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s/slide56.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63.xml" ContentType="application/vnd.openxmlformats-officedocument.presentationml.slide+xml"/>
  <Override PartName="/ppt/slides/slide62.xml" ContentType="application/vnd.openxmlformats-officedocument.presentationml.slide+xml"/>
  <Override PartName="/ppt/slides/slide61.xml" ContentType="application/vnd.openxmlformats-officedocument.presentationml.slide+xml"/>
  <Override PartName="/ppt/slides/slide60.xml" ContentType="application/vnd.openxmlformats-officedocument.presentationml.slide+xml"/>
  <Override PartName="/ppt/slides/slide59.xml" ContentType="application/vnd.openxmlformats-officedocument.presentationml.slide+xml"/>
  <Override PartName="/ppt/slides/slide58.xml" ContentType="application/vnd.openxmlformats-officedocument.presentationml.slide+xml"/>
  <Override PartName="/ppt/slides/slide57.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54.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66.xml" ContentType="application/vnd.openxmlformats-officedocument.presentationml.slide+xml"/>
  <Override PartName="/ppt/slides/slide53.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55.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2.xml" ContentType="application/vnd.openxmlformats-officedocument.presentationml.slide+xml"/>
  <Override PartName="/ppt/slides/slide6.xml" ContentType="application/vnd.openxmlformats-officedocument.presentationml.slide+xml"/>
  <Override PartName="/ppt/slides/slide14.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0.xml" ContentType="application/vnd.openxmlformats-officedocument.presentationml.slide+xml"/>
  <Override PartName="/ppt/slides/slide13.xml" ContentType="application/vnd.openxmlformats-officedocument.presentationml.slide+xml"/>
  <Override PartName="/ppt/slides/slide18.xml" ContentType="application/vnd.openxmlformats-officedocument.presentationml.slide+xml"/>
  <Override PartName="/ppt/slides/slide15.xml" ContentType="application/vnd.openxmlformats-officedocument.presentationml.slide+xml"/>
  <Override PartName="/ppt/slides/slide19.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theme/theme3.xml" ContentType="application/vnd.openxmlformats-officedocument.theme+xml"/>
  <Override PartName="/ppt/handoutMasters/handoutMaster1.xml" ContentType="application/vnd.openxmlformats-officedocument.presentationml.handoutMaster+xml"/>
  <Override PartName="/ppt/theme/theme1.xml" ContentType="application/vnd.openxmlformats-officedocument.theme+xml"/>
  <Override PartName="/ppt/notesMasters/notesMaster1.xml" ContentType="application/vnd.openxmlformats-officedocument.presentationml.notesMaster+xml"/>
  <Override PartName="/ppt/theme/theme4.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ppt/tags/tag1.xml" ContentType="application/vnd.openxmlformats-officedocument.presentationml.tag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79" r:id="rId1"/>
    <p:sldMasterId id="2147483682" r:id="rId2"/>
  </p:sldMasterIdLst>
  <p:notesMasterIdLst>
    <p:notesMasterId r:id="rId69"/>
  </p:notesMasterIdLst>
  <p:handoutMasterIdLst>
    <p:handoutMasterId r:id="rId70"/>
  </p:handoutMasterIdLst>
  <p:sldIdLst>
    <p:sldId id="256" r:id="rId3"/>
    <p:sldId id="257" r:id="rId4"/>
    <p:sldId id="327" r:id="rId5"/>
    <p:sldId id="260" r:id="rId6"/>
    <p:sldId id="262" r:id="rId7"/>
    <p:sldId id="346" r:id="rId8"/>
    <p:sldId id="347" r:id="rId9"/>
    <p:sldId id="348" r:id="rId10"/>
    <p:sldId id="266" r:id="rId11"/>
    <p:sldId id="267" r:id="rId12"/>
    <p:sldId id="268" r:id="rId13"/>
    <p:sldId id="331" r:id="rId14"/>
    <p:sldId id="330" r:id="rId15"/>
    <p:sldId id="333" r:id="rId16"/>
    <p:sldId id="334" r:id="rId17"/>
    <p:sldId id="335" r:id="rId18"/>
    <p:sldId id="336" r:id="rId19"/>
    <p:sldId id="337" r:id="rId20"/>
    <p:sldId id="275" r:id="rId21"/>
    <p:sldId id="277" r:id="rId22"/>
    <p:sldId id="278" r:id="rId23"/>
    <p:sldId id="279" r:id="rId24"/>
    <p:sldId id="280" r:id="rId25"/>
    <p:sldId id="281" r:id="rId26"/>
    <p:sldId id="345" r:id="rId27"/>
    <p:sldId id="283" r:id="rId28"/>
    <p:sldId id="284" r:id="rId29"/>
    <p:sldId id="285" r:id="rId30"/>
    <p:sldId id="286" r:id="rId31"/>
    <p:sldId id="288" r:id="rId32"/>
    <p:sldId id="289" r:id="rId33"/>
    <p:sldId id="290" r:id="rId34"/>
    <p:sldId id="291" r:id="rId35"/>
    <p:sldId id="293" r:id="rId36"/>
    <p:sldId id="294" r:id="rId37"/>
    <p:sldId id="295" r:id="rId38"/>
    <p:sldId id="296" r:id="rId39"/>
    <p:sldId id="297" r:id="rId40"/>
    <p:sldId id="298" r:id="rId41"/>
    <p:sldId id="299" r:id="rId42"/>
    <p:sldId id="343" r:id="rId43"/>
    <p:sldId id="301" r:id="rId44"/>
    <p:sldId id="349" r:id="rId45"/>
    <p:sldId id="342" r:id="rId46"/>
    <p:sldId id="303" r:id="rId47"/>
    <p:sldId id="304" r:id="rId48"/>
    <p:sldId id="305" r:id="rId49"/>
    <p:sldId id="306" r:id="rId50"/>
    <p:sldId id="307" r:id="rId51"/>
    <p:sldId id="308" r:id="rId52"/>
    <p:sldId id="309" r:id="rId53"/>
    <p:sldId id="310" r:id="rId54"/>
    <p:sldId id="312" r:id="rId55"/>
    <p:sldId id="313" r:id="rId56"/>
    <p:sldId id="314" r:id="rId57"/>
    <p:sldId id="315" r:id="rId58"/>
    <p:sldId id="316" r:id="rId59"/>
    <p:sldId id="317" r:id="rId60"/>
    <p:sldId id="318" r:id="rId61"/>
    <p:sldId id="341" r:id="rId62"/>
    <p:sldId id="321" r:id="rId63"/>
    <p:sldId id="322" r:id="rId64"/>
    <p:sldId id="323" r:id="rId65"/>
    <p:sldId id="340" r:id="rId66"/>
    <p:sldId id="338" r:id="rId67"/>
    <p:sldId id="339" r:id="rId68"/>
  </p:sldIdLst>
  <p:sldSz cx="9144000" cy="6858000" type="screen4x3"/>
  <p:notesSz cx="6858000" cy="9144000"/>
  <p:custDataLst>
    <p:tags r:id="rId71"/>
  </p:custDataLst>
  <p:defaultTextStyle>
    <a:defPPr>
      <a:defRPr lang="en-US"/>
    </a:defPPr>
    <a:lvl1pPr algn="l" defTabSz="457200" rtl="0" fontAlgn="base">
      <a:spcBef>
        <a:spcPct val="0"/>
      </a:spcBef>
      <a:spcAft>
        <a:spcPct val="0"/>
      </a:spcAft>
      <a:defRPr kern="1200">
        <a:solidFill>
          <a:schemeClr val="tx1"/>
        </a:solidFill>
        <a:latin typeface="Calibri" charset="0"/>
        <a:ea typeface="ＭＳ Ｐゴシック" charset="-128"/>
        <a:cs typeface="ＭＳ Ｐゴシック" charset="-128"/>
      </a:defRPr>
    </a:lvl1pPr>
    <a:lvl2pPr marL="457200" algn="l" defTabSz="457200" rtl="0" fontAlgn="base">
      <a:spcBef>
        <a:spcPct val="0"/>
      </a:spcBef>
      <a:spcAft>
        <a:spcPct val="0"/>
      </a:spcAft>
      <a:defRPr kern="1200">
        <a:solidFill>
          <a:schemeClr val="tx1"/>
        </a:solidFill>
        <a:latin typeface="Calibri" charset="0"/>
        <a:ea typeface="ＭＳ Ｐゴシック" charset="-128"/>
        <a:cs typeface="ＭＳ Ｐゴシック" charset="-128"/>
      </a:defRPr>
    </a:lvl2pPr>
    <a:lvl3pPr marL="914400" algn="l" defTabSz="457200" rtl="0" fontAlgn="base">
      <a:spcBef>
        <a:spcPct val="0"/>
      </a:spcBef>
      <a:spcAft>
        <a:spcPct val="0"/>
      </a:spcAft>
      <a:defRPr kern="1200">
        <a:solidFill>
          <a:schemeClr val="tx1"/>
        </a:solidFill>
        <a:latin typeface="Calibri" charset="0"/>
        <a:ea typeface="ＭＳ Ｐゴシック" charset="-128"/>
        <a:cs typeface="ＭＳ Ｐゴシック" charset="-128"/>
      </a:defRPr>
    </a:lvl3pPr>
    <a:lvl4pPr marL="1371600" algn="l" defTabSz="457200" rtl="0" fontAlgn="base">
      <a:spcBef>
        <a:spcPct val="0"/>
      </a:spcBef>
      <a:spcAft>
        <a:spcPct val="0"/>
      </a:spcAft>
      <a:defRPr kern="1200">
        <a:solidFill>
          <a:schemeClr val="tx1"/>
        </a:solidFill>
        <a:latin typeface="Calibri" charset="0"/>
        <a:ea typeface="ＭＳ Ｐゴシック" charset="-128"/>
        <a:cs typeface="ＭＳ Ｐゴシック" charset="-128"/>
      </a:defRPr>
    </a:lvl4pPr>
    <a:lvl5pPr marL="1828800" algn="l" defTabSz="457200" rtl="0" fontAlgn="base">
      <a:spcBef>
        <a:spcPct val="0"/>
      </a:spcBef>
      <a:spcAft>
        <a:spcPct val="0"/>
      </a:spcAft>
      <a:defRPr kern="1200">
        <a:solidFill>
          <a:schemeClr val="tx1"/>
        </a:solidFill>
        <a:latin typeface="Calibri" charset="0"/>
        <a:ea typeface="ＭＳ Ｐゴシック" charset="-128"/>
        <a:cs typeface="ＭＳ Ｐゴシック" charset="-128"/>
      </a:defRPr>
    </a:lvl5pPr>
    <a:lvl6pPr marL="2286000" algn="l" defTabSz="457200" rtl="0" eaLnBrk="1" latinLnBrk="0" hangingPunct="1">
      <a:defRPr kern="1200">
        <a:solidFill>
          <a:schemeClr val="tx1"/>
        </a:solidFill>
        <a:latin typeface="Calibri" charset="0"/>
        <a:ea typeface="ＭＳ Ｐゴシック" charset="-128"/>
        <a:cs typeface="ＭＳ Ｐゴシック" charset="-128"/>
      </a:defRPr>
    </a:lvl6pPr>
    <a:lvl7pPr marL="2743200" algn="l" defTabSz="457200" rtl="0" eaLnBrk="1" latinLnBrk="0" hangingPunct="1">
      <a:defRPr kern="1200">
        <a:solidFill>
          <a:schemeClr val="tx1"/>
        </a:solidFill>
        <a:latin typeface="Calibri" charset="0"/>
        <a:ea typeface="ＭＳ Ｐゴシック" charset="-128"/>
        <a:cs typeface="ＭＳ Ｐゴシック" charset="-128"/>
      </a:defRPr>
    </a:lvl7pPr>
    <a:lvl8pPr marL="3200400" algn="l" defTabSz="457200" rtl="0" eaLnBrk="1" latinLnBrk="0" hangingPunct="1">
      <a:defRPr kern="1200">
        <a:solidFill>
          <a:schemeClr val="tx1"/>
        </a:solidFill>
        <a:latin typeface="Calibri" charset="0"/>
        <a:ea typeface="ＭＳ Ｐゴシック" charset="-128"/>
        <a:cs typeface="ＭＳ Ｐゴシック" charset="-128"/>
      </a:defRPr>
    </a:lvl8pPr>
    <a:lvl9pPr marL="3657600" algn="l" defTabSz="457200" rtl="0" eaLnBrk="1" latinLnBrk="0" hangingPunct="1">
      <a:defRPr kern="1200">
        <a:solidFill>
          <a:schemeClr val="tx1"/>
        </a:solidFill>
        <a:latin typeface="Calibri" charset="0"/>
        <a:ea typeface="ＭＳ Ｐゴシック" charset="-128"/>
        <a:cs typeface="ＭＳ Ｐゴシック" charset="-128"/>
      </a:defRPr>
    </a:lvl9pPr>
  </p:defaultTextStyle>
  <p:extLst>
    <p:ext uri="{521415D9-36F7-43E2-AB2F-B90AF26B5E84}">
      <p14:sectionLst xmlns:p14="http://schemas.microsoft.com/office/powerpoint/2010/main">
        <p14:section name="Default Section" id="{71E7F4B4-DE75-4732-8DFA-18A770084B65}">
          <p14:sldIdLst>
            <p14:sldId id="256"/>
            <p14:sldId id="257"/>
            <p14:sldId id="327"/>
            <p14:sldId id="260"/>
            <p14:sldId id="262"/>
            <p14:sldId id="346"/>
            <p14:sldId id="347"/>
            <p14:sldId id="348"/>
            <p14:sldId id="266"/>
            <p14:sldId id="267"/>
            <p14:sldId id="268"/>
            <p14:sldId id="331"/>
            <p14:sldId id="330"/>
            <p14:sldId id="333"/>
            <p14:sldId id="334"/>
            <p14:sldId id="335"/>
            <p14:sldId id="336"/>
            <p14:sldId id="337"/>
            <p14:sldId id="275"/>
            <p14:sldId id="277"/>
            <p14:sldId id="278"/>
            <p14:sldId id="279"/>
            <p14:sldId id="280"/>
            <p14:sldId id="281"/>
            <p14:sldId id="345"/>
            <p14:sldId id="283"/>
            <p14:sldId id="284"/>
            <p14:sldId id="285"/>
            <p14:sldId id="286"/>
            <p14:sldId id="288"/>
            <p14:sldId id="289"/>
            <p14:sldId id="290"/>
            <p14:sldId id="291"/>
            <p14:sldId id="293"/>
            <p14:sldId id="294"/>
            <p14:sldId id="295"/>
            <p14:sldId id="296"/>
            <p14:sldId id="297"/>
            <p14:sldId id="298"/>
            <p14:sldId id="299"/>
            <p14:sldId id="343"/>
            <p14:sldId id="301"/>
            <p14:sldId id="349"/>
            <p14:sldId id="342"/>
            <p14:sldId id="303"/>
            <p14:sldId id="304"/>
            <p14:sldId id="305"/>
            <p14:sldId id="306"/>
            <p14:sldId id="307"/>
            <p14:sldId id="308"/>
            <p14:sldId id="309"/>
            <p14:sldId id="310"/>
            <p14:sldId id="312"/>
            <p14:sldId id="313"/>
            <p14:sldId id="314"/>
            <p14:sldId id="315"/>
            <p14:sldId id="316"/>
            <p14:sldId id="317"/>
            <p14:sldId id="318"/>
            <p14:sldId id="341"/>
            <p14:sldId id="321"/>
            <p14:sldId id="322"/>
            <p14:sldId id="323"/>
            <p14:sldId id="340"/>
            <p14:sldId id="338"/>
            <p14:sldId id="339"/>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7A22"/>
    <a:srgbClr val="003B77"/>
    <a:srgbClr val="8D8B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80" d="100"/>
          <a:sy n="80" d="100"/>
        </p:scale>
        <p:origin x="-1518" y="-120"/>
      </p:cViewPr>
      <p:guideLst>
        <p:guide orient="horz" pos="2160"/>
        <p:guide pos="2880"/>
      </p:guideLst>
    </p:cSldViewPr>
  </p:slideViewPr>
  <p:notesTextViewPr>
    <p:cViewPr>
      <p:scale>
        <a:sx n="100" d="100"/>
        <a:sy n="100" d="100"/>
      </p:scale>
      <p:origin x="0" y="0"/>
    </p:cViewPr>
  </p:notesTextViewPr>
  <p:notesViewPr>
    <p:cSldViewPr snapToGrid="0" snapToObjects="1" showGuides="1">
      <p:cViewPr varScale="1">
        <p:scale>
          <a:sx n="85" d="100"/>
          <a:sy n="85" d="100"/>
        </p:scale>
        <p:origin x="-3834"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77" Type="http://schemas.openxmlformats.org/officeDocument/2006/relationships/customXml" Target="../customXml/item2.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handoutMaster" Target="handoutMasters/handout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78"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customXml" Target="../customXml/item1.xml"/><Relationship Id="rId7" Type="http://schemas.openxmlformats.org/officeDocument/2006/relationships/slide" Target="slides/slide5.xml"/><Relationship Id="rId71" Type="http://schemas.openxmlformats.org/officeDocument/2006/relationships/tags" Target="tags/tag1.xml"/><Relationship Id="rId2" Type="http://schemas.openxmlformats.org/officeDocument/2006/relationships/slideMaster" Target="slideMasters/slideMaster2.xml"/><Relationship Id="rId29" Type="http://schemas.openxmlformats.org/officeDocument/2006/relationships/slide" Target="slides/slide27.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areaChart>
        <c:grouping val="percentStacked"/>
        <c:varyColors val="0"/>
        <c:ser>
          <c:idx val="0"/>
          <c:order val="0"/>
          <c:tx>
            <c:strRef>
              <c:f>Sheet1!$B$1</c:f>
              <c:strCache>
                <c:ptCount val="1"/>
                <c:pt idx="0">
                  <c:v>Series 1</c:v>
                </c:pt>
              </c:strCache>
            </c:strRef>
          </c:tx>
          <c:spPr>
            <a:solidFill>
              <a:schemeClr val="tx2"/>
            </a:solidFill>
          </c:spPr>
          <c:cat>
            <c:numRef>
              <c:f>Sheet1!$A$2:$A$6</c:f>
              <c:numCache>
                <c:formatCode>m/d/yy</c:formatCode>
                <c:ptCount val="5"/>
                <c:pt idx="0">
                  <c:v>35799</c:v>
                </c:pt>
                <c:pt idx="1">
                  <c:v>35800</c:v>
                </c:pt>
                <c:pt idx="2">
                  <c:v>35801</c:v>
                </c:pt>
                <c:pt idx="3">
                  <c:v>35802</c:v>
                </c:pt>
                <c:pt idx="4">
                  <c:v>35803</c:v>
                </c:pt>
              </c:numCache>
            </c:numRef>
          </c:cat>
          <c:val>
            <c:numRef>
              <c:f>Sheet1!$B$2:$B$6</c:f>
              <c:numCache>
                <c:formatCode>General</c:formatCode>
                <c:ptCount val="5"/>
                <c:pt idx="0">
                  <c:v>32</c:v>
                </c:pt>
                <c:pt idx="1">
                  <c:v>32</c:v>
                </c:pt>
                <c:pt idx="2">
                  <c:v>28</c:v>
                </c:pt>
                <c:pt idx="3">
                  <c:v>12</c:v>
                </c:pt>
                <c:pt idx="4">
                  <c:v>15</c:v>
                </c:pt>
              </c:numCache>
            </c:numRef>
          </c:val>
        </c:ser>
        <c:ser>
          <c:idx val="1"/>
          <c:order val="1"/>
          <c:tx>
            <c:strRef>
              <c:f>Sheet1!$C$1</c:f>
              <c:strCache>
                <c:ptCount val="1"/>
                <c:pt idx="0">
                  <c:v>Series 2</c:v>
                </c:pt>
              </c:strCache>
            </c:strRef>
          </c:tx>
          <c:spPr>
            <a:solidFill>
              <a:schemeClr val="accent6"/>
            </a:solidFill>
          </c:spPr>
          <c:cat>
            <c:numRef>
              <c:f>Sheet1!$A$2:$A$6</c:f>
              <c:numCache>
                <c:formatCode>m/d/yy</c:formatCode>
                <c:ptCount val="5"/>
                <c:pt idx="0">
                  <c:v>35799</c:v>
                </c:pt>
                <c:pt idx="1">
                  <c:v>35800</c:v>
                </c:pt>
                <c:pt idx="2">
                  <c:v>35801</c:v>
                </c:pt>
                <c:pt idx="3">
                  <c:v>35802</c:v>
                </c:pt>
                <c:pt idx="4">
                  <c:v>35803</c:v>
                </c:pt>
              </c:numCache>
            </c:numRef>
          </c:cat>
          <c:val>
            <c:numRef>
              <c:f>Sheet1!$C$2:$C$6</c:f>
              <c:numCache>
                <c:formatCode>General</c:formatCode>
                <c:ptCount val="5"/>
                <c:pt idx="0">
                  <c:v>12</c:v>
                </c:pt>
                <c:pt idx="1">
                  <c:v>12</c:v>
                </c:pt>
                <c:pt idx="2">
                  <c:v>12</c:v>
                </c:pt>
                <c:pt idx="3">
                  <c:v>21</c:v>
                </c:pt>
                <c:pt idx="4">
                  <c:v>28</c:v>
                </c:pt>
              </c:numCache>
            </c:numRef>
          </c:val>
        </c:ser>
        <c:dLbls>
          <c:showLegendKey val="0"/>
          <c:showVal val="0"/>
          <c:showCatName val="0"/>
          <c:showSerName val="0"/>
          <c:showPercent val="0"/>
          <c:showBubbleSize val="0"/>
        </c:dLbls>
        <c:axId val="39015552"/>
        <c:axId val="39017088"/>
      </c:areaChart>
      <c:dateAx>
        <c:axId val="39015552"/>
        <c:scaling>
          <c:orientation val="minMax"/>
        </c:scaling>
        <c:delete val="0"/>
        <c:axPos val="b"/>
        <c:numFmt formatCode="m/d/yy" sourceLinked="1"/>
        <c:majorTickMark val="out"/>
        <c:minorTickMark val="none"/>
        <c:tickLblPos val="nextTo"/>
        <c:crossAx val="39017088"/>
        <c:crosses val="autoZero"/>
        <c:auto val="1"/>
        <c:lblOffset val="100"/>
        <c:baseTimeUnit val="days"/>
      </c:dateAx>
      <c:valAx>
        <c:axId val="39017088"/>
        <c:scaling>
          <c:orientation val="minMax"/>
        </c:scaling>
        <c:delete val="0"/>
        <c:axPos val="l"/>
        <c:majorGridlines/>
        <c:numFmt formatCode="0%" sourceLinked="1"/>
        <c:majorTickMark val="out"/>
        <c:minorTickMark val="none"/>
        <c:tickLblPos val="nextTo"/>
        <c:crossAx val="39015552"/>
        <c:crosses val="autoZero"/>
        <c:crossBetween val="midCat"/>
      </c:valAx>
    </c:plotArea>
    <c:legend>
      <c:legendPos val="r"/>
      <c:overlay val="0"/>
      <c:txPr>
        <a:bodyPr/>
        <a:lstStyle/>
        <a:p>
          <a:pPr>
            <a:defRPr sz="1600"/>
          </a:pPr>
          <a:endParaRPr lang="en-US"/>
        </a:p>
      </c:txPr>
    </c:legend>
    <c:plotVisOnly val="1"/>
    <c:dispBlanksAs val="zero"/>
    <c:showDLblsOverMax val="0"/>
  </c:chart>
  <c:txPr>
    <a:bodyPr/>
    <a:lstStyle/>
    <a:p>
      <a:pPr>
        <a:defRPr sz="1400">
          <a:solidFill>
            <a:srgbClr val="003B77"/>
          </a:solidFill>
          <a:latin typeface="Univers 55" pitchFamily="34" charset="0"/>
        </a:defRPr>
      </a:pPr>
      <a:endParaRPr lang="en-US"/>
    </a:p>
  </c:txPr>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ea typeface="ＭＳ Ｐゴシック" charset="0"/>
                <a:cs typeface="ＭＳ Ｐゴシック" charset="0"/>
              </a:defRPr>
            </a:lvl1pPr>
          </a:lstStyle>
          <a:p>
            <a:pPr>
              <a:defRPr/>
            </a:pPr>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C1263B17-6C2A-2E44-A01F-C56E25FB3417}" type="datetimeFigureOut">
              <a:rPr lang="en-US"/>
              <a:pPr/>
              <a:t>9/9/2019</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smtClean="0">
                <a:ea typeface="ＭＳ Ｐゴシック" charset="0"/>
                <a:cs typeface="ＭＳ Ｐゴシック" charset="0"/>
              </a:defRPr>
            </a:lvl1pPr>
          </a:lstStyle>
          <a:p>
            <a:pPr>
              <a:defRPr/>
            </a:pPr>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03429C36-2D9E-414F-8E5F-44BD2F062638}" type="slidenum">
              <a:rPr lang="en-US"/>
              <a:pPr/>
              <a:t>‹#›</a:t>
            </a:fld>
            <a:endParaRPr lang="en-US" dirty="0"/>
          </a:p>
        </p:txBody>
      </p:sp>
    </p:spTree>
    <p:extLst>
      <p:ext uri="{BB962C8B-B14F-4D97-AF65-F5344CB8AC3E}">
        <p14:creationId xmlns:p14="http://schemas.microsoft.com/office/powerpoint/2010/main" val="34691562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CE15EC-F360-4B47-A462-614E3BD3439A}" type="datetimeFigureOut">
              <a:rPr lang="en-US" smtClean="0"/>
              <a:t>9/9/2019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D7C813-88CD-48BF-A566-ED2189DA7516}" type="slidenum">
              <a:rPr lang="en-US" smtClean="0"/>
              <a:t>‹#›</a:t>
            </a:fld>
            <a:endParaRPr lang="en-US" dirty="0"/>
          </a:p>
        </p:txBody>
      </p:sp>
    </p:spTree>
    <p:extLst>
      <p:ext uri="{BB962C8B-B14F-4D97-AF65-F5344CB8AC3E}">
        <p14:creationId xmlns:p14="http://schemas.microsoft.com/office/powerpoint/2010/main" val="8402535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3" name="Picture Placeholder 2"/>
          <p:cNvSpPr>
            <a:spLocks noGrp="1"/>
          </p:cNvSpPr>
          <p:nvPr>
            <p:ph type="pic" sz="quarter" idx="14" hasCustomPrompt="1"/>
          </p:nvPr>
        </p:nvSpPr>
        <p:spPr>
          <a:xfrm>
            <a:off x="6835775" y="6099175"/>
            <a:ext cx="2157413" cy="639763"/>
          </a:xfrm>
          <a:prstGeom prst="rect">
            <a:avLst/>
          </a:prstGeom>
        </p:spPr>
        <p:txBody>
          <a:bodyPr/>
          <a:lstStyle>
            <a:lvl1pPr>
              <a:defRPr sz="1900" baseline="0"/>
            </a:lvl1pPr>
          </a:lstStyle>
          <a:p>
            <a:r>
              <a:rPr lang="en-US" dirty="0" smtClean="0"/>
              <a:t>Insert Logo</a:t>
            </a:r>
            <a:endParaRPr lang="en-US" dirty="0"/>
          </a:p>
        </p:txBody>
      </p:sp>
      <p:sp>
        <p:nvSpPr>
          <p:cNvPr id="10" name="Text Placeholder 12"/>
          <p:cNvSpPr>
            <a:spLocks noGrp="1"/>
          </p:cNvSpPr>
          <p:nvPr>
            <p:ph type="body" sz="quarter" idx="11" hasCustomPrompt="1"/>
          </p:nvPr>
        </p:nvSpPr>
        <p:spPr>
          <a:xfrm>
            <a:off x="1408622" y="2665606"/>
            <a:ext cx="7584566" cy="1847017"/>
          </a:xfrm>
          <a:prstGeom prst="rect">
            <a:avLst/>
          </a:prstGeom>
        </p:spPr>
        <p:txBody>
          <a:bodyPr/>
          <a:lstStyle>
            <a:lvl1pPr marL="0" indent="0">
              <a:lnSpc>
                <a:spcPct val="100000"/>
              </a:lnSpc>
              <a:spcBef>
                <a:spcPts val="0"/>
              </a:spcBef>
              <a:spcAft>
                <a:spcPts val="0"/>
              </a:spcAft>
              <a:buFontTx/>
              <a:buNone/>
              <a:defRPr sz="4000" b="0" i="0" cap="all" baseline="0">
                <a:solidFill>
                  <a:schemeClr val="bg1"/>
                </a:solidFill>
                <a:effectLst>
                  <a:outerShdw blurRad="38100" dist="38100" dir="2700000" algn="tl">
                    <a:srgbClr val="000000">
                      <a:alpha val="43137"/>
                    </a:srgbClr>
                  </a:outerShdw>
                </a:effectLst>
                <a:latin typeface="B Univers 65 Bold"/>
                <a:cs typeface="B Univers 65 Bold"/>
              </a:defRPr>
            </a:lvl1pPr>
          </a:lstStyle>
          <a:p>
            <a:pPr lvl="0"/>
            <a:r>
              <a:rPr lang="en-US" dirty="0" smtClean="0"/>
              <a:t>Click to edit slide title</a:t>
            </a:r>
          </a:p>
        </p:txBody>
      </p:sp>
      <p:sp>
        <p:nvSpPr>
          <p:cNvPr id="11" name="Text Placeholder 15"/>
          <p:cNvSpPr>
            <a:spLocks noGrp="1"/>
          </p:cNvSpPr>
          <p:nvPr>
            <p:ph type="body" sz="quarter" idx="12" hasCustomPrompt="1"/>
          </p:nvPr>
        </p:nvSpPr>
        <p:spPr>
          <a:xfrm>
            <a:off x="5557652" y="4643252"/>
            <a:ext cx="3400876" cy="1049114"/>
          </a:xfrm>
          <a:prstGeom prst="rect">
            <a:avLst/>
          </a:prstGeom>
        </p:spPr>
        <p:txBody>
          <a:bodyPr anchor="b" anchorCtr="0">
            <a:noAutofit/>
          </a:bodyPr>
          <a:lstStyle>
            <a:lvl1pPr algn="r">
              <a:lnSpc>
                <a:spcPct val="100000"/>
              </a:lnSpc>
              <a:spcBef>
                <a:spcPts val="0"/>
              </a:spcBef>
              <a:buFontTx/>
              <a:buNone/>
              <a:defRPr sz="1800" b="0" i="0" cap="all" baseline="0">
                <a:solidFill>
                  <a:schemeClr val="bg1"/>
                </a:solidFill>
                <a:effectLst>
                  <a:outerShdw blurRad="38100" dist="38100" dir="2700000" algn="tl">
                    <a:srgbClr val="000000">
                      <a:alpha val="43137"/>
                    </a:srgbClr>
                  </a:outerShdw>
                </a:effectLst>
                <a:latin typeface="Univers 55"/>
                <a:cs typeface="Univers 55"/>
              </a:defRPr>
            </a:lvl1pPr>
          </a:lstStyle>
          <a:p>
            <a:pPr lvl="0"/>
            <a:r>
              <a:rPr lang="en-US" dirty="0" smtClean="0"/>
              <a:t>Edit Presenter(s)</a:t>
            </a:r>
          </a:p>
          <a:p>
            <a:pPr lvl="0"/>
            <a:r>
              <a:rPr lang="en-US" dirty="0" smtClean="0"/>
              <a:t>Edit Date</a:t>
            </a:r>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96533" y="689455"/>
            <a:ext cx="2990088" cy="822960"/>
          </a:xfrm>
          <a:prstGeom prst="rect">
            <a:avLst/>
          </a:prstGeom>
        </p:spPr>
      </p:pic>
    </p:spTree>
    <p:extLst>
      <p:ext uri="{BB962C8B-B14F-4D97-AF65-F5344CB8AC3E}">
        <p14:creationId xmlns:p14="http://schemas.microsoft.com/office/powerpoint/2010/main" val="394384831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rimary">
    <p:spTree>
      <p:nvGrpSpPr>
        <p:cNvPr id="1" name=""/>
        <p:cNvGrpSpPr/>
        <p:nvPr/>
      </p:nvGrpSpPr>
      <p:grpSpPr>
        <a:xfrm>
          <a:off x="0" y="0"/>
          <a:ext cx="0" cy="0"/>
          <a:chOff x="0" y="0"/>
          <a:chExt cx="0" cy="0"/>
        </a:xfrm>
      </p:grpSpPr>
      <p:sp>
        <p:nvSpPr>
          <p:cNvPr id="3" name="Content Placeholder 10"/>
          <p:cNvSpPr>
            <a:spLocks noGrp="1"/>
          </p:cNvSpPr>
          <p:nvPr userDrawn="1">
            <p:ph sz="half" idx="11" hasCustomPrompt="1"/>
          </p:nvPr>
        </p:nvSpPr>
        <p:spPr>
          <a:xfrm>
            <a:off x="457200" y="233924"/>
            <a:ext cx="8229600" cy="914400"/>
          </a:xfrm>
          <a:prstGeom prst="rect">
            <a:avLst/>
          </a:prstGeom>
        </p:spPr>
        <p:txBody>
          <a:bodyPr anchor="ctr" anchorCtr="0">
            <a:normAutofit/>
          </a:bodyPr>
          <a:lstStyle>
            <a:lvl1pPr marL="0" indent="0" algn="ctr">
              <a:lnSpc>
                <a:spcPct val="100000"/>
              </a:lnSpc>
              <a:spcBef>
                <a:spcPts val="0"/>
              </a:spcBef>
              <a:buFontTx/>
              <a:buNone/>
              <a:defRPr sz="4000" b="0" i="0" cap="all" baseline="0">
                <a:solidFill>
                  <a:schemeClr val="bg1"/>
                </a:solidFill>
                <a:effectLst>
                  <a:outerShdw blurRad="38100" dist="38100" dir="2700000" algn="tl">
                    <a:srgbClr val="000000">
                      <a:alpha val="43137"/>
                    </a:srgbClr>
                  </a:outerShdw>
                </a:effectLst>
                <a:latin typeface="Univers 65 Bold"/>
                <a:cs typeface="57 C Univers Condensed"/>
              </a:defRPr>
            </a:lvl1pPr>
          </a:lstStyle>
          <a:p>
            <a:r>
              <a:rPr lang="en-US" dirty="0" smtClean="0"/>
              <a:t>Click to edit SLIDE Title</a:t>
            </a:r>
          </a:p>
        </p:txBody>
      </p:sp>
      <p:sp>
        <p:nvSpPr>
          <p:cNvPr id="5" name="Slide Number Placeholder 1"/>
          <p:cNvSpPr>
            <a:spLocks noGrp="1"/>
          </p:cNvSpPr>
          <p:nvPr>
            <p:ph type="sldNum" sz="quarter" idx="4"/>
          </p:nvPr>
        </p:nvSpPr>
        <p:spPr>
          <a:xfrm>
            <a:off x="6850083" y="6356350"/>
            <a:ext cx="21336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40878EE-856D-40AB-8546-1C7C0B90B548}" type="slidenum">
              <a:rPr lang="en-US" smtClean="0">
                <a:solidFill>
                  <a:prstClr val="black">
                    <a:tint val="75000"/>
                  </a:prstClr>
                </a:solidFill>
              </a:rPr>
              <a:pPr/>
              <a:t>‹#›</a:t>
            </a:fld>
            <a:endParaRPr lang="en-US" dirty="0">
              <a:solidFill>
                <a:prstClr val="black">
                  <a:tint val="75000"/>
                </a:prstClr>
              </a:solidFill>
            </a:endParaRPr>
          </a:p>
        </p:txBody>
      </p:sp>
      <p:sp>
        <p:nvSpPr>
          <p:cNvPr id="6" name="Text Placeholder 11"/>
          <p:cNvSpPr>
            <a:spLocks noGrp="1"/>
          </p:cNvSpPr>
          <p:nvPr>
            <p:ph type="body" sz="quarter" idx="13" hasCustomPrompt="1"/>
          </p:nvPr>
        </p:nvSpPr>
        <p:spPr>
          <a:xfrm>
            <a:off x="457200" y="1686297"/>
            <a:ext cx="8229600" cy="4441372"/>
          </a:xfrm>
          <a:prstGeom prst="rect">
            <a:avLst/>
          </a:prstGeom>
        </p:spPr>
        <p:txBody>
          <a:bodyPr/>
          <a:lstStyle>
            <a:lvl1pPr marL="688975" indent="-571500" algn="l">
              <a:lnSpc>
                <a:spcPct val="100000"/>
              </a:lnSpc>
              <a:spcBef>
                <a:spcPts val="2400"/>
              </a:spcBef>
              <a:spcAft>
                <a:spcPts val="0"/>
              </a:spcAft>
              <a:buClr>
                <a:srgbClr val="EE7A22"/>
              </a:buClr>
              <a:buFont typeface="Wingdings" panose="05000000000000000000" pitchFamily="2" charset="2"/>
              <a:buChar char="§"/>
              <a:defRPr sz="2400" b="0" i="0">
                <a:solidFill>
                  <a:srgbClr val="003B77"/>
                </a:solidFill>
                <a:latin typeface="Univers 55"/>
                <a:cs typeface="Univers 55"/>
              </a:defRPr>
            </a:lvl1pPr>
            <a:lvl2pPr marL="1377950" indent="-582613">
              <a:lnSpc>
                <a:spcPct val="100000"/>
              </a:lnSpc>
              <a:spcBef>
                <a:spcPts val="1800"/>
              </a:spcBef>
              <a:spcAft>
                <a:spcPts val="0"/>
              </a:spcAft>
              <a:buClr>
                <a:srgbClr val="8D8B7E"/>
              </a:buClr>
              <a:defRPr sz="2200" b="0" i="0">
                <a:solidFill>
                  <a:srgbClr val="003B77"/>
                </a:solidFill>
                <a:latin typeface="Univers 55"/>
                <a:cs typeface="Univers 55"/>
              </a:defRPr>
            </a:lvl2pPr>
            <a:lvl3pPr marL="2054225" indent="-569913">
              <a:lnSpc>
                <a:spcPct val="100000"/>
              </a:lnSpc>
              <a:spcBef>
                <a:spcPts val="1200"/>
              </a:spcBef>
              <a:spcAft>
                <a:spcPts val="0"/>
              </a:spcAft>
              <a:buClr>
                <a:srgbClr val="EE7A22"/>
              </a:buClr>
              <a:buFont typeface="Arial"/>
              <a:buChar char="•"/>
              <a:defRPr sz="2000" b="0" i="0">
                <a:solidFill>
                  <a:srgbClr val="003B77"/>
                </a:solidFill>
                <a:latin typeface="Univers 55"/>
                <a:cs typeface="Univers 55"/>
              </a:defRPr>
            </a:lvl3pPr>
          </a:lstStyle>
          <a:p>
            <a:pPr lvl="0"/>
            <a:r>
              <a:rPr lang="en-US" dirty="0" smtClean="0"/>
              <a:t>Click to edit First level bullet</a:t>
            </a:r>
          </a:p>
          <a:p>
            <a:pPr lvl="1"/>
            <a:r>
              <a:rPr lang="en-US" dirty="0" smtClean="0"/>
              <a:t>Second level bullet</a:t>
            </a:r>
          </a:p>
          <a:p>
            <a:pPr lvl="2"/>
            <a:r>
              <a:rPr lang="en-US" dirty="0" smtClean="0"/>
              <a:t>Third level bullet</a:t>
            </a:r>
          </a:p>
        </p:txBody>
      </p:sp>
    </p:spTree>
    <p:extLst>
      <p:ext uri="{BB962C8B-B14F-4D97-AF65-F5344CB8AC3E}">
        <p14:creationId xmlns:p14="http://schemas.microsoft.com/office/powerpoint/2010/main" val="85820260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rimary w Subheader">
    <p:spTree>
      <p:nvGrpSpPr>
        <p:cNvPr id="1" name=""/>
        <p:cNvGrpSpPr/>
        <p:nvPr/>
      </p:nvGrpSpPr>
      <p:grpSpPr>
        <a:xfrm>
          <a:off x="0" y="0"/>
          <a:ext cx="0" cy="0"/>
          <a:chOff x="0" y="0"/>
          <a:chExt cx="0" cy="0"/>
        </a:xfrm>
      </p:grpSpPr>
      <p:sp>
        <p:nvSpPr>
          <p:cNvPr id="5" name="Slide Number Placeholder 1"/>
          <p:cNvSpPr>
            <a:spLocks noGrp="1"/>
          </p:cNvSpPr>
          <p:nvPr>
            <p:ph type="sldNum" sz="quarter" idx="4"/>
          </p:nvPr>
        </p:nvSpPr>
        <p:spPr>
          <a:xfrm>
            <a:off x="6850083" y="6356350"/>
            <a:ext cx="21336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40878EE-856D-40AB-8546-1C7C0B90B548}" type="slidenum">
              <a:rPr lang="en-US" smtClean="0">
                <a:solidFill>
                  <a:prstClr val="black">
                    <a:tint val="75000"/>
                  </a:prstClr>
                </a:solidFill>
              </a:rPr>
              <a:pPr/>
              <a:t>‹#›</a:t>
            </a:fld>
            <a:endParaRPr lang="en-US" dirty="0">
              <a:solidFill>
                <a:prstClr val="black">
                  <a:tint val="75000"/>
                </a:prstClr>
              </a:solidFill>
            </a:endParaRPr>
          </a:p>
        </p:txBody>
      </p:sp>
      <p:sp>
        <p:nvSpPr>
          <p:cNvPr id="6" name="Text Placeholder 11"/>
          <p:cNvSpPr>
            <a:spLocks noGrp="1"/>
          </p:cNvSpPr>
          <p:nvPr>
            <p:ph type="body" sz="quarter" idx="13" hasCustomPrompt="1"/>
          </p:nvPr>
        </p:nvSpPr>
        <p:spPr>
          <a:xfrm>
            <a:off x="457200" y="2333489"/>
            <a:ext cx="8229600" cy="3794180"/>
          </a:xfrm>
          <a:prstGeom prst="rect">
            <a:avLst/>
          </a:prstGeom>
        </p:spPr>
        <p:txBody>
          <a:bodyPr/>
          <a:lstStyle>
            <a:lvl1pPr marL="1260475" indent="-571500" algn="l">
              <a:lnSpc>
                <a:spcPct val="100000"/>
              </a:lnSpc>
              <a:spcBef>
                <a:spcPts val="2400"/>
              </a:spcBef>
              <a:spcAft>
                <a:spcPts val="0"/>
              </a:spcAft>
              <a:buClr>
                <a:srgbClr val="EE7A22"/>
              </a:buClr>
              <a:buFont typeface="Wingdings" panose="05000000000000000000" pitchFamily="2" charset="2"/>
              <a:buChar char="§"/>
              <a:defRPr sz="2400" b="0" i="0">
                <a:solidFill>
                  <a:srgbClr val="003B77"/>
                </a:solidFill>
                <a:latin typeface="Univers 55"/>
                <a:cs typeface="Univers 55"/>
              </a:defRPr>
            </a:lvl1pPr>
            <a:lvl2pPr marL="1947863" indent="-582613">
              <a:lnSpc>
                <a:spcPct val="100000"/>
              </a:lnSpc>
              <a:spcBef>
                <a:spcPts val="1800"/>
              </a:spcBef>
              <a:spcAft>
                <a:spcPts val="0"/>
              </a:spcAft>
              <a:buClr>
                <a:srgbClr val="8D8B7E"/>
              </a:buClr>
              <a:defRPr sz="2200" b="0" i="0">
                <a:solidFill>
                  <a:srgbClr val="003B77"/>
                </a:solidFill>
                <a:latin typeface="Univers 55"/>
                <a:cs typeface="Univers 55"/>
              </a:defRPr>
            </a:lvl2pPr>
            <a:lvl3pPr marL="2624138" indent="-569913">
              <a:lnSpc>
                <a:spcPct val="100000"/>
              </a:lnSpc>
              <a:spcBef>
                <a:spcPts val="1200"/>
              </a:spcBef>
              <a:spcAft>
                <a:spcPts val="0"/>
              </a:spcAft>
              <a:buClr>
                <a:srgbClr val="EE7A22"/>
              </a:buClr>
              <a:buFont typeface="Arial"/>
              <a:buChar char="•"/>
              <a:defRPr sz="2000" b="0" i="0">
                <a:solidFill>
                  <a:srgbClr val="003B77"/>
                </a:solidFill>
                <a:latin typeface="Univers 55"/>
                <a:cs typeface="Univers 55"/>
              </a:defRPr>
            </a:lvl3pPr>
          </a:lstStyle>
          <a:p>
            <a:pPr lvl="0"/>
            <a:r>
              <a:rPr lang="en-US" dirty="0" smtClean="0"/>
              <a:t>Click to edit First level bullet</a:t>
            </a:r>
          </a:p>
          <a:p>
            <a:pPr lvl="1"/>
            <a:r>
              <a:rPr lang="en-US" dirty="0" smtClean="0"/>
              <a:t>Second level bullet</a:t>
            </a:r>
          </a:p>
          <a:p>
            <a:pPr lvl="2"/>
            <a:r>
              <a:rPr lang="en-US" dirty="0" smtClean="0"/>
              <a:t>Third level bullet</a:t>
            </a:r>
          </a:p>
        </p:txBody>
      </p:sp>
      <p:sp>
        <p:nvSpPr>
          <p:cNvPr id="7" name="Text Placeholder 29"/>
          <p:cNvSpPr>
            <a:spLocks noGrp="1"/>
          </p:cNvSpPr>
          <p:nvPr>
            <p:ph type="body" idx="1" hasCustomPrompt="1"/>
          </p:nvPr>
        </p:nvSpPr>
        <p:spPr>
          <a:xfrm>
            <a:off x="457200" y="1693727"/>
            <a:ext cx="8229600" cy="639762"/>
          </a:xfrm>
          <a:prstGeom prst="rect">
            <a:avLst/>
          </a:prstGeom>
        </p:spPr>
        <p:txBody>
          <a:bodyPr/>
          <a:lstStyle>
            <a:lvl1pPr marL="119063" indent="0">
              <a:spcBef>
                <a:spcPts val="0"/>
              </a:spcBef>
              <a:spcAft>
                <a:spcPts val="0"/>
              </a:spcAft>
              <a:buFontTx/>
              <a:buNone/>
              <a:defRPr sz="2400" b="1" i="0" baseline="0">
                <a:solidFill>
                  <a:srgbClr val="EE7A22"/>
                </a:solidFill>
                <a:effectLst/>
                <a:latin typeface="Univers 55"/>
                <a:cs typeface="Univers 55"/>
              </a:defRPr>
            </a:lvl1pPr>
          </a:lstStyle>
          <a:p>
            <a:r>
              <a:rPr lang="en-US" dirty="0" smtClean="0"/>
              <a:t>Click to Add Slide Sub Header</a:t>
            </a:r>
            <a:endParaRPr lang="en-US" dirty="0"/>
          </a:p>
        </p:txBody>
      </p:sp>
      <p:sp>
        <p:nvSpPr>
          <p:cNvPr id="8" name="Content Placeholder 10"/>
          <p:cNvSpPr>
            <a:spLocks noGrp="1"/>
          </p:cNvSpPr>
          <p:nvPr>
            <p:ph sz="half" idx="11" hasCustomPrompt="1"/>
          </p:nvPr>
        </p:nvSpPr>
        <p:spPr>
          <a:xfrm>
            <a:off x="457200" y="233924"/>
            <a:ext cx="8229600" cy="914400"/>
          </a:xfrm>
          <a:prstGeom prst="rect">
            <a:avLst/>
          </a:prstGeom>
        </p:spPr>
        <p:txBody>
          <a:bodyPr anchor="ctr" anchorCtr="0">
            <a:normAutofit/>
          </a:bodyPr>
          <a:lstStyle>
            <a:lvl1pPr marL="0" indent="0" algn="ctr">
              <a:lnSpc>
                <a:spcPct val="100000"/>
              </a:lnSpc>
              <a:spcBef>
                <a:spcPts val="0"/>
              </a:spcBef>
              <a:buFontTx/>
              <a:buNone/>
              <a:defRPr sz="4000" b="0" i="0" cap="all" baseline="0">
                <a:solidFill>
                  <a:schemeClr val="bg1"/>
                </a:solidFill>
                <a:effectLst>
                  <a:outerShdw blurRad="38100" dist="38100" dir="2700000" algn="tl">
                    <a:srgbClr val="000000">
                      <a:alpha val="43137"/>
                    </a:srgbClr>
                  </a:outerShdw>
                </a:effectLst>
                <a:latin typeface="Univers 65 Bold"/>
                <a:cs typeface="57 C Univers Condensed"/>
              </a:defRPr>
            </a:lvl1pPr>
          </a:lstStyle>
          <a:p>
            <a:r>
              <a:rPr lang="en-US" dirty="0" smtClean="0"/>
              <a:t>Click to edit SLIDE Title</a:t>
            </a:r>
          </a:p>
        </p:txBody>
      </p:sp>
    </p:spTree>
    <p:extLst>
      <p:ext uri="{BB962C8B-B14F-4D97-AF65-F5344CB8AC3E}">
        <p14:creationId xmlns:p14="http://schemas.microsoft.com/office/powerpoint/2010/main" val="291261632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sp>
        <p:nvSpPr>
          <p:cNvPr id="5" name="Content Placeholder 30"/>
          <p:cNvSpPr>
            <a:spLocks noGrp="1"/>
          </p:cNvSpPr>
          <p:nvPr userDrawn="1">
            <p:ph sz="half" idx="2" hasCustomPrompt="1"/>
          </p:nvPr>
        </p:nvSpPr>
        <p:spPr>
          <a:xfrm>
            <a:off x="457200" y="1634894"/>
            <a:ext cx="4114800" cy="4297364"/>
          </a:xfrm>
          <a:prstGeom prst="rect">
            <a:avLst/>
          </a:prstGeom>
        </p:spPr>
        <p:txBody>
          <a:bodyPr/>
          <a:lstStyle>
            <a:lvl1pPr marL="463550" indent="-344488">
              <a:spcBef>
                <a:spcPts val="1800"/>
              </a:spcBef>
              <a:spcAft>
                <a:spcPts val="0"/>
              </a:spcAft>
              <a:buClr>
                <a:srgbClr val="EE7A22"/>
              </a:buClr>
              <a:buFont typeface="Wingdings" pitchFamily="2" charset="2"/>
              <a:buChar char="§"/>
              <a:defRPr sz="2000" baseline="0">
                <a:solidFill>
                  <a:schemeClr val="tx2"/>
                </a:solidFill>
                <a:latin typeface="Univers 55"/>
              </a:defRPr>
            </a:lvl1pPr>
            <a:lvl2pPr marL="914400" indent="-344488">
              <a:spcBef>
                <a:spcPts val="1200"/>
              </a:spcBef>
              <a:spcAft>
                <a:spcPts val="0"/>
              </a:spcAft>
              <a:buClr>
                <a:srgbClr val="8D8B7E"/>
              </a:buClr>
              <a:defRPr sz="1800">
                <a:solidFill>
                  <a:srgbClr val="003B77"/>
                </a:solidFill>
                <a:latin typeface="Univers 55"/>
              </a:defRPr>
            </a:lvl2pPr>
            <a:lvl3pPr marL="1377950" indent="-344488">
              <a:spcBef>
                <a:spcPts val="600"/>
              </a:spcBef>
              <a:spcAft>
                <a:spcPts val="0"/>
              </a:spcAft>
              <a:buClr>
                <a:srgbClr val="EE7A22"/>
              </a:buClr>
              <a:defRPr sz="1600" baseline="0">
                <a:solidFill>
                  <a:srgbClr val="003B77"/>
                </a:solidFill>
                <a:latin typeface="Univers 55"/>
              </a:defRPr>
            </a:lvl3pPr>
          </a:lstStyle>
          <a:p>
            <a:r>
              <a:rPr lang="en-US" dirty="0" smtClean="0"/>
              <a:t>First Level Bullet</a:t>
            </a:r>
          </a:p>
          <a:p>
            <a:pPr lvl="1"/>
            <a:r>
              <a:rPr lang="en-US" dirty="0" smtClean="0"/>
              <a:t>Second Level Bullet</a:t>
            </a:r>
          </a:p>
          <a:p>
            <a:pPr lvl="2"/>
            <a:r>
              <a:rPr lang="en-US" dirty="0" smtClean="0"/>
              <a:t>Third Level</a:t>
            </a:r>
          </a:p>
          <a:p>
            <a:pPr lvl="2"/>
            <a:endParaRPr lang="en-US" dirty="0"/>
          </a:p>
        </p:txBody>
      </p:sp>
      <p:sp>
        <p:nvSpPr>
          <p:cNvPr id="12" name="Slide Number Placeholder 1"/>
          <p:cNvSpPr>
            <a:spLocks noGrp="1"/>
          </p:cNvSpPr>
          <p:nvPr>
            <p:ph type="sldNum" sz="quarter" idx="4"/>
          </p:nvPr>
        </p:nvSpPr>
        <p:spPr>
          <a:xfrm>
            <a:off x="6850083" y="6356350"/>
            <a:ext cx="21336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40878EE-856D-40AB-8546-1C7C0B90B548}" type="slidenum">
              <a:rPr lang="en-US" smtClean="0">
                <a:solidFill>
                  <a:prstClr val="black">
                    <a:tint val="75000"/>
                  </a:prstClr>
                </a:solidFill>
              </a:rPr>
              <a:pPr/>
              <a:t>‹#›</a:t>
            </a:fld>
            <a:endParaRPr lang="en-US" dirty="0">
              <a:solidFill>
                <a:prstClr val="black">
                  <a:tint val="75000"/>
                </a:prstClr>
              </a:solidFill>
            </a:endParaRPr>
          </a:p>
        </p:txBody>
      </p:sp>
      <p:sp>
        <p:nvSpPr>
          <p:cNvPr id="13" name="Content Placeholder 10"/>
          <p:cNvSpPr>
            <a:spLocks noGrp="1"/>
          </p:cNvSpPr>
          <p:nvPr>
            <p:ph sz="half" idx="11" hasCustomPrompt="1"/>
          </p:nvPr>
        </p:nvSpPr>
        <p:spPr>
          <a:xfrm>
            <a:off x="457200" y="318984"/>
            <a:ext cx="8229600" cy="734786"/>
          </a:xfrm>
          <a:prstGeom prst="rect">
            <a:avLst/>
          </a:prstGeom>
        </p:spPr>
        <p:txBody>
          <a:bodyPr anchor="ctr" anchorCtr="0">
            <a:normAutofit/>
          </a:bodyPr>
          <a:lstStyle>
            <a:lvl1pPr marL="0" indent="0" algn="ctr">
              <a:lnSpc>
                <a:spcPct val="100000"/>
              </a:lnSpc>
              <a:spcBef>
                <a:spcPts val="0"/>
              </a:spcBef>
              <a:buFontTx/>
              <a:buNone/>
              <a:defRPr sz="4000" b="0" i="0" cap="all" baseline="0">
                <a:solidFill>
                  <a:schemeClr val="bg1"/>
                </a:solidFill>
                <a:effectLst>
                  <a:outerShdw blurRad="38100" dist="38100" dir="2700000" algn="tl">
                    <a:srgbClr val="000000">
                      <a:alpha val="43137"/>
                    </a:srgbClr>
                  </a:outerShdw>
                </a:effectLst>
                <a:latin typeface="Univers 65 Bold"/>
                <a:cs typeface="57 C Univers Condensed"/>
              </a:defRPr>
            </a:lvl1pPr>
          </a:lstStyle>
          <a:p>
            <a:r>
              <a:rPr lang="en-US" dirty="0" smtClean="0"/>
              <a:t>Click to edit SLIDE Title</a:t>
            </a:r>
            <a:endParaRPr lang="en-US" dirty="0"/>
          </a:p>
        </p:txBody>
      </p:sp>
      <p:sp>
        <p:nvSpPr>
          <p:cNvPr id="9" name="Content Placeholder 30"/>
          <p:cNvSpPr>
            <a:spLocks noGrp="1"/>
          </p:cNvSpPr>
          <p:nvPr>
            <p:ph sz="half" idx="14" hasCustomPrompt="1"/>
          </p:nvPr>
        </p:nvSpPr>
        <p:spPr>
          <a:xfrm>
            <a:off x="4572000" y="1634894"/>
            <a:ext cx="4114800" cy="4297364"/>
          </a:xfrm>
          <a:prstGeom prst="rect">
            <a:avLst/>
          </a:prstGeom>
        </p:spPr>
        <p:txBody>
          <a:bodyPr/>
          <a:lstStyle>
            <a:lvl1pPr marL="463550" indent="-344488">
              <a:spcBef>
                <a:spcPts val="1800"/>
              </a:spcBef>
              <a:spcAft>
                <a:spcPts val="0"/>
              </a:spcAft>
              <a:buClr>
                <a:srgbClr val="EE7A22"/>
              </a:buClr>
              <a:buFont typeface="Wingdings" pitchFamily="2" charset="2"/>
              <a:buChar char="§"/>
              <a:defRPr sz="2000" baseline="0">
                <a:solidFill>
                  <a:schemeClr val="tx2"/>
                </a:solidFill>
                <a:latin typeface="Univers 55"/>
              </a:defRPr>
            </a:lvl1pPr>
            <a:lvl2pPr marL="914400" indent="-344488">
              <a:spcBef>
                <a:spcPts val="1200"/>
              </a:spcBef>
              <a:spcAft>
                <a:spcPts val="0"/>
              </a:spcAft>
              <a:buClr>
                <a:srgbClr val="8D8B7E"/>
              </a:buClr>
              <a:defRPr sz="1800">
                <a:solidFill>
                  <a:srgbClr val="003B77"/>
                </a:solidFill>
                <a:latin typeface="Univers 55"/>
              </a:defRPr>
            </a:lvl2pPr>
            <a:lvl3pPr marL="1377950" indent="-344488">
              <a:spcBef>
                <a:spcPts val="600"/>
              </a:spcBef>
              <a:spcAft>
                <a:spcPts val="0"/>
              </a:spcAft>
              <a:buClr>
                <a:srgbClr val="EE7A22"/>
              </a:buClr>
              <a:defRPr sz="1600" baseline="0">
                <a:solidFill>
                  <a:srgbClr val="003B77"/>
                </a:solidFill>
                <a:latin typeface="Univers 55"/>
              </a:defRPr>
            </a:lvl3pPr>
          </a:lstStyle>
          <a:p>
            <a:r>
              <a:rPr lang="en-US" dirty="0" smtClean="0"/>
              <a:t>First Level Bullet</a:t>
            </a:r>
          </a:p>
          <a:p>
            <a:pPr lvl="1"/>
            <a:r>
              <a:rPr lang="en-US" dirty="0" smtClean="0"/>
              <a:t>Second Level Bullet</a:t>
            </a:r>
          </a:p>
          <a:p>
            <a:pPr lvl="2"/>
            <a:r>
              <a:rPr lang="en-US" dirty="0" smtClean="0"/>
              <a:t>Third Level</a:t>
            </a:r>
          </a:p>
          <a:p>
            <a:pPr lvl="2"/>
            <a:endParaRPr lang="en-US" dirty="0"/>
          </a:p>
        </p:txBody>
      </p:sp>
    </p:spTree>
    <p:extLst>
      <p:ext uri="{BB962C8B-B14F-4D97-AF65-F5344CB8AC3E}">
        <p14:creationId xmlns:p14="http://schemas.microsoft.com/office/powerpoint/2010/main" val="391213964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s w Subheader">
    <p:spTree>
      <p:nvGrpSpPr>
        <p:cNvPr id="1" name=""/>
        <p:cNvGrpSpPr/>
        <p:nvPr/>
      </p:nvGrpSpPr>
      <p:grpSpPr>
        <a:xfrm>
          <a:off x="0" y="0"/>
          <a:ext cx="0" cy="0"/>
          <a:chOff x="0" y="0"/>
          <a:chExt cx="0" cy="0"/>
        </a:xfrm>
      </p:grpSpPr>
      <p:sp>
        <p:nvSpPr>
          <p:cNvPr id="4" name="Text Placeholder 29"/>
          <p:cNvSpPr>
            <a:spLocks noGrp="1"/>
          </p:cNvSpPr>
          <p:nvPr userDrawn="1">
            <p:ph type="body" idx="1"/>
          </p:nvPr>
        </p:nvSpPr>
        <p:spPr>
          <a:xfrm>
            <a:off x="457200" y="1634894"/>
            <a:ext cx="4114800" cy="639762"/>
          </a:xfrm>
          <a:prstGeom prst="rect">
            <a:avLst/>
          </a:prstGeom>
        </p:spPr>
        <p:txBody>
          <a:bodyPr/>
          <a:lstStyle>
            <a:lvl1pPr marL="119063" indent="0">
              <a:spcBef>
                <a:spcPts val="0"/>
              </a:spcBef>
              <a:buFontTx/>
              <a:buNone/>
              <a:defRPr sz="2200" b="1" i="0">
                <a:solidFill>
                  <a:srgbClr val="EE7A22"/>
                </a:solidFill>
                <a:effectLst/>
                <a:latin typeface="Univers 55"/>
                <a:cs typeface="Univers 55"/>
              </a:defRPr>
            </a:lvl1pPr>
          </a:lstStyle>
          <a:p>
            <a:endParaRPr lang="en-US" dirty="0"/>
          </a:p>
        </p:txBody>
      </p:sp>
      <p:sp>
        <p:nvSpPr>
          <p:cNvPr id="5" name="Content Placeholder 30"/>
          <p:cNvSpPr>
            <a:spLocks noGrp="1"/>
          </p:cNvSpPr>
          <p:nvPr userDrawn="1">
            <p:ph sz="half" idx="2" hasCustomPrompt="1"/>
          </p:nvPr>
        </p:nvSpPr>
        <p:spPr>
          <a:xfrm>
            <a:off x="457200" y="2274658"/>
            <a:ext cx="4114800" cy="3657600"/>
          </a:xfrm>
          <a:prstGeom prst="rect">
            <a:avLst/>
          </a:prstGeom>
        </p:spPr>
        <p:txBody>
          <a:bodyPr/>
          <a:lstStyle>
            <a:lvl1pPr marL="463550" indent="-344488">
              <a:spcBef>
                <a:spcPts val="1800"/>
              </a:spcBef>
              <a:spcAft>
                <a:spcPts val="0"/>
              </a:spcAft>
              <a:buClr>
                <a:srgbClr val="EE7A22"/>
              </a:buClr>
              <a:buFont typeface="Wingdings" pitchFamily="2" charset="2"/>
              <a:buChar char="§"/>
              <a:defRPr sz="2000" baseline="0">
                <a:solidFill>
                  <a:schemeClr val="tx2"/>
                </a:solidFill>
                <a:latin typeface="Univers 57 Condensed"/>
              </a:defRPr>
            </a:lvl1pPr>
            <a:lvl2pPr marL="914400" indent="-344488">
              <a:spcBef>
                <a:spcPts val="1200"/>
              </a:spcBef>
              <a:spcAft>
                <a:spcPts val="0"/>
              </a:spcAft>
              <a:buClr>
                <a:srgbClr val="8D8B7E"/>
              </a:buClr>
              <a:defRPr sz="1800">
                <a:solidFill>
                  <a:srgbClr val="003B77"/>
                </a:solidFill>
                <a:latin typeface="Univers 55"/>
              </a:defRPr>
            </a:lvl2pPr>
            <a:lvl3pPr marL="1377950" indent="-344488">
              <a:spcBef>
                <a:spcPts val="600"/>
              </a:spcBef>
              <a:spcAft>
                <a:spcPts val="0"/>
              </a:spcAft>
              <a:buClr>
                <a:srgbClr val="EE7A22"/>
              </a:buClr>
              <a:defRPr sz="1600" baseline="0">
                <a:solidFill>
                  <a:srgbClr val="003B77"/>
                </a:solidFill>
                <a:latin typeface="Univers 55"/>
              </a:defRPr>
            </a:lvl3pPr>
          </a:lstStyle>
          <a:p>
            <a:r>
              <a:rPr lang="en-US" dirty="0" smtClean="0"/>
              <a:t>First Level Bullet</a:t>
            </a:r>
          </a:p>
          <a:p>
            <a:pPr lvl="1"/>
            <a:r>
              <a:rPr lang="en-US" dirty="0" smtClean="0"/>
              <a:t>Second Level Bullet</a:t>
            </a:r>
          </a:p>
          <a:p>
            <a:pPr lvl="2"/>
            <a:r>
              <a:rPr lang="en-US" dirty="0" smtClean="0"/>
              <a:t>Third Level</a:t>
            </a:r>
          </a:p>
          <a:p>
            <a:pPr lvl="2"/>
            <a:endParaRPr lang="en-US" dirty="0"/>
          </a:p>
        </p:txBody>
      </p:sp>
      <p:sp>
        <p:nvSpPr>
          <p:cNvPr id="10" name="Text Placeholder 29"/>
          <p:cNvSpPr>
            <a:spLocks noGrp="1"/>
          </p:cNvSpPr>
          <p:nvPr userDrawn="1">
            <p:ph type="body" idx="13"/>
          </p:nvPr>
        </p:nvSpPr>
        <p:spPr>
          <a:xfrm>
            <a:off x="4592390" y="1634894"/>
            <a:ext cx="4114800" cy="639762"/>
          </a:xfrm>
          <a:prstGeom prst="rect">
            <a:avLst/>
          </a:prstGeom>
        </p:spPr>
        <p:txBody>
          <a:bodyPr/>
          <a:lstStyle>
            <a:lvl1pPr marL="119063" indent="0">
              <a:spcBef>
                <a:spcPts val="0"/>
              </a:spcBef>
              <a:buFontTx/>
              <a:buNone/>
              <a:defRPr sz="2200" b="1" i="0">
                <a:solidFill>
                  <a:srgbClr val="EE7A22"/>
                </a:solidFill>
                <a:latin typeface="Univers 55"/>
                <a:cs typeface="Univers 55"/>
              </a:defRPr>
            </a:lvl1pPr>
          </a:lstStyle>
          <a:p>
            <a:endParaRPr lang="en-US" dirty="0"/>
          </a:p>
        </p:txBody>
      </p:sp>
      <p:sp>
        <p:nvSpPr>
          <p:cNvPr id="12" name="Slide Number Placeholder 1"/>
          <p:cNvSpPr>
            <a:spLocks noGrp="1"/>
          </p:cNvSpPr>
          <p:nvPr>
            <p:ph type="sldNum" sz="quarter" idx="4"/>
          </p:nvPr>
        </p:nvSpPr>
        <p:spPr>
          <a:xfrm>
            <a:off x="6850083" y="6356350"/>
            <a:ext cx="21336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40878EE-856D-40AB-8546-1C7C0B90B548}" type="slidenum">
              <a:rPr lang="en-US" smtClean="0">
                <a:solidFill>
                  <a:prstClr val="black">
                    <a:tint val="75000"/>
                  </a:prstClr>
                </a:solidFill>
              </a:rPr>
              <a:pPr/>
              <a:t>‹#›</a:t>
            </a:fld>
            <a:endParaRPr lang="en-US" dirty="0">
              <a:solidFill>
                <a:prstClr val="black">
                  <a:tint val="75000"/>
                </a:prstClr>
              </a:solidFill>
            </a:endParaRPr>
          </a:p>
        </p:txBody>
      </p:sp>
      <p:sp>
        <p:nvSpPr>
          <p:cNvPr id="9" name="Content Placeholder 30"/>
          <p:cNvSpPr>
            <a:spLocks noGrp="1"/>
          </p:cNvSpPr>
          <p:nvPr>
            <p:ph sz="half" idx="14" hasCustomPrompt="1"/>
          </p:nvPr>
        </p:nvSpPr>
        <p:spPr>
          <a:xfrm>
            <a:off x="4572000" y="2274658"/>
            <a:ext cx="4114800" cy="3657600"/>
          </a:xfrm>
          <a:prstGeom prst="rect">
            <a:avLst/>
          </a:prstGeom>
        </p:spPr>
        <p:txBody>
          <a:bodyPr/>
          <a:lstStyle>
            <a:lvl1pPr marL="463550" indent="-344488">
              <a:spcBef>
                <a:spcPts val="1800"/>
              </a:spcBef>
              <a:spcAft>
                <a:spcPts val="0"/>
              </a:spcAft>
              <a:buClr>
                <a:srgbClr val="EE7A22"/>
              </a:buClr>
              <a:buFont typeface="Wingdings" pitchFamily="2" charset="2"/>
              <a:buChar char="§"/>
              <a:defRPr sz="2000" baseline="0">
                <a:solidFill>
                  <a:schemeClr val="tx2"/>
                </a:solidFill>
                <a:latin typeface="Univers 57 Condensed"/>
              </a:defRPr>
            </a:lvl1pPr>
            <a:lvl2pPr marL="914400" indent="-344488">
              <a:spcBef>
                <a:spcPts val="1200"/>
              </a:spcBef>
              <a:spcAft>
                <a:spcPts val="0"/>
              </a:spcAft>
              <a:buClr>
                <a:srgbClr val="8D8B7E"/>
              </a:buClr>
              <a:defRPr sz="1800">
                <a:solidFill>
                  <a:srgbClr val="003B77"/>
                </a:solidFill>
                <a:latin typeface="Univers 55"/>
              </a:defRPr>
            </a:lvl2pPr>
            <a:lvl3pPr marL="1377950" indent="-344488">
              <a:spcBef>
                <a:spcPts val="600"/>
              </a:spcBef>
              <a:spcAft>
                <a:spcPts val="0"/>
              </a:spcAft>
              <a:buClr>
                <a:srgbClr val="EE7A22"/>
              </a:buClr>
              <a:defRPr sz="1600" baseline="0">
                <a:solidFill>
                  <a:srgbClr val="003B77"/>
                </a:solidFill>
                <a:latin typeface="Univers 55"/>
              </a:defRPr>
            </a:lvl3pPr>
          </a:lstStyle>
          <a:p>
            <a:r>
              <a:rPr lang="en-US" dirty="0" smtClean="0"/>
              <a:t>First Level Bullet</a:t>
            </a:r>
          </a:p>
          <a:p>
            <a:pPr lvl="1"/>
            <a:r>
              <a:rPr lang="en-US" dirty="0" smtClean="0"/>
              <a:t>Second Level Bullet</a:t>
            </a:r>
          </a:p>
          <a:p>
            <a:pPr lvl="2"/>
            <a:r>
              <a:rPr lang="en-US" dirty="0" smtClean="0"/>
              <a:t>Third Level</a:t>
            </a:r>
          </a:p>
          <a:p>
            <a:pPr lvl="2"/>
            <a:endParaRPr lang="en-US" dirty="0"/>
          </a:p>
        </p:txBody>
      </p:sp>
      <p:sp>
        <p:nvSpPr>
          <p:cNvPr id="8" name="Content Placeholder 10"/>
          <p:cNvSpPr>
            <a:spLocks noGrp="1"/>
          </p:cNvSpPr>
          <p:nvPr>
            <p:ph sz="half" idx="11" hasCustomPrompt="1"/>
          </p:nvPr>
        </p:nvSpPr>
        <p:spPr>
          <a:xfrm>
            <a:off x="457200" y="233924"/>
            <a:ext cx="8229600" cy="914400"/>
          </a:xfrm>
          <a:prstGeom prst="rect">
            <a:avLst/>
          </a:prstGeom>
        </p:spPr>
        <p:txBody>
          <a:bodyPr anchor="ctr" anchorCtr="0">
            <a:normAutofit/>
          </a:bodyPr>
          <a:lstStyle>
            <a:lvl1pPr marL="0" indent="0" algn="ctr">
              <a:lnSpc>
                <a:spcPct val="100000"/>
              </a:lnSpc>
              <a:spcBef>
                <a:spcPts val="0"/>
              </a:spcBef>
              <a:buFontTx/>
              <a:buNone/>
              <a:defRPr sz="4000" b="0" i="0" cap="all" baseline="0">
                <a:solidFill>
                  <a:schemeClr val="bg1"/>
                </a:solidFill>
                <a:effectLst>
                  <a:outerShdw blurRad="38100" dist="38100" dir="2700000" algn="tl">
                    <a:srgbClr val="000000">
                      <a:alpha val="43137"/>
                    </a:srgbClr>
                  </a:outerShdw>
                </a:effectLst>
                <a:latin typeface="Univers 65 Bold"/>
                <a:cs typeface="57 C Univers Condensed"/>
              </a:defRPr>
            </a:lvl1pPr>
          </a:lstStyle>
          <a:p>
            <a:r>
              <a:rPr lang="en-US" dirty="0" smtClean="0"/>
              <a:t>Click to edit SLIDE Title</a:t>
            </a:r>
          </a:p>
        </p:txBody>
      </p:sp>
    </p:spTree>
    <p:extLst>
      <p:ext uri="{BB962C8B-B14F-4D97-AF65-F5344CB8AC3E}">
        <p14:creationId xmlns:p14="http://schemas.microsoft.com/office/powerpoint/2010/main" val="2685239291"/>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5" name="Slide Number Placeholder 1"/>
          <p:cNvSpPr>
            <a:spLocks noGrp="1"/>
          </p:cNvSpPr>
          <p:nvPr>
            <p:ph type="sldNum" sz="quarter" idx="4"/>
          </p:nvPr>
        </p:nvSpPr>
        <p:spPr>
          <a:xfrm>
            <a:off x="6850083" y="6356350"/>
            <a:ext cx="21336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40878EE-856D-40AB-8546-1C7C0B90B548}" type="slidenum">
              <a:rPr lang="en-US" smtClean="0">
                <a:solidFill>
                  <a:prstClr val="black">
                    <a:tint val="75000"/>
                  </a:prstClr>
                </a:solidFill>
              </a:rPr>
              <a:pPr/>
              <a:t>‹#›</a:t>
            </a:fld>
            <a:endParaRPr lang="en-US" dirty="0">
              <a:solidFill>
                <a:prstClr val="black">
                  <a:tint val="75000"/>
                </a:prstClr>
              </a:solidFill>
            </a:endParaRPr>
          </a:p>
        </p:txBody>
      </p:sp>
      <p:sp>
        <p:nvSpPr>
          <p:cNvPr id="6" name="Text Placeholder 11"/>
          <p:cNvSpPr>
            <a:spLocks noGrp="1"/>
          </p:cNvSpPr>
          <p:nvPr>
            <p:ph type="body" sz="quarter" idx="13" hasCustomPrompt="1"/>
          </p:nvPr>
        </p:nvSpPr>
        <p:spPr>
          <a:xfrm>
            <a:off x="457200" y="1860697"/>
            <a:ext cx="8229600" cy="3391787"/>
          </a:xfrm>
          <a:prstGeom prst="rect">
            <a:avLst/>
          </a:prstGeom>
        </p:spPr>
        <p:txBody>
          <a:bodyPr anchor="ctr" anchorCtr="0"/>
          <a:lstStyle>
            <a:lvl1pPr marL="117475" indent="0" algn="ctr">
              <a:lnSpc>
                <a:spcPct val="100000"/>
              </a:lnSpc>
              <a:spcBef>
                <a:spcPts val="0"/>
              </a:spcBef>
              <a:spcAft>
                <a:spcPts val="1200"/>
              </a:spcAft>
              <a:buClr>
                <a:srgbClr val="EE7A22"/>
              </a:buClr>
              <a:buFont typeface="Wingdings" panose="05000000000000000000" pitchFamily="2" charset="2"/>
              <a:buNone/>
              <a:defRPr sz="5400" b="0" i="0">
                <a:solidFill>
                  <a:srgbClr val="003B77"/>
                </a:solidFill>
                <a:effectLst>
                  <a:outerShdw blurRad="38100" dist="38100" dir="2700000" algn="tl">
                    <a:srgbClr val="000000">
                      <a:alpha val="43137"/>
                    </a:srgbClr>
                  </a:outerShdw>
                </a:effectLst>
                <a:latin typeface="Univers 55"/>
                <a:cs typeface="Univers 55"/>
              </a:defRPr>
            </a:lvl1pPr>
            <a:lvl2pPr marL="1377950" indent="-582613">
              <a:lnSpc>
                <a:spcPct val="100000"/>
              </a:lnSpc>
              <a:spcBef>
                <a:spcPts val="0"/>
              </a:spcBef>
              <a:spcAft>
                <a:spcPts val="1800"/>
              </a:spcAft>
              <a:buClr>
                <a:srgbClr val="8D8B7E"/>
              </a:buClr>
              <a:defRPr sz="2200" b="0" i="0">
                <a:solidFill>
                  <a:srgbClr val="003B77"/>
                </a:solidFill>
                <a:latin typeface="Univers 55"/>
                <a:cs typeface="Univers 55"/>
              </a:defRPr>
            </a:lvl2pPr>
            <a:lvl3pPr marL="2054225" indent="-569913">
              <a:lnSpc>
                <a:spcPct val="100000"/>
              </a:lnSpc>
              <a:spcBef>
                <a:spcPts val="0"/>
              </a:spcBef>
              <a:spcAft>
                <a:spcPts val="1200"/>
              </a:spcAft>
              <a:buClr>
                <a:srgbClr val="EE7A22"/>
              </a:buClr>
              <a:buFont typeface="Arial"/>
              <a:buChar char="•"/>
              <a:defRPr sz="2000" b="0" i="0">
                <a:solidFill>
                  <a:srgbClr val="003B77"/>
                </a:solidFill>
                <a:latin typeface="Univers 55"/>
                <a:cs typeface="Univers 55"/>
              </a:defRPr>
            </a:lvl3pPr>
          </a:lstStyle>
          <a:p>
            <a:pPr lvl="0"/>
            <a:r>
              <a:rPr lang="en-US" dirty="0" smtClean="0"/>
              <a:t>Click to Add Section Header</a:t>
            </a:r>
          </a:p>
        </p:txBody>
      </p:sp>
      <p:sp>
        <p:nvSpPr>
          <p:cNvPr id="8" name="Content Placeholder 10"/>
          <p:cNvSpPr>
            <a:spLocks noGrp="1"/>
          </p:cNvSpPr>
          <p:nvPr>
            <p:ph sz="half" idx="11" hasCustomPrompt="1"/>
          </p:nvPr>
        </p:nvSpPr>
        <p:spPr>
          <a:xfrm>
            <a:off x="457200" y="233924"/>
            <a:ext cx="8229600" cy="914400"/>
          </a:xfrm>
          <a:prstGeom prst="rect">
            <a:avLst/>
          </a:prstGeom>
        </p:spPr>
        <p:txBody>
          <a:bodyPr anchor="ctr" anchorCtr="0">
            <a:normAutofit/>
          </a:bodyPr>
          <a:lstStyle>
            <a:lvl1pPr marL="0" indent="0" algn="ctr">
              <a:lnSpc>
                <a:spcPct val="100000"/>
              </a:lnSpc>
              <a:spcBef>
                <a:spcPts val="0"/>
              </a:spcBef>
              <a:buFontTx/>
              <a:buNone/>
              <a:defRPr sz="4000" b="0" i="0" cap="all" baseline="0">
                <a:solidFill>
                  <a:schemeClr val="bg1"/>
                </a:solidFill>
                <a:effectLst>
                  <a:outerShdw blurRad="38100" dist="38100" dir="2700000" algn="tl">
                    <a:srgbClr val="000000">
                      <a:alpha val="43137"/>
                    </a:srgbClr>
                  </a:outerShdw>
                </a:effectLst>
                <a:latin typeface="Univers 65 Bold"/>
                <a:cs typeface="57 C Univers Condensed"/>
              </a:defRPr>
            </a:lvl1pPr>
          </a:lstStyle>
          <a:p>
            <a:r>
              <a:rPr lang="en-US" dirty="0" smtClean="0"/>
              <a:t>Click to edit SLIDE Title</a:t>
            </a:r>
          </a:p>
        </p:txBody>
      </p:sp>
    </p:spTree>
    <p:extLst>
      <p:ext uri="{BB962C8B-B14F-4D97-AF65-F5344CB8AC3E}">
        <p14:creationId xmlns:p14="http://schemas.microsoft.com/office/powerpoint/2010/main" val="95096507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edia - Object">
    <p:spTree>
      <p:nvGrpSpPr>
        <p:cNvPr id="1" name=""/>
        <p:cNvGrpSpPr/>
        <p:nvPr/>
      </p:nvGrpSpPr>
      <p:grpSpPr>
        <a:xfrm>
          <a:off x="0" y="0"/>
          <a:ext cx="0" cy="0"/>
          <a:chOff x="0" y="0"/>
          <a:chExt cx="0" cy="0"/>
        </a:xfrm>
      </p:grpSpPr>
      <p:sp>
        <p:nvSpPr>
          <p:cNvPr id="4" name="Content Placeholder 45"/>
          <p:cNvSpPr>
            <a:spLocks noGrp="1"/>
          </p:cNvSpPr>
          <p:nvPr>
            <p:ph idx="1" hasCustomPrompt="1"/>
          </p:nvPr>
        </p:nvSpPr>
        <p:spPr>
          <a:xfrm>
            <a:off x="457200" y="1662545"/>
            <a:ext cx="8229600" cy="4242956"/>
          </a:xfrm>
          <a:prstGeom prst="rect">
            <a:avLst/>
          </a:prstGeom>
        </p:spPr>
        <p:txBody>
          <a:bodyPr/>
          <a:lstStyle>
            <a:lvl1pPr marL="628650" marR="0" indent="-628650" algn="l" defTabSz="457200" rtl="0" eaLnBrk="1" fontAlgn="auto" latinLnBrk="0" hangingPunct="1">
              <a:lnSpc>
                <a:spcPct val="100000"/>
              </a:lnSpc>
              <a:spcBef>
                <a:spcPts val="0"/>
              </a:spcBef>
              <a:spcAft>
                <a:spcPts val="2400"/>
              </a:spcAft>
              <a:buClr>
                <a:srgbClr val="EE7A22"/>
              </a:buClr>
              <a:buSzTx/>
              <a:buFont typeface="Wingdings" charset="2"/>
              <a:buNone/>
              <a:tabLst/>
              <a:defRPr sz="2400" baseline="0">
                <a:solidFill>
                  <a:schemeClr val="tx2"/>
                </a:solidFill>
                <a:latin typeface="Univers 57 Condensed"/>
              </a:defRPr>
            </a:lvl1pPr>
            <a:lvl2pPr marL="475488" marR="0" indent="-246888" algn="l" defTabSz="457200" rtl="0" eaLnBrk="1" fontAlgn="auto" latinLnBrk="0" hangingPunct="1">
              <a:lnSpc>
                <a:spcPts val="2400"/>
              </a:lnSpc>
              <a:spcBef>
                <a:spcPts val="0"/>
              </a:spcBef>
              <a:spcAft>
                <a:spcPts val="1400"/>
              </a:spcAft>
              <a:buClr>
                <a:srgbClr val="8D8B7E"/>
              </a:buClr>
              <a:buSzTx/>
              <a:buFont typeface="Arial"/>
              <a:buChar char="–"/>
              <a:tabLst/>
              <a:defRPr/>
            </a:lvl2pPr>
            <a:lvl3pPr marL="685800" marR="0" indent="-201168" algn="l" defTabSz="457200" rtl="0" eaLnBrk="1" fontAlgn="auto" latinLnBrk="0" hangingPunct="1">
              <a:lnSpc>
                <a:spcPts val="2400"/>
              </a:lnSpc>
              <a:spcBef>
                <a:spcPts val="0"/>
              </a:spcBef>
              <a:spcAft>
                <a:spcPts val="1400"/>
              </a:spcAft>
              <a:buClr>
                <a:srgbClr val="8D8B7E"/>
              </a:buClr>
              <a:buSzTx/>
              <a:buFont typeface="Arial"/>
              <a:buChar char="•"/>
              <a:tabLst/>
              <a:defRPr/>
            </a:lvl3pPr>
          </a:lstStyle>
          <a:p>
            <a:pPr marL="182880" marR="0" lvl="0" indent="-182880" algn="l" defTabSz="457200" rtl="0" eaLnBrk="1" fontAlgn="auto" latinLnBrk="0" hangingPunct="1">
              <a:lnSpc>
                <a:spcPts val="2400"/>
              </a:lnSpc>
              <a:spcBef>
                <a:spcPts val="0"/>
              </a:spcBef>
              <a:spcAft>
                <a:spcPts val="1400"/>
              </a:spcAft>
              <a:buClr>
                <a:srgbClr val="EE7A22"/>
              </a:buClr>
              <a:buSzTx/>
              <a:buFont typeface="Wingdings" charset="2"/>
              <a:buChar char="§"/>
              <a:tabLst/>
              <a:defRPr/>
            </a:pPr>
            <a:r>
              <a:rPr kumimoji="0" lang="en-US" sz="1900" b="0" i="0" u="none" strike="noStrike" kern="1200" cap="none" spc="0" normalizeH="0" baseline="0" noProof="0" dirty="0" smtClean="0">
                <a:ln>
                  <a:noFill/>
                </a:ln>
                <a:solidFill>
                  <a:srgbClr val="003B77"/>
                </a:solidFill>
                <a:effectLst/>
                <a:uLnTx/>
                <a:uFillTx/>
                <a:latin typeface="Univers 55"/>
                <a:ea typeface="+mn-ea"/>
              </a:rPr>
              <a:t>Choose you Object type by clicking on an Icon</a:t>
            </a:r>
          </a:p>
        </p:txBody>
      </p:sp>
      <p:sp>
        <p:nvSpPr>
          <p:cNvPr id="6" name="Slide Number Placeholder 1"/>
          <p:cNvSpPr>
            <a:spLocks noGrp="1"/>
          </p:cNvSpPr>
          <p:nvPr>
            <p:ph type="sldNum" sz="quarter" idx="4"/>
          </p:nvPr>
        </p:nvSpPr>
        <p:spPr>
          <a:xfrm>
            <a:off x="6850083" y="6356350"/>
            <a:ext cx="21336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40878EE-856D-40AB-8546-1C7C0B90B548}" type="slidenum">
              <a:rPr lang="en-US" smtClean="0">
                <a:solidFill>
                  <a:prstClr val="black">
                    <a:tint val="75000"/>
                  </a:prstClr>
                </a:solidFill>
              </a:rPr>
              <a:pPr/>
              <a:t>‹#›</a:t>
            </a:fld>
            <a:endParaRPr lang="en-US" dirty="0">
              <a:solidFill>
                <a:prstClr val="black">
                  <a:tint val="75000"/>
                </a:prstClr>
              </a:solidFill>
            </a:endParaRPr>
          </a:p>
        </p:txBody>
      </p:sp>
      <p:sp>
        <p:nvSpPr>
          <p:cNvPr id="5" name="Content Placeholder 10"/>
          <p:cNvSpPr>
            <a:spLocks noGrp="1"/>
          </p:cNvSpPr>
          <p:nvPr>
            <p:ph sz="half" idx="11" hasCustomPrompt="1"/>
          </p:nvPr>
        </p:nvSpPr>
        <p:spPr>
          <a:xfrm>
            <a:off x="457200" y="233924"/>
            <a:ext cx="8229600" cy="914400"/>
          </a:xfrm>
          <a:prstGeom prst="rect">
            <a:avLst/>
          </a:prstGeom>
        </p:spPr>
        <p:txBody>
          <a:bodyPr anchor="ctr" anchorCtr="0">
            <a:normAutofit/>
          </a:bodyPr>
          <a:lstStyle>
            <a:lvl1pPr marL="0" indent="0" algn="ctr">
              <a:lnSpc>
                <a:spcPct val="100000"/>
              </a:lnSpc>
              <a:spcBef>
                <a:spcPts val="0"/>
              </a:spcBef>
              <a:buFontTx/>
              <a:buNone/>
              <a:defRPr sz="4000" b="0" i="0" cap="all" baseline="0">
                <a:solidFill>
                  <a:schemeClr val="bg1"/>
                </a:solidFill>
                <a:effectLst>
                  <a:outerShdw blurRad="38100" dist="38100" dir="2700000" algn="tl">
                    <a:srgbClr val="000000">
                      <a:alpha val="43137"/>
                    </a:srgbClr>
                  </a:outerShdw>
                </a:effectLst>
                <a:latin typeface="Univers 65 Bold"/>
                <a:cs typeface="57 C Univers Condensed"/>
              </a:defRPr>
            </a:lvl1pPr>
          </a:lstStyle>
          <a:p>
            <a:r>
              <a:rPr lang="en-US" dirty="0" smtClean="0"/>
              <a:t>Click to edit SLIDE Title</a:t>
            </a:r>
          </a:p>
        </p:txBody>
      </p:sp>
    </p:spTree>
    <p:extLst>
      <p:ext uri="{BB962C8B-B14F-4D97-AF65-F5344CB8AC3E}">
        <p14:creationId xmlns:p14="http://schemas.microsoft.com/office/powerpoint/2010/main" val="304089238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 Title below">
    <p:spTree>
      <p:nvGrpSpPr>
        <p:cNvPr id="1" name=""/>
        <p:cNvGrpSpPr/>
        <p:nvPr/>
      </p:nvGrpSpPr>
      <p:grpSpPr>
        <a:xfrm>
          <a:off x="0" y="0"/>
          <a:ext cx="0" cy="0"/>
          <a:chOff x="0" y="0"/>
          <a:chExt cx="0" cy="0"/>
        </a:xfrm>
      </p:grpSpPr>
      <p:sp>
        <p:nvSpPr>
          <p:cNvPr id="5" name="Title 46"/>
          <p:cNvSpPr>
            <a:spLocks noGrp="1"/>
          </p:cNvSpPr>
          <p:nvPr userDrawn="1">
            <p:ph type="title"/>
          </p:nvPr>
        </p:nvSpPr>
        <p:spPr>
          <a:xfrm>
            <a:off x="394607" y="4874126"/>
            <a:ext cx="8354786" cy="402501"/>
          </a:xfrm>
          <a:prstGeom prst="rect">
            <a:avLst/>
          </a:prstGeom>
        </p:spPr>
        <p:txBody>
          <a:bodyPr/>
          <a:lstStyle>
            <a:lvl1pPr>
              <a:defRPr sz="2600" b="1">
                <a:solidFill>
                  <a:srgbClr val="EE7A22"/>
                </a:solidFill>
                <a:latin typeface="Univers 65 Bold"/>
              </a:defRPr>
            </a:lvl1pPr>
          </a:lstStyle>
          <a:p>
            <a:endParaRPr lang="en-US" dirty="0"/>
          </a:p>
        </p:txBody>
      </p:sp>
      <p:sp>
        <p:nvSpPr>
          <p:cNvPr id="6" name="Picture Placeholder 47"/>
          <p:cNvSpPr>
            <a:spLocks noGrp="1"/>
          </p:cNvSpPr>
          <p:nvPr userDrawn="1">
            <p:ph type="pic" idx="1"/>
          </p:nvPr>
        </p:nvSpPr>
        <p:spPr>
          <a:xfrm>
            <a:off x="394607" y="1805213"/>
            <a:ext cx="8354786" cy="2922361"/>
          </a:xfrm>
          <a:prstGeom prst="rect">
            <a:avLst/>
          </a:prstGeom>
        </p:spPr>
      </p:sp>
      <p:sp>
        <p:nvSpPr>
          <p:cNvPr id="7" name="Text Placeholder 48"/>
          <p:cNvSpPr>
            <a:spLocks noGrp="1"/>
          </p:cNvSpPr>
          <p:nvPr userDrawn="1">
            <p:ph type="body" sz="half" idx="2"/>
          </p:nvPr>
        </p:nvSpPr>
        <p:spPr>
          <a:xfrm>
            <a:off x="394607" y="5464515"/>
            <a:ext cx="8354786" cy="571619"/>
          </a:xfrm>
          <a:prstGeom prst="rect">
            <a:avLst/>
          </a:prstGeom>
        </p:spPr>
        <p:txBody>
          <a:bodyPr/>
          <a:lstStyle>
            <a:lvl1pPr>
              <a:spcBef>
                <a:spcPts val="0"/>
              </a:spcBef>
              <a:spcAft>
                <a:spcPts val="600"/>
              </a:spcAft>
              <a:buFontTx/>
              <a:buNone/>
              <a:defRPr sz="2000" baseline="0">
                <a:solidFill>
                  <a:schemeClr val="tx2"/>
                </a:solidFill>
                <a:latin typeface="Univers 55" pitchFamily="34" charset="0"/>
              </a:defRPr>
            </a:lvl1pPr>
          </a:lstStyle>
          <a:p>
            <a:endParaRPr lang="en-US" dirty="0"/>
          </a:p>
        </p:txBody>
      </p:sp>
      <p:sp>
        <p:nvSpPr>
          <p:cNvPr id="10" name="Slide Number Placeholder 1"/>
          <p:cNvSpPr>
            <a:spLocks noGrp="1"/>
          </p:cNvSpPr>
          <p:nvPr>
            <p:ph type="sldNum" sz="quarter" idx="4"/>
          </p:nvPr>
        </p:nvSpPr>
        <p:spPr>
          <a:xfrm>
            <a:off x="6850083" y="6356350"/>
            <a:ext cx="21336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40878EE-856D-40AB-8546-1C7C0B90B548}" type="slidenum">
              <a:rPr lang="en-US" smtClean="0">
                <a:solidFill>
                  <a:prstClr val="black">
                    <a:tint val="75000"/>
                  </a:prstClr>
                </a:solidFill>
              </a:rPr>
              <a:pPr/>
              <a:t>‹#›</a:t>
            </a:fld>
            <a:endParaRPr lang="en-US" dirty="0">
              <a:solidFill>
                <a:prstClr val="black">
                  <a:tint val="75000"/>
                </a:prstClr>
              </a:solidFill>
            </a:endParaRPr>
          </a:p>
        </p:txBody>
      </p:sp>
      <p:sp>
        <p:nvSpPr>
          <p:cNvPr id="8" name="Content Placeholder 10"/>
          <p:cNvSpPr>
            <a:spLocks noGrp="1"/>
          </p:cNvSpPr>
          <p:nvPr>
            <p:ph sz="half" idx="11" hasCustomPrompt="1"/>
          </p:nvPr>
        </p:nvSpPr>
        <p:spPr>
          <a:xfrm>
            <a:off x="457200" y="233924"/>
            <a:ext cx="8229600" cy="914400"/>
          </a:xfrm>
          <a:prstGeom prst="rect">
            <a:avLst/>
          </a:prstGeom>
        </p:spPr>
        <p:txBody>
          <a:bodyPr anchor="ctr" anchorCtr="0">
            <a:normAutofit/>
          </a:bodyPr>
          <a:lstStyle>
            <a:lvl1pPr marL="0" indent="0" algn="ctr">
              <a:lnSpc>
                <a:spcPct val="100000"/>
              </a:lnSpc>
              <a:spcBef>
                <a:spcPts val="0"/>
              </a:spcBef>
              <a:buFontTx/>
              <a:buNone/>
              <a:defRPr sz="4000" b="0" i="0" cap="all" baseline="0">
                <a:solidFill>
                  <a:schemeClr val="bg1"/>
                </a:solidFill>
                <a:effectLst>
                  <a:outerShdw blurRad="38100" dist="38100" dir="2700000" algn="tl">
                    <a:srgbClr val="000000">
                      <a:alpha val="43137"/>
                    </a:srgbClr>
                  </a:outerShdw>
                </a:effectLst>
                <a:latin typeface="Univers 65 Bold"/>
                <a:cs typeface="57 C Univers Condensed"/>
              </a:defRPr>
            </a:lvl1pPr>
          </a:lstStyle>
          <a:p>
            <a:r>
              <a:rPr lang="en-US" dirty="0" smtClean="0"/>
              <a:t>Click to edit SLIDE Title</a:t>
            </a:r>
          </a:p>
        </p:txBody>
      </p:sp>
    </p:spTree>
    <p:extLst>
      <p:ext uri="{BB962C8B-B14F-4D97-AF65-F5344CB8AC3E}">
        <p14:creationId xmlns:p14="http://schemas.microsoft.com/office/powerpoint/2010/main" val="1403540125"/>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ide By Side">
    <p:spTree>
      <p:nvGrpSpPr>
        <p:cNvPr id="1" name=""/>
        <p:cNvGrpSpPr/>
        <p:nvPr/>
      </p:nvGrpSpPr>
      <p:grpSpPr>
        <a:xfrm>
          <a:off x="0" y="0"/>
          <a:ext cx="0" cy="0"/>
          <a:chOff x="0" y="0"/>
          <a:chExt cx="0" cy="0"/>
        </a:xfrm>
      </p:grpSpPr>
      <p:sp>
        <p:nvSpPr>
          <p:cNvPr id="10" name="Content Placeholder 30"/>
          <p:cNvSpPr>
            <a:spLocks noGrp="1"/>
          </p:cNvSpPr>
          <p:nvPr userDrawn="1">
            <p:ph sz="half" idx="2"/>
          </p:nvPr>
        </p:nvSpPr>
        <p:spPr>
          <a:xfrm>
            <a:off x="457200" y="1975315"/>
            <a:ext cx="4040188" cy="3657600"/>
          </a:xfrm>
          <a:prstGeom prst="rect">
            <a:avLst/>
          </a:prstGeom>
        </p:spPr>
        <p:txBody>
          <a:bodyPr/>
          <a:lstStyle>
            <a:lvl1pPr marL="342900" indent="-223838">
              <a:buFontTx/>
              <a:buNone/>
              <a:defRPr sz="2200">
                <a:solidFill>
                  <a:schemeClr val="tx2"/>
                </a:solidFill>
                <a:latin typeface="Univers 55" pitchFamily="34" charset="0"/>
              </a:defRPr>
            </a:lvl1pPr>
          </a:lstStyle>
          <a:p>
            <a:endParaRPr lang="en-US" dirty="0"/>
          </a:p>
        </p:txBody>
      </p:sp>
      <p:sp>
        <p:nvSpPr>
          <p:cNvPr id="11" name="Content Placeholder 30"/>
          <p:cNvSpPr>
            <a:spLocks noGrp="1"/>
          </p:cNvSpPr>
          <p:nvPr userDrawn="1">
            <p:ph sz="half" idx="12"/>
          </p:nvPr>
        </p:nvSpPr>
        <p:spPr>
          <a:xfrm>
            <a:off x="4771798" y="1975315"/>
            <a:ext cx="4040188" cy="3657600"/>
          </a:xfrm>
          <a:prstGeom prst="rect">
            <a:avLst/>
          </a:prstGeom>
        </p:spPr>
        <p:txBody>
          <a:bodyPr/>
          <a:lstStyle>
            <a:lvl1pPr marL="342900" indent="-223838">
              <a:buFontTx/>
              <a:buNone/>
              <a:defRPr sz="2200">
                <a:solidFill>
                  <a:schemeClr val="tx2"/>
                </a:solidFill>
                <a:latin typeface="Univers 55" pitchFamily="34" charset="0"/>
              </a:defRPr>
            </a:lvl1pPr>
          </a:lstStyle>
          <a:p>
            <a:endParaRPr lang="en-US" dirty="0"/>
          </a:p>
        </p:txBody>
      </p:sp>
      <p:sp>
        <p:nvSpPr>
          <p:cNvPr id="7" name="Slide Number Placeholder 1"/>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0878EE-856D-40AB-8546-1C7C0B90B548}" type="slidenum">
              <a:rPr lang="en-US" smtClean="0">
                <a:solidFill>
                  <a:prstClr val="black">
                    <a:tint val="75000"/>
                  </a:prstClr>
                </a:solidFill>
              </a:rPr>
              <a:pPr/>
              <a:t>‹#›</a:t>
            </a:fld>
            <a:endParaRPr lang="en-US" dirty="0">
              <a:solidFill>
                <a:prstClr val="black">
                  <a:tint val="75000"/>
                </a:prstClr>
              </a:solidFill>
            </a:endParaRPr>
          </a:p>
        </p:txBody>
      </p:sp>
      <p:sp>
        <p:nvSpPr>
          <p:cNvPr id="6" name="Content Placeholder 10"/>
          <p:cNvSpPr>
            <a:spLocks noGrp="1"/>
          </p:cNvSpPr>
          <p:nvPr>
            <p:ph sz="half" idx="11" hasCustomPrompt="1"/>
          </p:nvPr>
        </p:nvSpPr>
        <p:spPr>
          <a:xfrm>
            <a:off x="457200" y="233924"/>
            <a:ext cx="8229600" cy="914400"/>
          </a:xfrm>
          <a:prstGeom prst="rect">
            <a:avLst/>
          </a:prstGeom>
        </p:spPr>
        <p:txBody>
          <a:bodyPr anchor="ctr" anchorCtr="0">
            <a:normAutofit/>
          </a:bodyPr>
          <a:lstStyle>
            <a:lvl1pPr marL="0" indent="0" algn="ctr">
              <a:lnSpc>
                <a:spcPct val="100000"/>
              </a:lnSpc>
              <a:spcBef>
                <a:spcPts val="0"/>
              </a:spcBef>
              <a:buFontTx/>
              <a:buNone/>
              <a:defRPr sz="4000" b="0" i="0" cap="all" baseline="0">
                <a:solidFill>
                  <a:schemeClr val="bg1"/>
                </a:solidFill>
                <a:effectLst>
                  <a:outerShdw blurRad="38100" dist="38100" dir="2700000" algn="tl">
                    <a:srgbClr val="000000">
                      <a:alpha val="43137"/>
                    </a:srgbClr>
                  </a:outerShdw>
                </a:effectLst>
                <a:latin typeface="Univers 65 Bold"/>
                <a:cs typeface="57 C Univers Condensed"/>
              </a:defRPr>
            </a:lvl1pPr>
          </a:lstStyle>
          <a:p>
            <a:r>
              <a:rPr lang="en-US" dirty="0" smtClean="0"/>
              <a:t>Click to edit SLIDE Title</a:t>
            </a:r>
          </a:p>
        </p:txBody>
      </p:sp>
    </p:spTree>
    <p:extLst>
      <p:ext uri="{BB962C8B-B14F-4D97-AF65-F5344CB8AC3E}">
        <p14:creationId xmlns:p14="http://schemas.microsoft.com/office/powerpoint/2010/main" val="34503986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graphicFrame>
        <p:nvGraphicFramePr>
          <p:cNvPr id="7" name="Chart 6"/>
          <p:cNvGraphicFramePr/>
          <p:nvPr userDrawn="1">
            <p:extLst>
              <p:ext uri="{D42A27DB-BD31-4B8C-83A1-F6EECF244321}">
                <p14:modId xmlns:p14="http://schemas.microsoft.com/office/powerpoint/2010/main" val="1826264773"/>
              </p:ext>
            </p:extLst>
          </p:nvPr>
        </p:nvGraphicFramePr>
        <p:xfrm>
          <a:off x="394607" y="1778000"/>
          <a:ext cx="8354786" cy="4064000"/>
        </p:xfrm>
        <a:graphic>
          <a:graphicData uri="http://schemas.openxmlformats.org/drawingml/2006/chart">
            <c:chart xmlns:c="http://schemas.openxmlformats.org/drawingml/2006/chart" xmlns:r="http://schemas.openxmlformats.org/officeDocument/2006/relationships" r:id="rId2"/>
          </a:graphicData>
        </a:graphic>
      </p:graphicFrame>
      <p:sp>
        <p:nvSpPr>
          <p:cNvPr id="6" name="Slide Number Placeholder 1"/>
          <p:cNvSpPr>
            <a:spLocks noGrp="1"/>
          </p:cNvSpPr>
          <p:nvPr>
            <p:ph type="sldNum" sz="quarter" idx="4"/>
          </p:nvPr>
        </p:nvSpPr>
        <p:spPr>
          <a:xfrm>
            <a:off x="6850083" y="6356350"/>
            <a:ext cx="21336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40878EE-856D-40AB-8546-1C7C0B90B548}" type="slidenum">
              <a:rPr lang="en-US" smtClean="0">
                <a:solidFill>
                  <a:prstClr val="black">
                    <a:tint val="75000"/>
                  </a:prstClr>
                </a:solidFill>
              </a:rPr>
              <a:pPr/>
              <a:t>‹#›</a:t>
            </a:fld>
            <a:endParaRPr lang="en-US" dirty="0">
              <a:solidFill>
                <a:prstClr val="black">
                  <a:tint val="75000"/>
                </a:prstClr>
              </a:solidFill>
            </a:endParaRPr>
          </a:p>
        </p:txBody>
      </p:sp>
      <p:sp>
        <p:nvSpPr>
          <p:cNvPr id="5" name="Content Placeholder 10"/>
          <p:cNvSpPr>
            <a:spLocks noGrp="1"/>
          </p:cNvSpPr>
          <p:nvPr>
            <p:ph sz="half" idx="11" hasCustomPrompt="1"/>
          </p:nvPr>
        </p:nvSpPr>
        <p:spPr>
          <a:xfrm>
            <a:off x="457200" y="233924"/>
            <a:ext cx="8229600" cy="914400"/>
          </a:xfrm>
          <a:prstGeom prst="rect">
            <a:avLst/>
          </a:prstGeom>
        </p:spPr>
        <p:txBody>
          <a:bodyPr anchor="ctr" anchorCtr="0">
            <a:normAutofit/>
          </a:bodyPr>
          <a:lstStyle>
            <a:lvl1pPr marL="0" indent="0" algn="ctr">
              <a:lnSpc>
                <a:spcPct val="100000"/>
              </a:lnSpc>
              <a:spcBef>
                <a:spcPts val="0"/>
              </a:spcBef>
              <a:buFontTx/>
              <a:buNone/>
              <a:defRPr sz="4000" b="0" i="0" cap="all" baseline="0">
                <a:solidFill>
                  <a:schemeClr val="bg1"/>
                </a:solidFill>
                <a:effectLst>
                  <a:outerShdw blurRad="38100" dist="38100" dir="2700000" algn="tl">
                    <a:srgbClr val="000000">
                      <a:alpha val="43137"/>
                    </a:srgbClr>
                  </a:outerShdw>
                </a:effectLst>
                <a:latin typeface="Univers 65 Bold"/>
                <a:cs typeface="57 C Univers Condensed"/>
              </a:defRPr>
            </a:lvl1pPr>
          </a:lstStyle>
          <a:p>
            <a:r>
              <a:rPr lang="en-US" dirty="0" smtClean="0"/>
              <a:t>Click to edit SLIDE Title</a:t>
            </a:r>
          </a:p>
        </p:txBody>
      </p:sp>
    </p:spTree>
    <p:extLst>
      <p:ext uri="{BB962C8B-B14F-4D97-AF65-F5344CB8AC3E}">
        <p14:creationId xmlns:p14="http://schemas.microsoft.com/office/powerpoint/2010/main" val="2961156888"/>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Questions?">
    <p:spTree>
      <p:nvGrpSpPr>
        <p:cNvPr id="1" name=""/>
        <p:cNvGrpSpPr/>
        <p:nvPr/>
      </p:nvGrpSpPr>
      <p:grpSpPr>
        <a:xfrm>
          <a:off x="0" y="0"/>
          <a:ext cx="0" cy="0"/>
          <a:chOff x="0" y="0"/>
          <a:chExt cx="0" cy="0"/>
        </a:xfrm>
      </p:grpSpPr>
      <p:sp>
        <p:nvSpPr>
          <p:cNvPr id="6" name="Slide Number Placeholder 1"/>
          <p:cNvSpPr>
            <a:spLocks noGrp="1"/>
          </p:cNvSpPr>
          <p:nvPr>
            <p:ph type="sldNum" sz="quarter" idx="4"/>
          </p:nvPr>
        </p:nvSpPr>
        <p:spPr>
          <a:xfrm>
            <a:off x="6850083" y="6356350"/>
            <a:ext cx="21336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40878EE-856D-40AB-8546-1C7C0B90B548}" type="slidenum">
              <a:rPr lang="en-US" smtClean="0">
                <a:solidFill>
                  <a:prstClr val="black">
                    <a:tint val="75000"/>
                  </a:prstClr>
                </a:solidFill>
              </a:rPr>
              <a:pPr/>
              <a:t>‹#›</a:t>
            </a:fld>
            <a:endParaRPr lang="en-US" dirty="0">
              <a:solidFill>
                <a:prstClr val="black">
                  <a:tint val="75000"/>
                </a:prstClr>
              </a:solidFill>
            </a:endParaRPr>
          </a:p>
        </p:txBody>
      </p:sp>
      <p:pic>
        <p:nvPicPr>
          <p:cNvPr id="1027" name="Picture 3"/>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524000" y="2037452"/>
            <a:ext cx="6096000" cy="371475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10"/>
          <p:cNvSpPr>
            <a:spLocks noGrp="1"/>
          </p:cNvSpPr>
          <p:nvPr>
            <p:ph sz="half" idx="11" hasCustomPrompt="1"/>
          </p:nvPr>
        </p:nvSpPr>
        <p:spPr>
          <a:xfrm>
            <a:off x="457200" y="233924"/>
            <a:ext cx="8229600" cy="914400"/>
          </a:xfrm>
          <a:prstGeom prst="rect">
            <a:avLst/>
          </a:prstGeom>
        </p:spPr>
        <p:txBody>
          <a:bodyPr anchor="ctr" anchorCtr="0">
            <a:normAutofit/>
          </a:bodyPr>
          <a:lstStyle>
            <a:lvl1pPr marL="0" indent="0" algn="ctr">
              <a:lnSpc>
                <a:spcPct val="100000"/>
              </a:lnSpc>
              <a:spcBef>
                <a:spcPts val="0"/>
              </a:spcBef>
              <a:buFontTx/>
              <a:buNone/>
              <a:defRPr sz="4000" b="0" i="0" cap="all" baseline="0">
                <a:solidFill>
                  <a:schemeClr val="bg1"/>
                </a:solidFill>
                <a:effectLst>
                  <a:outerShdw blurRad="38100" dist="38100" dir="2700000" algn="tl">
                    <a:srgbClr val="000000">
                      <a:alpha val="43137"/>
                    </a:srgbClr>
                  </a:outerShdw>
                </a:effectLst>
                <a:latin typeface="Univers 65 Bold"/>
                <a:cs typeface="57 C Univers Condensed"/>
              </a:defRPr>
            </a:lvl1pPr>
          </a:lstStyle>
          <a:p>
            <a:r>
              <a:rPr lang="en-US" dirty="0" smtClean="0"/>
              <a:t>Click to edit SLIDE Title</a:t>
            </a:r>
          </a:p>
        </p:txBody>
      </p:sp>
    </p:spTree>
    <p:extLst>
      <p:ext uri="{BB962C8B-B14F-4D97-AF65-F5344CB8AC3E}">
        <p14:creationId xmlns:p14="http://schemas.microsoft.com/office/powerpoint/2010/main" val="1102105578"/>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ttorney Info slide">
    <p:spTree>
      <p:nvGrpSpPr>
        <p:cNvPr id="1" name=""/>
        <p:cNvGrpSpPr/>
        <p:nvPr/>
      </p:nvGrpSpPr>
      <p:grpSpPr>
        <a:xfrm>
          <a:off x="0" y="0"/>
          <a:ext cx="0" cy="0"/>
          <a:chOff x="0" y="0"/>
          <a:chExt cx="0" cy="0"/>
        </a:xfrm>
      </p:grpSpPr>
      <p:sp>
        <p:nvSpPr>
          <p:cNvPr id="5" name="Content Placeholder 30"/>
          <p:cNvSpPr>
            <a:spLocks noGrp="1"/>
          </p:cNvSpPr>
          <p:nvPr userDrawn="1">
            <p:ph sz="half" idx="2" hasCustomPrompt="1"/>
          </p:nvPr>
        </p:nvSpPr>
        <p:spPr>
          <a:xfrm>
            <a:off x="457200" y="1634894"/>
            <a:ext cx="4114800" cy="4297364"/>
          </a:xfrm>
          <a:prstGeom prst="rect">
            <a:avLst/>
          </a:prstGeom>
        </p:spPr>
        <p:txBody>
          <a:bodyPr/>
          <a:lstStyle>
            <a:lvl1pPr marL="457200" indent="0">
              <a:spcBef>
                <a:spcPts val="1800"/>
              </a:spcBef>
              <a:spcAft>
                <a:spcPts val="0"/>
              </a:spcAft>
              <a:buClr>
                <a:srgbClr val="EE7A22"/>
              </a:buClr>
              <a:buFont typeface="Wingdings" pitchFamily="2" charset="2"/>
              <a:buNone/>
              <a:defRPr sz="2000" baseline="0">
                <a:solidFill>
                  <a:schemeClr val="tx2"/>
                </a:solidFill>
                <a:latin typeface="Univers 55"/>
              </a:defRPr>
            </a:lvl1pPr>
            <a:lvl2pPr marL="914400" indent="-344488">
              <a:spcBef>
                <a:spcPts val="1200"/>
              </a:spcBef>
              <a:spcAft>
                <a:spcPts val="0"/>
              </a:spcAft>
              <a:buClr>
                <a:srgbClr val="8D8B7E"/>
              </a:buClr>
              <a:defRPr sz="1800">
                <a:solidFill>
                  <a:srgbClr val="003B77"/>
                </a:solidFill>
                <a:latin typeface="Univers 55"/>
              </a:defRPr>
            </a:lvl2pPr>
            <a:lvl3pPr marL="1031875" indent="0">
              <a:spcBef>
                <a:spcPts val="600"/>
              </a:spcBef>
              <a:spcAft>
                <a:spcPts val="0"/>
              </a:spcAft>
              <a:buClr>
                <a:srgbClr val="EE7A22"/>
              </a:buClr>
              <a:buNone/>
              <a:defRPr sz="1600" baseline="0">
                <a:solidFill>
                  <a:srgbClr val="003B77"/>
                </a:solidFill>
                <a:latin typeface="Univers 55"/>
              </a:defRPr>
            </a:lvl3pPr>
          </a:lstStyle>
          <a:p>
            <a:pPr lvl="0"/>
            <a:r>
              <a:rPr lang="en-US" dirty="0" smtClean="0"/>
              <a:t>Offices and phone numbers listed here</a:t>
            </a:r>
            <a:endParaRPr lang="en-US" dirty="0"/>
          </a:p>
        </p:txBody>
      </p:sp>
      <p:sp>
        <p:nvSpPr>
          <p:cNvPr id="12" name="Slide Number Placeholder 1"/>
          <p:cNvSpPr>
            <a:spLocks noGrp="1"/>
          </p:cNvSpPr>
          <p:nvPr>
            <p:ph type="sldNum" sz="quarter" idx="4"/>
          </p:nvPr>
        </p:nvSpPr>
        <p:spPr>
          <a:xfrm>
            <a:off x="6850083" y="6356350"/>
            <a:ext cx="21336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40878EE-856D-40AB-8546-1C7C0B90B548}" type="slidenum">
              <a:rPr lang="en-US" smtClean="0">
                <a:solidFill>
                  <a:prstClr val="black">
                    <a:tint val="75000"/>
                  </a:prstClr>
                </a:solidFill>
              </a:rPr>
              <a:pPr/>
              <a:t>‹#›</a:t>
            </a:fld>
            <a:endParaRPr lang="en-US" dirty="0">
              <a:solidFill>
                <a:prstClr val="black">
                  <a:tint val="75000"/>
                </a:prstClr>
              </a:solidFill>
            </a:endParaRPr>
          </a:p>
        </p:txBody>
      </p:sp>
      <p:sp>
        <p:nvSpPr>
          <p:cNvPr id="9" name="Content Placeholder 30"/>
          <p:cNvSpPr>
            <a:spLocks noGrp="1"/>
          </p:cNvSpPr>
          <p:nvPr>
            <p:ph sz="half" idx="14" hasCustomPrompt="1"/>
          </p:nvPr>
        </p:nvSpPr>
        <p:spPr>
          <a:xfrm>
            <a:off x="4572000" y="1634894"/>
            <a:ext cx="4114800" cy="4297364"/>
          </a:xfrm>
          <a:prstGeom prst="rect">
            <a:avLst/>
          </a:prstGeom>
        </p:spPr>
        <p:txBody>
          <a:bodyPr anchor="ctr" anchorCtr="0"/>
          <a:lstStyle>
            <a:lvl1pPr marL="119062" indent="0" algn="ctr">
              <a:spcBef>
                <a:spcPts val="1800"/>
              </a:spcBef>
              <a:spcAft>
                <a:spcPts val="0"/>
              </a:spcAft>
              <a:buClr>
                <a:srgbClr val="EE7A22"/>
              </a:buClr>
              <a:buFont typeface="Wingdings" pitchFamily="2" charset="2"/>
              <a:buNone/>
              <a:defRPr sz="2000" b="1" baseline="0">
                <a:solidFill>
                  <a:srgbClr val="003B77"/>
                </a:solidFill>
                <a:latin typeface="Univers 55"/>
              </a:defRPr>
            </a:lvl1pPr>
            <a:lvl2pPr marL="914400" indent="-344488">
              <a:spcBef>
                <a:spcPts val="1200"/>
              </a:spcBef>
              <a:spcAft>
                <a:spcPts val="0"/>
              </a:spcAft>
              <a:buClr>
                <a:srgbClr val="8D8B7E"/>
              </a:buClr>
              <a:defRPr sz="1800">
                <a:solidFill>
                  <a:srgbClr val="003B77"/>
                </a:solidFill>
                <a:latin typeface="Univers 55"/>
              </a:defRPr>
            </a:lvl2pPr>
            <a:lvl3pPr marL="1377950" indent="-344488">
              <a:spcBef>
                <a:spcPts val="600"/>
              </a:spcBef>
              <a:spcAft>
                <a:spcPts val="0"/>
              </a:spcAft>
              <a:buClr>
                <a:srgbClr val="EE7A22"/>
              </a:buClr>
              <a:defRPr sz="1600" baseline="0">
                <a:solidFill>
                  <a:srgbClr val="003B77"/>
                </a:solidFill>
                <a:latin typeface="Univers 55"/>
              </a:defRPr>
            </a:lvl3pPr>
          </a:lstStyle>
          <a:p>
            <a:r>
              <a:rPr lang="en-US" dirty="0" smtClean="0"/>
              <a:t>Attorney Name | Title</a:t>
            </a:r>
          </a:p>
          <a:p>
            <a:r>
              <a:rPr lang="en-US" dirty="0" smtClean="0"/>
              <a:t>email@cohenseglias.com</a:t>
            </a:r>
          </a:p>
          <a:p>
            <a:r>
              <a:rPr lang="en-US" dirty="0" smtClean="0"/>
              <a:t>www.cohenseglias.com</a:t>
            </a:r>
          </a:p>
        </p:txBody>
      </p:sp>
      <p:sp>
        <p:nvSpPr>
          <p:cNvPr id="6" name="Content Placeholder 10"/>
          <p:cNvSpPr>
            <a:spLocks noGrp="1"/>
          </p:cNvSpPr>
          <p:nvPr>
            <p:ph sz="half" idx="11" hasCustomPrompt="1"/>
          </p:nvPr>
        </p:nvSpPr>
        <p:spPr>
          <a:xfrm>
            <a:off x="457200" y="233924"/>
            <a:ext cx="8229600" cy="914400"/>
          </a:xfrm>
          <a:prstGeom prst="rect">
            <a:avLst/>
          </a:prstGeom>
        </p:spPr>
        <p:txBody>
          <a:bodyPr anchor="ctr" anchorCtr="0">
            <a:normAutofit/>
          </a:bodyPr>
          <a:lstStyle>
            <a:lvl1pPr marL="0" indent="0" algn="ctr">
              <a:lnSpc>
                <a:spcPct val="100000"/>
              </a:lnSpc>
              <a:spcBef>
                <a:spcPts val="0"/>
              </a:spcBef>
              <a:buFontTx/>
              <a:buNone/>
              <a:defRPr sz="4000" b="0" i="0" cap="all" baseline="0">
                <a:solidFill>
                  <a:schemeClr val="bg1"/>
                </a:solidFill>
                <a:effectLst>
                  <a:outerShdw blurRad="38100" dist="38100" dir="2700000" algn="tl">
                    <a:srgbClr val="000000">
                      <a:alpha val="43137"/>
                    </a:srgbClr>
                  </a:outerShdw>
                </a:effectLst>
                <a:latin typeface="Univers 65 Bold"/>
                <a:cs typeface="57 C Univers Condensed"/>
              </a:defRPr>
            </a:lvl1pPr>
          </a:lstStyle>
          <a:p>
            <a:r>
              <a:rPr lang="en-US" dirty="0" smtClean="0"/>
              <a:t>Click to edit SLIDE Title</a:t>
            </a:r>
          </a:p>
        </p:txBody>
      </p:sp>
    </p:spTree>
    <p:extLst>
      <p:ext uri="{BB962C8B-B14F-4D97-AF65-F5344CB8AC3E}">
        <p14:creationId xmlns:p14="http://schemas.microsoft.com/office/powerpoint/2010/main" val="61017635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040878EE-856D-40AB-8546-1C7C0B90B548}"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6608147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5" Type="http://schemas.openxmlformats.org/officeDocument/2006/relationships/image" Target="../media/image2.jpg"/><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image" Target="../media/image3.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Tree>
    <p:extLst>
      <p:ext uri="{BB962C8B-B14F-4D97-AF65-F5344CB8AC3E}">
        <p14:creationId xmlns:p14="http://schemas.microsoft.com/office/powerpoint/2010/main" val="4204191158"/>
      </p:ext>
    </p:extLst>
  </p:cSld>
  <p:clrMap bg1="lt1" tx1="dk1" bg2="lt2" tx2="dk2" accent1="accent1" accent2="accent2" accent3="accent3" accent4="accent4" accent5="accent5" accent6="accent6" hlink="hlink" folHlink="folHlink"/>
  <p:sldLayoutIdLst>
    <p:sldLayoutId id="2147483680" r:id="rId1"/>
  </p:sldLayoutIdLst>
  <p:timing>
    <p:tnLst>
      <p:par>
        <p:cTn id="1" dur="indefinite" restart="never" nodeType="tmRoot"/>
      </p:par>
    </p:tnLst>
  </p:timing>
  <p:hf hdr="0" ftr="0" dt="0"/>
  <p:txStyles>
    <p:titleStyle>
      <a:lvl1pPr algn="ctr" defTabSz="457200" rtl="0" eaLnBrk="1" fontAlgn="base" hangingPunct="1">
        <a:spcBef>
          <a:spcPct val="0"/>
        </a:spcBef>
        <a:spcAft>
          <a:spcPct val="0"/>
        </a:spcAft>
        <a:defRPr sz="4000" kern="1200" cap="all" baseline="0">
          <a:solidFill>
            <a:srgbClr val="003B77"/>
          </a:solidFill>
          <a:latin typeface="Univers 65 Bold"/>
          <a:ea typeface="ＭＳ Ｐゴシック" charset="0"/>
          <a:cs typeface="Univers 65 Bold"/>
        </a:defRPr>
      </a:lvl1pPr>
      <a:lvl2pPr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2pPr>
      <a:lvl3pPr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3pPr>
      <a:lvl4pPr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4pPr>
      <a:lvl5pPr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5pPr>
      <a:lvl6pPr marL="4572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1" fontAlgn="base" hangingPunct="1">
        <a:spcBef>
          <a:spcPct val="20000"/>
        </a:spcBef>
        <a:spcAft>
          <a:spcPct val="0"/>
        </a:spcAft>
        <a:buFont typeface="Arial" charset="0"/>
        <a:buChar char="•"/>
        <a:defRPr sz="3200" kern="1200">
          <a:solidFill>
            <a:schemeClr val="tx1"/>
          </a:solidFill>
          <a:latin typeface="+mn-lt"/>
          <a:ea typeface="ＭＳ Ｐゴシック" charset="0"/>
          <a:cs typeface="ＭＳ Ｐゴシック" charset="0"/>
        </a:defRPr>
      </a:lvl1pPr>
      <a:lvl2pPr marL="742950" indent="-285750" algn="l" defTabSz="457200" rtl="0" eaLnBrk="1" fontAlgn="base" hangingPunct="1">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3000" indent="-228600" algn="l" defTabSz="457200" rtl="0" eaLnBrk="1" fontAlgn="base" hangingPunct="1">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600200" indent="-228600" algn="l" defTabSz="457200"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defTabSz="457200"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4">
            <a:lum/>
          </a:blip>
          <a:srcRect/>
          <a:stretch>
            <a:fillRect/>
          </a:stretch>
        </a:blipFill>
        <a:effectLst/>
      </p:bgPr>
    </p:bg>
    <p:spTree>
      <p:nvGrpSpPr>
        <p:cNvPr id="1" name=""/>
        <p:cNvGrpSpPr/>
        <p:nvPr/>
      </p:nvGrpSpPr>
      <p:grpSpPr>
        <a:xfrm>
          <a:off x="0" y="0"/>
          <a:ext cx="0" cy="0"/>
          <a:chOff x="0" y="0"/>
          <a:chExt cx="0" cy="0"/>
        </a:xfrm>
      </p:grpSpPr>
      <p:sp>
        <p:nvSpPr>
          <p:cNvPr id="4" name="Slide Number Placeholder 1"/>
          <p:cNvSpPr>
            <a:spLocks noGrp="1"/>
          </p:cNvSpPr>
          <p:nvPr>
            <p:ph type="sldNum" sz="quarter" idx="4"/>
          </p:nvPr>
        </p:nvSpPr>
        <p:spPr>
          <a:xfrm>
            <a:off x="6850083" y="6356350"/>
            <a:ext cx="21336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40878EE-856D-40AB-8546-1C7C0B90B548}" type="slidenum">
              <a:rPr lang="en-US" smtClean="0">
                <a:solidFill>
                  <a:prstClr val="black">
                    <a:tint val="75000"/>
                  </a:prstClr>
                </a:solidFill>
              </a:rPr>
              <a:pPr/>
              <a:t>‹#›</a:t>
            </a:fld>
            <a:endParaRPr lang="en-US" dirty="0">
              <a:solidFill>
                <a:prstClr val="black">
                  <a:tint val="75000"/>
                </a:prstClr>
              </a:solidFill>
            </a:endParaRPr>
          </a:p>
        </p:txBody>
      </p:sp>
      <p:pic>
        <p:nvPicPr>
          <p:cNvPr id="6" name="Picture 5"/>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24324" y="6224588"/>
            <a:ext cx="1661160" cy="457200"/>
          </a:xfrm>
          <a:prstGeom prst="rect">
            <a:avLst/>
          </a:prstGeom>
        </p:spPr>
      </p:pic>
    </p:spTree>
    <p:extLst>
      <p:ext uri="{BB962C8B-B14F-4D97-AF65-F5344CB8AC3E}">
        <p14:creationId xmlns:p14="http://schemas.microsoft.com/office/powerpoint/2010/main" val="3818936423"/>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94" r:id="rId3"/>
    <p:sldLayoutId id="2147483689" r:id="rId4"/>
    <p:sldLayoutId id="2147483683" r:id="rId5"/>
    <p:sldLayoutId id="2147483686" r:id="rId6"/>
    <p:sldLayoutId id="2147483687" r:id="rId7"/>
    <p:sldLayoutId id="2147483688" r:id="rId8"/>
    <p:sldLayoutId id="2147483690" r:id="rId9"/>
    <p:sldLayoutId id="2147483691" r:id="rId10"/>
    <p:sldLayoutId id="2147483693" r:id="rId11"/>
    <p:sldLayoutId id="2147483692" r:id="rId12"/>
  </p:sldLayoutIdLst>
  <p:timing>
    <p:tnLst>
      <p:par>
        <p:cTn id="1" dur="indefinite" restart="never" nodeType="tmRoot"/>
      </p:par>
    </p:tnLst>
  </p:timing>
  <p:hf hdr="0" ftr="0" dt="0"/>
  <p:txStyles>
    <p:titleStyle>
      <a:lvl1pPr algn="ctr" defTabSz="457200" rtl="0" eaLnBrk="0" fontAlgn="base" hangingPunct="0">
        <a:spcBef>
          <a:spcPct val="0"/>
        </a:spcBef>
        <a:spcAft>
          <a:spcPct val="0"/>
        </a:spcAft>
        <a:defRPr sz="4400" kern="1200">
          <a:solidFill>
            <a:schemeClr val="tx1"/>
          </a:solidFill>
          <a:latin typeface="+mj-lt"/>
          <a:ea typeface="ＭＳ Ｐゴシック" charset="0"/>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ＭＳ Ｐゴシック" charset="0"/>
          <a:cs typeface="ＭＳ Ｐゴシック" charset="0"/>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6.xml.rels><?xml version="1.0" encoding="UTF-8" standalone="yes"?>
<Relationships xmlns="http://schemas.openxmlformats.org/package/2006/relationships"><Relationship Id="rId3" Type="http://schemas.openxmlformats.org/officeDocument/2006/relationships/hyperlink" Target="mailto:dfierstein@cohenseglias.com" TargetMode="External"/><Relationship Id="rId2" Type="http://schemas.openxmlformats.org/officeDocument/2006/relationships/hyperlink" Target="http://www.cohenseglias.com/" TargetMode="External"/><Relationship Id="rId1" Type="http://schemas.openxmlformats.org/officeDocument/2006/relationships/slideLayout" Target="../slideLayouts/slideLayout12.xml"/><Relationship Id="rId4" Type="http://schemas.openxmlformats.org/officeDocument/2006/relationships/hyperlink" Target="mailto:mgioffre@cohenseglia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p:txBody>
          <a:bodyPr/>
          <a:lstStyle/>
          <a:p>
            <a:r>
              <a:rPr lang="en-US" dirty="0"/>
              <a:t>Claims: preservation, preparation, AND presentation</a:t>
            </a:r>
          </a:p>
          <a:p>
            <a:endParaRPr lang="en-US" dirty="0"/>
          </a:p>
        </p:txBody>
      </p:sp>
      <p:sp>
        <p:nvSpPr>
          <p:cNvPr id="4" name="Text Placeholder 3"/>
          <p:cNvSpPr>
            <a:spLocks noGrp="1"/>
          </p:cNvSpPr>
          <p:nvPr>
            <p:ph type="body" sz="quarter" idx="12"/>
          </p:nvPr>
        </p:nvSpPr>
        <p:spPr/>
        <p:txBody>
          <a:bodyPr/>
          <a:lstStyle/>
          <a:p>
            <a:r>
              <a:rPr lang="en-US" dirty="0" smtClean="0"/>
              <a:t>Michael Metz-Topodas</a:t>
            </a:r>
            <a:endParaRPr lang="en-US" dirty="0"/>
          </a:p>
          <a:p>
            <a:r>
              <a:rPr lang="en-US" b="1" dirty="0" smtClean="0"/>
              <a:t>September 10, </a:t>
            </a:r>
            <a:r>
              <a:rPr lang="en-US" b="1" dirty="0"/>
              <a:t>2019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59438" y="5802889"/>
            <a:ext cx="3333750" cy="904875"/>
          </a:xfrm>
          <a:prstGeom prst="rect">
            <a:avLst/>
          </a:prstGeom>
        </p:spPr>
      </p:pic>
    </p:spTree>
    <p:extLst>
      <p:ext uri="{BB962C8B-B14F-4D97-AF65-F5344CB8AC3E}">
        <p14:creationId xmlns:p14="http://schemas.microsoft.com/office/powerpoint/2010/main" val="25422548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lstStyle/>
          <a:p>
            <a:r>
              <a:rPr lang="en-US" dirty="0"/>
              <a:t>INTRODUCTION</a:t>
            </a:r>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2</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marL="688975" lvl="1" indent="-571500">
              <a:spcBef>
                <a:spcPts val="2400"/>
              </a:spcBef>
              <a:buClr>
                <a:srgbClr val="EE7A22"/>
              </a:buClr>
              <a:buFont typeface="Wingdings" panose="05000000000000000000" pitchFamily="2" charset="2"/>
              <a:buChar char="§"/>
            </a:pPr>
            <a:r>
              <a:rPr lang="en-US" sz="2400" dirty="0" smtClean="0"/>
              <a:t>Cohen </a:t>
            </a:r>
            <a:r>
              <a:rPr lang="en-US" sz="2400" dirty="0"/>
              <a:t>Seglias, is </a:t>
            </a:r>
            <a:r>
              <a:rPr lang="en-US" sz="2400" dirty="0" smtClean="0"/>
              <a:t>one of the </a:t>
            </a:r>
            <a:r>
              <a:rPr lang="en-US" sz="2400" dirty="0"/>
              <a:t>largest construction litigation </a:t>
            </a:r>
            <a:r>
              <a:rPr lang="en-US" sz="2400" dirty="0" smtClean="0"/>
              <a:t>firms on </a:t>
            </a:r>
            <a:r>
              <a:rPr lang="en-US" sz="2400" dirty="0"/>
              <a:t>the East Coast. </a:t>
            </a:r>
            <a:endParaRPr lang="en-US" sz="2400" dirty="0" smtClean="0"/>
          </a:p>
          <a:p>
            <a:pPr marL="688975" lvl="1" indent="-571500">
              <a:spcBef>
                <a:spcPts val="2400"/>
              </a:spcBef>
              <a:buClr>
                <a:srgbClr val="EE7A22"/>
              </a:buClr>
              <a:buFont typeface="Wingdings" panose="05000000000000000000" pitchFamily="2" charset="2"/>
              <a:buChar char="§"/>
            </a:pPr>
            <a:r>
              <a:rPr lang="en-US" sz="2400" dirty="0" smtClean="0"/>
              <a:t>We </a:t>
            </a:r>
            <a:r>
              <a:rPr lang="en-US" sz="2400" dirty="0"/>
              <a:t>represent over 1,000 construction and </a:t>
            </a:r>
            <a:r>
              <a:rPr lang="en-US" sz="2400" dirty="0" smtClean="0"/>
              <a:t>construction-related </a:t>
            </a:r>
            <a:r>
              <a:rPr lang="en-US" sz="2400" dirty="0"/>
              <a:t>companies in over 30 </a:t>
            </a:r>
            <a:r>
              <a:rPr lang="en-US" sz="2400" dirty="0" smtClean="0"/>
              <a:t>states. </a:t>
            </a:r>
          </a:p>
          <a:p>
            <a:pPr marL="688975" lvl="1" indent="-571500">
              <a:spcBef>
                <a:spcPts val="2400"/>
              </a:spcBef>
              <a:buClr>
                <a:srgbClr val="EE7A22"/>
              </a:buClr>
              <a:buFont typeface="Wingdings" panose="05000000000000000000" pitchFamily="2" charset="2"/>
              <a:buChar char="§"/>
            </a:pPr>
            <a:r>
              <a:rPr lang="en-US" sz="2400" dirty="0" smtClean="0"/>
              <a:t>We </a:t>
            </a:r>
            <a:r>
              <a:rPr lang="en-US" sz="2400" dirty="0"/>
              <a:t>help them with claims, labor issues, business transactions and compliance, and much </a:t>
            </a:r>
            <a:r>
              <a:rPr lang="en-US" sz="2400" dirty="0" smtClean="0"/>
              <a:t>more.</a:t>
            </a:r>
          </a:p>
          <a:p>
            <a:pPr marL="688975" lvl="1" indent="-571500">
              <a:spcBef>
                <a:spcPts val="2400"/>
              </a:spcBef>
              <a:buClr>
                <a:srgbClr val="EE7A22"/>
              </a:buClr>
              <a:buFont typeface="Wingdings" panose="05000000000000000000" pitchFamily="2" charset="2"/>
              <a:buChar char="§"/>
            </a:pPr>
            <a:r>
              <a:rPr lang="en-US" sz="2400" dirty="0" smtClean="0"/>
              <a:t>We </a:t>
            </a:r>
            <a:r>
              <a:rPr lang="en-US" sz="2400" dirty="0"/>
              <a:t>have 9 offices and more than </a:t>
            </a:r>
            <a:r>
              <a:rPr lang="en-US" sz="2400" dirty="0" smtClean="0"/>
              <a:t>65 </a:t>
            </a:r>
            <a:r>
              <a:rPr lang="en-US" sz="2400" dirty="0"/>
              <a:t>lawyers.</a:t>
            </a:r>
          </a:p>
          <a:p>
            <a:endParaRPr lang="en-US" dirty="0"/>
          </a:p>
        </p:txBody>
      </p:sp>
    </p:spTree>
    <p:extLst>
      <p:ext uri="{BB962C8B-B14F-4D97-AF65-F5344CB8AC3E}">
        <p14:creationId xmlns:p14="http://schemas.microsoft.com/office/powerpoint/2010/main" val="1830839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lstStyle/>
          <a:p>
            <a:r>
              <a:rPr lang="en-US" dirty="0" smtClean="0"/>
              <a:t>Timing is everything</a:t>
            </a:r>
            <a:endParaRPr lang="en-US"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3</a:t>
            </a:fld>
            <a:endParaRPr lang="en-US" dirty="0">
              <a:solidFill>
                <a:prstClr val="black">
                  <a:tint val="75000"/>
                </a:prstClr>
              </a:solidFill>
            </a:endParaRPr>
          </a:p>
        </p:txBody>
      </p:sp>
      <p:sp>
        <p:nvSpPr>
          <p:cNvPr id="5" name="Content Placeholder 2"/>
          <p:cNvSpPr txBox="1">
            <a:spLocks/>
          </p:cNvSpPr>
          <p:nvPr/>
        </p:nvSpPr>
        <p:spPr>
          <a:xfrm>
            <a:off x="581025" y="1666875"/>
            <a:ext cx="7981950" cy="4459288"/>
          </a:xfrm>
          <a:prstGeom prst="rect">
            <a:avLst/>
          </a:prstGeom>
        </p:spPr>
        <p:txBody>
          <a:bodyPr/>
          <a:lst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ＭＳ Ｐゴシック" charset="0"/>
                <a:cs typeface="ＭＳ Ｐゴシック" charset="0"/>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17475" lvl="1" indent="0">
              <a:spcBef>
                <a:spcPts val="1800"/>
              </a:spcBef>
              <a:spcAft>
                <a:spcPts val="0"/>
              </a:spcAft>
              <a:buClr>
                <a:srgbClr val="EE7A22"/>
              </a:buClr>
              <a:buFont typeface="Arial" charset="0"/>
              <a:buNone/>
            </a:pPr>
            <a:r>
              <a:rPr lang="en-US" sz="2500" b="1" dirty="0" smtClean="0">
                <a:solidFill>
                  <a:srgbClr val="EE7A22"/>
                </a:solidFill>
                <a:latin typeface="Univers 55"/>
              </a:rPr>
              <a:t>Timely assertions </a:t>
            </a:r>
            <a:r>
              <a:rPr lang="en-US" sz="2500" b="1" dirty="0">
                <a:solidFill>
                  <a:srgbClr val="EE7A22"/>
                </a:solidFill>
                <a:latin typeface="Univers 55"/>
              </a:rPr>
              <a:t>of, </a:t>
            </a:r>
            <a:r>
              <a:rPr lang="en-US" sz="2500" b="1" dirty="0" smtClean="0">
                <a:solidFill>
                  <a:srgbClr val="EE7A22"/>
                </a:solidFill>
                <a:latin typeface="Univers 55"/>
              </a:rPr>
              <a:t>or responses to, claims </a:t>
            </a:r>
            <a:r>
              <a:rPr lang="en-US" sz="2500" b="1" dirty="0">
                <a:solidFill>
                  <a:srgbClr val="EE7A22"/>
                </a:solidFill>
                <a:latin typeface="Univers 55"/>
              </a:rPr>
              <a:t>are essential to a successful project </a:t>
            </a:r>
          </a:p>
          <a:p>
            <a:pPr marL="690563" lvl="1" indent="-573088">
              <a:spcBef>
                <a:spcPts val="1800"/>
              </a:spcBef>
              <a:spcAft>
                <a:spcPts val="0"/>
              </a:spcAft>
              <a:buClr>
                <a:srgbClr val="EE7A22"/>
              </a:buClr>
              <a:buFont typeface="Wingdings" panose="05000000000000000000" pitchFamily="2" charset="2"/>
              <a:buChar char="§"/>
            </a:pPr>
            <a:r>
              <a:rPr lang="en-US" sz="2400" dirty="0">
                <a:solidFill>
                  <a:srgbClr val="003B77"/>
                </a:solidFill>
                <a:latin typeface="Univers 55"/>
              </a:rPr>
              <a:t>Claims are going to happen.</a:t>
            </a:r>
          </a:p>
          <a:p>
            <a:pPr marL="690563" lvl="1" indent="-573088">
              <a:spcBef>
                <a:spcPts val="1800"/>
              </a:spcBef>
              <a:spcAft>
                <a:spcPts val="0"/>
              </a:spcAft>
              <a:buClr>
                <a:srgbClr val="EE7A22"/>
              </a:buClr>
              <a:buFont typeface="Wingdings" panose="05000000000000000000" pitchFamily="2" charset="2"/>
              <a:buChar char="§"/>
            </a:pPr>
            <a:r>
              <a:rPr lang="en-US" sz="2400" dirty="0" smtClean="0">
                <a:solidFill>
                  <a:srgbClr val="003B77"/>
                </a:solidFill>
                <a:latin typeface="Univers 55"/>
              </a:rPr>
              <a:t>If </a:t>
            </a:r>
            <a:r>
              <a:rPr lang="en-US" sz="2400" dirty="0">
                <a:solidFill>
                  <a:srgbClr val="003B77"/>
                </a:solidFill>
                <a:latin typeface="Univers 55"/>
              </a:rPr>
              <a:t>untimely </a:t>
            </a:r>
            <a:r>
              <a:rPr lang="en-US" sz="2400" dirty="0" smtClean="0">
                <a:solidFill>
                  <a:srgbClr val="003B77"/>
                </a:solidFill>
                <a:latin typeface="Univers 55"/>
              </a:rPr>
              <a:t>asserted or addressed, potential </a:t>
            </a:r>
            <a:r>
              <a:rPr lang="en-US" sz="2400" dirty="0">
                <a:solidFill>
                  <a:srgbClr val="003B77"/>
                </a:solidFill>
                <a:latin typeface="Univers 55"/>
              </a:rPr>
              <a:t>exposure goes </a:t>
            </a:r>
            <a:r>
              <a:rPr lang="en-US" sz="2400" dirty="0" smtClean="0">
                <a:solidFill>
                  <a:srgbClr val="003B77"/>
                </a:solidFill>
                <a:latin typeface="Univers 55"/>
              </a:rPr>
              <a:t>up. </a:t>
            </a:r>
          </a:p>
          <a:p>
            <a:pPr marL="690563" lvl="1" indent="-573088">
              <a:spcBef>
                <a:spcPts val="1800"/>
              </a:spcBef>
              <a:spcAft>
                <a:spcPts val="0"/>
              </a:spcAft>
              <a:buClr>
                <a:srgbClr val="EE7A22"/>
              </a:buClr>
              <a:buFont typeface="Wingdings" panose="05000000000000000000" pitchFamily="2" charset="2"/>
              <a:buChar char="§"/>
            </a:pPr>
            <a:r>
              <a:rPr lang="en-US" sz="2400" dirty="0" smtClean="0">
                <a:solidFill>
                  <a:srgbClr val="003B77"/>
                </a:solidFill>
                <a:latin typeface="Univers 55"/>
              </a:rPr>
              <a:t>If untimely asserted or addressed, the claim could </a:t>
            </a:r>
            <a:r>
              <a:rPr lang="en-US" sz="2400" dirty="0">
                <a:solidFill>
                  <a:srgbClr val="003B77"/>
                </a:solidFill>
                <a:latin typeface="Univers 55"/>
              </a:rPr>
              <a:t>be </a:t>
            </a:r>
            <a:r>
              <a:rPr lang="en-US" sz="2400" dirty="0" smtClean="0">
                <a:solidFill>
                  <a:srgbClr val="003B77"/>
                </a:solidFill>
                <a:latin typeface="Univers 55"/>
              </a:rPr>
              <a:t>released or waived.</a:t>
            </a:r>
            <a:endParaRPr lang="en-US" sz="2400" dirty="0">
              <a:solidFill>
                <a:srgbClr val="003B77"/>
              </a:solidFill>
              <a:latin typeface="Univers 55"/>
            </a:endParaRPr>
          </a:p>
        </p:txBody>
      </p:sp>
      <p:pic>
        <p:nvPicPr>
          <p:cNvPr id="1028" name="Picture 4"/>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753101" y="5012417"/>
            <a:ext cx="1678380" cy="1678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75387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lstStyle/>
          <a:p>
            <a:r>
              <a:rPr lang="en-US" dirty="0"/>
              <a:t>What is a Claim?</a:t>
            </a:r>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4</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r>
              <a:rPr lang="en-US" dirty="0"/>
              <a:t>Requests for adjustment to the terms of your </a:t>
            </a:r>
            <a:r>
              <a:rPr lang="en-US" dirty="0" smtClean="0"/>
              <a:t>subcontract</a:t>
            </a:r>
          </a:p>
          <a:p>
            <a:pPr lvl="1"/>
            <a:r>
              <a:rPr lang="en-US" dirty="0" smtClean="0"/>
              <a:t>usually </a:t>
            </a:r>
            <a:r>
              <a:rPr lang="en-US" dirty="0"/>
              <a:t>seeking additional time and/or </a:t>
            </a:r>
            <a:r>
              <a:rPr lang="en-US" dirty="0" smtClean="0"/>
              <a:t>money</a:t>
            </a:r>
          </a:p>
          <a:p>
            <a:r>
              <a:rPr lang="en-US" dirty="0"/>
              <a:t>Look to your </a:t>
            </a:r>
            <a:r>
              <a:rPr lang="en-US" dirty="0" smtClean="0"/>
              <a:t>subcontract </a:t>
            </a:r>
            <a:endParaRPr lang="en-US" dirty="0"/>
          </a:p>
          <a:p>
            <a:pPr lvl="1"/>
            <a:r>
              <a:rPr lang="en-US" dirty="0" smtClean="0"/>
              <a:t>no </a:t>
            </a:r>
            <a:r>
              <a:rPr lang="en-US" dirty="0"/>
              <a:t>standard, recognized </a:t>
            </a:r>
            <a:r>
              <a:rPr lang="en-US" dirty="0" smtClean="0"/>
              <a:t>definition</a:t>
            </a:r>
            <a:endParaRPr lang="en-US" dirty="0"/>
          </a:p>
          <a:p>
            <a:endParaRPr lang="en-US" dirty="0"/>
          </a:p>
          <a:p>
            <a:endParaRPr lang="en-US" dirty="0"/>
          </a:p>
        </p:txBody>
      </p:sp>
      <p:pic>
        <p:nvPicPr>
          <p:cNvPr id="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7758" y="4370119"/>
            <a:ext cx="2228484" cy="18556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14214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5</a:t>
            </a:fld>
            <a:endParaRPr lang="en-US" dirty="0">
              <a:solidFill>
                <a:prstClr val="black">
                  <a:tint val="75000"/>
                </a:prstClr>
              </a:solidFill>
            </a:endParaRPr>
          </a:p>
        </p:txBody>
      </p:sp>
      <p:sp>
        <p:nvSpPr>
          <p:cNvPr id="3" name="Text Placeholder 2"/>
          <p:cNvSpPr>
            <a:spLocks noGrp="1"/>
          </p:cNvSpPr>
          <p:nvPr>
            <p:ph type="body" sz="quarter" idx="13"/>
          </p:nvPr>
        </p:nvSpPr>
        <p:spPr/>
        <p:txBody>
          <a:bodyPr/>
          <a:lstStyle/>
          <a:p>
            <a:r>
              <a:rPr lang="en-US" dirty="0"/>
              <a:t>A claim is a </a:t>
            </a:r>
            <a:r>
              <a:rPr lang="en-US" b="1" dirty="0">
                <a:solidFill>
                  <a:srgbClr val="EE7A22"/>
                </a:solidFill>
              </a:rPr>
              <a:t>demand or assertion by one of the parties</a:t>
            </a:r>
            <a:r>
              <a:rPr lang="en-US" dirty="0"/>
              <a:t> seeking, as a matter of right, an adjustment or interpretation of Contract terms, payment of money, extension of time or other relief with respect to the terms of the Contract.</a:t>
            </a:r>
          </a:p>
          <a:p>
            <a:pPr marL="688975" indent="0">
              <a:buNone/>
            </a:pPr>
            <a:endParaRPr lang="en-US" dirty="0"/>
          </a:p>
        </p:txBody>
      </p:sp>
      <p:sp>
        <p:nvSpPr>
          <p:cNvPr id="4" name="Text Placeholder 3"/>
          <p:cNvSpPr>
            <a:spLocks noGrp="1"/>
          </p:cNvSpPr>
          <p:nvPr>
            <p:ph type="body" idx="1"/>
          </p:nvPr>
        </p:nvSpPr>
        <p:spPr/>
        <p:txBody>
          <a:bodyPr/>
          <a:lstStyle/>
          <a:p>
            <a:r>
              <a:rPr lang="en-US" dirty="0">
                <a:solidFill>
                  <a:srgbClr val="003B77"/>
                </a:solidFill>
              </a:rPr>
              <a:t>AIA A201-2007 §15.1.1  “Definition”</a:t>
            </a:r>
          </a:p>
          <a:p>
            <a:endParaRPr lang="en-US" dirty="0"/>
          </a:p>
        </p:txBody>
      </p:sp>
      <p:sp>
        <p:nvSpPr>
          <p:cNvPr id="5" name="Content Placeholder 4"/>
          <p:cNvSpPr>
            <a:spLocks noGrp="1"/>
          </p:cNvSpPr>
          <p:nvPr>
            <p:ph sz="half" idx="11"/>
          </p:nvPr>
        </p:nvSpPr>
        <p:spPr/>
        <p:txBody>
          <a:bodyPr/>
          <a:lstStyle/>
          <a:p>
            <a:r>
              <a:rPr lang="en-US" dirty="0"/>
              <a:t>What is a Claim?</a:t>
            </a:r>
          </a:p>
        </p:txBody>
      </p:sp>
    </p:spTree>
    <p:extLst>
      <p:ext uri="{BB962C8B-B14F-4D97-AF65-F5344CB8AC3E}">
        <p14:creationId xmlns:p14="http://schemas.microsoft.com/office/powerpoint/2010/main" val="4760815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6</a:t>
            </a:fld>
            <a:endParaRPr lang="en-US" dirty="0">
              <a:solidFill>
                <a:prstClr val="black">
                  <a:tint val="75000"/>
                </a:prstClr>
              </a:solidFill>
            </a:endParaRPr>
          </a:p>
        </p:txBody>
      </p:sp>
      <p:sp>
        <p:nvSpPr>
          <p:cNvPr id="3" name="Text Placeholder 2"/>
          <p:cNvSpPr>
            <a:spLocks noGrp="1"/>
          </p:cNvSpPr>
          <p:nvPr>
            <p:ph type="body" sz="quarter" idx="13"/>
          </p:nvPr>
        </p:nvSpPr>
        <p:spPr/>
        <p:txBody>
          <a:bodyPr/>
          <a:lstStyle/>
          <a:p>
            <a:r>
              <a:rPr lang="en-US" sz="2200" b="1" dirty="0"/>
              <a:t>Notice, Notice, Notice</a:t>
            </a:r>
            <a:r>
              <a:rPr lang="en-US" sz="2200" dirty="0"/>
              <a:t>: follow the written notice requirements of your </a:t>
            </a:r>
            <a:r>
              <a:rPr lang="en-US" sz="2200" dirty="0" smtClean="0"/>
              <a:t>subcontract</a:t>
            </a:r>
            <a:r>
              <a:rPr lang="en-US" sz="2200" dirty="0"/>
              <a:t>!</a:t>
            </a:r>
          </a:p>
          <a:p>
            <a:r>
              <a:rPr lang="en-US" sz="2200" b="1" dirty="0"/>
              <a:t>Partial Releases</a:t>
            </a:r>
            <a:r>
              <a:rPr lang="en-US" sz="2200" dirty="0"/>
              <a:t>: think carefully about what change orders, time extension requests, and other claims are unresolved with each monthly payment application </a:t>
            </a:r>
            <a:r>
              <a:rPr lang="en-US" sz="2200" dirty="0" smtClean="0"/>
              <a:t>.</a:t>
            </a:r>
            <a:endParaRPr lang="en-US" sz="2200" dirty="0"/>
          </a:p>
          <a:p>
            <a:r>
              <a:rPr lang="en-US" sz="2200" b="1" dirty="0"/>
              <a:t>Record Keeping</a:t>
            </a:r>
            <a:r>
              <a:rPr lang="en-US" sz="2200" dirty="0"/>
              <a:t>: your claim is only as good as contemporaneous records you </a:t>
            </a:r>
            <a:r>
              <a:rPr lang="en-US" sz="2200" dirty="0" smtClean="0"/>
              <a:t>keep.</a:t>
            </a:r>
            <a:endParaRPr lang="en-US" sz="2200" dirty="0"/>
          </a:p>
          <a:p>
            <a:pPr lvl="1"/>
            <a:r>
              <a:rPr lang="en-US" sz="2000" dirty="0"/>
              <a:t>(e.g., cost records, daily reports, progress reports, photos etc.)</a:t>
            </a:r>
          </a:p>
        </p:txBody>
      </p:sp>
      <p:sp>
        <p:nvSpPr>
          <p:cNvPr id="4" name="Text Placeholder 3"/>
          <p:cNvSpPr>
            <a:spLocks noGrp="1"/>
          </p:cNvSpPr>
          <p:nvPr>
            <p:ph type="body" idx="1"/>
          </p:nvPr>
        </p:nvSpPr>
        <p:spPr/>
        <p:txBody>
          <a:bodyPr/>
          <a:lstStyle/>
          <a:p>
            <a:r>
              <a:rPr lang="en-US" dirty="0" smtClean="0"/>
              <a:t>Preservation</a:t>
            </a:r>
            <a:endParaRPr lang="en-US" dirty="0"/>
          </a:p>
        </p:txBody>
      </p:sp>
      <p:sp>
        <p:nvSpPr>
          <p:cNvPr id="5" name="Content Placeholder 4"/>
          <p:cNvSpPr>
            <a:spLocks noGrp="1"/>
          </p:cNvSpPr>
          <p:nvPr>
            <p:ph sz="half" idx="11"/>
          </p:nvPr>
        </p:nvSpPr>
        <p:spPr/>
        <p:txBody>
          <a:bodyPr/>
          <a:lstStyle/>
          <a:p>
            <a:r>
              <a:rPr lang="en-US" dirty="0"/>
              <a:t>The 3 </a:t>
            </a:r>
            <a:r>
              <a:rPr lang="en-US" dirty="0" smtClean="0"/>
              <a:t>P</a:t>
            </a:r>
            <a:r>
              <a:rPr lang="en-US" cap="small" dirty="0" smtClean="0"/>
              <a:t>s</a:t>
            </a:r>
            <a:endParaRPr lang="en-US" cap="small" dirty="0"/>
          </a:p>
        </p:txBody>
      </p:sp>
    </p:spTree>
    <p:extLst>
      <p:ext uri="{BB962C8B-B14F-4D97-AF65-F5344CB8AC3E}">
        <p14:creationId xmlns:p14="http://schemas.microsoft.com/office/powerpoint/2010/main" val="30141477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7</a:t>
            </a:fld>
            <a:endParaRPr lang="en-US" dirty="0">
              <a:solidFill>
                <a:prstClr val="black">
                  <a:tint val="75000"/>
                </a:prstClr>
              </a:solidFill>
            </a:endParaRPr>
          </a:p>
        </p:txBody>
      </p:sp>
      <p:sp>
        <p:nvSpPr>
          <p:cNvPr id="3" name="Text Placeholder 2"/>
          <p:cNvSpPr>
            <a:spLocks noGrp="1"/>
          </p:cNvSpPr>
          <p:nvPr>
            <p:ph type="body" sz="quarter" idx="13"/>
          </p:nvPr>
        </p:nvSpPr>
        <p:spPr/>
        <p:txBody>
          <a:bodyPr/>
          <a:lstStyle/>
          <a:p>
            <a:pPr>
              <a:spcBef>
                <a:spcPts val="1800"/>
              </a:spcBef>
            </a:pPr>
            <a:r>
              <a:rPr lang="en-US" sz="2000" dirty="0"/>
              <a:t>After you’ve given notice, track your costs along the </a:t>
            </a:r>
            <a:r>
              <a:rPr lang="en-US" sz="2000" dirty="0" smtClean="0"/>
              <a:t>way.</a:t>
            </a:r>
            <a:endParaRPr lang="en-US" sz="2000" dirty="0"/>
          </a:p>
          <a:p>
            <a:pPr>
              <a:spcBef>
                <a:spcPts val="1800"/>
              </a:spcBef>
            </a:pPr>
            <a:r>
              <a:rPr lang="en-US" sz="2000" dirty="0"/>
              <a:t>Keep the costs separate with “x” numbers, cost codes, etc.  </a:t>
            </a:r>
          </a:p>
          <a:p>
            <a:pPr>
              <a:spcBef>
                <a:spcPts val="1800"/>
              </a:spcBef>
            </a:pPr>
            <a:r>
              <a:rPr lang="en-US" sz="2000" dirty="0"/>
              <a:t>As numbers and details crystallize, consider supplementing notice with a more detailed letter (</a:t>
            </a:r>
            <a:r>
              <a:rPr lang="en-US" sz="2000" dirty="0" smtClean="0"/>
              <a:t>including documentation</a:t>
            </a:r>
            <a:r>
              <a:rPr lang="en-US" sz="2000" dirty="0"/>
              <a:t>)—your </a:t>
            </a:r>
            <a:r>
              <a:rPr lang="en-US" sz="2000" dirty="0" smtClean="0"/>
              <a:t>subcontract </a:t>
            </a:r>
            <a:r>
              <a:rPr lang="en-US" sz="2000" dirty="0"/>
              <a:t>may even require it!</a:t>
            </a:r>
          </a:p>
          <a:p>
            <a:pPr>
              <a:spcBef>
                <a:spcPts val="1800"/>
              </a:spcBef>
            </a:pPr>
            <a:r>
              <a:rPr lang="en-US" sz="2000" dirty="0"/>
              <a:t>At a minimum, follow up in writing well in advance of </a:t>
            </a:r>
            <a:r>
              <a:rPr lang="en-US" sz="2000" dirty="0" smtClean="0"/>
              <a:t>closeout.</a:t>
            </a:r>
            <a:endParaRPr lang="en-US" sz="2000" dirty="0"/>
          </a:p>
          <a:p>
            <a:pPr>
              <a:spcBef>
                <a:spcPts val="1800"/>
              </a:spcBef>
            </a:pPr>
            <a:r>
              <a:rPr lang="en-US" sz="2000" dirty="0"/>
              <a:t>Consider consulting with a lawyer and/or expert along the way (behind the scenes</a:t>
            </a:r>
            <a:r>
              <a:rPr lang="en-US" sz="2000" dirty="0" smtClean="0"/>
              <a:t>).</a:t>
            </a:r>
            <a:endParaRPr lang="en-US" sz="2000" dirty="0"/>
          </a:p>
        </p:txBody>
      </p:sp>
      <p:sp>
        <p:nvSpPr>
          <p:cNvPr id="4" name="Text Placeholder 3"/>
          <p:cNvSpPr>
            <a:spLocks noGrp="1"/>
          </p:cNvSpPr>
          <p:nvPr>
            <p:ph type="body" idx="1"/>
          </p:nvPr>
        </p:nvSpPr>
        <p:spPr/>
        <p:txBody>
          <a:bodyPr/>
          <a:lstStyle/>
          <a:p>
            <a:r>
              <a:rPr lang="en-US" dirty="0" smtClean="0"/>
              <a:t>Preparation</a:t>
            </a:r>
            <a:endParaRPr lang="en-US" dirty="0"/>
          </a:p>
        </p:txBody>
      </p:sp>
      <p:sp>
        <p:nvSpPr>
          <p:cNvPr id="5" name="Content Placeholder 4"/>
          <p:cNvSpPr>
            <a:spLocks noGrp="1"/>
          </p:cNvSpPr>
          <p:nvPr>
            <p:ph sz="half" idx="11"/>
          </p:nvPr>
        </p:nvSpPr>
        <p:spPr/>
        <p:txBody>
          <a:bodyPr/>
          <a:lstStyle/>
          <a:p>
            <a:r>
              <a:rPr lang="en-US" dirty="0"/>
              <a:t>The 3 </a:t>
            </a:r>
            <a:r>
              <a:rPr lang="en-US" dirty="0" smtClean="0"/>
              <a:t>P</a:t>
            </a:r>
            <a:r>
              <a:rPr lang="en-US" cap="small" dirty="0" smtClean="0"/>
              <a:t>s</a:t>
            </a:r>
            <a:endParaRPr lang="en-US" cap="small" dirty="0"/>
          </a:p>
        </p:txBody>
      </p:sp>
    </p:spTree>
    <p:extLst>
      <p:ext uri="{BB962C8B-B14F-4D97-AF65-F5344CB8AC3E}">
        <p14:creationId xmlns:p14="http://schemas.microsoft.com/office/powerpoint/2010/main" val="21258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8</a:t>
            </a:fld>
            <a:endParaRPr lang="en-US" dirty="0">
              <a:solidFill>
                <a:prstClr val="black">
                  <a:tint val="75000"/>
                </a:prstClr>
              </a:solidFill>
            </a:endParaRPr>
          </a:p>
        </p:txBody>
      </p:sp>
      <p:sp>
        <p:nvSpPr>
          <p:cNvPr id="3" name="Text Placeholder 2"/>
          <p:cNvSpPr>
            <a:spLocks noGrp="1"/>
          </p:cNvSpPr>
          <p:nvPr>
            <p:ph type="body" sz="quarter" idx="13"/>
          </p:nvPr>
        </p:nvSpPr>
        <p:spPr/>
        <p:txBody>
          <a:bodyPr/>
          <a:lstStyle/>
          <a:p>
            <a:pPr>
              <a:spcBef>
                <a:spcPts val="1200"/>
              </a:spcBef>
            </a:pPr>
            <a:r>
              <a:rPr lang="en-US" sz="2000" dirty="0"/>
              <a:t>Set up meetings when possible—your </a:t>
            </a:r>
            <a:r>
              <a:rPr lang="en-US" sz="2000" dirty="0" smtClean="0"/>
              <a:t>subcontract </a:t>
            </a:r>
            <a:r>
              <a:rPr lang="en-US" sz="2000" dirty="0"/>
              <a:t>may even require it!</a:t>
            </a:r>
          </a:p>
          <a:p>
            <a:pPr>
              <a:spcBef>
                <a:spcPts val="1200"/>
              </a:spcBef>
            </a:pPr>
            <a:r>
              <a:rPr lang="en-US" sz="2000" dirty="0"/>
              <a:t>Pictures and graphics are worth 1,000 </a:t>
            </a:r>
            <a:r>
              <a:rPr lang="en-US" sz="2000" dirty="0" smtClean="0"/>
              <a:t>words.</a:t>
            </a:r>
            <a:endParaRPr lang="en-US" sz="2000" dirty="0"/>
          </a:p>
          <a:p>
            <a:pPr>
              <a:spcBef>
                <a:spcPts val="1200"/>
              </a:spcBef>
            </a:pPr>
            <a:r>
              <a:rPr lang="en-US" sz="2000" dirty="0"/>
              <a:t>If you are a subcontractor, allow for the possibility that the GC can prove that the owner caused some or all of the impacts (opens door for teaming up</a:t>
            </a:r>
            <a:r>
              <a:rPr lang="en-US" sz="2000" dirty="0" smtClean="0"/>
              <a:t>).</a:t>
            </a:r>
            <a:endParaRPr lang="en-US" sz="2000" dirty="0"/>
          </a:p>
          <a:p>
            <a:pPr>
              <a:spcBef>
                <a:spcPts val="1200"/>
              </a:spcBef>
            </a:pPr>
            <a:r>
              <a:rPr lang="en-US" sz="2000" dirty="0"/>
              <a:t>Bring a diverse team (</a:t>
            </a:r>
            <a:r>
              <a:rPr lang="en-US" sz="2000" i="1" dirty="0"/>
              <a:t>e.g., </a:t>
            </a:r>
            <a:r>
              <a:rPr lang="en-US" sz="2000" dirty="0"/>
              <a:t>officer with authority, project manager, and superintendent</a:t>
            </a:r>
            <a:r>
              <a:rPr lang="en-US" sz="2000" dirty="0" smtClean="0"/>
              <a:t>).</a:t>
            </a:r>
            <a:endParaRPr lang="en-US" sz="2000" dirty="0"/>
          </a:p>
          <a:p>
            <a:pPr>
              <a:spcBef>
                <a:spcPts val="1200"/>
              </a:spcBef>
            </a:pPr>
            <a:r>
              <a:rPr lang="en-US" sz="2000" dirty="0"/>
              <a:t>Consider engaging a lawyer and/or expert to help to refine and present your </a:t>
            </a:r>
            <a:r>
              <a:rPr lang="en-US" sz="2000" dirty="0" smtClean="0"/>
              <a:t>claim.</a:t>
            </a:r>
            <a:endParaRPr lang="en-US" sz="2000" dirty="0"/>
          </a:p>
        </p:txBody>
      </p:sp>
      <p:sp>
        <p:nvSpPr>
          <p:cNvPr id="4" name="Text Placeholder 3"/>
          <p:cNvSpPr>
            <a:spLocks noGrp="1"/>
          </p:cNvSpPr>
          <p:nvPr>
            <p:ph type="body" idx="1"/>
          </p:nvPr>
        </p:nvSpPr>
        <p:spPr/>
        <p:txBody>
          <a:bodyPr/>
          <a:lstStyle/>
          <a:p>
            <a:r>
              <a:rPr lang="en-US" dirty="0" smtClean="0"/>
              <a:t>Presentation</a:t>
            </a:r>
            <a:endParaRPr lang="en-US" dirty="0"/>
          </a:p>
        </p:txBody>
      </p:sp>
      <p:sp>
        <p:nvSpPr>
          <p:cNvPr id="5" name="Content Placeholder 4"/>
          <p:cNvSpPr>
            <a:spLocks noGrp="1"/>
          </p:cNvSpPr>
          <p:nvPr>
            <p:ph sz="half" idx="11"/>
          </p:nvPr>
        </p:nvSpPr>
        <p:spPr/>
        <p:txBody>
          <a:bodyPr/>
          <a:lstStyle/>
          <a:p>
            <a:r>
              <a:rPr lang="en-US" dirty="0"/>
              <a:t>The 3 </a:t>
            </a:r>
            <a:r>
              <a:rPr lang="en-US" dirty="0" smtClean="0"/>
              <a:t>P</a:t>
            </a:r>
            <a:r>
              <a:rPr lang="en-US" cap="small" dirty="0" smtClean="0"/>
              <a:t>s</a:t>
            </a:r>
            <a:endParaRPr lang="en-US" cap="small" dirty="0"/>
          </a:p>
        </p:txBody>
      </p:sp>
    </p:spTree>
    <p:extLst>
      <p:ext uri="{BB962C8B-B14F-4D97-AF65-F5344CB8AC3E}">
        <p14:creationId xmlns:p14="http://schemas.microsoft.com/office/powerpoint/2010/main" val="21344700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9</a:t>
            </a:fld>
            <a:endParaRPr lang="en-US" dirty="0">
              <a:solidFill>
                <a:prstClr val="black">
                  <a:tint val="75000"/>
                </a:prstClr>
              </a:solidFill>
            </a:endParaRPr>
          </a:p>
        </p:txBody>
      </p:sp>
      <p:sp>
        <p:nvSpPr>
          <p:cNvPr id="3" name="Text Placeholder 2"/>
          <p:cNvSpPr>
            <a:spLocks noGrp="1"/>
          </p:cNvSpPr>
          <p:nvPr>
            <p:ph type="body" sz="quarter" idx="13"/>
          </p:nvPr>
        </p:nvSpPr>
        <p:spPr/>
        <p:txBody>
          <a:bodyPr/>
          <a:lstStyle/>
          <a:p>
            <a:pPr marL="517525" lvl="1" indent="-6350">
              <a:spcBef>
                <a:spcPts val="1200"/>
              </a:spcBef>
              <a:buNone/>
            </a:pPr>
            <a:r>
              <a:rPr lang="en-US" sz="2400" b="1" dirty="0"/>
              <a:t>Example, AIA A201-2007, 15.1.2:</a:t>
            </a:r>
          </a:p>
          <a:p>
            <a:pPr marL="517525" lvl="1" indent="-6350">
              <a:spcBef>
                <a:spcPts val="1200"/>
              </a:spcBef>
              <a:buNone/>
            </a:pPr>
            <a:r>
              <a:rPr lang="en-US" sz="2000" dirty="0"/>
              <a:t>“Claims by either party must be initiated </a:t>
            </a:r>
            <a:r>
              <a:rPr lang="en-US" sz="2000" b="1" dirty="0">
                <a:solidFill>
                  <a:srgbClr val="EE7A22"/>
                </a:solidFill>
              </a:rPr>
              <a:t>within 21 days after occurrence of the event giving rise to such Claim</a:t>
            </a:r>
            <a:r>
              <a:rPr lang="en-US" sz="2000" dirty="0"/>
              <a:t> or within 21 days after the claimant first recognizes the condition giving rise to the Claim, whichever is later.”</a:t>
            </a:r>
          </a:p>
          <a:p>
            <a:pPr>
              <a:spcBef>
                <a:spcPts val="1200"/>
              </a:spcBef>
            </a:pPr>
            <a:r>
              <a:rPr lang="en-US" dirty="0" smtClean="0"/>
              <a:t>Can failure to follow this provision result in a waiver?</a:t>
            </a:r>
          </a:p>
          <a:p>
            <a:pPr lvl="1">
              <a:spcBef>
                <a:spcPts val="1200"/>
              </a:spcBef>
            </a:pPr>
            <a:r>
              <a:rPr lang="en-US" dirty="0" smtClean="0"/>
              <a:t>Actual Notice</a:t>
            </a:r>
          </a:p>
          <a:p>
            <a:pPr lvl="1">
              <a:spcBef>
                <a:spcPts val="1200"/>
              </a:spcBef>
            </a:pPr>
            <a:r>
              <a:rPr lang="en-US" dirty="0" smtClean="0"/>
              <a:t>Prejudice</a:t>
            </a:r>
            <a:endParaRPr lang="en-US" dirty="0"/>
          </a:p>
        </p:txBody>
      </p:sp>
      <p:sp>
        <p:nvSpPr>
          <p:cNvPr id="4" name="Text Placeholder 3"/>
          <p:cNvSpPr>
            <a:spLocks noGrp="1"/>
          </p:cNvSpPr>
          <p:nvPr>
            <p:ph type="body" idx="1"/>
          </p:nvPr>
        </p:nvSpPr>
        <p:spPr/>
        <p:txBody>
          <a:bodyPr/>
          <a:lstStyle/>
          <a:p>
            <a:r>
              <a:rPr lang="en-US" dirty="0"/>
              <a:t>Look to the </a:t>
            </a:r>
            <a:r>
              <a:rPr lang="en-US" dirty="0" smtClean="0"/>
              <a:t>Agreement:</a:t>
            </a:r>
            <a:endParaRPr lang="en-US" dirty="0"/>
          </a:p>
        </p:txBody>
      </p:sp>
      <p:sp>
        <p:nvSpPr>
          <p:cNvPr id="5" name="Content Placeholder 4"/>
          <p:cNvSpPr>
            <a:spLocks noGrp="1"/>
          </p:cNvSpPr>
          <p:nvPr>
            <p:ph sz="half" idx="11"/>
          </p:nvPr>
        </p:nvSpPr>
        <p:spPr/>
        <p:txBody>
          <a:bodyPr/>
          <a:lstStyle/>
          <a:p>
            <a:r>
              <a:rPr lang="en-US" dirty="0"/>
              <a:t>When can one make a claim?</a:t>
            </a:r>
          </a:p>
        </p:txBody>
      </p:sp>
    </p:spTree>
    <p:extLst>
      <p:ext uri="{BB962C8B-B14F-4D97-AF65-F5344CB8AC3E}">
        <p14:creationId xmlns:p14="http://schemas.microsoft.com/office/powerpoint/2010/main" val="2896962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10</a:t>
            </a:fld>
            <a:endParaRPr lang="en-US" dirty="0">
              <a:solidFill>
                <a:prstClr val="black">
                  <a:tint val="75000"/>
                </a:prstClr>
              </a:solidFill>
            </a:endParaRPr>
          </a:p>
        </p:txBody>
      </p:sp>
      <p:sp>
        <p:nvSpPr>
          <p:cNvPr id="3" name="Text Placeholder 2"/>
          <p:cNvSpPr>
            <a:spLocks noGrp="1"/>
          </p:cNvSpPr>
          <p:nvPr>
            <p:ph type="body" sz="quarter" idx="13"/>
          </p:nvPr>
        </p:nvSpPr>
        <p:spPr/>
        <p:txBody>
          <a:bodyPr/>
          <a:lstStyle/>
          <a:p>
            <a:pPr marL="681038" lvl="1" indent="-6350">
              <a:buNone/>
            </a:pPr>
            <a:r>
              <a:rPr lang="en-US" sz="2400" b="1" dirty="0"/>
              <a:t>Example, AIA A201-2007, 15.1.2:</a:t>
            </a:r>
          </a:p>
          <a:p>
            <a:pPr marL="681038" lvl="1" indent="-6350">
              <a:buNone/>
            </a:pPr>
            <a:r>
              <a:rPr lang="en-US" dirty="0"/>
              <a:t>“Claims by either the Owner or Contractor must be initiated by </a:t>
            </a:r>
            <a:r>
              <a:rPr lang="en-US" b="1" dirty="0">
                <a:solidFill>
                  <a:srgbClr val="EE7A22"/>
                </a:solidFill>
              </a:rPr>
              <a:t>written notice </a:t>
            </a:r>
            <a:r>
              <a:rPr lang="en-US" dirty="0"/>
              <a:t>to </a:t>
            </a:r>
            <a:r>
              <a:rPr lang="en-US" b="1" dirty="0">
                <a:solidFill>
                  <a:srgbClr val="EE7A22"/>
                </a:solidFill>
              </a:rPr>
              <a:t>the other party and to the Initial Decision Maker </a:t>
            </a:r>
            <a:r>
              <a:rPr lang="en-US" dirty="0"/>
              <a:t>with a copy sent to the Architect, if the </a:t>
            </a:r>
            <a:r>
              <a:rPr lang="en-US" b="1" dirty="0">
                <a:solidFill>
                  <a:srgbClr val="EE7A22"/>
                </a:solidFill>
              </a:rPr>
              <a:t>Architect</a:t>
            </a:r>
            <a:r>
              <a:rPr lang="en-US" dirty="0">
                <a:solidFill>
                  <a:srgbClr val="EE7A22"/>
                </a:solidFill>
              </a:rPr>
              <a:t> </a:t>
            </a:r>
            <a:r>
              <a:rPr lang="en-US" dirty="0"/>
              <a:t>is not serving as the Initial Decision Maker.”</a:t>
            </a:r>
          </a:p>
          <a:p>
            <a:pPr marL="688975" indent="0">
              <a:buNone/>
            </a:pPr>
            <a:endParaRPr lang="en-US" dirty="0"/>
          </a:p>
        </p:txBody>
      </p:sp>
      <p:sp>
        <p:nvSpPr>
          <p:cNvPr id="4" name="Text Placeholder 3"/>
          <p:cNvSpPr>
            <a:spLocks noGrp="1"/>
          </p:cNvSpPr>
          <p:nvPr>
            <p:ph type="body" idx="1"/>
          </p:nvPr>
        </p:nvSpPr>
        <p:spPr/>
        <p:txBody>
          <a:bodyPr/>
          <a:lstStyle/>
          <a:p>
            <a:r>
              <a:rPr lang="en-US" dirty="0" smtClean="0"/>
              <a:t>Look </a:t>
            </a:r>
            <a:r>
              <a:rPr lang="en-US" dirty="0"/>
              <a:t>to the </a:t>
            </a:r>
            <a:r>
              <a:rPr lang="en-US" dirty="0" smtClean="0"/>
              <a:t>Agreement: </a:t>
            </a:r>
            <a:endParaRPr lang="en-US" dirty="0"/>
          </a:p>
          <a:p>
            <a:endParaRPr lang="en-US" dirty="0"/>
          </a:p>
        </p:txBody>
      </p:sp>
      <p:sp>
        <p:nvSpPr>
          <p:cNvPr id="5" name="Content Placeholder 4"/>
          <p:cNvSpPr>
            <a:spLocks noGrp="1"/>
          </p:cNvSpPr>
          <p:nvPr>
            <p:ph sz="half" idx="11"/>
          </p:nvPr>
        </p:nvSpPr>
        <p:spPr/>
        <p:txBody>
          <a:bodyPr/>
          <a:lstStyle/>
          <a:p>
            <a:r>
              <a:rPr lang="en-US" dirty="0"/>
              <a:t>How does one make a claim?</a:t>
            </a: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5060" y="1654057"/>
            <a:ext cx="1463722" cy="14637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4482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11</a:t>
            </a:fld>
            <a:endParaRPr lang="en-US" dirty="0">
              <a:solidFill>
                <a:prstClr val="black">
                  <a:tint val="75000"/>
                </a:prstClr>
              </a:solidFill>
            </a:endParaRPr>
          </a:p>
        </p:txBody>
      </p:sp>
      <p:sp>
        <p:nvSpPr>
          <p:cNvPr id="3" name="Text Placeholder 2"/>
          <p:cNvSpPr>
            <a:spLocks noGrp="1"/>
          </p:cNvSpPr>
          <p:nvPr>
            <p:ph type="body" sz="quarter" idx="13"/>
          </p:nvPr>
        </p:nvSpPr>
        <p:spPr/>
        <p:txBody>
          <a:bodyPr/>
          <a:lstStyle/>
          <a:p>
            <a:r>
              <a:rPr lang="en-US" dirty="0"/>
              <a:t>Payment </a:t>
            </a:r>
            <a:endParaRPr lang="en-US" dirty="0" smtClean="0"/>
          </a:p>
          <a:p>
            <a:pPr lvl="1"/>
            <a:r>
              <a:rPr lang="en-US" dirty="0" smtClean="0"/>
              <a:t>failure </a:t>
            </a:r>
            <a:r>
              <a:rPr lang="en-US" dirty="0"/>
              <a:t>to pay, wrongful withholding, </a:t>
            </a:r>
            <a:r>
              <a:rPr lang="en-US" dirty="0" smtClean="0"/>
              <a:t>retainage</a:t>
            </a:r>
            <a:endParaRPr lang="en-US" dirty="0"/>
          </a:p>
          <a:p>
            <a:endParaRPr lang="en-US" dirty="0"/>
          </a:p>
        </p:txBody>
      </p:sp>
      <p:sp>
        <p:nvSpPr>
          <p:cNvPr id="4" name="Text Placeholder 3"/>
          <p:cNvSpPr>
            <a:spLocks noGrp="1"/>
          </p:cNvSpPr>
          <p:nvPr>
            <p:ph type="body" idx="1"/>
          </p:nvPr>
        </p:nvSpPr>
        <p:spPr/>
        <p:txBody>
          <a:bodyPr/>
          <a:lstStyle/>
          <a:p>
            <a:r>
              <a:rPr lang="en-US" dirty="0"/>
              <a:t>Up-the-Chain Claims:</a:t>
            </a:r>
          </a:p>
          <a:p>
            <a:endParaRPr lang="en-US" dirty="0"/>
          </a:p>
        </p:txBody>
      </p:sp>
      <p:sp>
        <p:nvSpPr>
          <p:cNvPr id="5" name="Content Placeholder 4"/>
          <p:cNvSpPr>
            <a:spLocks noGrp="1"/>
          </p:cNvSpPr>
          <p:nvPr>
            <p:ph sz="half" idx="11"/>
          </p:nvPr>
        </p:nvSpPr>
        <p:spPr/>
        <p:txBody>
          <a:bodyPr>
            <a:noAutofit/>
          </a:bodyPr>
          <a:lstStyle/>
          <a:p>
            <a:r>
              <a:rPr lang="en-US" sz="3600" dirty="0"/>
              <a:t>What type of claims can be asserted?</a:t>
            </a: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8644" y="3809087"/>
            <a:ext cx="2166711" cy="2318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33154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12</a:t>
            </a:fld>
            <a:endParaRPr lang="en-US" dirty="0">
              <a:solidFill>
                <a:prstClr val="black">
                  <a:tint val="75000"/>
                </a:prstClr>
              </a:solidFill>
            </a:endParaRPr>
          </a:p>
        </p:txBody>
      </p:sp>
      <p:sp>
        <p:nvSpPr>
          <p:cNvPr id="3" name="Text Placeholder 2"/>
          <p:cNvSpPr>
            <a:spLocks noGrp="1"/>
          </p:cNvSpPr>
          <p:nvPr>
            <p:ph type="body" sz="quarter" idx="13"/>
          </p:nvPr>
        </p:nvSpPr>
        <p:spPr/>
        <p:txBody>
          <a:bodyPr/>
          <a:lstStyle/>
          <a:p>
            <a:r>
              <a:rPr lang="en-US" dirty="0"/>
              <a:t>Types of C</a:t>
            </a:r>
            <a:r>
              <a:rPr lang="en-US" dirty="0" smtClean="0"/>
              <a:t>laims</a:t>
            </a:r>
            <a:endParaRPr lang="en-US" dirty="0"/>
          </a:p>
        </p:txBody>
      </p:sp>
      <p:sp>
        <p:nvSpPr>
          <p:cNvPr id="4" name="Content Placeholder 3"/>
          <p:cNvSpPr>
            <a:spLocks noGrp="1"/>
          </p:cNvSpPr>
          <p:nvPr>
            <p:ph sz="half" idx="11"/>
          </p:nvPr>
        </p:nvSpPr>
        <p:spPr/>
        <p:txBody>
          <a:bodyPr/>
          <a:lstStyle/>
          <a:p>
            <a:endParaRPr lang="en-US" dirty="0"/>
          </a:p>
        </p:txBody>
      </p:sp>
    </p:spTree>
    <p:extLst>
      <p:ext uri="{BB962C8B-B14F-4D97-AF65-F5344CB8AC3E}">
        <p14:creationId xmlns:p14="http://schemas.microsoft.com/office/powerpoint/2010/main" val="31534920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lstStyle/>
          <a:p>
            <a:r>
              <a:rPr lang="en-US" dirty="0"/>
              <a:t>Up-the-Chain </a:t>
            </a:r>
            <a:r>
              <a:rPr lang="en-US" dirty="0" smtClean="0"/>
              <a:t>Claims</a:t>
            </a:r>
            <a:endParaRPr lang="en-US"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13</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marL="117475" indent="0">
              <a:buNone/>
            </a:pPr>
            <a:r>
              <a:rPr lang="en-US" b="1" dirty="0" smtClean="0">
                <a:solidFill>
                  <a:srgbClr val="EE7A22"/>
                </a:solidFill>
              </a:rPr>
              <a:t>Added Scope</a:t>
            </a:r>
            <a:endParaRPr lang="en-US" b="1" dirty="0">
              <a:solidFill>
                <a:srgbClr val="EE7A22"/>
              </a:solidFill>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7739" y="3424452"/>
            <a:ext cx="3968523" cy="26654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770269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14</a:t>
            </a:fld>
            <a:endParaRPr lang="en-US" dirty="0">
              <a:solidFill>
                <a:prstClr val="black">
                  <a:tint val="75000"/>
                </a:prstClr>
              </a:solidFill>
            </a:endParaRPr>
          </a:p>
        </p:txBody>
      </p:sp>
      <p:sp>
        <p:nvSpPr>
          <p:cNvPr id="3" name="Text Placeholder 2"/>
          <p:cNvSpPr>
            <a:spLocks noGrp="1"/>
          </p:cNvSpPr>
          <p:nvPr>
            <p:ph type="body" sz="quarter" idx="13"/>
          </p:nvPr>
        </p:nvSpPr>
        <p:spPr/>
        <p:txBody>
          <a:bodyPr/>
          <a:lstStyle/>
          <a:p>
            <a:pPr>
              <a:buFontTx/>
              <a:buChar char="Q"/>
            </a:pPr>
            <a:r>
              <a:rPr lang="en-US" dirty="0" smtClean="0"/>
              <a:t>What </a:t>
            </a:r>
            <a:r>
              <a:rPr lang="en-US" dirty="0"/>
              <a:t>is delay?</a:t>
            </a:r>
          </a:p>
          <a:p>
            <a:pPr>
              <a:buFontTx/>
              <a:buChar char="A"/>
            </a:pPr>
            <a:r>
              <a:rPr lang="en-US" dirty="0"/>
              <a:t>An event that </a:t>
            </a:r>
            <a:r>
              <a:rPr lang="en-US" b="1" dirty="0"/>
              <a:t>causes increased time of performance</a:t>
            </a:r>
            <a:r>
              <a:rPr lang="en-US" dirty="0"/>
              <a:t> and consequently causes </a:t>
            </a:r>
            <a:r>
              <a:rPr lang="en-US" dirty="0" smtClean="0"/>
              <a:t>subcontract </a:t>
            </a:r>
            <a:r>
              <a:rPr lang="en-US" dirty="0"/>
              <a:t>completion to occur </a:t>
            </a:r>
            <a:r>
              <a:rPr lang="en-US" b="1" dirty="0"/>
              <a:t>later than planned</a:t>
            </a:r>
            <a:r>
              <a:rPr lang="en-US" dirty="0" smtClean="0"/>
              <a:t>.</a:t>
            </a:r>
            <a:endParaRPr lang="en-US" dirty="0"/>
          </a:p>
        </p:txBody>
      </p:sp>
      <p:sp>
        <p:nvSpPr>
          <p:cNvPr id="4" name="Text Placeholder 3"/>
          <p:cNvSpPr>
            <a:spLocks noGrp="1"/>
          </p:cNvSpPr>
          <p:nvPr>
            <p:ph type="body" idx="1"/>
          </p:nvPr>
        </p:nvSpPr>
        <p:spPr/>
        <p:txBody>
          <a:bodyPr/>
          <a:lstStyle/>
          <a:p>
            <a:r>
              <a:rPr lang="en-US" dirty="0" smtClean="0"/>
              <a:t>Delay</a:t>
            </a:r>
            <a:endParaRPr lang="en-US" dirty="0"/>
          </a:p>
        </p:txBody>
      </p:sp>
      <p:sp>
        <p:nvSpPr>
          <p:cNvPr id="5" name="Content Placeholder 4"/>
          <p:cNvSpPr>
            <a:spLocks noGrp="1"/>
          </p:cNvSpPr>
          <p:nvPr>
            <p:ph sz="half" idx="11"/>
          </p:nvPr>
        </p:nvSpPr>
        <p:spPr/>
        <p:txBody>
          <a:bodyPr/>
          <a:lstStyle/>
          <a:p>
            <a:r>
              <a:rPr lang="en-US" dirty="0"/>
              <a:t>Up-the-Chain </a:t>
            </a:r>
            <a:r>
              <a:rPr lang="en-US" dirty="0" smtClean="0"/>
              <a:t>Claims</a:t>
            </a:r>
            <a:endParaRPr lang="en-US" dirty="0"/>
          </a:p>
        </p:txBody>
      </p:sp>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3072" y="4664036"/>
            <a:ext cx="1537855" cy="1537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89494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15</a:t>
            </a:fld>
            <a:endParaRPr lang="en-US" dirty="0">
              <a:solidFill>
                <a:prstClr val="black">
                  <a:tint val="75000"/>
                </a:prstClr>
              </a:solidFill>
            </a:endParaRPr>
          </a:p>
        </p:txBody>
      </p:sp>
      <p:sp>
        <p:nvSpPr>
          <p:cNvPr id="3" name="Text Placeholder 2"/>
          <p:cNvSpPr>
            <a:spLocks noGrp="1"/>
          </p:cNvSpPr>
          <p:nvPr>
            <p:ph type="body" sz="quarter" idx="13"/>
          </p:nvPr>
        </p:nvSpPr>
        <p:spPr/>
        <p:txBody>
          <a:bodyPr/>
          <a:lstStyle/>
          <a:p>
            <a:pPr>
              <a:buFontTx/>
              <a:buChar char="Q"/>
            </a:pPr>
            <a:r>
              <a:rPr lang="en-US" dirty="0" smtClean="0"/>
              <a:t>What </a:t>
            </a:r>
            <a:r>
              <a:rPr lang="en-US" dirty="0"/>
              <a:t>is acceleration</a:t>
            </a:r>
            <a:r>
              <a:rPr lang="en-US" dirty="0" smtClean="0"/>
              <a:t>?</a:t>
            </a:r>
            <a:endParaRPr lang="en-US" dirty="0"/>
          </a:p>
          <a:p>
            <a:pPr>
              <a:buFontTx/>
              <a:buChar char="A"/>
            </a:pPr>
            <a:r>
              <a:rPr lang="en-US" dirty="0"/>
              <a:t>A </a:t>
            </a:r>
            <a:r>
              <a:rPr lang="en-US" b="1" dirty="0"/>
              <a:t>compression of time</a:t>
            </a:r>
            <a:r>
              <a:rPr lang="en-US" dirty="0"/>
              <a:t> to perform work</a:t>
            </a:r>
          </a:p>
        </p:txBody>
      </p:sp>
      <p:sp>
        <p:nvSpPr>
          <p:cNvPr id="4" name="Text Placeholder 3"/>
          <p:cNvSpPr>
            <a:spLocks noGrp="1"/>
          </p:cNvSpPr>
          <p:nvPr>
            <p:ph type="body" idx="1"/>
          </p:nvPr>
        </p:nvSpPr>
        <p:spPr/>
        <p:txBody>
          <a:bodyPr/>
          <a:lstStyle/>
          <a:p>
            <a:r>
              <a:rPr lang="en-US" dirty="0"/>
              <a:t>Acceleration</a:t>
            </a:r>
          </a:p>
        </p:txBody>
      </p:sp>
      <p:sp>
        <p:nvSpPr>
          <p:cNvPr id="5" name="Content Placeholder 4"/>
          <p:cNvSpPr>
            <a:spLocks noGrp="1"/>
          </p:cNvSpPr>
          <p:nvPr>
            <p:ph sz="half" idx="11"/>
          </p:nvPr>
        </p:nvSpPr>
        <p:spPr/>
        <p:txBody>
          <a:bodyPr/>
          <a:lstStyle/>
          <a:p>
            <a:r>
              <a:rPr lang="en-US" dirty="0"/>
              <a:t>Up-the-Chain </a:t>
            </a:r>
            <a:r>
              <a:rPr lang="en-US" dirty="0" smtClean="0"/>
              <a:t>Claims</a:t>
            </a:r>
            <a:endParaRPr lang="en-US" dirty="0"/>
          </a:p>
        </p:txBody>
      </p:sp>
      <p:pic>
        <p:nvPicPr>
          <p:cNvPr id="7"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3590" y="4035366"/>
            <a:ext cx="2236819" cy="15460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858985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lstStyle/>
          <a:p>
            <a:r>
              <a:rPr lang="en-US" dirty="0"/>
              <a:t>Down-the-Chain </a:t>
            </a:r>
            <a:r>
              <a:rPr lang="en-US" dirty="0" smtClean="0"/>
              <a:t>Claims</a:t>
            </a:r>
            <a:endParaRPr lang="en-US"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16</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r>
              <a:rPr lang="en-US" dirty="0"/>
              <a:t>Deficiencies in workmanship</a:t>
            </a:r>
          </a:p>
          <a:p>
            <a:r>
              <a:rPr lang="en-US" dirty="0"/>
              <a:t>Failure to perform</a:t>
            </a:r>
          </a:p>
          <a:p>
            <a:r>
              <a:rPr lang="en-US" dirty="0"/>
              <a:t>Delay damages </a:t>
            </a:r>
            <a:r>
              <a:rPr lang="en-US" dirty="0" smtClean="0"/>
              <a:t>(often via liquidated damages)</a:t>
            </a:r>
            <a:endParaRPr lang="en-US" dirty="0"/>
          </a:p>
          <a:p>
            <a:r>
              <a:rPr lang="en-US" dirty="0"/>
              <a:t>Indemnity</a:t>
            </a:r>
          </a:p>
          <a:p>
            <a:pPr lvl="1"/>
            <a:r>
              <a:rPr lang="en-US" dirty="0"/>
              <a:t>Loss (fire, theft, damage, violation)</a:t>
            </a:r>
          </a:p>
          <a:p>
            <a:pPr lvl="1"/>
            <a:r>
              <a:rPr lang="en-US" dirty="0"/>
              <a:t>Liable up-the-chain (delays, breach, etc</a:t>
            </a:r>
            <a:r>
              <a:rPr lang="en-US" dirty="0" smtClean="0"/>
              <a:t>.)</a:t>
            </a:r>
            <a:endParaRPr lang="en-US" dirty="0"/>
          </a:p>
        </p:txBody>
      </p:sp>
    </p:spTree>
    <p:extLst>
      <p:ext uri="{BB962C8B-B14F-4D97-AF65-F5344CB8AC3E}">
        <p14:creationId xmlns:p14="http://schemas.microsoft.com/office/powerpoint/2010/main" val="38071088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a:t>Best Practices for Preserving a </a:t>
            </a:r>
            <a:r>
              <a:rPr lang="en-US" sz="3600" dirty="0" smtClean="0"/>
              <a:t>Claim</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17</a:t>
            </a:fld>
            <a:endParaRPr lang="en-US" dirty="0">
              <a:solidFill>
                <a:prstClr val="black">
                  <a:tint val="75000"/>
                </a:prstClr>
              </a:solidFill>
            </a:endParaRPr>
          </a:p>
        </p:txBody>
      </p:sp>
      <p:sp>
        <p:nvSpPr>
          <p:cNvPr id="4" name="Text Placeholder 3"/>
          <p:cNvSpPr>
            <a:spLocks noGrp="1"/>
          </p:cNvSpPr>
          <p:nvPr>
            <p:ph type="body" sz="quarter" idx="13"/>
          </p:nvPr>
        </p:nvSpPr>
        <p:spPr>
          <a:xfrm>
            <a:off x="261257" y="1686297"/>
            <a:ext cx="8621486" cy="4441372"/>
          </a:xfrm>
        </p:spPr>
        <p:txBody>
          <a:bodyPr/>
          <a:lstStyle/>
          <a:p>
            <a:r>
              <a:rPr lang="en-US" dirty="0"/>
              <a:t>Identify the event or cause of your damages</a:t>
            </a:r>
          </a:p>
          <a:p>
            <a:r>
              <a:rPr lang="en-US" dirty="0"/>
              <a:t>Prepare written notice</a:t>
            </a:r>
          </a:p>
          <a:p>
            <a:r>
              <a:rPr lang="en-US" dirty="0"/>
              <a:t>Identify and capture your damages with documents</a:t>
            </a:r>
          </a:p>
          <a:p>
            <a:pPr lvl="1"/>
            <a:r>
              <a:rPr lang="en-US" dirty="0"/>
              <a:t>Extra Work</a:t>
            </a:r>
          </a:p>
          <a:p>
            <a:pPr lvl="1"/>
            <a:r>
              <a:rPr lang="en-US" dirty="0"/>
              <a:t>Delay/Acceleration</a:t>
            </a:r>
          </a:p>
          <a:p>
            <a:pPr lvl="1"/>
            <a:r>
              <a:rPr lang="en-US" dirty="0"/>
              <a:t>Non-payment, wrongful withholding, untimely </a:t>
            </a:r>
            <a:r>
              <a:rPr lang="en-US" dirty="0" smtClean="0"/>
              <a:t>payment</a:t>
            </a:r>
          </a:p>
          <a:p>
            <a:r>
              <a:rPr lang="en-US" dirty="0" smtClean="0"/>
              <a:t>Do everything you can not to inadvertently waive claims!</a:t>
            </a:r>
            <a:endParaRPr lang="en-US" dirty="0"/>
          </a:p>
        </p:txBody>
      </p:sp>
    </p:spTree>
    <p:extLst>
      <p:ext uri="{BB962C8B-B14F-4D97-AF65-F5344CB8AC3E}">
        <p14:creationId xmlns:p14="http://schemas.microsoft.com/office/powerpoint/2010/main" val="10738918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a:t>Best Practices for Preserving a </a:t>
            </a:r>
            <a:r>
              <a:rPr lang="en-US" sz="3600" dirty="0" smtClean="0"/>
              <a:t>Claim</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18</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r>
              <a:rPr lang="en-US" dirty="0" smtClean="0"/>
              <a:t>Consider future exposure to damages</a:t>
            </a:r>
          </a:p>
          <a:p>
            <a:pPr lvl="1"/>
            <a:r>
              <a:rPr lang="en-US" dirty="0" smtClean="0"/>
              <a:t>Cumulative </a:t>
            </a:r>
            <a:r>
              <a:rPr lang="en-US" dirty="0"/>
              <a:t>Impact</a:t>
            </a:r>
          </a:p>
          <a:p>
            <a:pPr lvl="1"/>
            <a:r>
              <a:rPr lang="en-US" dirty="0"/>
              <a:t>Liquidated Damages</a:t>
            </a:r>
          </a:p>
          <a:p>
            <a:pPr lvl="1"/>
            <a:r>
              <a:rPr lang="en-US" dirty="0"/>
              <a:t>Indemnity</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9234" y="3429000"/>
            <a:ext cx="2741698" cy="25623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31595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a:t>Preserving Claims:</a:t>
            </a:r>
          </a:p>
          <a:p>
            <a:r>
              <a:rPr lang="en-US" sz="3600" dirty="0"/>
              <a:t>PARTIAL/FINAL </a:t>
            </a:r>
            <a:r>
              <a:rPr lang="en-US" sz="3600" dirty="0" smtClean="0"/>
              <a:t>RELEASES</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19</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a:spcBef>
                <a:spcPts val="1800"/>
              </a:spcBef>
            </a:pPr>
            <a:r>
              <a:rPr lang="en-US" dirty="0"/>
              <a:t>Read them carefully and keep your accounting department in the loop of </a:t>
            </a:r>
            <a:r>
              <a:rPr lang="en-US" dirty="0" smtClean="0"/>
              <a:t>claims.</a:t>
            </a:r>
            <a:endParaRPr lang="en-US" dirty="0"/>
          </a:p>
          <a:p>
            <a:pPr>
              <a:spcBef>
                <a:spcPts val="1800"/>
              </a:spcBef>
            </a:pPr>
            <a:r>
              <a:rPr lang="en-US" dirty="0"/>
              <a:t>Acceptance of final payment can serve as a release of </a:t>
            </a:r>
            <a:r>
              <a:rPr lang="en-US" dirty="0" smtClean="0"/>
              <a:t>claims.</a:t>
            </a:r>
            <a:endParaRPr lang="en-US" dirty="0"/>
          </a:p>
          <a:p>
            <a:pPr>
              <a:spcBef>
                <a:spcPts val="1800"/>
              </a:spcBef>
            </a:pPr>
            <a:r>
              <a:rPr lang="en-US" dirty="0"/>
              <a:t>Imperative that you qualify the release, even if being submitted </a:t>
            </a:r>
            <a:r>
              <a:rPr lang="en-US" dirty="0" smtClean="0"/>
              <a:t>electronically.</a:t>
            </a:r>
            <a:endParaRPr lang="en-US" dirty="0"/>
          </a:p>
          <a:p>
            <a:pPr>
              <a:spcBef>
                <a:spcPts val="1800"/>
              </a:spcBef>
            </a:pPr>
            <a:r>
              <a:rPr lang="en-US" dirty="0"/>
              <a:t>Watch out for language on the pay app </a:t>
            </a:r>
            <a:r>
              <a:rPr lang="en-US" dirty="0" smtClean="0"/>
              <a:t>itself.</a:t>
            </a:r>
            <a:endParaRPr lang="en-US" dirty="0"/>
          </a:p>
          <a:p>
            <a:pPr>
              <a:spcBef>
                <a:spcPts val="1800"/>
              </a:spcBef>
            </a:pPr>
            <a:r>
              <a:rPr lang="en-US" dirty="0"/>
              <a:t>Be careful for language on Change Orders that limits/waives your right to pursue </a:t>
            </a:r>
            <a:r>
              <a:rPr lang="en-US" dirty="0" smtClean="0"/>
              <a:t>claims.</a:t>
            </a:r>
            <a:endParaRPr lang="en-US" dirty="0"/>
          </a:p>
          <a:p>
            <a:pPr marL="117475" indent="0">
              <a:buNone/>
            </a:pPr>
            <a:endParaRPr lang="en-US" dirty="0"/>
          </a:p>
        </p:txBody>
      </p:sp>
    </p:spTree>
    <p:extLst>
      <p:ext uri="{BB962C8B-B14F-4D97-AF65-F5344CB8AC3E}">
        <p14:creationId xmlns:p14="http://schemas.microsoft.com/office/powerpoint/2010/main" val="42679040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pPr>
              <a:defRPr/>
            </a:pPr>
            <a:fld id="{040878EE-856D-40AB-8546-1C7C0B90B548}" type="slidenum">
              <a:rPr lang="en-US" smtClean="0">
                <a:solidFill>
                  <a:prstClr val="black">
                    <a:tint val="75000"/>
                  </a:prstClr>
                </a:solidFill>
              </a:rPr>
              <a:pPr>
                <a:defRPr/>
              </a:pPr>
              <a:t>20</a:t>
            </a:fld>
            <a:endParaRPr lang="en-US" dirty="0">
              <a:solidFill>
                <a:prstClr val="black">
                  <a:tint val="75000"/>
                </a:prstClr>
              </a:solidFill>
            </a:endParaRPr>
          </a:p>
        </p:txBody>
      </p:sp>
      <p:sp>
        <p:nvSpPr>
          <p:cNvPr id="4" name="Content Placeholder 3"/>
          <p:cNvSpPr>
            <a:spLocks noGrp="1"/>
          </p:cNvSpPr>
          <p:nvPr>
            <p:ph sz="half" idx="11"/>
          </p:nvPr>
        </p:nvSpPr>
        <p:spPr/>
        <p:txBody>
          <a:bodyPr>
            <a:noAutofit/>
          </a:bodyPr>
          <a:lstStyle/>
          <a:p>
            <a:r>
              <a:rPr lang="en-US" sz="3600" dirty="0"/>
              <a:t>THE DREADED MONTHLY RELEASE</a:t>
            </a:r>
          </a:p>
        </p:txBody>
      </p:sp>
      <p:pic>
        <p:nvPicPr>
          <p:cNvPr id="6"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1740" y="1215936"/>
            <a:ext cx="4145925" cy="5505539"/>
          </a:xfrm>
          <a:prstGeom prst="rect">
            <a:avLst/>
          </a:prstGeom>
          <a:noFill/>
          <a:ln w="38100">
            <a:solidFill>
              <a:srgbClr val="8D8B7E"/>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623" y="2032659"/>
            <a:ext cx="7968755" cy="1055231"/>
          </a:xfrm>
          <a:prstGeom prst="rect">
            <a:avLst/>
          </a:prstGeom>
          <a:noFill/>
          <a:ln w="38100">
            <a:solidFill>
              <a:srgbClr val="8D8B7E"/>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869" y="3584224"/>
            <a:ext cx="8196263" cy="1717675"/>
          </a:xfrm>
          <a:prstGeom prst="rect">
            <a:avLst/>
          </a:prstGeom>
          <a:noFill/>
          <a:ln w="38100">
            <a:solidFill>
              <a:srgbClr val="8D8B7E"/>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9" name="Group 20"/>
          <p:cNvGrpSpPr>
            <a:grpSpLocks/>
          </p:cNvGrpSpPr>
          <p:nvPr/>
        </p:nvGrpSpPr>
        <p:grpSpPr bwMode="auto">
          <a:xfrm>
            <a:off x="685800" y="3879273"/>
            <a:ext cx="7772400" cy="152400"/>
            <a:chOff x="384" y="2352"/>
            <a:chExt cx="4896" cy="96"/>
          </a:xfrm>
        </p:grpSpPr>
        <p:sp>
          <p:nvSpPr>
            <p:cNvPr id="10" name="Line 18"/>
            <p:cNvSpPr>
              <a:spLocks noChangeShapeType="1"/>
            </p:cNvSpPr>
            <p:nvPr/>
          </p:nvSpPr>
          <p:spPr bwMode="auto">
            <a:xfrm>
              <a:off x="2112" y="2352"/>
              <a:ext cx="3168" cy="0"/>
            </a:xfrm>
            <a:prstGeom prst="line">
              <a:avLst/>
            </a:prstGeom>
            <a:noFill/>
            <a:ln w="38100">
              <a:solidFill>
                <a:srgbClr val="E1120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endParaRPr lang="en-US" dirty="0">
                <a:solidFill>
                  <a:srgbClr val="000000"/>
                </a:solidFill>
              </a:endParaRPr>
            </a:p>
          </p:txBody>
        </p:sp>
        <p:sp>
          <p:nvSpPr>
            <p:cNvPr id="11" name="Line 19"/>
            <p:cNvSpPr>
              <a:spLocks noChangeShapeType="1"/>
            </p:cNvSpPr>
            <p:nvPr/>
          </p:nvSpPr>
          <p:spPr bwMode="auto">
            <a:xfrm>
              <a:off x="384" y="2448"/>
              <a:ext cx="3888" cy="0"/>
            </a:xfrm>
            <a:prstGeom prst="line">
              <a:avLst/>
            </a:prstGeom>
            <a:noFill/>
            <a:ln w="38100">
              <a:solidFill>
                <a:srgbClr val="E1120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endParaRPr lang="en-US" dirty="0">
                <a:solidFill>
                  <a:srgbClr val="000000"/>
                </a:solidFill>
              </a:endParaRPr>
            </a:p>
          </p:txBody>
        </p:sp>
      </p:grpSp>
      <p:sp>
        <p:nvSpPr>
          <p:cNvPr id="12" name="Line 21"/>
          <p:cNvSpPr>
            <a:spLocks noChangeShapeType="1"/>
          </p:cNvSpPr>
          <p:nvPr/>
        </p:nvSpPr>
        <p:spPr bwMode="auto">
          <a:xfrm>
            <a:off x="5719482" y="4443061"/>
            <a:ext cx="2438400" cy="0"/>
          </a:xfrm>
          <a:prstGeom prst="line">
            <a:avLst/>
          </a:prstGeom>
          <a:noFill/>
          <a:ln w="38100">
            <a:solidFill>
              <a:srgbClr val="E1120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endParaRPr lang="en-US" dirty="0">
              <a:solidFill>
                <a:srgbClr val="000000"/>
              </a:solidFill>
            </a:endParaRPr>
          </a:p>
        </p:txBody>
      </p:sp>
    </p:spTree>
    <p:extLst>
      <p:ext uri="{BB962C8B-B14F-4D97-AF65-F5344CB8AC3E}">
        <p14:creationId xmlns:p14="http://schemas.microsoft.com/office/powerpoint/2010/main" val="671984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ssolv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6"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strips(downRight)">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strips(downRight)">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rmAutofit/>
          </a:bodyPr>
          <a:lstStyle/>
          <a:p>
            <a:r>
              <a:rPr lang="en-US" sz="3600" dirty="0"/>
              <a:t>THE DREADED MONTHLY </a:t>
            </a:r>
            <a:r>
              <a:rPr lang="en-US" sz="3600" dirty="0" smtClean="0"/>
              <a:t>RELEASE</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21</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r>
              <a:rPr lang="en-US" sz="2200" dirty="0"/>
              <a:t>Include a statement on the Partial Waiver/Release form that states the </a:t>
            </a:r>
            <a:r>
              <a:rPr lang="en-US" sz="2200" b="1" dirty="0" smtClean="0">
                <a:solidFill>
                  <a:srgbClr val="EE7A22"/>
                </a:solidFill>
              </a:rPr>
              <a:t>Subcontractor </a:t>
            </a:r>
            <a:r>
              <a:rPr lang="en-US" sz="2200" b="1" dirty="0">
                <a:solidFill>
                  <a:srgbClr val="EE7A22"/>
                </a:solidFill>
              </a:rPr>
              <a:t>does not waive, and specifically reserves, all claims for additional compensation and additional time for work performed for [</a:t>
            </a:r>
            <a:r>
              <a:rPr lang="en-US" sz="2200" b="1" i="1" dirty="0">
                <a:solidFill>
                  <a:srgbClr val="EE7A22"/>
                </a:solidFill>
              </a:rPr>
              <a:t>insert the description here</a:t>
            </a:r>
            <a:r>
              <a:rPr lang="en-US" sz="2200" b="1" dirty="0">
                <a:solidFill>
                  <a:srgbClr val="EE7A22"/>
                </a:solidFill>
              </a:rPr>
              <a:t>].</a:t>
            </a:r>
          </a:p>
          <a:p>
            <a:r>
              <a:rPr lang="en-US" sz="2200" dirty="0"/>
              <a:t>Include as much detail that would be necessary for a third party to understand that you are reserving your rights for money and time with respect to specific work.</a:t>
            </a:r>
          </a:p>
          <a:p>
            <a:r>
              <a:rPr lang="en-US" sz="2200" dirty="0"/>
              <a:t>What if the Owner/GC rejects your additional language?</a:t>
            </a:r>
          </a:p>
          <a:p>
            <a:endParaRPr lang="en-US" sz="2200" dirty="0"/>
          </a:p>
        </p:txBody>
      </p:sp>
    </p:spTree>
    <p:extLst>
      <p:ext uri="{BB962C8B-B14F-4D97-AF65-F5344CB8AC3E}">
        <p14:creationId xmlns:p14="http://schemas.microsoft.com/office/powerpoint/2010/main" val="397303360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22</a:t>
            </a:fld>
            <a:endParaRPr lang="en-US" dirty="0">
              <a:solidFill>
                <a:prstClr val="black">
                  <a:tint val="75000"/>
                </a:prstClr>
              </a:solidFill>
            </a:endParaRPr>
          </a:p>
        </p:txBody>
      </p:sp>
      <p:sp>
        <p:nvSpPr>
          <p:cNvPr id="3" name="Text Placeholder 2"/>
          <p:cNvSpPr>
            <a:spLocks noGrp="1"/>
          </p:cNvSpPr>
          <p:nvPr>
            <p:ph type="body" sz="quarter" idx="13"/>
          </p:nvPr>
        </p:nvSpPr>
        <p:spPr>
          <a:xfrm>
            <a:off x="457200" y="2220686"/>
            <a:ext cx="8229600" cy="3906983"/>
          </a:xfrm>
        </p:spPr>
        <p:txBody>
          <a:bodyPr/>
          <a:lstStyle/>
          <a:p>
            <a:pPr marL="1254125">
              <a:spcBef>
                <a:spcPts val="1800"/>
              </a:spcBef>
            </a:pPr>
            <a:r>
              <a:rPr lang="en-US" sz="2000" dirty="0"/>
              <a:t>If you need to be paid, then you should sign the Waiver without the additional statement, but you must </a:t>
            </a:r>
            <a:r>
              <a:rPr lang="en-US" sz="2000" b="1" dirty="0">
                <a:solidFill>
                  <a:srgbClr val="EE7A22"/>
                </a:solidFill>
              </a:rPr>
              <a:t>transmit it with a contemporaneous letter that states the Owner/GC rejected your change, but that you need to be paid, so you have signed the Waiver but you reserve all of your rights. </a:t>
            </a:r>
          </a:p>
          <a:p>
            <a:pPr marL="1254125">
              <a:spcBef>
                <a:spcPts val="1800"/>
              </a:spcBef>
            </a:pPr>
            <a:r>
              <a:rPr lang="en-US" sz="2000" dirty="0"/>
              <a:t>In the letter, you should identify all of the Claims for which you are reserving your rights.</a:t>
            </a:r>
          </a:p>
          <a:p>
            <a:pPr marL="1254125">
              <a:spcBef>
                <a:spcPts val="1800"/>
              </a:spcBef>
            </a:pPr>
            <a:r>
              <a:rPr lang="en-US" sz="2000" dirty="0"/>
              <a:t>The law is not clear whether this procedure will protect your rights to payment. So, you should consult with your attorney.</a:t>
            </a:r>
          </a:p>
          <a:p>
            <a:pPr>
              <a:spcBef>
                <a:spcPts val="1800"/>
              </a:spcBef>
            </a:pPr>
            <a:endParaRPr lang="en-US" dirty="0"/>
          </a:p>
        </p:txBody>
      </p:sp>
      <p:sp>
        <p:nvSpPr>
          <p:cNvPr id="4" name="Text Placeholder 3"/>
          <p:cNvSpPr>
            <a:spLocks noGrp="1"/>
          </p:cNvSpPr>
          <p:nvPr>
            <p:ph type="body" idx="1"/>
          </p:nvPr>
        </p:nvSpPr>
        <p:spPr>
          <a:xfrm>
            <a:off x="457200" y="1693727"/>
            <a:ext cx="8229600" cy="526959"/>
          </a:xfrm>
        </p:spPr>
        <p:txBody>
          <a:bodyPr/>
          <a:lstStyle/>
          <a:p>
            <a:r>
              <a:rPr lang="en-US" sz="2200" dirty="0"/>
              <a:t>Best Practice:</a:t>
            </a:r>
          </a:p>
          <a:p>
            <a:endParaRPr lang="en-US" sz="2200" dirty="0"/>
          </a:p>
        </p:txBody>
      </p:sp>
      <p:sp>
        <p:nvSpPr>
          <p:cNvPr id="5" name="Content Placeholder 4"/>
          <p:cNvSpPr>
            <a:spLocks noGrp="1"/>
          </p:cNvSpPr>
          <p:nvPr>
            <p:ph sz="half" idx="11"/>
          </p:nvPr>
        </p:nvSpPr>
        <p:spPr/>
        <p:txBody>
          <a:bodyPr>
            <a:normAutofit/>
          </a:bodyPr>
          <a:lstStyle/>
          <a:p>
            <a:r>
              <a:rPr lang="en-US" sz="3600" dirty="0"/>
              <a:t>THE DREADED MONTHLY </a:t>
            </a:r>
            <a:r>
              <a:rPr lang="en-US" sz="3600" dirty="0" smtClean="0"/>
              <a:t>RELEASE</a:t>
            </a:r>
            <a:endParaRPr lang="en-US" sz="3600" dirty="0"/>
          </a:p>
        </p:txBody>
      </p:sp>
    </p:spTree>
    <p:extLst>
      <p:ext uri="{BB962C8B-B14F-4D97-AF65-F5344CB8AC3E}">
        <p14:creationId xmlns:p14="http://schemas.microsoft.com/office/powerpoint/2010/main" val="199171212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lstStyle/>
          <a:p>
            <a:r>
              <a:rPr lang="en-US" dirty="0"/>
              <a:t>CLAIMS FOR nonPAYMENT</a:t>
            </a:r>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23</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r>
              <a:rPr lang="en-US" dirty="0">
                <a:cs typeface="Arial" charset="0"/>
              </a:rPr>
              <a:t>Payment (periodic, final, retainage) 	</a:t>
            </a:r>
          </a:p>
          <a:p>
            <a:pPr lvl="1">
              <a:spcBef>
                <a:spcPts val="2400"/>
              </a:spcBef>
            </a:pPr>
            <a:r>
              <a:rPr lang="en-US" sz="2400" dirty="0">
                <a:cs typeface="Arial" charset="0"/>
              </a:rPr>
              <a:t>When are you entitled to payment?</a:t>
            </a:r>
          </a:p>
          <a:p>
            <a:pPr lvl="2">
              <a:spcBef>
                <a:spcPts val="1800"/>
              </a:spcBef>
            </a:pPr>
            <a:r>
              <a:rPr lang="en-US" sz="2200" dirty="0" smtClean="0"/>
              <a:t>Pay-when-Paid</a:t>
            </a:r>
          </a:p>
          <a:p>
            <a:pPr lvl="2">
              <a:spcBef>
                <a:spcPts val="1800"/>
              </a:spcBef>
            </a:pPr>
            <a:r>
              <a:rPr lang="en-US" sz="2200" dirty="0" smtClean="0"/>
              <a:t>Pay-if-Paid</a:t>
            </a:r>
            <a:endParaRPr lang="en-US" sz="2200" dirty="0"/>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6359" y="4415075"/>
            <a:ext cx="2633165" cy="1494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086823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lstStyle/>
          <a:p>
            <a:r>
              <a:rPr lang="en-US" dirty="0"/>
              <a:t>CLAIMS FOR </a:t>
            </a:r>
            <a:r>
              <a:rPr lang="en-US" dirty="0" smtClean="0"/>
              <a:t>nonpayment</a:t>
            </a:r>
            <a:endParaRPr lang="en-US"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24</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marL="688975" lvl="1" indent="-571500">
              <a:spcBef>
                <a:spcPts val="2400"/>
              </a:spcBef>
              <a:buClr>
                <a:srgbClr val="EE7A22"/>
              </a:buClr>
              <a:buFont typeface="Wingdings" panose="05000000000000000000" pitchFamily="2" charset="2"/>
              <a:buChar char="§"/>
            </a:pPr>
            <a:r>
              <a:rPr lang="en-US" sz="2400" dirty="0">
                <a:cs typeface="Arial" charset="0"/>
              </a:rPr>
              <a:t>Have you satisfied all conditions precedent to the payment?</a:t>
            </a:r>
          </a:p>
          <a:p>
            <a:pPr marL="2063750" lvl="1">
              <a:spcBef>
                <a:spcPts val="0"/>
              </a:spcBef>
              <a:spcAft>
                <a:spcPts val="1200"/>
              </a:spcAft>
              <a:buSzPct val="100000"/>
              <a:buFont typeface="+mj-lt"/>
              <a:buAutoNum type="arabicPeriod"/>
            </a:pPr>
            <a:r>
              <a:rPr lang="en-US" dirty="0">
                <a:cs typeface="Arial" charset="0"/>
              </a:rPr>
              <a:t>Submission of pay application</a:t>
            </a:r>
          </a:p>
          <a:p>
            <a:pPr marL="2063750" lvl="1">
              <a:spcBef>
                <a:spcPts val="0"/>
              </a:spcBef>
              <a:spcAft>
                <a:spcPts val="1200"/>
              </a:spcAft>
              <a:buSzPct val="100000"/>
              <a:buFont typeface="+mj-lt"/>
              <a:buAutoNum type="arabicPeriod"/>
            </a:pPr>
            <a:r>
              <a:rPr lang="en-US" dirty="0">
                <a:cs typeface="Arial" charset="0"/>
              </a:rPr>
              <a:t>Submission of all required pay app attachments (waivers, etc.)</a:t>
            </a:r>
          </a:p>
          <a:p>
            <a:pPr marL="2063750" lvl="1">
              <a:spcBef>
                <a:spcPts val="0"/>
              </a:spcBef>
              <a:spcAft>
                <a:spcPts val="1200"/>
              </a:spcAft>
              <a:buSzPct val="100000"/>
              <a:buFont typeface="+mj-lt"/>
              <a:buAutoNum type="arabicPeriod"/>
            </a:pPr>
            <a:r>
              <a:rPr lang="en-US" dirty="0">
                <a:cs typeface="Arial" charset="0"/>
              </a:rPr>
              <a:t>Have requisitioned change orders been approved?</a:t>
            </a:r>
          </a:p>
          <a:p>
            <a:pPr lvl="1"/>
            <a:endParaRPr lang="en-US" dirty="0"/>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2516" y="4886211"/>
            <a:ext cx="1962712" cy="14701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996136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25</a:t>
            </a:fld>
            <a:endParaRPr lang="en-US" dirty="0">
              <a:solidFill>
                <a:prstClr val="black">
                  <a:tint val="75000"/>
                </a:prstClr>
              </a:solidFill>
            </a:endParaRPr>
          </a:p>
        </p:txBody>
      </p:sp>
      <p:sp>
        <p:nvSpPr>
          <p:cNvPr id="3" name="Text Placeholder 2"/>
          <p:cNvSpPr>
            <a:spLocks noGrp="1"/>
          </p:cNvSpPr>
          <p:nvPr>
            <p:ph type="body" sz="quarter" idx="13"/>
          </p:nvPr>
        </p:nvSpPr>
        <p:spPr/>
        <p:txBody>
          <a:bodyPr/>
          <a:lstStyle/>
          <a:p>
            <a:r>
              <a:rPr lang="en-US" dirty="0" smtClean="0"/>
              <a:t>Perhaps</a:t>
            </a:r>
            <a:r>
              <a:rPr lang="en-US" dirty="0"/>
              <a:t>.</a:t>
            </a:r>
          </a:p>
          <a:p>
            <a:pPr lvl="1"/>
            <a:r>
              <a:rPr lang="en-US" dirty="0"/>
              <a:t>Is there a contractual basis to withhold (deficiency work, breach)?</a:t>
            </a:r>
          </a:p>
          <a:p>
            <a:pPr lvl="1"/>
            <a:r>
              <a:rPr lang="en-US" dirty="0"/>
              <a:t>How much payment can be withheld?</a:t>
            </a:r>
          </a:p>
          <a:p>
            <a:pPr lvl="2"/>
            <a:r>
              <a:rPr lang="en-US" dirty="0"/>
              <a:t>Per Contract</a:t>
            </a:r>
          </a:p>
          <a:p>
            <a:pPr lvl="2"/>
            <a:r>
              <a:rPr lang="en-US" dirty="0"/>
              <a:t>Per Payment Act</a:t>
            </a:r>
          </a:p>
          <a:p>
            <a:pPr lvl="1"/>
            <a:r>
              <a:rPr lang="en-US" dirty="0"/>
              <a:t>Preconditions to withholding </a:t>
            </a:r>
            <a:r>
              <a:rPr lang="en-US" dirty="0" smtClean="0"/>
              <a:t>payment</a:t>
            </a:r>
            <a:endParaRPr lang="en-US" dirty="0"/>
          </a:p>
        </p:txBody>
      </p:sp>
      <p:sp>
        <p:nvSpPr>
          <p:cNvPr id="4" name="Text Placeholder 3"/>
          <p:cNvSpPr>
            <a:spLocks noGrp="1"/>
          </p:cNvSpPr>
          <p:nvPr>
            <p:ph type="body" idx="1"/>
          </p:nvPr>
        </p:nvSpPr>
        <p:spPr/>
        <p:txBody>
          <a:bodyPr/>
          <a:lstStyle/>
          <a:p>
            <a:r>
              <a:rPr lang="en-US" dirty="0"/>
              <a:t>Can your payment be withheld?</a:t>
            </a:r>
          </a:p>
          <a:p>
            <a:endParaRPr lang="en-US" dirty="0"/>
          </a:p>
        </p:txBody>
      </p:sp>
      <p:sp>
        <p:nvSpPr>
          <p:cNvPr id="5" name="Content Placeholder 4"/>
          <p:cNvSpPr>
            <a:spLocks noGrp="1"/>
          </p:cNvSpPr>
          <p:nvPr>
            <p:ph sz="half" idx="11"/>
          </p:nvPr>
        </p:nvSpPr>
        <p:spPr/>
        <p:txBody>
          <a:bodyPr/>
          <a:lstStyle/>
          <a:p>
            <a:r>
              <a:rPr lang="en-US" dirty="0"/>
              <a:t>Withholding </a:t>
            </a:r>
            <a:r>
              <a:rPr lang="en-US" dirty="0" smtClean="0"/>
              <a:t>PAYMENT</a:t>
            </a:r>
            <a:endParaRPr lang="en-US" dirty="0"/>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0203" y="1693636"/>
            <a:ext cx="1276597" cy="13304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009464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a:t>Suspending Work </a:t>
            </a:r>
            <a:r>
              <a:rPr lang="en-US" sz="3600" dirty="0" smtClean="0"/>
              <a:t>for</a:t>
            </a:r>
          </a:p>
          <a:p>
            <a:r>
              <a:rPr lang="en-US" sz="3600" dirty="0" smtClean="0"/>
              <a:t>Non-Payment</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26</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marL="688975" lvl="1" indent="-571500">
              <a:spcBef>
                <a:spcPts val="2400"/>
              </a:spcBef>
              <a:buClr>
                <a:srgbClr val="EE7A22"/>
              </a:buClr>
              <a:buFont typeface="Wingdings" panose="05000000000000000000" pitchFamily="2" charset="2"/>
              <a:buChar char="§"/>
            </a:pPr>
            <a:r>
              <a:rPr lang="en-US" dirty="0">
                <a:cs typeface="Arial" charset="0"/>
              </a:rPr>
              <a:t>Is there an </a:t>
            </a:r>
            <a:r>
              <a:rPr lang="en-US" b="1" dirty="0">
                <a:solidFill>
                  <a:srgbClr val="EE7A22"/>
                </a:solidFill>
                <a:cs typeface="Arial" charset="0"/>
              </a:rPr>
              <a:t>express contractual </a:t>
            </a:r>
            <a:r>
              <a:rPr lang="en-US" dirty="0">
                <a:cs typeface="Arial" charset="0"/>
              </a:rPr>
              <a:t>right?  Not usually.</a:t>
            </a:r>
          </a:p>
          <a:p>
            <a:pPr lvl="1"/>
            <a:r>
              <a:rPr lang="en-US" sz="2000" b="1" dirty="0">
                <a:cs typeface="Arial" charset="0"/>
              </a:rPr>
              <a:t>Example, AIA A201-2007, 15.1.3</a:t>
            </a:r>
            <a:r>
              <a:rPr lang="en-US" sz="2000" b="1" dirty="0" smtClean="0">
                <a:cs typeface="Arial" charset="0"/>
              </a:rPr>
              <a:t>:</a:t>
            </a:r>
          </a:p>
          <a:p>
            <a:pPr marL="1376363" lvl="1" indent="0">
              <a:spcBef>
                <a:spcPts val="600"/>
              </a:spcBef>
              <a:buNone/>
            </a:pPr>
            <a:r>
              <a:rPr lang="en-US" sz="2000" dirty="0" smtClean="0">
                <a:cs typeface="Arial" charset="0"/>
              </a:rPr>
              <a:t>“</a:t>
            </a:r>
            <a:r>
              <a:rPr lang="en-US" sz="2000" dirty="0">
                <a:cs typeface="Arial" charset="0"/>
              </a:rPr>
              <a:t>CONTINUING CONTRACT PERFORMANCE Pending final resolution of a Claim, except as otherwise agreed in writing or as provided in Section 9.7 and Article 14, the Contractor shall proceed diligently with performance of the Contract and the Owner shall continue to make payments in accordance with the Contract Documents</a:t>
            </a:r>
            <a:r>
              <a:rPr lang="en-US" sz="2000" dirty="0" smtClean="0">
                <a:cs typeface="Arial" charset="0"/>
              </a:rPr>
              <a:t>.”</a:t>
            </a:r>
          </a:p>
          <a:p>
            <a:pPr marL="688975" lvl="1" indent="-571500">
              <a:spcBef>
                <a:spcPts val="2400"/>
              </a:spcBef>
              <a:buClr>
                <a:srgbClr val="EE7A22"/>
              </a:buClr>
              <a:buFont typeface="Wingdings" panose="05000000000000000000" pitchFamily="2" charset="2"/>
              <a:buChar char="§"/>
            </a:pPr>
            <a:r>
              <a:rPr lang="en-US" dirty="0">
                <a:cs typeface="Arial" charset="0"/>
              </a:rPr>
              <a:t>Be careful with suspending work – unless there is a clear justification and right to do so, the suspension itself may be a material breach of the </a:t>
            </a:r>
            <a:r>
              <a:rPr lang="en-US" dirty="0" smtClean="0">
                <a:cs typeface="Arial" charset="0"/>
              </a:rPr>
              <a:t>subcontract.</a:t>
            </a:r>
            <a:endParaRPr lang="en-US" dirty="0">
              <a:cs typeface="Arial" charset="0"/>
            </a:endParaRPr>
          </a:p>
          <a:p>
            <a:endParaRPr lang="en-US" sz="2200" dirty="0">
              <a:cs typeface="Arial" charset="0"/>
            </a:endParaRPr>
          </a:p>
          <a:p>
            <a:pPr lvl="1"/>
            <a:endParaRPr lang="en-US" dirty="0"/>
          </a:p>
        </p:txBody>
      </p:sp>
    </p:spTree>
    <p:extLst>
      <p:ext uri="{BB962C8B-B14F-4D97-AF65-F5344CB8AC3E}">
        <p14:creationId xmlns:p14="http://schemas.microsoft.com/office/powerpoint/2010/main" val="27802029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a:t>Suspending Work </a:t>
            </a:r>
            <a:r>
              <a:rPr lang="en-US" sz="3600" dirty="0" smtClean="0"/>
              <a:t>Statutory </a:t>
            </a:r>
            <a:r>
              <a:rPr lang="en-US" sz="3600" dirty="0"/>
              <a:t>rights</a:t>
            </a:r>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27</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marL="688975" lvl="1" indent="-571500">
              <a:spcBef>
                <a:spcPts val="2400"/>
              </a:spcBef>
              <a:buClr>
                <a:srgbClr val="EE7A22"/>
              </a:buClr>
              <a:buFont typeface="Wingdings" panose="05000000000000000000" pitchFamily="2" charset="2"/>
              <a:buChar char="§"/>
            </a:pPr>
            <a:r>
              <a:rPr lang="en-US" dirty="0">
                <a:cs typeface="Arial" charset="0"/>
              </a:rPr>
              <a:t>Statutes in Pennsylvania and New Jersey allow </a:t>
            </a:r>
            <a:r>
              <a:rPr lang="en-US" dirty="0" smtClean="0">
                <a:cs typeface="Arial" charset="0"/>
              </a:rPr>
              <a:t>subcontractors </a:t>
            </a:r>
            <a:r>
              <a:rPr lang="en-US" dirty="0">
                <a:cs typeface="Arial" charset="0"/>
              </a:rPr>
              <a:t>to suspend work if they are not being paid, regardless of what your </a:t>
            </a:r>
            <a:r>
              <a:rPr lang="en-US" dirty="0" smtClean="0">
                <a:cs typeface="Arial" charset="0"/>
              </a:rPr>
              <a:t>subcontract says</a:t>
            </a:r>
          </a:p>
          <a:p>
            <a:pPr lvl="1"/>
            <a:r>
              <a:rPr lang="en-US" sz="2000" dirty="0"/>
              <a:t>Example: NJ Prompt Payment Statute, NJSA 2A:30-A-2(d):</a:t>
            </a:r>
          </a:p>
          <a:p>
            <a:pPr marL="1484312" lvl="2" indent="0">
              <a:buNone/>
            </a:pPr>
            <a:r>
              <a:rPr lang="en-US" sz="1800" dirty="0"/>
              <a:t>“A </a:t>
            </a:r>
            <a:r>
              <a:rPr lang="en-US" sz="1800" dirty="0" smtClean="0"/>
              <a:t>[Contractor</a:t>
            </a:r>
            <a:r>
              <a:rPr lang="en-US" sz="1800" dirty="0"/>
              <a:t>] may, after providing seven calendar days’ written notice to the party failing to make the required payments, suspend performance of construction contract, without penalty for breach of contract, until the payment required pursuant to this section is made, if the </a:t>
            </a:r>
            <a:r>
              <a:rPr lang="en-US" sz="1800" dirty="0" smtClean="0"/>
              <a:t>[Contractor</a:t>
            </a:r>
            <a:r>
              <a:rPr lang="en-US" sz="1800" dirty="0"/>
              <a:t>]: is not paid as required by this section; is not provided a written statement of the amount withheld and the reason for the withholding; and the payor is engaged in a good faith effort to resolve the reason for the withholding”</a:t>
            </a:r>
          </a:p>
          <a:p>
            <a:pPr lvl="2"/>
            <a:endParaRPr lang="en-US" sz="1800" dirty="0"/>
          </a:p>
        </p:txBody>
      </p:sp>
    </p:spTree>
    <p:extLst>
      <p:ext uri="{BB962C8B-B14F-4D97-AF65-F5344CB8AC3E}">
        <p14:creationId xmlns:p14="http://schemas.microsoft.com/office/powerpoint/2010/main" val="24615083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28</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marL="688975" lvl="1" indent="-571500">
              <a:spcBef>
                <a:spcPts val="2400"/>
              </a:spcBef>
              <a:buClr>
                <a:srgbClr val="EE7A22"/>
              </a:buClr>
              <a:buFont typeface="Wingdings" panose="05000000000000000000" pitchFamily="2" charset="2"/>
              <a:buChar char="§"/>
            </a:pPr>
            <a:r>
              <a:rPr lang="en-US" sz="2400" dirty="0">
                <a:cs typeface="Arial" charset="0"/>
              </a:rPr>
              <a:t>Pennsylvania’s Contractor and Subcontractor Payment Act was recently amended to give </a:t>
            </a:r>
            <a:r>
              <a:rPr lang="en-US" sz="2400" dirty="0" smtClean="0">
                <a:cs typeface="Arial" charset="0"/>
              </a:rPr>
              <a:t>subcontractors </a:t>
            </a:r>
            <a:r>
              <a:rPr lang="en-US" sz="2400" dirty="0">
                <a:cs typeface="Arial" charset="0"/>
              </a:rPr>
              <a:t>the right to suspend work without penalty after </a:t>
            </a:r>
            <a:r>
              <a:rPr lang="en-US" sz="2400" b="1" dirty="0">
                <a:solidFill>
                  <a:srgbClr val="EE7A22"/>
                </a:solidFill>
                <a:cs typeface="Arial" charset="0"/>
              </a:rPr>
              <a:t>multiple written </a:t>
            </a:r>
            <a:r>
              <a:rPr lang="en-US" sz="2400" b="1" dirty="0" smtClean="0">
                <a:solidFill>
                  <a:srgbClr val="EE7A22"/>
                </a:solidFill>
                <a:cs typeface="Arial" charset="0"/>
              </a:rPr>
              <a:t>notices</a:t>
            </a:r>
            <a:r>
              <a:rPr lang="en-US" sz="2400" dirty="0">
                <a:cs typeface="Arial" charset="0"/>
              </a:rPr>
              <a:t>.</a:t>
            </a:r>
          </a:p>
          <a:p>
            <a:endParaRPr lang="en-US" dirty="0"/>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22172" y="3822480"/>
            <a:ext cx="3099655" cy="17327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Content Placeholder 1"/>
          <p:cNvSpPr>
            <a:spLocks noGrp="1"/>
          </p:cNvSpPr>
          <p:nvPr>
            <p:ph sz="half" idx="11"/>
          </p:nvPr>
        </p:nvSpPr>
        <p:spPr>
          <a:xfrm>
            <a:off x="457200" y="233924"/>
            <a:ext cx="8229600" cy="914400"/>
          </a:xfrm>
        </p:spPr>
        <p:txBody>
          <a:bodyPr>
            <a:noAutofit/>
          </a:bodyPr>
          <a:lstStyle/>
          <a:p>
            <a:r>
              <a:rPr lang="en-US" sz="3600" dirty="0"/>
              <a:t>Suspending Work </a:t>
            </a:r>
            <a:r>
              <a:rPr lang="en-US" sz="3600" dirty="0" smtClean="0"/>
              <a:t>Statutory </a:t>
            </a:r>
            <a:r>
              <a:rPr lang="en-US" sz="3600" dirty="0"/>
              <a:t>rights</a:t>
            </a:r>
          </a:p>
        </p:txBody>
      </p:sp>
    </p:spTree>
    <p:extLst>
      <p:ext uri="{BB962C8B-B14F-4D97-AF65-F5344CB8AC3E}">
        <p14:creationId xmlns:p14="http://schemas.microsoft.com/office/powerpoint/2010/main" val="3591278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a:t>Suspending Work for Non-Payment</a:t>
            </a:r>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29</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marL="688975" lvl="1" indent="-571500">
              <a:spcBef>
                <a:spcPts val="2400"/>
              </a:spcBef>
              <a:buClr>
                <a:srgbClr val="EE7A22"/>
              </a:buClr>
              <a:buFont typeface="Wingdings" panose="05000000000000000000" pitchFamily="2" charset="2"/>
              <a:buChar char="§"/>
            </a:pPr>
            <a:r>
              <a:rPr lang="en-US" sz="2400" dirty="0">
                <a:cs typeface="Arial" charset="0"/>
              </a:rPr>
              <a:t>What are the practical consequences of suspending/ terminating?</a:t>
            </a:r>
          </a:p>
          <a:p>
            <a:pPr marL="2054225">
              <a:spcBef>
                <a:spcPts val="1800"/>
              </a:spcBef>
              <a:buClr>
                <a:srgbClr val="8D8B7E"/>
              </a:buClr>
              <a:buSzPct val="100000"/>
              <a:buFont typeface="+mj-lt"/>
              <a:buAutoNum type="arabicPeriod"/>
            </a:pPr>
            <a:r>
              <a:rPr lang="en-US" sz="2200" dirty="0">
                <a:cs typeface="Arial" charset="0"/>
              </a:rPr>
              <a:t>Stop payment</a:t>
            </a:r>
          </a:p>
          <a:p>
            <a:pPr marL="2054225">
              <a:spcBef>
                <a:spcPts val="1800"/>
              </a:spcBef>
              <a:buClr>
                <a:srgbClr val="8D8B7E"/>
              </a:buClr>
              <a:buSzPct val="100000"/>
              <a:buFont typeface="+mj-lt"/>
              <a:buAutoNum type="arabicPeriod"/>
            </a:pPr>
            <a:r>
              <a:rPr lang="en-US" sz="2200" dirty="0">
                <a:cs typeface="Arial" charset="0"/>
              </a:rPr>
              <a:t>Breach of contract (if not justified)</a:t>
            </a:r>
          </a:p>
          <a:p>
            <a:pPr marL="2054225">
              <a:spcBef>
                <a:spcPts val="1800"/>
              </a:spcBef>
              <a:buClr>
                <a:srgbClr val="8D8B7E"/>
              </a:buClr>
              <a:buSzPct val="100000"/>
              <a:buFont typeface="+mj-lt"/>
              <a:buAutoNum type="arabicPeriod"/>
            </a:pPr>
            <a:r>
              <a:rPr lang="en-US" sz="2200" dirty="0">
                <a:cs typeface="Arial" charset="0"/>
              </a:rPr>
              <a:t>Could ultimately be held responsible for replacement </a:t>
            </a:r>
            <a:r>
              <a:rPr lang="en-US" sz="2200" dirty="0" smtClean="0">
                <a:cs typeface="Arial" charset="0"/>
              </a:rPr>
              <a:t>subcontractor </a:t>
            </a:r>
            <a:r>
              <a:rPr lang="en-US" sz="2200" dirty="0">
                <a:cs typeface="Arial" charset="0"/>
              </a:rPr>
              <a:t>costs</a:t>
            </a:r>
          </a:p>
          <a:p>
            <a:pPr lvl="1"/>
            <a:endParaRPr lang="en-US" dirty="0"/>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2065" y="4433857"/>
            <a:ext cx="2264735" cy="20476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79469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30</a:t>
            </a:fld>
            <a:endParaRPr lang="en-US" dirty="0">
              <a:solidFill>
                <a:prstClr val="black">
                  <a:tint val="75000"/>
                </a:prstClr>
              </a:solidFill>
            </a:endParaRPr>
          </a:p>
        </p:txBody>
      </p:sp>
      <p:sp>
        <p:nvSpPr>
          <p:cNvPr id="3" name="Text Placeholder 2"/>
          <p:cNvSpPr>
            <a:spLocks noGrp="1"/>
          </p:cNvSpPr>
          <p:nvPr>
            <p:ph type="body" sz="quarter" idx="13"/>
          </p:nvPr>
        </p:nvSpPr>
        <p:spPr/>
        <p:txBody>
          <a:bodyPr/>
          <a:lstStyle/>
          <a:p>
            <a:pPr lvl="0">
              <a:spcBef>
                <a:spcPts val="1800"/>
              </a:spcBef>
            </a:pPr>
            <a:r>
              <a:rPr lang="en-US" kern="0" dirty="0"/>
              <a:t>Best Practice:</a:t>
            </a:r>
          </a:p>
          <a:p>
            <a:pPr lvl="1">
              <a:spcBef>
                <a:spcPts val="1200"/>
              </a:spcBef>
            </a:pPr>
            <a:r>
              <a:rPr lang="en-US" dirty="0"/>
              <a:t>Notify the Owner/GC in writing of the changed condition.</a:t>
            </a:r>
          </a:p>
          <a:p>
            <a:pPr lvl="1">
              <a:spcBef>
                <a:spcPts val="1200"/>
              </a:spcBef>
            </a:pPr>
            <a:r>
              <a:rPr lang="en-US" dirty="0"/>
              <a:t>Send a Change Order Request.</a:t>
            </a:r>
          </a:p>
          <a:p>
            <a:pPr lvl="1">
              <a:spcBef>
                <a:spcPts val="1200"/>
              </a:spcBef>
            </a:pPr>
            <a:r>
              <a:rPr lang="en-US" dirty="0"/>
              <a:t>Wait for a signed Change Order</a:t>
            </a:r>
            <a:r>
              <a:rPr lang="en-US" dirty="0" smtClean="0"/>
              <a:t>.</a:t>
            </a:r>
          </a:p>
          <a:p>
            <a:pPr lvl="0">
              <a:spcBef>
                <a:spcPts val="1800"/>
              </a:spcBef>
            </a:pPr>
            <a:r>
              <a:rPr lang="en-US" kern="0" dirty="0"/>
              <a:t>Most </a:t>
            </a:r>
            <a:r>
              <a:rPr lang="en-US" kern="0" dirty="0" smtClean="0"/>
              <a:t>subcontracts </a:t>
            </a:r>
            <a:r>
              <a:rPr lang="en-US" kern="0" dirty="0"/>
              <a:t>expressly state that </a:t>
            </a:r>
            <a:r>
              <a:rPr lang="en-US" kern="0" dirty="0" smtClean="0"/>
              <a:t>Subcontractor </a:t>
            </a:r>
            <a:r>
              <a:rPr lang="en-US" kern="0" dirty="0"/>
              <a:t>is not entitled to compensation for changed conditions </a:t>
            </a:r>
            <a:r>
              <a:rPr lang="en-US" b="1" kern="0" dirty="0">
                <a:solidFill>
                  <a:srgbClr val="EE7A22"/>
                </a:solidFill>
              </a:rPr>
              <a:t>without</a:t>
            </a:r>
            <a:r>
              <a:rPr lang="en-US" kern="0" dirty="0">
                <a:solidFill>
                  <a:srgbClr val="EE7A22"/>
                </a:solidFill>
              </a:rPr>
              <a:t> </a:t>
            </a:r>
            <a:r>
              <a:rPr lang="en-US" kern="0" dirty="0"/>
              <a:t>executed change order.</a:t>
            </a:r>
          </a:p>
          <a:p>
            <a:endParaRPr lang="en-US" dirty="0"/>
          </a:p>
          <a:p>
            <a:pPr lvl="1"/>
            <a:endParaRPr lang="en-US" dirty="0"/>
          </a:p>
        </p:txBody>
      </p:sp>
      <p:sp>
        <p:nvSpPr>
          <p:cNvPr id="4" name="Text Placeholder 3"/>
          <p:cNvSpPr>
            <a:spLocks noGrp="1"/>
          </p:cNvSpPr>
          <p:nvPr>
            <p:ph type="body" idx="1"/>
          </p:nvPr>
        </p:nvSpPr>
        <p:spPr/>
        <p:txBody>
          <a:bodyPr/>
          <a:lstStyle/>
          <a:p>
            <a:pPr lvl="0"/>
            <a:r>
              <a:rPr lang="en-US" kern="0" dirty="0"/>
              <a:t>COR: Change Order </a:t>
            </a:r>
            <a:r>
              <a:rPr lang="en-US" kern="0" dirty="0" smtClean="0"/>
              <a:t>Request</a:t>
            </a:r>
            <a:endParaRPr lang="en-US" kern="0" dirty="0"/>
          </a:p>
        </p:txBody>
      </p:sp>
      <p:sp>
        <p:nvSpPr>
          <p:cNvPr id="5" name="Content Placeholder 4"/>
          <p:cNvSpPr>
            <a:spLocks noGrp="1"/>
          </p:cNvSpPr>
          <p:nvPr>
            <p:ph sz="half" idx="11"/>
          </p:nvPr>
        </p:nvSpPr>
        <p:spPr/>
        <p:txBody>
          <a:bodyPr>
            <a:noAutofit/>
          </a:bodyPr>
          <a:lstStyle/>
          <a:p>
            <a:r>
              <a:rPr lang="en-US" sz="3600" dirty="0" smtClean="0"/>
              <a:t>claims for changes to the work</a:t>
            </a:r>
            <a:endParaRPr lang="en-US" sz="3600" dirty="0"/>
          </a:p>
        </p:txBody>
      </p:sp>
    </p:spTree>
    <p:extLst>
      <p:ext uri="{BB962C8B-B14F-4D97-AF65-F5344CB8AC3E}">
        <p14:creationId xmlns:p14="http://schemas.microsoft.com/office/powerpoint/2010/main" val="14917538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a:t>Claims </a:t>
            </a:r>
            <a:r>
              <a:rPr lang="en-US" sz="3600" dirty="0" smtClean="0"/>
              <a:t>for changes to the work</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31</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r>
              <a:rPr lang="en-US" dirty="0"/>
              <a:t>Disputes over additional work; what should you do?</a:t>
            </a:r>
          </a:p>
          <a:p>
            <a:r>
              <a:rPr lang="en-US" dirty="0"/>
              <a:t>Determination of cost of additional work – by agreement or pre-determined mark-ups?</a:t>
            </a:r>
          </a:p>
          <a:p>
            <a:pPr lvl="1"/>
            <a:r>
              <a:rPr lang="en-US" dirty="0"/>
              <a:t>Overhead and Profit</a:t>
            </a:r>
          </a:p>
          <a:p>
            <a:pPr lvl="1"/>
            <a:r>
              <a:rPr lang="en-US" dirty="0"/>
              <a:t>Supervision</a:t>
            </a:r>
          </a:p>
          <a:p>
            <a:r>
              <a:rPr lang="en-US" dirty="0"/>
              <a:t>Should you ask for time? [A.A.F.T.]</a:t>
            </a:r>
          </a:p>
          <a:p>
            <a:r>
              <a:rPr lang="en-US" dirty="0"/>
              <a:t>Cumulative impact claims</a:t>
            </a:r>
          </a:p>
          <a:p>
            <a:endParaRPr lang="en-US" dirty="0"/>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2611" y="3942608"/>
            <a:ext cx="1654828" cy="1869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85710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lstStyle/>
          <a:p>
            <a:r>
              <a:rPr lang="en-US" dirty="0" smtClean="0"/>
              <a:t>Change orders</a:t>
            </a:r>
            <a:endParaRPr lang="en-US"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32</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r>
              <a:rPr lang="en-US" dirty="0"/>
              <a:t>Before signing change order, you should ask the following questions:</a:t>
            </a:r>
          </a:p>
          <a:p>
            <a:pPr marL="1258888">
              <a:buClr>
                <a:srgbClr val="8D8B7E"/>
              </a:buClr>
              <a:buFont typeface="+mj-lt"/>
              <a:buAutoNum type="arabicPeriod"/>
            </a:pPr>
            <a:r>
              <a:rPr lang="en-US" sz="2200" dirty="0"/>
              <a:t>Does </a:t>
            </a:r>
            <a:r>
              <a:rPr lang="en-US" sz="2200" dirty="0" smtClean="0"/>
              <a:t>Change Order </a:t>
            </a:r>
            <a:r>
              <a:rPr lang="en-US" sz="2200" dirty="0"/>
              <a:t>cover all costs to perform extra work?</a:t>
            </a:r>
          </a:p>
          <a:p>
            <a:pPr marL="1258888">
              <a:buClr>
                <a:srgbClr val="8D8B7E"/>
              </a:buClr>
              <a:buFont typeface="+mj-lt"/>
              <a:buAutoNum type="arabicPeriod"/>
            </a:pPr>
            <a:r>
              <a:rPr lang="en-US" sz="2200" dirty="0"/>
              <a:t>Does </a:t>
            </a:r>
            <a:r>
              <a:rPr lang="en-US" sz="2200" dirty="0" smtClean="0"/>
              <a:t>Change Order </a:t>
            </a:r>
            <a:r>
              <a:rPr lang="en-US" sz="2200" dirty="0"/>
              <a:t>provide an extension of time to perform extra work?</a:t>
            </a:r>
          </a:p>
          <a:p>
            <a:pPr marL="1258888">
              <a:buClr>
                <a:srgbClr val="8D8B7E"/>
              </a:buClr>
              <a:buFont typeface="+mj-lt"/>
              <a:buAutoNum type="arabicPeriod"/>
            </a:pPr>
            <a:r>
              <a:rPr lang="en-US" sz="2200" dirty="0"/>
              <a:t>Does C</a:t>
            </a:r>
            <a:r>
              <a:rPr lang="en-US" sz="2200" dirty="0" smtClean="0"/>
              <a:t>hange Order </a:t>
            </a:r>
            <a:r>
              <a:rPr lang="en-US" sz="2200" dirty="0"/>
              <a:t>account for any delay, impact or extended general condition costs?</a:t>
            </a:r>
          </a:p>
          <a:p>
            <a:pPr marL="795337" lvl="1" indent="0">
              <a:buNone/>
            </a:pPr>
            <a:endParaRPr lang="en-US" dirty="0"/>
          </a:p>
        </p:txBody>
      </p:sp>
    </p:spTree>
    <p:extLst>
      <p:ext uri="{BB962C8B-B14F-4D97-AF65-F5344CB8AC3E}">
        <p14:creationId xmlns:p14="http://schemas.microsoft.com/office/powerpoint/2010/main" val="39013146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smtClean="0"/>
              <a:t>Claims for changes to the work</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33</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lvl="0" indent="-569913" algn="just" defTabSz="914400">
              <a:defRPr/>
            </a:pPr>
            <a:r>
              <a:rPr lang="en-US" kern="0" dirty="0"/>
              <a:t>What if the Owner/GC requires the </a:t>
            </a:r>
            <a:r>
              <a:rPr lang="en-US" kern="0" dirty="0" smtClean="0"/>
              <a:t>Subcontractor </a:t>
            </a:r>
            <a:r>
              <a:rPr lang="en-US" kern="0" dirty="0"/>
              <a:t>to immediately begin the changed work, but a Change Order cannot be issued before the work begins?</a:t>
            </a:r>
          </a:p>
          <a:p>
            <a:pPr lvl="0" indent="-569913" algn="just" defTabSz="914400">
              <a:defRPr/>
            </a:pPr>
            <a:r>
              <a:rPr lang="en-US" kern="0" dirty="0"/>
              <a:t>Are you obligated to proceed?</a:t>
            </a:r>
          </a:p>
          <a:p>
            <a:pPr lvl="0" indent="-569913" algn="just" defTabSz="914400">
              <a:defRPr/>
            </a:pPr>
            <a:r>
              <a:rPr lang="en-US" kern="0" dirty="0"/>
              <a:t>Should you proceed with the changed work?</a:t>
            </a:r>
          </a:p>
          <a:p>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68362" y="4540102"/>
            <a:ext cx="2207276" cy="2038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02067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34</a:t>
            </a:fld>
            <a:endParaRPr lang="en-US" dirty="0">
              <a:solidFill>
                <a:prstClr val="black">
                  <a:tint val="75000"/>
                </a:prstClr>
              </a:solidFill>
            </a:endParaRPr>
          </a:p>
        </p:txBody>
      </p:sp>
      <p:sp>
        <p:nvSpPr>
          <p:cNvPr id="3" name="Text Placeholder 2"/>
          <p:cNvSpPr>
            <a:spLocks noGrp="1"/>
          </p:cNvSpPr>
          <p:nvPr>
            <p:ph type="body" sz="quarter" idx="13"/>
          </p:nvPr>
        </p:nvSpPr>
        <p:spPr/>
        <p:txBody>
          <a:bodyPr/>
          <a:lstStyle/>
          <a:p>
            <a:pPr marL="1139825" lvl="0" indent="-569913" algn="just" defTabSz="914400">
              <a:defRPr/>
            </a:pPr>
            <a:r>
              <a:rPr lang="en-US" kern="0" dirty="0"/>
              <a:t>Demand that the Owner/GC provide you with a written directive to proceed with the work under agreed-upon terms (check </a:t>
            </a:r>
            <a:r>
              <a:rPr lang="en-US" kern="0" dirty="0" smtClean="0"/>
              <a:t>subcontract!).</a:t>
            </a:r>
            <a:endParaRPr lang="en-US" kern="0" dirty="0"/>
          </a:p>
          <a:p>
            <a:pPr marL="1139825" lvl="0" indent="-569913" algn="just" defTabSz="914400">
              <a:defRPr/>
            </a:pPr>
            <a:r>
              <a:rPr lang="en-US" kern="0" dirty="0"/>
              <a:t>If Owner/GC does not, then you should send written communication confirming agreed-upon terms.</a:t>
            </a:r>
          </a:p>
          <a:p>
            <a:pPr marL="1139825" lvl="0" indent="-569913" algn="just" defTabSz="914400">
              <a:defRPr/>
            </a:pPr>
            <a:r>
              <a:rPr lang="en-US" kern="0" dirty="0"/>
              <a:t>Submit a Change Order Request that reflects the agreed-upon terms.</a:t>
            </a:r>
          </a:p>
          <a:p>
            <a:endParaRPr lang="en-US" dirty="0"/>
          </a:p>
        </p:txBody>
      </p:sp>
      <p:sp>
        <p:nvSpPr>
          <p:cNvPr id="4" name="Text Placeholder 3"/>
          <p:cNvSpPr>
            <a:spLocks noGrp="1"/>
          </p:cNvSpPr>
          <p:nvPr>
            <p:ph type="body" idx="1"/>
          </p:nvPr>
        </p:nvSpPr>
        <p:spPr/>
        <p:txBody>
          <a:bodyPr/>
          <a:lstStyle/>
          <a:p>
            <a:pPr lvl="0"/>
            <a:r>
              <a:rPr lang="en-US" kern="0" dirty="0"/>
              <a:t>Best Practice</a:t>
            </a:r>
            <a:r>
              <a:rPr lang="en-US" kern="0" dirty="0" smtClean="0"/>
              <a:t>:</a:t>
            </a:r>
            <a:endParaRPr lang="en-US" kern="0" dirty="0"/>
          </a:p>
        </p:txBody>
      </p:sp>
      <p:sp>
        <p:nvSpPr>
          <p:cNvPr id="5" name="Content Placeholder 4"/>
          <p:cNvSpPr>
            <a:spLocks noGrp="1"/>
          </p:cNvSpPr>
          <p:nvPr>
            <p:ph sz="half" idx="11"/>
          </p:nvPr>
        </p:nvSpPr>
        <p:spPr/>
        <p:txBody>
          <a:bodyPr>
            <a:noAutofit/>
          </a:bodyPr>
          <a:lstStyle/>
          <a:p>
            <a:r>
              <a:rPr lang="en-US" sz="3600" dirty="0" smtClean="0"/>
              <a:t>Claims for changes to the work</a:t>
            </a:r>
            <a:endParaRPr lang="en-US" sz="3600" dirty="0"/>
          </a:p>
        </p:txBody>
      </p:sp>
    </p:spTree>
    <p:extLst>
      <p:ext uri="{BB962C8B-B14F-4D97-AF65-F5344CB8AC3E}">
        <p14:creationId xmlns:p14="http://schemas.microsoft.com/office/powerpoint/2010/main" val="1295744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smtClean="0"/>
              <a:t>Claims for changes to the work</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35</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lvl="0" indent="-569913" algn="just" defTabSz="914400">
              <a:defRPr/>
            </a:pPr>
            <a:r>
              <a:rPr lang="en-US" kern="0" dirty="0"/>
              <a:t>The Owner/GC must sign T&amp;M Tickets.</a:t>
            </a:r>
          </a:p>
          <a:p>
            <a:pPr lvl="0" indent="-569913" algn="just" defTabSz="914400">
              <a:defRPr/>
            </a:pPr>
            <a:r>
              <a:rPr lang="en-US" kern="0" dirty="0"/>
              <a:t>Sometimes the Owner/GC will “stamp” the T&amp;M Ticket with a statement that says something like they are only signing to verify that the work was performed and the materials were supplied, but they are not signing to approve payment.</a:t>
            </a:r>
          </a:p>
          <a:p>
            <a:pPr marL="119062" lvl="0" indent="0" algn="ctr" defTabSz="914400" eaLnBrk="1" hangingPunct="1">
              <a:spcBef>
                <a:spcPts val="0"/>
              </a:spcBef>
              <a:spcAft>
                <a:spcPts val="2400"/>
              </a:spcAft>
              <a:buNone/>
              <a:defRPr/>
            </a:pPr>
            <a:endParaRPr lang="en-US" sz="3200" b="1" i="1" kern="0" dirty="0" smtClean="0">
              <a:solidFill>
                <a:srgbClr val="EE7A22"/>
              </a:solidFill>
              <a:cs typeface="+mn-cs"/>
            </a:endParaRPr>
          </a:p>
          <a:p>
            <a:pPr marL="119062" lvl="0" indent="0" algn="ctr" defTabSz="914400" eaLnBrk="1" hangingPunct="1">
              <a:spcBef>
                <a:spcPts val="0"/>
              </a:spcBef>
              <a:spcAft>
                <a:spcPts val="2400"/>
              </a:spcAft>
              <a:buNone/>
              <a:defRPr/>
            </a:pPr>
            <a:r>
              <a:rPr lang="en-US" sz="3200" b="1" kern="0" dirty="0" smtClean="0">
                <a:solidFill>
                  <a:srgbClr val="EE7A22"/>
                </a:solidFill>
                <a:cs typeface="+mn-cs"/>
              </a:rPr>
              <a:t>Do </a:t>
            </a:r>
            <a:r>
              <a:rPr lang="en-US" sz="3200" b="1" kern="0" dirty="0">
                <a:solidFill>
                  <a:srgbClr val="EE7A22"/>
                </a:solidFill>
                <a:cs typeface="+mn-cs"/>
              </a:rPr>
              <a:t>you care?</a:t>
            </a:r>
          </a:p>
          <a:p>
            <a:endParaRPr lang="en-US" dirty="0"/>
          </a:p>
        </p:txBody>
      </p:sp>
    </p:spTree>
    <p:extLst>
      <p:ext uri="{BB962C8B-B14F-4D97-AF65-F5344CB8AC3E}">
        <p14:creationId xmlns:p14="http://schemas.microsoft.com/office/powerpoint/2010/main" val="35590524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smtClean="0"/>
              <a:t>Claims for changes to the work</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36</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marL="0" lvl="0" indent="0" algn="ctr" defTabSz="914400">
              <a:buNone/>
              <a:defRPr/>
            </a:pPr>
            <a:r>
              <a:rPr lang="en-US" sz="3600" b="1" kern="0" dirty="0">
                <a:solidFill>
                  <a:srgbClr val="EE7A22"/>
                </a:solidFill>
              </a:rPr>
              <a:t>No</a:t>
            </a:r>
          </a:p>
          <a:p>
            <a:pPr lvl="0" indent="-569913" algn="just" defTabSz="914400">
              <a:defRPr/>
            </a:pPr>
            <a:r>
              <a:rPr lang="en-US" kern="0" dirty="0"/>
              <a:t>This is an acceptable practice, as long as they sign the T&amp;M Ticket.</a:t>
            </a:r>
          </a:p>
          <a:p>
            <a:pPr lvl="0" indent="-569913" algn="just" defTabSz="914400">
              <a:defRPr/>
            </a:pPr>
            <a:r>
              <a:rPr lang="en-US" kern="0" dirty="0"/>
              <a:t>Why?  When the Owner/GC signs the T&amp;M Ticket, it cannot later dispute the accuracy of the time spent and materials that were utilized.</a:t>
            </a:r>
          </a:p>
          <a:p>
            <a:endParaRPr lang="en-US" dirty="0"/>
          </a:p>
        </p:txBody>
      </p:sp>
    </p:spTree>
    <p:extLst>
      <p:ext uri="{BB962C8B-B14F-4D97-AF65-F5344CB8AC3E}">
        <p14:creationId xmlns:p14="http://schemas.microsoft.com/office/powerpoint/2010/main" val="15011900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smtClean="0"/>
              <a:t>Claims for changes to the work</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37</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lvl="0"/>
            <a:r>
              <a:rPr lang="en-US" kern="0" dirty="0"/>
              <a:t>What if the Owner/GC refuses to sign the T&amp;M Ticket?          </a:t>
            </a:r>
          </a:p>
          <a:p>
            <a:endParaRPr lang="en-US" dirty="0"/>
          </a:p>
        </p:txBody>
      </p:sp>
      <p:pic>
        <p:nvPicPr>
          <p:cNvPr id="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90995" y="3218212"/>
            <a:ext cx="2162010" cy="2162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49925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smtClean="0"/>
              <a:t>Claims for changes to the work</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38</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lvl="0" indent="-569913" defTabSz="914400">
              <a:defRPr/>
            </a:pPr>
            <a:r>
              <a:rPr lang="en-US" kern="0" dirty="0"/>
              <a:t>Ask why, and try to resolve the issue.  It may be a simple dispute over a quantity of materials, or labor hours.</a:t>
            </a:r>
          </a:p>
          <a:p>
            <a:pPr lvl="0" indent="-569913" defTabSz="914400">
              <a:defRPr/>
            </a:pPr>
            <a:r>
              <a:rPr lang="en-US" kern="0" dirty="0"/>
              <a:t>If it cannot be resolved, then make a note on the T&amp;M Ticket that they refused to sign. </a:t>
            </a:r>
          </a:p>
          <a:p>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09938" y="4407972"/>
            <a:ext cx="2524125" cy="1333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42224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smtClean="0"/>
              <a:t>Claims for changes to the work</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39</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lvl="0"/>
            <a:r>
              <a:rPr lang="en-US" kern="0" dirty="0"/>
              <a:t>Once the daily T&amp;M Ticket has been signed (or not), what do you do next?</a:t>
            </a:r>
          </a:p>
          <a:p>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4139" y="3429000"/>
            <a:ext cx="2415721" cy="2415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05479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smtClean="0"/>
              <a:t>Claims for changes to the work</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40</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lvl="0" indent="-569913" defTabSz="914400">
              <a:spcBef>
                <a:spcPts val="1800"/>
              </a:spcBef>
              <a:defRPr/>
            </a:pPr>
            <a:r>
              <a:rPr lang="en-US" sz="2200" kern="0" dirty="0"/>
              <a:t>Send the tickets to your home office, where they will be compiled, and the time and expenses will be accounted for in your Cost Reports and Schedules.</a:t>
            </a:r>
          </a:p>
          <a:p>
            <a:pPr lvl="0" indent="-569913" defTabSz="914400">
              <a:spcBef>
                <a:spcPts val="1800"/>
              </a:spcBef>
              <a:defRPr/>
            </a:pPr>
            <a:r>
              <a:rPr lang="en-US" sz="2200" kern="0" dirty="0"/>
              <a:t>On a daily basis (or, at a minimum, weekly), the home office should send the tickets to the Owner/GC with an accompanying letter.</a:t>
            </a:r>
          </a:p>
          <a:p>
            <a:pPr lvl="0" indent="-569913" defTabSz="914400">
              <a:spcBef>
                <a:spcPts val="1800"/>
              </a:spcBef>
              <a:defRPr/>
            </a:pPr>
            <a:r>
              <a:rPr lang="en-US" sz="2200" kern="0" dirty="0"/>
              <a:t>This way, the Owner/GC is kept apprised of the progress and has an opportunity to dispute the T&amp;M Tickets.</a:t>
            </a:r>
          </a:p>
          <a:p>
            <a:pPr lvl="0" indent="-569913" defTabSz="914400">
              <a:spcBef>
                <a:spcPts val="1800"/>
              </a:spcBef>
              <a:defRPr/>
            </a:pPr>
            <a:r>
              <a:rPr lang="en-US" sz="2200" kern="0" dirty="0"/>
              <a:t>If the Owner/GC does not dispute the T&amp;M Tickets, they “own” them.</a:t>
            </a:r>
          </a:p>
          <a:p>
            <a:endParaRPr lang="en-US" dirty="0"/>
          </a:p>
        </p:txBody>
      </p:sp>
    </p:spTree>
    <p:extLst>
      <p:ext uri="{BB962C8B-B14F-4D97-AF65-F5344CB8AC3E}">
        <p14:creationId xmlns:p14="http://schemas.microsoft.com/office/powerpoint/2010/main" val="387679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41</a:t>
            </a:fld>
            <a:endParaRPr lang="en-US" dirty="0">
              <a:solidFill>
                <a:prstClr val="black">
                  <a:tint val="75000"/>
                </a:prstClr>
              </a:solidFill>
            </a:endParaRPr>
          </a:p>
        </p:txBody>
      </p:sp>
      <p:sp>
        <p:nvSpPr>
          <p:cNvPr id="3" name="Text Placeholder 2"/>
          <p:cNvSpPr>
            <a:spLocks noGrp="1"/>
          </p:cNvSpPr>
          <p:nvPr>
            <p:ph type="body" sz="quarter" idx="13"/>
          </p:nvPr>
        </p:nvSpPr>
        <p:spPr>
          <a:xfrm>
            <a:off x="457200" y="1860697"/>
            <a:ext cx="8229600" cy="1868155"/>
          </a:xfrm>
        </p:spPr>
        <p:txBody>
          <a:bodyPr/>
          <a:lstStyle/>
          <a:p>
            <a:r>
              <a:rPr lang="en-US" sz="4800" dirty="0" smtClean="0"/>
              <a:t>What </a:t>
            </a:r>
            <a:r>
              <a:rPr lang="en-US" sz="4800" dirty="0"/>
              <a:t>about a Rejected Change</a:t>
            </a:r>
            <a:r>
              <a:rPr lang="en-US" sz="4800" dirty="0" smtClean="0"/>
              <a:t>?</a:t>
            </a:r>
            <a:endParaRPr lang="en-US" sz="4800" dirty="0"/>
          </a:p>
        </p:txBody>
      </p:sp>
      <p:sp>
        <p:nvSpPr>
          <p:cNvPr id="4" name="Content Placeholder 3"/>
          <p:cNvSpPr>
            <a:spLocks noGrp="1"/>
          </p:cNvSpPr>
          <p:nvPr>
            <p:ph sz="half" idx="11"/>
          </p:nvPr>
        </p:nvSpPr>
        <p:spPr/>
        <p:txBody>
          <a:bodyPr/>
          <a:lstStyle/>
          <a:p>
            <a:endParaRPr lang="en-US"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5314" y="4153394"/>
            <a:ext cx="1393371" cy="1393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5628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smtClean="0"/>
              <a:t>How to handle rejected change orders</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42</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lvl="0" indent="-569913" defTabSz="914400">
              <a:defRPr/>
            </a:pPr>
            <a:r>
              <a:rPr lang="en-US" b="1" kern="0" dirty="0" smtClean="0">
                <a:solidFill>
                  <a:srgbClr val="EE7A22"/>
                </a:solidFill>
              </a:rPr>
              <a:t>Subcontractor</a:t>
            </a:r>
            <a:endParaRPr lang="en-US" kern="0" dirty="0"/>
          </a:p>
          <a:p>
            <a:pPr lvl="1" indent="-569913" defTabSz="914400">
              <a:defRPr/>
            </a:pPr>
            <a:r>
              <a:rPr lang="en-US" kern="0" dirty="0" smtClean="0"/>
              <a:t>believes </a:t>
            </a:r>
            <a:r>
              <a:rPr lang="en-US" kern="0" dirty="0"/>
              <a:t>that a specific condition </a:t>
            </a:r>
            <a:r>
              <a:rPr lang="en-US" b="1" kern="0" dirty="0">
                <a:solidFill>
                  <a:srgbClr val="EE7A22"/>
                </a:solidFill>
              </a:rPr>
              <a:t>was not included</a:t>
            </a:r>
            <a:r>
              <a:rPr lang="en-US" kern="0" dirty="0">
                <a:solidFill>
                  <a:srgbClr val="EE7A22"/>
                </a:solidFill>
              </a:rPr>
              <a:t> </a:t>
            </a:r>
            <a:r>
              <a:rPr lang="en-US" kern="0" dirty="0"/>
              <a:t>in the Subcontract </a:t>
            </a:r>
            <a:r>
              <a:rPr lang="en-US" kern="0" dirty="0" smtClean="0"/>
              <a:t>Documents;</a:t>
            </a:r>
          </a:p>
          <a:p>
            <a:pPr lvl="1" indent="-569913" defTabSz="914400">
              <a:defRPr/>
            </a:pPr>
            <a:r>
              <a:rPr lang="en-US" kern="0" dirty="0" smtClean="0"/>
              <a:t>concludes change requires Subcontractor to perform </a:t>
            </a:r>
            <a:r>
              <a:rPr lang="en-US" b="1" kern="0" dirty="0">
                <a:solidFill>
                  <a:srgbClr val="EE7A22"/>
                </a:solidFill>
              </a:rPr>
              <a:t>extra work</a:t>
            </a:r>
            <a:r>
              <a:rPr lang="en-US" kern="0" dirty="0" smtClean="0"/>
              <a:t>;</a:t>
            </a:r>
          </a:p>
          <a:p>
            <a:pPr lvl="1" indent="-569913" defTabSz="914400">
              <a:defRPr/>
            </a:pPr>
            <a:r>
              <a:rPr lang="en-US" kern="0" dirty="0" smtClean="0"/>
              <a:t>contends </a:t>
            </a:r>
            <a:r>
              <a:rPr lang="en-US" kern="0" dirty="0"/>
              <a:t>it is entitled to a change in the </a:t>
            </a:r>
            <a:r>
              <a:rPr lang="en-US" b="1" kern="0" dirty="0" smtClean="0">
                <a:solidFill>
                  <a:srgbClr val="EE7A22"/>
                </a:solidFill>
              </a:rPr>
              <a:t>Subcontract </a:t>
            </a:r>
            <a:r>
              <a:rPr lang="en-US" b="1" kern="0" dirty="0">
                <a:solidFill>
                  <a:srgbClr val="EE7A22"/>
                </a:solidFill>
              </a:rPr>
              <a:t>Price</a:t>
            </a:r>
            <a:r>
              <a:rPr lang="en-US" kern="0" dirty="0"/>
              <a:t> and </a:t>
            </a:r>
            <a:r>
              <a:rPr lang="en-US" b="1" kern="0" dirty="0">
                <a:solidFill>
                  <a:srgbClr val="EE7A22"/>
                </a:solidFill>
              </a:rPr>
              <a:t>Subcontract </a:t>
            </a:r>
            <a:r>
              <a:rPr lang="en-US" b="1" kern="0" dirty="0" smtClean="0">
                <a:solidFill>
                  <a:srgbClr val="EE7A22"/>
                </a:solidFill>
              </a:rPr>
              <a:t>Time</a:t>
            </a:r>
            <a:r>
              <a:rPr lang="en-US" kern="0" dirty="0"/>
              <a:t>.</a:t>
            </a:r>
          </a:p>
          <a:p>
            <a:pPr marL="119062" lvl="0" indent="0" defTabSz="914400">
              <a:buNone/>
              <a:defRPr/>
            </a:pPr>
            <a:r>
              <a:rPr lang="en-US" kern="0" dirty="0" smtClean="0"/>
              <a:t>  </a:t>
            </a:r>
            <a:endParaRPr lang="en-US" kern="0" dirty="0"/>
          </a:p>
          <a:p>
            <a:endParaRPr lang="en-US" dirty="0"/>
          </a:p>
        </p:txBody>
      </p:sp>
    </p:spTree>
    <p:extLst>
      <p:ext uri="{BB962C8B-B14F-4D97-AF65-F5344CB8AC3E}">
        <p14:creationId xmlns:p14="http://schemas.microsoft.com/office/powerpoint/2010/main" val="36419110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smtClean="0"/>
              <a:t>How to handle rejected change orders</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43</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lvl="0" indent="-569913" defTabSz="914400">
              <a:defRPr/>
            </a:pPr>
            <a:r>
              <a:rPr lang="en-US" b="1" kern="0" dirty="0" smtClean="0">
                <a:solidFill>
                  <a:srgbClr val="EE7A22"/>
                </a:solidFill>
              </a:rPr>
              <a:t>Owner/GC</a:t>
            </a:r>
            <a:endParaRPr lang="en-US" b="1" kern="0" dirty="0"/>
          </a:p>
          <a:p>
            <a:pPr lvl="1" indent="-569913" defTabSz="914400">
              <a:defRPr/>
            </a:pPr>
            <a:r>
              <a:rPr lang="en-US" kern="0" dirty="0" smtClean="0"/>
              <a:t>believes </a:t>
            </a:r>
            <a:r>
              <a:rPr lang="en-US" kern="0" dirty="0"/>
              <a:t>the specific condition </a:t>
            </a:r>
            <a:r>
              <a:rPr lang="en-US" b="1" kern="0" dirty="0">
                <a:solidFill>
                  <a:srgbClr val="EE7A22"/>
                </a:solidFill>
              </a:rPr>
              <a:t>was included</a:t>
            </a:r>
            <a:r>
              <a:rPr lang="en-US" kern="0" dirty="0">
                <a:solidFill>
                  <a:srgbClr val="EE7A22"/>
                </a:solidFill>
              </a:rPr>
              <a:t> </a:t>
            </a:r>
            <a:r>
              <a:rPr lang="en-US" kern="0" dirty="0"/>
              <a:t>in the Subcontract Documents</a:t>
            </a:r>
            <a:r>
              <a:rPr lang="en-US" kern="0" dirty="0" smtClean="0"/>
              <a:t>;</a:t>
            </a:r>
          </a:p>
          <a:p>
            <a:pPr lvl="1" indent="-569913" defTabSz="914400">
              <a:defRPr/>
            </a:pPr>
            <a:r>
              <a:rPr lang="en-US" kern="0" dirty="0"/>
              <a:t>s</a:t>
            </a:r>
            <a:r>
              <a:rPr lang="en-US" kern="0" dirty="0" smtClean="0"/>
              <a:t>o it demands </a:t>
            </a:r>
            <a:r>
              <a:rPr lang="en-US" kern="0" dirty="0"/>
              <a:t>the </a:t>
            </a:r>
            <a:r>
              <a:rPr lang="en-US" kern="0" dirty="0" smtClean="0"/>
              <a:t>Subcontractor </a:t>
            </a:r>
            <a:r>
              <a:rPr lang="en-US" kern="0" dirty="0"/>
              <a:t>perform the </a:t>
            </a:r>
            <a:r>
              <a:rPr lang="en-US" b="1" kern="0" dirty="0">
                <a:solidFill>
                  <a:srgbClr val="EE7A22"/>
                </a:solidFill>
              </a:rPr>
              <a:t>in-scope work</a:t>
            </a:r>
            <a:r>
              <a:rPr lang="en-US" kern="0" dirty="0" smtClean="0"/>
              <a:t>;</a:t>
            </a:r>
          </a:p>
          <a:p>
            <a:pPr lvl="1" indent="-569913" defTabSz="914400">
              <a:defRPr/>
            </a:pPr>
            <a:r>
              <a:rPr lang="en-US" b="1" kern="0" dirty="0" smtClean="0">
                <a:solidFill>
                  <a:srgbClr val="EE7A22"/>
                </a:solidFill>
              </a:rPr>
              <a:t>will </a:t>
            </a:r>
            <a:r>
              <a:rPr lang="en-US" b="1" kern="0" dirty="0">
                <a:solidFill>
                  <a:srgbClr val="EE7A22"/>
                </a:solidFill>
              </a:rPr>
              <a:t>not agree </a:t>
            </a:r>
            <a:r>
              <a:rPr lang="en-US" kern="0" dirty="0"/>
              <a:t>to changes to the </a:t>
            </a:r>
            <a:r>
              <a:rPr lang="en-US" kern="0" dirty="0" smtClean="0"/>
              <a:t>Subcontract </a:t>
            </a:r>
            <a:r>
              <a:rPr lang="en-US" kern="0" dirty="0"/>
              <a:t>Price or the Subcontract Time.  </a:t>
            </a:r>
          </a:p>
          <a:p>
            <a:endParaRPr lang="en-US" dirty="0"/>
          </a:p>
        </p:txBody>
      </p:sp>
    </p:spTree>
    <p:extLst>
      <p:ext uri="{BB962C8B-B14F-4D97-AF65-F5344CB8AC3E}">
        <p14:creationId xmlns:p14="http://schemas.microsoft.com/office/powerpoint/2010/main" val="102511162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44</a:t>
            </a:fld>
            <a:endParaRPr lang="en-US" dirty="0">
              <a:solidFill>
                <a:prstClr val="black">
                  <a:tint val="75000"/>
                </a:prstClr>
              </a:solidFill>
            </a:endParaRPr>
          </a:p>
        </p:txBody>
      </p:sp>
      <p:sp>
        <p:nvSpPr>
          <p:cNvPr id="3" name="Text Placeholder 2"/>
          <p:cNvSpPr>
            <a:spLocks noGrp="1"/>
          </p:cNvSpPr>
          <p:nvPr>
            <p:ph type="body" sz="quarter" idx="13"/>
          </p:nvPr>
        </p:nvSpPr>
        <p:spPr>
          <a:xfrm>
            <a:off x="457200" y="1860698"/>
            <a:ext cx="8229600" cy="1568302"/>
          </a:xfrm>
        </p:spPr>
        <p:txBody>
          <a:bodyPr/>
          <a:lstStyle/>
          <a:p>
            <a:r>
              <a:rPr lang="en-US" sz="4800" dirty="0"/>
              <a:t>What do you do in this situation</a:t>
            </a:r>
            <a:r>
              <a:rPr lang="en-US" sz="4800" dirty="0" smtClean="0"/>
              <a:t>?</a:t>
            </a:r>
            <a:endParaRPr lang="en-US" sz="4800" dirty="0"/>
          </a:p>
        </p:txBody>
      </p:sp>
      <p:sp>
        <p:nvSpPr>
          <p:cNvPr id="4" name="Content Placeholder 3"/>
          <p:cNvSpPr>
            <a:spLocks noGrp="1"/>
          </p:cNvSpPr>
          <p:nvPr>
            <p:ph sz="half" idx="11"/>
          </p:nvPr>
        </p:nvSpPr>
        <p:spPr/>
        <p:txBody>
          <a:bodyPr>
            <a:noAutofit/>
          </a:bodyPr>
          <a:lstStyle/>
          <a:p>
            <a:r>
              <a:rPr lang="en-US" sz="3600" dirty="0"/>
              <a:t>How to handle rejected change orders</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6412" y="3764478"/>
            <a:ext cx="3171175" cy="17743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401556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smtClean="0"/>
              <a:t>How to handle rejected change orders</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45</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lvl="0" indent="-569913" defTabSz="914400">
              <a:defRPr/>
            </a:pPr>
            <a:r>
              <a:rPr lang="en-US" kern="0" dirty="0"/>
              <a:t>Send a letter to the </a:t>
            </a:r>
            <a:r>
              <a:rPr lang="en-US" kern="0" dirty="0" smtClean="0"/>
              <a:t>Owner/GC.</a:t>
            </a:r>
            <a:endParaRPr lang="en-US" kern="0" dirty="0"/>
          </a:p>
          <a:p>
            <a:pPr lvl="0" indent="-569913" defTabSz="914400">
              <a:defRPr/>
            </a:pPr>
            <a:r>
              <a:rPr lang="en-US" kern="0" dirty="0"/>
              <a:t>State that the </a:t>
            </a:r>
            <a:r>
              <a:rPr lang="en-US" kern="0" dirty="0" smtClean="0"/>
              <a:t>Owner/GC </a:t>
            </a:r>
            <a:r>
              <a:rPr lang="en-US" kern="0" dirty="0"/>
              <a:t>directed you to perform the work, even though the work is </a:t>
            </a:r>
            <a:r>
              <a:rPr lang="en-US" b="1" kern="0" dirty="0">
                <a:solidFill>
                  <a:srgbClr val="EE7A22"/>
                </a:solidFill>
              </a:rPr>
              <a:t>not included </a:t>
            </a:r>
            <a:r>
              <a:rPr lang="en-US" kern="0" dirty="0"/>
              <a:t>in your </a:t>
            </a:r>
            <a:r>
              <a:rPr lang="en-US" kern="0" dirty="0" smtClean="0"/>
              <a:t>Subcontract</a:t>
            </a:r>
            <a:r>
              <a:rPr lang="en-US" kern="0" dirty="0"/>
              <a:t>.</a:t>
            </a:r>
          </a:p>
          <a:p>
            <a:pPr lvl="0" indent="-569913" defTabSz="914400">
              <a:defRPr/>
            </a:pPr>
            <a:r>
              <a:rPr lang="en-US" kern="0" dirty="0"/>
              <a:t>State that you will perform the work under protest, and that you will file a Claim.</a:t>
            </a:r>
          </a:p>
          <a:p>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9505" y="4963389"/>
            <a:ext cx="2030703" cy="1279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22564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smtClean="0"/>
              <a:t>How to handle rejected change orders</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46</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lvl="0" indent="-569913" defTabSz="914400">
              <a:defRPr/>
            </a:pPr>
            <a:r>
              <a:rPr lang="en-US" kern="0" dirty="0"/>
              <a:t>Unfortunately, in this situation, there is not much the </a:t>
            </a:r>
            <a:r>
              <a:rPr lang="en-US" kern="0" dirty="0" smtClean="0"/>
              <a:t>Subcontractor </a:t>
            </a:r>
            <a:r>
              <a:rPr lang="en-US" kern="0" dirty="0"/>
              <a:t>can do except initiate a Claim under the “Disputes” or “Claims” provisions of the </a:t>
            </a:r>
            <a:r>
              <a:rPr lang="en-US" kern="0" dirty="0" smtClean="0"/>
              <a:t>Subcontract</a:t>
            </a:r>
            <a:r>
              <a:rPr lang="en-US" kern="0" dirty="0"/>
              <a:t>.</a:t>
            </a:r>
          </a:p>
          <a:p>
            <a:pPr lvl="0" indent="-569913" defTabSz="914400">
              <a:defRPr/>
            </a:pPr>
            <a:r>
              <a:rPr lang="en-US" kern="0" dirty="0"/>
              <a:t>Your </a:t>
            </a:r>
            <a:r>
              <a:rPr lang="en-US" kern="0" dirty="0" smtClean="0"/>
              <a:t>subcontract </a:t>
            </a:r>
            <a:r>
              <a:rPr lang="en-US" kern="0" dirty="0"/>
              <a:t>likely requires you to perform despite scope </a:t>
            </a:r>
            <a:r>
              <a:rPr lang="en-US" kern="0" dirty="0" smtClean="0"/>
              <a:t>disagreement.</a:t>
            </a:r>
            <a:endParaRPr lang="en-US" kern="0" dirty="0"/>
          </a:p>
          <a:p>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2419" y="4313273"/>
            <a:ext cx="2351793" cy="15650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913840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a:t>How to handle rejected change </a:t>
            </a:r>
            <a:r>
              <a:rPr lang="en-US" sz="3600" dirty="0" smtClean="0"/>
              <a:t>orders</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47</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lvl="0" indent="-569913" defTabSz="914400">
              <a:defRPr/>
            </a:pPr>
            <a:r>
              <a:rPr lang="en-US" kern="0" dirty="0"/>
              <a:t>Review your </a:t>
            </a:r>
            <a:r>
              <a:rPr lang="en-US" kern="0" dirty="0" smtClean="0"/>
              <a:t>Subcontract </a:t>
            </a:r>
            <a:r>
              <a:rPr lang="en-US" kern="0" dirty="0"/>
              <a:t>to ensure you provide </a:t>
            </a:r>
            <a:r>
              <a:rPr lang="en-US" b="1" kern="0" dirty="0">
                <a:solidFill>
                  <a:srgbClr val="EE7A22"/>
                </a:solidFill>
              </a:rPr>
              <a:t>timely notice </a:t>
            </a:r>
            <a:r>
              <a:rPr lang="en-US" kern="0" dirty="0"/>
              <a:t>of your Claim and fulfill all </a:t>
            </a:r>
            <a:r>
              <a:rPr lang="en-US" b="1" kern="0" dirty="0">
                <a:solidFill>
                  <a:srgbClr val="EE7A22"/>
                </a:solidFill>
              </a:rPr>
              <a:t>conditions precedent</a:t>
            </a:r>
            <a:r>
              <a:rPr lang="en-US" kern="0" dirty="0">
                <a:solidFill>
                  <a:srgbClr val="EE7A22"/>
                </a:solidFill>
              </a:rPr>
              <a:t> </a:t>
            </a:r>
            <a:r>
              <a:rPr lang="en-US" kern="0" dirty="0"/>
              <a:t>to filing the Claim.  </a:t>
            </a:r>
          </a:p>
          <a:p>
            <a:pPr lvl="0" indent="-569913" defTabSz="914400">
              <a:defRPr/>
            </a:pPr>
            <a:r>
              <a:rPr lang="en-US" kern="0" dirty="0"/>
              <a:t>Strictly follow the Claims procedure outlined in your </a:t>
            </a:r>
            <a:r>
              <a:rPr lang="en-US" kern="0" dirty="0" smtClean="0"/>
              <a:t>Subcontract</a:t>
            </a:r>
            <a:r>
              <a:rPr lang="en-US" kern="0" dirty="0"/>
              <a:t>.</a:t>
            </a:r>
          </a:p>
          <a:p>
            <a:endParaRPr lang="en-US"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6377" y="4118771"/>
            <a:ext cx="2191245" cy="1972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08386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smtClean="0"/>
              <a:t>How to handle rejected change orders</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48</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lvl="0"/>
            <a:r>
              <a:rPr lang="en-US" kern="0" dirty="0"/>
              <a:t>While you are in the claims process,</a:t>
            </a:r>
          </a:p>
          <a:p>
            <a:pPr lvl="1">
              <a:spcBef>
                <a:spcPts val="2400"/>
              </a:spcBef>
            </a:pPr>
            <a:r>
              <a:rPr lang="en-US" kern="0" dirty="0"/>
              <a:t>Are you required to perform the </a:t>
            </a:r>
            <a:r>
              <a:rPr lang="en-US" kern="0" dirty="0" smtClean="0"/>
              <a:t>extra work</a:t>
            </a:r>
            <a:r>
              <a:rPr lang="en-US" kern="0" dirty="0"/>
              <a:t>?</a:t>
            </a:r>
          </a:p>
          <a:p>
            <a:pPr lvl="1"/>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5593" y="3429000"/>
            <a:ext cx="3372814" cy="25314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07152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a:t>How to handle rejected change </a:t>
            </a:r>
            <a:r>
              <a:rPr lang="en-US" sz="3600" dirty="0" smtClean="0"/>
              <a:t>orders</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49</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lvl="0" indent="-569913" defTabSz="914400">
              <a:defRPr/>
            </a:pPr>
            <a:r>
              <a:rPr lang="en-US" kern="0" dirty="0"/>
              <a:t>Most </a:t>
            </a:r>
            <a:r>
              <a:rPr lang="en-US" kern="0" dirty="0" smtClean="0"/>
              <a:t>Subcontracts </a:t>
            </a:r>
            <a:r>
              <a:rPr lang="en-US" kern="0" dirty="0"/>
              <a:t>contain a provision that requires </a:t>
            </a:r>
            <a:r>
              <a:rPr lang="en-US" kern="0" dirty="0" smtClean="0"/>
              <a:t>Subcontractors </a:t>
            </a:r>
            <a:r>
              <a:rPr lang="en-US" kern="0" dirty="0"/>
              <a:t>to continue the work while Claims are being decided.  </a:t>
            </a:r>
          </a:p>
          <a:p>
            <a:pPr lvl="0" indent="-569913" defTabSz="914400">
              <a:defRPr/>
            </a:pPr>
            <a:r>
              <a:rPr lang="en-US" kern="0" dirty="0"/>
              <a:t>Review your </a:t>
            </a:r>
            <a:r>
              <a:rPr lang="en-US" kern="0" dirty="0" smtClean="0"/>
              <a:t>Subcontract </a:t>
            </a:r>
            <a:r>
              <a:rPr lang="en-US" kern="0" dirty="0"/>
              <a:t>and the C</a:t>
            </a:r>
            <a:r>
              <a:rPr lang="en-US" kern="0" dirty="0" smtClean="0"/>
              <a:t>ontract </a:t>
            </a:r>
            <a:r>
              <a:rPr lang="en-US" kern="0" dirty="0"/>
              <a:t>Documents for this important language.</a:t>
            </a:r>
          </a:p>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9189" y="4012174"/>
            <a:ext cx="2900811" cy="2344176"/>
          </a:xfrm>
          <a:prstGeom prst="rect">
            <a:avLst/>
          </a:prstGeom>
        </p:spPr>
      </p:pic>
    </p:spTree>
    <p:extLst>
      <p:ext uri="{BB962C8B-B14F-4D97-AF65-F5344CB8AC3E}">
        <p14:creationId xmlns:p14="http://schemas.microsoft.com/office/powerpoint/2010/main" val="145025019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50</a:t>
            </a:fld>
            <a:endParaRPr lang="en-US" dirty="0">
              <a:solidFill>
                <a:prstClr val="black">
                  <a:tint val="75000"/>
                </a:prstClr>
              </a:solidFill>
            </a:endParaRPr>
          </a:p>
        </p:txBody>
      </p:sp>
      <p:sp>
        <p:nvSpPr>
          <p:cNvPr id="3" name="Text Placeholder 2"/>
          <p:cNvSpPr>
            <a:spLocks noGrp="1"/>
          </p:cNvSpPr>
          <p:nvPr>
            <p:ph type="body" sz="quarter" idx="13"/>
          </p:nvPr>
        </p:nvSpPr>
        <p:spPr/>
        <p:txBody>
          <a:bodyPr/>
          <a:lstStyle/>
          <a:p>
            <a:pPr lvl="0"/>
            <a:r>
              <a:rPr lang="en-US" kern="0" dirty="0"/>
              <a:t>The preferred course of action is to perform the work (if financially feasible), and maintain complete and accurate records of the costs and time to perform the extra work.</a:t>
            </a:r>
          </a:p>
          <a:p>
            <a:pPr marL="569912" lvl="0" indent="0" algn="ctr" defTabSz="914400" eaLnBrk="1" hangingPunct="1">
              <a:spcBef>
                <a:spcPts val="0"/>
              </a:spcBef>
              <a:spcAft>
                <a:spcPts val="1800"/>
              </a:spcAft>
              <a:buNone/>
              <a:defRPr/>
            </a:pPr>
            <a:endParaRPr lang="en-US" sz="4400" b="1" kern="0" dirty="0" smtClean="0">
              <a:cs typeface="+mn-cs"/>
            </a:endParaRPr>
          </a:p>
          <a:p>
            <a:pPr marL="569912" lvl="0" indent="0" algn="ctr" defTabSz="914400" eaLnBrk="1" hangingPunct="1">
              <a:spcBef>
                <a:spcPts val="0"/>
              </a:spcBef>
              <a:spcAft>
                <a:spcPts val="1800"/>
              </a:spcAft>
              <a:buNone/>
              <a:defRPr/>
            </a:pPr>
            <a:r>
              <a:rPr lang="en-US" sz="4400" b="1" kern="0" dirty="0" smtClean="0">
                <a:solidFill>
                  <a:srgbClr val="EE7A22"/>
                </a:solidFill>
                <a:cs typeface="+mn-cs"/>
              </a:rPr>
              <a:t>Why</a:t>
            </a:r>
            <a:r>
              <a:rPr lang="en-US" sz="4400" b="1" kern="0" dirty="0">
                <a:solidFill>
                  <a:srgbClr val="EE7A22"/>
                </a:solidFill>
                <a:cs typeface="+mn-cs"/>
              </a:rPr>
              <a:t>?</a:t>
            </a:r>
          </a:p>
          <a:p>
            <a:endParaRPr lang="en-US" dirty="0"/>
          </a:p>
        </p:txBody>
      </p:sp>
      <p:sp>
        <p:nvSpPr>
          <p:cNvPr id="4" name="Text Placeholder 3"/>
          <p:cNvSpPr>
            <a:spLocks noGrp="1"/>
          </p:cNvSpPr>
          <p:nvPr>
            <p:ph type="body" idx="1"/>
          </p:nvPr>
        </p:nvSpPr>
        <p:spPr/>
        <p:txBody>
          <a:bodyPr/>
          <a:lstStyle/>
          <a:p>
            <a:pPr lvl="0"/>
            <a:r>
              <a:rPr lang="en-US" kern="0" dirty="0"/>
              <a:t>Best Practice:</a:t>
            </a:r>
          </a:p>
          <a:p>
            <a:endParaRPr lang="en-US" dirty="0"/>
          </a:p>
        </p:txBody>
      </p:sp>
      <p:sp>
        <p:nvSpPr>
          <p:cNvPr id="5" name="Content Placeholder 4"/>
          <p:cNvSpPr>
            <a:spLocks noGrp="1"/>
          </p:cNvSpPr>
          <p:nvPr>
            <p:ph sz="half" idx="11"/>
          </p:nvPr>
        </p:nvSpPr>
        <p:spPr/>
        <p:txBody>
          <a:bodyPr>
            <a:noAutofit/>
          </a:bodyPr>
          <a:lstStyle/>
          <a:p>
            <a:r>
              <a:rPr lang="en-US" sz="3600" dirty="0"/>
              <a:t>How to handle rejected change </a:t>
            </a:r>
            <a:r>
              <a:rPr lang="en-US" sz="3600" dirty="0" smtClean="0"/>
              <a:t>orders</a:t>
            </a:r>
            <a:endParaRPr lang="en-US" sz="3600" dirty="0"/>
          </a:p>
        </p:txBody>
      </p:sp>
    </p:spTree>
    <p:extLst>
      <p:ext uri="{BB962C8B-B14F-4D97-AF65-F5344CB8AC3E}">
        <p14:creationId xmlns:p14="http://schemas.microsoft.com/office/powerpoint/2010/main" val="358463469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a:t>How to handle rejected change </a:t>
            </a:r>
            <a:r>
              <a:rPr lang="en-US" sz="3600" dirty="0" smtClean="0"/>
              <a:t>orders</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51</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lvl="0" indent="-569913" defTabSz="914400">
              <a:defRPr/>
            </a:pPr>
            <a:r>
              <a:rPr lang="en-US" kern="0" dirty="0"/>
              <a:t>If you refuse to perform the extra work, the </a:t>
            </a:r>
            <a:r>
              <a:rPr lang="en-US" kern="0" dirty="0" smtClean="0"/>
              <a:t>Owner/GC </a:t>
            </a:r>
            <a:r>
              <a:rPr lang="en-US" kern="0" dirty="0"/>
              <a:t>will engage another </a:t>
            </a:r>
            <a:r>
              <a:rPr lang="en-US" kern="0" dirty="0" smtClean="0"/>
              <a:t>Subcontractor </a:t>
            </a:r>
            <a:r>
              <a:rPr lang="en-US" kern="0" dirty="0"/>
              <a:t>to perform it (probably at a higher cost).</a:t>
            </a:r>
          </a:p>
          <a:p>
            <a:pPr lvl="0" indent="-569913" defTabSz="914400">
              <a:defRPr/>
            </a:pPr>
            <a:r>
              <a:rPr lang="en-US" kern="0" dirty="0"/>
              <a:t>The </a:t>
            </a:r>
            <a:r>
              <a:rPr lang="en-US" kern="0" dirty="0" smtClean="0"/>
              <a:t>Owner/GC </a:t>
            </a:r>
            <a:r>
              <a:rPr lang="en-US" kern="0" dirty="0"/>
              <a:t>may commence a lawsuit (or arbitration) against you for Breach of Contract to recover the additional costs, which may include delay costs associated with the time to engage another </a:t>
            </a:r>
            <a:r>
              <a:rPr lang="en-US" kern="0" dirty="0" smtClean="0"/>
              <a:t>Subcontractor. </a:t>
            </a:r>
            <a:endParaRPr lang="en-US" kern="0" dirty="0"/>
          </a:p>
          <a:p>
            <a:endParaRPr lang="en-US" dirty="0"/>
          </a:p>
        </p:txBody>
      </p:sp>
    </p:spTree>
    <p:extLst>
      <p:ext uri="{BB962C8B-B14F-4D97-AF65-F5344CB8AC3E}">
        <p14:creationId xmlns:p14="http://schemas.microsoft.com/office/powerpoint/2010/main" val="389213067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a:t>How to handle rejected change </a:t>
            </a:r>
            <a:r>
              <a:rPr lang="en-US" sz="3600" dirty="0" smtClean="0"/>
              <a:t>orders</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52</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pPr marL="576262" lvl="0" indent="-457200" defTabSz="914400">
              <a:defRPr/>
            </a:pPr>
            <a:r>
              <a:rPr lang="en-US" kern="0" dirty="0"/>
              <a:t>While performing the extra work, carefully track all your costs and time.  </a:t>
            </a:r>
          </a:p>
          <a:p>
            <a:pPr marL="576262" lvl="0" indent="-457200" defTabSz="914400">
              <a:defRPr/>
            </a:pPr>
            <a:r>
              <a:rPr lang="en-US" kern="0" dirty="0"/>
              <a:t>These will be important backup in proving your Claim.</a:t>
            </a:r>
          </a:p>
          <a:p>
            <a:pPr lvl="1"/>
            <a:r>
              <a:rPr lang="en-US" dirty="0"/>
              <a:t>T&amp;M Tickets</a:t>
            </a:r>
          </a:p>
          <a:p>
            <a:pPr lvl="1"/>
            <a:r>
              <a:rPr lang="en-US" dirty="0"/>
              <a:t>Job Costing</a:t>
            </a:r>
          </a:p>
          <a:p>
            <a:pPr lvl="0"/>
            <a:r>
              <a:rPr lang="en-US" b="1" kern="0" dirty="0"/>
              <a:t>DO NOT SIGN </a:t>
            </a:r>
            <a:r>
              <a:rPr lang="en-US" b="1" kern="0" dirty="0" smtClean="0"/>
              <a:t>RELEASES</a:t>
            </a:r>
            <a:r>
              <a:rPr lang="en-US" b="1" kern="0" dirty="0"/>
              <a:t>!!!!</a:t>
            </a:r>
          </a:p>
          <a:p>
            <a:endParaRPr lang="en-US" dirty="0"/>
          </a:p>
        </p:txBody>
      </p:sp>
      <p:pic>
        <p:nvPicPr>
          <p:cNvPr id="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65342" y="4151058"/>
            <a:ext cx="3005966" cy="16933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248568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53</a:t>
            </a:fld>
            <a:endParaRPr lang="en-US" dirty="0">
              <a:solidFill>
                <a:prstClr val="black">
                  <a:tint val="75000"/>
                </a:prstClr>
              </a:solidFill>
            </a:endParaRPr>
          </a:p>
        </p:txBody>
      </p:sp>
      <p:sp>
        <p:nvSpPr>
          <p:cNvPr id="3" name="Text Placeholder 2"/>
          <p:cNvSpPr>
            <a:spLocks noGrp="1"/>
          </p:cNvSpPr>
          <p:nvPr>
            <p:ph type="body" sz="quarter" idx="13"/>
          </p:nvPr>
        </p:nvSpPr>
        <p:spPr/>
        <p:txBody>
          <a:bodyPr/>
          <a:lstStyle/>
          <a:p>
            <a:r>
              <a:rPr lang="en-US" b="1" dirty="0"/>
              <a:t>Non-excusable Delay </a:t>
            </a:r>
            <a:r>
              <a:rPr lang="en-US" dirty="0"/>
              <a:t>– fault lies with you, and no compensation will follow</a:t>
            </a:r>
            <a:r>
              <a:rPr lang="en-US" dirty="0" smtClean="0"/>
              <a:t>.</a:t>
            </a:r>
          </a:p>
          <a:p>
            <a:r>
              <a:rPr lang="en-US" b="1" dirty="0"/>
              <a:t>Excusable but Non-compensable Delay </a:t>
            </a:r>
            <a:r>
              <a:rPr lang="en-US" dirty="0"/>
              <a:t>– no one is at fault. </a:t>
            </a:r>
            <a:r>
              <a:rPr lang="en-US" dirty="0" smtClean="0"/>
              <a:t>You </a:t>
            </a:r>
            <a:r>
              <a:rPr lang="en-US" dirty="0"/>
              <a:t>get more time, but no money.</a:t>
            </a:r>
          </a:p>
          <a:p>
            <a:r>
              <a:rPr lang="en-US" b="1" dirty="0"/>
              <a:t>Excusable and Compensable Delay</a:t>
            </a:r>
            <a:r>
              <a:rPr lang="en-US" dirty="0"/>
              <a:t> – fault lies with the other party. You get time and money (if you can prove it).</a:t>
            </a:r>
          </a:p>
        </p:txBody>
      </p:sp>
      <p:sp>
        <p:nvSpPr>
          <p:cNvPr id="4" name="Text Placeholder 3"/>
          <p:cNvSpPr>
            <a:spLocks noGrp="1"/>
          </p:cNvSpPr>
          <p:nvPr>
            <p:ph type="body" idx="1"/>
          </p:nvPr>
        </p:nvSpPr>
        <p:spPr/>
        <p:txBody>
          <a:bodyPr/>
          <a:lstStyle/>
          <a:p>
            <a:r>
              <a:rPr lang="en-US" dirty="0" smtClean="0"/>
              <a:t>Types of Delays:</a:t>
            </a:r>
            <a:endParaRPr lang="en-US" dirty="0"/>
          </a:p>
        </p:txBody>
      </p:sp>
      <p:sp>
        <p:nvSpPr>
          <p:cNvPr id="5" name="Content Placeholder 4"/>
          <p:cNvSpPr>
            <a:spLocks noGrp="1"/>
          </p:cNvSpPr>
          <p:nvPr>
            <p:ph sz="half" idx="11"/>
          </p:nvPr>
        </p:nvSpPr>
        <p:spPr/>
        <p:txBody>
          <a:bodyPr>
            <a:noAutofit/>
          </a:bodyPr>
          <a:lstStyle/>
          <a:p>
            <a:r>
              <a:rPr lang="en-US" sz="3600" dirty="0" smtClean="0"/>
              <a:t>Claims related to project delays</a:t>
            </a:r>
            <a:endParaRPr lang="en-US" sz="3600" dirty="0"/>
          </a:p>
        </p:txBody>
      </p:sp>
    </p:spTree>
    <p:extLst>
      <p:ext uri="{BB962C8B-B14F-4D97-AF65-F5344CB8AC3E}">
        <p14:creationId xmlns:p14="http://schemas.microsoft.com/office/powerpoint/2010/main" val="1118566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smtClean="0"/>
              <a:t>Project Delay: Typical Causes</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54</a:t>
            </a:fld>
            <a:endParaRPr lang="en-US" dirty="0">
              <a:solidFill>
                <a:prstClr val="black">
                  <a:tint val="75000"/>
                </a:prstClr>
              </a:solidFill>
            </a:endParaRPr>
          </a:p>
        </p:txBody>
      </p:sp>
      <p:sp>
        <p:nvSpPr>
          <p:cNvPr id="4" name="Text Placeholder 3"/>
          <p:cNvSpPr>
            <a:spLocks noGrp="1"/>
          </p:cNvSpPr>
          <p:nvPr>
            <p:ph type="body" sz="quarter" idx="13"/>
          </p:nvPr>
        </p:nvSpPr>
        <p:spPr>
          <a:xfrm>
            <a:off x="457200" y="1543792"/>
            <a:ext cx="8229600" cy="4812557"/>
          </a:xfrm>
        </p:spPr>
        <p:txBody>
          <a:bodyPr/>
          <a:lstStyle/>
          <a:p>
            <a:pPr>
              <a:spcBef>
                <a:spcPts val="1800"/>
              </a:spcBef>
            </a:pPr>
            <a:r>
              <a:rPr lang="en-US" sz="2200" dirty="0"/>
              <a:t>Failure to provide access (or limited access only)</a:t>
            </a:r>
          </a:p>
          <a:p>
            <a:pPr>
              <a:spcBef>
                <a:spcPts val="1800"/>
              </a:spcBef>
            </a:pPr>
            <a:r>
              <a:rPr lang="en-US" sz="2200" dirty="0"/>
              <a:t>Unforeseen subsurface conditions</a:t>
            </a:r>
          </a:p>
          <a:p>
            <a:pPr>
              <a:spcBef>
                <a:spcPts val="1800"/>
              </a:spcBef>
            </a:pPr>
            <a:r>
              <a:rPr lang="en-US" sz="2200" dirty="0"/>
              <a:t>Impossible to perform work</a:t>
            </a:r>
          </a:p>
          <a:p>
            <a:pPr>
              <a:spcBef>
                <a:spcPts val="1800"/>
              </a:spcBef>
            </a:pPr>
            <a:r>
              <a:rPr lang="en-US" sz="2200" dirty="0"/>
              <a:t>Design </a:t>
            </a:r>
            <a:r>
              <a:rPr lang="en-US" sz="2200" dirty="0" smtClean="0"/>
              <a:t>changes</a:t>
            </a:r>
            <a:endParaRPr lang="en-US" sz="2200" dirty="0"/>
          </a:p>
          <a:p>
            <a:pPr>
              <a:spcBef>
                <a:spcPts val="1800"/>
              </a:spcBef>
            </a:pPr>
            <a:r>
              <a:rPr lang="en-US" sz="2200" dirty="0"/>
              <a:t>Failure to have shop drawings and samples prepared and approved in a timely manner</a:t>
            </a:r>
          </a:p>
          <a:p>
            <a:pPr>
              <a:spcBef>
                <a:spcPts val="1800"/>
              </a:spcBef>
            </a:pPr>
            <a:r>
              <a:rPr lang="en-US" sz="2200" dirty="0"/>
              <a:t>Failure to have materials and equipment delivered in a timely manner</a:t>
            </a:r>
          </a:p>
          <a:p>
            <a:pPr>
              <a:spcBef>
                <a:spcPts val="1800"/>
              </a:spcBef>
            </a:pPr>
            <a:r>
              <a:rPr lang="en-US" sz="2200" dirty="0"/>
              <a:t>Delayed by another </a:t>
            </a:r>
            <a:r>
              <a:rPr lang="en-US" sz="2200" dirty="0" smtClean="0"/>
              <a:t>Subcontractor</a:t>
            </a:r>
            <a:endParaRPr lang="en-US" sz="2200" dirty="0"/>
          </a:p>
          <a:p>
            <a:endParaRPr lang="en-US" dirty="0"/>
          </a:p>
        </p:txBody>
      </p:sp>
    </p:spTree>
    <p:extLst>
      <p:ext uri="{BB962C8B-B14F-4D97-AF65-F5344CB8AC3E}">
        <p14:creationId xmlns:p14="http://schemas.microsoft.com/office/powerpoint/2010/main" val="408174285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smtClean="0"/>
              <a:t>Project Delay: Typical Causes</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55</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r>
              <a:rPr lang="en-US" dirty="0" smtClean="0"/>
              <a:t>Delayed permitting</a:t>
            </a:r>
          </a:p>
          <a:p>
            <a:r>
              <a:rPr lang="en-US" dirty="0" smtClean="0"/>
              <a:t>Weather </a:t>
            </a:r>
            <a:r>
              <a:rPr lang="en-US" dirty="0"/>
              <a:t>events </a:t>
            </a:r>
          </a:p>
          <a:p>
            <a:r>
              <a:rPr lang="en-US" dirty="0"/>
              <a:t>Strikes and labor disputes</a:t>
            </a:r>
          </a:p>
          <a:p>
            <a:r>
              <a:rPr lang="en-US" dirty="0"/>
              <a:t>Low productivity</a:t>
            </a:r>
          </a:p>
          <a:p>
            <a:r>
              <a:rPr lang="en-US" dirty="0"/>
              <a:t>Cash flow restrictions</a:t>
            </a:r>
          </a:p>
          <a:p>
            <a:r>
              <a:rPr lang="en-US" dirty="0"/>
              <a:t>Lack of project coordination</a:t>
            </a:r>
          </a:p>
          <a:p>
            <a:r>
              <a:rPr lang="en-US" dirty="0"/>
              <a:t>Labor mobilization</a:t>
            </a:r>
          </a:p>
          <a:p>
            <a:endParaRPr lang="en-US" dirty="0"/>
          </a:p>
        </p:txBody>
      </p:sp>
    </p:spTree>
    <p:extLst>
      <p:ext uri="{BB962C8B-B14F-4D97-AF65-F5344CB8AC3E}">
        <p14:creationId xmlns:p14="http://schemas.microsoft.com/office/powerpoint/2010/main" val="304484570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smtClean="0"/>
              <a:t>Notice of delay/time extensions</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56</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r>
              <a:rPr lang="en-US" b="1" dirty="0"/>
              <a:t>MUST</a:t>
            </a:r>
            <a:r>
              <a:rPr lang="en-US" dirty="0"/>
              <a:t> consult the </a:t>
            </a:r>
            <a:r>
              <a:rPr lang="en-US" dirty="0" smtClean="0"/>
              <a:t>subcontract</a:t>
            </a:r>
            <a:endParaRPr lang="en-US" dirty="0"/>
          </a:p>
          <a:p>
            <a:pPr lvl="1"/>
            <a:r>
              <a:rPr lang="en-US" dirty="0" smtClean="0"/>
              <a:t>What does it require?</a:t>
            </a:r>
          </a:p>
          <a:p>
            <a:r>
              <a:rPr lang="en-US" dirty="0" smtClean="0"/>
              <a:t>Questions for the end of each month:</a:t>
            </a:r>
          </a:p>
          <a:p>
            <a:pPr lvl="1"/>
            <a:r>
              <a:rPr lang="en-US" dirty="0" smtClean="0"/>
              <a:t>Are we following the original schedule?</a:t>
            </a:r>
          </a:p>
          <a:p>
            <a:pPr lvl="2"/>
            <a:r>
              <a:rPr lang="en-US" sz="2200" dirty="0" smtClean="0"/>
              <a:t>If not, why not?</a:t>
            </a:r>
          </a:p>
          <a:p>
            <a:pPr lvl="1"/>
            <a:r>
              <a:rPr lang="en-US" dirty="0" smtClean="0"/>
              <a:t>What should we do about it?</a:t>
            </a:r>
          </a:p>
          <a:p>
            <a:pPr lvl="2"/>
            <a:r>
              <a:rPr lang="en-US" sz="2200" dirty="0" smtClean="0"/>
              <a:t>Take appropriate action!</a:t>
            </a:r>
          </a:p>
        </p:txBody>
      </p:sp>
    </p:spTree>
    <p:extLst>
      <p:ext uri="{BB962C8B-B14F-4D97-AF65-F5344CB8AC3E}">
        <p14:creationId xmlns:p14="http://schemas.microsoft.com/office/powerpoint/2010/main" val="294365015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rmAutofit fontScale="92500"/>
          </a:bodyPr>
          <a:lstStyle/>
          <a:p>
            <a:r>
              <a:rPr lang="en-US" dirty="0" smtClean="0"/>
              <a:t>Costs associated with delay</a:t>
            </a:r>
            <a:endParaRPr lang="en-US"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57</a:t>
            </a:fld>
            <a:endParaRPr lang="en-US" dirty="0">
              <a:solidFill>
                <a:prstClr val="black">
                  <a:tint val="75000"/>
                </a:prstClr>
              </a:solidFill>
            </a:endParaRPr>
          </a:p>
        </p:txBody>
      </p:sp>
      <p:sp>
        <p:nvSpPr>
          <p:cNvPr id="4" name="Text Placeholder 3"/>
          <p:cNvSpPr>
            <a:spLocks noGrp="1"/>
          </p:cNvSpPr>
          <p:nvPr>
            <p:ph type="body" sz="quarter" idx="13"/>
          </p:nvPr>
        </p:nvSpPr>
        <p:spPr>
          <a:xfrm>
            <a:off x="160317" y="1448791"/>
            <a:ext cx="8823366" cy="5011386"/>
          </a:xfrm>
        </p:spPr>
        <p:txBody>
          <a:bodyPr/>
          <a:lstStyle/>
          <a:p>
            <a:r>
              <a:rPr lang="en-US" dirty="0" smtClean="0"/>
              <a:t>What are recoverable delay damages?</a:t>
            </a:r>
          </a:p>
          <a:p>
            <a:pPr lvl="1"/>
            <a:r>
              <a:rPr lang="en-US" sz="2000" dirty="0" smtClean="0"/>
              <a:t>Extended </a:t>
            </a:r>
            <a:r>
              <a:rPr lang="en-US" sz="2000" dirty="0"/>
              <a:t>job supervision &amp; field overhead costs</a:t>
            </a:r>
          </a:p>
          <a:p>
            <a:pPr lvl="1"/>
            <a:r>
              <a:rPr lang="en-US" sz="2000" dirty="0"/>
              <a:t>Extended equipment costs</a:t>
            </a:r>
          </a:p>
          <a:p>
            <a:pPr lvl="1"/>
            <a:r>
              <a:rPr lang="en-US" sz="2000" dirty="0"/>
              <a:t>Wage/material escalation</a:t>
            </a:r>
          </a:p>
          <a:p>
            <a:pPr lvl="1"/>
            <a:r>
              <a:rPr lang="en-US" sz="2000" dirty="0"/>
              <a:t>Inefficiency</a:t>
            </a:r>
          </a:p>
          <a:p>
            <a:pPr lvl="1"/>
            <a:r>
              <a:rPr lang="en-US" sz="2000" dirty="0"/>
              <a:t>Finance costs</a:t>
            </a:r>
          </a:p>
          <a:p>
            <a:pPr lvl="1"/>
            <a:r>
              <a:rPr lang="en-US" sz="2000" dirty="0"/>
              <a:t>Reduced job opportunities and bond capacity</a:t>
            </a:r>
          </a:p>
          <a:p>
            <a:pPr lvl="1"/>
            <a:r>
              <a:rPr lang="en-US" sz="2000" dirty="0"/>
              <a:t>Lost </a:t>
            </a:r>
            <a:r>
              <a:rPr lang="en-US" sz="2000" dirty="0" smtClean="0"/>
              <a:t>profits</a:t>
            </a:r>
          </a:p>
          <a:p>
            <a:pPr lvl="1"/>
            <a:r>
              <a:rPr lang="en-US" sz="2000" dirty="0" smtClean="0"/>
              <a:t>Unabsorbed home office overhead</a:t>
            </a:r>
            <a:endParaRPr lang="en-US" sz="2000" dirty="0"/>
          </a:p>
          <a:p>
            <a:pPr lvl="1"/>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048" y="3095182"/>
            <a:ext cx="1202762" cy="1663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962092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rmAutofit fontScale="92500"/>
          </a:bodyPr>
          <a:lstStyle/>
          <a:p>
            <a:r>
              <a:rPr lang="en-US" dirty="0" smtClean="0"/>
              <a:t>Delay claims – Best Practices</a:t>
            </a:r>
            <a:endParaRPr lang="en-US"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58</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r>
              <a:rPr lang="en-US" dirty="0"/>
              <a:t>Written notice to Owner (and/or GC, if applicable) of delay </a:t>
            </a:r>
            <a:r>
              <a:rPr lang="en-US" dirty="0" smtClean="0"/>
              <a:t>ASAP.</a:t>
            </a:r>
            <a:endParaRPr lang="en-US" dirty="0"/>
          </a:p>
          <a:p>
            <a:r>
              <a:rPr lang="en-US" dirty="0"/>
              <a:t>Identify specific areas of work impacted by delay.</a:t>
            </a:r>
          </a:p>
          <a:p>
            <a:r>
              <a:rPr lang="en-US" dirty="0"/>
              <a:t>Identify the manner in which you are being damaged.</a:t>
            </a:r>
          </a:p>
          <a:p>
            <a:pPr marL="0" lvl="0" indent="0" eaLnBrk="1" hangingPunct="1">
              <a:lnSpc>
                <a:spcPct val="90000"/>
              </a:lnSpc>
              <a:spcBef>
                <a:spcPts val="0"/>
              </a:spcBef>
              <a:spcAft>
                <a:spcPts val="1400"/>
              </a:spcAft>
              <a:buNone/>
            </a:pPr>
            <a:endParaRPr lang="en-US" sz="2800" i="1" dirty="0" smtClean="0"/>
          </a:p>
          <a:p>
            <a:pPr marL="0" lvl="0" indent="0" eaLnBrk="1" hangingPunct="1">
              <a:lnSpc>
                <a:spcPct val="90000"/>
              </a:lnSpc>
              <a:spcBef>
                <a:spcPts val="0"/>
              </a:spcBef>
              <a:spcAft>
                <a:spcPts val="1400"/>
              </a:spcAft>
              <a:buNone/>
            </a:pPr>
            <a:endParaRPr lang="en-US" sz="2800" i="1" dirty="0"/>
          </a:p>
          <a:p>
            <a:pPr marL="119063" lvl="0" indent="0" algn="ctr" eaLnBrk="1" hangingPunct="1">
              <a:lnSpc>
                <a:spcPct val="90000"/>
              </a:lnSpc>
              <a:spcBef>
                <a:spcPts val="0"/>
              </a:spcBef>
              <a:spcAft>
                <a:spcPts val="1400"/>
              </a:spcAft>
              <a:buNone/>
            </a:pPr>
            <a:r>
              <a:rPr lang="en-US" sz="2800" i="1" dirty="0" smtClean="0"/>
              <a:t>	An </a:t>
            </a:r>
            <a:r>
              <a:rPr lang="en-US" sz="2800" i="1" dirty="0"/>
              <a:t>example written notice…</a:t>
            </a:r>
          </a:p>
          <a:p>
            <a:endParaRPr lang="en-US" dirty="0"/>
          </a:p>
        </p:txBody>
      </p:sp>
    </p:spTree>
    <p:extLst>
      <p:ext uri="{BB962C8B-B14F-4D97-AF65-F5344CB8AC3E}">
        <p14:creationId xmlns:p14="http://schemas.microsoft.com/office/powerpoint/2010/main" val="43304350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59</a:t>
            </a:fld>
            <a:endParaRPr lang="en-US" dirty="0">
              <a:solidFill>
                <a:prstClr val="black">
                  <a:tint val="75000"/>
                </a:prstClr>
              </a:solidFill>
            </a:endParaRPr>
          </a:p>
        </p:txBody>
      </p:sp>
      <p:pic>
        <p:nvPicPr>
          <p:cNvPr id="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2202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097320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lstStyle/>
          <a:p>
            <a:r>
              <a:rPr lang="en-US" dirty="0"/>
              <a:t>Causes of </a:t>
            </a:r>
            <a:r>
              <a:rPr lang="en-US" dirty="0" smtClean="0"/>
              <a:t>Acceleration</a:t>
            </a:r>
            <a:endParaRPr lang="en-US"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60</a:t>
            </a:fld>
            <a:endParaRPr lang="en-US" dirty="0">
              <a:solidFill>
                <a:prstClr val="black">
                  <a:tint val="75000"/>
                </a:prstClr>
              </a:solidFill>
            </a:endParaRPr>
          </a:p>
        </p:txBody>
      </p:sp>
      <p:sp>
        <p:nvSpPr>
          <p:cNvPr id="4" name="Text Placeholder 3"/>
          <p:cNvSpPr>
            <a:spLocks noGrp="1"/>
          </p:cNvSpPr>
          <p:nvPr>
            <p:ph type="body" sz="quarter" idx="13"/>
          </p:nvPr>
        </p:nvSpPr>
        <p:spPr/>
        <p:txBody>
          <a:bodyPr/>
          <a:lstStyle/>
          <a:p>
            <a:r>
              <a:rPr lang="en-US" dirty="0"/>
              <a:t>Decision by Contractor</a:t>
            </a:r>
          </a:p>
          <a:p>
            <a:r>
              <a:rPr lang="en-US" dirty="0"/>
              <a:t>Directive by Owner or architect/engineer (A/E) to finish entire project early </a:t>
            </a:r>
          </a:p>
          <a:p>
            <a:r>
              <a:rPr lang="en-US" dirty="0"/>
              <a:t>Directive by Owner or A/E to finish </a:t>
            </a:r>
            <a:r>
              <a:rPr lang="en-US" b="1" dirty="0">
                <a:solidFill>
                  <a:srgbClr val="EE7A22"/>
                </a:solidFill>
              </a:rPr>
              <a:t>part</a:t>
            </a:r>
            <a:r>
              <a:rPr lang="en-US" dirty="0"/>
              <a:t> of project early</a:t>
            </a:r>
          </a:p>
          <a:p>
            <a:r>
              <a:rPr lang="en-US" dirty="0"/>
              <a:t>Delay or stop by Owner with no extension </a:t>
            </a:r>
          </a:p>
          <a:p>
            <a:r>
              <a:rPr lang="en-US" dirty="0"/>
              <a:t>Failure by Owner or A/E to grant valid time extension</a:t>
            </a:r>
          </a:p>
          <a:p>
            <a:r>
              <a:rPr lang="en-US" dirty="0"/>
              <a:t>Directive by Owner to man project at certain </a:t>
            </a:r>
            <a:r>
              <a:rPr lang="en-US" dirty="0" smtClean="0"/>
              <a:t>levels</a:t>
            </a:r>
            <a:endParaRPr lang="en-US" dirty="0"/>
          </a:p>
        </p:txBody>
      </p:sp>
    </p:spTree>
    <p:extLst>
      <p:ext uri="{BB962C8B-B14F-4D97-AF65-F5344CB8AC3E}">
        <p14:creationId xmlns:p14="http://schemas.microsoft.com/office/powerpoint/2010/main" val="304886400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61</a:t>
            </a:fld>
            <a:endParaRPr lang="en-US" dirty="0">
              <a:solidFill>
                <a:prstClr val="black">
                  <a:tint val="75000"/>
                </a:prstClr>
              </a:solidFill>
            </a:endParaRPr>
          </a:p>
        </p:txBody>
      </p:sp>
      <p:sp>
        <p:nvSpPr>
          <p:cNvPr id="3" name="Text Placeholder 2"/>
          <p:cNvSpPr>
            <a:spLocks noGrp="1"/>
          </p:cNvSpPr>
          <p:nvPr>
            <p:ph type="body" sz="quarter" idx="13"/>
          </p:nvPr>
        </p:nvSpPr>
        <p:spPr/>
        <p:txBody>
          <a:bodyPr/>
          <a:lstStyle/>
          <a:p>
            <a:r>
              <a:rPr lang="en-US" sz="2200" dirty="0"/>
              <a:t>Overtime/Increased Labor Hours</a:t>
            </a:r>
          </a:p>
          <a:p>
            <a:r>
              <a:rPr lang="en-US" sz="2200" dirty="0"/>
              <a:t>Inefficiencies of overall operations</a:t>
            </a:r>
          </a:p>
          <a:p>
            <a:r>
              <a:rPr lang="en-US" sz="2200" dirty="0"/>
              <a:t>Costs of expedited vendor delivery</a:t>
            </a:r>
          </a:p>
          <a:p>
            <a:r>
              <a:rPr lang="en-US" sz="2200" dirty="0"/>
              <a:t>Additional supervision and overhead</a:t>
            </a:r>
          </a:p>
          <a:p>
            <a:r>
              <a:rPr lang="en-US" sz="2200" dirty="0"/>
              <a:t>Reduction of equipment rental costs </a:t>
            </a:r>
          </a:p>
          <a:p>
            <a:endParaRPr lang="en-US" sz="2200" dirty="0"/>
          </a:p>
        </p:txBody>
      </p:sp>
      <p:sp>
        <p:nvSpPr>
          <p:cNvPr id="4" name="Text Placeholder 3"/>
          <p:cNvSpPr>
            <a:spLocks noGrp="1"/>
          </p:cNvSpPr>
          <p:nvPr>
            <p:ph type="body" idx="1"/>
          </p:nvPr>
        </p:nvSpPr>
        <p:spPr/>
        <p:txBody>
          <a:bodyPr/>
          <a:lstStyle/>
          <a:p>
            <a:r>
              <a:rPr lang="en-US" dirty="0" smtClean="0"/>
              <a:t>What are acceleration/compression damages?</a:t>
            </a:r>
            <a:endParaRPr lang="en-US" dirty="0"/>
          </a:p>
        </p:txBody>
      </p:sp>
      <p:sp>
        <p:nvSpPr>
          <p:cNvPr id="5" name="Content Placeholder 4"/>
          <p:cNvSpPr>
            <a:spLocks noGrp="1"/>
          </p:cNvSpPr>
          <p:nvPr>
            <p:ph sz="half" idx="11"/>
          </p:nvPr>
        </p:nvSpPr>
        <p:spPr/>
        <p:txBody>
          <a:bodyPr/>
          <a:lstStyle/>
          <a:p>
            <a:r>
              <a:rPr lang="en-US" dirty="0" smtClean="0"/>
              <a:t>Costs of acceleration</a:t>
            </a:r>
            <a:endParaRPr lang="en-US" dirty="0"/>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3223" y="3288934"/>
            <a:ext cx="1447800" cy="1654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442742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smtClean="0"/>
              <a:t>Preserving acceleration claims</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62</a:t>
            </a:fld>
            <a:endParaRPr lang="en-US" dirty="0">
              <a:solidFill>
                <a:prstClr val="black">
                  <a:tint val="75000"/>
                </a:prstClr>
              </a:solidFill>
            </a:endParaRPr>
          </a:p>
        </p:txBody>
      </p:sp>
      <p:pic>
        <p:nvPicPr>
          <p:cNvPr id="5" name="Picture 2"/>
          <p:cNvPicPr>
            <a:picLocks noChangeAspect="1" noChangeArrowheads="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l="15059" t="22760" b="4726"/>
          <a:stretch/>
        </p:blipFill>
        <p:spPr>
          <a:xfrm>
            <a:off x="702017" y="1586797"/>
            <a:ext cx="7739967" cy="502665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20610114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1"/>
          </p:nvPr>
        </p:nvSpPr>
        <p:spPr/>
        <p:txBody>
          <a:bodyPr>
            <a:noAutofit/>
          </a:bodyPr>
          <a:lstStyle/>
          <a:p>
            <a:r>
              <a:rPr lang="en-US" sz="3600" dirty="0" smtClean="0"/>
              <a:t>Preserving acceleration claims (paper Trail)</a:t>
            </a:r>
            <a:endParaRPr lang="en-US" sz="3600"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63</a:t>
            </a:fld>
            <a:endParaRPr lang="en-US" dirty="0">
              <a:solidFill>
                <a:prstClr val="black">
                  <a:tint val="75000"/>
                </a:prstClr>
              </a:solidFill>
            </a:endParaRPr>
          </a:p>
        </p:txBody>
      </p:sp>
      <p:pic>
        <p:nvPicPr>
          <p:cNvPr id="5"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4793" t="57669" r="2690" b="26069"/>
          <a:stretch/>
        </p:blipFill>
        <p:spPr bwMode="auto">
          <a:xfrm>
            <a:off x="266700" y="2057400"/>
            <a:ext cx="8610600" cy="235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513798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64</a:t>
            </a:fld>
            <a:endParaRPr lang="en-US" dirty="0">
              <a:solidFill>
                <a:prstClr val="black">
                  <a:tint val="75000"/>
                </a:prstClr>
              </a:solidFill>
            </a:endParaRPr>
          </a:p>
        </p:txBody>
      </p:sp>
      <p:sp>
        <p:nvSpPr>
          <p:cNvPr id="3" name="Text Placeholder 2"/>
          <p:cNvSpPr>
            <a:spLocks noGrp="1"/>
          </p:cNvSpPr>
          <p:nvPr>
            <p:ph type="body" sz="quarter" idx="13"/>
          </p:nvPr>
        </p:nvSpPr>
        <p:spPr>
          <a:xfrm>
            <a:off x="457200" y="1860698"/>
            <a:ext cx="8229600" cy="2616300"/>
          </a:xfrm>
        </p:spPr>
        <p:txBody>
          <a:bodyPr/>
          <a:lstStyle/>
          <a:p>
            <a:r>
              <a:rPr lang="en-US" sz="4800" b="1" dirty="0">
                <a:solidFill>
                  <a:srgbClr val="EE7A22"/>
                </a:solidFill>
              </a:rPr>
              <a:t>Write early </a:t>
            </a:r>
            <a:r>
              <a:rPr lang="en-US" sz="4800" b="1" dirty="0" smtClean="0">
                <a:solidFill>
                  <a:srgbClr val="EE7A22"/>
                </a:solidFill>
              </a:rPr>
              <a:t>and </a:t>
            </a:r>
            <a:r>
              <a:rPr lang="en-US" sz="4800" b="1" dirty="0">
                <a:solidFill>
                  <a:srgbClr val="EE7A22"/>
                </a:solidFill>
              </a:rPr>
              <a:t>write often</a:t>
            </a:r>
            <a:r>
              <a:rPr lang="en-US" sz="4800" b="1" dirty="0" smtClean="0">
                <a:solidFill>
                  <a:srgbClr val="EE7A22"/>
                </a:solidFill>
              </a:rPr>
              <a:t>!</a:t>
            </a:r>
            <a:endParaRPr lang="en-US" sz="4800" b="1" dirty="0">
              <a:solidFill>
                <a:srgbClr val="EE7A22"/>
              </a:solidFill>
            </a:endParaRPr>
          </a:p>
        </p:txBody>
      </p:sp>
      <p:sp>
        <p:nvSpPr>
          <p:cNvPr id="4" name="Content Placeholder 3"/>
          <p:cNvSpPr>
            <a:spLocks noGrp="1"/>
          </p:cNvSpPr>
          <p:nvPr>
            <p:ph sz="half" idx="11"/>
          </p:nvPr>
        </p:nvSpPr>
        <p:spPr/>
        <p:txBody>
          <a:bodyPr>
            <a:noAutofit/>
          </a:bodyPr>
          <a:lstStyle/>
          <a:p>
            <a:r>
              <a:rPr lang="en-US" sz="3600" dirty="0"/>
              <a:t>If you take anything from </a:t>
            </a:r>
            <a:r>
              <a:rPr lang="en-US" sz="3600" dirty="0" smtClean="0"/>
              <a:t>today</a:t>
            </a:r>
            <a:endParaRPr lang="en-US" sz="36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1252" y="4096986"/>
            <a:ext cx="1241496" cy="1241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991080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040878EE-856D-40AB-8546-1C7C0B90B548}" type="slidenum">
              <a:rPr lang="en-US" smtClean="0">
                <a:solidFill>
                  <a:prstClr val="black">
                    <a:tint val="75000"/>
                  </a:prstClr>
                </a:solidFill>
              </a:rPr>
              <a:pPr/>
              <a:t>65</a:t>
            </a:fld>
            <a:endParaRPr lang="en-US" dirty="0">
              <a:solidFill>
                <a:prstClr val="black">
                  <a:tint val="75000"/>
                </a:prstClr>
              </a:solidFill>
            </a:endParaRPr>
          </a:p>
        </p:txBody>
      </p:sp>
      <p:sp>
        <p:nvSpPr>
          <p:cNvPr id="3" name="Content Placeholder 2"/>
          <p:cNvSpPr>
            <a:spLocks noGrp="1"/>
          </p:cNvSpPr>
          <p:nvPr>
            <p:ph sz="half" idx="11"/>
          </p:nvPr>
        </p:nvSpPr>
        <p:spPr/>
        <p:txBody>
          <a:bodyPr/>
          <a:lstStyle/>
          <a:p>
            <a:r>
              <a:rPr lang="en-US" dirty="0" smtClean="0"/>
              <a:t>Questions?</a:t>
            </a:r>
            <a:endParaRPr lang="en-US" dirty="0"/>
          </a:p>
        </p:txBody>
      </p:sp>
    </p:spTree>
    <p:extLst>
      <p:ext uri="{BB962C8B-B14F-4D97-AF65-F5344CB8AC3E}">
        <p14:creationId xmlns:p14="http://schemas.microsoft.com/office/powerpoint/2010/main" val="2979760362"/>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2"/>
          </p:nvPr>
        </p:nvSpPr>
        <p:spPr/>
        <p:txBody>
          <a:bodyPr anchor="ctr" anchorCtr="0"/>
          <a:lstStyle/>
          <a:p>
            <a:pPr marL="225425" lvl="0" eaLnBrk="1" hangingPunct="1">
              <a:spcBef>
                <a:spcPts val="1200"/>
              </a:spcBef>
              <a:buClr>
                <a:prstClr val="black"/>
              </a:buClr>
            </a:pPr>
            <a:r>
              <a:rPr lang="en-US" b="1" dirty="0">
                <a:solidFill>
                  <a:srgbClr val="EE7A22"/>
                </a:solidFill>
              </a:rPr>
              <a:t>Philadelphia	</a:t>
            </a:r>
          </a:p>
          <a:p>
            <a:pPr marL="225425" lvl="0" eaLnBrk="1" hangingPunct="1">
              <a:spcBef>
                <a:spcPts val="0"/>
              </a:spcBef>
              <a:buClr>
                <a:prstClr val="black"/>
              </a:buClr>
            </a:pPr>
            <a:r>
              <a:rPr lang="en-US" dirty="0">
                <a:solidFill>
                  <a:srgbClr val="1F497D"/>
                </a:solidFill>
              </a:rPr>
              <a:t>30 South </a:t>
            </a:r>
            <a:r>
              <a:rPr lang="en-US" dirty="0" smtClean="0">
                <a:solidFill>
                  <a:srgbClr val="1F497D"/>
                </a:solidFill>
              </a:rPr>
              <a:t>17th </a:t>
            </a:r>
            <a:r>
              <a:rPr lang="en-US" dirty="0">
                <a:solidFill>
                  <a:srgbClr val="1F497D"/>
                </a:solidFill>
              </a:rPr>
              <a:t>Street</a:t>
            </a:r>
          </a:p>
          <a:p>
            <a:pPr marL="225425" lvl="0" eaLnBrk="1" hangingPunct="1">
              <a:spcBef>
                <a:spcPts val="0"/>
              </a:spcBef>
              <a:buClr>
                <a:prstClr val="black"/>
              </a:buClr>
            </a:pPr>
            <a:r>
              <a:rPr lang="en-US" dirty="0" smtClean="0">
                <a:solidFill>
                  <a:srgbClr val="1F497D"/>
                </a:solidFill>
              </a:rPr>
              <a:t>19th </a:t>
            </a:r>
            <a:r>
              <a:rPr lang="en-US" dirty="0">
                <a:solidFill>
                  <a:srgbClr val="1F497D"/>
                </a:solidFill>
              </a:rPr>
              <a:t>Floor</a:t>
            </a:r>
          </a:p>
          <a:p>
            <a:pPr marL="225425" lvl="0" eaLnBrk="1" hangingPunct="1">
              <a:spcBef>
                <a:spcPts val="0"/>
              </a:spcBef>
              <a:buClr>
                <a:prstClr val="black"/>
              </a:buClr>
            </a:pPr>
            <a:r>
              <a:rPr lang="en-US" dirty="0">
                <a:solidFill>
                  <a:srgbClr val="1F497D"/>
                </a:solidFill>
              </a:rPr>
              <a:t>Philadelphia, PA 19103</a:t>
            </a:r>
          </a:p>
          <a:p>
            <a:pPr marL="225425" lvl="0" eaLnBrk="1" hangingPunct="1">
              <a:spcBef>
                <a:spcPts val="0"/>
              </a:spcBef>
              <a:buClr>
                <a:prstClr val="black"/>
              </a:buClr>
            </a:pPr>
            <a:r>
              <a:rPr lang="en-US" dirty="0">
                <a:solidFill>
                  <a:srgbClr val="1F497D"/>
                </a:solidFill>
              </a:rPr>
              <a:t>Phone: 215.564.1700</a:t>
            </a:r>
          </a:p>
          <a:p>
            <a:pPr marL="225425" lvl="0" eaLnBrk="1" hangingPunct="1">
              <a:spcBef>
                <a:spcPts val="0"/>
              </a:spcBef>
              <a:buClr>
                <a:prstClr val="black"/>
              </a:buClr>
            </a:pPr>
            <a:endParaRPr lang="en-US" dirty="0">
              <a:solidFill>
                <a:srgbClr val="EE7A22"/>
              </a:solidFill>
              <a:hlinkClick r:id="rId2"/>
            </a:endParaRPr>
          </a:p>
          <a:p>
            <a:pPr marL="225425" lvl="0" eaLnBrk="1" hangingPunct="1">
              <a:spcBef>
                <a:spcPts val="0"/>
              </a:spcBef>
              <a:buClr>
                <a:prstClr val="black"/>
              </a:buClr>
            </a:pPr>
            <a:r>
              <a:rPr lang="en-US" dirty="0" smtClean="0">
                <a:solidFill>
                  <a:srgbClr val="EE7A22"/>
                </a:solidFill>
                <a:hlinkClick r:id="rId2"/>
              </a:rPr>
              <a:t>www.cohenseglias.com</a:t>
            </a:r>
            <a:endParaRPr lang="en-US" dirty="0"/>
          </a:p>
        </p:txBody>
      </p:sp>
      <p:sp>
        <p:nvSpPr>
          <p:cNvPr id="3" name="Slide Number Placeholder 2"/>
          <p:cNvSpPr>
            <a:spLocks noGrp="1"/>
          </p:cNvSpPr>
          <p:nvPr>
            <p:ph type="sldNum" sz="quarter" idx="4"/>
          </p:nvPr>
        </p:nvSpPr>
        <p:spPr/>
        <p:txBody>
          <a:bodyPr/>
          <a:lstStyle/>
          <a:p>
            <a:fld id="{040878EE-856D-40AB-8546-1C7C0B90B548}" type="slidenum">
              <a:rPr lang="en-US" smtClean="0">
                <a:solidFill>
                  <a:prstClr val="black">
                    <a:tint val="75000"/>
                  </a:prstClr>
                </a:solidFill>
              </a:rPr>
              <a:pPr/>
              <a:t>66</a:t>
            </a:fld>
            <a:endParaRPr lang="en-US" dirty="0">
              <a:solidFill>
                <a:prstClr val="black">
                  <a:tint val="75000"/>
                </a:prstClr>
              </a:solidFill>
            </a:endParaRPr>
          </a:p>
        </p:txBody>
      </p:sp>
      <p:sp>
        <p:nvSpPr>
          <p:cNvPr id="4" name="Content Placeholder 3"/>
          <p:cNvSpPr>
            <a:spLocks noGrp="1"/>
          </p:cNvSpPr>
          <p:nvPr>
            <p:ph sz="half" idx="14"/>
          </p:nvPr>
        </p:nvSpPr>
        <p:spPr>
          <a:xfrm>
            <a:off x="3883231" y="1634894"/>
            <a:ext cx="4803569" cy="4297364"/>
          </a:xfrm>
        </p:spPr>
        <p:txBody>
          <a:bodyPr/>
          <a:lstStyle/>
          <a:p>
            <a:pPr marL="225425" lvl="0">
              <a:spcBef>
                <a:spcPts val="3600"/>
              </a:spcBef>
              <a:buClr>
                <a:prstClr val="black"/>
              </a:buClr>
            </a:pPr>
            <a:r>
              <a:rPr lang="en-US" dirty="0"/>
              <a:t>Dan Fierstein </a:t>
            </a:r>
            <a:r>
              <a:rPr lang="en-US" dirty="0">
                <a:solidFill>
                  <a:srgbClr val="EE7A22"/>
                </a:solidFill>
              </a:rPr>
              <a:t>| </a:t>
            </a:r>
            <a:r>
              <a:rPr lang="en-US" dirty="0"/>
              <a:t>Associate</a:t>
            </a:r>
          </a:p>
          <a:p>
            <a:pPr marL="225425" lvl="0">
              <a:spcBef>
                <a:spcPts val="200"/>
              </a:spcBef>
              <a:buClr>
                <a:prstClr val="black"/>
              </a:buClr>
            </a:pPr>
            <a:r>
              <a:rPr lang="en-US" b="0" dirty="0"/>
              <a:t>(D) 267.238.4765</a:t>
            </a:r>
          </a:p>
          <a:p>
            <a:pPr marL="225425" lvl="0">
              <a:spcBef>
                <a:spcPts val="0"/>
              </a:spcBef>
              <a:buClr>
                <a:prstClr val="black"/>
              </a:buClr>
            </a:pPr>
            <a:r>
              <a:rPr lang="en-US" b="0" dirty="0">
                <a:solidFill>
                  <a:srgbClr val="EE7A22"/>
                </a:solidFill>
                <a:hlinkClick r:id="rId3"/>
              </a:rPr>
              <a:t>dfierstein@cohenseglias.com</a:t>
            </a:r>
            <a:endParaRPr lang="en-US" b="0" dirty="0">
              <a:solidFill>
                <a:srgbClr val="EE7A22"/>
              </a:solidFill>
            </a:endParaRPr>
          </a:p>
          <a:p>
            <a:pPr marL="225425" lvl="0">
              <a:spcBef>
                <a:spcPts val="3000"/>
              </a:spcBef>
              <a:buClr>
                <a:prstClr val="black"/>
              </a:buClr>
            </a:pPr>
            <a:r>
              <a:rPr lang="en-US" dirty="0" smtClean="0"/>
              <a:t>Matt </a:t>
            </a:r>
            <a:r>
              <a:rPr lang="en-US" dirty="0"/>
              <a:t>Gioffre </a:t>
            </a:r>
            <a:r>
              <a:rPr lang="en-US" dirty="0">
                <a:solidFill>
                  <a:srgbClr val="EE7A22"/>
                </a:solidFill>
              </a:rPr>
              <a:t>| </a:t>
            </a:r>
            <a:r>
              <a:rPr lang="en-US" dirty="0"/>
              <a:t>Associate</a:t>
            </a:r>
          </a:p>
          <a:p>
            <a:pPr marL="225425" lvl="0">
              <a:spcBef>
                <a:spcPts val="200"/>
              </a:spcBef>
              <a:buClr>
                <a:prstClr val="black"/>
              </a:buClr>
            </a:pPr>
            <a:r>
              <a:rPr lang="en-US" b="0" dirty="0" smtClean="0"/>
              <a:t>(D) </a:t>
            </a:r>
            <a:r>
              <a:rPr lang="en-US" b="0" dirty="0"/>
              <a:t>267.238.4748</a:t>
            </a:r>
          </a:p>
          <a:p>
            <a:pPr marL="225425" lvl="0">
              <a:spcBef>
                <a:spcPts val="0"/>
              </a:spcBef>
              <a:buClr>
                <a:prstClr val="black"/>
              </a:buClr>
            </a:pPr>
            <a:r>
              <a:rPr lang="en-US" b="0" dirty="0" smtClean="0">
                <a:solidFill>
                  <a:srgbClr val="EE7A22"/>
                </a:solidFill>
                <a:hlinkClick r:id="rId4"/>
              </a:rPr>
              <a:t>mgioffre@cohenseglias.com</a:t>
            </a:r>
            <a:endParaRPr lang="en-US" b="0" dirty="0"/>
          </a:p>
        </p:txBody>
      </p:sp>
      <p:sp>
        <p:nvSpPr>
          <p:cNvPr id="5" name="Content Placeholder 4"/>
          <p:cNvSpPr>
            <a:spLocks noGrp="1"/>
          </p:cNvSpPr>
          <p:nvPr>
            <p:ph sz="half" idx="11"/>
          </p:nvPr>
        </p:nvSpPr>
        <p:spPr/>
        <p:txBody>
          <a:bodyPr/>
          <a:lstStyle/>
          <a:p>
            <a:r>
              <a:rPr lang="en-US" dirty="0" smtClean="0"/>
              <a:t>Contact Information</a:t>
            </a:r>
            <a:endParaRPr lang="en-US" dirty="0"/>
          </a:p>
        </p:txBody>
      </p:sp>
    </p:spTree>
    <p:extLst>
      <p:ext uri="{BB962C8B-B14F-4D97-AF65-F5344CB8AC3E}">
        <p14:creationId xmlns:p14="http://schemas.microsoft.com/office/powerpoint/2010/main" val="329683333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10"/>
  <p:tag name="MMPROD_UIDATA" val="&lt;database version=&quot;7.0&quot;&gt;&lt;object type=&quot;1&quot; unique_id=&quot;10001&quot;&gt;&lt;object type=&quot;2&quot; unique_id=&quot;10003&quot;&gt;&lt;object type=&quot;3&quot; unique_id=&quot;10017&quot;&gt;&lt;property id=&quot;20148&quot; value=&quot;5&quot;/&gt;&lt;property id=&quot;20300&quot; value=&quot;Slide 1&quot;/&gt;&lt;property id=&quot;20307&quot; value=&quot;256&quot;/&gt;&lt;/object&gt;&lt;object type=&quot;3&quot; unique_id=&quot;10018&quot;&gt;&lt;property id=&quot;20148&quot; value=&quot;5&quot;/&gt;&lt;property id=&quot;20300&quot; value=&quot;Slide 2&quot;/&gt;&lt;property id=&quot;20307&quot; value=&quot;257&quot;/&gt;&lt;/object&gt;&lt;object type=&quot;3&quot; unique_id=&quot;10093&quot;&gt;&lt;property id=&quot;20148&quot; value=&quot;5&quot;/&gt;&lt;property id=&quot;20300&quot; value=&quot;Slide 3&quot;/&gt;&lt;property id=&quot;20307&quot; value=&quot;327&quot;/&gt;&lt;/object&gt;&lt;object type=&quot;3&quot; unique_id=&quot;10094&quot;&gt;&lt;property id=&quot;20148&quot; value=&quot;5&quot;/&gt;&lt;property id=&quot;20300&quot; value=&quot;Slide 4&quot;/&gt;&lt;property id=&quot;20307&quot; value=&quot;260&quot;/&gt;&lt;/object&gt;&lt;object type=&quot;3&quot; unique_id=&quot;10095&quot;&gt;&lt;property id=&quot;20148&quot; value=&quot;5&quot;/&gt;&lt;property id=&quot;20300&quot; value=&quot;Slide 5&quot;/&gt;&lt;property id=&quot;20307&quot; value=&quot;262&quot;/&gt;&lt;/object&gt;&lt;object type=&quot;3&quot; unique_id=&quot;10100&quot;&gt;&lt;property id=&quot;20148&quot; value=&quot;5&quot;/&gt;&lt;property id=&quot;20300&quot; value=&quot;Slide 9&quot;/&gt;&lt;property id=&quot;20307&quot; value=&quot;266&quot;/&gt;&lt;/object&gt;&lt;object type=&quot;3&quot; unique_id=&quot;10101&quot;&gt;&lt;property id=&quot;20148&quot; value=&quot;5&quot;/&gt;&lt;property id=&quot;20300&quot; value=&quot;Slide 10&quot;/&gt;&lt;property id=&quot;20307&quot; value=&quot;267&quot;/&gt;&lt;/object&gt;&lt;object type=&quot;3&quot; unique_id=&quot;10102&quot;&gt;&lt;property id=&quot;20148&quot; value=&quot;5&quot;/&gt;&lt;property id=&quot;20300&quot; value=&quot;Slide 11&quot;/&gt;&lt;property id=&quot;20307&quot; value=&quot;268&quot;/&gt;&lt;/object&gt;&lt;object type=&quot;3&quot; unique_id=&quot;10103&quot;&gt;&lt;property id=&quot;20148&quot; value=&quot;5&quot;/&gt;&lt;property id=&quot;20300&quot; value=&quot;Slide 12&quot;/&gt;&lt;property id=&quot;20307&quot; value=&quot;331&quot;/&gt;&lt;/object&gt;&lt;object type=&quot;3&quot; unique_id=&quot;10104&quot;&gt;&lt;property id=&quot;20148&quot; value=&quot;5&quot;/&gt;&lt;property id=&quot;20300&quot; value=&quot;Slide 13&quot;/&gt;&lt;property id=&quot;20307&quot; value=&quot;330&quot;/&gt;&lt;/object&gt;&lt;object type=&quot;3&quot; unique_id=&quot;10105&quot;&gt;&lt;property id=&quot;20148&quot; value=&quot;5&quot;/&gt;&lt;property id=&quot;20300&quot; value=&quot;Slide 14&quot;/&gt;&lt;property id=&quot;20307&quot; value=&quot;333&quot;/&gt;&lt;/object&gt;&lt;object type=&quot;3&quot; unique_id=&quot;10106&quot;&gt;&lt;property id=&quot;20148&quot; value=&quot;5&quot;/&gt;&lt;property id=&quot;20300&quot; value=&quot;Slide 15&quot;/&gt;&lt;property id=&quot;20307&quot; value=&quot;334&quot;/&gt;&lt;/object&gt;&lt;object type=&quot;3&quot; unique_id=&quot;10107&quot;&gt;&lt;property id=&quot;20148&quot; value=&quot;5&quot;/&gt;&lt;property id=&quot;20300&quot; value=&quot;Slide 16&quot;/&gt;&lt;property id=&quot;20307&quot; value=&quot;335&quot;/&gt;&lt;/object&gt;&lt;object type=&quot;3&quot; unique_id=&quot;10108&quot;&gt;&lt;property id=&quot;20148&quot; value=&quot;5&quot;/&gt;&lt;property id=&quot;20300&quot; value=&quot;Slide 17&quot;/&gt;&lt;property id=&quot;20307&quot; value=&quot;336&quot;/&gt;&lt;/object&gt;&lt;object type=&quot;3&quot; unique_id=&quot;10109&quot;&gt;&lt;property id=&quot;20148&quot; value=&quot;5&quot;/&gt;&lt;property id=&quot;20300&quot; value=&quot;Slide 18&quot;/&gt;&lt;property id=&quot;20307&quot; value=&quot;337&quot;/&gt;&lt;/object&gt;&lt;object type=&quot;3&quot; unique_id=&quot;10110&quot;&gt;&lt;property id=&quot;20148&quot; value=&quot;5&quot;/&gt;&lt;property id=&quot;20300&quot; value=&quot;Slide 19&quot;/&gt;&lt;property id=&quot;20307&quot; value=&quot;275&quot;/&gt;&lt;/object&gt;&lt;object type=&quot;3&quot; unique_id=&quot;10111&quot;&gt;&lt;property id=&quot;20148&quot; value=&quot;5&quot;/&gt;&lt;property id=&quot;20300&quot; value=&quot;Slide 20&quot;/&gt;&lt;property id=&quot;20307&quot; value=&quot;277&quot;/&gt;&lt;/object&gt;&lt;object type=&quot;3&quot; unique_id=&quot;10112&quot;&gt;&lt;property id=&quot;20148&quot; value=&quot;5&quot;/&gt;&lt;property id=&quot;20300&quot; value=&quot;Slide 21&quot;/&gt;&lt;property id=&quot;20307&quot; value=&quot;278&quot;/&gt;&lt;/object&gt;&lt;object type=&quot;3&quot; unique_id=&quot;10113&quot;&gt;&lt;property id=&quot;20148&quot; value=&quot;5&quot;/&gt;&lt;property id=&quot;20300&quot; value=&quot;Slide 22&quot;/&gt;&lt;property id=&quot;20307&quot; value=&quot;279&quot;/&gt;&lt;/object&gt;&lt;object type=&quot;3&quot; unique_id=&quot;10114&quot;&gt;&lt;property id=&quot;20148&quot; value=&quot;5&quot;/&gt;&lt;property id=&quot;20300&quot; value=&quot;Slide 23&quot;/&gt;&lt;property id=&quot;20307&quot; value=&quot;280&quot;/&gt;&lt;/object&gt;&lt;object type=&quot;3&quot; unique_id=&quot;10115&quot;&gt;&lt;property id=&quot;20148&quot; value=&quot;5&quot;/&gt;&lt;property id=&quot;20300&quot; value=&quot;Slide 24&quot;/&gt;&lt;property id=&quot;20307&quot; value=&quot;281&quot;/&gt;&lt;/object&gt;&lt;object type=&quot;3&quot; unique_id=&quot;10116&quot;&gt;&lt;property id=&quot;20148&quot; value=&quot;5&quot;/&gt;&lt;property id=&quot;20300&quot; value=&quot;Slide 25&quot;/&gt;&lt;property id=&quot;20307&quot; value=&quot;345&quot;/&gt;&lt;/object&gt;&lt;object type=&quot;3&quot; unique_id=&quot;10117&quot;&gt;&lt;property id=&quot;20148&quot; value=&quot;5&quot;/&gt;&lt;property id=&quot;20300&quot; value=&quot;Slide 26&quot;/&gt;&lt;property id=&quot;20307&quot; value=&quot;283&quot;/&gt;&lt;/object&gt;&lt;object type=&quot;3&quot; unique_id=&quot;10118&quot;&gt;&lt;property id=&quot;20148&quot; value=&quot;5&quot;/&gt;&lt;property id=&quot;20300&quot; value=&quot;Slide 27&quot;/&gt;&lt;property id=&quot;20307&quot; value=&quot;284&quot;/&gt;&lt;/object&gt;&lt;object type=&quot;3&quot; unique_id=&quot;10119&quot;&gt;&lt;property id=&quot;20148&quot; value=&quot;5&quot;/&gt;&lt;property id=&quot;20300&quot; value=&quot;Slide 28&quot;/&gt;&lt;property id=&quot;20307&quot; value=&quot;285&quot;/&gt;&lt;/object&gt;&lt;object type=&quot;3&quot; unique_id=&quot;10120&quot;&gt;&lt;property id=&quot;20148&quot; value=&quot;5&quot;/&gt;&lt;property id=&quot;20300&quot; value=&quot;Slide 29&quot;/&gt;&lt;property id=&quot;20307&quot; value=&quot;286&quot;/&gt;&lt;/object&gt;&lt;object type=&quot;3&quot; unique_id=&quot;10121&quot;&gt;&lt;property id=&quot;20148&quot; value=&quot;5&quot;/&gt;&lt;property id=&quot;20300&quot; value=&quot;Slide 30&quot;/&gt;&lt;property id=&quot;20307&quot; value=&quot;288&quot;/&gt;&lt;/object&gt;&lt;object type=&quot;3&quot; unique_id=&quot;10122&quot;&gt;&lt;property id=&quot;20148&quot; value=&quot;5&quot;/&gt;&lt;property id=&quot;20300&quot; value=&quot;Slide 31&quot;/&gt;&lt;property id=&quot;20307&quot; value=&quot;289&quot;/&gt;&lt;/object&gt;&lt;object type=&quot;3&quot; unique_id=&quot;10123&quot;&gt;&lt;property id=&quot;20148&quot; value=&quot;5&quot;/&gt;&lt;property id=&quot;20300&quot; value=&quot;Slide 32&quot;/&gt;&lt;property id=&quot;20307&quot; value=&quot;290&quot;/&gt;&lt;/object&gt;&lt;object type=&quot;3&quot; unique_id=&quot;10124&quot;&gt;&lt;property id=&quot;20148&quot; value=&quot;5&quot;/&gt;&lt;property id=&quot;20300&quot; value=&quot;Slide 33&quot;/&gt;&lt;property id=&quot;20307&quot; value=&quot;291&quot;/&gt;&lt;/object&gt;&lt;object type=&quot;3&quot; unique_id=&quot;10125&quot;&gt;&lt;property id=&quot;20148&quot; value=&quot;5&quot;/&gt;&lt;property id=&quot;20300&quot; value=&quot;Slide 34&quot;/&gt;&lt;property id=&quot;20307&quot; value=&quot;293&quot;/&gt;&lt;/object&gt;&lt;object type=&quot;3&quot; unique_id=&quot;10126&quot;&gt;&lt;property id=&quot;20148&quot; value=&quot;5&quot;/&gt;&lt;property id=&quot;20300&quot; value=&quot;Slide 35&quot;/&gt;&lt;property id=&quot;20307&quot; value=&quot;294&quot;/&gt;&lt;/object&gt;&lt;object type=&quot;3&quot; unique_id=&quot;10127&quot;&gt;&lt;property id=&quot;20148&quot; value=&quot;5&quot;/&gt;&lt;property id=&quot;20300&quot; value=&quot;Slide 36&quot;/&gt;&lt;property id=&quot;20307&quot; value=&quot;295&quot;/&gt;&lt;/object&gt;&lt;object type=&quot;3&quot; unique_id=&quot;10128&quot;&gt;&lt;property id=&quot;20148&quot; value=&quot;5&quot;/&gt;&lt;property id=&quot;20300&quot; value=&quot;Slide 37&quot;/&gt;&lt;property id=&quot;20307&quot; value=&quot;296&quot;/&gt;&lt;/object&gt;&lt;object type=&quot;3&quot; unique_id=&quot;10129&quot;&gt;&lt;property id=&quot;20148&quot; value=&quot;5&quot;/&gt;&lt;property id=&quot;20300&quot; value=&quot;Slide 38&quot;/&gt;&lt;property id=&quot;20307&quot; value=&quot;297&quot;/&gt;&lt;/object&gt;&lt;object type=&quot;3&quot; unique_id=&quot;10130&quot;&gt;&lt;property id=&quot;20148&quot; value=&quot;5&quot;/&gt;&lt;property id=&quot;20300&quot; value=&quot;Slide 39&quot;/&gt;&lt;property id=&quot;20307&quot; value=&quot;298&quot;/&gt;&lt;/object&gt;&lt;object type=&quot;3&quot; unique_id=&quot;10131&quot;&gt;&lt;property id=&quot;20148&quot; value=&quot;5&quot;/&gt;&lt;property id=&quot;20300&quot; value=&quot;Slide 40&quot;/&gt;&lt;property id=&quot;20307&quot; value=&quot;299&quot;/&gt;&lt;/object&gt;&lt;object type=&quot;3&quot; unique_id=&quot;10132&quot;&gt;&lt;property id=&quot;20148&quot; value=&quot;5&quot;/&gt;&lt;property id=&quot;20300&quot; value=&quot;Slide 41&quot;/&gt;&lt;property id=&quot;20307&quot; value=&quot;343&quot;/&gt;&lt;/object&gt;&lt;object type=&quot;3&quot; unique_id=&quot;10133&quot;&gt;&lt;property id=&quot;20148&quot; value=&quot;5&quot;/&gt;&lt;property id=&quot;20300&quot; value=&quot;Slide 42&quot;/&gt;&lt;property id=&quot;20307&quot; value=&quot;301&quot;/&gt;&lt;/object&gt;&lt;object type=&quot;3&quot; unique_id=&quot;10134&quot;&gt;&lt;property id=&quot;20148&quot; value=&quot;5&quot;/&gt;&lt;property id=&quot;20300&quot; value=&quot;Slide 43&quot;/&gt;&lt;property id=&quot;20307&quot; value=&quot;342&quot;/&gt;&lt;/object&gt;&lt;object type=&quot;3&quot; unique_id=&quot;10135&quot;&gt;&lt;property id=&quot;20148&quot; value=&quot;5&quot;/&gt;&lt;property id=&quot;20300&quot; value=&quot;Slide 44&quot;/&gt;&lt;property id=&quot;20307&quot; value=&quot;303&quot;/&gt;&lt;/object&gt;&lt;object type=&quot;3&quot; unique_id=&quot;10136&quot;&gt;&lt;property id=&quot;20148&quot; value=&quot;5&quot;/&gt;&lt;property id=&quot;20300&quot; value=&quot;Slide 45&quot;/&gt;&lt;property id=&quot;20307&quot; value=&quot;304&quot;/&gt;&lt;/object&gt;&lt;object type=&quot;3&quot; unique_id=&quot;10137&quot;&gt;&lt;property id=&quot;20148&quot; value=&quot;5&quot;/&gt;&lt;property id=&quot;20300&quot; value=&quot;Slide 46&quot;/&gt;&lt;property id=&quot;20307&quot; value=&quot;305&quot;/&gt;&lt;/object&gt;&lt;object type=&quot;3&quot; unique_id=&quot;10138&quot;&gt;&lt;property id=&quot;20148&quot; value=&quot;5&quot;/&gt;&lt;property id=&quot;20300&quot; value=&quot;Slide 47&quot;/&gt;&lt;property id=&quot;20307&quot; value=&quot;306&quot;/&gt;&lt;/object&gt;&lt;object type=&quot;3&quot; unique_id=&quot;10139&quot;&gt;&lt;property id=&quot;20148&quot; value=&quot;5&quot;/&gt;&lt;property id=&quot;20300&quot; value=&quot;Slide 48&quot;/&gt;&lt;property id=&quot;20307&quot; value=&quot;307&quot;/&gt;&lt;/object&gt;&lt;object type=&quot;3&quot; unique_id=&quot;10140&quot;&gt;&lt;property id=&quot;20148&quot; value=&quot;5&quot;/&gt;&lt;property id=&quot;20300&quot; value=&quot;Slide 49&quot;/&gt;&lt;property id=&quot;20307&quot; value=&quot;308&quot;/&gt;&lt;/object&gt;&lt;object type=&quot;3&quot; unique_id=&quot;10141&quot;&gt;&lt;property id=&quot;20148&quot; value=&quot;5&quot;/&gt;&lt;property id=&quot;20300&quot; value=&quot;Slide 50&quot;/&gt;&lt;property id=&quot;20307&quot; value=&quot;309&quot;/&gt;&lt;/object&gt;&lt;object type=&quot;3&quot; unique_id=&quot;10142&quot;&gt;&lt;property id=&quot;20148&quot; value=&quot;5&quot;/&gt;&lt;property id=&quot;20300&quot; value=&quot;Slide 51&quot;/&gt;&lt;property id=&quot;20307&quot; value=&quot;310&quot;/&gt;&lt;/object&gt;&lt;object type=&quot;3&quot; unique_id=&quot;10143&quot;&gt;&lt;property id=&quot;20148&quot; value=&quot;5&quot;/&gt;&lt;property id=&quot;20300&quot; value=&quot;Slide 52&quot;/&gt;&lt;property id=&quot;20307&quot; value=&quot;312&quot;/&gt;&lt;/object&gt;&lt;object type=&quot;3&quot; unique_id=&quot;10144&quot;&gt;&lt;property id=&quot;20148&quot; value=&quot;5&quot;/&gt;&lt;property id=&quot;20300&quot; value=&quot;Slide 53&quot;/&gt;&lt;property id=&quot;20307&quot; value=&quot;313&quot;/&gt;&lt;/object&gt;&lt;object type=&quot;3&quot; unique_id=&quot;10145&quot;&gt;&lt;property id=&quot;20148&quot; value=&quot;5&quot;/&gt;&lt;property id=&quot;20300&quot; value=&quot;Slide 54&quot;/&gt;&lt;property id=&quot;20307&quot; value=&quot;314&quot;/&gt;&lt;/object&gt;&lt;object type=&quot;3&quot; unique_id=&quot;10146&quot;&gt;&lt;property id=&quot;20148&quot; value=&quot;5&quot;/&gt;&lt;property id=&quot;20300&quot; value=&quot;Slide 55&quot;/&gt;&lt;property id=&quot;20307&quot; value=&quot;315&quot;/&gt;&lt;/object&gt;&lt;object type=&quot;3&quot; unique_id=&quot;10147&quot;&gt;&lt;property id=&quot;20148&quot; value=&quot;5&quot;/&gt;&lt;property id=&quot;20300&quot; value=&quot;Slide 56&quot;/&gt;&lt;property id=&quot;20307&quot; value=&quot;316&quot;/&gt;&lt;/object&gt;&lt;object type=&quot;3&quot; unique_id=&quot;10148&quot;&gt;&lt;property id=&quot;20148&quot; value=&quot;5&quot;/&gt;&lt;property id=&quot;20300&quot; value=&quot;Slide 57&quot;/&gt;&lt;property id=&quot;20307&quot; value=&quot;317&quot;/&gt;&lt;/object&gt;&lt;object type=&quot;3&quot; unique_id=&quot;10149&quot;&gt;&lt;property id=&quot;20148&quot; value=&quot;5&quot;/&gt;&lt;property id=&quot;20300&quot; value=&quot;Slide 58&quot;/&gt;&lt;property id=&quot;20307&quot; value=&quot;318&quot;/&gt;&lt;/object&gt;&lt;object type=&quot;3&quot; unique_id=&quot;10150&quot;&gt;&lt;property id=&quot;20148&quot; value=&quot;5&quot;/&gt;&lt;property id=&quot;20300&quot; value=&quot;Slide 59&quot;/&gt;&lt;property id=&quot;20307&quot; value=&quot;341&quot;/&gt;&lt;/object&gt;&lt;object type=&quot;3&quot; unique_id=&quot;10151&quot;&gt;&lt;property id=&quot;20148&quot; value=&quot;5&quot;/&gt;&lt;property id=&quot;20300&quot; value=&quot;Slide 60&quot;/&gt;&lt;property id=&quot;20307&quot; value=&quot;321&quot;/&gt;&lt;/object&gt;&lt;object type=&quot;3&quot; unique_id=&quot;10152&quot;&gt;&lt;property id=&quot;20148&quot; value=&quot;5&quot;/&gt;&lt;property id=&quot;20300&quot; value=&quot;Slide 61&quot;/&gt;&lt;property id=&quot;20307&quot; value=&quot;322&quot;/&gt;&lt;/object&gt;&lt;object type=&quot;3&quot; unique_id=&quot;10153&quot;&gt;&lt;property id=&quot;20148&quot; value=&quot;5&quot;/&gt;&lt;property id=&quot;20300&quot; value=&quot;Slide 62&quot;/&gt;&lt;property id=&quot;20307&quot; value=&quot;323&quot;/&gt;&lt;/object&gt;&lt;object type=&quot;3&quot; unique_id=&quot;10154&quot;&gt;&lt;property id=&quot;20148&quot; value=&quot;5&quot;/&gt;&lt;property id=&quot;20300&quot; value=&quot;Slide 63&quot;/&gt;&lt;property id=&quot;20307&quot; value=&quot;340&quot;/&gt;&lt;/object&gt;&lt;object type=&quot;3&quot; unique_id=&quot;10155&quot;&gt;&lt;property id=&quot;20148&quot; value=&quot;5&quot;/&gt;&lt;property id=&quot;20300&quot; value=&quot;Slide 64&quot;/&gt;&lt;property id=&quot;20307&quot; value=&quot;338&quot;/&gt;&lt;/object&gt;&lt;object type=&quot;3&quot; unique_id=&quot;10156&quot;&gt;&lt;property id=&quot;20148&quot; value=&quot;5&quot;/&gt;&lt;property id=&quot;20300&quot; value=&quot;Slide 65&quot;/&gt;&lt;property id=&quot;20307&quot; value=&quot;339&quot;/&gt;&lt;/object&gt;&lt;object type=&quot;3&quot; unique_id=&quot;10709&quot;&gt;&lt;property id=&quot;20148&quot; value=&quot;5&quot;/&gt;&lt;property id=&quot;20300&quot; value=&quot;Slide 6&quot;/&gt;&lt;property id=&quot;20307&quot; value=&quot;346&quot;/&gt;&lt;/object&gt;&lt;object type=&quot;3&quot; unique_id=&quot;10710&quot;&gt;&lt;property id=&quot;20148&quot; value=&quot;5&quot;/&gt;&lt;property id=&quot;20300&quot; value=&quot;Slide 7&quot;/&gt;&lt;property id=&quot;20307&quot; value=&quot;347&quot;/&gt;&lt;/object&gt;&lt;object type=&quot;3&quot; unique_id=&quot;10711&quot;&gt;&lt;property id=&quot;20148&quot; value=&quot;5&quot;/&gt;&lt;property id=&quot;20300&quot; value=&quot;Slide 8&quot;/&gt;&lt;property id=&quot;20307&quot; value=&quot;348&quot;/&gt;&lt;/object&gt;&lt;/object&gt;&lt;object type=&quot;8&quot; unique_id=&quot;10004&quot;&gt;&lt;/object&gt;&lt;/object&gt;&lt;/database&gt;"/>
  <p:tag name="SECTOMILLISECCONVERTED" val="1"/>
</p:tagLst>
</file>

<file path=ppt/theme/theme1.xml><?xml version="1.0" encoding="utf-8"?>
<a:theme xmlns:a="http://schemas.openxmlformats.org/drawingml/2006/main" name="Blank">
  <a:themeElements>
    <a:clrScheme name="Custom 1">
      <a:dk1>
        <a:sysClr val="windowText" lastClr="000000"/>
      </a:dk1>
      <a:lt1>
        <a:sysClr val="window" lastClr="FFFFFF"/>
      </a:lt1>
      <a:dk2>
        <a:srgbClr val="1C384E"/>
      </a:dk2>
      <a:lt2>
        <a:srgbClr val="20768C"/>
      </a:lt2>
      <a:accent1>
        <a:srgbClr val="5A88A9"/>
      </a:accent1>
      <a:accent2>
        <a:srgbClr val="FEA022"/>
      </a:accent2>
      <a:accent3>
        <a:srgbClr val="FF6700"/>
      </a:accent3>
      <a:accent4>
        <a:srgbClr val="70A525"/>
      </a:accent4>
      <a:accent5>
        <a:srgbClr val="A5D848"/>
      </a:accent5>
      <a:accent6>
        <a:srgbClr val="20768C"/>
      </a:accent6>
      <a:hlink>
        <a:srgbClr val="7AB6E8"/>
      </a:hlink>
      <a:folHlink>
        <a:srgbClr val="83B0D3"/>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Master Tex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935330ACBED8F4BBE410FB616DFCCB8" ma:contentTypeVersion="12" ma:contentTypeDescription="Create a new document." ma:contentTypeScope="" ma:versionID="b8bd7e91cb3cab143f347220809d80ee">
  <xsd:schema xmlns:xsd="http://www.w3.org/2001/XMLSchema" xmlns:xs="http://www.w3.org/2001/XMLSchema" xmlns:p="http://schemas.microsoft.com/office/2006/metadata/properties" xmlns:ns2="58307325-9636-4ced-a130-f6a42a9cae9c" xmlns:ns3="9827f3e9-c56b-4641-921d-41a766b18bbc" targetNamespace="http://schemas.microsoft.com/office/2006/metadata/properties" ma:root="true" ma:fieldsID="89189d3125338a8b6091301e7b4f73bb" ns2:_="" ns3:_="">
    <xsd:import namespace="58307325-9636-4ced-a130-f6a42a9cae9c"/>
    <xsd:import namespace="9827f3e9-c56b-4641-921d-41a766b18bb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307325-9636-4ced-a130-f6a42a9cae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827f3e9-c56b-4641-921d-41a766b18bbc"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467184D-C832-4718-9477-AE134F017908}"/>
</file>

<file path=customXml/itemProps2.xml><?xml version="1.0" encoding="utf-8"?>
<ds:datastoreItem xmlns:ds="http://schemas.openxmlformats.org/officeDocument/2006/customXml" ds:itemID="{E5944725-BFEF-4A69-BE47-3ECC66B38D0D}"/>
</file>

<file path=customXml/itemProps3.xml><?xml version="1.0" encoding="utf-8"?>
<ds:datastoreItem xmlns:ds="http://schemas.openxmlformats.org/officeDocument/2006/customXml" ds:itemID="{A3B6285C-262E-40D7-ABDA-D27744FA31E5}"/>
</file>

<file path=docProps/app.xml><?xml version="1.0" encoding="utf-8"?>
<Properties xmlns="http://schemas.openxmlformats.org/officeDocument/2006/extended-properties" xmlns:vt="http://schemas.openxmlformats.org/officeDocument/2006/docPropsVTypes">
  <TotalTime>0</TotalTime>
  <Words>2878</Words>
  <Application>Microsoft Office PowerPoint</Application>
  <PresentationFormat>On-screen Show (4:3)</PresentationFormat>
  <Paragraphs>376</Paragraphs>
  <Slides>66</Slides>
  <Notes>0</Notes>
  <HiddenSlides>0</HiddenSlides>
  <MMClips>0</MMClips>
  <ScaleCrop>false</ScaleCrop>
  <HeadingPairs>
    <vt:vector size="4" baseType="variant">
      <vt:variant>
        <vt:lpstr>Theme</vt:lpstr>
      </vt:variant>
      <vt:variant>
        <vt:i4>2</vt:i4>
      </vt:variant>
      <vt:variant>
        <vt:lpstr>Slide Titles</vt:lpstr>
      </vt:variant>
      <vt:variant>
        <vt:i4>66</vt:i4>
      </vt:variant>
    </vt:vector>
  </HeadingPairs>
  <TitlesOfParts>
    <vt:vector size="68" baseType="lpstr">
      <vt:lpstr>Blank</vt:lpstr>
      <vt:lpstr>1_Master Text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modified xsi:type="dcterms:W3CDTF">2019-09-09T14:04:55Z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0x0101006935330ACBED8F4BBE410FB616DFCCB8</vt:lpwstr>
  </property>
</Properties>
</file>