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64" r:id="rId4"/>
  </p:sldMasterIdLst>
  <p:notesMasterIdLst>
    <p:notesMasterId r:id="rId35"/>
  </p:notesMasterIdLst>
  <p:handoutMasterIdLst>
    <p:handoutMasterId r:id="rId36"/>
  </p:handoutMasterIdLst>
  <p:sldIdLst>
    <p:sldId id="256" r:id="rId5"/>
    <p:sldId id="262" r:id="rId6"/>
    <p:sldId id="267" r:id="rId7"/>
    <p:sldId id="259" r:id="rId8"/>
    <p:sldId id="263" r:id="rId9"/>
    <p:sldId id="264" r:id="rId10"/>
    <p:sldId id="265" r:id="rId11"/>
    <p:sldId id="266" r:id="rId12"/>
    <p:sldId id="273" r:id="rId13"/>
    <p:sldId id="274" r:id="rId14"/>
    <p:sldId id="275" r:id="rId15"/>
    <p:sldId id="290" r:id="rId16"/>
    <p:sldId id="291" r:id="rId17"/>
    <p:sldId id="292" r:id="rId18"/>
    <p:sldId id="287" r:id="rId19"/>
    <p:sldId id="289" r:id="rId20"/>
    <p:sldId id="282" r:id="rId21"/>
    <p:sldId id="284" r:id="rId22"/>
    <p:sldId id="277" r:id="rId23"/>
    <p:sldId id="278" r:id="rId24"/>
    <p:sldId id="279" r:id="rId25"/>
    <p:sldId id="270" r:id="rId26"/>
    <p:sldId id="272" r:id="rId27"/>
    <p:sldId id="271" r:id="rId28"/>
    <p:sldId id="268" r:id="rId29"/>
    <p:sldId id="269" r:id="rId30"/>
    <p:sldId id="280" r:id="rId31"/>
    <p:sldId id="281" r:id="rId32"/>
    <p:sldId id="276" r:id="rId33"/>
    <p:sldId id="261"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2ED539-1FC0-46BA-B7D5-8AB6C27351D1}" v="17" dt="2022-10-10T17:16:21.2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12" autoAdjust="0"/>
  </p:normalViewPr>
  <p:slideViewPr>
    <p:cSldViewPr snapToGrid="0">
      <p:cViewPr varScale="1">
        <p:scale>
          <a:sx n="114" d="100"/>
          <a:sy n="114" d="100"/>
        </p:scale>
        <p:origin x="480" y="102"/>
      </p:cViewPr>
      <p:guideLst/>
    </p:cSldViewPr>
  </p:slideViewPr>
  <p:notesTextViewPr>
    <p:cViewPr>
      <p:scale>
        <a:sx n="1" d="1"/>
        <a:sy n="1" d="1"/>
      </p:scale>
      <p:origin x="0" y="0"/>
    </p:cViewPr>
  </p:notesTextViewPr>
  <p:notesViewPr>
    <p:cSldViewPr snapToGrid="0">
      <p:cViewPr varScale="1">
        <p:scale>
          <a:sx n="68" d="100"/>
          <a:sy n="68" d="100"/>
        </p:scale>
        <p:origin x="3288" y="324"/>
      </p:cViewPr>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slide" Target="slides/slide22.xml" Id="rId26" /><Relationship Type="http://schemas.openxmlformats.org/officeDocument/2006/relationships/theme" Target="theme/theme1.xml" Id="rId39" /><Relationship Type="http://schemas.openxmlformats.org/officeDocument/2006/relationships/slide" Target="slides/slide17.xml" Id="rId21" /><Relationship Type="http://schemas.openxmlformats.org/officeDocument/2006/relationships/slide" Target="slides/slide30.xml" Id="rId34" /><Relationship Type="http://schemas.microsoft.com/office/2015/10/relationships/revisionInfo" Target="revisionInfo.xml" Id="rId42" /><Relationship Type="http://schemas.openxmlformats.org/officeDocument/2006/relationships/slide" Target="slides/slide3.xml" Id="rId7"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slide" Target="slides/slide16.xml" Id="rId20" /><Relationship Type="http://schemas.openxmlformats.org/officeDocument/2006/relationships/slide" Target="slides/slide25.xml" Id="rId29" /><Relationship Type="http://schemas.microsoft.com/office/2016/11/relationships/changesInfo" Target="changesInfos/changesInfo1.xml" Id="rId41"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20.xml" Id="rId24" /><Relationship Type="http://schemas.openxmlformats.org/officeDocument/2006/relationships/slide" Target="slides/slide28.xml" Id="rId32" /><Relationship Type="http://schemas.openxmlformats.org/officeDocument/2006/relationships/presProps" Target="presProps.xml" Id="rId37" /><Relationship Type="http://schemas.openxmlformats.org/officeDocument/2006/relationships/tableStyles" Target="tableStyles.xml" Id="rId40"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slide" Target="slides/slide19.xml" Id="rId23" /><Relationship Type="http://schemas.openxmlformats.org/officeDocument/2006/relationships/slide" Target="slides/slide24.xml" Id="rId28" /><Relationship Type="http://schemas.openxmlformats.org/officeDocument/2006/relationships/handoutMaster" Target="handoutMasters/handoutMaster1.xml" Id="rId36"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 Target="slides/slide27.xml" Id="rId31"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slide" Target="slides/slide18.xml" Id="rId22" /><Relationship Type="http://schemas.openxmlformats.org/officeDocument/2006/relationships/slide" Target="slides/slide23.xml" Id="rId27" /><Relationship Type="http://schemas.openxmlformats.org/officeDocument/2006/relationships/slide" Target="slides/slide26.xml" Id="rId30" /><Relationship Type="http://schemas.openxmlformats.org/officeDocument/2006/relationships/notesMaster" Target="notesMasters/notesMaster1.xml" Id="rId35" /><Relationship Type="http://schemas.openxmlformats.org/officeDocument/2006/relationships/slide" Target="slides/slide4.xml" Id="rId8" /><Relationship Type="http://schemas.openxmlformats.org/officeDocument/2006/relationships/customXml" Target="../customXml/item3.xml" Id="rId3"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slide" Target="slides/slide21.xml" Id="rId25" /><Relationship Type="http://schemas.openxmlformats.org/officeDocument/2006/relationships/slide" Target="slides/slide29.xml" Id="rId33" /><Relationship Type="http://schemas.openxmlformats.org/officeDocument/2006/relationships/viewProps" Target="viewProps.xml" Id="rId38" /><Relationship Type="http://schemas.openxmlformats.org/officeDocument/2006/relationships/customXml" Target="/customXML/item4.xml" Id="imanage.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right, Benjamin R." userId="c156f00c-6222-4fc8-a5b7-cca8dd936e5f" providerId="ADAL" clId="{C02ED539-1FC0-46BA-B7D5-8AB6C27351D1}"/>
    <pc:docChg chg="undo redo custSel addSld delSld modSld sldOrd">
      <pc:chgData name="Wright, Benjamin R." userId="c156f00c-6222-4fc8-a5b7-cca8dd936e5f" providerId="ADAL" clId="{C02ED539-1FC0-46BA-B7D5-8AB6C27351D1}" dt="2022-10-10T17:23:32.806" v="5786" actId="20577"/>
      <pc:docMkLst>
        <pc:docMk/>
      </pc:docMkLst>
      <pc:sldChg chg="modSp mod">
        <pc:chgData name="Wright, Benjamin R." userId="c156f00c-6222-4fc8-a5b7-cca8dd936e5f" providerId="ADAL" clId="{C02ED539-1FC0-46BA-B7D5-8AB6C27351D1}" dt="2022-10-10T15:10:02.933" v="2517" actId="20577"/>
        <pc:sldMkLst>
          <pc:docMk/>
          <pc:sldMk cId="295816944" sldId="261"/>
        </pc:sldMkLst>
        <pc:spChg chg="mod">
          <ac:chgData name="Wright, Benjamin R." userId="c156f00c-6222-4fc8-a5b7-cca8dd936e5f" providerId="ADAL" clId="{C02ED539-1FC0-46BA-B7D5-8AB6C27351D1}" dt="2022-10-10T15:10:02.933" v="2517" actId="20577"/>
          <ac:spMkLst>
            <pc:docMk/>
            <pc:sldMk cId="295816944" sldId="261"/>
            <ac:spMk id="3" creationId="{EF6083A9-53C1-4358-80D7-727411C121D9}"/>
          </ac:spMkLst>
        </pc:spChg>
      </pc:sldChg>
      <pc:sldChg chg="modSp mod">
        <pc:chgData name="Wright, Benjamin R." userId="c156f00c-6222-4fc8-a5b7-cca8dd936e5f" providerId="ADAL" clId="{C02ED539-1FC0-46BA-B7D5-8AB6C27351D1}" dt="2022-10-10T16:09:57.662" v="4706" actId="20577"/>
        <pc:sldMkLst>
          <pc:docMk/>
          <pc:sldMk cId="55649375" sldId="263"/>
        </pc:sldMkLst>
        <pc:spChg chg="mod">
          <ac:chgData name="Wright, Benjamin R." userId="c156f00c-6222-4fc8-a5b7-cca8dd936e5f" providerId="ADAL" clId="{C02ED539-1FC0-46BA-B7D5-8AB6C27351D1}" dt="2022-10-10T16:09:57.662" v="4706" actId="20577"/>
          <ac:spMkLst>
            <pc:docMk/>
            <pc:sldMk cId="55649375" sldId="263"/>
            <ac:spMk id="6" creationId="{ACCEDD7F-5D80-4538-96EE-AB3B94098E56}"/>
          </ac:spMkLst>
        </pc:spChg>
        <pc:spChg chg="mod">
          <ac:chgData name="Wright, Benjamin R." userId="c156f00c-6222-4fc8-a5b7-cca8dd936e5f" providerId="ADAL" clId="{C02ED539-1FC0-46BA-B7D5-8AB6C27351D1}" dt="2022-10-10T16:02:39.612" v="4619" actId="20577"/>
          <ac:spMkLst>
            <pc:docMk/>
            <pc:sldMk cId="55649375" sldId="263"/>
            <ac:spMk id="9" creationId="{C1D067A2-7293-4878-BD07-9D703A77342E}"/>
          </ac:spMkLst>
        </pc:spChg>
      </pc:sldChg>
      <pc:sldChg chg="modSp mod">
        <pc:chgData name="Wright, Benjamin R." userId="c156f00c-6222-4fc8-a5b7-cca8dd936e5f" providerId="ADAL" clId="{C02ED539-1FC0-46BA-B7D5-8AB6C27351D1}" dt="2022-10-10T15:09:25.184" v="2461" actId="20577"/>
        <pc:sldMkLst>
          <pc:docMk/>
          <pc:sldMk cId="3642170940" sldId="264"/>
        </pc:sldMkLst>
        <pc:spChg chg="mod">
          <ac:chgData name="Wright, Benjamin R." userId="c156f00c-6222-4fc8-a5b7-cca8dd936e5f" providerId="ADAL" clId="{C02ED539-1FC0-46BA-B7D5-8AB6C27351D1}" dt="2022-10-10T15:09:25.184" v="2461" actId="20577"/>
          <ac:spMkLst>
            <pc:docMk/>
            <pc:sldMk cId="3642170940" sldId="264"/>
            <ac:spMk id="7" creationId="{EFD08778-8560-47A8-BE72-5B0F65BAA026}"/>
          </ac:spMkLst>
        </pc:spChg>
      </pc:sldChg>
      <pc:sldChg chg="modSp mod">
        <pc:chgData name="Wright, Benjamin R." userId="c156f00c-6222-4fc8-a5b7-cca8dd936e5f" providerId="ADAL" clId="{C02ED539-1FC0-46BA-B7D5-8AB6C27351D1}" dt="2022-10-10T14:27:15.740" v="832" actId="20577"/>
        <pc:sldMkLst>
          <pc:docMk/>
          <pc:sldMk cId="2852005664" sldId="265"/>
        </pc:sldMkLst>
        <pc:spChg chg="mod">
          <ac:chgData name="Wright, Benjamin R." userId="c156f00c-6222-4fc8-a5b7-cca8dd936e5f" providerId="ADAL" clId="{C02ED539-1FC0-46BA-B7D5-8AB6C27351D1}" dt="2022-10-10T14:27:15.740" v="832" actId="20577"/>
          <ac:spMkLst>
            <pc:docMk/>
            <pc:sldMk cId="2852005664" sldId="265"/>
            <ac:spMk id="9" creationId="{C1D067A2-7293-4878-BD07-9D703A77342E}"/>
          </ac:spMkLst>
        </pc:spChg>
      </pc:sldChg>
      <pc:sldChg chg="modSp mod">
        <pc:chgData name="Wright, Benjamin R." userId="c156f00c-6222-4fc8-a5b7-cca8dd936e5f" providerId="ADAL" clId="{C02ED539-1FC0-46BA-B7D5-8AB6C27351D1}" dt="2022-10-10T15:09:35.091" v="2486" actId="20577"/>
        <pc:sldMkLst>
          <pc:docMk/>
          <pc:sldMk cId="2286821376" sldId="266"/>
        </pc:sldMkLst>
        <pc:spChg chg="mod">
          <ac:chgData name="Wright, Benjamin R." userId="c156f00c-6222-4fc8-a5b7-cca8dd936e5f" providerId="ADAL" clId="{C02ED539-1FC0-46BA-B7D5-8AB6C27351D1}" dt="2022-10-10T15:09:35.091" v="2486" actId="20577"/>
          <ac:spMkLst>
            <pc:docMk/>
            <pc:sldMk cId="2286821376" sldId="266"/>
            <ac:spMk id="7" creationId="{EFD08778-8560-47A8-BE72-5B0F65BAA026}"/>
          </ac:spMkLst>
        </pc:spChg>
        <pc:spChg chg="mod">
          <ac:chgData name="Wright, Benjamin R." userId="c156f00c-6222-4fc8-a5b7-cca8dd936e5f" providerId="ADAL" clId="{C02ED539-1FC0-46BA-B7D5-8AB6C27351D1}" dt="2022-10-07T14:34:48.690" v="68" actId="20577"/>
          <ac:spMkLst>
            <pc:docMk/>
            <pc:sldMk cId="2286821376" sldId="266"/>
            <ac:spMk id="8" creationId="{3E6BDDE2-2E9B-4835-BAED-A41A1E2D78A6}"/>
          </ac:spMkLst>
        </pc:spChg>
      </pc:sldChg>
      <pc:sldChg chg="add">
        <pc:chgData name="Wright, Benjamin R." userId="c156f00c-6222-4fc8-a5b7-cca8dd936e5f" providerId="ADAL" clId="{C02ED539-1FC0-46BA-B7D5-8AB6C27351D1}" dt="2022-10-10T15:14:53.630" v="2675"/>
        <pc:sldMkLst>
          <pc:docMk/>
          <pc:sldMk cId="2689256449" sldId="268"/>
        </pc:sldMkLst>
      </pc:sldChg>
      <pc:sldChg chg="modSp add del mod">
        <pc:chgData name="Wright, Benjamin R." userId="c156f00c-6222-4fc8-a5b7-cca8dd936e5f" providerId="ADAL" clId="{C02ED539-1FC0-46BA-B7D5-8AB6C27351D1}" dt="2022-10-10T15:14:49.172" v="2674" actId="2696"/>
        <pc:sldMkLst>
          <pc:docMk/>
          <pc:sldMk cId="3283542656" sldId="268"/>
        </pc:sldMkLst>
        <pc:spChg chg="mod">
          <ac:chgData name="Wright, Benjamin R." userId="c156f00c-6222-4fc8-a5b7-cca8dd936e5f" providerId="ADAL" clId="{C02ED539-1FC0-46BA-B7D5-8AB6C27351D1}" dt="2022-10-10T14:14:47.671" v="87" actId="20577"/>
          <ac:spMkLst>
            <pc:docMk/>
            <pc:sldMk cId="3283542656" sldId="268"/>
            <ac:spMk id="2" creationId="{72110722-2775-4A70-8182-7C215D42C9B2}"/>
          </ac:spMkLst>
        </pc:spChg>
        <pc:spChg chg="mod">
          <ac:chgData name="Wright, Benjamin R." userId="c156f00c-6222-4fc8-a5b7-cca8dd936e5f" providerId="ADAL" clId="{C02ED539-1FC0-46BA-B7D5-8AB6C27351D1}" dt="2022-10-10T14:16:39.585" v="319" actId="20577"/>
          <ac:spMkLst>
            <pc:docMk/>
            <pc:sldMk cId="3283542656" sldId="268"/>
            <ac:spMk id="6" creationId="{ACCEDD7F-5D80-4538-96EE-AB3B94098E56}"/>
          </ac:spMkLst>
        </pc:spChg>
        <pc:spChg chg="mod">
          <ac:chgData name="Wright, Benjamin R." userId="c156f00c-6222-4fc8-a5b7-cca8dd936e5f" providerId="ADAL" clId="{C02ED539-1FC0-46BA-B7D5-8AB6C27351D1}" dt="2022-10-10T14:27:21.197" v="839" actId="20577"/>
          <ac:spMkLst>
            <pc:docMk/>
            <pc:sldMk cId="3283542656" sldId="268"/>
            <ac:spMk id="9" creationId="{C1D067A2-7293-4878-BD07-9D703A77342E}"/>
          </ac:spMkLst>
        </pc:spChg>
      </pc:sldChg>
      <pc:sldChg chg="modSp add del mod replId">
        <pc:chgData name="Wright, Benjamin R." userId="c156f00c-6222-4fc8-a5b7-cca8dd936e5f" providerId="ADAL" clId="{C02ED539-1FC0-46BA-B7D5-8AB6C27351D1}" dt="2022-10-10T15:14:49.172" v="2674" actId="2696"/>
        <pc:sldMkLst>
          <pc:docMk/>
          <pc:sldMk cId="2988064566" sldId="269"/>
        </pc:sldMkLst>
        <pc:spChg chg="mod">
          <ac:chgData name="Wright, Benjamin R." userId="c156f00c-6222-4fc8-a5b7-cca8dd936e5f" providerId="ADAL" clId="{C02ED539-1FC0-46BA-B7D5-8AB6C27351D1}" dt="2022-10-10T15:09:12.364" v="2432" actId="20577"/>
          <ac:spMkLst>
            <pc:docMk/>
            <pc:sldMk cId="2988064566" sldId="269"/>
            <ac:spMk id="7" creationId="{EFD08778-8560-47A8-BE72-5B0F65BAA026}"/>
          </ac:spMkLst>
        </pc:spChg>
        <pc:spChg chg="mod">
          <ac:chgData name="Wright, Benjamin R." userId="c156f00c-6222-4fc8-a5b7-cca8dd936e5f" providerId="ADAL" clId="{C02ED539-1FC0-46BA-B7D5-8AB6C27351D1}" dt="2022-10-10T14:18:30" v="693" actId="20577"/>
          <ac:spMkLst>
            <pc:docMk/>
            <pc:sldMk cId="2988064566" sldId="269"/>
            <ac:spMk id="8" creationId="{3E6BDDE2-2E9B-4835-BAED-A41A1E2D78A6}"/>
          </ac:spMkLst>
        </pc:spChg>
      </pc:sldChg>
      <pc:sldChg chg="add">
        <pc:chgData name="Wright, Benjamin R." userId="c156f00c-6222-4fc8-a5b7-cca8dd936e5f" providerId="ADAL" clId="{C02ED539-1FC0-46BA-B7D5-8AB6C27351D1}" dt="2022-10-10T15:14:53.630" v="2675"/>
        <pc:sldMkLst>
          <pc:docMk/>
          <pc:sldMk cId="3224133300" sldId="269"/>
        </pc:sldMkLst>
      </pc:sldChg>
      <pc:sldChg chg="modSp add del mod">
        <pc:chgData name="Wright, Benjamin R." userId="c156f00c-6222-4fc8-a5b7-cca8dd936e5f" providerId="ADAL" clId="{C02ED539-1FC0-46BA-B7D5-8AB6C27351D1}" dt="2022-10-10T15:15:03.183" v="2676" actId="2696"/>
        <pc:sldMkLst>
          <pc:docMk/>
          <pc:sldMk cId="266690311" sldId="270"/>
        </pc:sldMkLst>
        <pc:spChg chg="mod">
          <ac:chgData name="Wright, Benjamin R." userId="c156f00c-6222-4fc8-a5b7-cca8dd936e5f" providerId="ADAL" clId="{C02ED539-1FC0-46BA-B7D5-8AB6C27351D1}" dt="2022-10-10T14:25:30.059" v="714" actId="20577"/>
          <ac:spMkLst>
            <pc:docMk/>
            <pc:sldMk cId="266690311" sldId="270"/>
            <ac:spMk id="2" creationId="{72110722-2775-4A70-8182-7C215D42C9B2}"/>
          </ac:spMkLst>
        </pc:spChg>
        <pc:spChg chg="mod">
          <ac:chgData name="Wright, Benjamin R." userId="c156f00c-6222-4fc8-a5b7-cca8dd936e5f" providerId="ADAL" clId="{C02ED539-1FC0-46BA-B7D5-8AB6C27351D1}" dt="2022-10-10T14:26:47.422" v="804" actId="20577"/>
          <ac:spMkLst>
            <pc:docMk/>
            <pc:sldMk cId="266690311" sldId="270"/>
            <ac:spMk id="6" creationId="{ACCEDD7F-5D80-4538-96EE-AB3B94098E56}"/>
          </ac:spMkLst>
        </pc:spChg>
        <pc:spChg chg="mod">
          <ac:chgData name="Wright, Benjamin R." userId="c156f00c-6222-4fc8-a5b7-cca8dd936e5f" providerId="ADAL" clId="{C02ED539-1FC0-46BA-B7D5-8AB6C27351D1}" dt="2022-10-10T14:27:02.956" v="817" actId="20577"/>
          <ac:spMkLst>
            <pc:docMk/>
            <pc:sldMk cId="266690311" sldId="270"/>
            <ac:spMk id="9" creationId="{C1D067A2-7293-4878-BD07-9D703A77342E}"/>
          </ac:spMkLst>
        </pc:spChg>
      </pc:sldChg>
      <pc:sldChg chg="add del">
        <pc:chgData name="Wright, Benjamin R." userId="c156f00c-6222-4fc8-a5b7-cca8dd936e5f" providerId="ADAL" clId="{C02ED539-1FC0-46BA-B7D5-8AB6C27351D1}" dt="2022-10-10T15:15:08.778" v="2678"/>
        <pc:sldMkLst>
          <pc:docMk/>
          <pc:sldMk cId="827505724" sldId="270"/>
        </pc:sldMkLst>
      </pc:sldChg>
      <pc:sldChg chg="add">
        <pc:chgData name="Wright, Benjamin R." userId="c156f00c-6222-4fc8-a5b7-cca8dd936e5f" providerId="ADAL" clId="{C02ED539-1FC0-46BA-B7D5-8AB6C27351D1}" dt="2022-10-10T15:15:09.810" v="2679"/>
        <pc:sldMkLst>
          <pc:docMk/>
          <pc:sldMk cId="880260516" sldId="270"/>
        </pc:sldMkLst>
      </pc:sldChg>
      <pc:sldChg chg="modSp add del mod">
        <pc:chgData name="Wright, Benjamin R." userId="c156f00c-6222-4fc8-a5b7-cca8dd936e5f" providerId="ADAL" clId="{C02ED539-1FC0-46BA-B7D5-8AB6C27351D1}" dt="2022-10-10T15:15:03.183" v="2676" actId="2696"/>
        <pc:sldMkLst>
          <pc:docMk/>
          <pc:sldMk cId="39717389" sldId="271"/>
        </pc:sldMkLst>
        <pc:spChg chg="mod">
          <ac:chgData name="Wright, Benjamin R." userId="c156f00c-6222-4fc8-a5b7-cca8dd936e5f" providerId="ADAL" clId="{C02ED539-1FC0-46BA-B7D5-8AB6C27351D1}" dt="2022-10-10T15:09:02.719" v="2417" actId="20577"/>
          <ac:spMkLst>
            <pc:docMk/>
            <pc:sldMk cId="39717389" sldId="271"/>
            <ac:spMk id="7" creationId="{EFD08778-8560-47A8-BE72-5B0F65BAA026}"/>
          </ac:spMkLst>
        </pc:spChg>
        <pc:spChg chg="mod">
          <ac:chgData name="Wright, Benjamin R." userId="c156f00c-6222-4fc8-a5b7-cca8dd936e5f" providerId="ADAL" clId="{C02ED539-1FC0-46BA-B7D5-8AB6C27351D1}" dt="2022-10-10T14:46:55.706" v="1736" actId="20577"/>
          <ac:spMkLst>
            <pc:docMk/>
            <pc:sldMk cId="39717389" sldId="271"/>
            <ac:spMk id="8" creationId="{3E6BDDE2-2E9B-4835-BAED-A41A1E2D78A6}"/>
          </ac:spMkLst>
        </pc:spChg>
      </pc:sldChg>
      <pc:sldChg chg="add">
        <pc:chgData name="Wright, Benjamin R." userId="c156f00c-6222-4fc8-a5b7-cca8dd936e5f" providerId="ADAL" clId="{C02ED539-1FC0-46BA-B7D5-8AB6C27351D1}" dt="2022-10-10T15:15:09.810" v="2679"/>
        <pc:sldMkLst>
          <pc:docMk/>
          <pc:sldMk cId="467658422" sldId="271"/>
        </pc:sldMkLst>
      </pc:sldChg>
      <pc:sldChg chg="add del">
        <pc:chgData name="Wright, Benjamin R." userId="c156f00c-6222-4fc8-a5b7-cca8dd936e5f" providerId="ADAL" clId="{C02ED539-1FC0-46BA-B7D5-8AB6C27351D1}" dt="2022-10-10T15:15:08.778" v="2678"/>
        <pc:sldMkLst>
          <pc:docMk/>
          <pc:sldMk cId="1459792785" sldId="271"/>
        </pc:sldMkLst>
      </pc:sldChg>
      <pc:sldChg chg="add">
        <pc:chgData name="Wright, Benjamin R." userId="c156f00c-6222-4fc8-a5b7-cca8dd936e5f" providerId="ADAL" clId="{C02ED539-1FC0-46BA-B7D5-8AB6C27351D1}" dt="2022-10-10T15:15:09.810" v="2679"/>
        <pc:sldMkLst>
          <pc:docMk/>
          <pc:sldMk cId="1852826675" sldId="272"/>
        </pc:sldMkLst>
      </pc:sldChg>
      <pc:sldChg chg="modSp add del mod">
        <pc:chgData name="Wright, Benjamin R." userId="c156f00c-6222-4fc8-a5b7-cca8dd936e5f" providerId="ADAL" clId="{C02ED539-1FC0-46BA-B7D5-8AB6C27351D1}" dt="2022-10-10T15:15:03.183" v="2676" actId="2696"/>
        <pc:sldMkLst>
          <pc:docMk/>
          <pc:sldMk cId="3425520075" sldId="272"/>
        </pc:sldMkLst>
        <pc:spChg chg="mod">
          <ac:chgData name="Wright, Benjamin R." userId="c156f00c-6222-4fc8-a5b7-cca8dd936e5f" providerId="ADAL" clId="{C02ED539-1FC0-46BA-B7D5-8AB6C27351D1}" dt="2022-10-10T14:27:48.208" v="849" actId="20577"/>
          <ac:spMkLst>
            <pc:docMk/>
            <pc:sldMk cId="3425520075" sldId="272"/>
            <ac:spMk id="2" creationId="{72110722-2775-4A70-8182-7C215D42C9B2}"/>
          </ac:spMkLst>
        </pc:spChg>
        <pc:spChg chg="mod">
          <ac:chgData name="Wright, Benjamin R." userId="c156f00c-6222-4fc8-a5b7-cca8dd936e5f" providerId="ADAL" clId="{C02ED539-1FC0-46BA-B7D5-8AB6C27351D1}" dt="2022-10-10T14:45:56.842" v="1633" actId="20577"/>
          <ac:spMkLst>
            <pc:docMk/>
            <pc:sldMk cId="3425520075" sldId="272"/>
            <ac:spMk id="6" creationId="{ACCEDD7F-5D80-4538-96EE-AB3B94098E56}"/>
          </ac:spMkLst>
        </pc:spChg>
        <pc:spChg chg="mod">
          <ac:chgData name="Wright, Benjamin R." userId="c156f00c-6222-4fc8-a5b7-cca8dd936e5f" providerId="ADAL" clId="{C02ED539-1FC0-46BA-B7D5-8AB6C27351D1}" dt="2022-10-10T14:45:46.217" v="1603" actId="20577"/>
          <ac:spMkLst>
            <pc:docMk/>
            <pc:sldMk cId="3425520075" sldId="272"/>
            <ac:spMk id="9" creationId="{C1D067A2-7293-4878-BD07-9D703A77342E}"/>
          </ac:spMkLst>
        </pc:spChg>
      </pc:sldChg>
      <pc:sldChg chg="add del">
        <pc:chgData name="Wright, Benjamin R." userId="c156f00c-6222-4fc8-a5b7-cca8dd936e5f" providerId="ADAL" clId="{C02ED539-1FC0-46BA-B7D5-8AB6C27351D1}" dt="2022-10-10T15:15:08.778" v="2678"/>
        <pc:sldMkLst>
          <pc:docMk/>
          <pc:sldMk cId="4256101367" sldId="272"/>
        </pc:sldMkLst>
      </pc:sldChg>
      <pc:sldChg chg="new del ord">
        <pc:chgData name="Wright, Benjamin R." userId="c156f00c-6222-4fc8-a5b7-cca8dd936e5f" providerId="ADAL" clId="{C02ED539-1FC0-46BA-B7D5-8AB6C27351D1}" dt="2022-10-10T14:47:16.891" v="1740" actId="47"/>
        <pc:sldMkLst>
          <pc:docMk/>
          <pc:sldMk cId="1524286834" sldId="273"/>
        </pc:sldMkLst>
      </pc:sldChg>
      <pc:sldChg chg="modSp add mod">
        <pc:chgData name="Wright, Benjamin R." userId="c156f00c-6222-4fc8-a5b7-cca8dd936e5f" providerId="ADAL" clId="{C02ED539-1FC0-46BA-B7D5-8AB6C27351D1}" dt="2022-10-10T14:48:52.219" v="1814" actId="20577"/>
        <pc:sldMkLst>
          <pc:docMk/>
          <pc:sldMk cId="3055170107" sldId="273"/>
        </pc:sldMkLst>
        <pc:spChg chg="mod">
          <ac:chgData name="Wright, Benjamin R." userId="c156f00c-6222-4fc8-a5b7-cca8dd936e5f" providerId="ADAL" clId="{C02ED539-1FC0-46BA-B7D5-8AB6C27351D1}" dt="2022-10-10T14:47:33.955" v="1768" actId="20577"/>
          <ac:spMkLst>
            <pc:docMk/>
            <pc:sldMk cId="3055170107" sldId="273"/>
            <ac:spMk id="2" creationId="{72110722-2775-4A70-8182-7C215D42C9B2}"/>
          </ac:spMkLst>
        </pc:spChg>
        <pc:spChg chg="mod">
          <ac:chgData name="Wright, Benjamin R." userId="c156f00c-6222-4fc8-a5b7-cca8dd936e5f" providerId="ADAL" clId="{C02ED539-1FC0-46BA-B7D5-8AB6C27351D1}" dt="2022-10-10T14:48:52.219" v="1814" actId="20577"/>
          <ac:spMkLst>
            <pc:docMk/>
            <pc:sldMk cId="3055170107" sldId="273"/>
            <ac:spMk id="6" creationId="{ACCEDD7F-5D80-4538-96EE-AB3B94098E56}"/>
          </ac:spMkLst>
        </pc:spChg>
        <pc:spChg chg="mod">
          <ac:chgData name="Wright, Benjamin R." userId="c156f00c-6222-4fc8-a5b7-cca8dd936e5f" providerId="ADAL" clId="{C02ED539-1FC0-46BA-B7D5-8AB6C27351D1}" dt="2022-10-10T14:48:22.918" v="1769" actId="20577"/>
          <ac:spMkLst>
            <pc:docMk/>
            <pc:sldMk cId="3055170107" sldId="273"/>
            <ac:spMk id="9" creationId="{C1D067A2-7293-4878-BD07-9D703A77342E}"/>
          </ac:spMkLst>
        </pc:spChg>
      </pc:sldChg>
      <pc:sldChg chg="modSp add mod">
        <pc:chgData name="Wright, Benjamin R." userId="c156f00c-6222-4fc8-a5b7-cca8dd936e5f" providerId="ADAL" clId="{C02ED539-1FC0-46BA-B7D5-8AB6C27351D1}" dt="2022-10-10T14:56:21.355" v="2362"/>
        <pc:sldMkLst>
          <pc:docMk/>
          <pc:sldMk cId="2130502742" sldId="274"/>
        </pc:sldMkLst>
        <pc:spChg chg="mod">
          <ac:chgData name="Wright, Benjamin R." userId="c156f00c-6222-4fc8-a5b7-cca8dd936e5f" providerId="ADAL" clId="{C02ED539-1FC0-46BA-B7D5-8AB6C27351D1}" dt="2022-10-10T14:49:00.937" v="1821" actId="20577"/>
          <ac:spMkLst>
            <pc:docMk/>
            <pc:sldMk cId="2130502742" sldId="274"/>
            <ac:spMk id="2" creationId="{72110722-2775-4A70-8182-7C215D42C9B2}"/>
          </ac:spMkLst>
        </pc:spChg>
        <pc:spChg chg="mod">
          <ac:chgData name="Wright, Benjamin R." userId="c156f00c-6222-4fc8-a5b7-cca8dd936e5f" providerId="ADAL" clId="{C02ED539-1FC0-46BA-B7D5-8AB6C27351D1}" dt="2022-10-10T14:56:17.230" v="2360" actId="20577"/>
          <ac:spMkLst>
            <pc:docMk/>
            <pc:sldMk cId="2130502742" sldId="274"/>
            <ac:spMk id="6" creationId="{ACCEDD7F-5D80-4538-96EE-AB3B94098E56}"/>
          </ac:spMkLst>
        </pc:spChg>
        <pc:spChg chg="mod">
          <ac:chgData name="Wright, Benjamin R." userId="c156f00c-6222-4fc8-a5b7-cca8dd936e5f" providerId="ADAL" clId="{C02ED539-1FC0-46BA-B7D5-8AB6C27351D1}" dt="2022-10-10T14:56:21.355" v="2362"/>
          <ac:spMkLst>
            <pc:docMk/>
            <pc:sldMk cId="2130502742" sldId="274"/>
            <ac:spMk id="9" creationId="{C1D067A2-7293-4878-BD07-9D703A77342E}"/>
          </ac:spMkLst>
        </pc:spChg>
      </pc:sldChg>
      <pc:sldChg chg="modSp add mod">
        <pc:chgData name="Wright, Benjamin R." userId="c156f00c-6222-4fc8-a5b7-cca8dd936e5f" providerId="ADAL" clId="{C02ED539-1FC0-46BA-B7D5-8AB6C27351D1}" dt="2022-10-10T15:08:56.574" v="2402" actId="20577"/>
        <pc:sldMkLst>
          <pc:docMk/>
          <pc:sldMk cId="175682068" sldId="275"/>
        </pc:sldMkLst>
        <pc:spChg chg="mod">
          <ac:chgData name="Wright, Benjamin R." userId="c156f00c-6222-4fc8-a5b7-cca8dd936e5f" providerId="ADAL" clId="{C02ED539-1FC0-46BA-B7D5-8AB6C27351D1}" dt="2022-10-10T15:08:56.574" v="2402" actId="20577"/>
          <ac:spMkLst>
            <pc:docMk/>
            <pc:sldMk cId="175682068" sldId="275"/>
            <ac:spMk id="7" creationId="{EFD08778-8560-47A8-BE72-5B0F65BAA026}"/>
          </ac:spMkLst>
        </pc:spChg>
        <pc:spChg chg="mod">
          <ac:chgData name="Wright, Benjamin R." userId="c156f00c-6222-4fc8-a5b7-cca8dd936e5f" providerId="ADAL" clId="{C02ED539-1FC0-46BA-B7D5-8AB6C27351D1}" dt="2022-10-10T14:57:08.347" v="2380" actId="20577"/>
          <ac:spMkLst>
            <pc:docMk/>
            <pc:sldMk cId="175682068" sldId="275"/>
            <ac:spMk id="8" creationId="{3E6BDDE2-2E9B-4835-BAED-A41A1E2D78A6}"/>
          </ac:spMkLst>
        </pc:spChg>
      </pc:sldChg>
      <pc:sldChg chg="modSp new mod">
        <pc:chgData name="Wright, Benjamin R." userId="c156f00c-6222-4fc8-a5b7-cca8dd936e5f" providerId="ADAL" clId="{C02ED539-1FC0-46BA-B7D5-8AB6C27351D1}" dt="2022-10-10T15:11:21.537" v="2673" actId="20577"/>
        <pc:sldMkLst>
          <pc:docMk/>
          <pc:sldMk cId="3583637152" sldId="276"/>
        </pc:sldMkLst>
        <pc:spChg chg="mod">
          <ac:chgData name="Wright, Benjamin R." userId="c156f00c-6222-4fc8-a5b7-cca8dd936e5f" providerId="ADAL" clId="{C02ED539-1FC0-46BA-B7D5-8AB6C27351D1}" dt="2022-10-10T15:10:12.198" v="2532" actId="20577"/>
          <ac:spMkLst>
            <pc:docMk/>
            <pc:sldMk cId="3583637152" sldId="276"/>
            <ac:spMk id="2" creationId="{E9A0E740-D35F-4438-9A4C-3EEF257B6052}"/>
          </ac:spMkLst>
        </pc:spChg>
        <pc:spChg chg="mod">
          <ac:chgData name="Wright, Benjamin R." userId="c156f00c-6222-4fc8-a5b7-cca8dd936e5f" providerId="ADAL" clId="{C02ED539-1FC0-46BA-B7D5-8AB6C27351D1}" dt="2022-10-10T15:11:21.537" v="2673" actId="20577"/>
          <ac:spMkLst>
            <pc:docMk/>
            <pc:sldMk cId="3583637152" sldId="276"/>
            <ac:spMk id="3" creationId="{F64338C4-A6F4-4753-9A55-5F348DDFD093}"/>
          </ac:spMkLst>
        </pc:spChg>
      </pc:sldChg>
      <pc:sldChg chg="modSp add mod">
        <pc:chgData name="Wright, Benjamin R." userId="c156f00c-6222-4fc8-a5b7-cca8dd936e5f" providerId="ADAL" clId="{C02ED539-1FC0-46BA-B7D5-8AB6C27351D1}" dt="2022-10-10T15:15:59.395" v="2710" actId="20577"/>
        <pc:sldMkLst>
          <pc:docMk/>
          <pc:sldMk cId="110749583" sldId="277"/>
        </pc:sldMkLst>
        <pc:spChg chg="mod">
          <ac:chgData name="Wright, Benjamin R." userId="c156f00c-6222-4fc8-a5b7-cca8dd936e5f" providerId="ADAL" clId="{C02ED539-1FC0-46BA-B7D5-8AB6C27351D1}" dt="2022-10-10T15:15:36.537" v="2706" actId="20577"/>
          <ac:spMkLst>
            <pc:docMk/>
            <pc:sldMk cId="110749583" sldId="277"/>
            <ac:spMk id="2" creationId="{72110722-2775-4A70-8182-7C215D42C9B2}"/>
          </ac:spMkLst>
        </pc:spChg>
        <pc:spChg chg="mod">
          <ac:chgData name="Wright, Benjamin R." userId="c156f00c-6222-4fc8-a5b7-cca8dd936e5f" providerId="ADAL" clId="{C02ED539-1FC0-46BA-B7D5-8AB6C27351D1}" dt="2022-10-10T15:15:42.608" v="2707" actId="20577"/>
          <ac:spMkLst>
            <pc:docMk/>
            <pc:sldMk cId="110749583" sldId="277"/>
            <ac:spMk id="6" creationId="{ACCEDD7F-5D80-4538-96EE-AB3B94098E56}"/>
          </ac:spMkLst>
        </pc:spChg>
        <pc:spChg chg="mod">
          <ac:chgData name="Wright, Benjamin R." userId="c156f00c-6222-4fc8-a5b7-cca8dd936e5f" providerId="ADAL" clId="{C02ED539-1FC0-46BA-B7D5-8AB6C27351D1}" dt="2022-10-10T15:15:59.395" v="2710" actId="20577"/>
          <ac:spMkLst>
            <pc:docMk/>
            <pc:sldMk cId="110749583" sldId="277"/>
            <ac:spMk id="9" creationId="{C1D067A2-7293-4878-BD07-9D703A77342E}"/>
          </ac:spMkLst>
        </pc:spChg>
      </pc:sldChg>
      <pc:sldChg chg="modSp add mod">
        <pc:chgData name="Wright, Benjamin R." userId="c156f00c-6222-4fc8-a5b7-cca8dd936e5f" providerId="ADAL" clId="{C02ED539-1FC0-46BA-B7D5-8AB6C27351D1}" dt="2022-10-10T15:35:58.140" v="4229"/>
        <pc:sldMkLst>
          <pc:docMk/>
          <pc:sldMk cId="1295607578" sldId="278"/>
        </pc:sldMkLst>
        <pc:spChg chg="mod">
          <ac:chgData name="Wright, Benjamin R." userId="c156f00c-6222-4fc8-a5b7-cca8dd936e5f" providerId="ADAL" clId="{C02ED539-1FC0-46BA-B7D5-8AB6C27351D1}" dt="2022-10-10T15:16:04.237" v="2711"/>
          <ac:spMkLst>
            <pc:docMk/>
            <pc:sldMk cId="1295607578" sldId="278"/>
            <ac:spMk id="2" creationId="{72110722-2775-4A70-8182-7C215D42C9B2}"/>
          </ac:spMkLst>
        </pc:spChg>
        <pc:spChg chg="mod">
          <ac:chgData name="Wright, Benjamin R." userId="c156f00c-6222-4fc8-a5b7-cca8dd936e5f" providerId="ADAL" clId="{C02ED539-1FC0-46BA-B7D5-8AB6C27351D1}" dt="2022-10-10T15:28:44.413" v="3623" actId="20577"/>
          <ac:spMkLst>
            <pc:docMk/>
            <pc:sldMk cId="1295607578" sldId="278"/>
            <ac:spMk id="6" creationId="{ACCEDD7F-5D80-4538-96EE-AB3B94098E56}"/>
          </ac:spMkLst>
        </pc:spChg>
        <pc:spChg chg="mod">
          <ac:chgData name="Wright, Benjamin R." userId="c156f00c-6222-4fc8-a5b7-cca8dd936e5f" providerId="ADAL" clId="{C02ED539-1FC0-46BA-B7D5-8AB6C27351D1}" dt="2022-10-10T15:35:58.140" v="4229"/>
          <ac:spMkLst>
            <pc:docMk/>
            <pc:sldMk cId="1295607578" sldId="278"/>
            <ac:spMk id="9" creationId="{C1D067A2-7293-4878-BD07-9D703A77342E}"/>
          </ac:spMkLst>
        </pc:spChg>
      </pc:sldChg>
      <pc:sldChg chg="modSp add mod">
        <pc:chgData name="Wright, Benjamin R." userId="c156f00c-6222-4fc8-a5b7-cca8dd936e5f" providerId="ADAL" clId="{C02ED539-1FC0-46BA-B7D5-8AB6C27351D1}" dt="2022-10-10T15:32:58.561" v="4122" actId="20577"/>
        <pc:sldMkLst>
          <pc:docMk/>
          <pc:sldMk cId="2582022208" sldId="279"/>
        </pc:sldMkLst>
        <pc:spChg chg="mod">
          <ac:chgData name="Wright, Benjamin R." userId="c156f00c-6222-4fc8-a5b7-cca8dd936e5f" providerId="ADAL" clId="{C02ED539-1FC0-46BA-B7D5-8AB6C27351D1}" dt="2022-10-10T15:31:29.539" v="3866"/>
          <ac:spMkLst>
            <pc:docMk/>
            <pc:sldMk cId="2582022208" sldId="279"/>
            <ac:spMk id="7" creationId="{EFD08778-8560-47A8-BE72-5B0F65BAA026}"/>
          </ac:spMkLst>
        </pc:spChg>
        <pc:spChg chg="mod">
          <ac:chgData name="Wright, Benjamin R." userId="c156f00c-6222-4fc8-a5b7-cca8dd936e5f" providerId="ADAL" clId="{C02ED539-1FC0-46BA-B7D5-8AB6C27351D1}" dt="2022-10-10T15:32:58.561" v="4122" actId="20577"/>
          <ac:spMkLst>
            <pc:docMk/>
            <pc:sldMk cId="2582022208" sldId="279"/>
            <ac:spMk id="8" creationId="{3E6BDDE2-2E9B-4835-BAED-A41A1E2D78A6}"/>
          </ac:spMkLst>
        </pc:spChg>
      </pc:sldChg>
      <pc:sldChg chg="modSp add mod">
        <pc:chgData name="Wright, Benjamin R." userId="c156f00c-6222-4fc8-a5b7-cca8dd936e5f" providerId="ADAL" clId="{C02ED539-1FC0-46BA-B7D5-8AB6C27351D1}" dt="2022-10-10T15:59:52.726" v="4436" actId="20577"/>
        <pc:sldMkLst>
          <pc:docMk/>
          <pc:sldMk cId="1572100083" sldId="280"/>
        </pc:sldMkLst>
        <pc:spChg chg="mod">
          <ac:chgData name="Wright, Benjamin R." userId="c156f00c-6222-4fc8-a5b7-cca8dd936e5f" providerId="ADAL" clId="{C02ED539-1FC0-46BA-B7D5-8AB6C27351D1}" dt="2022-10-10T15:38:09.147" v="4253" actId="20577"/>
          <ac:spMkLst>
            <pc:docMk/>
            <pc:sldMk cId="1572100083" sldId="280"/>
            <ac:spMk id="2" creationId="{72110722-2775-4A70-8182-7C215D42C9B2}"/>
          </ac:spMkLst>
        </pc:spChg>
        <pc:spChg chg="mod">
          <ac:chgData name="Wright, Benjamin R." userId="c156f00c-6222-4fc8-a5b7-cca8dd936e5f" providerId="ADAL" clId="{C02ED539-1FC0-46BA-B7D5-8AB6C27351D1}" dt="2022-10-10T15:59:52.726" v="4436" actId="20577"/>
          <ac:spMkLst>
            <pc:docMk/>
            <pc:sldMk cId="1572100083" sldId="280"/>
            <ac:spMk id="6" creationId="{ACCEDD7F-5D80-4538-96EE-AB3B94098E56}"/>
          </ac:spMkLst>
        </pc:spChg>
        <pc:spChg chg="mod">
          <ac:chgData name="Wright, Benjamin R." userId="c156f00c-6222-4fc8-a5b7-cca8dd936e5f" providerId="ADAL" clId="{C02ED539-1FC0-46BA-B7D5-8AB6C27351D1}" dt="2022-10-10T15:59:23.054" v="4396" actId="313"/>
          <ac:spMkLst>
            <pc:docMk/>
            <pc:sldMk cId="1572100083" sldId="280"/>
            <ac:spMk id="9" creationId="{C1D067A2-7293-4878-BD07-9D703A77342E}"/>
          </ac:spMkLst>
        </pc:spChg>
      </pc:sldChg>
      <pc:sldChg chg="modSp add mod">
        <pc:chgData name="Wright, Benjamin R." userId="c156f00c-6222-4fc8-a5b7-cca8dd936e5f" providerId="ADAL" clId="{C02ED539-1FC0-46BA-B7D5-8AB6C27351D1}" dt="2022-10-10T16:00:23.296" v="4567" actId="20577"/>
        <pc:sldMkLst>
          <pc:docMk/>
          <pc:sldMk cId="3345309088" sldId="281"/>
        </pc:sldMkLst>
        <pc:spChg chg="mod">
          <ac:chgData name="Wright, Benjamin R." userId="c156f00c-6222-4fc8-a5b7-cca8dd936e5f" providerId="ADAL" clId="{C02ED539-1FC0-46BA-B7D5-8AB6C27351D1}" dt="2022-10-10T15:38:14.449" v="4254"/>
          <ac:spMkLst>
            <pc:docMk/>
            <pc:sldMk cId="3345309088" sldId="281"/>
            <ac:spMk id="7" creationId="{EFD08778-8560-47A8-BE72-5B0F65BAA026}"/>
          </ac:spMkLst>
        </pc:spChg>
        <pc:spChg chg="mod">
          <ac:chgData name="Wright, Benjamin R." userId="c156f00c-6222-4fc8-a5b7-cca8dd936e5f" providerId="ADAL" clId="{C02ED539-1FC0-46BA-B7D5-8AB6C27351D1}" dt="2022-10-10T16:00:23.296" v="4567" actId="20577"/>
          <ac:spMkLst>
            <pc:docMk/>
            <pc:sldMk cId="3345309088" sldId="281"/>
            <ac:spMk id="8" creationId="{3E6BDDE2-2E9B-4835-BAED-A41A1E2D78A6}"/>
          </ac:spMkLst>
        </pc:spChg>
      </pc:sldChg>
      <pc:sldChg chg="add del">
        <pc:chgData name="Wright, Benjamin R." userId="c156f00c-6222-4fc8-a5b7-cca8dd936e5f" providerId="ADAL" clId="{C02ED539-1FC0-46BA-B7D5-8AB6C27351D1}" dt="2022-10-10T16:05:10.444" v="4621"/>
        <pc:sldMkLst>
          <pc:docMk/>
          <pc:sldMk cId="2402892046" sldId="282"/>
        </pc:sldMkLst>
      </pc:sldChg>
      <pc:sldChg chg="modSp add mod">
        <pc:chgData name="Wright, Benjamin R." userId="c156f00c-6222-4fc8-a5b7-cca8dd936e5f" providerId="ADAL" clId="{C02ED539-1FC0-46BA-B7D5-8AB6C27351D1}" dt="2022-10-10T16:09:11.238" v="4697" actId="20577"/>
        <pc:sldMkLst>
          <pc:docMk/>
          <pc:sldMk cId="2407647438" sldId="282"/>
        </pc:sldMkLst>
        <pc:spChg chg="mod">
          <ac:chgData name="Wright, Benjamin R." userId="c156f00c-6222-4fc8-a5b7-cca8dd936e5f" providerId="ADAL" clId="{C02ED539-1FC0-46BA-B7D5-8AB6C27351D1}" dt="2022-10-10T16:08:24.217" v="4675"/>
          <ac:spMkLst>
            <pc:docMk/>
            <pc:sldMk cId="2407647438" sldId="282"/>
            <ac:spMk id="2" creationId="{72110722-2775-4A70-8182-7C215D42C9B2}"/>
          </ac:spMkLst>
        </pc:spChg>
        <pc:spChg chg="mod">
          <ac:chgData name="Wright, Benjamin R." userId="c156f00c-6222-4fc8-a5b7-cca8dd936e5f" providerId="ADAL" clId="{C02ED539-1FC0-46BA-B7D5-8AB6C27351D1}" dt="2022-10-10T16:08:29.257" v="4688" actId="20577"/>
          <ac:spMkLst>
            <pc:docMk/>
            <pc:sldMk cId="2407647438" sldId="282"/>
            <ac:spMk id="6" creationId="{ACCEDD7F-5D80-4538-96EE-AB3B94098E56}"/>
          </ac:spMkLst>
        </pc:spChg>
        <pc:spChg chg="mod">
          <ac:chgData name="Wright, Benjamin R." userId="c156f00c-6222-4fc8-a5b7-cca8dd936e5f" providerId="ADAL" clId="{C02ED539-1FC0-46BA-B7D5-8AB6C27351D1}" dt="2022-10-10T16:09:11.238" v="4697" actId="20577"/>
          <ac:spMkLst>
            <pc:docMk/>
            <pc:sldMk cId="2407647438" sldId="282"/>
            <ac:spMk id="9" creationId="{C1D067A2-7293-4878-BD07-9D703A77342E}"/>
          </ac:spMkLst>
        </pc:spChg>
      </pc:sldChg>
      <pc:sldChg chg="modSp add del mod">
        <pc:chgData name="Wright, Benjamin R." userId="c156f00c-6222-4fc8-a5b7-cca8dd936e5f" providerId="ADAL" clId="{C02ED539-1FC0-46BA-B7D5-8AB6C27351D1}" dt="2022-10-10T16:07:48.882" v="4660" actId="2696"/>
        <pc:sldMkLst>
          <pc:docMk/>
          <pc:sldMk cId="224170854" sldId="283"/>
        </pc:sldMkLst>
        <pc:spChg chg="mod">
          <ac:chgData name="Wright, Benjamin R." userId="c156f00c-6222-4fc8-a5b7-cca8dd936e5f" providerId="ADAL" clId="{C02ED539-1FC0-46BA-B7D5-8AB6C27351D1}" dt="2022-10-10T16:05:33.506" v="4655"/>
          <ac:spMkLst>
            <pc:docMk/>
            <pc:sldMk cId="224170854" sldId="283"/>
            <ac:spMk id="2" creationId="{72110722-2775-4A70-8182-7C215D42C9B2}"/>
          </ac:spMkLst>
        </pc:spChg>
      </pc:sldChg>
      <pc:sldChg chg="add del">
        <pc:chgData name="Wright, Benjamin R." userId="c156f00c-6222-4fc8-a5b7-cca8dd936e5f" providerId="ADAL" clId="{C02ED539-1FC0-46BA-B7D5-8AB6C27351D1}" dt="2022-10-10T16:05:10.444" v="4621"/>
        <pc:sldMkLst>
          <pc:docMk/>
          <pc:sldMk cId="1672098013" sldId="283"/>
        </pc:sldMkLst>
      </pc:sldChg>
      <pc:sldChg chg="add del">
        <pc:chgData name="Wright, Benjamin R." userId="c156f00c-6222-4fc8-a5b7-cca8dd936e5f" providerId="ADAL" clId="{C02ED539-1FC0-46BA-B7D5-8AB6C27351D1}" dt="2022-10-10T16:05:10.444" v="4621"/>
        <pc:sldMkLst>
          <pc:docMk/>
          <pc:sldMk cId="1015327128" sldId="284"/>
        </pc:sldMkLst>
      </pc:sldChg>
      <pc:sldChg chg="modSp add mod">
        <pc:chgData name="Wright, Benjamin R." userId="c156f00c-6222-4fc8-a5b7-cca8dd936e5f" providerId="ADAL" clId="{C02ED539-1FC0-46BA-B7D5-8AB6C27351D1}" dt="2022-10-10T16:10:30.021" v="4747" actId="20577"/>
        <pc:sldMkLst>
          <pc:docMk/>
          <pc:sldMk cId="3654686363" sldId="284"/>
        </pc:sldMkLst>
        <pc:spChg chg="mod">
          <ac:chgData name="Wright, Benjamin R." userId="c156f00c-6222-4fc8-a5b7-cca8dd936e5f" providerId="ADAL" clId="{C02ED539-1FC0-46BA-B7D5-8AB6C27351D1}" dt="2022-10-10T16:09:25.179" v="4698"/>
          <ac:spMkLst>
            <pc:docMk/>
            <pc:sldMk cId="3654686363" sldId="284"/>
            <ac:spMk id="7" creationId="{EFD08778-8560-47A8-BE72-5B0F65BAA026}"/>
          </ac:spMkLst>
        </pc:spChg>
        <pc:spChg chg="mod">
          <ac:chgData name="Wright, Benjamin R." userId="c156f00c-6222-4fc8-a5b7-cca8dd936e5f" providerId="ADAL" clId="{C02ED539-1FC0-46BA-B7D5-8AB6C27351D1}" dt="2022-10-10T16:10:30.021" v="4747" actId="20577"/>
          <ac:spMkLst>
            <pc:docMk/>
            <pc:sldMk cId="3654686363" sldId="284"/>
            <ac:spMk id="8" creationId="{3E6BDDE2-2E9B-4835-BAED-A41A1E2D78A6}"/>
          </ac:spMkLst>
        </pc:spChg>
      </pc:sldChg>
      <pc:sldChg chg="add del">
        <pc:chgData name="Wright, Benjamin R." userId="c156f00c-6222-4fc8-a5b7-cca8dd936e5f" providerId="ADAL" clId="{C02ED539-1FC0-46BA-B7D5-8AB6C27351D1}" dt="2022-10-10T16:12:27.065" v="4849" actId="2696"/>
        <pc:sldMkLst>
          <pc:docMk/>
          <pc:sldMk cId="1764533710" sldId="285"/>
        </pc:sldMkLst>
      </pc:sldChg>
      <pc:sldChg chg="add del">
        <pc:chgData name="Wright, Benjamin R." userId="c156f00c-6222-4fc8-a5b7-cca8dd936e5f" providerId="ADAL" clId="{C02ED539-1FC0-46BA-B7D5-8AB6C27351D1}" dt="2022-10-10T16:05:10.444" v="4621"/>
        <pc:sldMkLst>
          <pc:docMk/>
          <pc:sldMk cId="4166377167" sldId="285"/>
        </pc:sldMkLst>
      </pc:sldChg>
      <pc:sldChg chg="modSp new del mod">
        <pc:chgData name="Wright, Benjamin R." userId="c156f00c-6222-4fc8-a5b7-cca8dd936e5f" providerId="ADAL" clId="{C02ED539-1FC0-46BA-B7D5-8AB6C27351D1}" dt="2022-10-10T16:41:23.470" v="5299" actId="2696"/>
        <pc:sldMkLst>
          <pc:docMk/>
          <pc:sldMk cId="190615692" sldId="286"/>
        </pc:sldMkLst>
        <pc:spChg chg="mod">
          <ac:chgData name="Wright, Benjamin R." userId="c156f00c-6222-4fc8-a5b7-cca8dd936e5f" providerId="ADAL" clId="{C02ED539-1FC0-46BA-B7D5-8AB6C27351D1}" dt="2022-10-10T16:11:26.746" v="4761" actId="20577"/>
          <ac:spMkLst>
            <pc:docMk/>
            <pc:sldMk cId="190615692" sldId="286"/>
            <ac:spMk id="2" creationId="{DEB000DF-A372-45E7-B7DB-7872F1D57B21}"/>
          </ac:spMkLst>
        </pc:spChg>
        <pc:spChg chg="mod">
          <ac:chgData name="Wright, Benjamin R." userId="c156f00c-6222-4fc8-a5b7-cca8dd936e5f" providerId="ADAL" clId="{C02ED539-1FC0-46BA-B7D5-8AB6C27351D1}" dt="2022-10-10T16:11:52.369" v="4848" actId="20577"/>
          <ac:spMkLst>
            <pc:docMk/>
            <pc:sldMk cId="190615692" sldId="286"/>
            <ac:spMk id="3" creationId="{EE1EF083-0F5C-4AD8-86B0-F4D34C51A6F1}"/>
          </ac:spMkLst>
        </pc:spChg>
      </pc:sldChg>
      <pc:sldChg chg="modSp add mod">
        <pc:chgData name="Wright, Benjamin R." userId="c156f00c-6222-4fc8-a5b7-cca8dd936e5f" providerId="ADAL" clId="{C02ED539-1FC0-46BA-B7D5-8AB6C27351D1}" dt="2022-10-10T16:41:07.734" v="5298" actId="20577"/>
        <pc:sldMkLst>
          <pc:docMk/>
          <pc:sldMk cId="704175900" sldId="287"/>
        </pc:sldMkLst>
        <pc:spChg chg="mod">
          <ac:chgData name="Wright, Benjamin R." userId="c156f00c-6222-4fc8-a5b7-cca8dd936e5f" providerId="ADAL" clId="{C02ED539-1FC0-46BA-B7D5-8AB6C27351D1}" dt="2022-10-10T16:40:44.053" v="5227" actId="20577"/>
          <ac:spMkLst>
            <pc:docMk/>
            <pc:sldMk cId="704175900" sldId="287"/>
            <ac:spMk id="2" creationId="{72110722-2775-4A70-8182-7C215D42C9B2}"/>
          </ac:spMkLst>
        </pc:spChg>
        <pc:spChg chg="mod">
          <ac:chgData name="Wright, Benjamin R." userId="c156f00c-6222-4fc8-a5b7-cca8dd936e5f" providerId="ADAL" clId="{C02ED539-1FC0-46BA-B7D5-8AB6C27351D1}" dt="2022-10-10T16:41:07.333" v="5294" actId="27636"/>
          <ac:spMkLst>
            <pc:docMk/>
            <pc:sldMk cId="704175900" sldId="287"/>
            <ac:spMk id="6" creationId="{ACCEDD7F-5D80-4538-96EE-AB3B94098E56}"/>
          </ac:spMkLst>
        </pc:spChg>
        <pc:spChg chg="mod">
          <ac:chgData name="Wright, Benjamin R." userId="c156f00c-6222-4fc8-a5b7-cca8dd936e5f" providerId="ADAL" clId="{C02ED539-1FC0-46BA-B7D5-8AB6C27351D1}" dt="2022-10-10T16:41:07.734" v="5298" actId="20577"/>
          <ac:spMkLst>
            <pc:docMk/>
            <pc:sldMk cId="704175900" sldId="287"/>
            <ac:spMk id="9" creationId="{C1D067A2-7293-4878-BD07-9D703A77342E}"/>
          </ac:spMkLst>
        </pc:spChg>
      </pc:sldChg>
      <pc:sldChg chg="add del">
        <pc:chgData name="Wright, Benjamin R." userId="c156f00c-6222-4fc8-a5b7-cca8dd936e5f" providerId="ADAL" clId="{C02ED539-1FC0-46BA-B7D5-8AB6C27351D1}" dt="2022-10-10T16:13:19.629" v="4857" actId="2696"/>
        <pc:sldMkLst>
          <pc:docMk/>
          <pc:sldMk cId="2445648202" sldId="288"/>
        </pc:sldMkLst>
      </pc:sldChg>
      <pc:sldChg chg="modSp add mod">
        <pc:chgData name="Wright, Benjamin R." userId="c156f00c-6222-4fc8-a5b7-cca8dd936e5f" providerId="ADAL" clId="{C02ED539-1FC0-46BA-B7D5-8AB6C27351D1}" dt="2022-10-10T16:16:57.024" v="5205" actId="20577"/>
        <pc:sldMkLst>
          <pc:docMk/>
          <pc:sldMk cId="3572422860" sldId="289"/>
        </pc:sldMkLst>
        <pc:spChg chg="mod">
          <ac:chgData name="Wright, Benjamin R." userId="c156f00c-6222-4fc8-a5b7-cca8dd936e5f" providerId="ADAL" clId="{C02ED539-1FC0-46BA-B7D5-8AB6C27351D1}" dt="2022-10-10T16:13:25.276" v="4863" actId="20577"/>
          <ac:spMkLst>
            <pc:docMk/>
            <pc:sldMk cId="3572422860" sldId="289"/>
            <ac:spMk id="7" creationId="{EFD08778-8560-47A8-BE72-5B0F65BAA026}"/>
          </ac:spMkLst>
        </pc:spChg>
        <pc:spChg chg="mod">
          <ac:chgData name="Wright, Benjamin R." userId="c156f00c-6222-4fc8-a5b7-cca8dd936e5f" providerId="ADAL" clId="{C02ED539-1FC0-46BA-B7D5-8AB6C27351D1}" dt="2022-10-10T16:16:57.024" v="5205" actId="20577"/>
          <ac:spMkLst>
            <pc:docMk/>
            <pc:sldMk cId="3572422860" sldId="289"/>
            <ac:spMk id="8" creationId="{3E6BDDE2-2E9B-4835-BAED-A41A1E2D78A6}"/>
          </ac:spMkLst>
        </pc:spChg>
      </pc:sldChg>
      <pc:sldChg chg="modSp add mod">
        <pc:chgData name="Wright, Benjamin R." userId="c156f00c-6222-4fc8-a5b7-cca8dd936e5f" providerId="ADAL" clId="{C02ED539-1FC0-46BA-B7D5-8AB6C27351D1}" dt="2022-10-10T17:16:33.960" v="5317" actId="20577"/>
        <pc:sldMkLst>
          <pc:docMk/>
          <pc:sldMk cId="649852531" sldId="290"/>
        </pc:sldMkLst>
        <pc:spChg chg="mod">
          <ac:chgData name="Wright, Benjamin R." userId="c156f00c-6222-4fc8-a5b7-cca8dd936e5f" providerId="ADAL" clId="{C02ED539-1FC0-46BA-B7D5-8AB6C27351D1}" dt="2022-10-10T17:16:25.267" v="5309" actId="20577"/>
          <ac:spMkLst>
            <pc:docMk/>
            <pc:sldMk cId="649852531" sldId="290"/>
            <ac:spMk id="2" creationId="{72110722-2775-4A70-8182-7C215D42C9B2}"/>
          </ac:spMkLst>
        </pc:spChg>
        <pc:spChg chg="mod">
          <ac:chgData name="Wright, Benjamin R." userId="c156f00c-6222-4fc8-a5b7-cca8dd936e5f" providerId="ADAL" clId="{C02ED539-1FC0-46BA-B7D5-8AB6C27351D1}" dt="2022-10-10T17:16:29.746" v="5312" actId="20577"/>
          <ac:spMkLst>
            <pc:docMk/>
            <pc:sldMk cId="649852531" sldId="290"/>
            <ac:spMk id="6" creationId="{ACCEDD7F-5D80-4538-96EE-AB3B94098E56}"/>
          </ac:spMkLst>
        </pc:spChg>
        <pc:spChg chg="mod">
          <ac:chgData name="Wright, Benjamin R." userId="c156f00c-6222-4fc8-a5b7-cca8dd936e5f" providerId="ADAL" clId="{C02ED539-1FC0-46BA-B7D5-8AB6C27351D1}" dt="2022-10-10T17:16:33.960" v="5317" actId="20577"/>
          <ac:spMkLst>
            <pc:docMk/>
            <pc:sldMk cId="649852531" sldId="290"/>
            <ac:spMk id="9" creationId="{C1D067A2-7293-4878-BD07-9D703A77342E}"/>
          </ac:spMkLst>
        </pc:spChg>
      </pc:sldChg>
      <pc:sldChg chg="modSp add mod">
        <pc:chgData name="Wright, Benjamin R." userId="c156f00c-6222-4fc8-a5b7-cca8dd936e5f" providerId="ADAL" clId="{C02ED539-1FC0-46BA-B7D5-8AB6C27351D1}" dt="2022-10-10T17:22:56.532" v="5717" actId="20577"/>
        <pc:sldMkLst>
          <pc:docMk/>
          <pc:sldMk cId="3037791959" sldId="291"/>
        </pc:sldMkLst>
        <pc:spChg chg="mod">
          <ac:chgData name="Wright, Benjamin R." userId="c156f00c-6222-4fc8-a5b7-cca8dd936e5f" providerId="ADAL" clId="{C02ED539-1FC0-46BA-B7D5-8AB6C27351D1}" dt="2022-10-10T17:16:40.616" v="5326" actId="20577"/>
          <ac:spMkLst>
            <pc:docMk/>
            <pc:sldMk cId="3037791959" sldId="291"/>
            <ac:spMk id="2" creationId="{72110722-2775-4A70-8182-7C215D42C9B2}"/>
          </ac:spMkLst>
        </pc:spChg>
        <pc:spChg chg="mod">
          <ac:chgData name="Wright, Benjamin R." userId="c156f00c-6222-4fc8-a5b7-cca8dd936e5f" providerId="ADAL" clId="{C02ED539-1FC0-46BA-B7D5-8AB6C27351D1}" dt="2022-10-10T17:22:56.532" v="5717" actId="20577"/>
          <ac:spMkLst>
            <pc:docMk/>
            <pc:sldMk cId="3037791959" sldId="291"/>
            <ac:spMk id="6" creationId="{ACCEDD7F-5D80-4538-96EE-AB3B94098E56}"/>
          </ac:spMkLst>
        </pc:spChg>
        <pc:spChg chg="mod">
          <ac:chgData name="Wright, Benjamin R." userId="c156f00c-6222-4fc8-a5b7-cca8dd936e5f" providerId="ADAL" clId="{C02ED539-1FC0-46BA-B7D5-8AB6C27351D1}" dt="2022-10-10T17:22:33.436" v="5696" actId="27636"/>
          <ac:spMkLst>
            <pc:docMk/>
            <pc:sldMk cId="3037791959" sldId="291"/>
            <ac:spMk id="9" creationId="{C1D067A2-7293-4878-BD07-9D703A77342E}"/>
          </ac:spMkLst>
        </pc:spChg>
      </pc:sldChg>
      <pc:sldChg chg="modSp add mod">
        <pc:chgData name="Wright, Benjamin R." userId="c156f00c-6222-4fc8-a5b7-cca8dd936e5f" providerId="ADAL" clId="{C02ED539-1FC0-46BA-B7D5-8AB6C27351D1}" dt="2022-10-10T17:23:32.806" v="5786" actId="20577"/>
        <pc:sldMkLst>
          <pc:docMk/>
          <pc:sldMk cId="3883656010" sldId="292"/>
        </pc:sldMkLst>
        <pc:spChg chg="mod">
          <ac:chgData name="Wright, Benjamin R." userId="c156f00c-6222-4fc8-a5b7-cca8dd936e5f" providerId="ADAL" clId="{C02ED539-1FC0-46BA-B7D5-8AB6C27351D1}" dt="2022-10-10T17:16:43.944" v="5327"/>
          <ac:spMkLst>
            <pc:docMk/>
            <pc:sldMk cId="3883656010" sldId="292"/>
            <ac:spMk id="7" creationId="{EFD08778-8560-47A8-BE72-5B0F65BAA026}"/>
          </ac:spMkLst>
        </pc:spChg>
        <pc:spChg chg="mod">
          <ac:chgData name="Wright, Benjamin R." userId="c156f00c-6222-4fc8-a5b7-cca8dd936e5f" providerId="ADAL" clId="{C02ED539-1FC0-46BA-B7D5-8AB6C27351D1}" dt="2022-10-10T17:23:32.806" v="5786" actId="20577"/>
          <ac:spMkLst>
            <pc:docMk/>
            <pc:sldMk cId="3883656010" sldId="292"/>
            <ac:spMk id="8" creationId="{3E6BDDE2-2E9B-4835-BAED-A41A1E2D78A6}"/>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5A9632-4EB0-4862-92FF-00CF01BE2205}" type="doc">
      <dgm:prSet loTypeId="urn:microsoft.com/office/officeart/2018/5/layout/IconCircleLabelList" loCatId="icon" qsTypeId="urn:microsoft.com/office/officeart/2005/8/quickstyle/simple1" qsCatId="simple" csTypeId="urn:microsoft.com/office/officeart/2018/5/colors/Iconchunking_coloredtext_accent0_3" csCatId="mainScheme" phldr="1"/>
      <dgm:spPr/>
    </dgm:pt>
    <dgm:pt modelId="{5D3F0ED0-2EB6-453D-BE4B-4BBCD8987238}">
      <dgm:prSet phldrT="[Text]"/>
      <dgm:spPr/>
      <dgm:t>
        <a:bodyPr/>
        <a:lstStyle/>
        <a:p>
          <a:pPr>
            <a:lnSpc>
              <a:spcPct val="100000"/>
            </a:lnSpc>
            <a:defRPr cap="all"/>
          </a:pPr>
          <a:r>
            <a:rPr lang="en-US" dirty="0"/>
            <a:t>What you Should Be Looking for when reading a proposed subcontract</a:t>
          </a:r>
        </a:p>
      </dgm:t>
    </dgm:pt>
    <dgm:pt modelId="{D6F3F8CC-AE84-4149-B520-1874B1B79F46}" type="parTrans" cxnId="{DC7A4FA1-590E-402E-B3C9-432D9D9BC84E}">
      <dgm:prSet/>
      <dgm:spPr/>
      <dgm:t>
        <a:bodyPr/>
        <a:lstStyle/>
        <a:p>
          <a:endParaRPr lang="en-US"/>
        </a:p>
      </dgm:t>
    </dgm:pt>
    <dgm:pt modelId="{2E2BF50E-B394-4636-BF63-257039995E33}" type="sibTrans" cxnId="{DC7A4FA1-590E-402E-B3C9-432D9D9BC84E}">
      <dgm:prSet/>
      <dgm:spPr/>
      <dgm:t>
        <a:bodyPr/>
        <a:lstStyle/>
        <a:p>
          <a:endParaRPr lang="en-US"/>
        </a:p>
      </dgm:t>
    </dgm:pt>
    <dgm:pt modelId="{00C4C7D7-43FB-4C62-B653-0BAA02E17855}">
      <dgm:prSet phldrT="[Text]"/>
      <dgm:spPr/>
      <dgm:t>
        <a:bodyPr/>
        <a:lstStyle/>
        <a:p>
          <a:pPr>
            <a:lnSpc>
              <a:spcPct val="100000"/>
            </a:lnSpc>
            <a:defRPr cap="all"/>
          </a:pPr>
          <a:r>
            <a:rPr lang="en-US" dirty="0"/>
            <a:t>what you should be considering when reading key provisions</a:t>
          </a:r>
        </a:p>
      </dgm:t>
    </dgm:pt>
    <dgm:pt modelId="{D3913AE7-4A70-4B94-8990-85FA8AA36E6B}" type="parTrans" cxnId="{6013628C-81BE-42D0-96B9-999F0382D570}">
      <dgm:prSet/>
      <dgm:spPr/>
      <dgm:t>
        <a:bodyPr/>
        <a:lstStyle/>
        <a:p>
          <a:endParaRPr lang="en-US"/>
        </a:p>
      </dgm:t>
    </dgm:pt>
    <dgm:pt modelId="{26407BAA-24CA-40B6-A34E-07DAAD20ECB5}" type="sibTrans" cxnId="{6013628C-81BE-42D0-96B9-999F0382D570}">
      <dgm:prSet/>
      <dgm:spPr/>
      <dgm:t>
        <a:bodyPr/>
        <a:lstStyle/>
        <a:p>
          <a:endParaRPr lang="en-US"/>
        </a:p>
      </dgm:t>
    </dgm:pt>
    <dgm:pt modelId="{BE3AF4B6-F5EC-44DF-9BDC-CB79D95FB3F4}">
      <dgm:prSet phldrT="[Text]"/>
      <dgm:spPr/>
      <dgm:t>
        <a:bodyPr/>
        <a:lstStyle/>
        <a:p>
          <a:pPr>
            <a:lnSpc>
              <a:spcPct val="100000"/>
            </a:lnSpc>
            <a:defRPr cap="all"/>
          </a:pPr>
          <a:r>
            <a:rPr lang="en-US" dirty="0"/>
            <a:t>How you should protect yourself in a subcontract</a:t>
          </a:r>
        </a:p>
      </dgm:t>
    </dgm:pt>
    <dgm:pt modelId="{5DC69E6B-E902-4549-ACA2-C87487FCD048}" type="parTrans" cxnId="{8059B95D-5238-487F-9EF9-DC508342BA71}">
      <dgm:prSet/>
      <dgm:spPr/>
      <dgm:t>
        <a:bodyPr/>
        <a:lstStyle/>
        <a:p>
          <a:endParaRPr lang="en-US"/>
        </a:p>
      </dgm:t>
    </dgm:pt>
    <dgm:pt modelId="{3B148F1D-FDFC-4CDA-B894-16E41EDC0348}" type="sibTrans" cxnId="{8059B95D-5238-487F-9EF9-DC508342BA71}">
      <dgm:prSet/>
      <dgm:spPr/>
      <dgm:t>
        <a:bodyPr/>
        <a:lstStyle/>
        <a:p>
          <a:endParaRPr lang="en-US"/>
        </a:p>
      </dgm:t>
    </dgm:pt>
    <dgm:pt modelId="{8113D328-D741-4546-88EE-270C594CD2B6}" type="pres">
      <dgm:prSet presAssocID="{D75A9632-4EB0-4862-92FF-00CF01BE2205}" presName="root" presStyleCnt="0">
        <dgm:presLayoutVars>
          <dgm:dir/>
          <dgm:resizeHandles val="exact"/>
        </dgm:presLayoutVars>
      </dgm:prSet>
      <dgm:spPr/>
    </dgm:pt>
    <dgm:pt modelId="{913FCFA9-E236-460B-9323-77A748DA63FA}" type="pres">
      <dgm:prSet presAssocID="{5D3F0ED0-2EB6-453D-BE4B-4BBCD8987238}" presName="compNode" presStyleCnt="0"/>
      <dgm:spPr/>
    </dgm:pt>
    <dgm:pt modelId="{5CEC2045-19E5-4586-8A82-0ED5BA73E61C}" type="pres">
      <dgm:prSet presAssocID="{5D3F0ED0-2EB6-453D-BE4B-4BBCD8987238}" presName="iconBgRect" presStyleLbl="bgShp" presStyleIdx="0" presStyleCnt="3"/>
      <dgm:spPr/>
    </dgm:pt>
    <dgm:pt modelId="{AE752F1E-D28D-45DC-8754-597002C8C39B}" type="pres">
      <dgm:prSet presAssocID="{5D3F0ED0-2EB6-453D-BE4B-4BBCD898723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ought bubble"/>
        </a:ext>
      </dgm:extLst>
    </dgm:pt>
    <dgm:pt modelId="{917D6720-883B-4B00-981C-9A29F036F4D1}" type="pres">
      <dgm:prSet presAssocID="{5D3F0ED0-2EB6-453D-BE4B-4BBCD8987238}" presName="spaceRect" presStyleCnt="0"/>
      <dgm:spPr/>
    </dgm:pt>
    <dgm:pt modelId="{0B6BA5DE-E17F-4226-899C-67B474FE383C}" type="pres">
      <dgm:prSet presAssocID="{5D3F0ED0-2EB6-453D-BE4B-4BBCD8987238}" presName="textRect" presStyleLbl="revTx" presStyleIdx="0" presStyleCnt="3">
        <dgm:presLayoutVars>
          <dgm:chMax val="1"/>
          <dgm:chPref val="1"/>
        </dgm:presLayoutVars>
      </dgm:prSet>
      <dgm:spPr/>
    </dgm:pt>
    <dgm:pt modelId="{EE2788FC-712A-428D-8CA5-41AC46958FD3}" type="pres">
      <dgm:prSet presAssocID="{2E2BF50E-B394-4636-BF63-257039995E33}" presName="sibTrans" presStyleCnt="0"/>
      <dgm:spPr/>
    </dgm:pt>
    <dgm:pt modelId="{D6DBCA18-2696-4B56-A4FE-B5BD7EC6131C}" type="pres">
      <dgm:prSet presAssocID="{00C4C7D7-43FB-4C62-B653-0BAA02E17855}" presName="compNode" presStyleCnt="0"/>
      <dgm:spPr/>
    </dgm:pt>
    <dgm:pt modelId="{64207C47-3A14-45CE-AEBB-950AA7CB587D}" type="pres">
      <dgm:prSet presAssocID="{00C4C7D7-43FB-4C62-B653-0BAA02E17855}" presName="iconBgRect" presStyleLbl="bgShp" presStyleIdx="1" presStyleCnt="3"/>
      <dgm:spPr/>
    </dgm:pt>
    <dgm:pt modelId="{DD1D6C1E-CBFF-474F-8D9C-E7009CFCAC74}" type="pres">
      <dgm:prSet presAssocID="{00C4C7D7-43FB-4C62-B653-0BAA02E1785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BDABE61C-80C0-4F1C-8D92-6CBC4FD7D160}" type="pres">
      <dgm:prSet presAssocID="{00C4C7D7-43FB-4C62-B653-0BAA02E17855}" presName="spaceRect" presStyleCnt="0"/>
      <dgm:spPr/>
    </dgm:pt>
    <dgm:pt modelId="{9A6D43D9-B46C-4A8E-8FA0-7728BC4D62CD}" type="pres">
      <dgm:prSet presAssocID="{00C4C7D7-43FB-4C62-B653-0BAA02E17855}" presName="textRect" presStyleLbl="revTx" presStyleIdx="1" presStyleCnt="3">
        <dgm:presLayoutVars>
          <dgm:chMax val="1"/>
          <dgm:chPref val="1"/>
        </dgm:presLayoutVars>
      </dgm:prSet>
      <dgm:spPr/>
    </dgm:pt>
    <dgm:pt modelId="{3E7BD38E-9180-4737-B221-F6C5581EC0AC}" type="pres">
      <dgm:prSet presAssocID="{26407BAA-24CA-40B6-A34E-07DAAD20ECB5}" presName="sibTrans" presStyleCnt="0"/>
      <dgm:spPr/>
    </dgm:pt>
    <dgm:pt modelId="{63F93E96-1801-4AD9-B896-6FF6EE228279}" type="pres">
      <dgm:prSet presAssocID="{BE3AF4B6-F5EC-44DF-9BDC-CB79D95FB3F4}" presName="compNode" presStyleCnt="0"/>
      <dgm:spPr/>
    </dgm:pt>
    <dgm:pt modelId="{41A1C510-2DCF-44FA-87F3-8423FF19B3AE}" type="pres">
      <dgm:prSet presAssocID="{BE3AF4B6-F5EC-44DF-9BDC-CB79D95FB3F4}" presName="iconBgRect" presStyleLbl="bgShp" presStyleIdx="2" presStyleCnt="3"/>
      <dgm:spPr/>
    </dgm:pt>
    <dgm:pt modelId="{E15247F8-AB47-4E92-BDC5-412B72189390}" type="pres">
      <dgm:prSet presAssocID="{BE3AF4B6-F5EC-44DF-9BDC-CB79D95FB3F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ols"/>
        </a:ext>
      </dgm:extLst>
    </dgm:pt>
    <dgm:pt modelId="{6921A4A6-2E31-4E00-87B8-F9FF92E32385}" type="pres">
      <dgm:prSet presAssocID="{BE3AF4B6-F5EC-44DF-9BDC-CB79D95FB3F4}" presName="spaceRect" presStyleCnt="0"/>
      <dgm:spPr/>
    </dgm:pt>
    <dgm:pt modelId="{C0AFD7ED-7EA4-4F7B-9F57-8E3622F21CDA}" type="pres">
      <dgm:prSet presAssocID="{BE3AF4B6-F5EC-44DF-9BDC-CB79D95FB3F4}" presName="textRect" presStyleLbl="revTx" presStyleIdx="2" presStyleCnt="3">
        <dgm:presLayoutVars>
          <dgm:chMax val="1"/>
          <dgm:chPref val="1"/>
        </dgm:presLayoutVars>
      </dgm:prSet>
      <dgm:spPr/>
    </dgm:pt>
  </dgm:ptLst>
  <dgm:cxnLst>
    <dgm:cxn modelId="{D0ACC338-D34E-44DB-B0C0-C03DE22E9A8B}" type="presOf" srcId="{D75A9632-4EB0-4862-92FF-00CF01BE2205}" destId="{8113D328-D741-4546-88EE-270C594CD2B6}" srcOrd="0" destOrd="0" presId="urn:microsoft.com/office/officeart/2018/5/layout/IconCircleLabelList"/>
    <dgm:cxn modelId="{8059B95D-5238-487F-9EF9-DC508342BA71}" srcId="{D75A9632-4EB0-4862-92FF-00CF01BE2205}" destId="{BE3AF4B6-F5EC-44DF-9BDC-CB79D95FB3F4}" srcOrd="2" destOrd="0" parTransId="{5DC69E6B-E902-4549-ACA2-C87487FCD048}" sibTransId="{3B148F1D-FDFC-4CDA-B894-16E41EDC0348}"/>
    <dgm:cxn modelId="{6013628C-81BE-42D0-96B9-999F0382D570}" srcId="{D75A9632-4EB0-4862-92FF-00CF01BE2205}" destId="{00C4C7D7-43FB-4C62-B653-0BAA02E17855}" srcOrd="1" destOrd="0" parTransId="{D3913AE7-4A70-4B94-8990-85FA8AA36E6B}" sibTransId="{26407BAA-24CA-40B6-A34E-07DAAD20ECB5}"/>
    <dgm:cxn modelId="{DC7A4FA1-590E-402E-B3C9-432D9D9BC84E}" srcId="{D75A9632-4EB0-4862-92FF-00CF01BE2205}" destId="{5D3F0ED0-2EB6-453D-BE4B-4BBCD8987238}" srcOrd="0" destOrd="0" parTransId="{D6F3F8CC-AE84-4149-B520-1874B1B79F46}" sibTransId="{2E2BF50E-B394-4636-BF63-257039995E33}"/>
    <dgm:cxn modelId="{4021B1CA-1CAA-490C-847E-7F8BC81ED16E}" type="presOf" srcId="{5D3F0ED0-2EB6-453D-BE4B-4BBCD8987238}" destId="{0B6BA5DE-E17F-4226-899C-67B474FE383C}" srcOrd="0" destOrd="0" presId="urn:microsoft.com/office/officeart/2018/5/layout/IconCircleLabelList"/>
    <dgm:cxn modelId="{BADB28D8-F92E-4EEE-BCC3-74945763BCFD}" type="presOf" srcId="{BE3AF4B6-F5EC-44DF-9BDC-CB79D95FB3F4}" destId="{C0AFD7ED-7EA4-4F7B-9F57-8E3622F21CDA}" srcOrd="0" destOrd="0" presId="urn:microsoft.com/office/officeart/2018/5/layout/IconCircleLabelList"/>
    <dgm:cxn modelId="{66708CE2-9EFF-43B2-BC5C-8CB49923FB20}" type="presOf" srcId="{00C4C7D7-43FB-4C62-B653-0BAA02E17855}" destId="{9A6D43D9-B46C-4A8E-8FA0-7728BC4D62CD}" srcOrd="0" destOrd="0" presId="urn:microsoft.com/office/officeart/2018/5/layout/IconCircleLabelList"/>
    <dgm:cxn modelId="{7CF129E7-6629-483E-B315-D03090FF6F31}" type="presParOf" srcId="{8113D328-D741-4546-88EE-270C594CD2B6}" destId="{913FCFA9-E236-460B-9323-77A748DA63FA}" srcOrd="0" destOrd="0" presId="urn:microsoft.com/office/officeart/2018/5/layout/IconCircleLabelList"/>
    <dgm:cxn modelId="{C893487F-8A41-441B-85D1-10B59AC7EFC2}" type="presParOf" srcId="{913FCFA9-E236-460B-9323-77A748DA63FA}" destId="{5CEC2045-19E5-4586-8A82-0ED5BA73E61C}" srcOrd="0" destOrd="0" presId="urn:microsoft.com/office/officeart/2018/5/layout/IconCircleLabelList"/>
    <dgm:cxn modelId="{9493DB11-8AC7-4994-8180-FEA32682E8A6}" type="presParOf" srcId="{913FCFA9-E236-460B-9323-77A748DA63FA}" destId="{AE752F1E-D28D-45DC-8754-597002C8C39B}" srcOrd="1" destOrd="0" presId="urn:microsoft.com/office/officeart/2018/5/layout/IconCircleLabelList"/>
    <dgm:cxn modelId="{C0B78EF1-BA5C-48D6-B7A8-0E419C5B83BB}" type="presParOf" srcId="{913FCFA9-E236-460B-9323-77A748DA63FA}" destId="{917D6720-883B-4B00-981C-9A29F036F4D1}" srcOrd="2" destOrd="0" presId="urn:microsoft.com/office/officeart/2018/5/layout/IconCircleLabelList"/>
    <dgm:cxn modelId="{95400945-5457-4F8D-B27B-8DAA221B8F76}" type="presParOf" srcId="{913FCFA9-E236-460B-9323-77A748DA63FA}" destId="{0B6BA5DE-E17F-4226-899C-67B474FE383C}" srcOrd="3" destOrd="0" presId="urn:microsoft.com/office/officeart/2018/5/layout/IconCircleLabelList"/>
    <dgm:cxn modelId="{2583B2E9-F83F-40E4-8125-FA35D7F89EBF}" type="presParOf" srcId="{8113D328-D741-4546-88EE-270C594CD2B6}" destId="{EE2788FC-712A-428D-8CA5-41AC46958FD3}" srcOrd="1" destOrd="0" presId="urn:microsoft.com/office/officeart/2018/5/layout/IconCircleLabelList"/>
    <dgm:cxn modelId="{A82C2822-6BC3-4221-9423-13255F3103ED}" type="presParOf" srcId="{8113D328-D741-4546-88EE-270C594CD2B6}" destId="{D6DBCA18-2696-4B56-A4FE-B5BD7EC6131C}" srcOrd="2" destOrd="0" presId="urn:microsoft.com/office/officeart/2018/5/layout/IconCircleLabelList"/>
    <dgm:cxn modelId="{986C60FF-8C76-4BF1-A3EA-2F6CF6D6DD27}" type="presParOf" srcId="{D6DBCA18-2696-4B56-A4FE-B5BD7EC6131C}" destId="{64207C47-3A14-45CE-AEBB-950AA7CB587D}" srcOrd="0" destOrd="0" presId="urn:microsoft.com/office/officeart/2018/5/layout/IconCircleLabelList"/>
    <dgm:cxn modelId="{16F34F05-D9BE-41AB-9B85-84F22C102E50}" type="presParOf" srcId="{D6DBCA18-2696-4B56-A4FE-B5BD7EC6131C}" destId="{DD1D6C1E-CBFF-474F-8D9C-E7009CFCAC74}" srcOrd="1" destOrd="0" presId="urn:microsoft.com/office/officeart/2018/5/layout/IconCircleLabelList"/>
    <dgm:cxn modelId="{FA4A0BFF-0F81-4ABF-A81E-0360A70CEEC2}" type="presParOf" srcId="{D6DBCA18-2696-4B56-A4FE-B5BD7EC6131C}" destId="{BDABE61C-80C0-4F1C-8D92-6CBC4FD7D160}" srcOrd="2" destOrd="0" presId="urn:microsoft.com/office/officeart/2018/5/layout/IconCircleLabelList"/>
    <dgm:cxn modelId="{BC5B2FC4-BD89-4A19-9550-6C188CBC13C2}" type="presParOf" srcId="{D6DBCA18-2696-4B56-A4FE-B5BD7EC6131C}" destId="{9A6D43D9-B46C-4A8E-8FA0-7728BC4D62CD}" srcOrd="3" destOrd="0" presId="urn:microsoft.com/office/officeart/2018/5/layout/IconCircleLabelList"/>
    <dgm:cxn modelId="{B6BDF174-470E-4421-8692-4400B1289ADC}" type="presParOf" srcId="{8113D328-D741-4546-88EE-270C594CD2B6}" destId="{3E7BD38E-9180-4737-B221-F6C5581EC0AC}" srcOrd="3" destOrd="0" presId="urn:microsoft.com/office/officeart/2018/5/layout/IconCircleLabelList"/>
    <dgm:cxn modelId="{2976A194-191F-4B16-99FF-652EAED42E5E}" type="presParOf" srcId="{8113D328-D741-4546-88EE-270C594CD2B6}" destId="{63F93E96-1801-4AD9-B896-6FF6EE228279}" srcOrd="4" destOrd="0" presId="urn:microsoft.com/office/officeart/2018/5/layout/IconCircleLabelList"/>
    <dgm:cxn modelId="{1A17D89A-CF17-4206-9DBF-64181ABF1582}" type="presParOf" srcId="{63F93E96-1801-4AD9-B896-6FF6EE228279}" destId="{41A1C510-2DCF-44FA-87F3-8423FF19B3AE}" srcOrd="0" destOrd="0" presId="urn:microsoft.com/office/officeart/2018/5/layout/IconCircleLabelList"/>
    <dgm:cxn modelId="{673FA7D1-B008-48ED-8464-57A36C5CCAFF}" type="presParOf" srcId="{63F93E96-1801-4AD9-B896-6FF6EE228279}" destId="{E15247F8-AB47-4E92-BDC5-412B72189390}" srcOrd="1" destOrd="0" presId="urn:microsoft.com/office/officeart/2018/5/layout/IconCircleLabelList"/>
    <dgm:cxn modelId="{2E706CD7-D43C-421C-883E-4D819944775C}" type="presParOf" srcId="{63F93E96-1801-4AD9-B896-6FF6EE228279}" destId="{6921A4A6-2E31-4E00-87B8-F9FF92E32385}" srcOrd="2" destOrd="0" presId="urn:microsoft.com/office/officeart/2018/5/layout/IconCircleLabelList"/>
    <dgm:cxn modelId="{A11A9E27-1293-46D7-84D8-B4B0F8679536}" type="presParOf" srcId="{63F93E96-1801-4AD9-B896-6FF6EE228279}" destId="{C0AFD7ED-7EA4-4F7B-9F57-8E3622F21CDA}"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320327-1A13-4C24-AA4D-367EE3DF1B92}" type="doc">
      <dgm:prSet loTypeId="urn:microsoft.com/office/officeart/2016/7/layout/LinearArrowProcessNumbered" loCatId="process" qsTypeId="urn:microsoft.com/office/officeart/2005/8/quickstyle/simple1" qsCatId="simple" csTypeId="urn:microsoft.com/office/officeart/2005/8/colors/colorful2" csCatId="colorful" phldr="1"/>
      <dgm:spPr/>
      <dgm:t>
        <a:bodyPr/>
        <a:lstStyle/>
        <a:p>
          <a:endParaRPr lang="en-US"/>
        </a:p>
      </dgm:t>
    </dgm:pt>
    <dgm:pt modelId="{0FDE6B81-DD58-4182-862A-2DE2B1A9D48F}">
      <dgm:prSet/>
      <dgm:spPr/>
      <dgm:t>
        <a:bodyPr/>
        <a:lstStyle/>
        <a:p>
          <a:r>
            <a:rPr lang="en-US"/>
            <a:t>Identify the parties accurately</a:t>
          </a:r>
        </a:p>
      </dgm:t>
    </dgm:pt>
    <dgm:pt modelId="{6DF91240-C604-480A-A113-E2E982D6E860}" type="parTrans" cxnId="{F9091882-5E74-4F04-A177-F196DEA57CCD}">
      <dgm:prSet/>
      <dgm:spPr/>
      <dgm:t>
        <a:bodyPr/>
        <a:lstStyle/>
        <a:p>
          <a:endParaRPr lang="en-US"/>
        </a:p>
      </dgm:t>
    </dgm:pt>
    <dgm:pt modelId="{B6C0FBBE-25FE-4260-85B0-3096B70AF14A}" type="sibTrans" cxnId="{F9091882-5E74-4F04-A177-F196DEA57CCD}">
      <dgm:prSet phldrT="1" phldr="0"/>
      <dgm:spPr/>
      <dgm:t>
        <a:bodyPr/>
        <a:lstStyle/>
        <a:p>
          <a:r>
            <a:rPr lang="en-US"/>
            <a:t>1</a:t>
          </a:r>
        </a:p>
      </dgm:t>
    </dgm:pt>
    <dgm:pt modelId="{AD5460ED-8A14-4DF2-8E72-63D47854043B}">
      <dgm:prSet/>
      <dgm:spPr/>
      <dgm:t>
        <a:bodyPr/>
        <a:lstStyle/>
        <a:p>
          <a:r>
            <a:rPr lang="en-US" dirty="0"/>
            <a:t>Identify</a:t>
          </a:r>
          <a:r>
            <a:rPr lang="en-US" baseline="0" dirty="0"/>
            <a:t> the Owner accurately</a:t>
          </a:r>
          <a:endParaRPr lang="en-US" dirty="0"/>
        </a:p>
      </dgm:t>
    </dgm:pt>
    <dgm:pt modelId="{D1FAAF05-6B04-4262-85DE-3289DDC6B63D}" type="parTrans" cxnId="{7C91A9DA-4B8F-4477-B183-01F623293649}">
      <dgm:prSet/>
      <dgm:spPr/>
      <dgm:t>
        <a:bodyPr/>
        <a:lstStyle/>
        <a:p>
          <a:endParaRPr lang="en-US"/>
        </a:p>
      </dgm:t>
    </dgm:pt>
    <dgm:pt modelId="{EE022D7D-CF41-4C81-9A59-BFD969E1F5FF}" type="sibTrans" cxnId="{7C91A9DA-4B8F-4477-B183-01F623293649}">
      <dgm:prSet phldrT="2" phldr="0"/>
      <dgm:spPr/>
      <dgm:t>
        <a:bodyPr/>
        <a:lstStyle/>
        <a:p>
          <a:r>
            <a:rPr lang="en-US"/>
            <a:t>2</a:t>
          </a:r>
        </a:p>
      </dgm:t>
    </dgm:pt>
    <dgm:pt modelId="{AE438FD6-52D8-4118-9E99-5836EE04DDE3}">
      <dgm:prSet/>
      <dgm:spPr/>
      <dgm:t>
        <a:bodyPr/>
        <a:lstStyle/>
        <a:p>
          <a:r>
            <a:rPr lang="en-US"/>
            <a:t>Identify the Project accurately</a:t>
          </a:r>
        </a:p>
      </dgm:t>
    </dgm:pt>
    <dgm:pt modelId="{8CBBC259-759D-4483-A23D-D437B18F7E47}" type="parTrans" cxnId="{9BA27188-9BD3-4A4F-9B8B-79C3F2CFE151}">
      <dgm:prSet/>
      <dgm:spPr/>
      <dgm:t>
        <a:bodyPr/>
        <a:lstStyle/>
        <a:p>
          <a:endParaRPr lang="en-US"/>
        </a:p>
      </dgm:t>
    </dgm:pt>
    <dgm:pt modelId="{6D5B070B-2D0B-491C-97D6-93F68FA06A92}" type="sibTrans" cxnId="{9BA27188-9BD3-4A4F-9B8B-79C3F2CFE151}">
      <dgm:prSet phldrT="3" phldr="0"/>
      <dgm:spPr/>
      <dgm:t>
        <a:bodyPr/>
        <a:lstStyle/>
        <a:p>
          <a:r>
            <a:rPr lang="en-US"/>
            <a:t>3</a:t>
          </a:r>
        </a:p>
      </dgm:t>
    </dgm:pt>
    <dgm:pt modelId="{206D6472-9374-4322-9FE0-D08F1C736E1A}">
      <dgm:prSet/>
      <dgm:spPr/>
      <dgm:t>
        <a:bodyPr/>
        <a:lstStyle/>
        <a:p>
          <a:r>
            <a:rPr lang="en-US"/>
            <a:t>Identify a start date and/or a starting condition (NTP etc.)</a:t>
          </a:r>
        </a:p>
      </dgm:t>
    </dgm:pt>
    <dgm:pt modelId="{03DF8764-B6DC-4031-874B-4C07613E7AFB}" type="parTrans" cxnId="{11A6FF9C-B0CD-4C03-817F-4C4763CB601B}">
      <dgm:prSet/>
      <dgm:spPr/>
      <dgm:t>
        <a:bodyPr/>
        <a:lstStyle/>
        <a:p>
          <a:endParaRPr lang="en-US"/>
        </a:p>
      </dgm:t>
    </dgm:pt>
    <dgm:pt modelId="{B5B45F1F-D356-4D64-B226-293ABCE007FB}" type="sibTrans" cxnId="{11A6FF9C-B0CD-4C03-817F-4C4763CB601B}">
      <dgm:prSet phldrT="4" phldr="0"/>
      <dgm:spPr/>
      <dgm:t>
        <a:bodyPr/>
        <a:lstStyle/>
        <a:p>
          <a:r>
            <a:rPr lang="en-US"/>
            <a:t>4</a:t>
          </a:r>
        </a:p>
      </dgm:t>
    </dgm:pt>
    <dgm:pt modelId="{B2FCE2E6-43F6-4E38-98F0-20258A3649DC}" type="pres">
      <dgm:prSet presAssocID="{9D320327-1A13-4C24-AA4D-367EE3DF1B92}" presName="linearFlow" presStyleCnt="0">
        <dgm:presLayoutVars>
          <dgm:dir/>
          <dgm:animLvl val="lvl"/>
          <dgm:resizeHandles val="exact"/>
        </dgm:presLayoutVars>
      </dgm:prSet>
      <dgm:spPr/>
    </dgm:pt>
    <dgm:pt modelId="{6C516F29-95A7-4014-BBC1-2FC3A0F42BE7}" type="pres">
      <dgm:prSet presAssocID="{0FDE6B81-DD58-4182-862A-2DE2B1A9D48F}" presName="compositeNode" presStyleCnt="0"/>
      <dgm:spPr/>
    </dgm:pt>
    <dgm:pt modelId="{27FAC8CE-80FA-450E-84A0-91A1B20EE082}" type="pres">
      <dgm:prSet presAssocID="{0FDE6B81-DD58-4182-862A-2DE2B1A9D48F}" presName="parTx" presStyleLbl="node1" presStyleIdx="0" presStyleCnt="0">
        <dgm:presLayoutVars>
          <dgm:chMax val="0"/>
          <dgm:chPref val="0"/>
          <dgm:bulletEnabled val="1"/>
        </dgm:presLayoutVars>
      </dgm:prSet>
      <dgm:spPr/>
    </dgm:pt>
    <dgm:pt modelId="{701EEBE3-DD88-437A-822D-BA5697D8D3C4}" type="pres">
      <dgm:prSet presAssocID="{0FDE6B81-DD58-4182-862A-2DE2B1A9D48F}" presName="parSh" presStyleCnt="0"/>
      <dgm:spPr/>
    </dgm:pt>
    <dgm:pt modelId="{6B114461-D3C9-4455-80D1-1E0FAA3D29D8}" type="pres">
      <dgm:prSet presAssocID="{0FDE6B81-DD58-4182-862A-2DE2B1A9D48F}" presName="lineNode" presStyleLbl="alignAccFollowNode1" presStyleIdx="0" presStyleCnt="12"/>
      <dgm:spPr/>
    </dgm:pt>
    <dgm:pt modelId="{4F635EBE-27CD-430D-B357-1F3E98A32FA8}" type="pres">
      <dgm:prSet presAssocID="{0FDE6B81-DD58-4182-862A-2DE2B1A9D48F}" presName="lineArrowNode" presStyleLbl="alignAccFollowNode1" presStyleIdx="1" presStyleCnt="12"/>
      <dgm:spPr/>
    </dgm:pt>
    <dgm:pt modelId="{A8CC477F-D4DC-4986-A987-139A65E8D632}" type="pres">
      <dgm:prSet presAssocID="{B6C0FBBE-25FE-4260-85B0-3096B70AF14A}" presName="sibTransNodeCircle" presStyleLbl="alignNode1" presStyleIdx="0" presStyleCnt="4">
        <dgm:presLayoutVars>
          <dgm:chMax val="0"/>
          <dgm:bulletEnabled/>
        </dgm:presLayoutVars>
      </dgm:prSet>
      <dgm:spPr/>
    </dgm:pt>
    <dgm:pt modelId="{E94BD17D-51C4-466F-B12D-22D0EE3BE028}" type="pres">
      <dgm:prSet presAssocID="{B6C0FBBE-25FE-4260-85B0-3096B70AF14A}" presName="spacerBetweenCircleAndCallout" presStyleCnt="0">
        <dgm:presLayoutVars/>
      </dgm:prSet>
      <dgm:spPr/>
    </dgm:pt>
    <dgm:pt modelId="{7B292807-7282-4E62-B3F1-9CD5B15DA548}" type="pres">
      <dgm:prSet presAssocID="{0FDE6B81-DD58-4182-862A-2DE2B1A9D48F}" presName="nodeText" presStyleLbl="alignAccFollowNode1" presStyleIdx="2" presStyleCnt="12">
        <dgm:presLayoutVars>
          <dgm:bulletEnabled val="1"/>
        </dgm:presLayoutVars>
      </dgm:prSet>
      <dgm:spPr/>
    </dgm:pt>
    <dgm:pt modelId="{C1D47EEC-9AC4-462C-89CC-E74EEDAF682D}" type="pres">
      <dgm:prSet presAssocID="{B6C0FBBE-25FE-4260-85B0-3096B70AF14A}" presName="sibTransComposite" presStyleCnt="0"/>
      <dgm:spPr/>
    </dgm:pt>
    <dgm:pt modelId="{76B642A7-7C0C-4AEE-8766-2644B3879F6B}" type="pres">
      <dgm:prSet presAssocID="{AD5460ED-8A14-4DF2-8E72-63D47854043B}" presName="compositeNode" presStyleCnt="0"/>
      <dgm:spPr/>
    </dgm:pt>
    <dgm:pt modelId="{BC0A1813-E504-475D-BF62-86DBE2C0C362}" type="pres">
      <dgm:prSet presAssocID="{AD5460ED-8A14-4DF2-8E72-63D47854043B}" presName="parTx" presStyleLbl="node1" presStyleIdx="0" presStyleCnt="0">
        <dgm:presLayoutVars>
          <dgm:chMax val="0"/>
          <dgm:chPref val="0"/>
          <dgm:bulletEnabled val="1"/>
        </dgm:presLayoutVars>
      </dgm:prSet>
      <dgm:spPr/>
    </dgm:pt>
    <dgm:pt modelId="{9A57E029-B3D5-4483-8B52-24720305EC31}" type="pres">
      <dgm:prSet presAssocID="{AD5460ED-8A14-4DF2-8E72-63D47854043B}" presName="parSh" presStyleCnt="0"/>
      <dgm:spPr/>
    </dgm:pt>
    <dgm:pt modelId="{A42FB621-4BEF-477A-89C5-5920C1D345F8}" type="pres">
      <dgm:prSet presAssocID="{AD5460ED-8A14-4DF2-8E72-63D47854043B}" presName="lineNode" presStyleLbl="alignAccFollowNode1" presStyleIdx="3" presStyleCnt="12"/>
      <dgm:spPr/>
    </dgm:pt>
    <dgm:pt modelId="{EDA0118F-15A2-4882-AC8B-EEBEA99AEBF9}" type="pres">
      <dgm:prSet presAssocID="{AD5460ED-8A14-4DF2-8E72-63D47854043B}" presName="lineArrowNode" presStyleLbl="alignAccFollowNode1" presStyleIdx="4" presStyleCnt="12"/>
      <dgm:spPr/>
    </dgm:pt>
    <dgm:pt modelId="{2D9A3710-2498-4F9A-9081-68B09DAC8A6F}" type="pres">
      <dgm:prSet presAssocID="{EE022D7D-CF41-4C81-9A59-BFD969E1F5FF}" presName="sibTransNodeCircle" presStyleLbl="alignNode1" presStyleIdx="1" presStyleCnt="4">
        <dgm:presLayoutVars>
          <dgm:chMax val="0"/>
          <dgm:bulletEnabled/>
        </dgm:presLayoutVars>
      </dgm:prSet>
      <dgm:spPr/>
    </dgm:pt>
    <dgm:pt modelId="{EEB5D55E-F449-4C54-AA22-C3AA248C3341}" type="pres">
      <dgm:prSet presAssocID="{EE022D7D-CF41-4C81-9A59-BFD969E1F5FF}" presName="spacerBetweenCircleAndCallout" presStyleCnt="0">
        <dgm:presLayoutVars/>
      </dgm:prSet>
      <dgm:spPr/>
    </dgm:pt>
    <dgm:pt modelId="{580236FB-C9C6-48A3-83BE-6084B1D00FF3}" type="pres">
      <dgm:prSet presAssocID="{AD5460ED-8A14-4DF2-8E72-63D47854043B}" presName="nodeText" presStyleLbl="alignAccFollowNode1" presStyleIdx="5" presStyleCnt="12">
        <dgm:presLayoutVars>
          <dgm:bulletEnabled val="1"/>
        </dgm:presLayoutVars>
      </dgm:prSet>
      <dgm:spPr/>
    </dgm:pt>
    <dgm:pt modelId="{72027F95-D06E-47CE-993C-25CECD0D1265}" type="pres">
      <dgm:prSet presAssocID="{EE022D7D-CF41-4C81-9A59-BFD969E1F5FF}" presName="sibTransComposite" presStyleCnt="0"/>
      <dgm:spPr/>
    </dgm:pt>
    <dgm:pt modelId="{570FCF07-9E8E-4DAA-B9E0-A10F31D5A490}" type="pres">
      <dgm:prSet presAssocID="{AE438FD6-52D8-4118-9E99-5836EE04DDE3}" presName="compositeNode" presStyleCnt="0"/>
      <dgm:spPr/>
    </dgm:pt>
    <dgm:pt modelId="{D3567E9E-7FFD-4EE7-B416-A37D4C76F235}" type="pres">
      <dgm:prSet presAssocID="{AE438FD6-52D8-4118-9E99-5836EE04DDE3}" presName="parTx" presStyleLbl="node1" presStyleIdx="0" presStyleCnt="0">
        <dgm:presLayoutVars>
          <dgm:chMax val="0"/>
          <dgm:chPref val="0"/>
          <dgm:bulletEnabled val="1"/>
        </dgm:presLayoutVars>
      </dgm:prSet>
      <dgm:spPr/>
    </dgm:pt>
    <dgm:pt modelId="{9B8AD257-2CAB-472F-825A-E458C432F8B0}" type="pres">
      <dgm:prSet presAssocID="{AE438FD6-52D8-4118-9E99-5836EE04DDE3}" presName="parSh" presStyleCnt="0"/>
      <dgm:spPr/>
    </dgm:pt>
    <dgm:pt modelId="{50883EB5-A9EF-4CB9-88DC-B40245FBAD7C}" type="pres">
      <dgm:prSet presAssocID="{AE438FD6-52D8-4118-9E99-5836EE04DDE3}" presName="lineNode" presStyleLbl="alignAccFollowNode1" presStyleIdx="6" presStyleCnt="12"/>
      <dgm:spPr/>
    </dgm:pt>
    <dgm:pt modelId="{E8E24944-7C4A-4B53-A953-9568411D93A0}" type="pres">
      <dgm:prSet presAssocID="{AE438FD6-52D8-4118-9E99-5836EE04DDE3}" presName="lineArrowNode" presStyleLbl="alignAccFollowNode1" presStyleIdx="7" presStyleCnt="12"/>
      <dgm:spPr/>
    </dgm:pt>
    <dgm:pt modelId="{E4649CAB-CFAE-4379-ABA5-D2C9C144F8EC}" type="pres">
      <dgm:prSet presAssocID="{6D5B070B-2D0B-491C-97D6-93F68FA06A92}" presName="sibTransNodeCircle" presStyleLbl="alignNode1" presStyleIdx="2" presStyleCnt="4">
        <dgm:presLayoutVars>
          <dgm:chMax val="0"/>
          <dgm:bulletEnabled/>
        </dgm:presLayoutVars>
      </dgm:prSet>
      <dgm:spPr/>
    </dgm:pt>
    <dgm:pt modelId="{7C612CC8-0C3A-4BE6-88D0-D4FC5D48F411}" type="pres">
      <dgm:prSet presAssocID="{6D5B070B-2D0B-491C-97D6-93F68FA06A92}" presName="spacerBetweenCircleAndCallout" presStyleCnt="0">
        <dgm:presLayoutVars/>
      </dgm:prSet>
      <dgm:spPr/>
    </dgm:pt>
    <dgm:pt modelId="{8BFE405B-B6B0-4990-AB2D-644CF1372D79}" type="pres">
      <dgm:prSet presAssocID="{AE438FD6-52D8-4118-9E99-5836EE04DDE3}" presName="nodeText" presStyleLbl="alignAccFollowNode1" presStyleIdx="8" presStyleCnt="12">
        <dgm:presLayoutVars>
          <dgm:bulletEnabled val="1"/>
        </dgm:presLayoutVars>
      </dgm:prSet>
      <dgm:spPr/>
    </dgm:pt>
    <dgm:pt modelId="{B73ECF0B-7241-4D0C-82E5-E68026AE8636}" type="pres">
      <dgm:prSet presAssocID="{6D5B070B-2D0B-491C-97D6-93F68FA06A92}" presName="sibTransComposite" presStyleCnt="0"/>
      <dgm:spPr/>
    </dgm:pt>
    <dgm:pt modelId="{4166C02C-C5CA-48C2-B785-2EBE41B1CA31}" type="pres">
      <dgm:prSet presAssocID="{206D6472-9374-4322-9FE0-D08F1C736E1A}" presName="compositeNode" presStyleCnt="0"/>
      <dgm:spPr/>
    </dgm:pt>
    <dgm:pt modelId="{E728EBB9-53C7-45D9-ADEF-2F3A52B5EF70}" type="pres">
      <dgm:prSet presAssocID="{206D6472-9374-4322-9FE0-D08F1C736E1A}" presName="parTx" presStyleLbl="node1" presStyleIdx="0" presStyleCnt="0">
        <dgm:presLayoutVars>
          <dgm:chMax val="0"/>
          <dgm:chPref val="0"/>
          <dgm:bulletEnabled val="1"/>
        </dgm:presLayoutVars>
      </dgm:prSet>
      <dgm:spPr/>
    </dgm:pt>
    <dgm:pt modelId="{B177EFD3-FE2A-4FAA-B0D5-F4FB3DAA8D94}" type="pres">
      <dgm:prSet presAssocID="{206D6472-9374-4322-9FE0-D08F1C736E1A}" presName="parSh" presStyleCnt="0"/>
      <dgm:spPr/>
    </dgm:pt>
    <dgm:pt modelId="{8F235B0C-9042-455E-9E4B-153EBBA14DAE}" type="pres">
      <dgm:prSet presAssocID="{206D6472-9374-4322-9FE0-D08F1C736E1A}" presName="lineNode" presStyleLbl="alignAccFollowNode1" presStyleIdx="9" presStyleCnt="12"/>
      <dgm:spPr/>
    </dgm:pt>
    <dgm:pt modelId="{665A20D4-1285-46BE-B072-5A0756FEBF18}" type="pres">
      <dgm:prSet presAssocID="{206D6472-9374-4322-9FE0-D08F1C736E1A}" presName="lineArrowNode" presStyleLbl="alignAccFollowNode1" presStyleIdx="10" presStyleCnt="12"/>
      <dgm:spPr/>
    </dgm:pt>
    <dgm:pt modelId="{EAAC60CE-4E65-4884-B8F9-DF4D020C889C}" type="pres">
      <dgm:prSet presAssocID="{B5B45F1F-D356-4D64-B226-293ABCE007FB}" presName="sibTransNodeCircle" presStyleLbl="alignNode1" presStyleIdx="3" presStyleCnt="4">
        <dgm:presLayoutVars>
          <dgm:chMax val="0"/>
          <dgm:bulletEnabled/>
        </dgm:presLayoutVars>
      </dgm:prSet>
      <dgm:spPr/>
    </dgm:pt>
    <dgm:pt modelId="{29E59345-6549-40B0-A03F-4F648A22D3D0}" type="pres">
      <dgm:prSet presAssocID="{B5B45F1F-D356-4D64-B226-293ABCE007FB}" presName="spacerBetweenCircleAndCallout" presStyleCnt="0">
        <dgm:presLayoutVars/>
      </dgm:prSet>
      <dgm:spPr/>
    </dgm:pt>
    <dgm:pt modelId="{6B594104-452A-4442-8CFA-79D6BCA15FED}" type="pres">
      <dgm:prSet presAssocID="{206D6472-9374-4322-9FE0-D08F1C736E1A}" presName="nodeText" presStyleLbl="alignAccFollowNode1" presStyleIdx="11" presStyleCnt="12">
        <dgm:presLayoutVars>
          <dgm:bulletEnabled val="1"/>
        </dgm:presLayoutVars>
      </dgm:prSet>
      <dgm:spPr/>
    </dgm:pt>
  </dgm:ptLst>
  <dgm:cxnLst>
    <dgm:cxn modelId="{2A6EE42E-E71A-463E-A621-4C2A5FD70544}" type="presOf" srcId="{6D5B070B-2D0B-491C-97D6-93F68FA06A92}" destId="{E4649CAB-CFAE-4379-ABA5-D2C9C144F8EC}" srcOrd="0" destOrd="0" presId="urn:microsoft.com/office/officeart/2016/7/layout/LinearArrowProcessNumbered"/>
    <dgm:cxn modelId="{AE8CD65E-0910-48D7-8D07-CC522A4ED3B5}" type="presOf" srcId="{206D6472-9374-4322-9FE0-D08F1C736E1A}" destId="{6B594104-452A-4442-8CFA-79D6BCA15FED}" srcOrd="0" destOrd="0" presId="urn:microsoft.com/office/officeart/2016/7/layout/LinearArrowProcessNumbered"/>
    <dgm:cxn modelId="{87DC3A50-9021-42C5-AE2E-9D72CEF7C15F}" type="presOf" srcId="{0FDE6B81-DD58-4182-862A-2DE2B1A9D48F}" destId="{7B292807-7282-4E62-B3F1-9CD5B15DA548}" srcOrd="0" destOrd="0" presId="urn:microsoft.com/office/officeart/2016/7/layout/LinearArrowProcessNumbered"/>
    <dgm:cxn modelId="{C3F7C171-4194-49F3-AD33-24DE3A2C6595}" type="presOf" srcId="{AE438FD6-52D8-4118-9E99-5836EE04DDE3}" destId="{8BFE405B-B6B0-4990-AB2D-644CF1372D79}" srcOrd="0" destOrd="0" presId="urn:microsoft.com/office/officeart/2016/7/layout/LinearArrowProcessNumbered"/>
    <dgm:cxn modelId="{F9091882-5E74-4F04-A177-F196DEA57CCD}" srcId="{9D320327-1A13-4C24-AA4D-367EE3DF1B92}" destId="{0FDE6B81-DD58-4182-862A-2DE2B1A9D48F}" srcOrd="0" destOrd="0" parTransId="{6DF91240-C604-480A-A113-E2E982D6E860}" sibTransId="{B6C0FBBE-25FE-4260-85B0-3096B70AF14A}"/>
    <dgm:cxn modelId="{9BA27188-9BD3-4A4F-9B8B-79C3F2CFE151}" srcId="{9D320327-1A13-4C24-AA4D-367EE3DF1B92}" destId="{AE438FD6-52D8-4118-9E99-5836EE04DDE3}" srcOrd="2" destOrd="0" parTransId="{8CBBC259-759D-4483-A23D-D437B18F7E47}" sibTransId="{6D5B070B-2D0B-491C-97D6-93F68FA06A92}"/>
    <dgm:cxn modelId="{89018F90-2BC0-424D-88C7-89032845EF35}" type="presOf" srcId="{9D320327-1A13-4C24-AA4D-367EE3DF1B92}" destId="{B2FCE2E6-43F6-4E38-98F0-20258A3649DC}" srcOrd="0" destOrd="0" presId="urn:microsoft.com/office/officeart/2016/7/layout/LinearArrowProcessNumbered"/>
    <dgm:cxn modelId="{11A6FF9C-B0CD-4C03-817F-4C4763CB601B}" srcId="{9D320327-1A13-4C24-AA4D-367EE3DF1B92}" destId="{206D6472-9374-4322-9FE0-D08F1C736E1A}" srcOrd="3" destOrd="0" parTransId="{03DF8764-B6DC-4031-874B-4C07613E7AFB}" sibTransId="{B5B45F1F-D356-4D64-B226-293ABCE007FB}"/>
    <dgm:cxn modelId="{1EBA51B2-BD79-4608-A866-954E67EE3F1E}" type="presOf" srcId="{AD5460ED-8A14-4DF2-8E72-63D47854043B}" destId="{580236FB-C9C6-48A3-83BE-6084B1D00FF3}" srcOrd="0" destOrd="0" presId="urn:microsoft.com/office/officeart/2016/7/layout/LinearArrowProcessNumbered"/>
    <dgm:cxn modelId="{EFD76DCB-B1A8-42A5-929D-623E261DD89C}" type="presOf" srcId="{EE022D7D-CF41-4C81-9A59-BFD969E1F5FF}" destId="{2D9A3710-2498-4F9A-9081-68B09DAC8A6F}" srcOrd="0" destOrd="0" presId="urn:microsoft.com/office/officeart/2016/7/layout/LinearArrowProcessNumbered"/>
    <dgm:cxn modelId="{7C91A9DA-4B8F-4477-B183-01F623293649}" srcId="{9D320327-1A13-4C24-AA4D-367EE3DF1B92}" destId="{AD5460ED-8A14-4DF2-8E72-63D47854043B}" srcOrd="1" destOrd="0" parTransId="{D1FAAF05-6B04-4262-85DE-3289DDC6B63D}" sibTransId="{EE022D7D-CF41-4C81-9A59-BFD969E1F5FF}"/>
    <dgm:cxn modelId="{9E3DDCEA-6C41-40F7-8713-244F6E1F3801}" type="presOf" srcId="{B6C0FBBE-25FE-4260-85B0-3096B70AF14A}" destId="{A8CC477F-D4DC-4986-A987-139A65E8D632}" srcOrd="0" destOrd="0" presId="urn:microsoft.com/office/officeart/2016/7/layout/LinearArrowProcessNumbered"/>
    <dgm:cxn modelId="{15A783F6-A654-478E-8FFA-853B5D7921BA}" type="presOf" srcId="{B5B45F1F-D356-4D64-B226-293ABCE007FB}" destId="{EAAC60CE-4E65-4884-B8F9-DF4D020C889C}" srcOrd="0" destOrd="0" presId="urn:microsoft.com/office/officeart/2016/7/layout/LinearArrowProcessNumbered"/>
    <dgm:cxn modelId="{B09C9588-7027-468C-9A1A-AC5E9BB8A46B}" type="presParOf" srcId="{B2FCE2E6-43F6-4E38-98F0-20258A3649DC}" destId="{6C516F29-95A7-4014-BBC1-2FC3A0F42BE7}" srcOrd="0" destOrd="0" presId="urn:microsoft.com/office/officeart/2016/7/layout/LinearArrowProcessNumbered"/>
    <dgm:cxn modelId="{BA2F69EC-7424-4A6E-8E66-9714CE8FA92B}" type="presParOf" srcId="{6C516F29-95A7-4014-BBC1-2FC3A0F42BE7}" destId="{27FAC8CE-80FA-450E-84A0-91A1B20EE082}" srcOrd="0" destOrd="0" presId="urn:microsoft.com/office/officeart/2016/7/layout/LinearArrowProcessNumbered"/>
    <dgm:cxn modelId="{E90D9535-F163-400B-BBB1-3954A57D4BB3}" type="presParOf" srcId="{6C516F29-95A7-4014-BBC1-2FC3A0F42BE7}" destId="{701EEBE3-DD88-437A-822D-BA5697D8D3C4}" srcOrd="1" destOrd="0" presId="urn:microsoft.com/office/officeart/2016/7/layout/LinearArrowProcessNumbered"/>
    <dgm:cxn modelId="{6BD4077B-DF6F-4877-BB03-9F3B2562B6C7}" type="presParOf" srcId="{701EEBE3-DD88-437A-822D-BA5697D8D3C4}" destId="{6B114461-D3C9-4455-80D1-1E0FAA3D29D8}" srcOrd="0" destOrd="0" presId="urn:microsoft.com/office/officeart/2016/7/layout/LinearArrowProcessNumbered"/>
    <dgm:cxn modelId="{096BBAA3-82C1-432A-9F42-A2937E642E50}" type="presParOf" srcId="{701EEBE3-DD88-437A-822D-BA5697D8D3C4}" destId="{4F635EBE-27CD-430D-B357-1F3E98A32FA8}" srcOrd="1" destOrd="0" presId="urn:microsoft.com/office/officeart/2016/7/layout/LinearArrowProcessNumbered"/>
    <dgm:cxn modelId="{44E23874-7279-4D37-B072-5CDE26F7C5A1}" type="presParOf" srcId="{701EEBE3-DD88-437A-822D-BA5697D8D3C4}" destId="{A8CC477F-D4DC-4986-A987-139A65E8D632}" srcOrd="2" destOrd="0" presId="urn:microsoft.com/office/officeart/2016/7/layout/LinearArrowProcessNumbered"/>
    <dgm:cxn modelId="{77E5FCE7-C88E-46BA-9CD5-945FC9A2DB81}" type="presParOf" srcId="{701EEBE3-DD88-437A-822D-BA5697D8D3C4}" destId="{E94BD17D-51C4-466F-B12D-22D0EE3BE028}" srcOrd="3" destOrd="0" presId="urn:microsoft.com/office/officeart/2016/7/layout/LinearArrowProcessNumbered"/>
    <dgm:cxn modelId="{86C224A4-CF8A-4A4F-A193-02233E97FE46}" type="presParOf" srcId="{6C516F29-95A7-4014-BBC1-2FC3A0F42BE7}" destId="{7B292807-7282-4E62-B3F1-9CD5B15DA548}" srcOrd="2" destOrd="0" presId="urn:microsoft.com/office/officeart/2016/7/layout/LinearArrowProcessNumbered"/>
    <dgm:cxn modelId="{1ABC200B-06DB-4A6A-8F69-4042376FDED1}" type="presParOf" srcId="{B2FCE2E6-43F6-4E38-98F0-20258A3649DC}" destId="{C1D47EEC-9AC4-462C-89CC-E74EEDAF682D}" srcOrd="1" destOrd="0" presId="urn:microsoft.com/office/officeart/2016/7/layout/LinearArrowProcessNumbered"/>
    <dgm:cxn modelId="{D33673DD-7C24-4E7A-B285-8A4BB5FC87FC}" type="presParOf" srcId="{B2FCE2E6-43F6-4E38-98F0-20258A3649DC}" destId="{76B642A7-7C0C-4AEE-8766-2644B3879F6B}" srcOrd="2" destOrd="0" presId="urn:microsoft.com/office/officeart/2016/7/layout/LinearArrowProcessNumbered"/>
    <dgm:cxn modelId="{B5233157-BA4C-460E-A824-2756A17010FD}" type="presParOf" srcId="{76B642A7-7C0C-4AEE-8766-2644B3879F6B}" destId="{BC0A1813-E504-475D-BF62-86DBE2C0C362}" srcOrd="0" destOrd="0" presId="urn:microsoft.com/office/officeart/2016/7/layout/LinearArrowProcessNumbered"/>
    <dgm:cxn modelId="{1E574472-3DE3-462F-BEE9-2DC1DCF2A4B4}" type="presParOf" srcId="{76B642A7-7C0C-4AEE-8766-2644B3879F6B}" destId="{9A57E029-B3D5-4483-8B52-24720305EC31}" srcOrd="1" destOrd="0" presId="urn:microsoft.com/office/officeart/2016/7/layout/LinearArrowProcessNumbered"/>
    <dgm:cxn modelId="{6339CFD3-B45F-4D68-A93D-8D953C937801}" type="presParOf" srcId="{9A57E029-B3D5-4483-8B52-24720305EC31}" destId="{A42FB621-4BEF-477A-89C5-5920C1D345F8}" srcOrd="0" destOrd="0" presId="urn:microsoft.com/office/officeart/2016/7/layout/LinearArrowProcessNumbered"/>
    <dgm:cxn modelId="{364EC90B-B5FC-4E5B-BF17-B438DA2D59FD}" type="presParOf" srcId="{9A57E029-B3D5-4483-8B52-24720305EC31}" destId="{EDA0118F-15A2-4882-AC8B-EEBEA99AEBF9}" srcOrd="1" destOrd="0" presId="urn:microsoft.com/office/officeart/2016/7/layout/LinearArrowProcessNumbered"/>
    <dgm:cxn modelId="{E6190240-C89C-460A-B197-4FF014B12FB9}" type="presParOf" srcId="{9A57E029-B3D5-4483-8B52-24720305EC31}" destId="{2D9A3710-2498-4F9A-9081-68B09DAC8A6F}" srcOrd="2" destOrd="0" presId="urn:microsoft.com/office/officeart/2016/7/layout/LinearArrowProcessNumbered"/>
    <dgm:cxn modelId="{0E9C9192-3E85-4521-BC34-6D31C466CDBE}" type="presParOf" srcId="{9A57E029-B3D5-4483-8B52-24720305EC31}" destId="{EEB5D55E-F449-4C54-AA22-C3AA248C3341}" srcOrd="3" destOrd="0" presId="urn:microsoft.com/office/officeart/2016/7/layout/LinearArrowProcessNumbered"/>
    <dgm:cxn modelId="{3B954CFD-C8EB-4049-920B-7469D3AEF38F}" type="presParOf" srcId="{76B642A7-7C0C-4AEE-8766-2644B3879F6B}" destId="{580236FB-C9C6-48A3-83BE-6084B1D00FF3}" srcOrd="2" destOrd="0" presId="urn:microsoft.com/office/officeart/2016/7/layout/LinearArrowProcessNumbered"/>
    <dgm:cxn modelId="{2F7566C9-AC39-4DD6-9732-8FB480B786F3}" type="presParOf" srcId="{B2FCE2E6-43F6-4E38-98F0-20258A3649DC}" destId="{72027F95-D06E-47CE-993C-25CECD0D1265}" srcOrd="3" destOrd="0" presId="urn:microsoft.com/office/officeart/2016/7/layout/LinearArrowProcessNumbered"/>
    <dgm:cxn modelId="{0A4498B8-C7FB-4FA1-9CBB-2BE70EDEDBF2}" type="presParOf" srcId="{B2FCE2E6-43F6-4E38-98F0-20258A3649DC}" destId="{570FCF07-9E8E-4DAA-B9E0-A10F31D5A490}" srcOrd="4" destOrd="0" presId="urn:microsoft.com/office/officeart/2016/7/layout/LinearArrowProcessNumbered"/>
    <dgm:cxn modelId="{5559A437-DADD-4627-8C99-2CA81E8659A2}" type="presParOf" srcId="{570FCF07-9E8E-4DAA-B9E0-A10F31D5A490}" destId="{D3567E9E-7FFD-4EE7-B416-A37D4C76F235}" srcOrd="0" destOrd="0" presId="urn:microsoft.com/office/officeart/2016/7/layout/LinearArrowProcessNumbered"/>
    <dgm:cxn modelId="{A4175F8D-3691-4323-B515-0EA46A339338}" type="presParOf" srcId="{570FCF07-9E8E-4DAA-B9E0-A10F31D5A490}" destId="{9B8AD257-2CAB-472F-825A-E458C432F8B0}" srcOrd="1" destOrd="0" presId="urn:microsoft.com/office/officeart/2016/7/layout/LinearArrowProcessNumbered"/>
    <dgm:cxn modelId="{208AE73D-103D-4E59-8281-283CB417D8DA}" type="presParOf" srcId="{9B8AD257-2CAB-472F-825A-E458C432F8B0}" destId="{50883EB5-A9EF-4CB9-88DC-B40245FBAD7C}" srcOrd="0" destOrd="0" presId="urn:microsoft.com/office/officeart/2016/7/layout/LinearArrowProcessNumbered"/>
    <dgm:cxn modelId="{896C66CD-5CD4-49AC-A14B-2BE26B8399B5}" type="presParOf" srcId="{9B8AD257-2CAB-472F-825A-E458C432F8B0}" destId="{E8E24944-7C4A-4B53-A953-9568411D93A0}" srcOrd="1" destOrd="0" presId="urn:microsoft.com/office/officeart/2016/7/layout/LinearArrowProcessNumbered"/>
    <dgm:cxn modelId="{3581D9C4-119B-4AA1-B12E-72CF95EB9BE4}" type="presParOf" srcId="{9B8AD257-2CAB-472F-825A-E458C432F8B0}" destId="{E4649CAB-CFAE-4379-ABA5-D2C9C144F8EC}" srcOrd="2" destOrd="0" presId="urn:microsoft.com/office/officeart/2016/7/layout/LinearArrowProcessNumbered"/>
    <dgm:cxn modelId="{4BB7A25B-2950-4554-B273-47686DCA8649}" type="presParOf" srcId="{9B8AD257-2CAB-472F-825A-E458C432F8B0}" destId="{7C612CC8-0C3A-4BE6-88D0-D4FC5D48F411}" srcOrd="3" destOrd="0" presId="urn:microsoft.com/office/officeart/2016/7/layout/LinearArrowProcessNumbered"/>
    <dgm:cxn modelId="{8D2EA078-94EE-495D-9F54-4BB99BDC0878}" type="presParOf" srcId="{570FCF07-9E8E-4DAA-B9E0-A10F31D5A490}" destId="{8BFE405B-B6B0-4990-AB2D-644CF1372D79}" srcOrd="2" destOrd="0" presId="urn:microsoft.com/office/officeart/2016/7/layout/LinearArrowProcessNumbered"/>
    <dgm:cxn modelId="{47B2F4F2-1ABB-4640-89E6-8516834FE748}" type="presParOf" srcId="{B2FCE2E6-43F6-4E38-98F0-20258A3649DC}" destId="{B73ECF0B-7241-4D0C-82E5-E68026AE8636}" srcOrd="5" destOrd="0" presId="urn:microsoft.com/office/officeart/2016/7/layout/LinearArrowProcessNumbered"/>
    <dgm:cxn modelId="{CD879C33-B438-4000-9A78-ECB9795ED1CF}" type="presParOf" srcId="{B2FCE2E6-43F6-4E38-98F0-20258A3649DC}" destId="{4166C02C-C5CA-48C2-B785-2EBE41B1CA31}" srcOrd="6" destOrd="0" presId="urn:microsoft.com/office/officeart/2016/7/layout/LinearArrowProcessNumbered"/>
    <dgm:cxn modelId="{A40061E6-51CD-4A6B-9E36-36F7D141DEA2}" type="presParOf" srcId="{4166C02C-C5CA-48C2-B785-2EBE41B1CA31}" destId="{E728EBB9-53C7-45D9-ADEF-2F3A52B5EF70}" srcOrd="0" destOrd="0" presId="urn:microsoft.com/office/officeart/2016/7/layout/LinearArrowProcessNumbered"/>
    <dgm:cxn modelId="{FE6CFD38-4125-42CD-B31B-E01226656BD5}" type="presParOf" srcId="{4166C02C-C5CA-48C2-B785-2EBE41B1CA31}" destId="{B177EFD3-FE2A-4FAA-B0D5-F4FB3DAA8D94}" srcOrd="1" destOrd="0" presId="urn:microsoft.com/office/officeart/2016/7/layout/LinearArrowProcessNumbered"/>
    <dgm:cxn modelId="{2A00880F-8841-452E-9EAB-FF0EC03D7139}" type="presParOf" srcId="{B177EFD3-FE2A-4FAA-B0D5-F4FB3DAA8D94}" destId="{8F235B0C-9042-455E-9E4B-153EBBA14DAE}" srcOrd="0" destOrd="0" presId="urn:microsoft.com/office/officeart/2016/7/layout/LinearArrowProcessNumbered"/>
    <dgm:cxn modelId="{6102950C-341D-4968-B85A-453BEE8DB641}" type="presParOf" srcId="{B177EFD3-FE2A-4FAA-B0D5-F4FB3DAA8D94}" destId="{665A20D4-1285-46BE-B072-5A0756FEBF18}" srcOrd="1" destOrd="0" presId="urn:microsoft.com/office/officeart/2016/7/layout/LinearArrowProcessNumbered"/>
    <dgm:cxn modelId="{57A2972F-E64D-447B-AB58-7B060B2D0032}" type="presParOf" srcId="{B177EFD3-FE2A-4FAA-B0D5-F4FB3DAA8D94}" destId="{EAAC60CE-4E65-4884-B8F9-DF4D020C889C}" srcOrd="2" destOrd="0" presId="urn:microsoft.com/office/officeart/2016/7/layout/LinearArrowProcessNumbered"/>
    <dgm:cxn modelId="{2F33B3BF-4B72-4597-8C27-B166DC698BCC}" type="presParOf" srcId="{B177EFD3-FE2A-4FAA-B0D5-F4FB3DAA8D94}" destId="{29E59345-6549-40B0-A03F-4F648A22D3D0}" srcOrd="3" destOrd="0" presId="urn:microsoft.com/office/officeart/2016/7/layout/LinearArrowProcessNumbered"/>
    <dgm:cxn modelId="{E9418B80-126B-4388-8A2A-84F70A2D51D9}" type="presParOf" srcId="{4166C02C-C5CA-48C2-B785-2EBE41B1CA31}" destId="{6B594104-452A-4442-8CFA-79D6BCA15FED}" srcOrd="2" destOrd="0" presId="urn:microsoft.com/office/officeart/2016/7/layout/LinearArrow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C2045-19E5-4586-8A82-0ED5BA73E61C}">
      <dsp:nvSpPr>
        <dsp:cNvPr id="0" name=""/>
        <dsp:cNvSpPr/>
      </dsp:nvSpPr>
      <dsp:spPr>
        <a:xfrm>
          <a:off x="494099" y="1235969"/>
          <a:ext cx="1303875" cy="13038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752F1E-D28D-45DC-8754-597002C8C39B}">
      <dsp:nvSpPr>
        <dsp:cNvPr id="0" name=""/>
        <dsp:cNvSpPr/>
      </dsp:nvSpPr>
      <dsp:spPr>
        <a:xfrm>
          <a:off x="771974" y="1513844"/>
          <a:ext cx="748125" cy="74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B6BA5DE-E17F-4226-899C-67B474FE383C}">
      <dsp:nvSpPr>
        <dsp:cNvPr id="0" name=""/>
        <dsp:cNvSpPr/>
      </dsp:nvSpPr>
      <dsp:spPr>
        <a:xfrm>
          <a:off x="77287" y="2945969"/>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dirty="0"/>
            <a:t>What you Should Be Looking for when reading a proposed subcontract</a:t>
          </a:r>
        </a:p>
      </dsp:txBody>
      <dsp:txXfrm>
        <a:off x="77287" y="2945969"/>
        <a:ext cx="2137500" cy="720000"/>
      </dsp:txXfrm>
    </dsp:sp>
    <dsp:sp modelId="{64207C47-3A14-45CE-AEBB-950AA7CB587D}">
      <dsp:nvSpPr>
        <dsp:cNvPr id="0" name=""/>
        <dsp:cNvSpPr/>
      </dsp:nvSpPr>
      <dsp:spPr>
        <a:xfrm>
          <a:off x="3005662" y="1235969"/>
          <a:ext cx="1303875" cy="13038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1D6C1E-CBFF-474F-8D9C-E7009CFCAC74}">
      <dsp:nvSpPr>
        <dsp:cNvPr id="0" name=""/>
        <dsp:cNvSpPr/>
      </dsp:nvSpPr>
      <dsp:spPr>
        <a:xfrm>
          <a:off x="3283537" y="1513844"/>
          <a:ext cx="748125" cy="74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A6D43D9-B46C-4A8E-8FA0-7728BC4D62CD}">
      <dsp:nvSpPr>
        <dsp:cNvPr id="0" name=""/>
        <dsp:cNvSpPr/>
      </dsp:nvSpPr>
      <dsp:spPr>
        <a:xfrm>
          <a:off x="2588849" y="2945969"/>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dirty="0"/>
            <a:t>what you should be considering when reading key provisions</a:t>
          </a:r>
        </a:p>
      </dsp:txBody>
      <dsp:txXfrm>
        <a:off x="2588849" y="2945969"/>
        <a:ext cx="2137500" cy="720000"/>
      </dsp:txXfrm>
    </dsp:sp>
    <dsp:sp modelId="{41A1C510-2DCF-44FA-87F3-8423FF19B3AE}">
      <dsp:nvSpPr>
        <dsp:cNvPr id="0" name=""/>
        <dsp:cNvSpPr/>
      </dsp:nvSpPr>
      <dsp:spPr>
        <a:xfrm>
          <a:off x="5517225" y="1235969"/>
          <a:ext cx="1303875" cy="13038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5247F8-AB47-4E92-BDC5-412B72189390}">
      <dsp:nvSpPr>
        <dsp:cNvPr id="0" name=""/>
        <dsp:cNvSpPr/>
      </dsp:nvSpPr>
      <dsp:spPr>
        <a:xfrm>
          <a:off x="5795100" y="1513844"/>
          <a:ext cx="748125" cy="74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0AFD7ED-7EA4-4F7B-9F57-8E3622F21CDA}">
      <dsp:nvSpPr>
        <dsp:cNvPr id="0" name=""/>
        <dsp:cNvSpPr/>
      </dsp:nvSpPr>
      <dsp:spPr>
        <a:xfrm>
          <a:off x="5100412" y="2945969"/>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dirty="0"/>
            <a:t>How you should protect yourself in a subcontract</a:t>
          </a:r>
        </a:p>
      </dsp:txBody>
      <dsp:txXfrm>
        <a:off x="5100412" y="2945969"/>
        <a:ext cx="21375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114461-D3C9-4455-80D1-1E0FAA3D29D8}">
      <dsp:nvSpPr>
        <dsp:cNvPr id="0" name=""/>
        <dsp:cNvSpPr/>
      </dsp:nvSpPr>
      <dsp:spPr>
        <a:xfrm>
          <a:off x="1283969" y="535402"/>
          <a:ext cx="1027176" cy="71"/>
        </a:xfrm>
        <a:prstGeom prst="rect">
          <a:avLst/>
        </a:prstGeom>
        <a:solidFill>
          <a:schemeClr val="accent2">
            <a:tint val="40000"/>
            <a:alpha val="90000"/>
            <a:hueOff val="0"/>
            <a:satOff val="0"/>
            <a:lumOff val="0"/>
            <a:alphaOff val="0"/>
          </a:schemeClr>
        </a:solidFill>
        <a:ln w="1079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635EBE-27CD-430D-B357-1F3E98A32FA8}">
      <dsp:nvSpPr>
        <dsp:cNvPr id="0" name=""/>
        <dsp:cNvSpPr/>
      </dsp:nvSpPr>
      <dsp:spPr>
        <a:xfrm>
          <a:off x="2372776" y="449155"/>
          <a:ext cx="118125" cy="221814"/>
        </a:xfrm>
        <a:prstGeom prst="chevron">
          <a:avLst>
            <a:gd name="adj" fmla="val 90000"/>
          </a:avLst>
        </a:prstGeom>
        <a:solidFill>
          <a:schemeClr val="accent2">
            <a:tint val="40000"/>
            <a:alpha val="90000"/>
            <a:hueOff val="-673219"/>
            <a:satOff val="2441"/>
            <a:lumOff val="-65"/>
            <a:alphaOff val="0"/>
          </a:schemeClr>
        </a:solidFill>
        <a:ln w="10795" cap="flat" cmpd="sng" algn="ctr">
          <a:solidFill>
            <a:schemeClr val="accent2">
              <a:tint val="40000"/>
              <a:alpha val="90000"/>
              <a:hueOff val="-673219"/>
              <a:satOff val="2441"/>
              <a:lumOff val="-65"/>
              <a:alphaOff val="0"/>
            </a:schemeClr>
          </a:solidFill>
          <a:prstDash val="solid"/>
        </a:ln>
        <a:effectLst/>
      </dsp:spPr>
      <dsp:style>
        <a:lnRef idx="2">
          <a:scrgbClr r="0" g="0" b="0"/>
        </a:lnRef>
        <a:fillRef idx="1">
          <a:scrgbClr r="0" g="0" b="0"/>
        </a:fillRef>
        <a:effectRef idx="0">
          <a:scrgbClr r="0" g="0" b="0"/>
        </a:effectRef>
        <a:fontRef idx="minor"/>
      </dsp:style>
    </dsp:sp>
    <dsp:sp modelId="{A8CC477F-D4DC-4986-A987-139A65E8D632}">
      <dsp:nvSpPr>
        <dsp:cNvPr id="0" name=""/>
        <dsp:cNvSpPr/>
      </dsp:nvSpPr>
      <dsp:spPr>
        <a:xfrm>
          <a:off x="622046" y="1911"/>
          <a:ext cx="1067052" cy="1067052"/>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408" tIns="41408" rIns="41408" bIns="41408" numCol="1" spcCol="1270" anchor="ctr" anchorCtr="0">
          <a:noAutofit/>
        </a:bodyPr>
        <a:lstStyle/>
        <a:p>
          <a:pPr marL="0" lvl="0" indent="0" algn="ctr" defTabSz="2089150">
            <a:lnSpc>
              <a:spcPct val="90000"/>
            </a:lnSpc>
            <a:spcBef>
              <a:spcPct val="0"/>
            </a:spcBef>
            <a:spcAft>
              <a:spcPct val="35000"/>
            </a:spcAft>
            <a:buNone/>
          </a:pPr>
          <a:r>
            <a:rPr lang="en-US" sz="4700" kern="1200"/>
            <a:t>1</a:t>
          </a:r>
        </a:p>
      </dsp:txBody>
      <dsp:txXfrm>
        <a:off x="778312" y="158177"/>
        <a:ext cx="754520" cy="754520"/>
      </dsp:txXfrm>
    </dsp:sp>
    <dsp:sp modelId="{7B292807-7282-4E62-B3F1-9CD5B15DA548}">
      <dsp:nvSpPr>
        <dsp:cNvPr id="0" name=""/>
        <dsp:cNvSpPr/>
      </dsp:nvSpPr>
      <dsp:spPr>
        <a:xfrm>
          <a:off x="0" y="1234523"/>
          <a:ext cx="2311146" cy="1965600"/>
        </a:xfrm>
        <a:prstGeom prst="upArrowCallout">
          <a:avLst>
            <a:gd name="adj1" fmla="val 50000"/>
            <a:gd name="adj2" fmla="val 20000"/>
            <a:gd name="adj3" fmla="val 20000"/>
            <a:gd name="adj4" fmla="val 100000"/>
          </a:avLst>
        </a:prstGeom>
        <a:solidFill>
          <a:schemeClr val="accent2">
            <a:tint val="40000"/>
            <a:alpha val="90000"/>
            <a:hueOff val="-1346439"/>
            <a:satOff val="4881"/>
            <a:lumOff val="-130"/>
            <a:alphaOff val="0"/>
          </a:schemeClr>
        </a:solidFill>
        <a:ln w="10795" cap="flat" cmpd="sng" algn="ctr">
          <a:solidFill>
            <a:schemeClr val="accent2">
              <a:tint val="40000"/>
              <a:alpha val="90000"/>
              <a:hueOff val="-1346439"/>
              <a:satOff val="4881"/>
              <a:lumOff val="-13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2306" tIns="165100" rIns="182306" bIns="165100" numCol="1" spcCol="1270" anchor="t" anchorCtr="0">
          <a:noAutofit/>
        </a:bodyPr>
        <a:lstStyle/>
        <a:p>
          <a:pPr marL="0" lvl="0" indent="0" algn="l" defTabSz="488950">
            <a:lnSpc>
              <a:spcPct val="90000"/>
            </a:lnSpc>
            <a:spcBef>
              <a:spcPct val="0"/>
            </a:spcBef>
            <a:spcAft>
              <a:spcPct val="35000"/>
            </a:spcAft>
            <a:buNone/>
          </a:pPr>
          <a:r>
            <a:rPr lang="en-US" sz="1100" kern="1200"/>
            <a:t>Identify the parties accurately</a:t>
          </a:r>
        </a:p>
      </dsp:txBody>
      <dsp:txXfrm>
        <a:off x="0" y="1627643"/>
        <a:ext cx="2311146" cy="1572480"/>
      </dsp:txXfrm>
    </dsp:sp>
    <dsp:sp modelId="{A42FB621-4BEF-477A-89C5-5920C1D345F8}">
      <dsp:nvSpPr>
        <dsp:cNvPr id="0" name=""/>
        <dsp:cNvSpPr/>
      </dsp:nvSpPr>
      <dsp:spPr>
        <a:xfrm>
          <a:off x="2567939" y="535537"/>
          <a:ext cx="2311146" cy="72"/>
        </a:xfrm>
        <a:prstGeom prst="rect">
          <a:avLst/>
        </a:prstGeom>
        <a:solidFill>
          <a:schemeClr val="accent2">
            <a:tint val="40000"/>
            <a:alpha val="90000"/>
            <a:hueOff val="-2019658"/>
            <a:satOff val="7322"/>
            <a:lumOff val="-195"/>
            <a:alphaOff val="0"/>
          </a:schemeClr>
        </a:solidFill>
        <a:ln w="10795" cap="flat" cmpd="sng" algn="ctr">
          <a:solidFill>
            <a:schemeClr val="accent2">
              <a:tint val="40000"/>
              <a:alpha val="90000"/>
              <a:hueOff val="-2019658"/>
              <a:satOff val="7322"/>
              <a:lumOff val="-195"/>
              <a:alphaOff val="0"/>
            </a:schemeClr>
          </a:solidFill>
          <a:prstDash val="solid"/>
        </a:ln>
        <a:effectLst/>
      </dsp:spPr>
      <dsp:style>
        <a:lnRef idx="2">
          <a:scrgbClr r="0" g="0" b="0"/>
        </a:lnRef>
        <a:fillRef idx="1">
          <a:scrgbClr r="0" g="0" b="0"/>
        </a:fillRef>
        <a:effectRef idx="0">
          <a:scrgbClr r="0" g="0" b="0"/>
        </a:effectRef>
        <a:fontRef idx="minor"/>
      </dsp:style>
    </dsp:sp>
    <dsp:sp modelId="{EDA0118F-15A2-4882-AC8B-EEBEA99AEBF9}">
      <dsp:nvSpPr>
        <dsp:cNvPr id="0" name=""/>
        <dsp:cNvSpPr/>
      </dsp:nvSpPr>
      <dsp:spPr>
        <a:xfrm>
          <a:off x="4940716" y="449268"/>
          <a:ext cx="118125" cy="221925"/>
        </a:xfrm>
        <a:prstGeom prst="chevron">
          <a:avLst>
            <a:gd name="adj" fmla="val 90000"/>
          </a:avLst>
        </a:prstGeom>
        <a:solidFill>
          <a:schemeClr val="accent2">
            <a:tint val="40000"/>
            <a:alpha val="90000"/>
            <a:hueOff val="-2692877"/>
            <a:satOff val="9763"/>
            <a:lumOff val="-260"/>
            <a:alphaOff val="0"/>
          </a:schemeClr>
        </a:solidFill>
        <a:ln w="10795" cap="flat" cmpd="sng" algn="ctr">
          <a:solidFill>
            <a:schemeClr val="accent2">
              <a:tint val="40000"/>
              <a:alpha val="90000"/>
              <a:hueOff val="-2692877"/>
              <a:satOff val="9763"/>
              <a:lumOff val="-260"/>
              <a:alphaOff val="0"/>
            </a:schemeClr>
          </a:solidFill>
          <a:prstDash val="solid"/>
        </a:ln>
        <a:effectLst/>
      </dsp:spPr>
      <dsp:style>
        <a:lnRef idx="2">
          <a:scrgbClr r="0" g="0" b="0"/>
        </a:lnRef>
        <a:fillRef idx="1">
          <a:scrgbClr r="0" g="0" b="0"/>
        </a:fillRef>
        <a:effectRef idx="0">
          <a:scrgbClr r="0" g="0" b="0"/>
        </a:effectRef>
        <a:fontRef idx="minor"/>
      </dsp:style>
    </dsp:sp>
    <dsp:sp modelId="{2D9A3710-2498-4F9A-9081-68B09DAC8A6F}">
      <dsp:nvSpPr>
        <dsp:cNvPr id="0" name=""/>
        <dsp:cNvSpPr/>
      </dsp:nvSpPr>
      <dsp:spPr>
        <a:xfrm>
          <a:off x="3189986" y="2046"/>
          <a:ext cx="1067052" cy="1067052"/>
        </a:xfrm>
        <a:prstGeom prst="ellipse">
          <a:avLst/>
        </a:prstGeom>
        <a:solidFill>
          <a:schemeClr val="accent2">
            <a:hueOff val="-2447042"/>
            <a:satOff val="10798"/>
            <a:lumOff val="-1830"/>
            <a:alphaOff val="0"/>
          </a:schemeClr>
        </a:solidFill>
        <a:ln w="10795" cap="flat" cmpd="sng" algn="ctr">
          <a:solidFill>
            <a:schemeClr val="accent2">
              <a:hueOff val="-2447042"/>
              <a:satOff val="10798"/>
              <a:lumOff val="-183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408" tIns="41408" rIns="41408" bIns="41408" numCol="1" spcCol="1270" anchor="ctr" anchorCtr="0">
          <a:noAutofit/>
        </a:bodyPr>
        <a:lstStyle/>
        <a:p>
          <a:pPr marL="0" lvl="0" indent="0" algn="ctr" defTabSz="2089150">
            <a:lnSpc>
              <a:spcPct val="90000"/>
            </a:lnSpc>
            <a:spcBef>
              <a:spcPct val="0"/>
            </a:spcBef>
            <a:spcAft>
              <a:spcPct val="35000"/>
            </a:spcAft>
            <a:buNone/>
          </a:pPr>
          <a:r>
            <a:rPr lang="en-US" sz="4700" kern="1200"/>
            <a:t>2</a:t>
          </a:r>
        </a:p>
      </dsp:txBody>
      <dsp:txXfrm>
        <a:off x="3346252" y="158312"/>
        <a:ext cx="754520" cy="754520"/>
      </dsp:txXfrm>
    </dsp:sp>
    <dsp:sp modelId="{580236FB-C9C6-48A3-83BE-6084B1D00FF3}">
      <dsp:nvSpPr>
        <dsp:cNvPr id="0" name=""/>
        <dsp:cNvSpPr/>
      </dsp:nvSpPr>
      <dsp:spPr>
        <a:xfrm>
          <a:off x="2567939" y="1234834"/>
          <a:ext cx="2311146" cy="1965600"/>
        </a:xfrm>
        <a:prstGeom prst="upArrowCallout">
          <a:avLst>
            <a:gd name="adj1" fmla="val 50000"/>
            <a:gd name="adj2" fmla="val 20000"/>
            <a:gd name="adj3" fmla="val 20000"/>
            <a:gd name="adj4" fmla="val 100000"/>
          </a:avLst>
        </a:prstGeom>
        <a:solidFill>
          <a:schemeClr val="accent2">
            <a:tint val="40000"/>
            <a:alpha val="90000"/>
            <a:hueOff val="-3366097"/>
            <a:satOff val="12203"/>
            <a:lumOff val="-325"/>
            <a:alphaOff val="0"/>
          </a:schemeClr>
        </a:solidFill>
        <a:ln w="10795" cap="flat" cmpd="sng" algn="ctr">
          <a:solidFill>
            <a:schemeClr val="accent2">
              <a:tint val="40000"/>
              <a:alpha val="90000"/>
              <a:hueOff val="-3366097"/>
              <a:satOff val="12203"/>
              <a:lumOff val="-32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2306" tIns="165100" rIns="182306" bIns="165100" numCol="1" spcCol="1270" anchor="t" anchorCtr="0">
          <a:noAutofit/>
        </a:bodyPr>
        <a:lstStyle/>
        <a:p>
          <a:pPr marL="0" lvl="0" indent="0" algn="l" defTabSz="488950">
            <a:lnSpc>
              <a:spcPct val="90000"/>
            </a:lnSpc>
            <a:spcBef>
              <a:spcPct val="0"/>
            </a:spcBef>
            <a:spcAft>
              <a:spcPct val="35000"/>
            </a:spcAft>
            <a:buNone/>
          </a:pPr>
          <a:r>
            <a:rPr lang="en-US" sz="1100" kern="1200" dirty="0"/>
            <a:t>Identify</a:t>
          </a:r>
          <a:r>
            <a:rPr lang="en-US" sz="1100" kern="1200" baseline="0" dirty="0"/>
            <a:t> the Owner accurately</a:t>
          </a:r>
          <a:endParaRPr lang="en-US" sz="1100" kern="1200" dirty="0"/>
        </a:p>
      </dsp:txBody>
      <dsp:txXfrm>
        <a:off x="2567939" y="1627954"/>
        <a:ext cx="2311146" cy="1572480"/>
      </dsp:txXfrm>
    </dsp:sp>
    <dsp:sp modelId="{50883EB5-A9EF-4CB9-88DC-B40245FBAD7C}">
      <dsp:nvSpPr>
        <dsp:cNvPr id="0" name=""/>
        <dsp:cNvSpPr/>
      </dsp:nvSpPr>
      <dsp:spPr>
        <a:xfrm>
          <a:off x="5135880" y="535537"/>
          <a:ext cx="2311146" cy="72"/>
        </a:xfrm>
        <a:prstGeom prst="rect">
          <a:avLst/>
        </a:prstGeom>
        <a:solidFill>
          <a:schemeClr val="accent2">
            <a:tint val="40000"/>
            <a:alpha val="90000"/>
            <a:hueOff val="-4039316"/>
            <a:satOff val="14644"/>
            <a:lumOff val="-389"/>
            <a:alphaOff val="0"/>
          </a:schemeClr>
        </a:solidFill>
        <a:ln w="10795" cap="flat" cmpd="sng" algn="ctr">
          <a:solidFill>
            <a:schemeClr val="accent2">
              <a:tint val="40000"/>
              <a:alpha val="90000"/>
              <a:hueOff val="-4039316"/>
              <a:satOff val="14644"/>
              <a:lumOff val="-389"/>
              <a:alphaOff val="0"/>
            </a:schemeClr>
          </a:solidFill>
          <a:prstDash val="solid"/>
        </a:ln>
        <a:effectLst/>
      </dsp:spPr>
      <dsp:style>
        <a:lnRef idx="2">
          <a:scrgbClr r="0" g="0" b="0"/>
        </a:lnRef>
        <a:fillRef idx="1">
          <a:scrgbClr r="0" g="0" b="0"/>
        </a:fillRef>
        <a:effectRef idx="0">
          <a:scrgbClr r="0" g="0" b="0"/>
        </a:effectRef>
        <a:fontRef idx="minor"/>
      </dsp:style>
    </dsp:sp>
    <dsp:sp modelId="{E8E24944-7C4A-4B53-A953-9568411D93A0}">
      <dsp:nvSpPr>
        <dsp:cNvPr id="0" name=""/>
        <dsp:cNvSpPr/>
      </dsp:nvSpPr>
      <dsp:spPr>
        <a:xfrm>
          <a:off x="7508656" y="449268"/>
          <a:ext cx="118125" cy="221925"/>
        </a:xfrm>
        <a:prstGeom prst="chevron">
          <a:avLst>
            <a:gd name="adj" fmla="val 90000"/>
          </a:avLst>
        </a:prstGeom>
        <a:solidFill>
          <a:schemeClr val="accent2">
            <a:tint val="40000"/>
            <a:alpha val="90000"/>
            <a:hueOff val="-4712535"/>
            <a:satOff val="17084"/>
            <a:lumOff val="-454"/>
            <a:alphaOff val="0"/>
          </a:schemeClr>
        </a:solidFill>
        <a:ln w="10795" cap="flat" cmpd="sng" algn="ctr">
          <a:solidFill>
            <a:schemeClr val="accent2">
              <a:tint val="40000"/>
              <a:alpha val="90000"/>
              <a:hueOff val="-4712535"/>
              <a:satOff val="17084"/>
              <a:lumOff val="-454"/>
              <a:alphaOff val="0"/>
            </a:schemeClr>
          </a:solidFill>
          <a:prstDash val="solid"/>
        </a:ln>
        <a:effectLst/>
      </dsp:spPr>
      <dsp:style>
        <a:lnRef idx="2">
          <a:scrgbClr r="0" g="0" b="0"/>
        </a:lnRef>
        <a:fillRef idx="1">
          <a:scrgbClr r="0" g="0" b="0"/>
        </a:fillRef>
        <a:effectRef idx="0">
          <a:scrgbClr r="0" g="0" b="0"/>
        </a:effectRef>
        <a:fontRef idx="minor"/>
      </dsp:style>
    </dsp:sp>
    <dsp:sp modelId="{E4649CAB-CFAE-4379-ABA5-D2C9C144F8EC}">
      <dsp:nvSpPr>
        <dsp:cNvPr id="0" name=""/>
        <dsp:cNvSpPr/>
      </dsp:nvSpPr>
      <dsp:spPr>
        <a:xfrm>
          <a:off x="5757926" y="2046"/>
          <a:ext cx="1067052" cy="1067052"/>
        </a:xfrm>
        <a:prstGeom prst="ellipse">
          <a:avLst/>
        </a:prstGeom>
        <a:solidFill>
          <a:schemeClr val="accent2">
            <a:hueOff val="-4894083"/>
            <a:satOff val="21595"/>
            <a:lumOff val="-3660"/>
            <a:alphaOff val="0"/>
          </a:schemeClr>
        </a:solidFill>
        <a:ln w="10795" cap="flat" cmpd="sng" algn="ctr">
          <a:solidFill>
            <a:schemeClr val="accent2">
              <a:hueOff val="-4894083"/>
              <a:satOff val="21595"/>
              <a:lumOff val="-366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408" tIns="41408" rIns="41408" bIns="41408" numCol="1" spcCol="1270" anchor="ctr" anchorCtr="0">
          <a:noAutofit/>
        </a:bodyPr>
        <a:lstStyle/>
        <a:p>
          <a:pPr marL="0" lvl="0" indent="0" algn="ctr" defTabSz="2089150">
            <a:lnSpc>
              <a:spcPct val="90000"/>
            </a:lnSpc>
            <a:spcBef>
              <a:spcPct val="0"/>
            </a:spcBef>
            <a:spcAft>
              <a:spcPct val="35000"/>
            </a:spcAft>
            <a:buNone/>
          </a:pPr>
          <a:r>
            <a:rPr lang="en-US" sz="4700" kern="1200"/>
            <a:t>3</a:t>
          </a:r>
        </a:p>
      </dsp:txBody>
      <dsp:txXfrm>
        <a:off x="5914192" y="158312"/>
        <a:ext cx="754520" cy="754520"/>
      </dsp:txXfrm>
    </dsp:sp>
    <dsp:sp modelId="{8BFE405B-B6B0-4990-AB2D-644CF1372D79}">
      <dsp:nvSpPr>
        <dsp:cNvPr id="0" name=""/>
        <dsp:cNvSpPr/>
      </dsp:nvSpPr>
      <dsp:spPr>
        <a:xfrm>
          <a:off x="5135880" y="1234834"/>
          <a:ext cx="2311146" cy="1965600"/>
        </a:xfrm>
        <a:prstGeom prst="upArrowCallout">
          <a:avLst>
            <a:gd name="adj1" fmla="val 50000"/>
            <a:gd name="adj2" fmla="val 20000"/>
            <a:gd name="adj3" fmla="val 20000"/>
            <a:gd name="adj4" fmla="val 100000"/>
          </a:avLst>
        </a:prstGeom>
        <a:solidFill>
          <a:schemeClr val="accent2">
            <a:tint val="40000"/>
            <a:alpha val="90000"/>
            <a:hueOff val="-5385755"/>
            <a:satOff val="19525"/>
            <a:lumOff val="-519"/>
            <a:alphaOff val="0"/>
          </a:schemeClr>
        </a:solidFill>
        <a:ln w="10795" cap="flat" cmpd="sng" algn="ctr">
          <a:solidFill>
            <a:schemeClr val="accent2">
              <a:tint val="40000"/>
              <a:alpha val="90000"/>
              <a:hueOff val="-5385755"/>
              <a:satOff val="19525"/>
              <a:lumOff val="-51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2306" tIns="165100" rIns="182306" bIns="165100" numCol="1" spcCol="1270" anchor="t" anchorCtr="0">
          <a:noAutofit/>
        </a:bodyPr>
        <a:lstStyle/>
        <a:p>
          <a:pPr marL="0" lvl="0" indent="0" algn="l" defTabSz="488950">
            <a:lnSpc>
              <a:spcPct val="90000"/>
            </a:lnSpc>
            <a:spcBef>
              <a:spcPct val="0"/>
            </a:spcBef>
            <a:spcAft>
              <a:spcPct val="35000"/>
            </a:spcAft>
            <a:buNone/>
          </a:pPr>
          <a:r>
            <a:rPr lang="en-US" sz="1100" kern="1200"/>
            <a:t>Identify the Project accurately</a:t>
          </a:r>
        </a:p>
      </dsp:txBody>
      <dsp:txXfrm>
        <a:off x="5135880" y="1627954"/>
        <a:ext cx="2311146" cy="1572480"/>
      </dsp:txXfrm>
    </dsp:sp>
    <dsp:sp modelId="{8F235B0C-9042-455E-9E4B-153EBBA14DAE}">
      <dsp:nvSpPr>
        <dsp:cNvPr id="0" name=""/>
        <dsp:cNvSpPr/>
      </dsp:nvSpPr>
      <dsp:spPr>
        <a:xfrm>
          <a:off x="7703820" y="535537"/>
          <a:ext cx="1155573" cy="72"/>
        </a:xfrm>
        <a:prstGeom prst="rect">
          <a:avLst/>
        </a:prstGeom>
        <a:solidFill>
          <a:schemeClr val="accent2">
            <a:tint val="40000"/>
            <a:alpha val="90000"/>
            <a:hueOff val="-6058974"/>
            <a:satOff val="21966"/>
            <a:lumOff val="-584"/>
            <a:alphaOff val="0"/>
          </a:schemeClr>
        </a:solidFill>
        <a:ln w="10795" cap="flat" cmpd="sng" algn="ctr">
          <a:solidFill>
            <a:schemeClr val="accent2">
              <a:tint val="40000"/>
              <a:alpha val="90000"/>
              <a:hueOff val="-6058974"/>
              <a:satOff val="21966"/>
              <a:lumOff val="-584"/>
              <a:alphaOff val="0"/>
            </a:schemeClr>
          </a:solidFill>
          <a:prstDash val="solid"/>
        </a:ln>
        <a:effectLst/>
      </dsp:spPr>
      <dsp:style>
        <a:lnRef idx="2">
          <a:scrgbClr r="0" g="0" b="0"/>
        </a:lnRef>
        <a:fillRef idx="1">
          <a:scrgbClr r="0" g="0" b="0"/>
        </a:fillRef>
        <a:effectRef idx="0">
          <a:scrgbClr r="0" g="0" b="0"/>
        </a:effectRef>
        <a:fontRef idx="minor"/>
      </dsp:style>
    </dsp:sp>
    <dsp:sp modelId="{EAAC60CE-4E65-4884-B8F9-DF4D020C889C}">
      <dsp:nvSpPr>
        <dsp:cNvPr id="0" name=""/>
        <dsp:cNvSpPr/>
      </dsp:nvSpPr>
      <dsp:spPr>
        <a:xfrm>
          <a:off x="8325866" y="2046"/>
          <a:ext cx="1067052" cy="1067052"/>
        </a:xfrm>
        <a:prstGeom prst="ellipse">
          <a:avLst/>
        </a:prstGeom>
        <a:solidFill>
          <a:schemeClr val="accent2">
            <a:hueOff val="-7341125"/>
            <a:satOff val="32393"/>
            <a:lumOff val="-5490"/>
            <a:alphaOff val="0"/>
          </a:schemeClr>
        </a:solidFill>
        <a:ln w="10795" cap="flat" cmpd="sng" algn="ctr">
          <a:solidFill>
            <a:schemeClr val="accent2">
              <a:hueOff val="-7341125"/>
              <a:satOff val="32393"/>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408" tIns="41408" rIns="41408" bIns="41408" numCol="1" spcCol="1270" anchor="ctr" anchorCtr="0">
          <a:noAutofit/>
        </a:bodyPr>
        <a:lstStyle/>
        <a:p>
          <a:pPr marL="0" lvl="0" indent="0" algn="ctr" defTabSz="2089150">
            <a:lnSpc>
              <a:spcPct val="90000"/>
            </a:lnSpc>
            <a:spcBef>
              <a:spcPct val="0"/>
            </a:spcBef>
            <a:spcAft>
              <a:spcPct val="35000"/>
            </a:spcAft>
            <a:buNone/>
          </a:pPr>
          <a:r>
            <a:rPr lang="en-US" sz="4700" kern="1200"/>
            <a:t>4</a:t>
          </a:r>
        </a:p>
      </dsp:txBody>
      <dsp:txXfrm>
        <a:off x="8482132" y="158312"/>
        <a:ext cx="754520" cy="754520"/>
      </dsp:txXfrm>
    </dsp:sp>
    <dsp:sp modelId="{6B594104-452A-4442-8CFA-79D6BCA15FED}">
      <dsp:nvSpPr>
        <dsp:cNvPr id="0" name=""/>
        <dsp:cNvSpPr/>
      </dsp:nvSpPr>
      <dsp:spPr>
        <a:xfrm>
          <a:off x="7703820" y="1234834"/>
          <a:ext cx="2311146" cy="1965600"/>
        </a:xfrm>
        <a:prstGeom prst="upArrowCallout">
          <a:avLst>
            <a:gd name="adj1" fmla="val 50000"/>
            <a:gd name="adj2" fmla="val 20000"/>
            <a:gd name="adj3" fmla="val 20000"/>
            <a:gd name="adj4" fmla="val 100000"/>
          </a:avLst>
        </a:prstGeom>
        <a:solidFill>
          <a:schemeClr val="accent2">
            <a:tint val="40000"/>
            <a:alpha val="90000"/>
            <a:hueOff val="-7405413"/>
            <a:satOff val="26847"/>
            <a:lumOff val="-714"/>
            <a:alphaOff val="0"/>
          </a:schemeClr>
        </a:solidFill>
        <a:ln w="10795" cap="flat" cmpd="sng" algn="ctr">
          <a:solidFill>
            <a:schemeClr val="accent2">
              <a:tint val="40000"/>
              <a:alpha val="90000"/>
              <a:hueOff val="-7405413"/>
              <a:satOff val="26847"/>
              <a:lumOff val="-7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2306" tIns="165100" rIns="182306" bIns="165100" numCol="1" spcCol="1270" anchor="t" anchorCtr="0">
          <a:noAutofit/>
        </a:bodyPr>
        <a:lstStyle/>
        <a:p>
          <a:pPr marL="0" lvl="0" indent="0" algn="l" defTabSz="488950">
            <a:lnSpc>
              <a:spcPct val="90000"/>
            </a:lnSpc>
            <a:spcBef>
              <a:spcPct val="0"/>
            </a:spcBef>
            <a:spcAft>
              <a:spcPct val="35000"/>
            </a:spcAft>
            <a:buNone/>
          </a:pPr>
          <a:r>
            <a:rPr lang="en-US" sz="1100" kern="1200"/>
            <a:t>Identify a start date and/or a starting condition (NTP etc.)</a:t>
          </a:r>
        </a:p>
      </dsp:txBody>
      <dsp:txXfrm>
        <a:off x="7703820" y="1627954"/>
        <a:ext cx="2311146" cy="157248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9A7646-64A1-4BED-BA0B-77C27DE51A1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DABEFC0-5AA8-4302-B8B2-9ACD77A2E1D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482F98B-3DC8-431B-BBBF-B7C2B94E730B}" type="datetimeFigureOut">
              <a:rPr lang="en-US" smtClean="0"/>
              <a:t>10/10/2022</a:t>
            </a:fld>
            <a:endParaRPr lang="en-US" dirty="0"/>
          </a:p>
        </p:txBody>
      </p:sp>
      <p:sp>
        <p:nvSpPr>
          <p:cNvPr id="4" name="Footer Placeholder 3">
            <a:extLst>
              <a:ext uri="{FF2B5EF4-FFF2-40B4-BE49-F238E27FC236}">
                <a16:creationId xmlns:a16="http://schemas.microsoft.com/office/drawing/2014/main" id="{016656EA-4150-44D1-821F-53CA0DBA1A3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6184F06-C917-4D16-B46F-633E54CA499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C1F4691-38BC-4357-BA2E-AC7731A10A45}" type="slidenum">
              <a:rPr lang="en-US" smtClean="0"/>
              <a:t>‹#›</a:t>
            </a:fld>
            <a:endParaRPr lang="en-US" dirty="0"/>
          </a:p>
        </p:txBody>
      </p:sp>
    </p:spTree>
    <p:extLst>
      <p:ext uri="{BB962C8B-B14F-4D97-AF65-F5344CB8AC3E}">
        <p14:creationId xmlns:p14="http://schemas.microsoft.com/office/powerpoint/2010/main" val="32900607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300D2-6E0D-49B5-9AB1-C6683F5C846D}" type="datetimeFigureOut">
              <a:rPr lang="en-US" smtClean="0"/>
              <a:t>10/10/2022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025FD9-6782-4777-BD37-B8EEBEF1E497}" type="slidenum">
              <a:rPr lang="en-US" smtClean="0"/>
              <a:t>‹#›</a:t>
            </a:fld>
            <a:endParaRPr lang="en-US" dirty="0"/>
          </a:p>
        </p:txBody>
      </p:sp>
    </p:spTree>
    <p:extLst>
      <p:ext uri="{BB962C8B-B14F-4D97-AF65-F5344CB8AC3E}">
        <p14:creationId xmlns:p14="http://schemas.microsoft.com/office/powerpoint/2010/main" val="3720810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1</a:t>
            </a:fld>
            <a:endParaRPr lang="en-US" dirty="0"/>
          </a:p>
        </p:txBody>
      </p:sp>
    </p:spTree>
    <p:extLst>
      <p:ext uri="{BB962C8B-B14F-4D97-AF65-F5344CB8AC3E}">
        <p14:creationId xmlns:p14="http://schemas.microsoft.com/office/powerpoint/2010/main" val="2793835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2</a:t>
            </a:fld>
            <a:endParaRPr lang="en-US" dirty="0"/>
          </a:p>
        </p:txBody>
      </p:sp>
    </p:spTree>
    <p:extLst>
      <p:ext uri="{BB962C8B-B14F-4D97-AF65-F5344CB8AC3E}">
        <p14:creationId xmlns:p14="http://schemas.microsoft.com/office/powerpoint/2010/main" val="7428835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4</a:t>
            </a:fld>
            <a:endParaRPr lang="en-US" dirty="0"/>
          </a:p>
        </p:txBody>
      </p:sp>
    </p:spTree>
    <p:extLst>
      <p:ext uri="{BB962C8B-B14F-4D97-AF65-F5344CB8AC3E}">
        <p14:creationId xmlns:p14="http://schemas.microsoft.com/office/powerpoint/2010/main" val="4057456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5</a:t>
            </a:fld>
            <a:endParaRPr lang="en-US" dirty="0"/>
          </a:p>
        </p:txBody>
      </p:sp>
    </p:spTree>
    <p:extLst>
      <p:ext uri="{BB962C8B-B14F-4D97-AF65-F5344CB8AC3E}">
        <p14:creationId xmlns:p14="http://schemas.microsoft.com/office/powerpoint/2010/main" val="2609134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7</a:t>
            </a:fld>
            <a:endParaRPr lang="en-US" dirty="0"/>
          </a:p>
        </p:txBody>
      </p:sp>
    </p:spTree>
    <p:extLst>
      <p:ext uri="{BB962C8B-B14F-4D97-AF65-F5344CB8AC3E}">
        <p14:creationId xmlns:p14="http://schemas.microsoft.com/office/powerpoint/2010/main" val="3735801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9</a:t>
            </a:fld>
            <a:endParaRPr lang="en-US" dirty="0"/>
          </a:p>
        </p:txBody>
      </p:sp>
    </p:spTree>
    <p:extLst>
      <p:ext uri="{BB962C8B-B14F-4D97-AF65-F5344CB8AC3E}">
        <p14:creationId xmlns:p14="http://schemas.microsoft.com/office/powerpoint/2010/main" val="1484939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10</a:t>
            </a:fld>
            <a:endParaRPr lang="en-US" dirty="0"/>
          </a:p>
        </p:txBody>
      </p:sp>
    </p:spTree>
    <p:extLst>
      <p:ext uri="{BB962C8B-B14F-4D97-AF65-F5344CB8AC3E}">
        <p14:creationId xmlns:p14="http://schemas.microsoft.com/office/powerpoint/2010/main" val="1762040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12</a:t>
            </a:fld>
            <a:endParaRPr lang="en-US" dirty="0"/>
          </a:p>
        </p:txBody>
      </p:sp>
    </p:spTree>
    <p:extLst>
      <p:ext uri="{BB962C8B-B14F-4D97-AF65-F5344CB8AC3E}">
        <p14:creationId xmlns:p14="http://schemas.microsoft.com/office/powerpoint/2010/main" val="697002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13</a:t>
            </a:fld>
            <a:endParaRPr lang="en-US" dirty="0"/>
          </a:p>
        </p:txBody>
      </p:sp>
    </p:spTree>
    <p:extLst>
      <p:ext uri="{BB962C8B-B14F-4D97-AF65-F5344CB8AC3E}">
        <p14:creationId xmlns:p14="http://schemas.microsoft.com/office/powerpoint/2010/main" val="3684910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15</a:t>
            </a:fld>
            <a:endParaRPr lang="en-US" dirty="0"/>
          </a:p>
        </p:txBody>
      </p:sp>
    </p:spTree>
    <p:extLst>
      <p:ext uri="{BB962C8B-B14F-4D97-AF65-F5344CB8AC3E}">
        <p14:creationId xmlns:p14="http://schemas.microsoft.com/office/powerpoint/2010/main" val="324135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17</a:t>
            </a:fld>
            <a:endParaRPr lang="en-US" dirty="0"/>
          </a:p>
        </p:txBody>
      </p:sp>
    </p:spTree>
    <p:extLst>
      <p:ext uri="{BB962C8B-B14F-4D97-AF65-F5344CB8AC3E}">
        <p14:creationId xmlns:p14="http://schemas.microsoft.com/office/powerpoint/2010/main" val="37535299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19</a:t>
            </a:fld>
            <a:endParaRPr lang="en-US" dirty="0"/>
          </a:p>
        </p:txBody>
      </p:sp>
    </p:spTree>
    <p:extLst>
      <p:ext uri="{BB962C8B-B14F-4D97-AF65-F5344CB8AC3E}">
        <p14:creationId xmlns:p14="http://schemas.microsoft.com/office/powerpoint/2010/main" val="2276751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20</a:t>
            </a:fld>
            <a:endParaRPr lang="en-US" dirty="0"/>
          </a:p>
        </p:txBody>
      </p:sp>
    </p:spTree>
    <p:extLst>
      <p:ext uri="{BB962C8B-B14F-4D97-AF65-F5344CB8AC3E}">
        <p14:creationId xmlns:p14="http://schemas.microsoft.com/office/powerpoint/2010/main" val="18404950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22</a:t>
            </a:fld>
            <a:endParaRPr lang="en-US" dirty="0"/>
          </a:p>
        </p:txBody>
      </p:sp>
    </p:spTree>
    <p:extLst>
      <p:ext uri="{BB962C8B-B14F-4D97-AF65-F5344CB8AC3E}">
        <p14:creationId xmlns:p14="http://schemas.microsoft.com/office/powerpoint/2010/main" val="24607951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23</a:t>
            </a:fld>
            <a:endParaRPr lang="en-US" dirty="0"/>
          </a:p>
        </p:txBody>
      </p:sp>
    </p:spTree>
    <p:extLst>
      <p:ext uri="{BB962C8B-B14F-4D97-AF65-F5344CB8AC3E}">
        <p14:creationId xmlns:p14="http://schemas.microsoft.com/office/powerpoint/2010/main" val="4224064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25</a:t>
            </a:fld>
            <a:endParaRPr lang="en-US" dirty="0"/>
          </a:p>
        </p:txBody>
      </p:sp>
    </p:spTree>
    <p:extLst>
      <p:ext uri="{BB962C8B-B14F-4D97-AF65-F5344CB8AC3E}">
        <p14:creationId xmlns:p14="http://schemas.microsoft.com/office/powerpoint/2010/main" val="3441643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27</a:t>
            </a:fld>
            <a:endParaRPr lang="en-US" dirty="0"/>
          </a:p>
        </p:txBody>
      </p:sp>
    </p:spTree>
    <p:extLst>
      <p:ext uri="{BB962C8B-B14F-4D97-AF65-F5344CB8AC3E}">
        <p14:creationId xmlns:p14="http://schemas.microsoft.com/office/powerpoint/2010/main" val="391450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025FD9-6782-4777-BD37-B8EEBEF1E497}" type="slidenum">
              <a:rPr lang="en-US" smtClean="0"/>
              <a:t>30</a:t>
            </a:fld>
            <a:endParaRPr lang="en-US" dirty="0"/>
          </a:p>
        </p:txBody>
      </p:sp>
    </p:spTree>
    <p:extLst>
      <p:ext uri="{BB962C8B-B14F-4D97-AF65-F5344CB8AC3E}">
        <p14:creationId xmlns:p14="http://schemas.microsoft.com/office/powerpoint/2010/main" val="2822790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54660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81794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2">
                    <a:lumMod val="7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0662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13777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94660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3204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64920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906981"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
        <p:nvSpPr>
          <p:cNvPr id="11" name="Content Placeholder 2">
            <a:extLst>
              <a:ext uri="{FF2B5EF4-FFF2-40B4-BE49-F238E27FC236}">
                <a16:creationId xmlns:a16="http://schemas.microsoft.com/office/drawing/2014/main" id="{87B0DF2F-DAFD-4616-9E25-0C28D75BF306}"/>
              </a:ext>
            </a:extLst>
          </p:cNvPr>
          <p:cNvSpPr>
            <a:spLocks noGrp="1"/>
          </p:cNvSpPr>
          <p:nvPr>
            <p:ph idx="13"/>
          </p:nvPr>
        </p:nvSpPr>
        <p:spPr>
          <a:xfrm>
            <a:off x="6491805"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2">
            <a:extLst>
              <a:ext uri="{FF2B5EF4-FFF2-40B4-BE49-F238E27FC236}">
                <a16:creationId xmlns:a16="http://schemas.microsoft.com/office/drawing/2014/main" id="{336DA0F9-D851-437C-A45B-EC125A3D3DB3}"/>
              </a:ext>
            </a:extLst>
          </p:cNvPr>
          <p:cNvSpPr>
            <a:spLocks noGrp="1"/>
          </p:cNvSpPr>
          <p:nvPr>
            <p:ph idx="14"/>
          </p:nvPr>
        </p:nvSpPr>
        <p:spPr>
          <a:xfrm>
            <a:off x="9076629"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a:extLst>
              <a:ext uri="{FF2B5EF4-FFF2-40B4-BE49-F238E27FC236}">
                <a16:creationId xmlns:a16="http://schemas.microsoft.com/office/drawing/2014/main" id="{0FF0BA98-3AB4-4D88-B1C2-6279BCACFAD9}"/>
              </a:ext>
            </a:extLst>
          </p:cNvPr>
          <p:cNvSpPr>
            <a:spLocks noGrp="1"/>
          </p:cNvSpPr>
          <p:nvPr>
            <p:ph type="body" sz="quarter" idx="15"/>
          </p:nvPr>
        </p:nvSpPr>
        <p:spPr>
          <a:xfrm>
            <a:off x="3887792" y="3971924"/>
            <a:ext cx="2477419" cy="803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5">
            <a:extLst>
              <a:ext uri="{FF2B5EF4-FFF2-40B4-BE49-F238E27FC236}">
                <a16:creationId xmlns:a16="http://schemas.microsoft.com/office/drawing/2014/main" id="{D9DEF72B-B924-4A0D-8C83-3B370632C0D3}"/>
              </a:ext>
            </a:extLst>
          </p:cNvPr>
          <p:cNvSpPr>
            <a:spLocks noGrp="1"/>
          </p:cNvSpPr>
          <p:nvPr>
            <p:ph type="body" sz="quarter" idx="16"/>
          </p:nvPr>
        </p:nvSpPr>
        <p:spPr>
          <a:xfrm>
            <a:off x="6472616" y="3971925"/>
            <a:ext cx="2477419" cy="803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5">
            <a:extLst>
              <a:ext uri="{FF2B5EF4-FFF2-40B4-BE49-F238E27FC236}">
                <a16:creationId xmlns:a16="http://schemas.microsoft.com/office/drawing/2014/main" id="{E9D30C54-E9E8-4300-8DA4-352DB3A71A4F}"/>
              </a:ext>
            </a:extLst>
          </p:cNvPr>
          <p:cNvSpPr>
            <a:spLocks noGrp="1"/>
          </p:cNvSpPr>
          <p:nvPr>
            <p:ph type="body" sz="quarter" idx="17"/>
          </p:nvPr>
        </p:nvSpPr>
        <p:spPr>
          <a:xfrm>
            <a:off x="9070240" y="3971924"/>
            <a:ext cx="2458230" cy="803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75080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59410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43974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10/10/2022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97192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smtClean="0"/>
              <a:pPr/>
              <a:t>10/10/2022</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35939692"/>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75000"/>
              <a:lumOff val="2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75000"/>
              <a:lumOff val="2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75000"/>
              <a:lumOff val="2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69841E-71E7-4F51-8E6F-5E8A5E3756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Plans">
            <a:extLst>
              <a:ext uri="{FF2B5EF4-FFF2-40B4-BE49-F238E27FC236}">
                <a16:creationId xmlns:a16="http://schemas.microsoft.com/office/drawing/2014/main" id="{A3A2E0DA-DA21-447D-AD1F-3DB915DD051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
            <a:ext cx="12188932" cy="6858000"/>
          </a:xfrm>
          <a:prstGeom prst="rect">
            <a:avLst/>
          </a:prstGeom>
        </p:spPr>
      </p:pic>
      <p:sp>
        <p:nvSpPr>
          <p:cNvPr id="12" name="Rectangle 11">
            <a:extLst>
              <a:ext uri="{FF2B5EF4-FFF2-40B4-BE49-F238E27FC236}">
                <a16:creationId xmlns:a16="http://schemas.microsoft.com/office/drawing/2014/main" id="{594B067E-A161-4B29-A8FA-FEEB194495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D6CA50C-1A88-4B3F-A34F-FE199F4205A2}"/>
              </a:ext>
            </a:extLst>
          </p:cNvPr>
          <p:cNvSpPr>
            <a:spLocks noGrp="1"/>
          </p:cNvSpPr>
          <p:nvPr>
            <p:ph type="ctrTitle"/>
          </p:nvPr>
        </p:nvSpPr>
        <p:spPr>
          <a:xfrm>
            <a:off x="643467" y="1298448"/>
            <a:ext cx="3685070" cy="3255264"/>
          </a:xfrm>
        </p:spPr>
        <p:txBody>
          <a:bodyPr>
            <a:normAutofit/>
          </a:bodyPr>
          <a:lstStyle/>
          <a:p>
            <a:r>
              <a:rPr lang="en-US" sz="4800" dirty="0"/>
              <a:t>Form Contract Modifications</a:t>
            </a:r>
          </a:p>
        </p:txBody>
      </p:sp>
      <p:sp>
        <p:nvSpPr>
          <p:cNvPr id="3" name="Subtitle 2">
            <a:extLst>
              <a:ext uri="{FF2B5EF4-FFF2-40B4-BE49-F238E27FC236}">
                <a16:creationId xmlns:a16="http://schemas.microsoft.com/office/drawing/2014/main" id="{C9CC2D51-705E-403A-AC0E-9157DC5513A8}"/>
              </a:ext>
            </a:extLst>
          </p:cNvPr>
          <p:cNvSpPr>
            <a:spLocks noGrp="1"/>
          </p:cNvSpPr>
          <p:nvPr>
            <p:ph type="subTitle" idx="1"/>
          </p:nvPr>
        </p:nvSpPr>
        <p:spPr>
          <a:xfrm>
            <a:off x="643467" y="4670246"/>
            <a:ext cx="3685070" cy="914400"/>
          </a:xfrm>
        </p:spPr>
        <p:txBody>
          <a:bodyPr>
            <a:normAutofit/>
          </a:bodyPr>
          <a:lstStyle/>
          <a:p>
            <a:r>
              <a:rPr lang="en-US" dirty="0"/>
              <a:t>A Subcontractor’s Perspective</a:t>
            </a:r>
          </a:p>
        </p:txBody>
      </p:sp>
      <p:sp>
        <p:nvSpPr>
          <p:cNvPr id="14" name="Rectangle 13">
            <a:extLst>
              <a:ext uri="{FF2B5EF4-FFF2-40B4-BE49-F238E27FC236}">
                <a16:creationId xmlns:a16="http://schemas.microsoft.com/office/drawing/2014/main" id="{C20C741F-0826-4AB6-A92E-AB4EB50216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45828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DA178560-78C9-4CB5-BE46-05302CDA8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multiple people looking at blueprints&#10;">
            <a:extLst>
              <a:ext uri="{FF2B5EF4-FFF2-40B4-BE49-F238E27FC236}">
                <a16:creationId xmlns:a16="http://schemas.microsoft.com/office/drawing/2014/main" id="{DC582F7A-0108-4267-A3E3-CA43CDA209C6}"/>
              </a:ext>
            </a:extLst>
          </p:cNvPr>
          <p:cNvPicPr>
            <a:picLocks noChangeAspect="1"/>
          </p:cNvPicPr>
          <p:nvPr/>
        </p:nvPicPr>
        <p:blipFill rotWithShape="1">
          <a:blip r:embed="rId3"/>
          <a:srcRect l="25"/>
          <a:stretch/>
        </p:blipFill>
        <p:spPr>
          <a:xfrm>
            <a:off x="10980" y="0"/>
            <a:ext cx="12188932" cy="6858000"/>
          </a:xfrm>
          <a:prstGeom prst="rect">
            <a:avLst/>
          </a:prstGeom>
        </p:spPr>
      </p:pic>
      <p:sp>
        <p:nvSpPr>
          <p:cNvPr id="34" name="Rectangle 33">
            <a:extLst>
              <a:ext uri="{FF2B5EF4-FFF2-40B4-BE49-F238E27FC236}">
                <a16:creationId xmlns:a16="http://schemas.microsoft.com/office/drawing/2014/main" id="{69461EC9-A94F-4225-B526-5C862F340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8492750-E12D-4995-ABCB-5BB846060890}"/>
              </a:ext>
            </a:extLst>
          </p:cNvPr>
          <p:cNvSpPr>
            <a:spLocks noGrp="1"/>
          </p:cNvSpPr>
          <p:nvPr>
            <p:ph type="title"/>
          </p:nvPr>
        </p:nvSpPr>
        <p:spPr>
          <a:xfrm>
            <a:off x="252919" y="1123837"/>
            <a:ext cx="2947482" cy="4601183"/>
          </a:xfrm>
        </p:spPr>
        <p:txBody>
          <a:bodyPr>
            <a:normAutofit/>
          </a:bodyPr>
          <a:lstStyle/>
          <a:p>
            <a:r>
              <a:rPr lang="en-US" dirty="0"/>
              <a:t>In this presentation</a:t>
            </a:r>
          </a:p>
        </p:txBody>
      </p:sp>
      <p:sp>
        <p:nvSpPr>
          <p:cNvPr id="36" name="Rectangle 35">
            <a:extLst>
              <a:ext uri="{FF2B5EF4-FFF2-40B4-BE49-F238E27FC236}">
                <a16:creationId xmlns:a16="http://schemas.microsoft.com/office/drawing/2014/main" id="{D87160F7-FCB2-48B7-8BB8-BEFF45F6BF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97130" y="754144"/>
            <a:ext cx="7865196" cy="5335760"/>
          </a:xfrm>
          <a:prstGeom prst="rect">
            <a:avLst/>
          </a:prstGeom>
          <a:solidFill>
            <a:schemeClr val="bg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E9282B84-621E-4580-80B7-222118AE4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4" name="Content Placeholder 3" descr="Icon SmartArt placeholder ">
            <a:extLst>
              <a:ext uri="{FF2B5EF4-FFF2-40B4-BE49-F238E27FC236}">
                <a16:creationId xmlns:a16="http://schemas.microsoft.com/office/drawing/2014/main" id="{F5DF3745-CCEE-4BD3-9E49-A25F9124ACF6}"/>
              </a:ext>
            </a:extLst>
          </p:cNvPr>
          <p:cNvGraphicFramePr>
            <a:graphicFrameLocks noGrp="1"/>
          </p:cNvGraphicFramePr>
          <p:nvPr>
            <p:ph idx="1"/>
            <p:extLst>
              <p:ext uri="{D42A27DB-BD31-4B8C-83A1-F6EECF244321}">
                <p14:modId xmlns:p14="http://schemas.microsoft.com/office/powerpoint/2010/main" val="4064169030"/>
              </p:ext>
            </p:extLst>
          </p:nvPr>
        </p:nvGraphicFramePr>
        <p:xfrm>
          <a:off x="3972128" y="971055"/>
          <a:ext cx="7315200" cy="49019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15916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652E5D6-E378-4614-BCBD-8663DD15B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A287AC3-AACF-4ADB-9F73-125E714D93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993" y="4367639"/>
            <a:ext cx="11430014" cy="1852186"/>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sp>
      <p:sp>
        <p:nvSpPr>
          <p:cNvPr id="9" name="Title 8">
            <a:extLst>
              <a:ext uri="{FF2B5EF4-FFF2-40B4-BE49-F238E27FC236}">
                <a16:creationId xmlns:a16="http://schemas.microsoft.com/office/drawing/2014/main" id="{DC135B76-7C2B-4FD8-BC26-466C19557665}"/>
              </a:ext>
            </a:extLst>
          </p:cNvPr>
          <p:cNvSpPr>
            <a:spLocks noGrp="1"/>
          </p:cNvSpPr>
          <p:nvPr>
            <p:ph type="title"/>
          </p:nvPr>
        </p:nvSpPr>
        <p:spPr>
          <a:xfrm>
            <a:off x="554477" y="4599160"/>
            <a:ext cx="11079804" cy="1358020"/>
          </a:xfrm>
        </p:spPr>
        <p:txBody>
          <a:bodyPr anchor="ctr">
            <a:normAutofit/>
          </a:bodyPr>
          <a:lstStyle/>
          <a:p>
            <a:pPr algn="ctr"/>
            <a:r>
              <a:rPr lang="en-US" sz="4400">
                <a:solidFill>
                  <a:schemeClr val="bg1"/>
                </a:solidFill>
              </a:rPr>
              <a:t>Subcontracts Generally</a:t>
            </a:r>
          </a:p>
        </p:txBody>
      </p:sp>
      <p:graphicFrame>
        <p:nvGraphicFramePr>
          <p:cNvPr id="23" name="Content Placeholder 9">
            <a:extLst>
              <a:ext uri="{FF2B5EF4-FFF2-40B4-BE49-F238E27FC236}">
                <a16:creationId xmlns:a16="http://schemas.microsoft.com/office/drawing/2014/main" id="{0F177185-79F9-F86B-68F0-5EF593BA6298}"/>
              </a:ext>
            </a:extLst>
          </p:cNvPr>
          <p:cNvGraphicFramePr>
            <a:graphicFrameLocks noGrp="1"/>
          </p:cNvGraphicFramePr>
          <p:nvPr>
            <p:ph idx="1"/>
            <p:extLst>
              <p:ext uri="{D42A27DB-BD31-4B8C-83A1-F6EECF244321}">
                <p14:modId xmlns:p14="http://schemas.microsoft.com/office/powerpoint/2010/main" val="1514810056"/>
              </p:ext>
            </p:extLst>
          </p:nvPr>
        </p:nvGraphicFramePr>
        <p:xfrm>
          <a:off x="960120" y="640080"/>
          <a:ext cx="10271760" cy="3202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0651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p:txBody>
          <a:bodyPr anchor="ctr">
            <a:normAutofit/>
          </a:bodyPr>
          <a:lstStyle/>
          <a:p>
            <a:pPr algn="ctr"/>
            <a:r>
              <a:rPr lang="en-US" sz="4400" dirty="0">
                <a:solidFill>
                  <a:schemeClr val="bg1"/>
                </a:solidFill>
              </a:rPr>
              <a:t>Form Contracts </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normAutofit/>
          </a:bodyPr>
          <a:lstStyle/>
          <a:p>
            <a:r>
              <a:rPr lang="en-US" dirty="0"/>
              <a:t>Published by the American Institute of Architects with input and endorsement from several trade organizations and industry stakeholders</a:t>
            </a:r>
          </a:p>
          <a:p>
            <a:r>
              <a:rPr lang="en-US" dirty="0"/>
              <a:t>Because they are drafted by architects, the architect plays a large role in construction project administration</a:t>
            </a:r>
          </a:p>
          <a:p>
            <a:r>
              <a:rPr lang="en-US" dirty="0"/>
              <a:t>Each document is updated every 10 years</a:t>
            </a:r>
          </a:p>
          <a:p>
            <a:endParaRPr lang="en-US" dirty="0"/>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normAutofit/>
          </a:bodyPr>
          <a:lstStyle/>
          <a:p>
            <a:r>
              <a:rPr lang="en-US" dirty="0"/>
              <a:t>Developed by a collection of trade organizations and construction industry stakeholders, including the ASA, ABC, AGC, </a:t>
            </a:r>
          </a:p>
          <a:p>
            <a:r>
              <a:rPr lang="en-US" dirty="0"/>
              <a:t>First created in response to the 2007 update to the AIA contracts updated that year</a:t>
            </a:r>
          </a:p>
          <a:p>
            <a:r>
              <a:rPr lang="en-US" dirty="0"/>
              <a:t>Each document is updated on an as-needed basis</a:t>
            </a:r>
          </a:p>
        </p:txBody>
      </p:sp>
    </p:spTree>
    <p:extLst>
      <p:ext uri="{BB962C8B-B14F-4D97-AF65-F5344CB8AC3E}">
        <p14:creationId xmlns:p14="http://schemas.microsoft.com/office/powerpoint/2010/main" val="2552862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p:txBody>
          <a:bodyPr anchor="ctr">
            <a:normAutofit/>
          </a:bodyPr>
          <a:lstStyle/>
          <a:p>
            <a:pPr algn="ctr"/>
            <a:r>
              <a:rPr lang="en-US" sz="4400" dirty="0">
                <a:solidFill>
                  <a:schemeClr val="bg1"/>
                </a:solidFill>
              </a:rPr>
              <a:t>Subcontract Documents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Addressed in Articles 1 and 15</a:t>
            </a:r>
          </a:p>
          <a:p>
            <a:r>
              <a:rPr lang="en-US" dirty="0"/>
              <a:t>Does not include the Subcontractor’s Proposal</a:t>
            </a:r>
          </a:p>
          <a:p>
            <a:r>
              <a:rPr lang="en-US" dirty="0"/>
              <a:t>Prime contract incorporated</a:t>
            </a:r>
          </a:p>
          <a:p>
            <a:r>
              <a:rPr lang="en-US" dirty="0"/>
              <a:t>Requires Contractor to provide copy of all Subcontract Documents prior to execution</a:t>
            </a:r>
          </a:p>
          <a:p>
            <a:endParaRPr lang="en-US" dirty="0"/>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Articles 2.4, 2.6.1, and 13</a:t>
            </a:r>
          </a:p>
          <a:p>
            <a:r>
              <a:rPr lang="en-US" dirty="0"/>
              <a:t>Does not include the Subcontractor’s Proposal</a:t>
            </a:r>
          </a:p>
          <a:p>
            <a:r>
              <a:rPr lang="en-US" dirty="0"/>
              <a:t>Prime contract incorporated</a:t>
            </a:r>
          </a:p>
          <a:p>
            <a:r>
              <a:rPr lang="en-US" dirty="0"/>
              <a:t>Requires Contractor to provide copy of all Subcontract Documents prior to execution</a:t>
            </a:r>
          </a:p>
          <a:p>
            <a:r>
              <a:rPr lang="en-US" dirty="0"/>
              <a:t>Contains an express Order of Precedence</a:t>
            </a:r>
          </a:p>
          <a:p>
            <a:endParaRPr lang="en-US" dirty="0"/>
          </a:p>
        </p:txBody>
      </p:sp>
    </p:spTree>
    <p:extLst>
      <p:ext uri="{BB962C8B-B14F-4D97-AF65-F5344CB8AC3E}">
        <p14:creationId xmlns:p14="http://schemas.microsoft.com/office/powerpoint/2010/main" val="55649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p:txBody>
          <a:bodyPr/>
          <a:lstStyle/>
          <a:p>
            <a:r>
              <a:rPr lang="en-US" dirty="0"/>
              <a:t>Subcontract Documents</a:t>
            </a:r>
            <a:br>
              <a:rPr lang="en-US" dirty="0"/>
            </a:br>
            <a:r>
              <a:rPr lang="en-US" dirty="0"/>
              <a:t>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Ensure your proposal is included and/or that your scope of work is clearly set forth</a:t>
            </a:r>
          </a:p>
          <a:p>
            <a:r>
              <a:rPr lang="en-US" dirty="0"/>
              <a:t>Ensure that the only incorporated documents are ones that you have been provided</a:t>
            </a:r>
          </a:p>
          <a:p>
            <a:r>
              <a:rPr lang="en-US" dirty="0"/>
              <a:t>Ensure you review the most important provisions of the prime contract</a:t>
            </a:r>
          </a:p>
          <a:p>
            <a:r>
              <a:rPr lang="en-US" dirty="0"/>
              <a:t>Ensure you know the order of precedence</a:t>
            </a:r>
          </a:p>
        </p:txBody>
      </p:sp>
    </p:spTree>
    <p:extLst>
      <p:ext uri="{BB962C8B-B14F-4D97-AF65-F5344CB8AC3E}">
        <p14:creationId xmlns:p14="http://schemas.microsoft.com/office/powerpoint/2010/main" val="3642170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Contractor’s Responsibilities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Addressed in Article 3</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4</a:t>
            </a:r>
          </a:p>
        </p:txBody>
      </p:sp>
    </p:spTree>
    <p:extLst>
      <p:ext uri="{BB962C8B-B14F-4D97-AF65-F5344CB8AC3E}">
        <p14:creationId xmlns:p14="http://schemas.microsoft.com/office/powerpoint/2010/main" val="2852005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sz="3600" dirty="0">
                <a:solidFill>
                  <a:schemeClr val="bg1"/>
                </a:solidFill>
              </a:rPr>
              <a:t>Contractor’s Responsibilities</a:t>
            </a:r>
            <a:br>
              <a:rPr lang="en-US" sz="3600" dirty="0">
                <a:solidFill>
                  <a:schemeClr val="bg1"/>
                </a:solidFill>
              </a:rPr>
            </a:br>
            <a:r>
              <a:rPr lang="en-US" sz="3600" dirty="0">
                <a:solidFill>
                  <a:schemeClr val="bg1"/>
                </a:solidFill>
              </a:rPr>
              <a:t>Considerations</a:t>
            </a:r>
            <a:endParaRPr lang="en-US" dirty="0"/>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Identify the Contractor’s representative and their scope of authority for the Project</a:t>
            </a:r>
          </a:p>
          <a:p>
            <a:r>
              <a:rPr lang="en-US" dirty="0"/>
              <a:t>Ensure the Contractor’s communication obligations are set forth, especially concerning Subcontractor’s lien rights</a:t>
            </a:r>
          </a:p>
          <a:p>
            <a:r>
              <a:rPr lang="en-US" dirty="0"/>
              <a:t>Clearly outline the requirement for the Contractor to provide storage areas on the Project</a:t>
            </a:r>
          </a:p>
          <a:p>
            <a:r>
              <a:rPr lang="en-US" dirty="0"/>
              <a:t>Clearly outline Contractor’s responsibility for scheduling</a:t>
            </a:r>
          </a:p>
        </p:txBody>
      </p:sp>
    </p:spTree>
    <p:extLst>
      <p:ext uri="{BB962C8B-B14F-4D97-AF65-F5344CB8AC3E}">
        <p14:creationId xmlns:p14="http://schemas.microsoft.com/office/powerpoint/2010/main" val="22868213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Payments to Subcontractor</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Addressed in Article 11</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8</a:t>
            </a:r>
          </a:p>
        </p:txBody>
      </p:sp>
    </p:spTree>
    <p:extLst>
      <p:ext uri="{BB962C8B-B14F-4D97-AF65-F5344CB8AC3E}">
        <p14:creationId xmlns:p14="http://schemas.microsoft.com/office/powerpoint/2010/main" val="3055170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Payment</a:t>
            </a:r>
            <a:br>
              <a:rPr lang="en-US" sz="3200" dirty="0">
                <a:solidFill>
                  <a:schemeClr val="bg1"/>
                </a:solidFill>
              </a:rPr>
            </a:br>
            <a:r>
              <a:rPr lang="en-US" sz="3200" dirty="0">
                <a:solidFill>
                  <a:schemeClr val="bg1"/>
                </a:solidFill>
              </a:rPr>
              <a:t>Defaults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Schedule of Values to be submitted prior to first application for payment</a:t>
            </a:r>
          </a:p>
          <a:p>
            <a:r>
              <a:rPr lang="en-US" dirty="0"/>
              <a:t>Does not contain “pay-if-paid” language per </a:t>
            </a:r>
            <a:r>
              <a:rPr lang="en-US" sz="1800" b="1" dirty="0">
                <a:effectLst/>
                <a:latin typeface="Arial Narrow" panose="020B0606020202030204" pitchFamily="34" charset="0"/>
                <a:ea typeface="Times New Roman" panose="02020603050405020304" pitchFamily="18" charset="0"/>
                <a:cs typeface="Arial Narrow" panose="020B0606020202030204" pitchFamily="34" charset="0"/>
              </a:rPr>
              <a:t>§</a:t>
            </a:r>
            <a:r>
              <a:rPr lang="en-US" dirty="0"/>
              <a:t>11.1.3 last sentence</a:t>
            </a:r>
          </a:p>
          <a:p>
            <a:r>
              <a:rPr lang="en-US" dirty="0"/>
              <a:t>Provides for retainage and late payment interest</a:t>
            </a:r>
          </a:p>
          <a:p>
            <a:endParaRPr lang="en-US" dirty="0"/>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Schedule of Values is a condition precedent to payment (must be provided within 15 days of execution)</a:t>
            </a:r>
          </a:p>
          <a:p>
            <a:r>
              <a:rPr lang="en-US" dirty="0"/>
              <a:t>Does not contain “pay-if-paid” language per 8.2.5</a:t>
            </a:r>
          </a:p>
          <a:p>
            <a:r>
              <a:rPr lang="en-US" dirty="0"/>
              <a:t>Provides for retainage and late payment interest</a:t>
            </a:r>
          </a:p>
          <a:p>
            <a:endParaRPr lang="en-US" dirty="0"/>
          </a:p>
          <a:p>
            <a:endParaRPr lang="en-US" dirty="0"/>
          </a:p>
        </p:txBody>
      </p:sp>
    </p:spTree>
    <p:extLst>
      <p:ext uri="{BB962C8B-B14F-4D97-AF65-F5344CB8AC3E}">
        <p14:creationId xmlns:p14="http://schemas.microsoft.com/office/powerpoint/2010/main" val="2130502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dirty="0"/>
              <a:t>Payment 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Be aware of attempts to add “pay-if-paid” language</a:t>
            </a:r>
          </a:p>
          <a:p>
            <a:r>
              <a:rPr lang="en-US" dirty="0"/>
              <a:t>Confirm retainage</a:t>
            </a:r>
          </a:p>
          <a:p>
            <a:r>
              <a:rPr lang="en-US" dirty="0"/>
              <a:t>Under both form contracts, payment is triggered by Application for Payments</a:t>
            </a:r>
          </a:p>
        </p:txBody>
      </p:sp>
    </p:spTree>
    <p:extLst>
      <p:ext uri="{BB962C8B-B14F-4D97-AF65-F5344CB8AC3E}">
        <p14:creationId xmlns:p14="http://schemas.microsoft.com/office/powerpoint/2010/main" val="175682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Indemnity</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Addressed in Article 4.7</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9.1</a:t>
            </a:r>
          </a:p>
        </p:txBody>
      </p:sp>
    </p:spTree>
    <p:extLst>
      <p:ext uri="{BB962C8B-B14F-4D97-AF65-F5344CB8AC3E}">
        <p14:creationId xmlns:p14="http://schemas.microsoft.com/office/powerpoint/2010/main" val="649852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Indemnity</a:t>
            </a:r>
            <a:br>
              <a:rPr lang="en-US" sz="3200" dirty="0">
                <a:solidFill>
                  <a:schemeClr val="bg1"/>
                </a:solidFill>
              </a:rPr>
            </a:br>
            <a:r>
              <a:rPr lang="en-US" sz="3200" dirty="0">
                <a:solidFill>
                  <a:schemeClr val="bg1"/>
                </a:solidFill>
              </a:rPr>
              <a:t>Defaults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normAutofit fontScale="70000" lnSpcReduction="20000"/>
          </a:bodyPr>
          <a:lstStyle/>
          <a:p>
            <a:r>
              <a:rPr lang="en-US" dirty="0"/>
              <a:t>Subcontractor shall indemnify and hold harmless</a:t>
            </a:r>
          </a:p>
          <a:p>
            <a:r>
              <a:rPr lang="en-US" dirty="0"/>
              <a:t>Indemnified parties: Owner, Contractor, Architect, Architect’s consultants, and agents and employees </a:t>
            </a:r>
          </a:p>
          <a:p>
            <a:r>
              <a:rPr lang="en-US" dirty="0"/>
              <a:t>Bodily injury, sickness, disease or death, or to injury to or destruction of tangible property (other than the Work itself), </a:t>
            </a:r>
          </a:p>
          <a:p>
            <a:r>
              <a:rPr lang="en-US" dirty="0"/>
              <a:t>To the extent caused by the negligent acts or omissions of the Subcontractor, Sub-subcontractors, anyone directly or indirectly employed by them, or anyone for whose acts they may be liable</a:t>
            </a:r>
          </a:p>
          <a:p>
            <a:r>
              <a:rPr lang="en-US" dirty="0"/>
              <a:t>Regardless of whether or not such claim, damage, loss, or expense is caused in part by a party indemnified by Subcontractor.</a:t>
            </a:r>
          </a:p>
          <a:p>
            <a:endParaRPr lang="en-US" dirty="0"/>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normAutofit fontScale="70000" lnSpcReduction="20000"/>
          </a:bodyPr>
          <a:lstStyle/>
          <a:p>
            <a:endParaRPr lang="en-US" dirty="0"/>
          </a:p>
          <a:p>
            <a:endParaRPr lang="en-US" dirty="0"/>
          </a:p>
          <a:p>
            <a:r>
              <a:rPr lang="en-US" dirty="0"/>
              <a:t>Subcontractor shall indemnify and hold harmless </a:t>
            </a:r>
          </a:p>
          <a:p>
            <a:r>
              <a:rPr lang="en-US" dirty="0"/>
              <a:t>Indemnified parties: Constructor, Design Professional, Owner, and their agents, consultants, and employees</a:t>
            </a:r>
          </a:p>
          <a:p>
            <a:r>
              <a:rPr lang="en-US" dirty="0"/>
              <a:t>Bodily injury and property damage other than the Work itself</a:t>
            </a:r>
          </a:p>
          <a:p>
            <a:r>
              <a:rPr lang="en-US" dirty="0"/>
              <a:t>To the extent caused by the negligent or intentionally wrongful acts or omissions of Subcontractor, sub- subcontractors, or anyone employed directly or indirectly by any of them or by anyone for whose acts any of them may be liable</a:t>
            </a:r>
          </a:p>
          <a:p>
            <a:endParaRPr lang="en-US" dirty="0"/>
          </a:p>
          <a:p>
            <a:endParaRPr lang="en-US" dirty="0"/>
          </a:p>
          <a:p>
            <a:endParaRPr lang="en-US" dirty="0"/>
          </a:p>
        </p:txBody>
      </p:sp>
    </p:spTree>
    <p:extLst>
      <p:ext uri="{BB962C8B-B14F-4D97-AF65-F5344CB8AC3E}">
        <p14:creationId xmlns:p14="http://schemas.microsoft.com/office/powerpoint/2010/main" val="3037791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sz="3600" dirty="0">
                <a:solidFill>
                  <a:schemeClr val="bg1"/>
                </a:solidFill>
              </a:rPr>
              <a:t>Indemnity</a:t>
            </a:r>
            <a:r>
              <a:rPr lang="en-US" dirty="0"/>
              <a:t> 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Be aware of the breadth of indemnity including the nature of the claims and the parties indemnified</a:t>
            </a:r>
          </a:p>
          <a:p>
            <a:r>
              <a:rPr lang="en-US" dirty="0"/>
              <a:t>Be sure to only indemnify for your own negligence</a:t>
            </a:r>
          </a:p>
          <a:p>
            <a:r>
              <a:rPr lang="en-US" dirty="0"/>
              <a:t>Be aware that some indemnity provisions are unenforceable in certain jurisdictions</a:t>
            </a:r>
          </a:p>
        </p:txBody>
      </p:sp>
    </p:spTree>
    <p:extLst>
      <p:ext uri="{BB962C8B-B14F-4D97-AF65-F5344CB8AC3E}">
        <p14:creationId xmlns:p14="http://schemas.microsoft.com/office/powerpoint/2010/main" val="38836560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Delay/Force Majeure</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normAutofit fontScale="92500" lnSpcReduction="10000"/>
          </a:bodyPr>
          <a:lstStyle/>
          <a:p>
            <a:r>
              <a:rPr lang="en-US" dirty="0"/>
              <a:t>No express provision regarding delays or force majeure</a:t>
            </a:r>
          </a:p>
          <a:p>
            <a:r>
              <a:rPr lang="en-US" dirty="0"/>
              <a:t>Subcontractor may make claims for extensions of time and damages for delay (Article 5.3)</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normAutofit fontScale="92500" lnSpcReduction="10000"/>
          </a:bodyPr>
          <a:lstStyle/>
          <a:p>
            <a:r>
              <a:rPr lang="en-US" dirty="0"/>
              <a:t>Delays addressed in Article 5.3</a:t>
            </a:r>
          </a:p>
          <a:p>
            <a:r>
              <a:rPr lang="en-US" dirty="0"/>
              <a:t>Subcontractor agrees to initiate all claims for which Owner is or may be liable in the manner and within the time limits provided in the Subcontract Documents for like claims by Constructor upon Owner</a:t>
            </a:r>
          </a:p>
          <a:p>
            <a:r>
              <a:rPr lang="en-US" dirty="0"/>
              <a:t>Subcontractor may recover for delay damages caused by Contractor</a:t>
            </a:r>
          </a:p>
          <a:p>
            <a:r>
              <a:rPr lang="en-US" dirty="0"/>
              <a:t>No express force majeure provision</a:t>
            </a:r>
          </a:p>
        </p:txBody>
      </p:sp>
    </p:spTree>
    <p:extLst>
      <p:ext uri="{BB962C8B-B14F-4D97-AF65-F5344CB8AC3E}">
        <p14:creationId xmlns:p14="http://schemas.microsoft.com/office/powerpoint/2010/main" val="704175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sz="3600" dirty="0">
                <a:solidFill>
                  <a:schemeClr val="bg1"/>
                </a:solidFill>
              </a:rPr>
              <a:t>Delay/Force Majeure</a:t>
            </a:r>
            <a:br>
              <a:rPr lang="en-US" sz="3600" dirty="0">
                <a:solidFill>
                  <a:schemeClr val="bg1"/>
                </a:solidFill>
              </a:rPr>
            </a:br>
            <a:r>
              <a:rPr lang="en-US" dirty="0"/>
              <a:t>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Be aware of notice requirements, including those contained in the Prime Contract</a:t>
            </a:r>
          </a:p>
          <a:p>
            <a:r>
              <a:rPr lang="en-US" dirty="0"/>
              <a:t>Document delays and their causes carefully</a:t>
            </a:r>
          </a:p>
        </p:txBody>
      </p:sp>
    </p:spTree>
    <p:extLst>
      <p:ext uri="{BB962C8B-B14F-4D97-AF65-F5344CB8AC3E}">
        <p14:creationId xmlns:p14="http://schemas.microsoft.com/office/powerpoint/2010/main" val="35724228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Unknown Site Conditions </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Not addressed</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7.3</a:t>
            </a:r>
          </a:p>
          <a:p>
            <a:r>
              <a:rPr lang="en-US" dirty="0"/>
              <a:t>Subcontractor to stop affected Work after the condition is first observed and give prompt written notice of the condition to Constructor. </a:t>
            </a:r>
          </a:p>
          <a:p>
            <a:r>
              <a:rPr lang="en-US" dirty="0"/>
              <a:t>Subcontractor shall not be required to perform any Work relating to the condition without the written mutual agreement of the Parties</a:t>
            </a:r>
          </a:p>
        </p:txBody>
      </p:sp>
    </p:spTree>
    <p:extLst>
      <p:ext uri="{BB962C8B-B14F-4D97-AF65-F5344CB8AC3E}">
        <p14:creationId xmlns:p14="http://schemas.microsoft.com/office/powerpoint/2010/main" val="24076474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sz="3600" dirty="0">
                <a:solidFill>
                  <a:schemeClr val="bg1"/>
                </a:solidFill>
              </a:rPr>
              <a:t>Unknown Site Conditions </a:t>
            </a:r>
            <a:br>
              <a:rPr lang="en-US" sz="3600" dirty="0">
                <a:solidFill>
                  <a:schemeClr val="bg1"/>
                </a:solidFill>
              </a:rPr>
            </a:br>
            <a:r>
              <a:rPr lang="en-US" dirty="0"/>
              <a:t>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Ensure this is addressed in the Subcontract</a:t>
            </a:r>
          </a:p>
          <a:p>
            <a:r>
              <a:rPr lang="en-US" dirty="0"/>
              <a:t>You should try to avoid being responsible for unknown site conditions</a:t>
            </a:r>
          </a:p>
          <a:p>
            <a:endParaRPr lang="en-US" dirty="0"/>
          </a:p>
        </p:txBody>
      </p:sp>
    </p:spTree>
    <p:extLst>
      <p:ext uri="{BB962C8B-B14F-4D97-AF65-F5344CB8AC3E}">
        <p14:creationId xmlns:p14="http://schemas.microsoft.com/office/powerpoint/2010/main" val="3654686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Termination of Subcontract</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Addressed in Article 7</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10</a:t>
            </a:r>
          </a:p>
        </p:txBody>
      </p:sp>
    </p:spTree>
    <p:extLst>
      <p:ext uri="{BB962C8B-B14F-4D97-AF65-F5344CB8AC3E}">
        <p14:creationId xmlns:p14="http://schemas.microsoft.com/office/powerpoint/2010/main" val="110749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Termination of Subcontract</a:t>
            </a:r>
            <a:br>
              <a:rPr lang="en-US" sz="3200" dirty="0">
                <a:solidFill>
                  <a:schemeClr val="bg1"/>
                </a:solidFill>
              </a:rPr>
            </a:br>
            <a:r>
              <a:rPr lang="en-US" sz="3200" dirty="0">
                <a:solidFill>
                  <a:schemeClr val="bg1"/>
                </a:solidFill>
              </a:rPr>
              <a:t>Defaults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normAutofit fontScale="77500" lnSpcReduction="20000"/>
          </a:bodyPr>
          <a:lstStyle/>
          <a:p>
            <a:r>
              <a:rPr lang="en-US" dirty="0"/>
              <a:t>Subcontractor may terminate for the same reasons as the Contractor may terminate with Owner under the Prime Contract, or for non-payment ≥ 60 days</a:t>
            </a:r>
          </a:p>
          <a:p>
            <a:r>
              <a:rPr lang="en-US" dirty="0"/>
              <a:t>Contractor may terminate for cause and finish Subcontractor’s scope</a:t>
            </a:r>
          </a:p>
          <a:p>
            <a:r>
              <a:rPr lang="en-US" dirty="0"/>
              <a:t>No Contractor right to terminate for convenience</a:t>
            </a:r>
          </a:p>
          <a:p>
            <a:r>
              <a:rPr lang="en-US" dirty="0"/>
              <a:t>In the event the Owner terminates Prime Contract for convenience, Subcontractor entitled to payment on work performed and overhead and profit on work not performed </a:t>
            </a:r>
          </a:p>
          <a:p>
            <a:r>
              <a:rPr lang="en-US" dirty="0"/>
              <a:t>Contractor may suspend, Subcontractor receives equitable adjustment in time and sum</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normAutofit fontScale="77500" lnSpcReduction="20000"/>
          </a:bodyPr>
          <a:lstStyle/>
          <a:p>
            <a:endParaRPr lang="en-US" sz="1800" dirty="0"/>
          </a:p>
          <a:p>
            <a:r>
              <a:rPr lang="en-US" sz="1800" dirty="0"/>
              <a:t>Subcontractor may terminate after stopping work for 30 days due to non-payment  or “unreasonable” suspension</a:t>
            </a:r>
          </a:p>
          <a:p>
            <a:r>
              <a:rPr lang="en-US" sz="1800" dirty="0"/>
              <a:t>Subcontractor type of recovery dependent on payment status of Owner to Contractor</a:t>
            </a:r>
          </a:p>
          <a:p>
            <a:r>
              <a:rPr lang="en-US" sz="1800" dirty="0"/>
              <a:t>Contractor may terminate for cause and finish Subcontractor’s scope utilizing Subcontractor’s material and supplies; Subcontractor may no unreasonably withhold consent for Contractor to utilize Subcontractor’s tools and equipment onsite</a:t>
            </a:r>
          </a:p>
          <a:p>
            <a:r>
              <a:rPr lang="en-US" sz="1800" dirty="0"/>
              <a:t>If Owner terminates Prime Contract, Subcontractor recovery limited</a:t>
            </a:r>
          </a:p>
          <a:p>
            <a:r>
              <a:rPr lang="en-US" sz="1800" dirty="0"/>
              <a:t>Wrongful termination by Contractor results in Subcontractor recovering reasonable overhead and profit on the Subcontract Work not executed</a:t>
            </a:r>
          </a:p>
          <a:p>
            <a:endParaRPr lang="en-US" dirty="0"/>
          </a:p>
          <a:p>
            <a:endParaRPr lang="en-US" dirty="0"/>
          </a:p>
        </p:txBody>
      </p:sp>
    </p:spTree>
    <p:extLst>
      <p:ext uri="{BB962C8B-B14F-4D97-AF65-F5344CB8AC3E}">
        <p14:creationId xmlns:p14="http://schemas.microsoft.com/office/powerpoint/2010/main" val="12956075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sz="3600" dirty="0">
                <a:solidFill>
                  <a:schemeClr val="bg1"/>
                </a:solidFill>
              </a:rPr>
              <a:t>Termination of Subcontract</a:t>
            </a:r>
            <a:r>
              <a:rPr lang="en-US" dirty="0"/>
              <a:t> 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Be aware of attempts to add termination for convenience language</a:t>
            </a:r>
          </a:p>
          <a:p>
            <a:r>
              <a:rPr lang="en-US" dirty="0"/>
              <a:t>Be aware of attempts to increase Contractor’s rights to suspend</a:t>
            </a:r>
          </a:p>
          <a:p>
            <a:r>
              <a:rPr lang="en-US" dirty="0"/>
              <a:t>Be aware of attempts to limit Subcontractor’s remedies</a:t>
            </a:r>
          </a:p>
          <a:p>
            <a:r>
              <a:rPr lang="en-US" dirty="0"/>
              <a:t>Be aware of attempts to increase Contractor’s remedies</a:t>
            </a:r>
          </a:p>
          <a:p>
            <a:r>
              <a:rPr lang="en-US" dirty="0"/>
              <a:t>Be aware of all notice requirements</a:t>
            </a:r>
          </a:p>
          <a:p>
            <a:endParaRPr lang="en-US" dirty="0"/>
          </a:p>
        </p:txBody>
      </p:sp>
    </p:spTree>
    <p:extLst>
      <p:ext uri="{BB962C8B-B14F-4D97-AF65-F5344CB8AC3E}">
        <p14:creationId xmlns:p14="http://schemas.microsoft.com/office/powerpoint/2010/main" val="2582022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Dispute Resolution</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“Contractor’s Claims” addressed in Article 3.4 and 3.5</a:t>
            </a:r>
          </a:p>
          <a:p>
            <a:r>
              <a:rPr lang="en-US" dirty="0"/>
              <a:t>Claims and Disputes addressed in Article 6</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11</a:t>
            </a:r>
          </a:p>
        </p:txBody>
      </p:sp>
    </p:spTree>
    <p:extLst>
      <p:ext uri="{BB962C8B-B14F-4D97-AF65-F5344CB8AC3E}">
        <p14:creationId xmlns:p14="http://schemas.microsoft.com/office/powerpoint/2010/main" val="880260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Dispute Resolution</a:t>
            </a:r>
            <a:br>
              <a:rPr lang="en-US" sz="3200" dirty="0">
                <a:solidFill>
                  <a:schemeClr val="bg1"/>
                </a:solidFill>
              </a:rPr>
            </a:br>
            <a:r>
              <a:rPr lang="en-US" sz="3200" dirty="0">
                <a:solidFill>
                  <a:schemeClr val="bg1"/>
                </a:solidFill>
              </a:rPr>
              <a:t>Defaults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AAA Mediation is a condition precedent to binding dispute resolution</a:t>
            </a:r>
          </a:p>
          <a:p>
            <a:r>
              <a:rPr lang="en-US" dirty="0"/>
              <a:t>Binding dispute resolution is to be selected (Litigation is default)</a:t>
            </a:r>
          </a:p>
          <a:p>
            <a:r>
              <a:rPr lang="en-US" dirty="0"/>
              <a:t>Expressly provides for consolidation and joinder</a:t>
            </a:r>
          </a:p>
          <a:p>
            <a:r>
              <a:rPr lang="en-US" dirty="0"/>
              <a:t>Silent as to attorney’s fees</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Direct </a:t>
            </a:r>
            <a:r>
              <a:rPr lang="en-US" dirty="0" err="1"/>
              <a:t>Discussiona</a:t>
            </a:r>
            <a:r>
              <a:rPr lang="en-US" dirty="0"/>
              <a:t> are required before mediation</a:t>
            </a:r>
          </a:p>
          <a:p>
            <a:r>
              <a:rPr lang="en-US" dirty="0"/>
              <a:t>Mediation is the second step (Default is AAA but other options provided)</a:t>
            </a:r>
          </a:p>
          <a:p>
            <a:r>
              <a:rPr lang="en-US" dirty="0"/>
              <a:t>Binding dispute resolution is to be selected (Litigation is default)</a:t>
            </a:r>
          </a:p>
          <a:p>
            <a:r>
              <a:rPr lang="en-US" dirty="0"/>
              <a:t>Prevailing party awarded costs and attorney’s fees</a:t>
            </a:r>
          </a:p>
        </p:txBody>
      </p:sp>
    </p:spTree>
    <p:extLst>
      <p:ext uri="{BB962C8B-B14F-4D97-AF65-F5344CB8AC3E}">
        <p14:creationId xmlns:p14="http://schemas.microsoft.com/office/powerpoint/2010/main" val="1852826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dirty="0"/>
              <a:t>Dispute Resolution</a:t>
            </a:r>
            <a:br>
              <a:rPr lang="en-US" dirty="0"/>
            </a:br>
            <a:r>
              <a:rPr lang="en-US" dirty="0"/>
              <a:t>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Be aware of notice and appeal requirements, especially timeframes</a:t>
            </a:r>
          </a:p>
          <a:p>
            <a:r>
              <a:rPr lang="en-US" dirty="0"/>
              <a:t>Be aware of attempts to permit the contractor to determine dispute resolution path</a:t>
            </a:r>
          </a:p>
          <a:p>
            <a:r>
              <a:rPr lang="en-US" dirty="0"/>
              <a:t>Be aware of attempts to change venue of dispute resolution</a:t>
            </a:r>
          </a:p>
          <a:p>
            <a:r>
              <a:rPr lang="en-US" dirty="0"/>
              <a:t>Be aware of attempts to shift costs of dispute resolution </a:t>
            </a:r>
          </a:p>
        </p:txBody>
      </p:sp>
    </p:spTree>
    <p:extLst>
      <p:ext uri="{BB962C8B-B14F-4D97-AF65-F5344CB8AC3E}">
        <p14:creationId xmlns:p14="http://schemas.microsoft.com/office/powerpoint/2010/main" val="4676584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Liquidated Damages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Addressed in Article 3.4.1</a:t>
            </a:r>
          </a:p>
          <a:p>
            <a:r>
              <a:rPr lang="en-US" dirty="0"/>
              <a:t>Liquidated damages are only applied if “assessed” against the Contractor</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5.5</a:t>
            </a:r>
          </a:p>
          <a:p>
            <a:r>
              <a:rPr lang="en-US" dirty="0"/>
              <a:t>Liquidated damages are only applied if “assessed” against the Contractor</a:t>
            </a:r>
          </a:p>
        </p:txBody>
      </p:sp>
    </p:spTree>
    <p:extLst>
      <p:ext uri="{BB962C8B-B14F-4D97-AF65-F5344CB8AC3E}">
        <p14:creationId xmlns:p14="http://schemas.microsoft.com/office/powerpoint/2010/main" val="2689256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dirty="0"/>
              <a:t>Liquidated Damages</a:t>
            </a:r>
            <a:br>
              <a:rPr lang="en-US" dirty="0"/>
            </a:br>
            <a:r>
              <a:rPr lang="en-US" dirty="0"/>
              <a:t>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Be aware of any liquidated damages provision in the Prime Contract</a:t>
            </a:r>
          </a:p>
          <a:p>
            <a:r>
              <a:rPr lang="en-US" dirty="0"/>
              <a:t>Be sure to limit liquidated damages to those actually “assessed” against the Contractor</a:t>
            </a:r>
          </a:p>
          <a:p>
            <a:r>
              <a:rPr lang="en-US" dirty="0"/>
              <a:t>Ensure subcontracts limit liquidated damages against the subcontractor to the Subcontractor’s share of the responsibility for the damages</a:t>
            </a:r>
          </a:p>
        </p:txBody>
      </p:sp>
    </p:spTree>
    <p:extLst>
      <p:ext uri="{BB962C8B-B14F-4D97-AF65-F5344CB8AC3E}">
        <p14:creationId xmlns:p14="http://schemas.microsoft.com/office/powerpoint/2010/main" val="32241333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0722-2775-4A70-8182-7C215D42C9B2}"/>
              </a:ext>
            </a:extLst>
          </p:cNvPr>
          <p:cNvSpPr>
            <a:spLocks noGrp="1"/>
          </p:cNvSpPr>
          <p:nvPr>
            <p:ph type="title"/>
          </p:nvPr>
        </p:nvSpPr>
        <p:spPr>
          <a:xfrm>
            <a:off x="252918" y="1123837"/>
            <a:ext cx="2985231" cy="4601183"/>
          </a:xfrm>
        </p:spPr>
        <p:txBody>
          <a:bodyPr anchor="ctr">
            <a:normAutofit/>
          </a:bodyPr>
          <a:lstStyle/>
          <a:p>
            <a:pPr algn="ctr"/>
            <a:r>
              <a:rPr lang="en-US" sz="3200" dirty="0">
                <a:solidFill>
                  <a:schemeClr val="bg1"/>
                </a:solidFill>
              </a:rPr>
              <a:t>Waiver of Consequential Damages</a:t>
            </a:r>
          </a:p>
        </p:txBody>
      </p:sp>
      <p:sp>
        <p:nvSpPr>
          <p:cNvPr id="5" name="Text Placeholder 4">
            <a:extLst>
              <a:ext uri="{FF2B5EF4-FFF2-40B4-BE49-F238E27FC236}">
                <a16:creationId xmlns:a16="http://schemas.microsoft.com/office/drawing/2014/main" id="{913FF3E0-EE54-49E6-8D57-923FD58138DD}"/>
              </a:ext>
            </a:extLst>
          </p:cNvPr>
          <p:cNvSpPr>
            <a:spLocks noGrp="1"/>
          </p:cNvSpPr>
          <p:nvPr>
            <p:ph type="body" idx="1"/>
          </p:nvPr>
        </p:nvSpPr>
        <p:spPr/>
        <p:txBody>
          <a:bodyPr/>
          <a:lstStyle/>
          <a:p>
            <a:r>
              <a:rPr lang="en-US" dirty="0"/>
              <a:t>AIA A401 - 2017</a:t>
            </a:r>
          </a:p>
        </p:txBody>
      </p:sp>
      <p:sp>
        <p:nvSpPr>
          <p:cNvPr id="6" name="Content Placeholder 5">
            <a:extLst>
              <a:ext uri="{FF2B5EF4-FFF2-40B4-BE49-F238E27FC236}">
                <a16:creationId xmlns:a16="http://schemas.microsoft.com/office/drawing/2014/main" id="{ACCEDD7F-5D80-4538-96EE-AB3B94098E56}"/>
              </a:ext>
            </a:extLst>
          </p:cNvPr>
          <p:cNvSpPr>
            <a:spLocks noGrp="1"/>
          </p:cNvSpPr>
          <p:nvPr>
            <p:ph sz="half" idx="2"/>
          </p:nvPr>
        </p:nvSpPr>
        <p:spPr/>
        <p:txBody>
          <a:bodyPr/>
          <a:lstStyle/>
          <a:p>
            <a:r>
              <a:rPr lang="en-US" dirty="0"/>
              <a:t>Addressed in Article 6.4</a:t>
            </a:r>
          </a:p>
          <a:p>
            <a:r>
              <a:rPr lang="en-US" dirty="0"/>
              <a:t>Exception for liquidated damages</a:t>
            </a:r>
          </a:p>
        </p:txBody>
      </p:sp>
      <p:sp>
        <p:nvSpPr>
          <p:cNvPr id="7" name="Text Placeholder 6">
            <a:extLst>
              <a:ext uri="{FF2B5EF4-FFF2-40B4-BE49-F238E27FC236}">
                <a16:creationId xmlns:a16="http://schemas.microsoft.com/office/drawing/2014/main" id="{6852812E-18B6-4571-BCB4-F24C41F2A440}"/>
              </a:ext>
            </a:extLst>
          </p:cNvPr>
          <p:cNvSpPr>
            <a:spLocks noGrp="1"/>
          </p:cNvSpPr>
          <p:nvPr>
            <p:ph type="body" sz="quarter" idx="3"/>
          </p:nvPr>
        </p:nvSpPr>
        <p:spPr/>
        <p:txBody>
          <a:bodyPr/>
          <a:lstStyle/>
          <a:p>
            <a:endParaRPr lang="en-US" dirty="0"/>
          </a:p>
          <a:p>
            <a:r>
              <a:rPr lang="en-US" dirty="0" err="1"/>
              <a:t>ConsensusDOCS</a:t>
            </a:r>
            <a:r>
              <a:rPr lang="en-US" dirty="0"/>
              <a:t> 750 (2017)</a:t>
            </a:r>
          </a:p>
        </p:txBody>
      </p:sp>
      <p:sp>
        <p:nvSpPr>
          <p:cNvPr id="9" name="Content Placeholder 8">
            <a:extLst>
              <a:ext uri="{FF2B5EF4-FFF2-40B4-BE49-F238E27FC236}">
                <a16:creationId xmlns:a16="http://schemas.microsoft.com/office/drawing/2014/main" id="{C1D067A2-7293-4878-BD07-9D703A77342E}"/>
              </a:ext>
            </a:extLst>
          </p:cNvPr>
          <p:cNvSpPr>
            <a:spLocks noGrp="1"/>
          </p:cNvSpPr>
          <p:nvPr>
            <p:ph sz="quarter" idx="4"/>
          </p:nvPr>
        </p:nvSpPr>
        <p:spPr/>
        <p:txBody>
          <a:bodyPr/>
          <a:lstStyle/>
          <a:p>
            <a:r>
              <a:rPr lang="en-US" dirty="0"/>
              <a:t>Addressed in Article 5.4</a:t>
            </a:r>
          </a:p>
          <a:p>
            <a:r>
              <a:rPr lang="en-US" dirty="0"/>
              <a:t>Exception for any liquidated, consequential, or other damages that Owner is entitled to recover against Constructor under the prime agreement and for losses covered by insurance as required by the subcontract</a:t>
            </a:r>
          </a:p>
          <a:p>
            <a:r>
              <a:rPr lang="en-US" dirty="0"/>
              <a:t>Requires similar waivers in all sub-subcontracts</a:t>
            </a:r>
          </a:p>
        </p:txBody>
      </p:sp>
    </p:spTree>
    <p:extLst>
      <p:ext uri="{BB962C8B-B14F-4D97-AF65-F5344CB8AC3E}">
        <p14:creationId xmlns:p14="http://schemas.microsoft.com/office/powerpoint/2010/main" val="1572100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D08778-8560-47A8-BE72-5B0F65BAA026}"/>
              </a:ext>
            </a:extLst>
          </p:cNvPr>
          <p:cNvSpPr>
            <a:spLocks noGrp="1"/>
          </p:cNvSpPr>
          <p:nvPr>
            <p:ph type="title"/>
          </p:nvPr>
        </p:nvSpPr>
        <p:spPr>
          <a:xfrm>
            <a:off x="252919" y="1123837"/>
            <a:ext cx="3019670" cy="4601183"/>
          </a:xfrm>
        </p:spPr>
        <p:txBody>
          <a:bodyPr/>
          <a:lstStyle/>
          <a:p>
            <a:r>
              <a:rPr lang="en-US" sz="3600" dirty="0">
                <a:solidFill>
                  <a:schemeClr val="bg1"/>
                </a:solidFill>
              </a:rPr>
              <a:t>Waiver of Consequential</a:t>
            </a:r>
            <a:br>
              <a:rPr lang="en-US" dirty="0"/>
            </a:br>
            <a:r>
              <a:rPr lang="en-US" dirty="0"/>
              <a:t>Considerations</a:t>
            </a:r>
          </a:p>
        </p:txBody>
      </p:sp>
      <p:sp>
        <p:nvSpPr>
          <p:cNvPr id="8" name="Content Placeholder 7">
            <a:extLst>
              <a:ext uri="{FF2B5EF4-FFF2-40B4-BE49-F238E27FC236}">
                <a16:creationId xmlns:a16="http://schemas.microsoft.com/office/drawing/2014/main" id="{3E6BDDE2-2E9B-4835-BAED-A41A1E2D78A6}"/>
              </a:ext>
            </a:extLst>
          </p:cNvPr>
          <p:cNvSpPr>
            <a:spLocks noGrp="1"/>
          </p:cNvSpPr>
          <p:nvPr>
            <p:ph idx="1"/>
          </p:nvPr>
        </p:nvSpPr>
        <p:spPr/>
        <p:txBody>
          <a:bodyPr/>
          <a:lstStyle/>
          <a:p>
            <a:r>
              <a:rPr lang="en-US" dirty="0"/>
              <a:t>Major difference between </a:t>
            </a:r>
            <a:r>
              <a:rPr lang="en-US" dirty="0" err="1"/>
              <a:t>ConsensusDOCS</a:t>
            </a:r>
            <a:r>
              <a:rPr lang="en-US" dirty="0"/>
              <a:t> and AIA</a:t>
            </a:r>
          </a:p>
          <a:p>
            <a:r>
              <a:rPr lang="en-US" dirty="0"/>
              <a:t>Be aware of major exception to waiver contained in the </a:t>
            </a:r>
            <a:r>
              <a:rPr lang="en-US" dirty="0" err="1"/>
              <a:t>ConsensusDOCS</a:t>
            </a:r>
            <a:endParaRPr lang="en-US" dirty="0"/>
          </a:p>
          <a:p>
            <a:r>
              <a:rPr lang="en-US" dirty="0"/>
              <a:t>Owner </a:t>
            </a:r>
            <a:r>
              <a:rPr lang="en-US"/>
              <a:t>is the most </a:t>
            </a:r>
            <a:r>
              <a:rPr lang="en-US" dirty="0"/>
              <a:t>likely party to suffer significant consequential damages</a:t>
            </a:r>
          </a:p>
        </p:txBody>
      </p:sp>
    </p:spTree>
    <p:extLst>
      <p:ext uri="{BB962C8B-B14F-4D97-AF65-F5344CB8AC3E}">
        <p14:creationId xmlns:p14="http://schemas.microsoft.com/office/powerpoint/2010/main" val="33453090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0E740-D35F-4438-9A4C-3EEF257B6052}"/>
              </a:ext>
            </a:extLst>
          </p:cNvPr>
          <p:cNvSpPr>
            <a:spLocks noGrp="1"/>
          </p:cNvSpPr>
          <p:nvPr>
            <p:ph type="title"/>
          </p:nvPr>
        </p:nvSpPr>
        <p:spPr/>
        <p:txBody>
          <a:bodyPr/>
          <a:lstStyle/>
          <a:p>
            <a:r>
              <a:rPr lang="en-US" dirty="0"/>
              <a:t>Final Thoughts</a:t>
            </a:r>
          </a:p>
        </p:txBody>
      </p:sp>
      <p:sp>
        <p:nvSpPr>
          <p:cNvPr id="3" name="Content Placeholder 2">
            <a:extLst>
              <a:ext uri="{FF2B5EF4-FFF2-40B4-BE49-F238E27FC236}">
                <a16:creationId xmlns:a16="http://schemas.microsoft.com/office/drawing/2014/main" id="{F64338C4-A6F4-4753-9A55-5F348DDFD093}"/>
              </a:ext>
            </a:extLst>
          </p:cNvPr>
          <p:cNvSpPr>
            <a:spLocks noGrp="1"/>
          </p:cNvSpPr>
          <p:nvPr>
            <p:ph idx="1"/>
          </p:nvPr>
        </p:nvSpPr>
        <p:spPr/>
        <p:txBody>
          <a:bodyPr/>
          <a:lstStyle/>
          <a:p>
            <a:r>
              <a:rPr lang="en-US" dirty="0"/>
              <a:t>Always be aware of Subcontract timing and notice requirements</a:t>
            </a:r>
          </a:p>
          <a:p>
            <a:r>
              <a:rPr lang="en-US" dirty="0"/>
              <a:t>Paper, paper, paper</a:t>
            </a:r>
          </a:p>
          <a:p>
            <a:r>
              <a:rPr lang="en-US" dirty="0"/>
              <a:t>“An ounce of prevention is worth a pound of cure”</a:t>
            </a:r>
          </a:p>
        </p:txBody>
      </p:sp>
    </p:spTree>
    <p:extLst>
      <p:ext uri="{BB962C8B-B14F-4D97-AF65-F5344CB8AC3E}">
        <p14:creationId xmlns:p14="http://schemas.microsoft.com/office/powerpoint/2010/main" val="35836371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4A7FC5-56F0-4FE3-8383-04EE92963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Working">
            <a:extLst>
              <a:ext uri="{FF2B5EF4-FFF2-40B4-BE49-F238E27FC236}">
                <a16:creationId xmlns:a16="http://schemas.microsoft.com/office/drawing/2014/main" id="{BC829010-59E7-4B6E-AE76-EEE7D0ED0D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
            <a:ext cx="12188932" cy="6858000"/>
          </a:xfrm>
          <a:prstGeom prst="rect">
            <a:avLst/>
          </a:prstGeom>
        </p:spPr>
      </p:pic>
      <p:sp>
        <p:nvSpPr>
          <p:cNvPr id="12" name="Rectangle 11">
            <a:extLst>
              <a:ext uri="{FF2B5EF4-FFF2-40B4-BE49-F238E27FC236}">
                <a16:creationId xmlns:a16="http://schemas.microsoft.com/office/drawing/2014/main" id="{DE6BEBC3-6A99-4A53-9835-9875E0841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993299F-3E8A-4BF7-9C3D-B9F22CF94C4E}"/>
              </a:ext>
            </a:extLst>
          </p:cNvPr>
          <p:cNvSpPr>
            <a:spLocks noGrp="1"/>
          </p:cNvSpPr>
          <p:nvPr>
            <p:ph type="ctrTitle"/>
          </p:nvPr>
        </p:nvSpPr>
        <p:spPr>
          <a:xfrm>
            <a:off x="1069848" y="1298448"/>
            <a:ext cx="7315200" cy="2130552"/>
          </a:xfrm>
        </p:spPr>
        <p:txBody>
          <a:bodyPr>
            <a:normAutofit/>
          </a:bodyPr>
          <a:lstStyle/>
          <a:p>
            <a:r>
              <a:rPr lang="en-US" dirty="0"/>
              <a:t>Thank you</a:t>
            </a:r>
          </a:p>
        </p:txBody>
      </p:sp>
      <p:sp>
        <p:nvSpPr>
          <p:cNvPr id="3" name="Subtitle 2">
            <a:extLst>
              <a:ext uri="{FF2B5EF4-FFF2-40B4-BE49-F238E27FC236}">
                <a16:creationId xmlns:a16="http://schemas.microsoft.com/office/drawing/2014/main" id="{EF6083A9-53C1-4358-80D7-727411C121D9}"/>
              </a:ext>
            </a:extLst>
          </p:cNvPr>
          <p:cNvSpPr>
            <a:spLocks noGrp="1"/>
          </p:cNvSpPr>
          <p:nvPr>
            <p:ph type="subTitle" idx="1"/>
          </p:nvPr>
        </p:nvSpPr>
        <p:spPr>
          <a:xfrm>
            <a:off x="1100015" y="3454094"/>
            <a:ext cx="7315200" cy="2130552"/>
          </a:xfrm>
        </p:spPr>
        <p:txBody>
          <a:bodyPr>
            <a:normAutofit/>
          </a:bodyPr>
          <a:lstStyle/>
          <a:p>
            <a:r>
              <a:rPr lang="en-US" b="1" dirty="0"/>
              <a:t>mfelezzola@babstcalland.com</a:t>
            </a:r>
            <a:endParaRPr lang="en-US" dirty="0"/>
          </a:p>
        </p:txBody>
      </p:sp>
      <p:sp>
        <p:nvSpPr>
          <p:cNvPr id="14" name="Rectangle 13">
            <a:extLst>
              <a:ext uri="{FF2B5EF4-FFF2-40B4-BE49-F238E27FC236}">
                <a16:creationId xmlns:a16="http://schemas.microsoft.com/office/drawing/2014/main" id="{D1006911-EDB8-4CDF-AEAA-A3FA060851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5816944"/>
      </p:ext>
    </p:extLst>
  </p:cSld>
  <p:clrMapOvr>
    <a:masterClrMapping/>
  </p:clrMapOvr>
</p:sld>
</file>

<file path=ppt/theme/theme1.xml><?xml version="1.0" encoding="utf-8"?>
<a:theme xmlns:a="http://schemas.openxmlformats.org/drawingml/2006/main" name="Frame">
  <a:themeElements>
    <a:clrScheme name="Frame">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item4.xml>��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668657-C50E-4365-A5FD-AC07593EBE57}">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1179D151-6AED-4C4E-9A23-4BEC5BA436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A82F57F-EFCE-45E0-9F75-822371CB5F7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Architecture design</Template>
  <TotalTime>5407</TotalTime>
  <Words>1582</Words>
  <Application>Microsoft Office PowerPoint</Application>
  <PresentationFormat>Widescreen</PresentationFormat>
  <Paragraphs>223</Paragraphs>
  <Slides>30</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 Narrow</vt:lpstr>
      <vt:lpstr>Calibri</vt:lpstr>
      <vt:lpstr>Corbel</vt:lpstr>
      <vt:lpstr>Wingdings 2</vt:lpstr>
      <vt:lpstr>Frame</vt:lpstr>
      <vt:lpstr>Form Contract Modifications</vt:lpstr>
      <vt:lpstr>In this presentation</vt:lpstr>
      <vt:lpstr>Subcontracts Generally</vt:lpstr>
      <vt:lpstr>Form Contracts </vt:lpstr>
      <vt:lpstr>Subcontract Documents</vt:lpstr>
      <vt:lpstr>Subcontract Documents Considerations</vt:lpstr>
      <vt:lpstr>Contractor’s Responsibilities</vt:lpstr>
      <vt:lpstr>Contractor’s Responsibilities Considerations</vt:lpstr>
      <vt:lpstr>Payments to Subcontractor</vt:lpstr>
      <vt:lpstr>Payment Defaults</vt:lpstr>
      <vt:lpstr>Payment Considerations</vt:lpstr>
      <vt:lpstr>Indemnity</vt:lpstr>
      <vt:lpstr>Indemnity Defaults</vt:lpstr>
      <vt:lpstr>Indemnity Considerations</vt:lpstr>
      <vt:lpstr>Delay/Force Majeure</vt:lpstr>
      <vt:lpstr>Delay/Force Majeure Considerations</vt:lpstr>
      <vt:lpstr>Unknown Site Conditions </vt:lpstr>
      <vt:lpstr>Unknown Site Conditions  Considerations</vt:lpstr>
      <vt:lpstr>Termination of Subcontract</vt:lpstr>
      <vt:lpstr>Termination of Subcontract Defaults</vt:lpstr>
      <vt:lpstr>Termination of Subcontract Considerations</vt:lpstr>
      <vt:lpstr>Dispute Resolution</vt:lpstr>
      <vt:lpstr>Dispute Resolution Defaults</vt:lpstr>
      <vt:lpstr>Dispute Resolution Considerations</vt:lpstr>
      <vt:lpstr>Liquidated Damages</vt:lpstr>
      <vt:lpstr>Liquidated Damages Considerations</vt:lpstr>
      <vt:lpstr>Waiver of Consequential Damages</vt:lpstr>
      <vt:lpstr>Waiver of Consequential Considerations</vt:lpstr>
      <vt:lpstr>Final Thoughts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 Contract Modifications</dc:title>
  <dc:creator>Wright, Benjamin R.</dc:creator>
  <cp:lastModifiedBy>Felezzola, Marc</cp:lastModifiedBy>
  <cp:revision>11</cp:revision>
  <dcterms:created xsi:type="dcterms:W3CDTF">2022-10-06T17:16:58Z</dcterms:created>
  <dcterms:modified xsi:type="dcterms:W3CDTF">2022-10-10T17:58:47Z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