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>
      <p:cViewPr varScale="1">
        <p:scale>
          <a:sx n="63" d="100"/>
          <a:sy n="63" d="100"/>
        </p:scale>
        <p:origin x="67" y="10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382DE-D4FA-428F-B2A6-D280B802B9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7EA9B0-B26E-4228-B6AD-D6B08236C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B7B276-29DE-45D7-8072-1E84139D3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3B395-13B3-406B-8566-5424A6652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7CD2A-F060-4E6B-BCBA-585B838EE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691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50AF0-6217-4D9E-B74E-CA8CDCB07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2B514-C455-4132-875A-D4FFD09A76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90FE0-8482-442F-A305-86F799E62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65E7F-EE50-476B-9F42-9DF2462B4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EC693-3D72-43CA-8A8C-15C2613E8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186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DC9D8-6903-4273-BDFA-DCADAB4EF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970D22-8EB8-4C48-BC2C-F96918A14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93FA6-C8E0-4FF6-8582-349AA2D46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242978-2347-427D-B114-35B52F09F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5F9F3-C97B-4442-BE07-BB9B80192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996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0FFDE-5868-4F3D-8AFB-C5FD579A5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D0589-AF79-436A-938C-558ADF407B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BC0238-8E44-45B2-9EC6-CDB633661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58C0BC-2618-4E7B-9ECA-9AEEF80CE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95A69-8DCB-4B79-B71E-5F6A58D40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0769B7-FF4C-4BAC-A3D8-4503346C2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64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E38B-E82F-4D44-B915-F87C9BA11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7E0E4-2EE2-45E7-9248-562985AB64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C21A2F-A10B-4CDA-98F1-BE9E22A19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8261D8-8BE1-488D-AD8F-C0AEA7C207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ADC46F-F6AA-4039-BFC3-F50B2F5283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B3ACC9-FE34-413F-8E41-1848E0D59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FE372D-1DF0-4EB9-967F-622312870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E8D2BD-6A63-4FDE-A5B4-0364981A4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850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4C906-6E2B-4211-96EA-CB0FC8363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C9D12B-FFB3-4337-9862-1ABC8E046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6667C1-2620-429F-927F-C1D8C7E11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344F10-7194-457A-936F-1BFCCEF1F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224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0C323A-98B0-4939-AE92-B63861889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702802-0C60-4583-B6A1-543C36228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92E10F-D838-4B2C-B65E-A051A594F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04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AE9F5-349A-4985-B7E1-3986B7C56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B92D7-EB2C-40AA-84D2-F15ADCA2C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9E713C-04A9-46A2-90D7-B095E02E5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FF88F-0DD3-4669-8C2B-066EF3E7E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F916D5-244D-4D76-8B82-F03BFBA94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0C1E4-6A54-4E04-A77E-502CEB54D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462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D474E-912D-4A5B-8303-51A2E2E23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81CC92-37C8-40FB-9DAA-0789C4770E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77F909-BD42-4339-947F-37E5D48CA2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806EFA-116F-4CF6-A453-F39567D39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E6F07-0DF5-4953-BB2A-ECCFDFFA3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694E8E-F3A5-43DE-B74D-7B1926CD5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852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BF52C-A539-46D6-8BA0-36498A1BC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84AA43-D724-44A6-AB3E-4C2AA1FD6F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C9C7E-F857-4CA9-AED4-8A0D90D09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0B65C-9C51-4C74-BC41-33A8265FC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81295-379E-4A82-B359-1398BAC97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78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38C679-BA05-490F-BB0F-D309802EC9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D4B748-701A-45A0-9001-FA74DD87A2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D79D7-11CF-475D-8E75-46A7FDE51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BFF71-C090-4E68-8B87-6A4985A8D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962F3-41B9-4E0E-AAC9-5378DA469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88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6559FB-9EEE-4625-8220-BB44B3D86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FD04B4-BDE9-47E0-8221-0878696EA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B1421-C752-49FD-AC4B-5C498EC941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8B99E-6EE9-436E-B9D3-D19E651609B1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EA0CD-E110-492D-B150-39F05C314C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84598-C188-43BD-AA31-6CD78B13E7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D65EA-EC03-47A3-9CCC-073EA21A1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388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B80B5-2A2C-4FA6-93BB-4BA58DD8A9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35283"/>
            <a:ext cx="9144000" cy="2387600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Five Contract Provisions That Reduce Your Profit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286C17-929F-4941-9AAD-76BF6A1AEC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56342"/>
            <a:ext cx="9144000" cy="1655762"/>
          </a:xfrm>
        </p:spPr>
        <p:txBody>
          <a:bodyPr/>
          <a:lstStyle/>
          <a:p>
            <a:endParaRPr lang="en-US" dirty="0"/>
          </a:p>
          <a:p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Presented By:  Fenton Erwin</a:t>
            </a:r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30E58417-317E-416D-B637-C31D10BC3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878" y="510096"/>
            <a:ext cx="2722243" cy="189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615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35330ACBED8F4BBE410FB616DFCCB8" ma:contentTypeVersion="12" ma:contentTypeDescription="Create a new document." ma:contentTypeScope="" ma:versionID="b8bd7e91cb3cab143f347220809d80ee">
  <xsd:schema xmlns:xsd="http://www.w3.org/2001/XMLSchema" xmlns:xs="http://www.w3.org/2001/XMLSchema" xmlns:p="http://schemas.microsoft.com/office/2006/metadata/properties" xmlns:ns2="58307325-9636-4ced-a130-f6a42a9cae9c" xmlns:ns3="9827f3e9-c56b-4641-921d-41a766b18bbc" targetNamespace="http://schemas.microsoft.com/office/2006/metadata/properties" ma:root="true" ma:fieldsID="89189d3125338a8b6091301e7b4f73bb" ns2:_="" ns3:_="">
    <xsd:import namespace="58307325-9636-4ced-a130-f6a42a9cae9c"/>
    <xsd:import namespace="9827f3e9-c56b-4641-921d-41a766b18b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07325-9636-4ced-a130-f6a42a9cae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27f3e9-c56b-4641-921d-41a766b18bb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6A7228A-916C-45FF-ABFC-14022AFB6907}"/>
</file>

<file path=customXml/itemProps2.xml><?xml version="1.0" encoding="utf-8"?>
<ds:datastoreItem xmlns:ds="http://schemas.openxmlformats.org/officeDocument/2006/customXml" ds:itemID="{1132D38D-578C-4E57-8619-77C57B274780}"/>
</file>

<file path=customXml/itemProps3.xml><?xml version="1.0" encoding="utf-8"?>
<ds:datastoreItem xmlns:ds="http://schemas.openxmlformats.org/officeDocument/2006/customXml" ds:itemID="{94CE8101-358D-41D8-8CAD-AB572DA7A666}"/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12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Five Contract Provisions That Reduce Your Profit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Five Contract Provisions That Reduce Your Profit</dc:title>
  <dc:creator>Jessica Enochs</dc:creator>
  <cp:lastModifiedBy>Jessica Enochs</cp:lastModifiedBy>
  <cp:revision>2</cp:revision>
  <dcterms:created xsi:type="dcterms:W3CDTF">2020-10-22T13:38:17Z</dcterms:created>
  <dcterms:modified xsi:type="dcterms:W3CDTF">2020-10-22T13:50:05Z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0x0101006935330ACBED8F4BBE410FB616DFCCB8</vt:lpwstr>
  </property>
</Properties>
</file>