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slideLayouts/slideLayout67.xml" ContentType="application/vnd.openxmlformats-officedocument.presentationml.slideLayout+xml"/>
  <Override PartName="/ppt/slideLayouts/slideLayout68.xml" ContentType="application/vnd.openxmlformats-officedocument.presentationml.slideLayout+xml"/>
  <Override PartName="/ppt/slideLayouts/slideLayout69.xml" ContentType="application/vnd.openxmlformats-officedocument.presentationml.slideLayout+xml"/>
  <Override PartName="/ppt/slideLayouts/slideLayout70.xml" ContentType="application/vnd.openxmlformats-officedocument.presentationml.slideLayout+xml"/>
  <Override PartName="/ppt/slideLayouts/slideLayout71.xml" ContentType="application/vnd.openxmlformats-officedocument.presentationml.slideLayout+xml"/>
  <Override PartName="/ppt/slideLayouts/slideLayout72.xml" ContentType="application/vnd.openxmlformats-officedocument.presentationml.slideLayout+xml"/>
  <Override PartName="/ppt/slideLayouts/slideLayout73.xml" ContentType="application/vnd.openxmlformats-officedocument.presentationml.slideLayout+xml"/>
  <Override PartName="/ppt/slideLayouts/slideLayout74.xml" ContentType="application/vnd.openxmlformats-officedocument.presentationml.slideLayout+xml"/>
  <Override PartName="/ppt/slideLayouts/slideLayout75.xml" ContentType="application/vnd.openxmlformats-officedocument.presentationml.slideLayout+xml"/>
  <Override PartName="/ppt/slideLayouts/slideLayout76.xml" ContentType="application/vnd.openxmlformats-officedocument.presentationml.slideLayout+xml"/>
  <Override PartName="/ppt/slideLayouts/slideLayout77.xml" ContentType="application/vnd.openxmlformats-officedocument.presentationml.slideLayout+xml"/>
  <Override PartName="/ppt/slideLayouts/slideLayout78.xml" ContentType="application/vnd.openxmlformats-officedocument.presentationml.slideLayout+xml"/>
  <Override PartName="/ppt/slideLayouts/slideLayout79.xml" ContentType="application/vnd.openxmlformats-officedocument.presentationml.slideLayout+xml"/>
  <Override PartName="/ppt/slideLayouts/slideLayout80.xml" ContentType="application/vnd.openxmlformats-officedocument.presentationml.slideLayout+xml"/>
  <Override PartName="/ppt/slideLayouts/slideLayout81.xml" ContentType="application/vnd.openxmlformats-officedocument.presentationml.slideLayout+xml"/>
  <Override PartName="/ppt/slideLayouts/slideLayout82.xml" ContentType="application/vnd.openxmlformats-officedocument.presentationml.slideLayout+xml"/>
  <Override PartName="/ppt/slideLayouts/slideLayout83.xml" ContentType="application/vnd.openxmlformats-officedocument.presentationml.slideLayout+xml"/>
  <Override PartName="/ppt/slideLayouts/slideLayout84.xml" ContentType="application/vnd.openxmlformats-officedocument.presentationml.slideLayout+xml"/>
  <Override PartName="/ppt/slideLayouts/slideLayout85.xml" ContentType="application/vnd.openxmlformats-officedocument.presentationml.slideLayout+xml"/>
  <Override PartName="/ppt/slideLayouts/slideLayout86.xml" ContentType="application/vnd.openxmlformats-officedocument.presentationml.slideLayout+xml"/>
  <Override PartName="/ppt/slideLayouts/slideLayout87.xml" ContentType="application/vnd.openxmlformats-officedocument.presentationml.slideLayout+xml"/>
  <Override PartName="/ppt/slideLayouts/slideLayout88.xml" ContentType="application/vnd.openxmlformats-officedocument.presentationml.slideLayout+xml"/>
  <Override PartName="/ppt/slideLayouts/slideLayout89.xml" ContentType="application/vnd.openxmlformats-officedocument.presentationml.slideLayout+xml"/>
  <Override PartName="/ppt/slideLayouts/slideLayout90.xml" ContentType="application/vnd.openxmlformats-officedocument.presentationml.slideLayout+xml"/>
  <Override PartName="/ppt/slideLayouts/slideLayout91.xml" ContentType="application/vnd.openxmlformats-officedocument.presentationml.slideLayout+xml"/>
  <Override PartName="/ppt/slideLayouts/slideLayout92.xml" ContentType="application/vnd.openxmlformats-officedocument.presentationml.slideLayout+xml"/>
  <Override PartName="/ppt/slideLayouts/slideLayout93.xml" ContentType="application/vnd.openxmlformats-officedocument.presentationml.slideLayout+xml"/>
  <Override PartName="/ppt/slideLayouts/slideLayout94.xml" ContentType="application/vnd.openxmlformats-officedocument.presentationml.slideLayout+xml"/>
  <Override PartName="/ppt/slideLayouts/slideLayout95.xml" ContentType="application/vnd.openxmlformats-officedocument.presentationml.slideLayout+xml"/>
  <Override PartName="/ppt/slideLayouts/slideLayout96.xml" ContentType="application/vnd.openxmlformats-officedocument.presentationml.slideLayout+xml"/>
  <Override PartName="/ppt/slideLayouts/slideLayout97.xml" ContentType="application/vnd.openxmlformats-officedocument.presentationml.slideLayout+xml"/>
  <Override PartName="/ppt/slideLayouts/slideLayout98.xml" ContentType="application/vnd.openxmlformats-officedocument.presentationml.slideLayout+xml"/>
  <Override PartName="/ppt/slideLayouts/slideLayout99.xml" ContentType="application/vnd.openxmlformats-officedocument.presentationml.slideLayout+xml"/>
  <Override PartName="/ppt/slideLayouts/slideLayout100.xml" ContentType="application/vnd.openxmlformats-officedocument.presentationml.slideLayout+xml"/>
  <Override PartName="/ppt/slideLayouts/slideLayout101.xml" ContentType="application/vnd.openxmlformats-officedocument.presentationml.slideLayout+xml"/>
  <Override PartName="/ppt/slideLayouts/slideLayout102.xml" ContentType="application/vnd.openxmlformats-officedocument.presentationml.slideLayout+xml"/>
  <Override PartName="/ppt/slideLayouts/slideLayout103.xml" ContentType="application/vnd.openxmlformats-officedocument.presentationml.slideLayout+xml"/>
  <Override PartName="/ppt/slideLayouts/slideLayout104.xml" ContentType="application/vnd.openxmlformats-officedocument.presentationml.slideLayout+xml"/>
  <Override PartName="/ppt/slideLayouts/slideLayout105.xml" ContentType="application/vnd.openxmlformats-officedocument.presentationml.slideLayout+xml"/>
  <Override PartName="/ppt/slideLayouts/slideLayout106.xml" ContentType="application/vnd.openxmlformats-officedocument.presentationml.slideLayout+xml"/>
  <Override PartName="/ppt/slideLayouts/slideLayout107.xml" ContentType="application/vnd.openxmlformats-officedocument.presentationml.slideLayout+xml"/>
  <Override PartName="/ppt/slideLayouts/slideLayout108.xml" ContentType="application/vnd.openxmlformats-officedocument.presentationml.slideLayout+xml"/>
  <Override PartName="/ppt/slideLayouts/slideLayout109.xml" ContentType="application/vnd.openxmlformats-officedocument.presentationml.slideLayout+xml"/>
  <Override PartName="/ppt/slideLayouts/slideLayout110.xml" ContentType="application/vnd.openxmlformats-officedocument.presentationml.slideLayout+xml"/>
  <Override PartName="/ppt/slideLayouts/slideLayout111.xml" ContentType="application/vnd.openxmlformats-officedocument.presentationml.slideLayout+xml"/>
  <Override PartName="/ppt/slideLayouts/slideLayout112.xml" ContentType="application/vnd.openxmlformats-officedocument.presentationml.slideLayout+xml"/>
  <Override PartName="/ppt/slideLayouts/slideLayout113.xml" ContentType="application/vnd.openxmlformats-officedocument.presentationml.slideLayout+xml"/>
  <Override PartName="/ppt/slideLayouts/slideLayout114.xml" ContentType="application/vnd.openxmlformats-officedocument.presentationml.slideLayout+xml"/>
  <Override PartName="/ppt/slideLayouts/slideLayout115.xml" ContentType="application/vnd.openxmlformats-officedocument.presentationml.slideLayout+xml"/>
  <Override PartName="/ppt/slideLayouts/slideLayout116.xml" ContentType="application/vnd.openxmlformats-officedocument.presentationml.slideLayout+xml"/>
  <Override PartName="/ppt/slideLayouts/slideLayout117.xml" ContentType="application/vnd.openxmlformats-officedocument.presentationml.slideLayout+xml"/>
  <Override PartName="/ppt/slideLayouts/slideLayout118.xml" ContentType="application/vnd.openxmlformats-officedocument.presentationml.slideLayout+xml"/>
  <Override PartName="/ppt/slideLayouts/slideLayout119.xml" ContentType="application/vnd.openxmlformats-officedocument.presentationml.slideLayout+xml"/>
  <Override PartName="/ppt/slideLayouts/slideLayout120.xml" ContentType="application/vnd.openxmlformats-officedocument.presentationml.slideLayout+xml"/>
  <Override PartName="/ppt/slideLayouts/slideLayout121.xml" ContentType="application/vnd.openxmlformats-officedocument.presentationml.slideLayout+xml"/>
  <Override PartName="/ppt/slideLayouts/slideLayout122.xml" ContentType="application/vnd.openxmlformats-officedocument.presentationml.slideLayout+xml"/>
  <Override PartName="/ppt/slideLayouts/slideLayout123.xml" ContentType="application/vnd.openxmlformats-officedocument.presentationml.slideLayout+xml"/>
  <Override PartName="/ppt/slideLayouts/slideLayout124.xml" ContentType="application/vnd.openxmlformats-officedocument.presentationml.slideLayout+xml"/>
  <Override PartName="/ppt/slideLayouts/slideLayout125.xml" ContentType="application/vnd.openxmlformats-officedocument.presentationml.slideLayout+xml"/>
  <Override PartName="/ppt/slideLayouts/slideLayout126.xml" ContentType="application/vnd.openxmlformats-officedocument.presentationml.slideLayout+xml"/>
  <Override PartName="/ppt/slideLayouts/slideLayout127.xml" ContentType="application/vnd.openxmlformats-officedocument.presentationml.slideLayout+xml"/>
  <Override PartName="/ppt/slideLayouts/slideLayout128.xml" ContentType="application/vnd.openxmlformats-officedocument.presentationml.slideLayout+xml"/>
  <Override PartName="/ppt/slideLayouts/slideLayout129.xml" ContentType="application/vnd.openxmlformats-officedocument.presentationml.slideLayout+xml"/>
  <Override PartName="/ppt/slideLayouts/slideLayout130.xml" ContentType="application/vnd.openxmlformats-officedocument.presentationml.slideLayout+xml"/>
  <Override PartName="/ppt/slideLayouts/slideLayout131.xml" ContentType="application/vnd.openxmlformats-officedocument.presentationml.slideLayout+xml"/>
  <Override PartName="/ppt/slideLayouts/slideLayout132.xml" ContentType="application/vnd.openxmlformats-officedocument.presentationml.slideLayout+xml"/>
  <Override PartName="/ppt/slideLayouts/slideLayout133.xml" ContentType="application/vnd.openxmlformats-officedocument.presentationml.slideLayout+xml"/>
  <Override PartName="/ppt/slideLayouts/slideLayout134.xml" ContentType="application/vnd.openxmlformats-officedocument.presentationml.slideLayout+xml"/>
  <Override PartName="/ppt/slideLayouts/slideLayout135.xml" ContentType="application/vnd.openxmlformats-officedocument.presentationml.slideLayout+xml"/>
  <Override PartName="/ppt/slideLayouts/slideLayout136.xml" ContentType="application/vnd.openxmlformats-officedocument.presentationml.slideLayout+xml"/>
  <Override PartName="/ppt/slideLayouts/slideLayout137.xml" ContentType="application/vnd.openxmlformats-officedocument.presentationml.slideLayout+xml"/>
  <Override PartName="/ppt/slideLayouts/slideLayout138.xml" ContentType="application/vnd.openxmlformats-officedocument.presentationml.slideLayout+xml"/>
  <Override PartName="/ppt/slideLayouts/slideLayout139.xml" ContentType="application/vnd.openxmlformats-officedocument.presentationml.slideLayout+xml"/>
  <Override PartName="/ppt/slideLayouts/slideLayout140.xml" ContentType="application/vnd.openxmlformats-officedocument.presentationml.slideLayout+xml"/>
  <Override PartName="/ppt/slideLayouts/slideLayout141.xml" ContentType="application/vnd.openxmlformats-officedocument.presentationml.slideLayout+xml"/>
  <Override PartName="/ppt/slideLayouts/slideLayout142.xml" ContentType="application/vnd.openxmlformats-officedocument.presentationml.slideLayout+xml"/>
  <Override PartName="/ppt/slideLayouts/slideLayout143.xml" ContentType="application/vnd.openxmlformats-officedocument.presentationml.slideLayout+xml"/>
  <Override PartName="/ppt/slideLayouts/slideLayout144.xml" ContentType="application/vnd.openxmlformats-officedocument.presentationml.slideLayout+xml"/>
  <Override PartName="/ppt/slideLayouts/slideLayout145.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 id="2147483696" r:id="rId2"/>
  </p:sldMasterIdLst>
  <p:sldIdLst>
    <p:sldId id="262" r:id="rId3"/>
    <p:sldId id="365" r:id="rId4"/>
    <p:sldId id="2147329177" r:id="rId5"/>
    <p:sldId id="362" r:id="rId6"/>
    <p:sldId id="363" r:id="rId7"/>
    <p:sldId id="259" r:id="rId8"/>
    <p:sldId id="364" r:id="rId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108" d="100"/>
          <a:sy n="108" d="100"/>
        </p:scale>
        <p:origin x="630" y="10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tableStyles" Target="tableStyles.xml"/><Relationship Id="rId3" Type="http://schemas.openxmlformats.org/officeDocument/2006/relationships/slide" Target="slides/slide1.xml"/><Relationship Id="rId7" Type="http://schemas.openxmlformats.org/officeDocument/2006/relationships/slide" Target="slides/slide5.xml"/><Relationship Id="rId12" Type="http://schemas.openxmlformats.org/officeDocument/2006/relationships/theme" Target="theme/theme1.xml"/><Relationship Id="rId2" Type="http://schemas.openxmlformats.org/officeDocument/2006/relationships/slideMaster" Target="slideMasters/slideMaster2.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viewProps" Target="viewProps.xml"/><Relationship Id="rId5" Type="http://schemas.openxmlformats.org/officeDocument/2006/relationships/slide" Target="slides/slide3.xml"/><Relationship Id="rId10" Type="http://schemas.openxmlformats.org/officeDocument/2006/relationships/presProps" Target="presProps.xml"/><Relationship Id="rId4" Type="http://schemas.openxmlformats.org/officeDocument/2006/relationships/slide" Target="slides/slide2.xml"/><Relationship Id="rId9" Type="http://schemas.openxmlformats.org/officeDocument/2006/relationships/slide" Target="slides/slide7.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Master" Target="../slideMasters/slideMaster1.xml"/><Relationship Id="rId4" Type="http://schemas.openxmlformats.org/officeDocument/2006/relationships/image" Target="../media/image4.png"/></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2.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Master" Target="../slideMasters/slideMaster1.xml"/></Relationships>
</file>

<file path=ppt/slideLayouts/_rels/slideLayout33.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Master" Target="../slideMasters/slideMaster1.xml"/><Relationship Id="rId4" Type="http://schemas.openxmlformats.org/officeDocument/2006/relationships/image" Target="../media/image14.png"/></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6.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Master" Target="../slideMasters/slideMaster2.xml"/></Relationships>
</file>

<file path=ppt/slideLayouts/_rels/slideLayout37.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Master" Target="../slideMasters/slideMaster2.xml"/></Relationships>
</file>

<file path=ppt/slideLayouts/_rels/slideLayout38.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Master" Target="../slideMasters/slideMaster2.xml"/></Relationships>
</file>

<file path=ppt/slideLayouts/_rels/slideLayout39.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Master" Target="../slideMasters/slideMaster2.xml"/></Relationships>
</file>

<file path=ppt/slideLayouts/_rels/slideLayout40.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Master" Target="../slideMasters/slideMaster2.xml"/></Relationships>
</file>

<file path=ppt/slideLayouts/_rels/slideLayout41.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Master" Target="../slideMasters/slideMaster2.xml"/></Relationships>
</file>

<file path=ppt/slideLayouts/_rels/slideLayout42.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png"/><Relationship Id="rId1" Type="http://schemas.openxmlformats.org/officeDocument/2006/relationships/slideMaster" Target="../slideMasters/slideMaster2.xml"/></Relationships>
</file>

<file path=ppt/slideLayouts/_rels/slideLayout43.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Master" Target="../slideMasters/slideMaster2.xml"/></Relationships>
</file>

<file path=ppt/slideLayouts/_rels/slideLayout44.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Master" Target="../slideMasters/slideMaster2.xml"/></Relationships>
</file>

<file path=ppt/slideLayouts/_rels/slideLayout45.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Master" Target="../slideMasters/slideMaster2.xml"/></Relationships>
</file>

<file path=ppt/slideLayouts/_rels/slideLayout46.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Master" Target="../slideMasters/slideMaster2.xml"/></Relationships>
</file>

<file path=ppt/slideLayouts/_rels/slideLayout47.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3.png"/><Relationship Id="rId1" Type="http://schemas.openxmlformats.org/officeDocument/2006/relationships/slideMaster" Target="../slideMasters/slideMaster2.xml"/></Relationships>
</file>

<file path=ppt/slideLayouts/_rels/slideLayout48.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Master" Target="../slideMasters/slideMaster2.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2.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3.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7.png"/><Relationship Id="rId1" Type="http://schemas.openxmlformats.org/officeDocument/2006/relationships/slideMaster" Target="../slideMasters/slideMaster2.xml"/></Relationships>
</file>

<file path=ppt/slideLayouts/_rels/slideLayout54.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8.png"/><Relationship Id="rId1" Type="http://schemas.openxmlformats.org/officeDocument/2006/relationships/slideMaster" Target="../slideMasters/slideMaster2.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6.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9.png"/><Relationship Id="rId1" Type="http://schemas.openxmlformats.org/officeDocument/2006/relationships/slideMaster" Target="../slideMasters/slideMaster2.xml"/></Relationships>
</file>

<file path=ppt/slideLayouts/_rels/slideLayout57.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Master" Target="../slideMasters/slideMaster2.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7.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Master" Target="../slideMasters/slideMaster2.xml"/></Relationships>
</file>

<file path=ppt/slideLayouts/_rels/slideLayout6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7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7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7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7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7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7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7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2.xml"/></Relationships>
</file>

<file path=ppt/slideLayouts/_rels/slideLayout7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7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Master" Target="../slideMasters/slideMaster2.xml"/></Relationships>
</file>

<file path=ppt/slideLayouts/_rels/slideLayout7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Master" Target="../slideMasters/slideMaster2.xml"/></Relationships>
</file>

<file path=ppt/slideLayouts/_rels/slideLayout8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81.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Master" Target="../slideMasters/slideMaster2.xml"/></Relationships>
</file>

<file path=ppt/slideLayouts/_rels/slideLayout82.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Master" Target="../slideMasters/slideMaster2.xml"/></Relationships>
</file>

<file path=ppt/slideLayouts/_rels/slideLayout8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8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8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8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8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8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8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9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9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9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93.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Master" Target="../slideMasters/slideMaster2.xml"/></Relationships>
</file>

<file path=ppt/slideLayouts/_rels/slideLayout9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9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9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9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9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9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0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0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0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0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0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0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Master" Target="../slideMasters/slideMaster2.xml"/></Relationships>
</file>

<file path=ppt/slideLayouts/_rels/slideLayout10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Master" Target="../slideMasters/slideMaster2.xml"/></Relationships>
</file>

<file path=ppt/slideLayouts/_rels/slideLayout107.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Master" Target="../slideMasters/slideMaster2.xml"/></Relationships>
</file>

<file path=ppt/slideLayouts/_rels/slideLayout108.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Master" Target="../slideMasters/slideMaster2.xml"/></Relationships>
</file>

<file path=ppt/slideLayouts/_rels/slideLayout10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1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1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18.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Master" Target="../slideMasters/slideMaster2.xml"/></Relationships>
</file>

<file path=ppt/slideLayouts/_rels/slideLayout1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2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Master" Target="../slideMasters/slideMaster2.xml"/></Relationships>
</file>

<file path=ppt/slideLayouts/_rels/slideLayout1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25.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Master" Target="../slideMasters/slideMaster2.xml"/></Relationships>
</file>

<file path=ppt/slideLayouts/_rels/slideLayout126.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Master" Target="../slideMasters/slideMaster2.xml"/></Relationships>
</file>

<file path=ppt/slideLayouts/_rels/slideLayout1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7.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Master" Target="../slideMasters/slideMaster2.xml"/></Relationships>
</file>

<file path=ppt/slideLayouts/_rels/slideLayout138.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Master" Target="../slideMasters/slideMaster2.xml"/></Relationships>
</file>

<file path=ppt/slideLayouts/_rels/slideLayout139.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Master" Target="../slideMasters/slideMaster2.xml"/></Relationships>
</file>

<file path=ppt/slideLayouts/_rels/slideLayout140.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Master" Target="../slideMasters/slideMaster2.xml"/></Relationships>
</file>

<file path=ppt/slideLayouts/_rels/slideLayout141.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Master" Target="../slideMasters/slideMaster2.xml"/></Relationships>
</file>

<file path=ppt/slideLayouts/_rels/slideLayout142.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Master" Target="../slideMasters/slideMaster2.xml"/></Relationships>
</file>

<file path=ppt/slideLayouts/_rels/slideLayout143.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7.png"/><Relationship Id="rId1" Type="http://schemas.openxmlformats.org/officeDocument/2006/relationships/slideMaster" Target="../slideMasters/slideMaster2.xml"/></Relationships>
</file>

<file path=ppt/slideLayouts/_rels/slideLayout144.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8.png"/><Relationship Id="rId1" Type="http://schemas.openxmlformats.org/officeDocument/2006/relationships/slideMaster" Target="../slideMasters/slideMaster2.xml"/></Relationships>
</file>

<file path=ppt/slideLayouts/_rels/slideLayout14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355A726-047D-73E1-D681-DF8571E2509D}"/>
              </a:ext>
            </a:extLst>
          </p:cNvPr>
          <p:cNvSpPr>
            <a:spLocks noGrp="1"/>
          </p:cNvSpPr>
          <p:nvPr>
            <p:ph type="ctrTitle"/>
          </p:nvPr>
        </p:nvSpPr>
        <p:spPr>
          <a:xfrm>
            <a:off x="541338" y="742949"/>
            <a:ext cx="7560000" cy="2682000"/>
          </a:xfrm>
        </p:spPr>
        <p:txBody>
          <a:bodyPr anchor="t"/>
          <a:lstStyle>
            <a:lvl1pPr algn="l">
              <a:lnSpc>
                <a:spcPct val="100000"/>
              </a:lnSpc>
              <a:defRPr sz="5000"/>
            </a:lvl1pPr>
          </a:lstStyle>
          <a:p>
            <a:r>
              <a:rPr lang="en-GB"/>
              <a:t>Click to edit Master title style</a:t>
            </a:r>
            <a:endParaRPr lang="en-US"/>
          </a:p>
        </p:txBody>
      </p:sp>
      <p:sp>
        <p:nvSpPr>
          <p:cNvPr id="3" name="Subtitle 2">
            <a:extLst>
              <a:ext uri="{FF2B5EF4-FFF2-40B4-BE49-F238E27FC236}">
                <a16:creationId xmlns:a16="http://schemas.microsoft.com/office/drawing/2014/main" id="{9BCA52A2-D1ED-A39F-9096-70804795A566}"/>
              </a:ext>
            </a:extLst>
          </p:cNvPr>
          <p:cNvSpPr>
            <a:spLocks noGrp="1"/>
          </p:cNvSpPr>
          <p:nvPr>
            <p:ph type="subTitle" idx="1" hasCustomPrompt="1"/>
          </p:nvPr>
        </p:nvSpPr>
        <p:spPr>
          <a:xfrm>
            <a:off x="541338" y="3672000"/>
            <a:ext cx="5554662" cy="1851722"/>
          </a:xfrm>
        </p:spPr>
        <p:txBody>
          <a:bodyPr/>
          <a:lstStyle>
            <a:lvl1pPr marL="0" indent="0" algn="l">
              <a:buNone/>
              <a:defRPr sz="1800">
                <a:solidFill>
                  <a:schemeClr val="accent3"/>
                </a:solidFill>
                <a:latin typeface="Work Sans SemiBold" pitchFamily="2"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Add optional subtitle</a:t>
            </a:r>
          </a:p>
        </p:txBody>
      </p:sp>
      <p:grpSp>
        <p:nvGrpSpPr>
          <p:cNvPr id="7" name="Group 6">
            <a:extLst>
              <a:ext uri="{FF2B5EF4-FFF2-40B4-BE49-F238E27FC236}">
                <a16:creationId xmlns:a16="http://schemas.microsoft.com/office/drawing/2014/main" id="{B825796D-15C2-95E2-DCB8-86017424D43C}"/>
              </a:ext>
            </a:extLst>
          </p:cNvPr>
          <p:cNvGrpSpPr>
            <a:grpSpLocks noChangeAspect="1"/>
          </p:cNvGrpSpPr>
          <p:nvPr userDrawn="1"/>
        </p:nvGrpSpPr>
        <p:grpSpPr>
          <a:xfrm>
            <a:off x="10317600" y="5796000"/>
            <a:ext cx="1332000" cy="523781"/>
            <a:chOff x="0" y="1031875"/>
            <a:chExt cx="12192001" cy="4794251"/>
          </a:xfrm>
          <a:solidFill>
            <a:schemeClr val="accent1"/>
          </a:solidFill>
        </p:grpSpPr>
        <p:sp>
          <p:nvSpPr>
            <p:cNvPr id="8" name="Freeform 5">
              <a:extLst>
                <a:ext uri="{FF2B5EF4-FFF2-40B4-BE49-F238E27FC236}">
                  <a16:creationId xmlns:a16="http://schemas.microsoft.com/office/drawing/2014/main" id="{13816C64-CA86-156E-84C1-0EBB5B2BD0E5}"/>
                </a:ext>
              </a:extLst>
            </p:cNvPr>
            <p:cNvSpPr>
              <a:spLocks/>
            </p:cNvSpPr>
            <p:nvPr userDrawn="1"/>
          </p:nvSpPr>
          <p:spPr bwMode="auto">
            <a:xfrm>
              <a:off x="5119688" y="1031875"/>
              <a:ext cx="2416175" cy="2706688"/>
            </a:xfrm>
            <a:custGeom>
              <a:avLst/>
              <a:gdLst>
                <a:gd name="T0" fmla="*/ 368 w 1522"/>
                <a:gd name="T1" fmla="*/ 0 h 1705"/>
                <a:gd name="T2" fmla="*/ 0 w 1522"/>
                <a:gd name="T3" fmla="*/ 953 h 1705"/>
                <a:gd name="T4" fmla="*/ 500 w 1522"/>
                <a:gd name="T5" fmla="*/ 953 h 1705"/>
                <a:gd name="T6" fmla="*/ 611 w 1522"/>
                <a:gd name="T7" fmla="*/ 654 h 1705"/>
                <a:gd name="T8" fmla="*/ 1021 w 1522"/>
                <a:gd name="T9" fmla="*/ 1705 h 1705"/>
                <a:gd name="T10" fmla="*/ 1522 w 1522"/>
                <a:gd name="T11" fmla="*/ 1705 h 1705"/>
                <a:gd name="T12" fmla="*/ 869 w 1522"/>
                <a:gd name="T13" fmla="*/ 0 h 1705"/>
                <a:gd name="T14" fmla="*/ 368 w 1522"/>
                <a:gd name="T15" fmla="*/ 0 h 170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522" h="1705">
                  <a:moveTo>
                    <a:pt x="368" y="0"/>
                  </a:moveTo>
                  <a:lnTo>
                    <a:pt x="0" y="953"/>
                  </a:lnTo>
                  <a:lnTo>
                    <a:pt x="500" y="953"/>
                  </a:lnTo>
                  <a:lnTo>
                    <a:pt x="611" y="654"/>
                  </a:lnTo>
                  <a:lnTo>
                    <a:pt x="1021" y="1705"/>
                  </a:lnTo>
                  <a:lnTo>
                    <a:pt x="1522" y="1705"/>
                  </a:lnTo>
                  <a:lnTo>
                    <a:pt x="869" y="0"/>
                  </a:lnTo>
                  <a:lnTo>
                    <a:pt x="368" y="0"/>
                  </a:lnTo>
                  <a:close/>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9" name="Freeform 6">
              <a:extLst>
                <a:ext uri="{FF2B5EF4-FFF2-40B4-BE49-F238E27FC236}">
                  <a16:creationId xmlns:a16="http://schemas.microsoft.com/office/drawing/2014/main" id="{B64D5ABB-AE14-F692-03BF-35A31F099340}"/>
                </a:ext>
              </a:extLst>
            </p:cNvPr>
            <p:cNvSpPr>
              <a:spLocks/>
            </p:cNvSpPr>
            <p:nvPr userDrawn="1"/>
          </p:nvSpPr>
          <p:spPr bwMode="auto">
            <a:xfrm>
              <a:off x="4843463" y="3141663"/>
              <a:ext cx="1246188" cy="122238"/>
            </a:xfrm>
            <a:custGeom>
              <a:avLst/>
              <a:gdLst>
                <a:gd name="T0" fmla="*/ 72 w 113"/>
                <a:gd name="T1" fmla="*/ 11 h 11"/>
                <a:gd name="T2" fmla="*/ 83 w 113"/>
                <a:gd name="T3" fmla="*/ 11 h 11"/>
                <a:gd name="T4" fmla="*/ 102 w 113"/>
                <a:gd name="T5" fmla="*/ 7 h 11"/>
                <a:gd name="T6" fmla="*/ 113 w 113"/>
                <a:gd name="T7" fmla="*/ 0 h 11"/>
                <a:gd name="T8" fmla="*/ 4 w 113"/>
                <a:gd name="T9" fmla="*/ 0 h 11"/>
                <a:gd name="T10" fmla="*/ 0 w 113"/>
                <a:gd name="T11" fmla="*/ 11 h 11"/>
                <a:gd name="T12" fmla="*/ 72 w 113"/>
                <a:gd name="T13" fmla="*/ 11 h 11"/>
              </a:gdLst>
              <a:ahLst/>
              <a:cxnLst>
                <a:cxn ang="0">
                  <a:pos x="T0" y="T1"/>
                </a:cxn>
                <a:cxn ang="0">
                  <a:pos x="T2" y="T3"/>
                </a:cxn>
                <a:cxn ang="0">
                  <a:pos x="T4" y="T5"/>
                </a:cxn>
                <a:cxn ang="0">
                  <a:pos x="T6" y="T7"/>
                </a:cxn>
                <a:cxn ang="0">
                  <a:pos x="T8" y="T9"/>
                </a:cxn>
                <a:cxn ang="0">
                  <a:pos x="T10" y="T11"/>
                </a:cxn>
                <a:cxn ang="0">
                  <a:pos x="T12" y="T13"/>
                </a:cxn>
              </a:cxnLst>
              <a:rect l="0" t="0" r="r" b="b"/>
              <a:pathLst>
                <a:path w="113" h="11">
                  <a:moveTo>
                    <a:pt x="72" y="11"/>
                  </a:moveTo>
                  <a:cubicBezTo>
                    <a:pt x="83" y="11"/>
                    <a:pt x="83" y="11"/>
                    <a:pt x="83" y="11"/>
                  </a:cubicBezTo>
                  <a:cubicBezTo>
                    <a:pt x="90" y="11"/>
                    <a:pt x="96" y="10"/>
                    <a:pt x="102" y="7"/>
                  </a:cubicBezTo>
                  <a:cubicBezTo>
                    <a:pt x="106" y="6"/>
                    <a:pt x="110" y="3"/>
                    <a:pt x="113" y="0"/>
                  </a:cubicBezTo>
                  <a:cubicBezTo>
                    <a:pt x="4" y="0"/>
                    <a:pt x="4" y="0"/>
                    <a:pt x="4" y="0"/>
                  </a:cubicBezTo>
                  <a:cubicBezTo>
                    <a:pt x="0" y="11"/>
                    <a:pt x="0" y="11"/>
                    <a:pt x="0" y="11"/>
                  </a:cubicBezTo>
                  <a:cubicBezTo>
                    <a:pt x="72" y="11"/>
                    <a:pt x="72" y="11"/>
                    <a:pt x="72" y="11"/>
                  </a:cubicBezTo>
                  <a:close/>
                </a:path>
              </a:pathLst>
            </a:custGeom>
            <a:solidFill>
              <a:schemeClr val="accent3"/>
            </a:solidFill>
            <a:ln>
              <a:noFill/>
            </a:ln>
          </p:spPr>
          <p:txBody>
            <a:bodyPr vert="horz" wrap="square" lIns="91440" tIns="45720" rIns="91440" bIns="45720" numCol="1" anchor="t" anchorCtr="0" compatLnSpc="1">
              <a:prstTxWarp prst="textNoShape">
                <a:avLst/>
              </a:prstTxWarp>
            </a:bodyPr>
            <a:lstStyle/>
            <a:p>
              <a:endParaRPr lang="en-US"/>
            </a:p>
          </p:txBody>
        </p:sp>
        <p:sp>
          <p:nvSpPr>
            <p:cNvPr id="10" name="Freeform 7">
              <a:extLst>
                <a:ext uri="{FF2B5EF4-FFF2-40B4-BE49-F238E27FC236}">
                  <a16:creationId xmlns:a16="http://schemas.microsoft.com/office/drawing/2014/main" id="{3864AA6C-99FB-F339-2B2E-8F174B36F9D6}"/>
                </a:ext>
              </a:extLst>
            </p:cNvPr>
            <p:cNvSpPr>
              <a:spLocks/>
            </p:cNvSpPr>
            <p:nvPr userDrawn="1"/>
          </p:nvSpPr>
          <p:spPr bwMode="auto">
            <a:xfrm>
              <a:off x="4932363" y="2898775"/>
              <a:ext cx="1290638" cy="122238"/>
            </a:xfrm>
            <a:custGeom>
              <a:avLst/>
              <a:gdLst>
                <a:gd name="T0" fmla="*/ 116 w 117"/>
                <a:gd name="T1" fmla="*/ 3 h 11"/>
                <a:gd name="T2" fmla="*/ 117 w 117"/>
                <a:gd name="T3" fmla="*/ 0 h 11"/>
                <a:gd name="T4" fmla="*/ 4 w 117"/>
                <a:gd name="T5" fmla="*/ 0 h 11"/>
                <a:gd name="T6" fmla="*/ 0 w 117"/>
                <a:gd name="T7" fmla="*/ 11 h 11"/>
                <a:gd name="T8" fmla="*/ 113 w 117"/>
                <a:gd name="T9" fmla="*/ 11 h 11"/>
                <a:gd name="T10" fmla="*/ 116 w 117"/>
                <a:gd name="T11" fmla="*/ 3 h 11"/>
              </a:gdLst>
              <a:ahLst/>
              <a:cxnLst>
                <a:cxn ang="0">
                  <a:pos x="T0" y="T1"/>
                </a:cxn>
                <a:cxn ang="0">
                  <a:pos x="T2" y="T3"/>
                </a:cxn>
                <a:cxn ang="0">
                  <a:pos x="T4" y="T5"/>
                </a:cxn>
                <a:cxn ang="0">
                  <a:pos x="T6" y="T7"/>
                </a:cxn>
                <a:cxn ang="0">
                  <a:pos x="T8" y="T9"/>
                </a:cxn>
                <a:cxn ang="0">
                  <a:pos x="T10" y="T11"/>
                </a:cxn>
              </a:cxnLst>
              <a:rect l="0" t="0" r="r" b="b"/>
              <a:pathLst>
                <a:path w="117" h="11">
                  <a:moveTo>
                    <a:pt x="116" y="3"/>
                  </a:moveTo>
                  <a:cubicBezTo>
                    <a:pt x="117" y="2"/>
                    <a:pt x="117" y="1"/>
                    <a:pt x="117" y="0"/>
                  </a:cubicBezTo>
                  <a:cubicBezTo>
                    <a:pt x="4" y="0"/>
                    <a:pt x="4" y="0"/>
                    <a:pt x="4" y="0"/>
                  </a:cubicBezTo>
                  <a:cubicBezTo>
                    <a:pt x="0" y="11"/>
                    <a:pt x="0" y="11"/>
                    <a:pt x="0" y="11"/>
                  </a:cubicBezTo>
                  <a:cubicBezTo>
                    <a:pt x="113" y="11"/>
                    <a:pt x="113" y="11"/>
                    <a:pt x="113" y="11"/>
                  </a:cubicBezTo>
                  <a:cubicBezTo>
                    <a:pt x="115" y="9"/>
                    <a:pt x="116" y="6"/>
                    <a:pt x="116" y="3"/>
                  </a:cubicBezTo>
                </a:path>
              </a:pathLst>
            </a:custGeom>
            <a:solidFill>
              <a:schemeClr val="accent3"/>
            </a:solidFill>
            <a:ln>
              <a:noFill/>
            </a:ln>
          </p:spPr>
          <p:txBody>
            <a:bodyPr vert="horz" wrap="square" lIns="91440" tIns="45720" rIns="91440" bIns="45720" numCol="1" anchor="t" anchorCtr="0" compatLnSpc="1">
              <a:prstTxWarp prst="textNoShape">
                <a:avLst/>
              </a:prstTxWarp>
            </a:bodyPr>
            <a:lstStyle/>
            <a:p>
              <a:endParaRPr lang="en-US"/>
            </a:p>
          </p:txBody>
        </p:sp>
        <p:sp>
          <p:nvSpPr>
            <p:cNvPr id="11" name="Freeform 8">
              <a:extLst>
                <a:ext uri="{FF2B5EF4-FFF2-40B4-BE49-F238E27FC236}">
                  <a16:creationId xmlns:a16="http://schemas.microsoft.com/office/drawing/2014/main" id="{FD2B75B3-39FF-1F9F-6D2C-5A35BA74DD5E}"/>
                </a:ext>
              </a:extLst>
            </p:cNvPr>
            <p:cNvSpPr>
              <a:spLocks/>
            </p:cNvSpPr>
            <p:nvPr userDrawn="1"/>
          </p:nvSpPr>
          <p:spPr bwMode="auto">
            <a:xfrm>
              <a:off x="5019675" y="2667000"/>
              <a:ext cx="1181100" cy="120650"/>
            </a:xfrm>
            <a:custGeom>
              <a:avLst/>
              <a:gdLst>
                <a:gd name="T0" fmla="*/ 104 w 107"/>
                <a:gd name="T1" fmla="*/ 6 h 11"/>
                <a:gd name="T2" fmla="*/ 85 w 107"/>
                <a:gd name="T3" fmla="*/ 0 h 11"/>
                <a:gd name="T4" fmla="*/ 77 w 107"/>
                <a:gd name="T5" fmla="*/ 0 h 11"/>
                <a:gd name="T6" fmla="*/ 5 w 107"/>
                <a:gd name="T7" fmla="*/ 0 h 11"/>
                <a:gd name="T8" fmla="*/ 0 w 107"/>
                <a:gd name="T9" fmla="*/ 11 h 11"/>
                <a:gd name="T10" fmla="*/ 107 w 107"/>
                <a:gd name="T11" fmla="*/ 11 h 11"/>
                <a:gd name="T12" fmla="*/ 104 w 107"/>
                <a:gd name="T13" fmla="*/ 6 h 11"/>
              </a:gdLst>
              <a:ahLst/>
              <a:cxnLst>
                <a:cxn ang="0">
                  <a:pos x="T0" y="T1"/>
                </a:cxn>
                <a:cxn ang="0">
                  <a:pos x="T2" y="T3"/>
                </a:cxn>
                <a:cxn ang="0">
                  <a:pos x="T4" y="T5"/>
                </a:cxn>
                <a:cxn ang="0">
                  <a:pos x="T6" y="T7"/>
                </a:cxn>
                <a:cxn ang="0">
                  <a:pos x="T8" y="T9"/>
                </a:cxn>
                <a:cxn ang="0">
                  <a:pos x="T10" y="T11"/>
                </a:cxn>
                <a:cxn ang="0">
                  <a:pos x="T12" y="T13"/>
                </a:cxn>
              </a:cxnLst>
              <a:rect l="0" t="0" r="r" b="b"/>
              <a:pathLst>
                <a:path w="107" h="11">
                  <a:moveTo>
                    <a:pt x="104" y="6"/>
                  </a:moveTo>
                  <a:cubicBezTo>
                    <a:pt x="100" y="2"/>
                    <a:pt x="94" y="0"/>
                    <a:pt x="85" y="0"/>
                  </a:cubicBezTo>
                  <a:cubicBezTo>
                    <a:pt x="77" y="0"/>
                    <a:pt x="77" y="0"/>
                    <a:pt x="77" y="0"/>
                  </a:cubicBezTo>
                  <a:cubicBezTo>
                    <a:pt x="5" y="0"/>
                    <a:pt x="5" y="0"/>
                    <a:pt x="5" y="0"/>
                  </a:cubicBezTo>
                  <a:cubicBezTo>
                    <a:pt x="0" y="11"/>
                    <a:pt x="0" y="11"/>
                    <a:pt x="0" y="11"/>
                  </a:cubicBezTo>
                  <a:cubicBezTo>
                    <a:pt x="107" y="11"/>
                    <a:pt x="107" y="11"/>
                    <a:pt x="107" y="11"/>
                  </a:cubicBezTo>
                  <a:cubicBezTo>
                    <a:pt x="107" y="9"/>
                    <a:pt x="106" y="8"/>
                    <a:pt x="104" y="6"/>
                  </a:cubicBezTo>
                </a:path>
              </a:pathLst>
            </a:custGeom>
            <a:solidFill>
              <a:schemeClr val="accent3"/>
            </a:solidFill>
            <a:ln>
              <a:noFill/>
            </a:ln>
          </p:spPr>
          <p:txBody>
            <a:bodyPr vert="horz" wrap="square" lIns="91440" tIns="45720" rIns="91440" bIns="45720" numCol="1" anchor="t" anchorCtr="0" compatLnSpc="1">
              <a:prstTxWarp prst="textNoShape">
                <a:avLst/>
              </a:prstTxWarp>
            </a:bodyPr>
            <a:lstStyle/>
            <a:p>
              <a:endParaRPr lang="en-US"/>
            </a:p>
          </p:txBody>
        </p:sp>
        <p:sp>
          <p:nvSpPr>
            <p:cNvPr id="12" name="Freeform 9">
              <a:extLst>
                <a:ext uri="{FF2B5EF4-FFF2-40B4-BE49-F238E27FC236}">
                  <a16:creationId xmlns:a16="http://schemas.microsoft.com/office/drawing/2014/main" id="{4DD225AF-653C-7EE2-C9DA-8D8508EAE96F}"/>
                </a:ext>
              </a:extLst>
            </p:cNvPr>
            <p:cNvSpPr>
              <a:spLocks/>
            </p:cNvSpPr>
            <p:nvPr userDrawn="1"/>
          </p:nvSpPr>
          <p:spPr bwMode="auto">
            <a:xfrm>
              <a:off x="4754563" y="3384550"/>
              <a:ext cx="839788" cy="111125"/>
            </a:xfrm>
            <a:custGeom>
              <a:avLst/>
              <a:gdLst>
                <a:gd name="T0" fmla="*/ 529 w 529"/>
                <a:gd name="T1" fmla="*/ 0 h 70"/>
                <a:gd name="T2" fmla="*/ 28 w 529"/>
                <a:gd name="T3" fmla="*/ 0 h 70"/>
                <a:gd name="T4" fmla="*/ 0 w 529"/>
                <a:gd name="T5" fmla="*/ 70 h 70"/>
                <a:gd name="T6" fmla="*/ 501 w 529"/>
                <a:gd name="T7" fmla="*/ 70 h 70"/>
                <a:gd name="T8" fmla="*/ 529 w 529"/>
                <a:gd name="T9" fmla="*/ 0 h 70"/>
              </a:gdLst>
              <a:ahLst/>
              <a:cxnLst>
                <a:cxn ang="0">
                  <a:pos x="T0" y="T1"/>
                </a:cxn>
                <a:cxn ang="0">
                  <a:pos x="T2" y="T3"/>
                </a:cxn>
                <a:cxn ang="0">
                  <a:pos x="T4" y="T5"/>
                </a:cxn>
                <a:cxn ang="0">
                  <a:pos x="T6" y="T7"/>
                </a:cxn>
                <a:cxn ang="0">
                  <a:pos x="T8" y="T9"/>
                </a:cxn>
              </a:cxnLst>
              <a:rect l="0" t="0" r="r" b="b"/>
              <a:pathLst>
                <a:path w="529" h="70">
                  <a:moveTo>
                    <a:pt x="529" y="0"/>
                  </a:moveTo>
                  <a:lnTo>
                    <a:pt x="28" y="0"/>
                  </a:lnTo>
                  <a:lnTo>
                    <a:pt x="0" y="70"/>
                  </a:lnTo>
                  <a:lnTo>
                    <a:pt x="501" y="70"/>
                  </a:lnTo>
                  <a:lnTo>
                    <a:pt x="529" y="0"/>
                  </a:lnTo>
                  <a:close/>
                </a:path>
              </a:pathLst>
            </a:custGeom>
            <a:solidFill>
              <a:schemeClr val="accent3"/>
            </a:solidFill>
            <a:ln>
              <a:noFill/>
            </a:ln>
          </p:spPr>
          <p:txBody>
            <a:bodyPr vert="horz" wrap="square" lIns="91440" tIns="45720" rIns="91440" bIns="45720" numCol="1" anchor="t" anchorCtr="0" compatLnSpc="1">
              <a:prstTxWarp prst="textNoShape">
                <a:avLst/>
              </a:prstTxWarp>
            </a:bodyPr>
            <a:lstStyle/>
            <a:p>
              <a:endParaRPr lang="en-US"/>
            </a:p>
          </p:txBody>
        </p:sp>
        <p:sp>
          <p:nvSpPr>
            <p:cNvPr id="13" name="Freeform 10">
              <a:extLst>
                <a:ext uri="{FF2B5EF4-FFF2-40B4-BE49-F238E27FC236}">
                  <a16:creationId xmlns:a16="http://schemas.microsoft.com/office/drawing/2014/main" id="{8BF98B98-6DEB-9A7A-BF1B-028308E38EA3}"/>
                </a:ext>
              </a:extLst>
            </p:cNvPr>
            <p:cNvSpPr>
              <a:spLocks/>
            </p:cNvSpPr>
            <p:nvPr userDrawn="1"/>
          </p:nvSpPr>
          <p:spPr bwMode="auto">
            <a:xfrm>
              <a:off x="4656138" y="3616325"/>
              <a:ext cx="849313" cy="122238"/>
            </a:xfrm>
            <a:custGeom>
              <a:avLst/>
              <a:gdLst>
                <a:gd name="T0" fmla="*/ 535 w 535"/>
                <a:gd name="T1" fmla="*/ 0 h 77"/>
                <a:gd name="T2" fmla="*/ 28 w 535"/>
                <a:gd name="T3" fmla="*/ 0 h 77"/>
                <a:gd name="T4" fmla="*/ 0 w 535"/>
                <a:gd name="T5" fmla="*/ 77 h 77"/>
                <a:gd name="T6" fmla="*/ 507 w 535"/>
                <a:gd name="T7" fmla="*/ 77 h 77"/>
                <a:gd name="T8" fmla="*/ 535 w 535"/>
                <a:gd name="T9" fmla="*/ 0 h 77"/>
              </a:gdLst>
              <a:ahLst/>
              <a:cxnLst>
                <a:cxn ang="0">
                  <a:pos x="T0" y="T1"/>
                </a:cxn>
                <a:cxn ang="0">
                  <a:pos x="T2" y="T3"/>
                </a:cxn>
                <a:cxn ang="0">
                  <a:pos x="T4" y="T5"/>
                </a:cxn>
                <a:cxn ang="0">
                  <a:pos x="T6" y="T7"/>
                </a:cxn>
                <a:cxn ang="0">
                  <a:pos x="T8" y="T9"/>
                </a:cxn>
              </a:cxnLst>
              <a:rect l="0" t="0" r="r" b="b"/>
              <a:pathLst>
                <a:path w="535" h="77">
                  <a:moveTo>
                    <a:pt x="535" y="0"/>
                  </a:moveTo>
                  <a:lnTo>
                    <a:pt x="28" y="0"/>
                  </a:lnTo>
                  <a:lnTo>
                    <a:pt x="0" y="77"/>
                  </a:lnTo>
                  <a:lnTo>
                    <a:pt x="507" y="77"/>
                  </a:lnTo>
                  <a:lnTo>
                    <a:pt x="535" y="0"/>
                  </a:lnTo>
                  <a:close/>
                </a:path>
              </a:pathLst>
            </a:custGeom>
            <a:solidFill>
              <a:schemeClr val="accent3"/>
            </a:solidFill>
            <a:ln>
              <a:noFill/>
            </a:ln>
          </p:spPr>
          <p:txBody>
            <a:bodyPr vert="horz" wrap="square" lIns="91440" tIns="45720" rIns="91440" bIns="45720" numCol="1" anchor="t" anchorCtr="0" compatLnSpc="1">
              <a:prstTxWarp prst="textNoShape">
                <a:avLst/>
              </a:prstTxWarp>
            </a:bodyPr>
            <a:lstStyle/>
            <a:p>
              <a:endParaRPr lang="en-US"/>
            </a:p>
          </p:txBody>
        </p:sp>
        <p:sp>
          <p:nvSpPr>
            <p:cNvPr id="14" name="Freeform 11">
              <a:extLst>
                <a:ext uri="{FF2B5EF4-FFF2-40B4-BE49-F238E27FC236}">
                  <a16:creationId xmlns:a16="http://schemas.microsoft.com/office/drawing/2014/main" id="{028957FA-077B-1115-075E-74040BF13EE9}"/>
                </a:ext>
              </a:extLst>
            </p:cNvPr>
            <p:cNvSpPr>
              <a:spLocks noEditPoints="1"/>
            </p:cNvSpPr>
            <p:nvPr userDrawn="1"/>
          </p:nvSpPr>
          <p:spPr bwMode="auto">
            <a:xfrm>
              <a:off x="4292600" y="4930775"/>
              <a:ext cx="727075" cy="884238"/>
            </a:xfrm>
            <a:custGeom>
              <a:avLst/>
              <a:gdLst>
                <a:gd name="T0" fmla="*/ 64 w 66"/>
                <a:gd name="T1" fmla="*/ 26 h 80"/>
                <a:gd name="T2" fmla="*/ 37 w 66"/>
                <a:gd name="T3" fmla="*/ 0 h 80"/>
                <a:gd name="T4" fmla="*/ 17 w 66"/>
                <a:gd name="T5" fmla="*/ 6 h 80"/>
                <a:gd name="T6" fmla="*/ 0 w 66"/>
                <a:gd name="T7" fmla="*/ 41 h 80"/>
                <a:gd name="T8" fmla="*/ 11 w 66"/>
                <a:gd name="T9" fmla="*/ 71 h 80"/>
                <a:gd name="T10" fmla="*/ 34 w 66"/>
                <a:gd name="T11" fmla="*/ 80 h 80"/>
                <a:gd name="T12" fmla="*/ 65 w 66"/>
                <a:gd name="T13" fmla="*/ 66 h 80"/>
                <a:gd name="T14" fmla="*/ 66 w 66"/>
                <a:gd name="T15" fmla="*/ 61 h 80"/>
                <a:gd name="T16" fmla="*/ 65 w 66"/>
                <a:gd name="T17" fmla="*/ 60 h 80"/>
                <a:gd name="T18" fmla="*/ 43 w 66"/>
                <a:gd name="T19" fmla="*/ 68 h 80"/>
                <a:gd name="T20" fmla="*/ 22 w 66"/>
                <a:gd name="T21" fmla="*/ 59 h 80"/>
                <a:gd name="T22" fmla="*/ 14 w 66"/>
                <a:gd name="T23" fmla="*/ 40 h 80"/>
                <a:gd name="T24" fmla="*/ 15 w 66"/>
                <a:gd name="T25" fmla="*/ 38 h 80"/>
                <a:gd name="T26" fmla="*/ 64 w 66"/>
                <a:gd name="T27" fmla="*/ 34 h 80"/>
                <a:gd name="T28" fmla="*/ 64 w 66"/>
                <a:gd name="T29" fmla="*/ 26 h 80"/>
                <a:gd name="T30" fmla="*/ 32 w 66"/>
                <a:gd name="T31" fmla="*/ 7 h 80"/>
                <a:gd name="T32" fmla="*/ 49 w 66"/>
                <a:gd name="T33" fmla="*/ 28 h 80"/>
                <a:gd name="T34" fmla="*/ 48 w 66"/>
                <a:gd name="T35" fmla="*/ 29 h 80"/>
                <a:gd name="T36" fmla="*/ 16 w 66"/>
                <a:gd name="T37" fmla="*/ 30 h 80"/>
                <a:gd name="T38" fmla="*/ 15 w 66"/>
                <a:gd name="T39" fmla="*/ 29 h 80"/>
                <a:gd name="T40" fmla="*/ 32 w 66"/>
                <a:gd name="T41" fmla="*/ 7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66" h="80">
                  <a:moveTo>
                    <a:pt x="64" y="26"/>
                  </a:moveTo>
                  <a:cubicBezTo>
                    <a:pt x="62" y="16"/>
                    <a:pt x="56" y="0"/>
                    <a:pt x="37" y="0"/>
                  </a:cubicBezTo>
                  <a:cubicBezTo>
                    <a:pt x="31" y="0"/>
                    <a:pt x="23" y="2"/>
                    <a:pt x="17" y="6"/>
                  </a:cubicBezTo>
                  <a:cubicBezTo>
                    <a:pt x="7" y="13"/>
                    <a:pt x="0" y="24"/>
                    <a:pt x="0" y="41"/>
                  </a:cubicBezTo>
                  <a:cubicBezTo>
                    <a:pt x="0" y="52"/>
                    <a:pt x="3" y="63"/>
                    <a:pt x="11" y="71"/>
                  </a:cubicBezTo>
                  <a:cubicBezTo>
                    <a:pt x="17" y="77"/>
                    <a:pt x="24" y="80"/>
                    <a:pt x="34" y="80"/>
                  </a:cubicBezTo>
                  <a:cubicBezTo>
                    <a:pt x="43" y="80"/>
                    <a:pt x="56" y="76"/>
                    <a:pt x="65" y="66"/>
                  </a:cubicBezTo>
                  <a:cubicBezTo>
                    <a:pt x="65" y="66"/>
                    <a:pt x="66" y="62"/>
                    <a:pt x="66" y="61"/>
                  </a:cubicBezTo>
                  <a:cubicBezTo>
                    <a:pt x="65" y="60"/>
                    <a:pt x="65" y="60"/>
                    <a:pt x="65" y="60"/>
                  </a:cubicBezTo>
                  <a:cubicBezTo>
                    <a:pt x="58" y="66"/>
                    <a:pt x="51" y="68"/>
                    <a:pt x="43" y="68"/>
                  </a:cubicBezTo>
                  <a:cubicBezTo>
                    <a:pt x="34" y="68"/>
                    <a:pt x="28" y="65"/>
                    <a:pt x="22" y="59"/>
                  </a:cubicBezTo>
                  <a:cubicBezTo>
                    <a:pt x="18" y="54"/>
                    <a:pt x="15" y="46"/>
                    <a:pt x="14" y="40"/>
                  </a:cubicBezTo>
                  <a:cubicBezTo>
                    <a:pt x="14" y="39"/>
                    <a:pt x="15" y="38"/>
                    <a:pt x="15" y="38"/>
                  </a:cubicBezTo>
                  <a:cubicBezTo>
                    <a:pt x="31" y="37"/>
                    <a:pt x="54" y="36"/>
                    <a:pt x="64" y="34"/>
                  </a:cubicBezTo>
                  <a:cubicBezTo>
                    <a:pt x="65" y="33"/>
                    <a:pt x="64" y="26"/>
                    <a:pt x="64" y="26"/>
                  </a:cubicBezTo>
                  <a:moveTo>
                    <a:pt x="32" y="7"/>
                  </a:moveTo>
                  <a:cubicBezTo>
                    <a:pt x="42" y="7"/>
                    <a:pt x="48" y="18"/>
                    <a:pt x="49" y="28"/>
                  </a:cubicBezTo>
                  <a:cubicBezTo>
                    <a:pt x="49" y="28"/>
                    <a:pt x="49" y="29"/>
                    <a:pt x="48" y="29"/>
                  </a:cubicBezTo>
                  <a:cubicBezTo>
                    <a:pt x="44" y="30"/>
                    <a:pt x="22" y="31"/>
                    <a:pt x="16" y="30"/>
                  </a:cubicBezTo>
                  <a:cubicBezTo>
                    <a:pt x="15" y="30"/>
                    <a:pt x="15" y="30"/>
                    <a:pt x="15" y="29"/>
                  </a:cubicBezTo>
                  <a:cubicBezTo>
                    <a:pt x="16" y="16"/>
                    <a:pt x="22" y="7"/>
                    <a:pt x="32" y="7"/>
                  </a:cubicBezTo>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15" name="Freeform 12">
              <a:extLst>
                <a:ext uri="{FF2B5EF4-FFF2-40B4-BE49-F238E27FC236}">
                  <a16:creationId xmlns:a16="http://schemas.microsoft.com/office/drawing/2014/main" id="{5E792DE1-8159-E82A-4758-16B19D0FF3E2}"/>
                </a:ext>
              </a:extLst>
            </p:cNvPr>
            <p:cNvSpPr>
              <a:spLocks noEditPoints="1"/>
            </p:cNvSpPr>
            <p:nvPr userDrawn="1"/>
          </p:nvSpPr>
          <p:spPr bwMode="auto">
            <a:xfrm>
              <a:off x="0" y="4489450"/>
              <a:ext cx="1268413" cy="1314450"/>
            </a:xfrm>
            <a:custGeom>
              <a:avLst/>
              <a:gdLst>
                <a:gd name="T0" fmla="*/ 17 w 115"/>
                <a:gd name="T1" fmla="*/ 95 h 119"/>
                <a:gd name="T2" fmla="*/ 49 w 115"/>
                <a:gd name="T3" fmla="*/ 11 h 119"/>
                <a:gd name="T4" fmla="*/ 52 w 115"/>
                <a:gd name="T5" fmla="*/ 0 h 119"/>
                <a:gd name="T6" fmla="*/ 59 w 115"/>
                <a:gd name="T7" fmla="*/ 0 h 119"/>
                <a:gd name="T8" fmla="*/ 65 w 115"/>
                <a:gd name="T9" fmla="*/ 0 h 119"/>
                <a:gd name="T10" fmla="*/ 68 w 115"/>
                <a:gd name="T11" fmla="*/ 10 h 119"/>
                <a:gd name="T12" fmla="*/ 100 w 115"/>
                <a:gd name="T13" fmla="*/ 98 h 119"/>
                <a:gd name="T14" fmla="*/ 114 w 115"/>
                <a:gd name="T15" fmla="*/ 113 h 119"/>
                <a:gd name="T16" fmla="*/ 114 w 115"/>
                <a:gd name="T17" fmla="*/ 119 h 119"/>
                <a:gd name="T18" fmla="*/ 97 w 115"/>
                <a:gd name="T19" fmla="*/ 118 h 119"/>
                <a:gd name="T20" fmla="*/ 76 w 115"/>
                <a:gd name="T21" fmla="*/ 119 h 119"/>
                <a:gd name="T22" fmla="*/ 76 w 115"/>
                <a:gd name="T23" fmla="*/ 113 h 119"/>
                <a:gd name="T24" fmla="*/ 82 w 115"/>
                <a:gd name="T25" fmla="*/ 111 h 119"/>
                <a:gd name="T26" fmla="*/ 84 w 115"/>
                <a:gd name="T27" fmla="*/ 106 h 119"/>
                <a:gd name="T28" fmla="*/ 73 w 115"/>
                <a:gd name="T29" fmla="*/ 73 h 119"/>
                <a:gd name="T30" fmla="*/ 71 w 115"/>
                <a:gd name="T31" fmla="*/ 72 h 119"/>
                <a:gd name="T32" fmla="*/ 53 w 115"/>
                <a:gd name="T33" fmla="*/ 72 h 119"/>
                <a:gd name="T34" fmla="*/ 37 w 115"/>
                <a:gd name="T35" fmla="*/ 72 h 119"/>
                <a:gd name="T36" fmla="*/ 35 w 115"/>
                <a:gd name="T37" fmla="*/ 74 h 119"/>
                <a:gd name="T38" fmla="*/ 25 w 115"/>
                <a:gd name="T39" fmla="*/ 105 h 119"/>
                <a:gd name="T40" fmla="*/ 29 w 115"/>
                <a:gd name="T41" fmla="*/ 112 h 119"/>
                <a:gd name="T42" fmla="*/ 36 w 115"/>
                <a:gd name="T43" fmla="*/ 113 h 119"/>
                <a:gd name="T44" fmla="*/ 36 w 115"/>
                <a:gd name="T45" fmla="*/ 119 h 119"/>
                <a:gd name="T46" fmla="*/ 15 w 115"/>
                <a:gd name="T47" fmla="*/ 118 h 119"/>
                <a:gd name="T48" fmla="*/ 1 w 115"/>
                <a:gd name="T49" fmla="*/ 119 h 119"/>
                <a:gd name="T50" fmla="*/ 1 w 115"/>
                <a:gd name="T51" fmla="*/ 113 h 119"/>
                <a:gd name="T52" fmla="*/ 17 w 115"/>
                <a:gd name="T53" fmla="*/ 95 h 119"/>
                <a:gd name="T54" fmla="*/ 54 w 115"/>
                <a:gd name="T55" fmla="*/ 20 h 119"/>
                <a:gd name="T56" fmla="*/ 39 w 115"/>
                <a:gd name="T57" fmla="*/ 62 h 119"/>
                <a:gd name="T58" fmla="*/ 40 w 115"/>
                <a:gd name="T59" fmla="*/ 63 h 119"/>
                <a:gd name="T60" fmla="*/ 56 w 115"/>
                <a:gd name="T61" fmla="*/ 63 h 119"/>
                <a:gd name="T62" fmla="*/ 68 w 115"/>
                <a:gd name="T63" fmla="*/ 63 h 119"/>
                <a:gd name="T64" fmla="*/ 69 w 115"/>
                <a:gd name="T65" fmla="*/ 61 h 119"/>
                <a:gd name="T66" fmla="*/ 55 w 115"/>
                <a:gd name="T67" fmla="*/ 20 h 119"/>
                <a:gd name="T68" fmla="*/ 54 w 115"/>
                <a:gd name="T69" fmla="*/ 20 h 1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115" h="119">
                  <a:moveTo>
                    <a:pt x="17" y="95"/>
                  </a:moveTo>
                  <a:cubicBezTo>
                    <a:pt x="27" y="72"/>
                    <a:pt x="45" y="23"/>
                    <a:pt x="49" y="11"/>
                  </a:cubicBezTo>
                  <a:cubicBezTo>
                    <a:pt x="51" y="7"/>
                    <a:pt x="52" y="3"/>
                    <a:pt x="52" y="0"/>
                  </a:cubicBezTo>
                  <a:cubicBezTo>
                    <a:pt x="53" y="0"/>
                    <a:pt x="56" y="0"/>
                    <a:pt x="59" y="0"/>
                  </a:cubicBezTo>
                  <a:cubicBezTo>
                    <a:pt x="63" y="0"/>
                    <a:pt x="65" y="0"/>
                    <a:pt x="65" y="0"/>
                  </a:cubicBezTo>
                  <a:cubicBezTo>
                    <a:pt x="66" y="3"/>
                    <a:pt x="67" y="7"/>
                    <a:pt x="68" y="10"/>
                  </a:cubicBezTo>
                  <a:cubicBezTo>
                    <a:pt x="72" y="21"/>
                    <a:pt x="93" y="82"/>
                    <a:pt x="100" y="98"/>
                  </a:cubicBezTo>
                  <a:cubicBezTo>
                    <a:pt x="106" y="111"/>
                    <a:pt x="105" y="112"/>
                    <a:pt x="114" y="113"/>
                  </a:cubicBezTo>
                  <a:cubicBezTo>
                    <a:pt x="115" y="113"/>
                    <a:pt x="114" y="118"/>
                    <a:pt x="114" y="119"/>
                  </a:cubicBezTo>
                  <a:cubicBezTo>
                    <a:pt x="109" y="119"/>
                    <a:pt x="106" y="118"/>
                    <a:pt x="97" y="118"/>
                  </a:cubicBezTo>
                  <a:cubicBezTo>
                    <a:pt x="88" y="118"/>
                    <a:pt x="80" y="119"/>
                    <a:pt x="76" y="119"/>
                  </a:cubicBezTo>
                  <a:cubicBezTo>
                    <a:pt x="76" y="118"/>
                    <a:pt x="75" y="114"/>
                    <a:pt x="76" y="113"/>
                  </a:cubicBezTo>
                  <a:cubicBezTo>
                    <a:pt x="80" y="113"/>
                    <a:pt x="80" y="113"/>
                    <a:pt x="82" y="111"/>
                  </a:cubicBezTo>
                  <a:cubicBezTo>
                    <a:pt x="84" y="109"/>
                    <a:pt x="85" y="108"/>
                    <a:pt x="84" y="106"/>
                  </a:cubicBezTo>
                  <a:cubicBezTo>
                    <a:pt x="82" y="98"/>
                    <a:pt x="76" y="82"/>
                    <a:pt x="73" y="73"/>
                  </a:cubicBezTo>
                  <a:cubicBezTo>
                    <a:pt x="73" y="73"/>
                    <a:pt x="71" y="72"/>
                    <a:pt x="71" y="72"/>
                  </a:cubicBezTo>
                  <a:cubicBezTo>
                    <a:pt x="68" y="72"/>
                    <a:pt x="62" y="72"/>
                    <a:pt x="53" y="72"/>
                  </a:cubicBezTo>
                  <a:cubicBezTo>
                    <a:pt x="41" y="72"/>
                    <a:pt x="39" y="72"/>
                    <a:pt x="37" y="72"/>
                  </a:cubicBezTo>
                  <a:cubicBezTo>
                    <a:pt x="36" y="72"/>
                    <a:pt x="35" y="73"/>
                    <a:pt x="35" y="74"/>
                  </a:cubicBezTo>
                  <a:cubicBezTo>
                    <a:pt x="31" y="84"/>
                    <a:pt x="25" y="100"/>
                    <a:pt x="25" y="105"/>
                  </a:cubicBezTo>
                  <a:cubicBezTo>
                    <a:pt x="25" y="108"/>
                    <a:pt x="25" y="111"/>
                    <a:pt x="29" y="112"/>
                  </a:cubicBezTo>
                  <a:cubicBezTo>
                    <a:pt x="32" y="112"/>
                    <a:pt x="33" y="113"/>
                    <a:pt x="36" y="113"/>
                  </a:cubicBezTo>
                  <a:cubicBezTo>
                    <a:pt x="37" y="113"/>
                    <a:pt x="36" y="118"/>
                    <a:pt x="36" y="119"/>
                  </a:cubicBezTo>
                  <a:cubicBezTo>
                    <a:pt x="32" y="119"/>
                    <a:pt x="26" y="118"/>
                    <a:pt x="15" y="118"/>
                  </a:cubicBezTo>
                  <a:cubicBezTo>
                    <a:pt x="4" y="118"/>
                    <a:pt x="5" y="119"/>
                    <a:pt x="1" y="119"/>
                  </a:cubicBezTo>
                  <a:cubicBezTo>
                    <a:pt x="0" y="118"/>
                    <a:pt x="0" y="113"/>
                    <a:pt x="1" y="113"/>
                  </a:cubicBezTo>
                  <a:cubicBezTo>
                    <a:pt x="11" y="112"/>
                    <a:pt x="11" y="110"/>
                    <a:pt x="17" y="95"/>
                  </a:cubicBezTo>
                  <a:moveTo>
                    <a:pt x="54" y="20"/>
                  </a:moveTo>
                  <a:cubicBezTo>
                    <a:pt x="51" y="30"/>
                    <a:pt x="43" y="52"/>
                    <a:pt x="39" y="62"/>
                  </a:cubicBezTo>
                  <a:cubicBezTo>
                    <a:pt x="39" y="62"/>
                    <a:pt x="40" y="63"/>
                    <a:pt x="40" y="63"/>
                  </a:cubicBezTo>
                  <a:cubicBezTo>
                    <a:pt x="42" y="63"/>
                    <a:pt x="48" y="63"/>
                    <a:pt x="56" y="63"/>
                  </a:cubicBezTo>
                  <a:cubicBezTo>
                    <a:pt x="60" y="63"/>
                    <a:pt x="66" y="63"/>
                    <a:pt x="68" y="63"/>
                  </a:cubicBezTo>
                  <a:cubicBezTo>
                    <a:pt x="69" y="63"/>
                    <a:pt x="69" y="62"/>
                    <a:pt x="69" y="61"/>
                  </a:cubicBezTo>
                  <a:cubicBezTo>
                    <a:pt x="65" y="50"/>
                    <a:pt x="58" y="28"/>
                    <a:pt x="55" y="20"/>
                  </a:cubicBezTo>
                  <a:cubicBezTo>
                    <a:pt x="55" y="20"/>
                    <a:pt x="54" y="20"/>
                    <a:pt x="54" y="20"/>
                  </a:cubicBezTo>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16" name="Freeform 13">
              <a:extLst>
                <a:ext uri="{FF2B5EF4-FFF2-40B4-BE49-F238E27FC236}">
                  <a16:creationId xmlns:a16="http://schemas.microsoft.com/office/drawing/2014/main" id="{AC0D780C-B5AF-577D-C30A-D9D9878B3706}"/>
                </a:ext>
              </a:extLst>
            </p:cNvPr>
            <p:cNvSpPr>
              <a:spLocks/>
            </p:cNvSpPr>
            <p:nvPr userDrawn="1"/>
          </p:nvSpPr>
          <p:spPr bwMode="auto">
            <a:xfrm>
              <a:off x="1312863" y="4930775"/>
              <a:ext cx="595313" cy="884238"/>
            </a:xfrm>
            <a:custGeom>
              <a:avLst/>
              <a:gdLst>
                <a:gd name="T0" fmla="*/ 49 w 54"/>
                <a:gd name="T1" fmla="*/ 22 h 80"/>
                <a:gd name="T2" fmla="*/ 44 w 54"/>
                <a:gd name="T3" fmla="*/ 22 h 80"/>
                <a:gd name="T4" fmla="*/ 37 w 54"/>
                <a:gd name="T5" fmla="*/ 8 h 80"/>
                <a:gd name="T6" fmla="*/ 28 w 54"/>
                <a:gd name="T7" fmla="*/ 6 h 80"/>
                <a:gd name="T8" fmla="*/ 16 w 54"/>
                <a:gd name="T9" fmla="*/ 17 h 80"/>
                <a:gd name="T10" fmla="*/ 34 w 54"/>
                <a:gd name="T11" fmla="*/ 34 h 80"/>
                <a:gd name="T12" fmla="*/ 54 w 54"/>
                <a:gd name="T13" fmla="*/ 57 h 80"/>
                <a:gd name="T14" fmla="*/ 24 w 54"/>
                <a:gd name="T15" fmla="*/ 80 h 80"/>
                <a:gd name="T16" fmla="*/ 4 w 54"/>
                <a:gd name="T17" fmla="*/ 77 h 80"/>
                <a:gd name="T18" fmla="*/ 0 w 54"/>
                <a:gd name="T19" fmla="*/ 56 h 80"/>
                <a:gd name="T20" fmla="*/ 6 w 54"/>
                <a:gd name="T21" fmla="*/ 54 h 80"/>
                <a:gd name="T22" fmla="*/ 17 w 54"/>
                <a:gd name="T23" fmla="*/ 72 h 80"/>
                <a:gd name="T24" fmla="*/ 27 w 54"/>
                <a:gd name="T25" fmla="*/ 74 h 80"/>
                <a:gd name="T26" fmla="*/ 40 w 54"/>
                <a:gd name="T27" fmla="*/ 63 h 80"/>
                <a:gd name="T28" fmla="*/ 24 w 54"/>
                <a:gd name="T29" fmla="*/ 47 h 80"/>
                <a:gd name="T30" fmla="*/ 3 w 54"/>
                <a:gd name="T31" fmla="*/ 22 h 80"/>
                <a:gd name="T32" fmla="*/ 31 w 54"/>
                <a:gd name="T33" fmla="*/ 0 h 80"/>
                <a:gd name="T34" fmla="*/ 44 w 54"/>
                <a:gd name="T35" fmla="*/ 1 h 80"/>
                <a:gd name="T36" fmla="*/ 51 w 54"/>
                <a:gd name="T37" fmla="*/ 2 h 80"/>
                <a:gd name="T38" fmla="*/ 49 w 54"/>
                <a:gd name="T39" fmla="*/ 22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54" h="80">
                  <a:moveTo>
                    <a:pt x="49" y="22"/>
                  </a:moveTo>
                  <a:cubicBezTo>
                    <a:pt x="48" y="23"/>
                    <a:pt x="45" y="23"/>
                    <a:pt x="44" y="22"/>
                  </a:cubicBezTo>
                  <a:cubicBezTo>
                    <a:pt x="43" y="14"/>
                    <a:pt x="41" y="10"/>
                    <a:pt x="37" y="8"/>
                  </a:cubicBezTo>
                  <a:cubicBezTo>
                    <a:pt x="35" y="6"/>
                    <a:pt x="32" y="6"/>
                    <a:pt x="28" y="6"/>
                  </a:cubicBezTo>
                  <a:cubicBezTo>
                    <a:pt x="21" y="6"/>
                    <a:pt x="16" y="10"/>
                    <a:pt x="16" y="17"/>
                  </a:cubicBezTo>
                  <a:cubicBezTo>
                    <a:pt x="16" y="23"/>
                    <a:pt x="19" y="27"/>
                    <a:pt x="34" y="34"/>
                  </a:cubicBezTo>
                  <a:cubicBezTo>
                    <a:pt x="50" y="41"/>
                    <a:pt x="54" y="48"/>
                    <a:pt x="54" y="57"/>
                  </a:cubicBezTo>
                  <a:cubicBezTo>
                    <a:pt x="54" y="71"/>
                    <a:pt x="41" y="80"/>
                    <a:pt x="24" y="80"/>
                  </a:cubicBezTo>
                  <a:cubicBezTo>
                    <a:pt x="17" y="80"/>
                    <a:pt x="8" y="79"/>
                    <a:pt x="4" y="77"/>
                  </a:cubicBezTo>
                  <a:cubicBezTo>
                    <a:pt x="2" y="72"/>
                    <a:pt x="0" y="60"/>
                    <a:pt x="0" y="56"/>
                  </a:cubicBezTo>
                  <a:cubicBezTo>
                    <a:pt x="1" y="55"/>
                    <a:pt x="5" y="54"/>
                    <a:pt x="6" y="54"/>
                  </a:cubicBezTo>
                  <a:cubicBezTo>
                    <a:pt x="9" y="64"/>
                    <a:pt x="12" y="69"/>
                    <a:pt x="17" y="72"/>
                  </a:cubicBezTo>
                  <a:cubicBezTo>
                    <a:pt x="20" y="73"/>
                    <a:pt x="24" y="74"/>
                    <a:pt x="27" y="74"/>
                  </a:cubicBezTo>
                  <a:cubicBezTo>
                    <a:pt x="35" y="74"/>
                    <a:pt x="40" y="70"/>
                    <a:pt x="40" y="63"/>
                  </a:cubicBezTo>
                  <a:cubicBezTo>
                    <a:pt x="40" y="57"/>
                    <a:pt x="36" y="53"/>
                    <a:pt x="24" y="47"/>
                  </a:cubicBezTo>
                  <a:cubicBezTo>
                    <a:pt x="9" y="39"/>
                    <a:pt x="3" y="33"/>
                    <a:pt x="3" y="22"/>
                  </a:cubicBezTo>
                  <a:cubicBezTo>
                    <a:pt x="3" y="11"/>
                    <a:pt x="12" y="0"/>
                    <a:pt x="31" y="0"/>
                  </a:cubicBezTo>
                  <a:cubicBezTo>
                    <a:pt x="36" y="0"/>
                    <a:pt x="40" y="0"/>
                    <a:pt x="44" y="1"/>
                  </a:cubicBezTo>
                  <a:cubicBezTo>
                    <a:pt x="47" y="2"/>
                    <a:pt x="50" y="2"/>
                    <a:pt x="51" y="2"/>
                  </a:cubicBezTo>
                  <a:cubicBezTo>
                    <a:pt x="50" y="8"/>
                    <a:pt x="50" y="14"/>
                    <a:pt x="49" y="22"/>
                  </a:cubicBezTo>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17" name="Freeform 14">
              <a:extLst>
                <a:ext uri="{FF2B5EF4-FFF2-40B4-BE49-F238E27FC236}">
                  <a16:creationId xmlns:a16="http://schemas.microsoft.com/office/drawing/2014/main" id="{AFD81863-5F78-EAD0-51FA-12BAAA9A7A81}"/>
                </a:ext>
              </a:extLst>
            </p:cNvPr>
            <p:cNvSpPr>
              <a:spLocks/>
            </p:cNvSpPr>
            <p:nvPr userDrawn="1"/>
          </p:nvSpPr>
          <p:spPr bwMode="auto">
            <a:xfrm>
              <a:off x="1997075" y="4930775"/>
              <a:ext cx="595313" cy="884238"/>
            </a:xfrm>
            <a:custGeom>
              <a:avLst/>
              <a:gdLst>
                <a:gd name="T0" fmla="*/ 49 w 54"/>
                <a:gd name="T1" fmla="*/ 22 h 80"/>
                <a:gd name="T2" fmla="*/ 44 w 54"/>
                <a:gd name="T3" fmla="*/ 22 h 80"/>
                <a:gd name="T4" fmla="*/ 37 w 54"/>
                <a:gd name="T5" fmla="*/ 8 h 80"/>
                <a:gd name="T6" fmla="*/ 28 w 54"/>
                <a:gd name="T7" fmla="*/ 6 h 80"/>
                <a:gd name="T8" fmla="*/ 16 w 54"/>
                <a:gd name="T9" fmla="*/ 17 h 80"/>
                <a:gd name="T10" fmla="*/ 34 w 54"/>
                <a:gd name="T11" fmla="*/ 34 h 80"/>
                <a:gd name="T12" fmla="*/ 54 w 54"/>
                <a:gd name="T13" fmla="*/ 57 h 80"/>
                <a:gd name="T14" fmla="*/ 24 w 54"/>
                <a:gd name="T15" fmla="*/ 80 h 80"/>
                <a:gd name="T16" fmla="*/ 4 w 54"/>
                <a:gd name="T17" fmla="*/ 77 h 80"/>
                <a:gd name="T18" fmla="*/ 0 w 54"/>
                <a:gd name="T19" fmla="*/ 56 h 80"/>
                <a:gd name="T20" fmla="*/ 6 w 54"/>
                <a:gd name="T21" fmla="*/ 54 h 80"/>
                <a:gd name="T22" fmla="*/ 17 w 54"/>
                <a:gd name="T23" fmla="*/ 72 h 80"/>
                <a:gd name="T24" fmla="*/ 27 w 54"/>
                <a:gd name="T25" fmla="*/ 74 h 80"/>
                <a:gd name="T26" fmla="*/ 40 w 54"/>
                <a:gd name="T27" fmla="*/ 63 h 80"/>
                <a:gd name="T28" fmla="*/ 24 w 54"/>
                <a:gd name="T29" fmla="*/ 47 h 80"/>
                <a:gd name="T30" fmla="*/ 3 w 54"/>
                <a:gd name="T31" fmla="*/ 22 h 80"/>
                <a:gd name="T32" fmla="*/ 31 w 54"/>
                <a:gd name="T33" fmla="*/ 0 h 80"/>
                <a:gd name="T34" fmla="*/ 44 w 54"/>
                <a:gd name="T35" fmla="*/ 1 h 80"/>
                <a:gd name="T36" fmla="*/ 51 w 54"/>
                <a:gd name="T37" fmla="*/ 2 h 80"/>
                <a:gd name="T38" fmla="*/ 49 w 54"/>
                <a:gd name="T39" fmla="*/ 22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54" h="80">
                  <a:moveTo>
                    <a:pt x="49" y="22"/>
                  </a:moveTo>
                  <a:cubicBezTo>
                    <a:pt x="49" y="23"/>
                    <a:pt x="45" y="23"/>
                    <a:pt x="44" y="22"/>
                  </a:cubicBezTo>
                  <a:cubicBezTo>
                    <a:pt x="43" y="14"/>
                    <a:pt x="41" y="10"/>
                    <a:pt x="37" y="8"/>
                  </a:cubicBezTo>
                  <a:cubicBezTo>
                    <a:pt x="35" y="6"/>
                    <a:pt x="32" y="6"/>
                    <a:pt x="28" y="6"/>
                  </a:cubicBezTo>
                  <a:cubicBezTo>
                    <a:pt x="21" y="6"/>
                    <a:pt x="16" y="10"/>
                    <a:pt x="16" y="17"/>
                  </a:cubicBezTo>
                  <a:cubicBezTo>
                    <a:pt x="16" y="23"/>
                    <a:pt x="19" y="27"/>
                    <a:pt x="34" y="34"/>
                  </a:cubicBezTo>
                  <a:cubicBezTo>
                    <a:pt x="50" y="41"/>
                    <a:pt x="54" y="48"/>
                    <a:pt x="54" y="57"/>
                  </a:cubicBezTo>
                  <a:cubicBezTo>
                    <a:pt x="54" y="71"/>
                    <a:pt x="41" y="80"/>
                    <a:pt x="24" y="80"/>
                  </a:cubicBezTo>
                  <a:cubicBezTo>
                    <a:pt x="17" y="80"/>
                    <a:pt x="8" y="79"/>
                    <a:pt x="4" y="77"/>
                  </a:cubicBezTo>
                  <a:cubicBezTo>
                    <a:pt x="2" y="72"/>
                    <a:pt x="1" y="60"/>
                    <a:pt x="0" y="56"/>
                  </a:cubicBezTo>
                  <a:cubicBezTo>
                    <a:pt x="1" y="55"/>
                    <a:pt x="5" y="54"/>
                    <a:pt x="6" y="54"/>
                  </a:cubicBezTo>
                  <a:cubicBezTo>
                    <a:pt x="9" y="64"/>
                    <a:pt x="12" y="69"/>
                    <a:pt x="17" y="72"/>
                  </a:cubicBezTo>
                  <a:cubicBezTo>
                    <a:pt x="20" y="73"/>
                    <a:pt x="24" y="74"/>
                    <a:pt x="27" y="74"/>
                  </a:cubicBezTo>
                  <a:cubicBezTo>
                    <a:pt x="35" y="74"/>
                    <a:pt x="40" y="70"/>
                    <a:pt x="40" y="63"/>
                  </a:cubicBezTo>
                  <a:cubicBezTo>
                    <a:pt x="40" y="57"/>
                    <a:pt x="36" y="53"/>
                    <a:pt x="24" y="47"/>
                  </a:cubicBezTo>
                  <a:cubicBezTo>
                    <a:pt x="9" y="39"/>
                    <a:pt x="3" y="33"/>
                    <a:pt x="3" y="22"/>
                  </a:cubicBezTo>
                  <a:cubicBezTo>
                    <a:pt x="3" y="11"/>
                    <a:pt x="12" y="0"/>
                    <a:pt x="31" y="0"/>
                  </a:cubicBezTo>
                  <a:cubicBezTo>
                    <a:pt x="36" y="0"/>
                    <a:pt x="40" y="0"/>
                    <a:pt x="44" y="1"/>
                  </a:cubicBezTo>
                  <a:cubicBezTo>
                    <a:pt x="47" y="2"/>
                    <a:pt x="50" y="2"/>
                    <a:pt x="51" y="2"/>
                  </a:cubicBezTo>
                  <a:cubicBezTo>
                    <a:pt x="50" y="8"/>
                    <a:pt x="50" y="14"/>
                    <a:pt x="49" y="22"/>
                  </a:cubicBezTo>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18" name="Freeform 15">
              <a:extLst>
                <a:ext uri="{FF2B5EF4-FFF2-40B4-BE49-F238E27FC236}">
                  <a16:creationId xmlns:a16="http://schemas.microsoft.com/office/drawing/2014/main" id="{0FB524F9-2CCD-E9E4-3BCA-709631D8471F}"/>
                </a:ext>
              </a:extLst>
            </p:cNvPr>
            <p:cNvSpPr>
              <a:spLocks/>
            </p:cNvSpPr>
            <p:nvPr userDrawn="1"/>
          </p:nvSpPr>
          <p:spPr bwMode="auto">
            <a:xfrm>
              <a:off x="2670175" y="4941888"/>
              <a:ext cx="904875" cy="884238"/>
            </a:xfrm>
            <a:custGeom>
              <a:avLst/>
              <a:gdLst>
                <a:gd name="T0" fmla="*/ 82 w 82"/>
                <a:gd name="T1" fmla="*/ 67 h 80"/>
                <a:gd name="T2" fmla="*/ 81 w 82"/>
                <a:gd name="T3" fmla="*/ 72 h 80"/>
                <a:gd name="T4" fmla="*/ 60 w 82"/>
                <a:gd name="T5" fmla="*/ 80 h 80"/>
                <a:gd name="T6" fmla="*/ 59 w 82"/>
                <a:gd name="T7" fmla="*/ 79 h 80"/>
                <a:gd name="T8" fmla="*/ 59 w 82"/>
                <a:gd name="T9" fmla="*/ 68 h 80"/>
                <a:gd name="T10" fmla="*/ 57 w 82"/>
                <a:gd name="T11" fmla="*/ 67 h 80"/>
                <a:gd name="T12" fmla="*/ 32 w 82"/>
                <a:gd name="T13" fmla="*/ 79 h 80"/>
                <a:gd name="T14" fmla="*/ 9 w 82"/>
                <a:gd name="T15" fmla="*/ 54 h 80"/>
                <a:gd name="T16" fmla="*/ 9 w 82"/>
                <a:gd name="T17" fmla="*/ 16 h 80"/>
                <a:gd name="T18" fmla="*/ 6 w 82"/>
                <a:gd name="T19" fmla="*/ 10 h 80"/>
                <a:gd name="T20" fmla="*/ 0 w 82"/>
                <a:gd name="T21" fmla="*/ 8 h 80"/>
                <a:gd name="T22" fmla="*/ 1 w 82"/>
                <a:gd name="T23" fmla="*/ 3 h 80"/>
                <a:gd name="T24" fmla="*/ 25 w 82"/>
                <a:gd name="T25" fmla="*/ 0 h 80"/>
                <a:gd name="T26" fmla="*/ 24 w 82"/>
                <a:gd name="T27" fmla="*/ 37 h 80"/>
                <a:gd name="T28" fmla="*/ 25 w 82"/>
                <a:gd name="T29" fmla="*/ 57 h 80"/>
                <a:gd name="T30" fmla="*/ 41 w 82"/>
                <a:gd name="T31" fmla="*/ 68 h 80"/>
                <a:gd name="T32" fmla="*/ 56 w 82"/>
                <a:gd name="T33" fmla="*/ 62 h 80"/>
                <a:gd name="T34" fmla="*/ 59 w 82"/>
                <a:gd name="T35" fmla="*/ 57 h 80"/>
                <a:gd name="T36" fmla="*/ 59 w 82"/>
                <a:gd name="T37" fmla="*/ 16 h 80"/>
                <a:gd name="T38" fmla="*/ 55 w 82"/>
                <a:gd name="T39" fmla="*/ 10 h 80"/>
                <a:gd name="T40" fmla="*/ 46 w 82"/>
                <a:gd name="T41" fmla="*/ 8 h 80"/>
                <a:gd name="T42" fmla="*/ 47 w 82"/>
                <a:gd name="T43" fmla="*/ 3 h 80"/>
                <a:gd name="T44" fmla="*/ 74 w 82"/>
                <a:gd name="T45" fmla="*/ 0 h 80"/>
                <a:gd name="T46" fmla="*/ 73 w 82"/>
                <a:gd name="T47" fmla="*/ 17 h 80"/>
                <a:gd name="T48" fmla="*/ 73 w 82"/>
                <a:gd name="T49" fmla="*/ 60 h 80"/>
                <a:gd name="T50" fmla="*/ 78 w 82"/>
                <a:gd name="T51" fmla="*/ 67 h 80"/>
                <a:gd name="T52" fmla="*/ 82 w 82"/>
                <a:gd name="T53" fmla="*/ 67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82" h="80">
                  <a:moveTo>
                    <a:pt x="82" y="67"/>
                  </a:moveTo>
                  <a:cubicBezTo>
                    <a:pt x="82" y="68"/>
                    <a:pt x="82" y="72"/>
                    <a:pt x="81" y="72"/>
                  </a:cubicBezTo>
                  <a:cubicBezTo>
                    <a:pt x="74" y="75"/>
                    <a:pt x="64" y="79"/>
                    <a:pt x="60" y="80"/>
                  </a:cubicBezTo>
                  <a:cubicBezTo>
                    <a:pt x="60" y="80"/>
                    <a:pt x="59" y="79"/>
                    <a:pt x="59" y="79"/>
                  </a:cubicBezTo>
                  <a:cubicBezTo>
                    <a:pt x="59" y="76"/>
                    <a:pt x="59" y="71"/>
                    <a:pt x="59" y="68"/>
                  </a:cubicBezTo>
                  <a:cubicBezTo>
                    <a:pt x="59" y="67"/>
                    <a:pt x="58" y="67"/>
                    <a:pt x="57" y="67"/>
                  </a:cubicBezTo>
                  <a:cubicBezTo>
                    <a:pt x="46" y="77"/>
                    <a:pt x="38" y="79"/>
                    <a:pt x="32" y="79"/>
                  </a:cubicBezTo>
                  <a:cubicBezTo>
                    <a:pt x="13" y="79"/>
                    <a:pt x="10" y="66"/>
                    <a:pt x="9" y="54"/>
                  </a:cubicBezTo>
                  <a:cubicBezTo>
                    <a:pt x="9" y="44"/>
                    <a:pt x="10" y="24"/>
                    <a:pt x="9" y="16"/>
                  </a:cubicBezTo>
                  <a:cubicBezTo>
                    <a:pt x="9" y="13"/>
                    <a:pt x="9" y="11"/>
                    <a:pt x="6" y="10"/>
                  </a:cubicBezTo>
                  <a:cubicBezTo>
                    <a:pt x="5" y="9"/>
                    <a:pt x="4" y="9"/>
                    <a:pt x="0" y="8"/>
                  </a:cubicBezTo>
                  <a:cubicBezTo>
                    <a:pt x="0" y="7"/>
                    <a:pt x="0" y="3"/>
                    <a:pt x="1" y="3"/>
                  </a:cubicBezTo>
                  <a:cubicBezTo>
                    <a:pt x="9" y="3"/>
                    <a:pt x="20" y="1"/>
                    <a:pt x="25" y="0"/>
                  </a:cubicBezTo>
                  <a:cubicBezTo>
                    <a:pt x="25" y="5"/>
                    <a:pt x="24" y="15"/>
                    <a:pt x="24" y="37"/>
                  </a:cubicBezTo>
                  <a:cubicBezTo>
                    <a:pt x="24" y="47"/>
                    <a:pt x="24" y="54"/>
                    <a:pt x="25" y="57"/>
                  </a:cubicBezTo>
                  <a:cubicBezTo>
                    <a:pt x="27" y="63"/>
                    <a:pt x="31" y="68"/>
                    <a:pt x="41" y="68"/>
                  </a:cubicBezTo>
                  <a:cubicBezTo>
                    <a:pt x="46" y="68"/>
                    <a:pt x="52" y="66"/>
                    <a:pt x="56" y="62"/>
                  </a:cubicBezTo>
                  <a:cubicBezTo>
                    <a:pt x="58" y="61"/>
                    <a:pt x="58" y="59"/>
                    <a:pt x="59" y="57"/>
                  </a:cubicBezTo>
                  <a:cubicBezTo>
                    <a:pt x="59" y="55"/>
                    <a:pt x="59" y="39"/>
                    <a:pt x="59" y="16"/>
                  </a:cubicBezTo>
                  <a:cubicBezTo>
                    <a:pt x="58" y="13"/>
                    <a:pt x="58" y="11"/>
                    <a:pt x="55" y="10"/>
                  </a:cubicBezTo>
                  <a:cubicBezTo>
                    <a:pt x="52" y="9"/>
                    <a:pt x="51" y="9"/>
                    <a:pt x="46" y="8"/>
                  </a:cubicBezTo>
                  <a:cubicBezTo>
                    <a:pt x="46" y="7"/>
                    <a:pt x="46" y="3"/>
                    <a:pt x="47" y="3"/>
                  </a:cubicBezTo>
                  <a:cubicBezTo>
                    <a:pt x="57" y="3"/>
                    <a:pt x="70" y="1"/>
                    <a:pt x="74" y="0"/>
                  </a:cubicBezTo>
                  <a:cubicBezTo>
                    <a:pt x="74" y="4"/>
                    <a:pt x="74" y="10"/>
                    <a:pt x="73" y="17"/>
                  </a:cubicBezTo>
                  <a:cubicBezTo>
                    <a:pt x="73" y="60"/>
                    <a:pt x="73" y="60"/>
                    <a:pt x="73" y="60"/>
                  </a:cubicBezTo>
                  <a:cubicBezTo>
                    <a:pt x="73" y="65"/>
                    <a:pt x="74" y="67"/>
                    <a:pt x="78" y="67"/>
                  </a:cubicBezTo>
                  <a:lnTo>
                    <a:pt x="82" y="67"/>
                  </a:lnTo>
                  <a:close/>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19" name="Freeform 16">
              <a:extLst>
                <a:ext uri="{FF2B5EF4-FFF2-40B4-BE49-F238E27FC236}">
                  <a16:creationId xmlns:a16="http://schemas.microsoft.com/office/drawing/2014/main" id="{7F58AB9B-B232-CC78-6A44-1B456A16615D}"/>
                </a:ext>
              </a:extLst>
            </p:cNvPr>
            <p:cNvSpPr>
              <a:spLocks/>
            </p:cNvSpPr>
            <p:nvPr userDrawn="1"/>
          </p:nvSpPr>
          <p:spPr bwMode="auto">
            <a:xfrm>
              <a:off x="3651250" y="4930775"/>
              <a:ext cx="641350" cy="873125"/>
            </a:xfrm>
            <a:custGeom>
              <a:avLst/>
              <a:gdLst>
                <a:gd name="T0" fmla="*/ 58 w 58"/>
                <a:gd name="T1" fmla="*/ 4 h 79"/>
                <a:gd name="T2" fmla="*/ 58 w 58"/>
                <a:gd name="T3" fmla="*/ 7 h 79"/>
                <a:gd name="T4" fmla="*/ 52 w 58"/>
                <a:gd name="T5" fmla="*/ 19 h 79"/>
                <a:gd name="T6" fmla="*/ 50 w 58"/>
                <a:gd name="T7" fmla="*/ 20 h 79"/>
                <a:gd name="T8" fmla="*/ 38 w 58"/>
                <a:gd name="T9" fmla="*/ 14 h 79"/>
                <a:gd name="T10" fmla="*/ 28 w 58"/>
                <a:gd name="T11" fmla="*/ 22 h 79"/>
                <a:gd name="T12" fmla="*/ 26 w 58"/>
                <a:gd name="T13" fmla="*/ 29 h 79"/>
                <a:gd name="T14" fmla="*/ 27 w 58"/>
                <a:gd name="T15" fmla="*/ 65 h 79"/>
                <a:gd name="T16" fmla="*/ 31 w 58"/>
                <a:gd name="T17" fmla="*/ 71 h 79"/>
                <a:gd name="T18" fmla="*/ 40 w 58"/>
                <a:gd name="T19" fmla="*/ 73 h 79"/>
                <a:gd name="T20" fmla="*/ 40 w 58"/>
                <a:gd name="T21" fmla="*/ 79 h 79"/>
                <a:gd name="T22" fmla="*/ 19 w 58"/>
                <a:gd name="T23" fmla="*/ 78 h 79"/>
                <a:gd name="T24" fmla="*/ 0 w 58"/>
                <a:gd name="T25" fmla="*/ 79 h 79"/>
                <a:gd name="T26" fmla="*/ 0 w 58"/>
                <a:gd name="T27" fmla="*/ 73 h 79"/>
                <a:gd name="T28" fmla="*/ 8 w 58"/>
                <a:gd name="T29" fmla="*/ 72 h 79"/>
                <a:gd name="T30" fmla="*/ 11 w 58"/>
                <a:gd name="T31" fmla="*/ 66 h 79"/>
                <a:gd name="T32" fmla="*/ 12 w 58"/>
                <a:gd name="T33" fmla="*/ 34 h 79"/>
                <a:gd name="T34" fmla="*/ 12 w 58"/>
                <a:gd name="T35" fmla="*/ 19 h 79"/>
                <a:gd name="T36" fmla="*/ 1 w 58"/>
                <a:gd name="T37" fmla="*/ 11 h 79"/>
                <a:gd name="T38" fmla="*/ 2 w 58"/>
                <a:gd name="T39" fmla="*/ 7 h 79"/>
                <a:gd name="T40" fmla="*/ 25 w 58"/>
                <a:gd name="T41" fmla="*/ 0 h 79"/>
                <a:gd name="T42" fmla="*/ 26 w 58"/>
                <a:gd name="T43" fmla="*/ 0 h 79"/>
                <a:gd name="T44" fmla="*/ 26 w 58"/>
                <a:gd name="T45" fmla="*/ 15 h 79"/>
                <a:gd name="T46" fmla="*/ 27 w 58"/>
                <a:gd name="T47" fmla="*/ 16 h 79"/>
                <a:gd name="T48" fmla="*/ 39 w 58"/>
                <a:gd name="T49" fmla="*/ 3 h 79"/>
                <a:gd name="T50" fmla="*/ 49 w 58"/>
                <a:gd name="T51" fmla="*/ 0 h 79"/>
                <a:gd name="T52" fmla="*/ 58 w 58"/>
                <a:gd name="T53" fmla="*/ 4 h 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58" h="79">
                  <a:moveTo>
                    <a:pt x="58" y="4"/>
                  </a:moveTo>
                  <a:cubicBezTo>
                    <a:pt x="58" y="5"/>
                    <a:pt x="58" y="6"/>
                    <a:pt x="58" y="7"/>
                  </a:cubicBezTo>
                  <a:cubicBezTo>
                    <a:pt x="57" y="9"/>
                    <a:pt x="54" y="17"/>
                    <a:pt x="52" y="19"/>
                  </a:cubicBezTo>
                  <a:cubicBezTo>
                    <a:pt x="52" y="19"/>
                    <a:pt x="51" y="20"/>
                    <a:pt x="50" y="20"/>
                  </a:cubicBezTo>
                  <a:cubicBezTo>
                    <a:pt x="47" y="17"/>
                    <a:pt x="42" y="14"/>
                    <a:pt x="38" y="14"/>
                  </a:cubicBezTo>
                  <a:cubicBezTo>
                    <a:pt x="34" y="14"/>
                    <a:pt x="30" y="18"/>
                    <a:pt x="28" y="22"/>
                  </a:cubicBezTo>
                  <a:cubicBezTo>
                    <a:pt x="27" y="23"/>
                    <a:pt x="26" y="26"/>
                    <a:pt x="26" y="29"/>
                  </a:cubicBezTo>
                  <a:cubicBezTo>
                    <a:pt x="26" y="42"/>
                    <a:pt x="26" y="61"/>
                    <a:pt x="27" y="65"/>
                  </a:cubicBezTo>
                  <a:cubicBezTo>
                    <a:pt x="27" y="68"/>
                    <a:pt x="28" y="70"/>
                    <a:pt x="31" y="71"/>
                  </a:cubicBezTo>
                  <a:cubicBezTo>
                    <a:pt x="34" y="72"/>
                    <a:pt x="36" y="73"/>
                    <a:pt x="40" y="73"/>
                  </a:cubicBezTo>
                  <a:cubicBezTo>
                    <a:pt x="41" y="74"/>
                    <a:pt x="41" y="78"/>
                    <a:pt x="40" y="79"/>
                  </a:cubicBezTo>
                  <a:cubicBezTo>
                    <a:pt x="37" y="79"/>
                    <a:pt x="27" y="78"/>
                    <a:pt x="19" y="78"/>
                  </a:cubicBezTo>
                  <a:cubicBezTo>
                    <a:pt x="14" y="78"/>
                    <a:pt x="4" y="79"/>
                    <a:pt x="0" y="79"/>
                  </a:cubicBezTo>
                  <a:cubicBezTo>
                    <a:pt x="0" y="78"/>
                    <a:pt x="0" y="74"/>
                    <a:pt x="0" y="73"/>
                  </a:cubicBezTo>
                  <a:cubicBezTo>
                    <a:pt x="3" y="73"/>
                    <a:pt x="6" y="72"/>
                    <a:pt x="8" y="72"/>
                  </a:cubicBezTo>
                  <a:cubicBezTo>
                    <a:pt x="10" y="71"/>
                    <a:pt x="11" y="70"/>
                    <a:pt x="11" y="66"/>
                  </a:cubicBezTo>
                  <a:cubicBezTo>
                    <a:pt x="12" y="63"/>
                    <a:pt x="12" y="47"/>
                    <a:pt x="12" y="34"/>
                  </a:cubicBezTo>
                  <a:cubicBezTo>
                    <a:pt x="12" y="27"/>
                    <a:pt x="12" y="21"/>
                    <a:pt x="12" y="19"/>
                  </a:cubicBezTo>
                  <a:cubicBezTo>
                    <a:pt x="11" y="16"/>
                    <a:pt x="10" y="14"/>
                    <a:pt x="1" y="11"/>
                  </a:cubicBezTo>
                  <a:cubicBezTo>
                    <a:pt x="1" y="10"/>
                    <a:pt x="1" y="7"/>
                    <a:pt x="2" y="7"/>
                  </a:cubicBezTo>
                  <a:cubicBezTo>
                    <a:pt x="9" y="6"/>
                    <a:pt x="20" y="3"/>
                    <a:pt x="25" y="0"/>
                  </a:cubicBezTo>
                  <a:cubicBezTo>
                    <a:pt x="26" y="0"/>
                    <a:pt x="26" y="0"/>
                    <a:pt x="26" y="0"/>
                  </a:cubicBezTo>
                  <a:cubicBezTo>
                    <a:pt x="26" y="3"/>
                    <a:pt x="26" y="12"/>
                    <a:pt x="26" y="15"/>
                  </a:cubicBezTo>
                  <a:cubicBezTo>
                    <a:pt x="26" y="16"/>
                    <a:pt x="27" y="16"/>
                    <a:pt x="27" y="16"/>
                  </a:cubicBezTo>
                  <a:cubicBezTo>
                    <a:pt x="31" y="11"/>
                    <a:pt x="35" y="7"/>
                    <a:pt x="39" y="3"/>
                  </a:cubicBezTo>
                  <a:cubicBezTo>
                    <a:pt x="42" y="1"/>
                    <a:pt x="45" y="0"/>
                    <a:pt x="49" y="0"/>
                  </a:cubicBezTo>
                  <a:cubicBezTo>
                    <a:pt x="52" y="0"/>
                    <a:pt x="56" y="1"/>
                    <a:pt x="58" y="4"/>
                  </a:cubicBezTo>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20" name="Freeform 17">
              <a:extLst>
                <a:ext uri="{FF2B5EF4-FFF2-40B4-BE49-F238E27FC236}">
                  <a16:creationId xmlns:a16="http://schemas.microsoft.com/office/drawing/2014/main" id="{CDED2691-22F1-B0FB-7A1B-F38F5C1BC9BE}"/>
                </a:ext>
              </a:extLst>
            </p:cNvPr>
            <p:cNvSpPr>
              <a:spLocks/>
            </p:cNvSpPr>
            <p:nvPr userDrawn="1"/>
          </p:nvSpPr>
          <p:spPr bwMode="auto">
            <a:xfrm>
              <a:off x="6069013" y="4489450"/>
              <a:ext cx="1014413" cy="1314450"/>
            </a:xfrm>
            <a:custGeom>
              <a:avLst/>
              <a:gdLst>
                <a:gd name="T0" fmla="*/ 41 w 92"/>
                <a:gd name="T1" fmla="*/ 66 h 119"/>
                <a:gd name="T2" fmla="*/ 42 w 92"/>
                <a:gd name="T3" fmla="*/ 64 h 119"/>
                <a:gd name="T4" fmla="*/ 50 w 92"/>
                <a:gd name="T5" fmla="*/ 65 h 119"/>
                <a:gd name="T6" fmla="*/ 63 w 92"/>
                <a:gd name="T7" fmla="*/ 62 h 119"/>
                <a:gd name="T8" fmla="*/ 75 w 92"/>
                <a:gd name="T9" fmla="*/ 37 h 119"/>
                <a:gd name="T10" fmla="*/ 44 w 92"/>
                <a:gd name="T11" fmla="*/ 7 h 119"/>
                <a:gd name="T12" fmla="*/ 36 w 92"/>
                <a:gd name="T13" fmla="*/ 7 h 119"/>
                <a:gd name="T14" fmla="*/ 34 w 92"/>
                <a:gd name="T15" fmla="*/ 10 h 119"/>
                <a:gd name="T16" fmla="*/ 34 w 92"/>
                <a:gd name="T17" fmla="*/ 56 h 119"/>
                <a:gd name="T18" fmla="*/ 34 w 92"/>
                <a:gd name="T19" fmla="*/ 102 h 119"/>
                <a:gd name="T20" fmla="*/ 41 w 92"/>
                <a:gd name="T21" fmla="*/ 111 h 119"/>
                <a:gd name="T22" fmla="*/ 49 w 92"/>
                <a:gd name="T23" fmla="*/ 113 h 119"/>
                <a:gd name="T24" fmla="*/ 49 w 92"/>
                <a:gd name="T25" fmla="*/ 119 h 119"/>
                <a:gd name="T26" fmla="*/ 26 w 92"/>
                <a:gd name="T27" fmla="*/ 118 h 119"/>
                <a:gd name="T28" fmla="*/ 4 w 92"/>
                <a:gd name="T29" fmla="*/ 119 h 119"/>
                <a:gd name="T30" fmla="*/ 4 w 92"/>
                <a:gd name="T31" fmla="*/ 113 h 119"/>
                <a:gd name="T32" fmla="*/ 11 w 92"/>
                <a:gd name="T33" fmla="*/ 112 h 119"/>
                <a:gd name="T34" fmla="*/ 17 w 92"/>
                <a:gd name="T35" fmla="*/ 101 h 119"/>
                <a:gd name="T36" fmla="*/ 18 w 92"/>
                <a:gd name="T37" fmla="*/ 58 h 119"/>
                <a:gd name="T38" fmla="*/ 17 w 92"/>
                <a:gd name="T39" fmla="*/ 17 h 119"/>
                <a:gd name="T40" fmla="*/ 10 w 92"/>
                <a:gd name="T41" fmla="*/ 7 h 119"/>
                <a:gd name="T42" fmla="*/ 1 w 92"/>
                <a:gd name="T43" fmla="*/ 5 h 119"/>
                <a:gd name="T44" fmla="*/ 1 w 92"/>
                <a:gd name="T45" fmla="*/ 0 h 119"/>
                <a:gd name="T46" fmla="*/ 24 w 92"/>
                <a:gd name="T47" fmla="*/ 0 h 119"/>
                <a:gd name="T48" fmla="*/ 55 w 92"/>
                <a:gd name="T49" fmla="*/ 0 h 119"/>
                <a:gd name="T50" fmla="*/ 81 w 92"/>
                <a:gd name="T51" fmla="*/ 7 h 119"/>
                <a:gd name="T52" fmla="*/ 92 w 92"/>
                <a:gd name="T53" fmla="*/ 33 h 119"/>
                <a:gd name="T54" fmla="*/ 72 w 92"/>
                <a:gd name="T55" fmla="*/ 66 h 119"/>
                <a:gd name="T56" fmla="*/ 52 w 92"/>
                <a:gd name="T57" fmla="*/ 71 h 119"/>
                <a:gd name="T58" fmla="*/ 44 w 92"/>
                <a:gd name="T59" fmla="*/ 70 h 119"/>
                <a:gd name="T60" fmla="*/ 41 w 92"/>
                <a:gd name="T61" fmla="*/ 66 h 1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92" h="119">
                  <a:moveTo>
                    <a:pt x="41" y="66"/>
                  </a:moveTo>
                  <a:cubicBezTo>
                    <a:pt x="41" y="65"/>
                    <a:pt x="42" y="64"/>
                    <a:pt x="42" y="64"/>
                  </a:cubicBezTo>
                  <a:cubicBezTo>
                    <a:pt x="44" y="64"/>
                    <a:pt x="47" y="65"/>
                    <a:pt x="50" y="65"/>
                  </a:cubicBezTo>
                  <a:cubicBezTo>
                    <a:pt x="55" y="65"/>
                    <a:pt x="59" y="64"/>
                    <a:pt x="63" y="62"/>
                  </a:cubicBezTo>
                  <a:cubicBezTo>
                    <a:pt x="72" y="57"/>
                    <a:pt x="75" y="48"/>
                    <a:pt x="75" y="37"/>
                  </a:cubicBezTo>
                  <a:cubicBezTo>
                    <a:pt x="75" y="19"/>
                    <a:pt x="66" y="7"/>
                    <a:pt x="44" y="7"/>
                  </a:cubicBezTo>
                  <a:cubicBezTo>
                    <a:pt x="42" y="7"/>
                    <a:pt x="37" y="7"/>
                    <a:pt x="36" y="7"/>
                  </a:cubicBezTo>
                  <a:cubicBezTo>
                    <a:pt x="35" y="8"/>
                    <a:pt x="35" y="9"/>
                    <a:pt x="34" y="10"/>
                  </a:cubicBezTo>
                  <a:cubicBezTo>
                    <a:pt x="34" y="15"/>
                    <a:pt x="34" y="25"/>
                    <a:pt x="34" y="56"/>
                  </a:cubicBezTo>
                  <a:cubicBezTo>
                    <a:pt x="34" y="77"/>
                    <a:pt x="34" y="92"/>
                    <a:pt x="34" y="102"/>
                  </a:cubicBezTo>
                  <a:cubicBezTo>
                    <a:pt x="35" y="109"/>
                    <a:pt x="36" y="110"/>
                    <a:pt x="41" y="111"/>
                  </a:cubicBezTo>
                  <a:cubicBezTo>
                    <a:pt x="44" y="112"/>
                    <a:pt x="44" y="113"/>
                    <a:pt x="49" y="113"/>
                  </a:cubicBezTo>
                  <a:cubicBezTo>
                    <a:pt x="50" y="114"/>
                    <a:pt x="49" y="118"/>
                    <a:pt x="49" y="119"/>
                  </a:cubicBezTo>
                  <a:cubicBezTo>
                    <a:pt x="43" y="119"/>
                    <a:pt x="34" y="118"/>
                    <a:pt x="26" y="118"/>
                  </a:cubicBezTo>
                  <a:cubicBezTo>
                    <a:pt x="17" y="118"/>
                    <a:pt x="8" y="119"/>
                    <a:pt x="4" y="119"/>
                  </a:cubicBezTo>
                  <a:cubicBezTo>
                    <a:pt x="3" y="118"/>
                    <a:pt x="3" y="114"/>
                    <a:pt x="4" y="113"/>
                  </a:cubicBezTo>
                  <a:cubicBezTo>
                    <a:pt x="8" y="113"/>
                    <a:pt x="9" y="112"/>
                    <a:pt x="11" y="112"/>
                  </a:cubicBezTo>
                  <a:cubicBezTo>
                    <a:pt x="16" y="111"/>
                    <a:pt x="17" y="108"/>
                    <a:pt x="17" y="101"/>
                  </a:cubicBezTo>
                  <a:cubicBezTo>
                    <a:pt x="17" y="94"/>
                    <a:pt x="18" y="79"/>
                    <a:pt x="18" y="58"/>
                  </a:cubicBezTo>
                  <a:cubicBezTo>
                    <a:pt x="18" y="36"/>
                    <a:pt x="18" y="23"/>
                    <a:pt x="17" y="17"/>
                  </a:cubicBezTo>
                  <a:cubicBezTo>
                    <a:pt x="17" y="10"/>
                    <a:pt x="16" y="8"/>
                    <a:pt x="10" y="7"/>
                  </a:cubicBezTo>
                  <a:cubicBezTo>
                    <a:pt x="8" y="6"/>
                    <a:pt x="5" y="6"/>
                    <a:pt x="1" y="5"/>
                  </a:cubicBezTo>
                  <a:cubicBezTo>
                    <a:pt x="0" y="4"/>
                    <a:pt x="1" y="0"/>
                    <a:pt x="1" y="0"/>
                  </a:cubicBezTo>
                  <a:cubicBezTo>
                    <a:pt x="5" y="0"/>
                    <a:pt x="15" y="0"/>
                    <a:pt x="24" y="0"/>
                  </a:cubicBezTo>
                  <a:cubicBezTo>
                    <a:pt x="36" y="0"/>
                    <a:pt x="44" y="0"/>
                    <a:pt x="55" y="0"/>
                  </a:cubicBezTo>
                  <a:cubicBezTo>
                    <a:pt x="62" y="0"/>
                    <a:pt x="73" y="1"/>
                    <a:pt x="81" y="7"/>
                  </a:cubicBezTo>
                  <a:cubicBezTo>
                    <a:pt x="87" y="12"/>
                    <a:pt x="92" y="20"/>
                    <a:pt x="92" y="33"/>
                  </a:cubicBezTo>
                  <a:cubicBezTo>
                    <a:pt x="92" y="51"/>
                    <a:pt x="82" y="62"/>
                    <a:pt x="72" y="66"/>
                  </a:cubicBezTo>
                  <a:cubicBezTo>
                    <a:pt x="65" y="70"/>
                    <a:pt x="59" y="71"/>
                    <a:pt x="52" y="71"/>
                  </a:cubicBezTo>
                  <a:cubicBezTo>
                    <a:pt x="49" y="71"/>
                    <a:pt x="46" y="71"/>
                    <a:pt x="44" y="70"/>
                  </a:cubicBezTo>
                  <a:cubicBezTo>
                    <a:pt x="43" y="70"/>
                    <a:pt x="41" y="67"/>
                    <a:pt x="41" y="66"/>
                  </a:cubicBezTo>
                </a:path>
              </a:pathLst>
            </a:custGeom>
            <a:solidFill>
              <a:schemeClr val="accent3"/>
            </a:solidFill>
            <a:ln>
              <a:noFill/>
            </a:ln>
          </p:spPr>
          <p:txBody>
            <a:bodyPr vert="horz" wrap="square" lIns="91440" tIns="45720" rIns="91440" bIns="45720" numCol="1" anchor="t" anchorCtr="0" compatLnSpc="1">
              <a:prstTxWarp prst="textNoShape">
                <a:avLst/>
              </a:prstTxWarp>
            </a:bodyPr>
            <a:lstStyle/>
            <a:p>
              <a:endParaRPr lang="en-US"/>
            </a:p>
          </p:txBody>
        </p:sp>
        <p:sp>
          <p:nvSpPr>
            <p:cNvPr id="21" name="Freeform 18">
              <a:extLst>
                <a:ext uri="{FF2B5EF4-FFF2-40B4-BE49-F238E27FC236}">
                  <a16:creationId xmlns:a16="http://schemas.microsoft.com/office/drawing/2014/main" id="{392AC504-8FA3-796C-B788-FBA7272B9B70}"/>
                </a:ext>
              </a:extLst>
            </p:cNvPr>
            <p:cNvSpPr>
              <a:spLocks noEditPoints="1"/>
            </p:cNvSpPr>
            <p:nvPr userDrawn="1"/>
          </p:nvSpPr>
          <p:spPr bwMode="auto">
            <a:xfrm>
              <a:off x="7083425" y="4930775"/>
              <a:ext cx="706438" cy="884238"/>
            </a:xfrm>
            <a:custGeom>
              <a:avLst/>
              <a:gdLst>
                <a:gd name="T0" fmla="*/ 52 w 64"/>
                <a:gd name="T1" fmla="*/ 80 h 80"/>
                <a:gd name="T2" fmla="*/ 43 w 64"/>
                <a:gd name="T3" fmla="*/ 75 h 80"/>
                <a:gd name="T4" fmla="*/ 41 w 64"/>
                <a:gd name="T5" fmla="*/ 71 h 80"/>
                <a:gd name="T6" fmla="*/ 40 w 64"/>
                <a:gd name="T7" fmla="*/ 71 h 80"/>
                <a:gd name="T8" fmla="*/ 17 w 64"/>
                <a:gd name="T9" fmla="*/ 80 h 80"/>
                <a:gd name="T10" fmla="*/ 7 w 64"/>
                <a:gd name="T11" fmla="*/ 76 h 80"/>
                <a:gd name="T12" fmla="*/ 0 w 64"/>
                <a:gd name="T13" fmla="*/ 59 h 80"/>
                <a:gd name="T14" fmla="*/ 4 w 64"/>
                <a:gd name="T15" fmla="*/ 48 h 80"/>
                <a:gd name="T16" fmla="*/ 40 w 64"/>
                <a:gd name="T17" fmla="*/ 35 h 80"/>
                <a:gd name="T18" fmla="*/ 41 w 64"/>
                <a:gd name="T19" fmla="*/ 34 h 80"/>
                <a:gd name="T20" fmla="*/ 41 w 64"/>
                <a:gd name="T21" fmla="*/ 28 h 80"/>
                <a:gd name="T22" fmla="*/ 39 w 64"/>
                <a:gd name="T23" fmla="*/ 17 h 80"/>
                <a:gd name="T24" fmla="*/ 24 w 64"/>
                <a:gd name="T25" fmla="*/ 10 h 80"/>
                <a:gd name="T26" fmla="*/ 16 w 64"/>
                <a:gd name="T27" fmla="*/ 12 h 80"/>
                <a:gd name="T28" fmla="*/ 8 w 64"/>
                <a:gd name="T29" fmla="*/ 26 h 80"/>
                <a:gd name="T30" fmla="*/ 3 w 64"/>
                <a:gd name="T31" fmla="*/ 22 h 80"/>
                <a:gd name="T32" fmla="*/ 7 w 64"/>
                <a:gd name="T33" fmla="*/ 10 h 80"/>
                <a:gd name="T34" fmla="*/ 32 w 64"/>
                <a:gd name="T35" fmla="*/ 0 h 80"/>
                <a:gd name="T36" fmla="*/ 51 w 64"/>
                <a:gd name="T37" fmla="*/ 10 h 80"/>
                <a:gd name="T38" fmla="*/ 56 w 64"/>
                <a:gd name="T39" fmla="*/ 29 h 80"/>
                <a:gd name="T40" fmla="*/ 55 w 64"/>
                <a:gd name="T41" fmla="*/ 61 h 80"/>
                <a:gd name="T42" fmla="*/ 59 w 64"/>
                <a:gd name="T43" fmla="*/ 69 h 80"/>
                <a:gd name="T44" fmla="*/ 64 w 64"/>
                <a:gd name="T45" fmla="*/ 68 h 80"/>
                <a:gd name="T46" fmla="*/ 63 w 64"/>
                <a:gd name="T47" fmla="*/ 74 h 80"/>
                <a:gd name="T48" fmla="*/ 52 w 64"/>
                <a:gd name="T49" fmla="*/ 80 h 80"/>
                <a:gd name="T50" fmla="*/ 40 w 64"/>
                <a:gd name="T51" fmla="*/ 41 h 80"/>
                <a:gd name="T52" fmla="*/ 17 w 64"/>
                <a:gd name="T53" fmla="*/ 50 h 80"/>
                <a:gd name="T54" fmla="*/ 16 w 64"/>
                <a:gd name="T55" fmla="*/ 56 h 80"/>
                <a:gd name="T56" fmla="*/ 29 w 64"/>
                <a:gd name="T57" fmla="*/ 69 h 80"/>
                <a:gd name="T58" fmla="*/ 39 w 64"/>
                <a:gd name="T59" fmla="*/ 66 h 80"/>
                <a:gd name="T60" fmla="*/ 41 w 64"/>
                <a:gd name="T61" fmla="*/ 62 h 80"/>
                <a:gd name="T62" fmla="*/ 41 w 64"/>
                <a:gd name="T63" fmla="*/ 42 h 80"/>
                <a:gd name="T64" fmla="*/ 40 w 64"/>
                <a:gd name="T65" fmla="*/ 41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64" h="80">
                  <a:moveTo>
                    <a:pt x="52" y="80"/>
                  </a:moveTo>
                  <a:cubicBezTo>
                    <a:pt x="47" y="80"/>
                    <a:pt x="44" y="78"/>
                    <a:pt x="43" y="75"/>
                  </a:cubicBezTo>
                  <a:cubicBezTo>
                    <a:pt x="42" y="74"/>
                    <a:pt x="41" y="72"/>
                    <a:pt x="41" y="71"/>
                  </a:cubicBezTo>
                  <a:cubicBezTo>
                    <a:pt x="41" y="71"/>
                    <a:pt x="40" y="70"/>
                    <a:pt x="40" y="71"/>
                  </a:cubicBezTo>
                  <a:cubicBezTo>
                    <a:pt x="31" y="77"/>
                    <a:pt x="22" y="80"/>
                    <a:pt x="17" y="80"/>
                  </a:cubicBezTo>
                  <a:cubicBezTo>
                    <a:pt x="14" y="80"/>
                    <a:pt x="10" y="79"/>
                    <a:pt x="7" y="76"/>
                  </a:cubicBezTo>
                  <a:cubicBezTo>
                    <a:pt x="3" y="71"/>
                    <a:pt x="0" y="66"/>
                    <a:pt x="0" y="59"/>
                  </a:cubicBezTo>
                  <a:cubicBezTo>
                    <a:pt x="0" y="55"/>
                    <a:pt x="3" y="49"/>
                    <a:pt x="4" y="48"/>
                  </a:cubicBezTo>
                  <a:cubicBezTo>
                    <a:pt x="10" y="44"/>
                    <a:pt x="33" y="39"/>
                    <a:pt x="40" y="35"/>
                  </a:cubicBezTo>
                  <a:cubicBezTo>
                    <a:pt x="40" y="35"/>
                    <a:pt x="41" y="34"/>
                    <a:pt x="41" y="34"/>
                  </a:cubicBezTo>
                  <a:cubicBezTo>
                    <a:pt x="42" y="32"/>
                    <a:pt x="41" y="30"/>
                    <a:pt x="41" y="28"/>
                  </a:cubicBezTo>
                  <a:cubicBezTo>
                    <a:pt x="41" y="25"/>
                    <a:pt x="41" y="20"/>
                    <a:pt x="39" y="17"/>
                  </a:cubicBezTo>
                  <a:cubicBezTo>
                    <a:pt x="35" y="12"/>
                    <a:pt x="30" y="10"/>
                    <a:pt x="24" y="10"/>
                  </a:cubicBezTo>
                  <a:cubicBezTo>
                    <a:pt x="20" y="10"/>
                    <a:pt x="17" y="11"/>
                    <a:pt x="16" y="12"/>
                  </a:cubicBezTo>
                  <a:cubicBezTo>
                    <a:pt x="14" y="13"/>
                    <a:pt x="11" y="19"/>
                    <a:pt x="8" y="26"/>
                  </a:cubicBezTo>
                  <a:cubicBezTo>
                    <a:pt x="8" y="26"/>
                    <a:pt x="3" y="23"/>
                    <a:pt x="3" y="22"/>
                  </a:cubicBezTo>
                  <a:cubicBezTo>
                    <a:pt x="3" y="19"/>
                    <a:pt x="6" y="12"/>
                    <a:pt x="7" y="10"/>
                  </a:cubicBezTo>
                  <a:cubicBezTo>
                    <a:pt x="15" y="5"/>
                    <a:pt x="27" y="0"/>
                    <a:pt x="32" y="0"/>
                  </a:cubicBezTo>
                  <a:cubicBezTo>
                    <a:pt x="41" y="0"/>
                    <a:pt x="47" y="4"/>
                    <a:pt x="51" y="10"/>
                  </a:cubicBezTo>
                  <a:cubicBezTo>
                    <a:pt x="54" y="15"/>
                    <a:pt x="56" y="22"/>
                    <a:pt x="56" y="29"/>
                  </a:cubicBezTo>
                  <a:cubicBezTo>
                    <a:pt x="56" y="39"/>
                    <a:pt x="55" y="54"/>
                    <a:pt x="55" y="61"/>
                  </a:cubicBezTo>
                  <a:cubicBezTo>
                    <a:pt x="55" y="65"/>
                    <a:pt x="55" y="69"/>
                    <a:pt x="59" y="69"/>
                  </a:cubicBezTo>
                  <a:cubicBezTo>
                    <a:pt x="61" y="69"/>
                    <a:pt x="61" y="69"/>
                    <a:pt x="64" y="68"/>
                  </a:cubicBezTo>
                  <a:cubicBezTo>
                    <a:pt x="64" y="69"/>
                    <a:pt x="64" y="73"/>
                    <a:pt x="63" y="74"/>
                  </a:cubicBezTo>
                  <a:cubicBezTo>
                    <a:pt x="63" y="74"/>
                    <a:pt x="59" y="80"/>
                    <a:pt x="52" y="80"/>
                  </a:cubicBezTo>
                  <a:moveTo>
                    <a:pt x="40" y="41"/>
                  </a:moveTo>
                  <a:cubicBezTo>
                    <a:pt x="33" y="44"/>
                    <a:pt x="21" y="48"/>
                    <a:pt x="17" y="50"/>
                  </a:cubicBezTo>
                  <a:cubicBezTo>
                    <a:pt x="17" y="50"/>
                    <a:pt x="16" y="54"/>
                    <a:pt x="16" y="56"/>
                  </a:cubicBezTo>
                  <a:cubicBezTo>
                    <a:pt x="16" y="64"/>
                    <a:pt x="21" y="69"/>
                    <a:pt x="29" y="69"/>
                  </a:cubicBezTo>
                  <a:cubicBezTo>
                    <a:pt x="31" y="69"/>
                    <a:pt x="36" y="68"/>
                    <a:pt x="39" y="66"/>
                  </a:cubicBezTo>
                  <a:cubicBezTo>
                    <a:pt x="40" y="65"/>
                    <a:pt x="41" y="64"/>
                    <a:pt x="41" y="62"/>
                  </a:cubicBezTo>
                  <a:cubicBezTo>
                    <a:pt x="41" y="58"/>
                    <a:pt x="41" y="45"/>
                    <a:pt x="41" y="42"/>
                  </a:cubicBezTo>
                  <a:cubicBezTo>
                    <a:pt x="41" y="42"/>
                    <a:pt x="41" y="41"/>
                    <a:pt x="40" y="41"/>
                  </a:cubicBezTo>
                </a:path>
              </a:pathLst>
            </a:custGeom>
            <a:solidFill>
              <a:schemeClr val="accent3"/>
            </a:solidFill>
            <a:ln>
              <a:noFill/>
            </a:ln>
          </p:spPr>
          <p:txBody>
            <a:bodyPr vert="horz" wrap="square" lIns="91440" tIns="45720" rIns="91440" bIns="45720" numCol="1" anchor="t" anchorCtr="0" compatLnSpc="1">
              <a:prstTxWarp prst="textNoShape">
                <a:avLst/>
              </a:prstTxWarp>
            </a:bodyPr>
            <a:lstStyle/>
            <a:p>
              <a:endParaRPr lang="en-US"/>
            </a:p>
          </p:txBody>
        </p:sp>
        <p:sp>
          <p:nvSpPr>
            <p:cNvPr id="22" name="Freeform 19">
              <a:extLst>
                <a:ext uri="{FF2B5EF4-FFF2-40B4-BE49-F238E27FC236}">
                  <a16:creationId xmlns:a16="http://schemas.microsoft.com/office/drawing/2014/main" id="{CC6266F0-7404-59CD-EEB9-862B3ECBD54A}"/>
                </a:ext>
              </a:extLst>
            </p:cNvPr>
            <p:cNvSpPr>
              <a:spLocks/>
            </p:cNvSpPr>
            <p:nvPr userDrawn="1"/>
          </p:nvSpPr>
          <p:spPr bwMode="auto">
            <a:xfrm>
              <a:off x="7854950" y="4930775"/>
              <a:ext cx="641350" cy="873125"/>
            </a:xfrm>
            <a:custGeom>
              <a:avLst/>
              <a:gdLst>
                <a:gd name="T0" fmla="*/ 58 w 58"/>
                <a:gd name="T1" fmla="*/ 4 h 79"/>
                <a:gd name="T2" fmla="*/ 58 w 58"/>
                <a:gd name="T3" fmla="*/ 7 h 79"/>
                <a:gd name="T4" fmla="*/ 52 w 58"/>
                <a:gd name="T5" fmla="*/ 19 h 79"/>
                <a:gd name="T6" fmla="*/ 50 w 58"/>
                <a:gd name="T7" fmla="*/ 20 h 79"/>
                <a:gd name="T8" fmla="*/ 38 w 58"/>
                <a:gd name="T9" fmla="*/ 14 h 79"/>
                <a:gd name="T10" fmla="*/ 28 w 58"/>
                <a:gd name="T11" fmla="*/ 22 h 79"/>
                <a:gd name="T12" fmla="*/ 26 w 58"/>
                <a:gd name="T13" fmla="*/ 29 h 79"/>
                <a:gd name="T14" fmla="*/ 27 w 58"/>
                <a:gd name="T15" fmla="*/ 65 h 79"/>
                <a:gd name="T16" fmla="*/ 31 w 58"/>
                <a:gd name="T17" fmla="*/ 71 h 79"/>
                <a:gd name="T18" fmla="*/ 40 w 58"/>
                <a:gd name="T19" fmla="*/ 73 h 79"/>
                <a:gd name="T20" fmla="*/ 39 w 58"/>
                <a:gd name="T21" fmla="*/ 79 h 79"/>
                <a:gd name="T22" fmla="*/ 19 w 58"/>
                <a:gd name="T23" fmla="*/ 78 h 79"/>
                <a:gd name="T24" fmla="*/ 0 w 58"/>
                <a:gd name="T25" fmla="*/ 79 h 79"/>
                <a:gd name="T26" fmla="*/ 0 w 58"/>
                <a:gd name="T27" fmla="*/ 73 h 79"/>
                <a:gd name="T28" fmla="*/ 8 w 58"/>
                <a:gd name="T29" fmla="*/ 72 h 79"/>
                <a:gd name="T30" fmla="*/ 11 w 58"/>
                <a:gd name="T31" fmla="*/ 66 h 79"/>
                <a:gd name="T32" fmla="*/ 12 w 58"/>
                <a:gd name="T33" fmla="*/ 34 h 79"/>
                <a:gd name="T34" fmla="*/ 12 w 58"/>
                <a:gd name="T35" fmla="*/ 19 h 79"/>
                <a:gd name="T36" fmla="*/ 1 w 58"/>
                <a:gd name="T37" fmla="*/ 11 h 79"/>
                <a:gd name="T38" fmla="*/ 2 w 58"/>
                <a:gd name="T39" fmla="*/ 7 h 79"/>
                <a:gd name="T40" fmla="*/ 25 w 58"/>
                <a:gd name="T41" fmla="*/ 0 h 79"/>
                <a:gd name="T42" fmla="*/ 26 w 58"/>
                <a:gd name="T43" fmla="*/ 0 h 79"/>
                <a:gd name="T44" fmla="*/ 26 w 58"/>
                <a:gd name="T45" fmla="*/ 15 h 79"/>
                <a:gd name="T46" fmla="*/ 27 w 58"/>
                <a:gd name="T47" fmla="*/ 16 h 79"/>
                <a:gd name="T48" fmla="*/ 39 w 58"/>
                <a:gd name="T49" fmla="*/ 3 h 79"/>
                <a:gd name="T50" fmla="*/ 49 w 58"/>
                <a:gd name="T51" fmla="*/ 0 h 79"/>
                <a:gd name="T52" fmla="*/ 58 w 58"/>
                <a:gd name="T53" fmla="*/ 4 h 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58" h="79">
                  <a:moveTo>
                    <a:pt x="58" y="4"/>
                  </a:moveTo>
                  <a:cubicBezTo>
                    <a:pt x="58" y="5"/>
                    <a:pt x="58" y="6"/>
                    <a:pt x="58" y="7"/>
                  </a:cubicBezTo>
                  <a:cubicBezTo>
                    <a:pt x="57" y="9"/>
                    <a:pt x="54" y="17"/>
                    <a:pt x="52" y="19"/>
                  </a:cubicBezTo>
                  <a:cubicBezTo>
                    <a:pt x="52" y="19"/>
                    <a:pt x="50" y="20"/>
                    <a:pt x="50" y="20"/>
                  </a:cubicBezTo>
                  <a:cubicBezTo>
                    <a:pt x="47" y="17"/>
                    <a:pt x="42" y="14"/>
                    <a:pt x="38" y="14"/>
                  </a:cubicBezTo>
                  <a:cubicBezTo>
                    <a:pt x="34" y="14"/>
                    <a:pt x="30" y="18"/>
                    <a:pt x="28" y="22"/>
                  </a:cubicBezTo>
                  <a:cubicBezTo>
                    <a:pt x="27" y="23"/>
                    <a:pt x="26" y="26"/>
                    <a:pt x="26" y="29"/>
                  </a:cubicBezTo>
                  <a:cubicBezTo>
                    <a:pt x="26" y="42"/>
                    <a:pt x="26" y="61"/>
                    <a:pt x="27" y="65"/>
                  </a:cubicBezTo>
                  <a:cubicBezTo>
                    <a:pt x="27" y="68"/>
                    <a:pt x="28" y="70"/>
                    <a:pt x="31" y="71"/>
                  </a:cubicBezTo>
                  <a:cubicBezTo>
                    <a:pt x="34" y="72"/>
                    <a:pt x="36" y="73"/>
                    <a:pt x="40" y="73"/>
                  </a:cubicBezTo>
                  <a:cubicBezTo>
                    <a:pt x="41" y="74"/>
                    <a:pt x="40" y="78"/>
                    <a:pt x="39" y="79"/>
                  </a:cubicBezTo>
                  <a:cubicBezTo>
                    <a:pt x="37" y="79"/>
                    <a:pt x="27" y="78"/>
                    <a:pt x="19" y="78"/>
                  </a:cubicBezTo>
                  <a:cubicBezTo>
                    <a:pt x="13" y="78"/>
                    <a:pt x="4" y="79"/>
                    <a:pt x="0" y="79"/>
                  </a:cubicBezTo>
                  <a:cubicBezTo>
                    <a:pt x="0" y="78"/>
                    <a:pt x="0" y="74"/>
                    <a:pt x="0" y="73"/>
                  </a:cubicBezTo>
                  <a:cubicBezTo>
                    <a:pt x="3" y="73"/>
                    <a:pt x="6" y="72"/>
                    <a:pt x="8" y="72"/>
                  </a:cubicBezTo>
                  <a:cubicBezTo>
                    <a:pt x="10" y="71"/>
                    <a:pt x="11" y="70"/>
                    <a:pt x="11" y="66"/>
                  </a:cubicBezTo>
                  <a:cubicBezTo>
                    <a:pt x="12" y="63"/>
                    <a:pt x="12" y="47"/>
                    <a:pt x="12" y="34"/>
                  </a:cubicBezTo>
                  <a:cubicBezTo>
                    <a:pt x="12" y="27"/>
                    <a:pt x="12" y="21"/>
                    <a:pt x="12" y="19"/>
                  </a:cubicBezTo>
                  <a:cubicBezTo>
                    <a:pt x="11" y="16"/>
                    <a:pt x="10" y="14"/>
                    <a:pt x="1" y="11"/>
                  </a:cubicBezTo>
                  <a:cubicBezTo>
                    <a:pt x="1" y="10"/>
                    <a:pt x="1" y="7"/>
                    <a:pt x="2" y="7"/>
                  </a:cubicBezTo>
                  <a:cubicBezTo>
                    <a:pt x="9" y="6"/>
                    <a:pt x="20" y="3"/>
                    <a:pt x="25" y="0"/>
                  </a:cubicBezTo>
                  <a:cubicBezTo>
                    <a:pt x="26" y="0"/>
                    <a:pt x="26" y="0"/>
                    <a:pt x="26" y="0"/>
                  </a:cubicBezTo>
                  <a:cubicBezTo>
                    <a:pt x="26" y="3"/>
                    <a:pt x="26" y="12"/>
                    <a:pt x="26" y="15"/>
                  </a:cubicBezTo>
                  <a:cubicBezTo>
                    <a:pt x="26" y="16"/>
                    <a:pt x="27" y="16"/>
                    <a:pt x="27" y="16"/>
                  </a:cubicBezTo>
                  <a:cubicBezTo>
                    <a:pt x="31" y="11"/>
                    <a:pt x="35" y="7"/>
                    <a:pt x="39" y="3"/>
                  </a:cubicBezTo>
                  <a:cubicBezTo>
                    <a:pt x="42" y="1"/>
                    <a:pt x="45" y="0"/>
                    <a:pt x="49" y="0"/>
                  </a:cubicBezTo>
                  <a:cubicBezTo>
                    <a:pt x="52" y="0"/>
                    <a:pt x="56" y="1"/>
                    <a:pt x="58" y="4"/>
                  </a:cubicBezTo>
                </a:path>
              </a:pathLst>
            </a:custGeom>
            <a:solidFill>
              <a:schemeClr val="accent3"/>
            </a:solidFill>
            <a:ln>
              <a:noFill/>
            </a:ln>
          </p:spPr>
          <p:txBody>
            <a:bodyPr vert="horz" wrap="square" lIns="91440" tIns="45720" rIns="91440" bIns="45720" numCol="1" anchor="t" anchorCtr="0" compatLnSpc="1">
              <a:prstTxWarp prst="textNoShape">
                <a:avLst/>
              </a:prstTxWarp>
            </a:bodyPr>
            <a:lstStyle/>
            <a:p>
              <a:endParaRPr lang="en-US"/>
            </a:p>
          </p:txBody>
        </p:sp>
        <p:sp>
          <p:nvSpPr>
            <p:cNvPr id="23" name="Freeform 20">
              <a:extLst>
                <a:ext uri="{FF2B5EF4-FFF2-40B4-BE49-F238E27FC236}">
                  <a16:creationId xmlns:a16="http://schemas.microsoft.com/office/drawing/2014/main" id="{F19D681C-0B50-5A89-FC33-65507FC1FDD4}"/>
                </a:ext>
              </a:extLst>
            </p:cNvPr>
            <p:cNvSpPr>
              <a:spLocks/>
            </p:cNvSpPr>
            <p:nvPr userDrawn="1"/>
          </p:nvSpPr>
          <p:spPr bwMode="auto">
            <a:xfrm>
              <a:off x="8572500" y="4665663"/>
              <a:ext cx="530225" cy="1149350"/>
            </a:xfrm>
            <a:custGeom>
              <a:avLst/>
              <a:gdLst>
                <a:gd name="T0" fmla="*/ 24 w 48"/>
                <a:gd name="T1" fmla="*/ 36 h 104"/>
                <a:gd name="T2" fmla="*/ 24 w 48"/>
                <a:gd name="T3" fmla="*/ 37 h 104"/>
                <a:gd name="T4" fmla="*/ 24 w 48"/>
                <a:gd name="T5" fmla="*/ 72 h 104"/>
                <a:gd name="T6" fmla="*/ 25 w 48"/>
                <a:gd name="T7" fmla="*/ 86 h 104"/>
                <a:gd name="T8" fmla="*/ 36 w 48"/>
                <a:gd name="T9" fmla="*/ 93 h 104"/>
                <a:gd name="T10" fmla="*/ 48 w 48"/>
                <a:gd name="T11" fmla="*/ 90 h 104"/>
                <a:gd name="T12" fmla="*/ 47 w 48"/>
                <a:gd name="T13" fmla="*/ 96 h 104"/>
                <a:gd name="T14" fmla="*/ 28 w 48"/>
                <a:gd name="T15" fmla="*/ 104 h 104"/>
                <a:gd name="T16" fmla="*/ 12 w 48"/>
                <a:gd name="T17" fmla="*/ 95 h 104"/>
                <a:gd name="T18" fmla="*/ 9 w 48"/>
                <a:gd name="T19" fmla="*/ 73 h 104"/>
                <a:gd name="T20" fmla="*/ 9 w 48"/>
                <a:gd name="T21" fmla="*/ 38 h 104"/>
                <a:gd name="T22" fmla="*/ 8 w 48"/>
                <a:gd name="T23" fmla="*/ 36 h 104"/>
                <a:gd name="T24" fmla="*/ 0 w 48"/>
                <a:gd name="T25" fmla="*/ 35 h 104"/>
                <a:gd name="T26" fmla="*/ 2 w 48"/>
                <a:gd name="T27" fmla="*/ 29 h 104"/>
                <a:gd name="T28" fmla="*/ 8 w 48"/>
                <a:gd name="T29" fmla="*/ 27 h 104"/>
                <a:gd name="T30" fmla="*/ 9 w 48"/>
                <a:gd name="T31" fmla="*/ 25 h 104"/>
                <a:gd name="T32" fmla="*/ 9 w 48"/>
                <a:gd name="T33" fmla="*/ 9 h 104"/>
                <a:gd name="T34" fmla="*/ 21 w 48"/>
                <a:gd name="T35" fmla="*/ 0 h 104"/>
                <a:gd name="T36" fmla="*/ 25 w 48"/>
                <a:gd name="T37" fmla="*/ 0 h 104"/>
                <a:gd name="T38" fmla="*/ 24 w 48"/>
                <a:gd name="T39" fmla="*/ 25 h 104"/>
                <a:gd name="T40" fmla="*/ 25 w 48"/>
                <a:gd name="T41" fmla="*/ 27 h 104"/>
                <a:gd name="T42" fmla="*/ 48 w 48"/>
                <a:gd name="T43" fmla="*/ 26 h 104"/>
                <a:gd name="T44" fmla="*/ 46 w 48"/>
                <a:gd name="T45" fmla="*/ 36 h 104"/>
                <a:gd name="T46" fmla="*/ 24 w 48"/>
                <a:gd name="T47" fmla="*/ 36 h 1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48" h="104">
                  <a:moveTo>
                    <a:pt x="24" y="36"/>
                  </a:moveTo>
                  <a:cubicBezTo>
                    <a:pt x="24" y="36"/>
                    <a:pt x="24" y="37"/>
                    <a:pt x="24" y="37"/>
                  </a:cubicBezTo>
                  <a:cubicBezTo>
                    <a:pt x="23" y="46"/>
                    <a:pt x="23" y="63"/>
                    <a:pt x="24" y="72"/>
                  </a:cubicBezTo>
                  <a:cubicBezTo>
                    <a:pt x="24" y="80"/>
                    <a:pt x="24" y="83"/>
                    <a:pt x="25" y="86"/>
                  </a:cubicBezTo>
                  <a:cubicBezTo>
                    <a:pt x="26" y="91"/>
                    <a:pt x="31" y="93"/>
                    <a:pt x="36" y="93"/>
                  </a:cubicBezTo>
                  <a:cubicBezTo>
                    <a:pt x="41" y="93"/>
                    <a:pt x="44" y="92"/>
                    <a:pt x="48" y="90"/>
                  </a:cubicBezTo>
                  <a:cubicBezTo>
                    <a:pt x="48" y="91"/>
                    <a:pt x="48" y="95"/>
                    <a:pt x="47" y="96"/>
                  </a:cubicBezTo>
                  <a:cubicBezTo>
                    <a:pt x="43" y="102"/>
                    <a:pt x="34" y="104"/>
                    <a:pt x="28" y="104"/>
                  </a:cubicBezTo>
                  <a:cubicBezTo>
                    <a:pt x="21" y="104"/>
                    <a:pt x="15" y="101"/>
                    <a:pt x="12" y="95"/>
                  </a:cubicBezTo>
                  <a:cubicBezTo>
                    <a:pt x="9" y="91"/>
                    <a:pt x="9" y="86"/>
                    <a:pt x="9" y="73"/>
                  </a:cubicBezTo>
                  <a:cubicBezTo>
                    <a:pt x="9" y="63"/>
                    <a:pt x="9" y="45"/>
                    <a:pt x="9" y="38"/>
                  </a:cubicBezTo>
                  <a:cubicBezTo>
                    <a:pt x="9" y="37"/>
                    <a:pt x="9" y="36"/>
                    <a:pt x="8" y="36"/>
                  </a:cubicBezTo>
                  <a:cubicBezTo>
                    <a:pt x="0" y="35"/>
                    <a:pt x="0" y="35"/>
                    <a:pt x="0" y="35"/>
                  </a:cubicBezTo>
                  <a:cubicBezTo>
                    <a:pt x="0" y="34"/>
                    <a:pt x="1" y="29"/>
                    <a:pt x="2" y="29"/>
                  </a:cubicBezTo>
                  <a:cubicBezTo>
                    <a:pt x="5" y="28"/>
                    <a:pt x="7" y="27"/>
                    <a:pt x="8" y="27"/>
                  </a:cubicBezTo>
                  <a:cubicBezTo>
                    <a:pt x="8" y="27"/>
                    <a:pt x="9" y="26"/>
                    <a:pt x="9" y="25"/>
                  </a:cubicBezTo>
                  <a:cubicBezTo>
                    <a:pt x="9" y="9"/>
                    <a:pt x="9" y="9"/>
                    <a:pt x="9" y="9"/>
                  </a:cubicBezTo>
                  <a:cubicBezTo>
                    <a:pt x="12" y="8"/>
                    <a:pt x="19" y="3"/>
                    <a:pt x="21" y="0"/>
                  </a:cubicBezTo>
                  <a:cubicBezTo>
                    <a:pt x="22" y="0"/>
                    <a:pt x="24" y="0"/>
                    <a:pt x="25" y="0"/>
                  </a:cubicBezTo>
                  <a:cubicBezTo>
                    <a:pt x="24" y="3"/>
                    <a:pt x="24" y="12"/>
                    <a:pt x="24" y="25"/>
                  </a:cubicBezTo>
                  <a:cubicBezTo>
                    <a:pt x="24" y="26"/>
                    <a:pt x="24" y="27"/>
                    <a:pt x="25" y="27"/>
                  </a:cubicBezTo>
                  <a:cubicBezTo>
                    <a:pt x="34" y="27"/>
                    <a:pt x="45" y="26"/>
                    <a:pt x="48" y="26"/>
                  </a:cubicBezTo>
                  <a:cubicBezTo>
                    <a:pt x="47" y="28"/>
                    <a:pt x="46" y="33"/>
                    <a:pt x="46" y="36"/>
                  </a:cubicBezTo>
                  <a:cubicBezTo>
                    <a:pt x="41" y="36"/>
                    <a:pt x="32" y="36"/>
                    <a:pt x="24" y="36"/>
                  </a:cubicBezTo>
                </a:path>
              </a:pathLst>
            </a:custGeom>
            <a:solidFill>
              <a:schemeClr val="accent3"/>
            </a:solidFill>
            <a:ln>
              <a:noFill/>
            </a:ln>
          </p:spPr>
          <p:txBody>
            <a:bodyPr vert="horz" wrap="square" lIns="91440" tIns="45720" rIns="91440" bIns="45720" numCol="1" anchor="t" anchorCtr="0" compatLnSpc="1">
              <a:prstTxWarp prst="textNoShape">
                <a:avLst/>
              </a:prstTxWarp>
            </a:bodyPr>
            <a:lstStyle/>
            <a:p>
              <a:endParaRPr lang="en-US"/>
            </a:p>
          </p:txBody>
        </p:sp>
        <p:sp>
          <p:nvSpPr>
            <p:cNvPr id="24" name="Freeform 21">
              <a:extLst>
                <a:ext uri="{FF2B5EF4-FFF2-40B4-BE49-F238E27FC236}">
                  <a16:creationId xmlns:a16="http://schemas.microsoft.com/office/drawing/2014/main" id="{0EAB3F4E-6A4B-39BB-68A9-582D24CEE901}"/>
                </a:ext>
              </a:extLst>
            </p:cNvPr>
            <p:cNvSpPr>
              <a:spLocks/>
            </p:cNvSpPr>
            <p:nvPr userDrawn="1"/>
          </p:nvSpPr>
          <p:spPr bwMode="auto">
            <a:xfrm>
              <a:off x="9169400" y="4930775"/>
              <a:ext cx="992188" cy="873125"/>
            </a:xfrm>
            <a:custGeom>
              <a:avLst/>
              <a:gdLst>
                <a:gd name="T0" fmla="*/ 8 w 90"/>
                <a:gd name="T1" fmla="*/ 72 h 79"/>
                <a:gd name="T2" fmla="*/ 12 w 90"/>
                <a:gd name="T3" fmla="*/ 65 h 79"/>
                <a:gd name="T4" fmla="*/ 12 w 90"/>
                <a:gd name="T5" fmla="*/ 34 h 79"/>
                <a:gd name="T6" fmla="*/ 12 w 90"/>
                <a:gd name="T7" fmla="*/ 18 h 79"/>
                <a:gd name="T8" fmla="*/ 2 w 90"/>
                <a:gd name="T9" fmla="*/ 11 h 79"/>
                <a:gd name="T10" fmla="*/ 3 w 90"/>
                <a:gd name="T11" fmla="*/ 7 h 79"/>
                <a:gd name="T12" fmla="*/ 26 w 90"/>
                <a:gd name="T13" fmla="*/ 0 h 79"/>
                <a:gd name="T14" fmla="*/ 27 w 90"/>
                <a:gd name="T15" fmla="*/ 1 h 79"/>
                <a:gd name="T16" fmla="*/ 27 w 90"/>
                <a:gd name="T17" fmla="*/ 12 h 79"/>
                <a:gd name="T18" fmla="*/ 28 w 90"/>
                <a:gd name="T19" fmla="*/ 12 h 79"/>
                <a:gd name="T20" fmla="*/ 54 w 90"/>
                <a:gd name="T21" fmla="*/ 0 h 79"/>
                <a:gd name="T22" fmla="*/ 72 w 90"/>
                <a:gd name="T23" fmla="*/ 10 h 79"/>
                <a:gd name="T24" fmla="*/ 77 w 90"/>
                <a:gd name="T25" fmla="*/ 32 h 79"/>
                <a:gd name="T26" fmla="*/ 78 w 90"/>
                <a:gd name="T27" fmla="*/ 67 h 79"/>
                <a:gd name="T28" fmla="*/ 79 w 90"/>
                <a:gd name="T29" fmla="*/ 71 h 79"/>
                <a:gd name="T30" fmla="*/ 89 w 90"/>
                <a:gd name="T31" fmla="*/ 73 h 79"/>
                <a:gd name="T32" fmla="*/ 88 w 90"/>
                <a:gd name="T33" fmla="*/ 79 h 79"/>
                <a:gd name="T34" fmla="*/ 70 w 90"/>
                <a:gd name="T35" fmla="*/ 78 h 79"/>
                <a:gd name="T36" fmla="*/ 51 w 90"/>
                <a:gd name="T37" fmla="*/ 79 h 79"/>
                <a:gd name="T38" fmla="*/ 51 w 90"/>
                <a:gd name="T39" fmla="*/ 73 h 79"/>
                <a:gd name="T40" fmla="*/ 59 w 90"/>
                <a:gd name="T41" fmla="*/ 72 h 79"/>
                <a:gd name="T42" fmla="*/ 62 w 90"/>
                <a:gd name="T43" fmla="*/ 64 h 79"/>
                <a:gd name="T44" fmla="*/ 62 w 90"/>
                <a:gd name="T45" fmla="*/ 27 h 79"/>
                <a:gd name="T46" fmla="*/ 56 w 90"/>
                <a:gd name="T47" fmla="*/ 16 h 79"/>
                <a:gd name="T48" fmla="*/ 45 w 90"/>
                <a:gd name="T49" fmla="*/ 11 h 79"/>
                <a:gd name="T50" fmla="*/ 29 w 90"/>
                <a:gd name="T51" fmla="*/ 17 h 79"/>
                <a:gd name="T52" fmla="*/ 27 w 90"/>
                <a:gd name="T53" fmla="*/ 24 h 79"/>
                <a:gd name="T54" fmla="*/ 27 w 90"/>
                <a:gd name="T55" fmla="*/ 65 h 79"/>
                <a:gd name="T56" fmla="*/ 31 w 90"/>
                <a:gd name="T57" fmla="*/ 72 h 79"/>
                <a:gd name="T58" fmla="*/ 39 w 90"/>
                <a:gd name="T59" fmla="*/ 73 h 79"/>
                <a:gd name="T60" fmla="*/ 38 w 90"/>
                <a:gd name="T61" fmla="*/ 79 h 79"/>
                <a:gd name="T62" fmla="*/ 20 w 90"/>
                <a:gd name="T63" fmla="*/ 78 h 79"/>
                <a:gd name="T64" fmla="*/ 1 w 90"/>
                <a:gd name="T65" fmla="*/ 79 h 79"/>
                <a:gd name="T66" fmla="*/ 1 w 90"/>
                <a:gd name="T67" fmla="*/ 73 h 79"/>
                <a:gd name="T68" fmla="*/ 8 w 90"/>
                <a:gd name="T69" fmla="*/ 72 h 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90" h="79">
                  <a:moveTo>
                    <a:pt x="8" y="72"/>
                  </a:moveTo>
                  <a:cubicBezTo>
                    <a:pt x="11" y="71"/>
                    <a:pt x="12" y="68"/>
                    <a:pt x="12" y="65"/>
                  </a:cubicBezTo>
                  <a:cubicBezTo>
                    <a:pt x="12" y="59"/>
                    <a:pt x="12" y="46"/>
                    <a:pt x="12" y="34"/>
                  </a:cubicBezTo>
                  <a:cubicBezTo>
                    <a:pt x="12" y="26"/>
                    <a:pt x="12" y="21"/>
                    <a:pt x="12" y="18"/>
                  </a:cubicBezTo>
                  <a:cubicBezTo>
                    <a:pt x="11" y="16"/>
                    <a:pt x="9" y="14"/>
                    <a:pt x="2" y="11"/>
                  </a:cubicBezTo>
                  <a:cubicBezTo>
                    <a:pt x="2" y="10"/>
                    <a:pt x="2" y="7"/>
                    <a:pt x="3" y="7"/>
                  </a:cubicBezTo>
                  <a:cubicBezTo>
                    <a:pt x="11" y="6"/>
                    <a:pt x="22" y="2"/>
                    <a:pt x="26" y="0"/>
                  </a:cubicBezTo>
                  <a:cubicBezTo>
                    <a:pt x="27" y="0"/>
                    <a:pt x="27" y="0"/>
                    <a:pt x="27" y="1"/>
                  </a:cubicBezTo>
                  <a:cubicBezTo>
                    <a:pt x="27" y="3"/>
                    <a:pt x="27" y="9"/>
                    <a:pt x="27" y="12"/>
                  </a:cubicBezTo>
                  <a:cubicBezTo>
                    <a:pt x="27" y="12"/>
                    <a:pt x="27" y="12"/>
                    <a:pt x="28" y="12"/>
                  </a:cubicBezTo>
                  <a:cubicBezTo>
                    <a:pt x="38" y="4"/>
                    <a:pt x="47" y="0"/>
                    <a:pt x="54" y="0"/>
                  </a:cubicBezTo>
                  <a:cubicBezTo>
                    <a:pt x="62" y="0"/>
                    <a:pt x="68" y="3"/>
                    <a:pt x="72" y="10"/>
                  </a:cubicBezTo>
                  <a:cubicBezTo>
                    <a:pt x="76" y="16"/>
                    <a:pt x="77" y="23"/>
                    <a:pt x="77" y="32"/>
                  </a:cubicBezTo>
                  <a:cubicBezTo>
                    <a:pt x="77" y="43"/>
                    <a:pt x="77" y="60"/>
                    <a:pt x="78" y="67"/>
                  </a:cubicBezTo>
                  <a:cubicBezTo>
                    <a:pt x="78" y="69"/>
                    <a:pt x="78" y="70"/>
                    <a:pt x="79" y="71"/>
                  </a:cubicBezTo>
                  <a:cubicBezTo>
                    <a:pt x="83" y="72"/>
                    <a:pt x="85" y="73"/>
                    <a:pt x="89" y="73"/>
                  </a:cubicBezTo>
                  <a:cubicBezTo>
                    <a:pt x="90" y="74"/>
                    <a:pt x="89" y="78"/>
                    <a:pt x="88" y="79"/>
                  </a:cubicBezTo>
                  <a:cubicBezTo>
                    <a:pt x="86" y="79"/>
                    <a:pt x="80" y="78"/>
                    <a:pt x="70" y="78"/>
                  </a:cubicBezTo>
                  <a:cubicBezTo>
                    <a:pt x="61" y="78"/>
                    <a:pt x="56" y="79"/>
                    <a:pt x="51" y="79"/>
                  </a:cubicBezTo>
                  <a:cubicBezTo>
                    <a:pt x="51" y="78"/>
                    <a:pt x="50" y="74"/>
                    <a:pt x="51" y="73"/>
                  </a:cubicBezTo>
                  <a:cubicBezTo>
                    <a:pt x="55" y="73"/>
                    <a:pt x="58" y="72"/>
                    <a:pt x="59" y="72"/>
                  </a:cubicBezTo>
                  <a:cubicBezTo>
                    <a:pt x="62" y="71"/>
                    <a:pt x="62" y="69"/>
                    <a:pt x="62" y="64"/>
                  </a:cubicBezTo>
                  <a:cubicBezTo>
                    <a:pt x="63" y="53"/>
                    <a:pt x="63" y="34"/>
                    <a:pt x="62" y="27"/>
                  </a:cubicBezTo>
                  <a:cubicBezTo>
                    <a:pt x="61" y="24"/>
                    <a:pt x="60" y="19"/>
                    <a:pt x="56" y="16"/>
                  </a:cubicBezTo>
                  <a:cubicBezTo>
                    <a:pt x="54" y="13"/>
                    <a:pt x="50" y="11"/>
                    <a:pt x="45" y="11"/>
                  </a:cubicBezTo>
                  <a:cubicBezTo>
                    <a:pt x="39" y="11"/>
                    <a:pt x="33" y="13"/>
                    <a:pt x="29" y="17"/>
                  </a:cubicBezTo>
                  <a:cubicBezTo>
                    <a:pt x="28" y="18"/>
                    <a:pt x="27" y="20"/>
                    <a:pt x="27" y="24"/>
                  </a:cubicBezTo>
                  <a:cubicBezTo>
                    <a:pt x="27" y="38"/>
                    <a:pt x="27" y="56"/>
                    <a:pt x="27" y="65"/>
                  </a:cubicBezTo>
                  <a:cubicBezTo>
                    <a:pt x="27" y="70"/>
                    <a:pt x="28" y="71"/>
                    <a:pt x="31" y="72"/>
                  </a:cubicBezTo>
                  <a:cubicBezTo>
                    <a:pt x="33" y="72"/>
                    <a:pt x="36" y="73"/>
                    <a:pt x="39" y="73"/>
                  </a:cubicBezTo>
                  <a:cubicBezTo>
                    <a:pt x="39" y="74"/>
                    <a:pt x="39" y="78"/>
                    <a:pt x="38" y="79"/>
                  </a:cubicBezTo>
                  <a:cubicBezTo>
                    <a:pt x="35" y="79"/>
                    <a:pt x="30" y="78"/>
                    <a:pt x="20" y="78"/>
                  </a:cubicBezTo>
                  <a:cubicBezTo>
                    <a:pt x="10" y="78"/>
                    <a:pt x="3" y="79"/>
                    <a:pt x="1" y="79"/>
                  </a:cubicBezTo>
                  <a:cubicBezTo>
                    <a:pt x="0" y="78"/>
                    <a:pt x="0" y="74"/>
                    <a:pt x="1" y="73"/>
                  </a:cubicBezTo>
                  <a:cubicBezTo>
                    <a:pt x="4" y="73"/>
                    <a:pt x="6" y="72"/>
                    <a:pt x="8" y="72"/>
                  </a:cubicBezTo>
                </a:path>
              </a:pathLst>
            </a:custGeom>
            <a:solidFill>
              <a:schemeClr val="accent3"/>
            </a:solidFill>
            <a:ln>
              <a:noFill/>
            </a:ln>
          </p:spPr>
          <p:txBody>
            <a:bodyPr vert="horz" wrap="square" lIns="91440" tIns="45720" rIns="91440" bIns="45720" numCol="1" anchor="t" anchorCtr="0" compatLnSpc="1">
              <a:prstTxWarp prst="textNoShape">
                <a:avLst/>
              </a:prstTxWarp>
            </a:bodyPr>
            <a:lstStyle/>
            <a:p>
              <a:endParaRPr lang="en-US"/>
            </a:p>
          </p:txBody>
        </p:sp>
        <p:sp>
          <p:nvSpPr>
            <p:cNvPr id="25" name="Freeform 22">
              <a:extLst>
                <a:ext uri="{FF2B5EF4-FFF2-40B4-BE49-F238E27FC236}">
                  <a16:creationId xmlns:a16="http://schemas.microsoft.com/office/drawing/2014/main" id="{AC81EAC0-C262-258A-9315-3A6BD2BF24BA}"/>
                </a:ext>
              </a:extLst>
            </p:cNvPr>
            <p:cNvSpPr>
              <a:spLocks/>
            </p:cNvSpPr>
            <p:nvPr userDrawn="1"/>
          </p:nvSpPr>
          <p:spPr bwMode="auto">
            <a:xfrm>
              <a:off x="10923588" y="4930775"/>
              <a:ext cx="650875" cy="873125"/>
            </a:xfrm>
            <a:custGeom>
              <a:avLst/>
              <a:gdLst>
                <a:gd name="T0" fmla="*/ 58 w 59"/>
                <a:gd name="T1" fmla="*/ 4 h 79"/>
                <a:gd name="T2" fmla="*/ 58 w 59"/>
                <a:gd name="T3" fmla="*/ 7 h 79"/>
                <a:gd name="T4" fmla="*/ 52 w 59"/>
                <a:gd name="T5" fmla="*/ 19 h 79"/>
                <a:gd name="T6" fmla="*/ 51 w 59"/>
                <a:gd name="T7" fmla="*/ 20 h 79"/>
                <a:gd name="T8" fmla="*/ 38 w 59"/>
                <a:gd name="T9" fmla="*/ 14 h 79"/>
                <a:gd name="T10" fmla="*/ 28 w 59"/>
                <a:gd name="T11" fmla="*/ 22 h 79"/>
                <a:gd name="T12" fmla="*/ 27 w 59"/>
                <a:gd name="T13" fmla="*/ 29 h 79"/>
                <a:gd name="T14" fmla="*/ 27 w 59"/>
                <a:gd name="T15" fmla="*/ 65 h 79"/>
                <a:gd name="T16" fmla="*/ 31 w 59"/>
                <a:gd name="T17" fmla="*/ 71 h 79"/>
                <a:gd name="T18" fmla="*/ 40 w 59"/>
                <a:gd name="T19" fmla="*/ 73 h 79"/>
                <a:gd name="T20" fmla="*/ 40 w 59"/>
                <a:gd name="T21" fmla="*/ 79 h 79"/>
                <a:gd name="T22" fmla="*/ 20 w 59"/>
                <a:gd name="T23" fmla="*/ 78 h 79"/>
                <a:gd name="T24" fmla="*/ 1 w 59"/>
                <a:gd name="T25" fmla="*/ 79 h 79"/>
                <a:gd name="T26" fmla="*/ 1 w 59"/>
                <a:gd name="T27" fmla="*/ 73 h 79"/>
                <a:gd name="T28" fmla="*/ 8 w 59"/>
                <a:gd name="T29" fmla="*/ 72 h 79"/>
                <a:gd name="T30" fmla="*/ 12 w 59"/>
                <a:gd name="T31" fmla="*/ 66 h 79"/>
                <a:gd name="T32" fmla="*/ 12 w 59"/>
                <a:gd name="T33" fmla="*/ 34 h 79"/>
                <a:gd name="T34" fmla="*/ 12 w 59"/>
                <a:gd name="T35" fmla="*/ 19 h 79"/>
                <a:gd name="T36" fmla="*/ 2 w 59"/>
                <a:gd name="T37" fmla="*/ 11 h 79"/>
                <a:gd name="T38" fmla="*/ 3 w 59"/>
                <a:gd name="T39" fmla="*/ 7 h 79"/>
                <a:gd name="T40" fmla="*/ 26 w 59"/>
                <a:gd name="T41" fmla="*/ 0 h 79"/>
                <a:gd name="T42" fmla="*/ 27 w 59"/>
                <a:gd name="T43" fmla="*/ 0 h 79"/>
                <a:gd name="T44" fmla="*/ 27 w 59"/>
                <a:gd name="T45" fmla="*/ 15 h 79"/>
                <a:gd name="T46" fmla="*/ 28 w 59"/>
                <a:gd name="T47" fmla="*/ 16 h 79"/>
                <a:gd name="T48" fmla="*/ 40 w 59"/>
                <a:gd name="T49" fmla="*/ 3 h 79"/>
                <a:gd name="T50" fmla="*/ 49 w 59"/>
                <a:gd name="T51" fmla="*/ 0 h 79"/>
                <a:gd name="T52" fmla="*/ 58 w 59"/>
                <a:gd name="T53" fmla="*/ 4 h 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59" h="79">
                  <a:moveTo>
                    <a:pt x="58" y="4"/>
                  </a:moveTo>
                  <a:cubicBezTo>
                    <a:pt x="59" y="5"/>
                    <a:pt x="59" y="6"/>
                    <a:pt x="58" y="7"/>
                  </a:cubicBezTo>
                  <a:cubicBezTo>
                    <a:pt x="58" y="9"/>
                    <a:pt x="54" y="17"/>
                    <a:pt x="52" y="19"/>
                  </a:cubicBezTo>
                  <a:cubicBezTo>
                    <a:pt x="52" y="19"/>
                    <a:pt x="51" y="20"/>
                    <a:pt x="51" y="20"/>
                  </a:cubicBezTo>
                  <a:cubicBezTo>
                    <a:pt x="47" y="17"/>
                    <a:pt x="43" y="14"/>
                    <a:pt x="38" y="14"/>
                  </a:cubicBezTo>
                  <a:cubicBezTo>
                    <a:pt x="35" y="14"/>
                    <a:pt x="31" y="18"/>
                    <a:pt x="28" y="22"/>
                  </a:cubicBezTo>
                  <a:cubicBezTo>
                    <a:pt x="28" y="23"/>
                    <a:pt x="27" y="26"/>
                    <a:pt x="27" y="29"/>
                  </a:cubicBezTo>
                  <a:cubicBezTo>
                    <a:pt x="27" y="42"/>
                    <a:pt x="27" y="61"/>
                    <a:pt x="27" y="65"/>
                  </a:cubicBezTo>
                  <a:cubicBezTo>
                    <a:pt x="27" y="68"/>
                    <a:pt x="28" y="70"/>
                    <a:pt x="31" y="71"/>
                  </a:cubicBezTo>
                  <a:cubicBezTo>
                    <a:pt x="35" y="72"/>
                    <a:pt x="36" y="73"/>
                    <a:pt x="40" y="73"/>
                  </a:cubicBezTo>
                  <a:cubicBezTo>
                    <a:pt x="41" y="74"/>
                    <a:pt x="41" y="78"/>
                    <a:pt x="40" y="79"/>
                  </a:cubicBezTo>
                  <a:cubicBezTo>
                    <a:pt x="37" y="79"/>
                    <a:pt x="28" y="78"/>
                    <a:pt x="20" y="78"/>
                  </a:cubicBezTo>
                  <a:cubicBezTo>
                    <a:pt x="14" y="78"/>
                    <a:pt x="4" y="79"/>
                    <a:pt x="1" y="79"/>
                  </a:cubicBezTo>
                  <a:cubicBezTo>
                    <a:pt x="0" y="78"/>
                    <a:pt x="0" y="74"/>
                    <a:pt x="1" y="73"/>
                  </a:cubicBezTo>
                  <a:cubicBezTo>
                    <a:pt x="3" y="73"/>
                    <a:pt x="6" y="72"/>
                    <a:pt x="8" y="72"/>
                  </a:cubicBezTo>
                  <a:cubicBezTo>
                    <a:pt x="10" y="71"/>
                    <a:pt x="11" y="70"/>
                    <a:pt x="12" y="66"/>
                  </a:cubicBezTo>
                  <a:cubicBezTo>
                    <a:pt x="12" y="63"/>
                    <a:pt x="12" y="47"/>
                    <a:pt x="12" y="34"/>
                  </a:cubicBezTo>
                  <a:cubicBezTo>
                    <a:pt x="12" y="27"/>
                    <a:pt x="12" y="21"/>
                    <a:pt x="12" y="19"/>
                  </a:cubicBezTo>
                  <a:cubicBezTo>
                    <a:pt x="12" y="16"/>
                    <a:pt x="10" y="14"/>
                    <a:pt x="2" y="11"/>
                  </a:cubicBezTo>
                  <a:cubicBezTo>
                    <a:pt x="2" y="10"/>
                    <a:pt x="2" y="7"/>
                    <a:pt x="3" y="7"/>
                  </a:cubicBezTo>
                  <a:cubicBezTo>
                    <a:pt x="10" y="6"/>
                    <a:pt x="21" y="3"/>
                    <a:pt x="26" y="0"/>
                  </a:cubicBezTo>
                  <a:cubicBezTo>
                    <a:pt x="26" y="0"/>
                    <a:pt x="27" y="0"/>
                    <a:pt x="27" y="0"/>
                  </a:cubicBezTo>
                  <a:cubicBezTo>
                    <a:pt x="27" y="3"/>
                    <a:pt x="27" y="12"/>
                    <a:pt x="27" y="15"/>
                  </a:cubicBezTo>
                  <a:cubicBezTo>
                    <a:pt x="27" y="16"/>
                    <a:pt x="27" y="16"/>
                    <a:pt x="28" y="16"/>
                  </a:cubicBezTo>
                  <a:cubicBezTo>
                    <a:pt x="31" y="11"/>
                    <a:pt x="35" y="7"/>
                    <a:pt x="40" y="3"/>
                  </a:cubicBezTo>
                  <a:cubicBezTo>
                    <a:pt x="43" y="1"/>
                    <a:pt x="46" y="0"/>
                    <a:pt x="49" y="0"/>
                  </a:cubicBezTo>
                  <a:cubicBezTo>
                    <a:pt x="53" y="0"/>
                    <a:pt x="57" y="1"/>
                    <a:pt x="58" y="4"/>
                  </a:cubicBezTo>
                </a:path>
              </a:pathLst>
            </a:custGeom>
            <a:solidFill>
              <a:schemeClr val="accent3"/>
            </a:solidFill>
            <a:ln>
              <a:noFill/>
            </a:ln>
          </p:spPr>
          <p:txBody>
            <a:bodyPr vert="horz" wrap="square" lIns="91440" tIns="45720" rIns="91440" bIns="45720" numCol="1" anchor="t" anchorCtr="0" compatLnSpc="1">
              <a:prstTxWarp prst="textNoShape">
                <a:avLst/>
              </a:prstTxWarp>
            </a:bodyPr>
            <a:lstStyle/>
            <a:p>
              <a:endParaRPr lang="en-US"/>
            </a:p>
          </p:txBody>
        </p:sp>
        <p:sp>
          <p:nvSpPr>
            <p:cNvPr id="26" name="Freeform 23">
              <a:extLst>
                <a:ext uri="{FF2B5EF4-FFF2-40B4-BE49-F238E27FC236}">
                  <a16:creationId xmlns:a16="http://schemas.microsoft.com/office/drawing/2014/main" id="{CDA8E4AC-03F1-DE88-FA36-D28846D42AE0}"/>
                </a:ext>
              </a:extLst>
            </p:cNvPr>
            <p:cNvSpPr>
              <a:spLocks/>
            </p:cNvSpPr>
            <p:nvPr userDrawn="1"/>
          </p:nvSpPr>
          <p:spPr bwMode="auto">
            <a:xfrm>
              <a:off x="11596688" y="4930775"/>
              <a:ext cx="595313" cy="884238"/>
            </a:xfrm>
            <a:custGeom>
              <a:avLst/>
              <a:gdLst>
                <a:gd name="T0" fmla="*/ 49 w 54"/>
                <a:gd name="T1" fmla="*/ 22 h 80"/>
                <a:gd name="T2" fmla="*/ 44 w 54"/>
                <a:gd name="T3" fmla="*/ 22 h 80"/>
                <a:gd name="T4" fmla="*/ 37 w 54"/>
                <a:gd name="T5" fmla="*/ 8 h 80"/>
                <a:gd name="T6" fmla="*/ 28 w 54"/>
                <a:gd name="T7" fmla="*/ 6 h 80"/>
                <a:gd name="T8" fmla="*/ 16 w 54"/>
                <a:gd name="T9" fmla="*/ 17 h 80"/>
                <a:gd name="T10" fmla="*/ 34 w 54"/>
                <a:gd name="T11" fmla="*/ 34 h 80"/>
                <a:gd name="T12" fmla="*/ 54 w 54"/>
                <a:gd name="T13" fmla="*/ 57 h 80"/>
                <a:gd name="T14" fmla="*/ 24 w 54"/>
                <a:gd name="T15" fmla="*/ 80 h 80"/>
                <a:gd name="T16" fmla="*/ 3 w 54"/>
                <a:gd name="T17" fmla="*/ 77 h 80"/>
                <a:gd name="T18" fmla="*/ 0 w 54"/>
                <a:gd name="T19" fmla="*/ 56 h 80"/>
                <a:gd name="T20" fmla="*/ 6 w 54"/>
                <a:gd name="T21" fmla="*/ 54 h 80"/>
                <a:gd name="T22" fmla="*/ 17 w 54"/>
                <a:gd name="T23" fmla="*/ 72 h 80"/>
                <a:gd name="T24" fmla="*/ 27 w 54"/>
                <a:gd name="T25" fmla="*/ 74 h 80"/>
                <a:gd name="T26" fmla="*/ 39 w 54"/>
                <a:gd name="T27" fmla="*/ 63 h 80"/>
                <a:gd name="T28" fmla="*/ 24 w 54"/>
                <a:gd name="T29" fmla="*/ 47 h 80"/>
                <a:gd name="T30" fmla="*/ 3 w 54"/>
                <a:gd name="T31" fmla="*/ 22 h 80"/>
                <a:gd name="T32" fmla="*/ 31 w 54"/>
                <a:gd name="T33" fmla="*/ 0 h 80"/>
                <a:gd name="T34" fmla="*/ 43 w 54"/>
                <a:gd name="T35" fmla="*/ 1 h 80"/>
                <a:gd name="T36" fmla="*/ 51 w 54"/>
                <a:gd name="T37" fmla="*/ 2 h 80"/>
                <a:gd name="T38" fmla="*/ 49 w 54"/>
                <a:gd name="T39" fmla="*/ 22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54" h="80">
                  <a:moveTo>
                    <a:pt x="49" y="22"/>
                  </a:moveTo>
                  <a:cubicBezTo>
                    <a:pt x="48" y="23"/>
                    <a:pt x="44" y="23"/>
                    <a:pt x="44" y="22"/>
                  </a:cubicBezTo>
                  <a:cubicBezTo>
                    <a:pt x="43" y="14"/>
                    <a:pt x="41" y="10"/>
                    <a:pt x="37" y="8"/>
                  </a:cubicBezTo>
                  <a:cubicBezTo>
                    <a:pt x="35" y="6"/>
                    <a:pt x="32" y="6"/>
                    <a:pt x="28" y="6"/>
                  </a:cubicBezTo>
                  <a:cubicBezTo>
                    <a:pt x="21" y="6"/>
                    <a:pt x="16" y="10"/>
                    <a:pt x="16" y="17"/>
                  </a:cubicBezTo>
                  <a:cubicBezTo>
                    <a:pt x="16" y="23"/>
                    <a:pt x="19" y="27"/>
                    <a:pt x="34" y="34"/>
                  </a:cubicBezTo>
                  <a:cubicBezTo>
                    <a:pt x="50" y="41"/>
                    <a:pt x="54" y="48"/>
                    <a:pt x="54" y="57"/>
                  </a:cubicBezTo>
                  <a:cubicBezTo>
                    <a:pt x="54" y="71"/>
                    <a:pt x="41" y="80"/>
                    <a:pt x="24" y="80"/>
                  </a:cubicBezTo>
                  <a:cubicBezTo>
                    <a:pt x="16" y="80"/>
                    <a:pt x="8" y="79"/>
                    <a:pt x="3" y="77"/>
                  </a:cubicBezTo>
                  <a:cubicBezTo>
                    <a:pt x="2" y="72"/>
                    <a:pt x="0" y="60"/>
                    <a:pt x="0" y="56"/>
                  </a:cubicBezTo>
                  <a:cubicBezTo>
                    <a:pt x="1" y="55"/>
                    <a:pt x="5" y="54"/>
                    <a:pt x="6" y="54"/>
                  </a:cubicBezTo>
                  <a:cubicBezTo>
                    <a:pt x="8" y="64"/>
                    <a:pt x="12" y="69"/>
                    <a:pt x="17" y="72"/>
                  </a:cubicBezTo>
                  <a:cubicBezTo>
                    <a:pt x="20" y="73"/>
                    <a:pt x="24" y="74"/>
                    <a:pt x="27" y="74"/>
                  </a:cubicBezTo>
                  <a:cubicBezTo>
                    <a:pt x="34" y="74"/>
                    <a:pt x="39" y="70"/>
                    <a:pt x="39" y="63"/>
                  </a:cubicBezTo>
                  <a:cubicBezTo>
                    <a:pt x="39" y="57"/>
                    <a:pt x="36" y="53"/>
                    <a:pt x="24" y="47"/>
                  </a:cubicBezTo>
                  <a:cubicBezTo>
                    <a:pt x="8" y="39"/>
                    <a:pt x="3" y="33"/>
                    <a:pt x="3" y="22"/>
                  </a:cubicBezTo>
                  <a:cubicBezTo>
                    <a:pt x="3" y="11"/>
                    <a:pt x="12" y="0"/>
                    <a:pt x="31" y="0"/>
                  </a:cubicBezTo>
                  <a:cubicBezTo>
                    <a:pt x="35" y="0"/>
                    <a:pt x="40" y="0"/>
                    <a:pt x="43" y="1"/>
                  </a:cubicBezTo>
                  <a:cubicBezTo>
                    <a:pt x="47" y="2"/>
                    <a:pt x="50" y="2"/>
                    <a:pt x="51" y="2"/>
                  </a:cubicBezTo>
                  <a:cubicBezTo>
                    <a:pt x="50" y="8"/>
                    <a:pt x="49" y="14"/>
                    <a:pt x="49" y="22"/>
                  </a:cubicBezTo>
                </a:path>
              </a:pathLst>
            </a:custGeom>
            <a:solidFill>
              <a:schemeClr val="accent3"/>
            </a:solidFill>
            <a:ln>
              <a:noFill/>
            </a:ln>
          </p:spPr>
          <p:txBody>
            <a:bodyPr vert="horz" wrap="square" lIns="91440" tIns="45720" rIns="91440" bIns="45720" numCol="1" anchor="t" anchorCtr="0" compatLnSpc="1">
              <a:prstTxWarp prst="textNoShape">
                <a:avLst/>
              </a:prstTxWarp>
            </a:bodyPr>
            <a:lstStyle/>
            <a:p>
              <a:endParaRPr lang="en-US"/>
            </a:p>
          </p:txBody>
        </p:sp>
        <p:sp>
          <p:nvSpPr>
            <p:cNvPr id="27" name="Freeform 24">
              <a:extLst>
                <a:ext uri="{FF2B5EF4-FFF2-40B4-BE49-F238E27FC236}">
                  <a16:creationId xmlns:a16="http://schemas.microsoft.com/office/drawing/2014/main" id="{02C968AF-B771-D7DC-C056-3D936BD4496D}"/>
                </a:ext>
              </a:extLst>
            </p:cNvPr>
            <p:cNvSpPr>
              <a:spLocks noEditPoints="1"/>
            </p:cNvSpPr>
            <p:nvPr userDrawn="1"/>
          </p:nvSpPr>
          <p:spPr bwMode="auto">
            <a:xfrm>
              <a:off x="10150475" y="4930775"/>
              <a:ext cx="728663" cy="884238"/>
            </a:xfrm>
            <a:custGeom>
              <a:avLst/>
              <a:gdLst>
                <a:gd name="T0" fmla="*/ 65 w 66"/>
                <a:gd name="T1" fmla="*/ 26 h 80"/>
                <a:gd name="T2" fmla="*/ 38 w 66"/>
                <a:gd name="T3" fmla="*/ 0 h 80"/>
                <a:gd name="T4" fmla="*/ 17 w 66"/>
                <a:gd name="T5" fmla="*/ 6 h 80"/>
                <a:gd name="T6" fmla="*/ 0 w 66"/>
                <a:gd name="T7" fmla="*/ 41 h 80"/>
                <a:gd name="T8" fmla="*/ 11 w 66"/>
                <a:gd name="T9" fmla="*/ 71 h 80"/>
                <a:gd name="T10" fmla="*/ 35 w 66"/>
                <a:gd name="T11" fmla="*/ 80 h 80"/>
                <a:gd name="T12" fmla="*/ 65 w 66"/>
                <a:gd name="T13" fmla="*/ 66 h 80"/>
                <a:gd name="T14" fmla="*/ 66 w 66"/>
                <a:gd name="T15" fmla="*/ 61 h 80"/>
                <a:gd name="T16" fmla="*/ 65 w 66"/>
                <a:gd name="T17" fmla="*/ 60 h 80"/>
                <a:gd name="T18" fmla="*/ 43 w 66"/>
                <a:gd name="T19" fmla="*/ 68 h 80"/>
                <a:gd name="T20" fmla="*/ 23 w 66"/>
                <a:gd name="T21" fmla="*/ 59 h 80"/>
                <a:gd name="T22" fmla="*/ 15 w 66"/>
                <a:gd name="T23" fmla="*/ 40 h 80"/>
                <a:gd name="T24" fmla="*/ 16 w 66"/>
                <a:gd name="T25" fmla="*/ 38 h 80"/>
                <a:gd name="T26" fmla="*/ 64 w 66"/>
                <a:gd name="T27" fmla="*/ 34 h 80"/>
                <a:gd name="T28" fmla="*/ 65 w 66"/>
                <a:gd name="T29" fmla="*/ 26 h 80"/>
                <a:gd name="T30" fmla="*/ 32 w 66"/>
                <a:gd name="T31" fmla="*/ 7 h 80"/>
                <a:gd name="T32" fmla="*/ 50 w 66"/>
                <a:gd name="T33" fmla="*/ 28 h 80"/>
                <a:gd name="T34" fmla="*/ 49 w 66"/>
                <a:gd name="T35" fmla="*/ 29 h 80"/>
                <a:gd name="T36" fmla="*/ 16 w 66"/>
                <a:gd name="T37" fmla="*/ 30 h 80"/>
                <a:gd name="T38" fmla="*/ 15 w 66"/>
                <a:gd name="T39" fmla="*/ 29 h 80"/>
                <a:gd name="T40" fmla="*/ 32 w 66"/>
                <a:gd name="T41" fmla="*/ 7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66" h="80">
                  <a:moveTo>
                    <a:pt x="65" y="26"/>
                  </a:moveTo>
                  <a:cubicBezTo>
                    <a:pt x="63" y="16"/>
                    <a:pt x="56" y="0"/>
                    <a:pt x="38" y="0"/>
                  </a:cubicBezTo>
                  <a:cubicBezTo>
                    <a:pt x="32" y="0"/>
                    <a:pt x="23" y="2"/>
                    <a:pt x="17" y="6"/>
                  </a:cubicBezTo>
                  <a:cubicBezTo>
                    <a:pt x="7" y="13"/>
                    <a:pt x="0" y="24"/>
                    <a:pt x="0" y="41"/>
                  </a:cubicBezTo>
                  <a:cubicBezTo>
                    <a:pt x="0" y="52"/>
                    <a:pt x="3" y="63"/>
                    <a:pt x="11" y="71"/>
                  </a:cubicBezTo>
                  <a:cubicBezTo>
                    <a:pt x="17" y="77"/>
                    <a:pt x="25" y="80"/>
                    <a:pt x="35" y="80"/>
                  </a:cubicBezTo>
                  <a:cubicBezTo>
                    <a:pt x="43" y="80"/>
                    <a:pt x="57" y="76"/>
                    <a:pt x="65" y="66"/>
                  </a:cubicBezTo>
                  <a:cubicBezTo>
                    <a:pt x="66" y="66"/>
                    <a:pt x="66" y="62"/>
                    <a:pt x="66" y="61"/>
                  </a:cubicBezTo>
                  <a:cubicBezTo>
                    <a:pt x="66" y="60"/>
                    <a:pt x="66" y="60"/>
                    <a:pt x="65" y="60"/>
                  </a:cubicBezTo>
                  <a:cubicBezTo>
                    <a:pt x="58" y="66"/>
                    <a:pt x="51" y="68"/>
                    <a:pt x="43" y="68"/>
                  </a:cubicBezTo>
                  <a:cubicBezTo>
                    <a:pt x="35" y="68"/>
                    <a:pt x="28" y="65"/>
                    <a:pt x="23" y="59"/>
                  </a:cubicBezTo>
                  <a:cubicBezTo>
                    <a:pt x="18" y="54"/>
                    <a:pt x="15" y="46"/>
                    <a:pt x="15" y="40"/>
                  </a:cubicBezTo>
                  <a:cubicBezTo>
                    <a:pt x="15" y="39"/>
                    <a:pt x="15" y="38"/>
                    <a:pt x="16" y="38"/>
                  </a:cubicBezTo>
                  <a:cubicBezTo>
                    <a:pt x="31" y="37"/>
                    <a:pt x="55" y="36"/>
                    <a:pt x="64" y="34"/>
                  </a:cubicBezTo>
                  <a:cubicBezTo>
                    <a:pt x="66" y="33"/>
                    <a:pt x="65" y="26"/>
                    <a:pt x="65" y="26"/>
                  </a:cubicBezTo>
                  <a:moveTo>
                    <a:pt x="32" y="7"/>
                  </a:moveTo>
                  <a:cubicBezTo>
                    <a:pt x="42" y="7"/>
                    <a:pt x="49" y="18"/>
                    <a:pt x="50" y="28"/>
                  </a:cubicBezTo>
                  <a:cubicBezTo>
                    <a:pt x="50" y="28"/>
                    <a:pt x="49" y="29"/>
                    <a:pt x="49" y="29"/>
                  </a:cubicBezTo>
                  <a:cubicBezTo>
                    <a:pt x="45" y="30"/>
                    <a:pt x="22" y="31"/>
                    <a:pt x="16" y="30"/>
                  </a:cubicBezTo>
                  <a:cubicBezTo>
                    <a:pt x="16" y="30"/>
                    <a:pt x="15" y="30"/>
                    <a:pt x="15" y="29"/>
                  </a:cubicBezTo>
                  <a:cubicBezTo>
                    <a:pt x="16" y="16"/>
                    <a:pt x="23" y="7"/>
                    <a:pt x="32" y="7"/>
                  </a:cubicBezTo>
                </a:path>
              </a:pathLst>
            </a:custGeom>
            <a:solidFill>
              <a:schemeClr val="accent3"/>
            </a:solidFill>
            <a:ln>
              <a:noFill/>
            </a:ln>
          </p:spPr>
          <p:txBody>
            <a:bodyPr vert="horz" wrap="square" lIns="91440" tIns="45720" rIns="91440" bIns="45720" numCol="1" anchor="t" anchorCtr="0" compatLnSpc="1">
              <a:prstTxWarp prst="textNoShape">
                <a:avLst/>
              </a:prstTxWarp>
            </a:bodyPr>
            <a:lstStyle/>
            <a:p>
              <a:endParaRPr lang="en-US"/>
            </a:p>
          </p:txBody>
        </p:sp>
        <p:sp>
          <p:nvSpPr>
            <p:cNvPr id="28" name="Freeform 25">
              <a:extLst>
                <a:ext uri="{FF2B5EF4-FFF2-40B4-BE49-F238E27FC236}">
                  <a16:creationId xmlns:a16="http://schemas.microsoft.com/office/drawing/2014/main" id="{6A431C96-BE41-177A-5C34-C40F0F722C85}"/>
                </a:ext>
              </a:extLst>
            </p:cNvPr>
            <p:cNvSpPr>
              <a:spLocks/>
            </p:cNvSpPr>
            <p:nvPr userDrawn="1"/>
          </p:nvSpPr>
          <p:spPr bwMode="auto">
            <a:xfrm>
              <a:off x="5086350" y="4456113"/>
              <a:ext cx="938213" cy="1370013"/>
            </a:xfrm>
            <a:custGeom>
              <a:avLst/>
              <a:gdLst>
                <a:gd name="T0" fmla="*/ 85 w 85"/>
                <a:gd name="T1" fmla="*/ 112 h 124"/>
                <a:gd name="T2" fmla="*/ 76 w 85"/>
                <a:gd name="T3" fmla="*/ 112 h 124"/>
                <a:gd name="T4" fmla="*/ 73 w 85"/>
                <a:gd name="T5" fmla="*/ 105 h 124"/>
                <a:gd name="T6" fmla="*/ 73 w 85"/>
                <a:gd name="T7" fmla="*/ 63 h 124"/>
                <a:gd name="T8" fmla="*/ 73 w 85"/>
                <a:gd name="T9" fmla="*/ 17 h 124"/>
                <a:gd name="T10" fmla="*/ 75 w 85"/>
                <a:gd name="T11" fmla="*/ 3 h 124"/>
                <a:gd name="T12" fmla="*/ 74 w 85"/>
                <a:gd name="T13" fmla="*/ 0 h 124"/>
                <a:gd name="T14" fmla="*/ 43 w 85"/>
                <a:gd name="T15" fmla="*/ 5 h 124"/>
                <a:gd name="T16" fmla="*/ 43 w 85"/>
                <a:gd name="T17" fmla="*/ 10 h 124"/>
                <a:gd name="T18" fmla="*/ 54 w 85"/>
                <a:gd name="T19" fmla="*/ 12 h 124"/>
                <a:gd name="T20" fmla="*/ 58 w 85"/>
                <a:gd name="T21" fmla="*/ 18 h 124"/>
                <a:gd name="T22" fmla="*/ 58 w 85"/>
                <a:gd name="T23" fmla="*/ 43 h 124"/>
                <a:gd name="T24" fmla="*/ 58 w 85"/>
                <a:gd name="T25" fmla="*/ 102 h 124"/>
                <a:gd name="T26" fmla="*/ 56 w 85"/>
                <a:gd name="T27" fmla="*/ 106 h 124"/>
                <a:gd name="T28" fmla="*/ 41 w 85"/>
                <a:gd name="T29" fmla="*/ 111 h 124"/>
                <a:gd name="T30" fmla="*/ 15 w 85"/>
                <a:gd name="T31" fmla="*/ 80 h 124"/>
                <a:gd name="T32" fmla="*/ 43 w 85"/>
                <a:gd name="T33" fmla="*/ 52 h 124"/>
                <a:gd name="T34" fmla="*/ 50 w 85"/>
                <a:gd name="T35" fmla="*/ 52 h 124"/>
                <a:gd name="T36" fmla="*/ 51 w 85"/>
                <a:gd name="T37" fmla="*/ 51 h 124"/>
                <a:gd name="T38" fmla="*/ 48 w 85"/>
                <a:gd name="T39" fmla="*/ 46 h 124"/>
                <a:gd name="T40" fmla="*/ 40 w 85"/>
                <a:gd name="T41" fmla="*/ 45 h 124"/>
                <a:gd name="T42" fmla="*/ 20 w 85"/>
                <a:gd name="T43" fmla="*/ 50 h 124"/>
                <a:gd name="T44" fmla="*/ 0 w 85"/>
                <a:gd name="T45" fmla="*/ 86 h 124"/>
                <a:gd name="T46" fmla="*/ 9 w 85"/>
                <a:gd name="T47" fmla="*/ 113 h 124"/>
                <a:gd name="T48" fmla="*/ 30 w 85"/>
                <a:gd name="T49" fmla="*/ 123 h 124"/>
                <a:gd name="T50" fmla="*/ 57 w 85"/>
                <a:gd name="T51" fmla="*/ 112 h 124"/>
                <a:gd name="T52" fmla="*/ 58 w 85"/>
                <a:gd name="T53" fmla="*/ 113 h 124"/>
                <a:gd name="T54" fmla="*/ 58 w 85"/>
                <a:gd name="T55" fmla="*/ 122 h 124"/>
                <a:gd name="T56" fmla="*/ 59 w 85"/>
                <a:gd name="T57" fmla="*/ 124 h 124"/>
                <a:gd name="T58" fmla="*/ 84 w 85"/>
                <a:gd name="T59" fmla="*/ 117 h 124"/>
                <a:gd name="T60" fmla="*/ 85 w 85"/>
                <a:gd name="T61" fmla="*/ 112 h 1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85" h="124">
                  <a:moveTo>
                    <a:pt x="85" y="112"/>
                  </a:moveTo>
                  <a:cubicBezTo>
                    <a:pt x="82" y="112"/>
                    <a:pt x="79" y="112"/>
                    <a:pt x="76" y="112"/>
                  </a:cubicBezTo>
                  <a:cubicBezTo>
                    <a:pt x="74" y="112"/>
                    <a:pt x="73" y="111"/>
                    <a:pt x="73" y="105"/>
                  </a:cubicBezTo>
                  <a:cubicBezTo>
                    <a:pt x="73" y="101"/>
                    <a:pt x="73" y="86"/>
                    <a:pt x="73" y="63"/>
                  </a:cubicBezTo>
                  <a:cubicBezTo>
                    <a:pt x="73" y="34"/>
                    <a:pt x="73" y="27"/>
                    <a:pt x="73" y="17"/>
                  </a:cubicBezTo>
                  <a:cubicBezTo>
                    <a:pt x="73" y="8"/>
                    <a:pt x="74" y="5"/>
                    <a:pt x="75" y="3"/>
                  </a:cubicBezTo>
                  <a:cubicBezTo>
                    <a:pt x="76" y="2"/>
                    <a:pt x="75" y="0"/>
                    <a:pt x="74" y="0"/>
                  </a:cubicBezTo>
                  <a:cubicBezTo>
                    <a:pt x="68" y="2"/>
                    <a:pt x="56" y="5"/>
                    <a:pt x="43" y="5"/>
                  </a:cubicBezTo>
                  <a:cubicBezTo>
                    <a:pt x="42" y="5"/>
                    <a:pt x="42" y="9"/>
                    <a:pt x="43" y="10"/>
                  </a:cubicBezTo>
                  <a:cubicBezTo>
                    <a:pt x="46" y="10"/>
                    <a:pt x="51" y="11"/>
                    <a:pt x="54" y="12"/>
                  </a:cubicBezTo>
                  <a:cubicBezTo>
                    <a:pt x="57" y="13"/>
                    <a:pt x="57" y="14"/>
                    <a:pt x="58" y="18"/>
                  </a:cubicBezTo>
                  <a:cubicBezTo>
                    <a:pt x="58" y="23"/>
                    <a:pt x="58" y="20"/>
                    <a:pt x="58" y="43"/>
                  </a:cubicBezTo>
                  <a:cubicBezTo>
                    <a:pt x="58" y="51"/>
                    <a:pt x="58" y="97"/>
                    <a:pt x="58" y="102"/>
                  </a:cubicBezTo>
                  <a:cubicBezTo>
                    <a:pt x="58" y="103"/>
                    <a:pt x="57" y="105"/>
                    <a:pt x="56" y="106"/>
                  </a:cubicBezTo>
                  <a:cubicBezTo>
                    <a:pt x="52" y="109"/>
                    <a:pt x="47" y="111"/>
                    <a:pt x="41" y="111"/>
                  </a:cubicBezTo>
                  <a:cubicBezTo>
                    <a:pt x="27" y="111"/>
                    <a:pt x="15" y="100"/>
                    <a:pt x="15" y="80"/>
                  </a:cubicBezTo>
                  <a:cubicBezTo>
                    <a:pt x="17" y="51"/>
                    <a:pt x="43" y="52"/>
                    <a:pt x="43" y="52"/>
                  </a:cubicBezTo>
                  <a:cubicBezTo>
                    <a:pt x="45" y="52"/>
                    <a:pt x="48" y="52"/>
                    <a:pt x="50" y="52"/>
                  </a:cubicBezTo>
                  <a:cubicBezTo>
                    <a:pt x="50" y="52"/>
                    <a:pt x="51" y="51"/>
                    <a:pt x="51" y="51"/>
                  </a:cubicBezTo>
                  <a:cubicBezTo>
                    <a:pt x="51" y="50"/>
                    <a:pt x="50" y="47"/>
                    <a:pt x="48" y="46"/>
                  </a:cubicBezTo>
                  <a:cubicBezTo>
                    <a:pt x="46" y="45"/>
                    <a:pt x="43" y="45"/>
                    <a:pt x="40" y="45"/>
                  </a:cubicBezTo>
                  <a:cubicBezTo>
                    <a:pt x="34" y="45"/>
                    <a:pt x="27" y="46"/>
                    <a:pt x="20" y="50"/>
                  </a:cubicBezTo>
                  <a:cubicBezTo>
                    <a:pt x="10" y="55"/>
                    <a:pt x="0" y="68"/>
                    <a:pt x="0" y="86"/>
                  </a:cubicBezTo>
                  <a:cubicBezTo>
                    <a:pt x="0" y="96"/>
                    <a:pt x="3" y="106"/>
                    <a:pt x="9" y="113"/>
                  </a:cubicBezTo>
                  <a:cubicBezTo>
                    <a:pt x="14" y="119"/>
                    <a:pt x="22" y="123"/>
                    <a:pt x="30" y="123"/>
                  </a:cubicBezTo>
                  <a:cubicBezTo>
                    <a:pt x="36" y="123"/>
                    <a:pt x="48" y="118"/>
                    <a:pt x="57" y="112"/>
                  </a:cubicBezTo>
                  <a:cubicBezTo>
                    <a:pt x="57" y="112"/>
                    <a:pt x="58" y="112"/>
                    <a:pt x="58" y="113"/>
                  </a:cubicBezTo>
                  <a:cubicBezTo>
                    <a:pt x="58" y="115"/>
                    <a:pt x="58" y="120"/>
                    <a:pt x="58" y="122"/>
                  </a:cubicBezTo>
                  <a:cubicBezTo>
                    <a:pt x="58" y="123"/>
                    <a:pt x="59" y="124"/>
                    <a:pt x="59" y="124"/>
                  </a:cubicBezTo>
                  <a:cubicBezTo>
                    <a:pt x="64" y="124"/>
                    <a:pt x="79" y="119"/>
                    <a:pt x="84" y="117"/>
                  </a:cubicBezTo>
                  <a:cubicBezTo>
                    <a:pt x="85" y="116"/>
                    <a:pt x="85" y="113"/>
                    <a:pt x="85" y="112"/>
                  </a:cubicBezTo>
                </a:path>
              </a:pathLst>
            </a:custGeom>
            <a:grpFill/>
            <a:ln>
              <a:noFill/>
            </a:ln>
          </p:spPr>
          <p:txBody>
            <a:bodyPr vert="horz" wrap="square" lIns="91440" tIns="45720" rIns="91440" bIns="45720" numCol="1" anchor="t" anchorCtr="0" compatLnSpc="1">
              <a:prstTxWarp prst="textNoShape">
                <a:avLst/>
              </a:prstTxWarp>
            </a:bodyPr>
            <a:lstStyle/>
            <a:p>
              <a:endParaRPr lang="en-US"/>
            </a:p>
          </p:txBody>
        </p:sp>
      </p:grpSp>
      <p:sp>
        <p:nvSpPr>
          <p:cNvPr id="31" name="Date Placeholder 30">
            <a:extLst>
              <a:ext uri="{FF2B5EF4-FFF2-40B4-BE49-F238E27FC236}">
                <a16:creationId xmlns:a16="http://schemas.microsoft.com/office/drawing/2014/main" id="{70DEAA02-DC67-1CFA-1C79-7F3F98DE4795}"/>
              </a:ext>
            </a:extLst>
          </p:cNvPr>
          <p:cNvSpPr>
            <a:spLocks noGrp="1"/>
          </p:cNvSpPr>
          <p:nvPr>
            <p:ph type="dt" sz="half" idx="10"/>
          </p:nvPr>
        </p:nvSpPr>
        <p:spPr>
          <a:xfrm>
            <a:off x="541338" y="5523723"/>
            <a:ext cx="5554662" cy="426228"/>
          </a:xfrm>
        </p:spPr>
        <p:txBody>
          <a:bodyPr/>
          <a:lstStyle>
            <a:lvl1pPr algn="l">
              <a:defRPr sz="1800">
                <a:solidFill>
                  <a:schemeClr val="accent3"/>
                </a:solidFill>
              </a:defRPr>
            </a:lvl1pPr>
          </a:lstStyle>
          <a:p>
            <a:fld id="{F7A0F6E8-B336-4BB7-B742-8625052934FC}" type="datetime1">
              <a:rPr lang="en-US" smtClean="0"/>
              <a:t>2/3/2025</a:t>
            </a:fld>
            <a:endParaRPr lang="en-US"/>
          </a:p>
        </p:txBody>
      </p:sp>
      <p:sp>
        <p:nvSpPr>
          <p:cNvPr id="32" name="Footer Placeholder 31">
            <a:extLst>
              <a:ext uri="{FF2B5EF4-FFF2-40B4-BE49-F238E27FC236}">
                <a16:creationId xmlns:a16="http://schemas.microsoft.com/office/drawing/2014/main" id="{F7C4C4E8-CD62-7282-6E47-F29FB4257721}"/>
              </a:ext>
            </a:extLst>
          </p:cNvPr>
          <p:cNvSpPr>
            <a:spLocks noGrp="1"/>
          </p:cNvSpPr>
          <p:nvPr>
            <p:ph type="ftr" sz="quarter" idx="11"/>
          </p:nvPr>
        </p:nvSpPr>
        <p:spPr/>
        <p:txBody>
          <a:bodyPr/>
          <a:lstStyle/>
          <a:p>
            <a:endParaRPr lang="en-US"/>
          </a:p>
        </p:txBody>
      </p:sp>
    </p:spTree>
    <p:extLst>
      <p:ext uri="{BB962C8B-B14F-4D97-AF65-F5344CB8AC3E}">
        <p14:creationId xmlns:p14="http://schemas.microsoft.com/office/powerpoint/2010/main" val="4066062886"/>
      </p:ext>
    </p:extLst>
  </p:cSld>
  <p:clrMapOvr>
    <a:masterClrMapping/>
  </p:clrMapOvr>
  <p:extLst>
    <p:ext uri="{DCECCB84-F9BA-43D5-87BE-67443E8EF086}">
      <p15:sldGuideLst xmlns:p15="http://schemas.microsoft.com/office/powerpoint/2012/main">
        <p15:guide id="2" pos="3840">
          <p15:clr>
            <a:srgbClr val="FBAE40"/>
          </p15:clr>
        </p15:guide>
      </p15:sldGuideLst>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type="title" preserve="1">
  <p:cSld name="Title Slide ALT">
    <p:bg>
      <p:bgPr>
        <a:solidFill>
          <a:schemeClr val="accent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355A726-047D-73E1-D681-DF8571E2509D}"/>
              </a:ext>
            </a:extLst>
          </p:cNvPr>
          <p:cNvSpPr>
            <a:spLocks noGrp="1"/>
          </p:cNvSpPr>
          <p:nvPr>
            <p:ph type="ctrTitle"/>
          </p:nvPr>
        </p:nvSpPr>
        <p:spPr>
          <a:xfrm>
            <a:off x="541338" y="741600"/>
            <a:ext cx="7560000" cy="2682552"/>
          </a:xfrm>
        </p:spPr>
        <p:txBody>
          <a:bodyPr anchor="t"/>
          <a:lstStyle>
            <a:lvl1pPr algn="l">
              <a:lnSpc>
                <a:spcPct val="100000"/>
              </a:lnSpc>
              <a:defRPr sz="5000">
                <a:solidFill>
                  <a:schemeClr val="bg1"/>
                </a:solidFill>
              </a:defRPr>
            </a:lvl1pPr>
          </a:lstStyle>
          <a:p>
            <a:r>
              <a:rPr lang="en-GB"/>
              <a:t>Click to edit Master title style</a:t>
            </a:r>
            <a:endParaRPr lang="en-US"/>
          </a:p>
        </p:txBody>
      </p:sp>
      <p:sp>
        <p:nvSpPr>
          <p:cNvPr id="3" name="Subtitle 2">
            <a:extLst>
              <a:ext uri="{FF2B5EF4-FFF2-40B4-BE49-F238E27FC236}">
                <a16:creationId xmlns:a16="http://schemas.microsoft.com/office/drawing/2014/main" id="{9BCA52A2-D1ED-A39F-9096-70804795A566}"/>
              </a:ext>
            </a:extLst>
          </p:cNvPr>
          <p:cNvSpPr>
            <a:spLocks noGrp="1"/>
          </p:cNvSpPr>
          <p:nvPr>
            <p:ph type="subTitle" idx="1" hasCustomPrompt="1"/>
          </p:nvPr>
        </p:nvSpPr>
        <p:spPr>
          <a:xfrm>
            <a:off x="541338" y="3672000"/>
            <a:ext cx="5554662" cy="1851722"/>
          </a:xfrm>
        </p:spPr>
        <p:txBody>
          <a:bodyPr/>
          <a:lstStyle>
            <a:lvl1pPr marL="0" indent="0" algn="l">
              <a:buNone/>
              <a:defRPr sz="1800">
                <a:solidFill>
                  <a:schemeClr val="accent3"/>
                </a:solidFill>
                <a:latin typeface="Work Sans SemiBold" pitchFamily="2"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Add optional subtitle</a:t>
            </a:r>
          </a:p>
        </p:txBody>
      </p:sp>
      <p:grpSp>
        <p:nvGrpSpPr>
          <p:cNvPr id="7" name="Group 6">
            <a:extLst>
              <a:ext uri="{FF2B5EF4-FFF2-40B4-BE49-F238E27FC236}">
                <a16:creationId xmlns:a16="http://schemas.microsoft.com/office/drawing/2014/main" id="{B825796D-15C2-95E2-DCB8-86017424D43C}"/>
              </a:ext>
            </a:extLst>
          </p:cNvPr>
          <p:cNvGrpSpPr>
            <a:grpSpLocks noChangeAspect="1"/>
          </p:cNvGrpSpPr>
          <p:nvPr userDrawn="1"/>
        </p:nvGrpSpPr>
        <p:grpSpPr>
          <a:xfrm>
            <a:off x="10317600" y="5796000"/>
            <a:ext cx="1332000" cy="523781"/>
            <a:chOff x="0" y="1031875"/>
            <a:chExt cx="12192001" cy="4794251"/>
          </a:xfrm>
          <a:solidFill>
            <a:schemeClr val="bg1"/>
          </a:solidFill>
        </p:grpSpPr>
        <p:sp>
          <p:nvSpPr>
            <p:cNvPr id="8" name="Freeform 5">
              <a:extLst>
                <a:ext uri="{FF2B5EF4-FFF2-40B4-BE49-F238E27FC236}">
                  <a16:creationId xmlns:a16="http://schemas.microsoft.com/office/drawing/2014/main" id="{13816C64-CA86-156E-84C1-0EBB5B2BD0E5}"/>
                </a:ext>
              </a:extLst>
            </p:cNvPr>
            <p:cNvSpPr>
              <a:spLocks/>
            </p:cNvSpPr>
            <p:nvPr userDrawn="1"/>
          </p:nvSpPr>
          <p:spPr bwMode="auto">
            <a:xfrm>
              <a:off x="5119688" y="1031875"/>
              <a:ext cx="2416175" cy="2706688"/>
            </a:xfrm>
            <a:custGeom>
              <a:avLst/>
              <a:gdLst>
                <a:gd name="T0" fmla="*/ 368 w 1522"/>
                <a:gd name="T1" fmla="*/ 0 h 1705"/>
                <a:gd name="T2" fmla="*/ 0 w 1522"/>
                <a:gd name="T3" fmla="*/ 953 h 1705"/>
                <a:gd name="T4" fmla="*/ 500 w 1522"/>
                <a:gd name="T5" fmla="*/ 953 h 1705"/>
                <a:gd name="T6" fmla="*/ 611 w 1522"/>
                <a:gd name="T7" fmla="*/ 654 h 1705"/>
                <a:gd name="T8" fmla="*/ 1021 w 1522"/>
                <a:gd name="T9" fmla="*/ 1705 h 1705"/>
                <a:gd name="T10" fmla="*/ 1522 w 1522"/>
                <a:gd name="T11" fmla="*/ 1705 h 1705"/>
                <a:gd name="T12" fmla="*/ 869 w 1522"/>
                <a:gd name="T13" fmla="*/ 0 h 1705"/>
                <a:gd name="T14" fmla="*/ 368 w 1522"/>
                <a:gd name="T15" fmla="*/ 0 h 170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522" h="1705">
                  <a:moveTo>
                    <a:pt x="368" y="0"/>
                  </a:moveTo>
                  <a:lnTo>
                    <a:pt x="0" y="953"/>
                  </a:lnTo>
                  <a:lnTo>
                    <a:pt x="500" y="953"/>
                  </a:lnTo>
                  <a:lnTo>
                    <a:pt x="611" y="654"/>
                  </a:lnTo>
                  <a:lnTo>
                    <a:pt x="1021" y="1705"/>
                  </a:lnTo>
                  <a:lnTo>
                    <a:pt x="1522" y="1705"/>
                  </a:lnTo>
                  <a:lnTo>
                    <a:pt x="869" y="0"/>
                  </a:lnTo>
                  <a:lnTo>
                    <a:pt x="368" y="0"/>
                  </a:lnTo>
                  <a:close/>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9" name="Freeform 6">
              <a:extLst>
                <a:ext uri="{FF2B5EF4-FFF2-40B4-BE49-F238E27FC236}">
                  <a16:creationId xmlns:a16="http://schemas.microsoft.com/office/drawing/2014/main" id="{B64D5ABB-AE14-F692-03BF-35A31F099340}"/>
                </a:ext>
              </a:extLst>
            </p:cNvPr>
            <p:cNvSpPr>
              <a:spLocks/>
            </p:cNvSpPr>
            <p:nvPr userDrawn="1"/>
          </p:nvSpPr>
          <p:spPr bwMode="auto">
            <a:xfrm>
              <a:off x="4843463" y="3141663"/>
              <a:ext cx="1246188" cy="122238"/>
            </a:xfrm>
            <a:custGeom>
              <a:avLst/>
              <a:gdLst>
                <a:gd name="T0" fmla="*/ 72 w 113"/>
                <a:gd name="T1" fmla="*/ 11 h 11"/>
                <a:gd name="T2" fmla="*/ 83 w 113"/>
                <a:gd name="T3" fmla="*/ 11 h 11"/>
                <a:gd name="T4" fmla="*/ 102 w 113"/>
                <a:gd name="T5" fmla="*/ 7 h 11"/>
                <a:gd name="T6" fmla="*/ 113 w 113"/>
                <a:gd name="T7" fmla="*/ 0 h 11"/>
                <a:gd name="T8" fmla="*/ 4 w 113"/>
                <a:gd name="T9" fmla="*/ 0 h 11"/>
                <a:gd name="T10" fmla="*/ 0 w 113"/>
                <a:gd name="T11" fmla="*/ 11 h 11"/>
                <a:gd name="T12" fmla="*/ 72 w 113"/>
                <a:gd name="T13" fmla="*/ 11 h 11"/>
              </a:gdLst>
              <a:ahLst/>
              <a:cxnLst>
                <a:cxn ang="0">
                  <a:pos x="T0" y="T1"/>
                </a:cxn>
                <a:cxn ang="0">
                  <a:pos x="T2" y="T3"/>
                </a:cxn>
                <a:cxn ang="0">
                  <a:pos x="T4" y="T5"/>
                </a:cxn>
                <a:cxn ang="0">
                  <a:pos x="T6" y="T7"/>
                </a:cxn>
                <a:cxn ang="0">
                  <a:pos x="T8" y="T9"/>
                </a:cxn>
                <a:cxn ang="0">
                  <a:pos x="T10" y="T11"/>
                </a:cxn>
                <a:cxn ang="0">
                  <a:pos x="T12" y="T13"/>
                </a:cxn>
              </a:cxnLst>
              <a:rect l="0" t="0" r="r" b="b"/>
              <a:pathLst>
                <a:path w="113" h="11">
                  <a:moveTo>
                    <a:pt x="72" y="11"/>
                  </a:moveTo>
                  <a:cubicBezTo>
                    <a:pt x="83" y="11"/>
                    <a:pt x="83" y="11"/>
                    <a:pt x="83" y="11"/>
                  </a:cubicBezTo>
                  <a:cubicBezTo>
                    <a:pt x="90" y="11"/>
                    <a:pt x="96" y="10"/>
                    <a:pt x="102" y="7"/>
                  </a:cubicBezTo>
                  <a:cubicBezTo>
                    <a:pt x="106" y="6"/>
                    <a:pt x="110" y="3"/>
                    <a:pt x="113" y="0"/>
                  </a:cubicBezTo>
                  <a:cubicBezTo>
                    <a:pt x="4" y="0"/>
                    <a:pt x="4" y="0"/>
                    <a:pt x="4" y="0"/>
                  </a:cubicBezTo>
                  <a:cubicBezTo>
                    <a:pt x="0" y="11"/>
                    <a:pt x="0" y="11"/>
                    <a:pt x="0" y="11"/>
                  </a:cubicBezTo>
                  <a:cubicBezTo>
                    <a:pt x="72" y="11"/>
                    <a:pt x="72" y="11"/>
                    <a:pt x="72" y="11"/>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10" name="Freeform 7">
              <a:extLst>
                <a:ext uri="{FF2B5EF4-FFF2-40B4-BE49-F238E27FC236}">
                  <a16:creationId xmlns:a16="http://schemas.microsoft.com/office/drawing/2014/main" id="{3864AA6C-99FB-F339-2B2E-8F174B36F9D6}"/>
                </a:ext>
              </a:extLst>
            </p:cNvPr>
            <p:cNvSpPr>
              <a:spLocks/>
            </p:cNvSpPr>
            <p:nvPr userDrawn="1"/>
          </p:nvSpPr>
          <p:spPr bwMode="auto">
            <a:xfrm>
              <a:off x="4932363" y="2898775"/>
              <a:ext cx="1290638" cy="122238"/>
            </a:xfrm>
            <a:custGeom>
              <a:avLst/>
              <a:gdLst>
                <a:gd name="T0" fmla="*/ 116 w 117"/>
                <a:gd name="T1" fmla="*/ 3 h 11"/>
                <a:gd name="T2" fmla="*/ 117 w 117"/>
                <a:gd name="T3" fmla="*/ 0 h 11"/>
                <a:gd name="T4" fmla="*/ 4 w 117"/>
                <a:gd name="T5" fmla="*/ 0 h 11"/>
                <a:gd name="T6" fmla="*/ 0 w 117"/>
                <a:gd name="T7" fmla="*/ 11 h 11"/>
                <a:gd name="T8" fmla="*/ 113 w 117"/>
                <a:gd name="T9" fmla="*/ 11 h 11"/>
                <a:gd name="T10" fmla="*/ 116 w 117"/>
                <a:gd name="T11" fmla="*/ 3 h 11"/>
              </a:gdLst>
              <a:ahLst/>
              <a:cxnLst>
                <a:cxn ang="0">
                  <a:pos x="T0" y="T1"/>
                </a:cxn>
                <a:cxn ang="0">
                  <a:pos x="T2" y="T3"/>
                </a:cxn>
                <a:cxn ang="0">
                  <a:pos x="T4" y="T5"/>
                </a:cxn>
                <a:cxn ang="0">
                  <a:pos x="T6" y="T7"/>
                </a:cxn>
                <a:cxn ang="0">
                  <a:pos x="T8" y="T9"/>
                </a:cxn>
                <a:cxn ang="0">
                  <a:pos x="T10" y="T11"/>
                </a:cxn>
              </a:cxnLst>
              <a:rect l="0" t="0" r="r" b="b"/>
              <a:pathLst>
                <a:path w="117" h="11">
                  <a:moveTo>
                    <a:pt x="116" y="3"/>
                  </a:moveTo>
                  <a:cubicBezTo>
                    <a:pt x="117" y="2"/>
                    <a:pt x="117" y="1"/>
                    <a:pt x="117" y="0"/>
                  </a:cubicBezTo>
                  <a:cubicBezTo>
                    <a:pt x="4" y="0"/>
                    <a:pt x="4" y="0"/>
                    <a:pt x="4" y="0"/>
                  </a:cubicBezTo>
                  <a:cubicBezTo>
                    <a:pt x="0" y="11"/>
                    <a:pt x="0" y="11"/>
                    <a:pt x="0" y="11"/>
                  </a:cubicBezTo>
                  <a:cubicBezTo>
                    <a:pt x="113" y="11"/>
                    <a:pt x="113" y="11"/>
                    <a:pt x="113" y="11"/>
                  </a:cubicBezTo>
                  <a:cubicBezTo>
                    <a:pt x="115" y="9"/>
                    <a:pt x="116" y="6"/>
                    <a:pt x="116" y="3"/>
                  </a:cubicBezTo>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11" name="Freeform 8">
              <a:extLst>
                <a:ext uri="{FF2B5EF4-FFF2-40B4-BE49-F238E27FC236}">
                  <a16:creationId xmlns:a16="http://schemas.microsoft.com/office/drawing/2014/main" id="{FD2B75B3-39FF-1F9F-6D2C-5A35BA74DD5E}"/>
                </a:ext>
              </a:extLst>
            </p:cNvPr>
            <p:cNvSpPr>
              <a:spLocks/>
            </p:cNvSpPr>
            <p:nvPr userDrawn="1"/>
          </p:nvSpPr>
          <p:spPr bwMode="auto">
            <a:xfrm>
              <a:off x="5019675" y="2667000"/>
              <a:ext cx="1181100" cy="120650"/>
            </a:xfrm>
            <a:custGeom>
              <a:avLst/>
              <a:gdLst>
                <a:gd name="T0" fmla="*/ 104 w 107"/>
                <a:gd name="T1" fmla="*/ 6 h 11"/>
                <a:gd name="T2" fmla="*/ 85 w 107"/>
                <a:gd name="T3" fmla="*/ 0 h 11"/>
                <a:gd name="T4" fmla="*/ 77 w 107"/>
                <a:gd name="T5" fmla="*/ 0 h 11"/>
                <a:gd name="T6" fmla="*/ 5 w 107"/>
                <a:gd name="T7" fmla="*/ 0 h 11"/>
                <a:gd name="T8" fmla="*/ 0 w 107"/>
                <a:gd name="T9" fmla="*/ 11 h 11"/>
                <a:gd name="T10" fmla="*/ 107 w 107"/>
                <a:gd name="T11" fmla="*/ 11 h 11"/>
                <a:gd name="T12" fmla="*/ 104 w 107"/>
                <a:gd name="T13" fmla="*/ 6 h 11"/>
              </a:gdLst>
              <a:ahLst/>
              <a:cxnLst>
                <a:cxn ang="0">
                  <a:pos x="T0" y="T1"/>
                </a:cxn>
                <a:cxn ang="0">
                  <a:pos x="T2" y="T3"/>
                </a:cxn>
                <a:cxn ang="0">
                  <a:pos x="T4" y="T5"/>
                </a:cxn>
                <a:cxn ang="0">
                  <a:pos x="T6" y="T7"/>
                </a:cxn>
                <a:cxn ang="0">
                  <a:pos x="T8" y="T9"/>
                </a:cxn>
                <a:cxn ang="0">
                  <a:pos x="T10" y="T11"/>
                </a:cxn>
                <a:cxn ang="0">
                  <a:pos x="T12" y="T13"/>
                </a:cxn>
              </a:cxnLst>
              <a:rect l="0" t="0" r="r" b="b"/>
              <a:pathLst>
                <a:path w="107" h="11">
                  <a:moveTo>
                    <a:pt x="104" y="6"/>
                  </a:moveTo>
                  <a:cubicBezTo>
                    <a:pt x="100" y="2"/>
                    <a:pt x="94" y="0"/>
                    <a:pt x="85" y="0"/>
                  </a:cubicBezTo>
                  <a:cubicBezTo>
                    <a:pt x="77" y="0"/>
                    <a:pt x="77" y="0"/>
                    <a:pt x="77" y="0"/>
                  </a:cubicBezTo>
                  <a:cubicBezTo>
                    <a:pt x="5" y="0"/>
                    <a:pt x="5" y="0"/>
                    <a:pt x="5" y="0"/>
                  </a:cubicBezTo>
                  <a:cubicBezTo>
                    <a:pt x="0" y="11"/>
                    <a:pt x="0" y="11"/>
                    <a:pt x="0" y="11"/>
                  </a:cubicBezTo>
                  <a:cubicBezTo>
                    <a:pt x="107" y="11"/>
                    <a:pt x="107" y="11"/>
                    <a:pt x="107" y="11"/>
                  </a:cubicBezTo>
                  <a:cubicBezTo>
                    <a:pt x="107" y="9"/>
                    <a:pt x="106" y="8"/>
                    <a:pt x="104" y="6"/>
                  </a:cubicBezTo>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12" name="Freeform 9">
              <a:extLst>
                <a:ext uri="{FF2B5EF4-FFF2-40B4-BE49-F238E27FC236}">
                  <a16:creationId xmlns:a16="http://schemas.microsoft.com/office/drawing/2014/main" id="{4DD225AF-653C-7EE2-C9DA-8D8508EAE96F}"/>
                </a:ext>
              </a:extLst>
            </p:cNvPr>
            <p:cNvSpPr>
              <a:spLocks/>
            </p:cNvSpPr>
            <p:nvPr userDrawn="1"/>
          </p:nvSpPr>
          <p:spPr bwMode="auto">
            <a:xfrm>
              <a:off x="4754563" y="3384550"/>
              <a:ext cx="839788" cy="111125"/>
            </a:xfrm>
            <a:custGeom>
              <a:avLst/>
              <a:gdLst>
                <a:gd name="T0" fmla="*/ 529 w 529"/>
                <a:gd name="T1" fmla="*/ 0 h 70"/>
                <a:gd name="T2" fmla="*/ 28 w 529"/>
                <a:gd name="T3" fmla="*/ 0 h 70"/>
                <a:gd name="T4" fmla="*/ 0 w 529"/>
                <a:gd name="T5" fmla="*/ 70 h 70"/>
                <a:gd name="T6" fmla="*/ 501 w 529"/>
                <a:gd name="T7" fmla="*/ 70 h 70"/>
                <a:gd name="T8" fmla="*/ 529 w 529"/>
                <a:gd name="T9" fmla="*/ 0 h 70"/>
              </a:gdLst>
              <a:ahLst/>
              <a:cxnLst>
                <a:cxn ang="0">
                  <a:pos x="T0" y="T1"/>
                </a:cxn>
                <a:cxn ang="0">
                  <a:pos x="T2" y="T3"/>
                </a:cxn>
                <a:cxn ang="0">
                  <a:pos x="T4" y="T5"/>
                </a:cxn>
                <a:cxn ang="0">
                  <a:pos x="T6" y="T7"/>
                </a:cxn>
                <a:cxn ang="0">
                  <a:pos x="T8" y="T9"/>
                </a:cxn>
              </a:cxnLst>
              <a:rect l="0" t="0" r="r" b="b"/>
              <a:pathLst>
                <a:path w="529" h="70">
                  <a:moveTo>
                    <a:pt x="529" y="0"/>
                  </a:moveTo>
                  <a:lnTo>
                    <a:pt x="28" y="0"/>
                  </a:lnTo>
                  <a:lnTo>
                    <a:pt x="0" y="70"/>
                  </a:lnTo>
                  <a:lnTo>
                    <a:pt x="501" y="70"/>
                  </a:lnTo>
                  <a:lnTo>
                    <a:pt x="529" y="0"/>
                  </a:lnTo>
                  <a:close/>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13" name="Freeform 10">
              <a:extLst>
                <a:ext uri="{FF2B5EF4-FFF2-40B4-BE49-F238E27FC236}">
                  <a16:creationId xmlns:a16="http://schemas.microsoft.com/office/drawing/2014/main" id="{8BF98B98-6DEB-9A7A-BF1B-028308E38EA3}"/>
                </a:ext>
              </a:extLst>
            </p:cNvPr>
            <p:cNvSpPr>
              <a:spLocks/>
            </p:cNvSpPr>
            <p:nvPr userDrawn="1"/>
          </p:nvSpPr>
          <p:spPr bwMode="auto">
            <a:xfrm>
              <a:off x="4656138" y="3616325"/>
              <a:ext cx="849313" cy="122238"/>
            </a:xfrm>
            <a:custGeom>
              <a:avLst/>
              <a:gdLst>
                <a:gd name="T0" fmla="*/ 535 w 535"/>
                <a:gd name="T1" fmla="*/ 0 h 77"/>
                <a:gd name="T2" fmla="*/ 28 w 535"/>
                <a:gd name="T3" fmla="*/ 0 h 77"/>
                <a:gd name="T4" fmla="*/ 0 w 535"/>
                <a:gd name="T5" fmla="*/ 77 h 77"/>
                <a:gd name="T6" fmla="*/ 507 w 535"/>
                <a:gd name="T7" fmla="*/ 77 h 77"/>
                <a:gd name="T8" fmla="*/ 535 w 535"/>
                <a:gd name="T9" fmla="*/ 0 h 77"/>
              </a:gdLst>
              <a:ahLst/>
              <a:cxnLst>
                <a:cxn ang="0">
                  <a:pos x="T0" y="T1"/>
                </a:cxn>
                <a:cxn ang="0">
                  <a:pos x="T2" y="T3"/>
                </a:cxn>
                <a:cxn ang="0">
                  <a:pos x="T4" y="T5"/>
                </a:cxn>
                <a:cxn ang="0">
                  <a:pos x="T6" y="T7"/>
                </a:cxn>
                <a:cxn ang="0">
                  <a:pos x="T8" y="T9"/>
                </a:cxn>
              </a:cxnLst>
              <a:rect l="0" t="0" r="r" b="b"/>
              <a:pathLst>
                <a:path w="535" h="77">
                  <a:moveTo>
                    <a:pt x="535" y="0"/>
                  </a:moveTo>
                  <a:lnTo>
                    <a:pt x="28" y="0"/>
                  </a:lnTo>
                  <a:lnTo>
                    <a:pt x="0" y="77"/>
                  </a:lnTo>
                  <a:lnTo>
                    <a:pt x="507" y="77"/>
                  </a:lnTo>
                  <a:lnTo>
                    <a:pt x="535" y="0"/>
                  </a:lnTo>
                  <a:close/>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14" name="Freeform 11">
              <a:extLst>
                <a:ext uri="{FF2B5EF4-FFF2-40B4-BE49-F238E27FC236}">
                  <a16:creationId xmlns:a16="http://schemas.microsoft.com/office/drawing/2014/main" id="{028957FA-077B-1115-075E-74040BF13EE9}"/>
                </a:ext>
              </a:extLst>
            </p:cNvPr>
            <p:cNvSpPr>
              <a:spLocks noEditPoints="1"/>
            </p:cNvSpPr>
            <p:nvPr userDrawn="1"/>
          </p:nvSpPr>
          <p:spPr bwMode="auto">
            <a:xfrm>
              <a:off x="4292600" y="4930775"/>
              <a:ext cx="727075" cy="884238"/>
            </a:xfrm>
            <a:custGeom>
              <a:avLst/>
              <a:gdLst>
                <a:gd name="T0" fmla="*/ 64 w 66"/>
                <a:gd name="T1" fmla="*/ 26 h 80"/>
                <a:gd name="T2" fmla="*/ 37 w 66"/>
                <a:gd name="T3" fmla="*/ 0 h 80"/>
                <a:gd name="T4" fmla="*/ 17 w 66"/>
                <a:gd name="T5" fmla="*/ 6 h 80"/>
                <a:gd name="T6" fmla="*/ 0 w 66"/>
                <a:gd name="T7" fmla="*/ 41 h 80"/>
                <a:gd name="T8" fmla="*/ 11 w 66"/>
                <a:gd name="T9" fmla="*/ 71 h 80"/>
                <a:gd name="T10" fmla="*/ 34 w 66"/>
                <a:gd name="T11" fmla="*/ 80 h 80"/>
                <a:gd name="T12" fmla="*/ 65 w 66"/>
                <a:gd name="T13" fmla="*/ 66 h 80"/>
                <a:gd name="T14" fmla="*/ 66 w 66"/>
                <a:gd name="T15" fmla="*/ 61 h 80"/>
                <a:gd name="T16" fmla="*/ 65 w 66"/>
                <a:gd name="T17" fmla="*/ 60 h 80"/>
                <a:gd name="T18" fmla="*/ 43 w 66"/>
                <a:gd name="T19" fmla="*/ 68 h 80"/>
                <a:gd name="T20" fmla="*/ 22 w 66"/>
                <a:gd name="T21" fmla="*/ 59 h 80"/>
                <a:gd name="T22" fmla="*/ 14 w 66"/>
                <a:gd name="T23" fmla="*/ 40 h 80"/>
                <a:gd name="T24" fmla="*/ 15 w 66"/>
                <a:gd name="T25" fmla="*/ 38 h 80"/>
                <a:gd name="T26" fmla="*/ 64 w 66"/>
                <a:gd name="T27" fmla="*/ 34 h 80"/>
                <a:gd name="T28" fmla="*/ 64 w 66"/>
                <a:gd name="T29" fmla="*/ 26 h 80"/>
                <a:gd name="T30" fmla="*/ 32 w 66"/>
                <a:gd name="T31" fmla="*/ 7 h 80"/>
                <a:gd name="T32" fmla="*/ 49 w 66"/>
                <a:gd name="T33" fmla="*/ 28 h 80"/>
                <a:gd name="T34" fmla="*/ 48 w 66"/>
                <a:gd name="T35" fmla="*/ 29 h 80"/>
                <a:gd name="T36" fmla="*/ 16 w 66"/>
                <a:gd name="T37" fmla="*/ 30 h 80"/>
                <a:gd name="T38" fmla="*/ 15 w 66"/>
                <a:gd name="T39" fmla="*/ 29 h 80"/>
                <a:gd name="T40" fmla="*/ 32 w 66"/>
                <a:gd name="T41" fmla="*/ 7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66" h="80">
                  <a:moveTo>
                    <a:pt x="64" y="26"/>
                  </a:moveTo>
                  <a:cubicBezTo>
                    <a:pt x="62" y="16"/>
                    <a:pt x="56" y="0"/>
                    <a:pt x="37" y="0"/>
                  </a:cubicBezTo>
                  <a:cubicBezTo>
                    <a:pt x="31" y="0"/>
                    <a:pt x="23" y="2"/>
                    <a:pt x="17" y="6"/>
                  </a:cubicBezTo>
                  <a:cubicBezTo>
                    <a:pt x="7" y="13"/>
                    <a:pt x="0" y="24"/>
                    <a:pt x="0" y="41"/>
                  </a:cubicBezTo>
                  <a:cubicBezTo>
                    <a:pt x="0" y="52"/>
                    <a:pt x="3" y="63"/>
                    <a:pt x="11" y="71"/>
                  </a:cubicBezTo>
                  <a:cubicBezTo>
                    <a:pt x="17" y="77"/>
                    <a:pt x="24" y="80"/>
                    <a:pt x="34" y="80"/>
                  </a:cubicBezTo>
                  <a:cubicBezTo>
                    <a:pt x="43" y="80"/>
                    <a:pt x="56" y="76"/>
                    <a:pt x="65" y="66"/>
                  </a:cubicBezTo>
                  <a:cubicBezTo>
                    <a:pt x="65" y="66"/>
                    <a:pt x="66" y="62"/>
                    <a:pt x="66" y="61"/>
                  </a:cubicBezTo>
                  <a:cubicBezTo>
                    <a:pt x="65" y="60"/>
                    <a:pt x="65" y="60"/>
                    <a:pt x="65" y="60"/>
                  </a:cubicBezTo>
                  <a:cubicBezTo>
                    <a:pt x="58" y="66"/>
                    <a:pt x="51" y="68"/>
                    <a:pt x="43" y="68"/>
                  </a:cubicBezTo>
                  <a:cubicBezTo>
                    <a:pt x="34" y="68"/>
                    <a:pt x="28" y="65"/>
                    <a:pt x="22" y="59"/>
                  </a:cubicBezTo>
                  <a:cubicBezTo>
                    <a:pt x="18" y="54"/>
                    <a:pt x="15" y="46"/>
                    <a:pt x="14" y="40"/>
                  </a:cubicBezTo>
                  <a:cubicBezTo>
                    <a:pt x="14" y="39"/>
                    <a:pt x="15" y="38"/>
                    <a:pt x="15" y="38"/>
                  </a:cubicBezTo>
                  <a:cubicBezTo>
                    <a:pt x="31" y="37"/>
                    <a:pt x="54" y="36"/>
                    <a:pt x="64" y="34"/>
                  </a:cubicBezTo>
                  <a:cubicBezTo>
                    <a:pt x="65" y="33"/>
                    <a:pt x="64" y="26"/>
                    <a:pt x="64" y="26"/>
                  </a:cubicBezTo>
                  <a:moveTo>
                    <a:pt x="32" y="7"/>
                  </a:moveTo>
                  <a:cubicBezTo>
                    <a:pt x="42" y="7"/>
                    <a:pt x="48" y="18"/>
                    <a:pt x="49" y="28"/>
                  </a:cubicBezTo>
                  <a:cubicBezTo>
                    <a:pt x="49" y="28"/>
                    <a:pt x="49" y="29"/>
                    <a:pt x="48" y="29"/>
                  </a:cubicBezTo>
                  <a:cubicBezTo>
                    <a:pt x="44" y="30"/>
                    <a:pt x="22" y="31"/>
                    <a:pt x="16" y="30"/>
                  </a:cubicBezTo>
                  <a:cubicBezTo>
                    <a:pt x="15" y="30"/>
                    <a:pt x="15" y="30"/>
                    <a:pt x="15" y="29"/>
                  </a:cubicBezTo>
                  <a:cubicBezTo>
                    <a:pt x="16" y="16"/>
                    <a:pt x="22" y="7"/>
                    <a:pt x="32" y="7"/>
                  </a:cubicBezTo>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15" name="Freeform 12">
              <a:extLst>
                <a:ext uri="{FF2B5EF4-FFF2-40B4-BE49-F238E27FC236}">
                  <a16:creationId xmlns:a16="http://schemas.microsoft.com/office/drawing/2014/main" id="{5E792DE1-8159-E82A-4758-16B19D0FF3E2}"/>
                </a:ext>
              </a:extLst>
            </p:cNvPr>
            <p:cNvSpPr>
              <a:spLocks noEditPoints="1"/>
            </p:cNvSpPr>
            <p:nvPr userDrawn="1"/>
          </p:nvSpPr>
          <p:spPr bwMode="auto">
            <a:xfrm>
              <a:off x="0" y="4489450"/>
              <a:ext cx="1268413" cy="1314450"/>
            </a:xfrm>
            <a:custGeom>
              <a:avLst/>
              <a:gdLst>
                <a:gd name="T0" fmla="*/ 17 w 115"/>
                <a:gd name="T1" fmla="*/ 95 h 119"/>
                <a:gd name="T2" fmla="*/ 49 w 115"/>
                <a:gd name="T3" fmla="*/ 11 h 119"/>
                <a:gd name="T4" fmla="*/ 52 w 115"/>
                <a:gd name="T5" fmla="*/ 0 h 119"/>
                <a:gd name="T6" fmla="*/ 59 w 115"/>
                <a:gd name="T7" fmla="*/ 0 h 119"/>
                <a:gd name="T8" fmla="*/ 65 w 115"/>
                <a:gd name="T9" fmla="*/ 0 h 119"/>
                <a:gd name="T10" fmla="*/ 68 w 115"/>
                <a:gd name="T11" fmla="*/ 10 h 119"/>
                <a:gd name="T12" fmla="*/ 100 w 115"/>
                <a:gd name="T13" fmla="*/ 98 h 119"/>
                <a:gd name="T14" fmla="*/ 114 w 115"/>
                <a:gd name="T15" fmla="*/ 113 h 119"/>
                <a:gd name="T16" fmla="*/ 114 w 115"/>
                <a:gd name="T17" fmla="*/ 119 h 119"/>
                <a:gd name="T18" fmla="*/ 97 w 115"/>
                <a:gd name="T19" fmla="*/ 118 h 119"/>
                <a:gd name="T20" fmla="*/ 76 w 115"/>
                <a:gd name="T21" fmla="*/ 119 h 119"/>
                <a:gd name="T22" fmla="*/ 76 w 115"/>
                <a:gd name="T23" fmla="*/ 113 h 119"/>
                <a:gd name="T24" fmla="*/ 82 w 115"/>
                <a:gd name="T25" fmla="*/ 111 h 119"/>
                <a:gd name="T26" fmla="*/ 84 w 115"/>
                <a:gd name="T27" fmla="*/ 106 h 119"/>
                <a:gd name="T28" fmla="*/ 73 w 115"/>
                <a:gd name="T29" fmla="*/ 73 h 119"/>
                <a:gd name="T30" fmla="*/ 71 w 115"/>
                <a:gd name="T31" fmla="*/ 72 h 119"/>
                <a:gd name="T32" fmla="*/ 53 w 115"/>
                <a:gd name="T33" fmla="*/ 72 h 119"/>
                <a:gd name="T34" fmla="*/ 37 w 115"/>
                <a:gd name="T35" fmla="*/ 72 h 119"/>
                <a:gd name="T36" fmla="*/ 35 w 115"/>
                <a:gd name="T37" fmla="*/ 74 h 119"/>
                <a:gd name="T38" fmla="*/ 25 w 115"/>
                <a:gd name="T39" fmla="*/ 105 h 119"/>
                <a:gd name="T40" fmla="*/ 29 w 115"/>
                <a:gd name="T41" fmla="*/ 112 h 119"/>
                <a:gd name="T42" fmla="*/ 36 w 115"/>
                <a:gd name="T43" fmla="*/ 113 h 119"/>
                <a:gd name="T44" fmla="*/ 36 w 115"/>
                <a:gd name="T45" fmla="*/ 119 h 119"/>
                <a:gd name="T46" fmla="*/ 15 w 115"/>
                <a:gd name="T47" fmla="*/ 118 h 119"/>
                <a:gd name="T48" fmla="*/ 1 w 115"/>
                <a:gd name="T49" fmla="*/ 119 h 119"/>
                <a:gd name="T50" fmla="*/ 1 w 115"/>
                <a:gd name="T51" fmla="*/ 113 h 119"/>
                <a:gd name="T52" fmla="*/ 17 w 115"/>
                <a:gd name="T53" fmla="*/ 95 h 119"/>
                <a:gd name="T54" fmla="*/ 54 w 115"/>
                <a:gd name="T55" fmla="*/ 20 h 119"/>
                <a:gd name="T56" fmla="*/ 39 w 115"/>
                <a:gd name="T57" fmla="*/ 62 h 119"/>
                <a:gd name="T58" fmla="*/ 40 w 115"/>
                <a:gd name="T59" fmla="*/ 63 h 119"/>
                <a:gd name="T60" fmla="*/ 56 w 115"/>
                <a:gd name="T61" fmla="*/ 63 h 119"/>
                <a:gd name="T62" fmla="*/ 68 w 115"/>
                <a:gd name="T63" fmla="*/ 63 h 119"/>
                <a:gd name="T64" fmla="*/ 69 w 115"/>
                <a:gd name="T65" fmla="*/ 61 h 119"/>
                <a:gd name="T66" fmla="*/ 55 w 115"/>
                <a:gd name="T67" fmla="*/ 20 h 119"/>
                <a:gd name="T68" fmla="*/ 54 w 115"/>
                <a:gd name="T69" fmla="*/ 20 h 1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115" h="119">
                  <a:moveTo>
                    <a:pt x="17" y="95"/>
                  </a:moveTo>
                  <a:cubicBezTo>
                    <a:pt x="27" y="72"/>
                    <a:pt x="45" y="23"/>
                    <a:pt x="49" y="11"/>
                  </a:cubicBezTo>
                  <a:cubicBezTo>
                    <a:pt x="51" y="7"/>
                    <a:pt x="52" y="3"/>
                    <a:pt x="52" y="0"/>
                  </a:cubicBezTo>
                  <a:cubicBezTo>
                    <a:pt x="53" y="0"/>
                    <a:pt x="56" y="0"/>
                    <a:pt x="59" y="0"/>
                  </a:cubicBezTo>
                  <a:cubicBezTo>
                    <a:pt x="63" y="0"/>
                    <a:pt x="65" y="0"/>
                    <a:pt x="65" y="0"/>
                  </a:cubicBezTo>
                  <a:cubicBezTo>
                    <a:pt x="66" y="3"/>
                    <a:pt x="67" y="7"/>
                    <a:pt x="68" y="10"/>
                  </a:cubicBezTo>
                  <a:cubicBezTo>
                    <a:pt x="72" y="21"/>
                    <a:pt x="93" y="82"/>
                    <a:pt x="100" y="98"/>
                  </a:cubicBezTo>
                  <a:cubicBezTo>
                    <a:pt x="106" y="111"/>
                    <a:pt x="105" y="112"/>
                    <a:pt x="114" y="113"/>
                  </a:cubicBezTo>
                  <a:cubicBezTo>
                    <a:pt x="115" y="113"/>
                    <a:pt x="114" y="118"/>
                    <a:pt x="114" y="119"/>
                  </a:cubicBezTo>
                  <a:cubicBezTo>
                    <a:pt x="109" y="119"/>
                    <a:pt x="106" y="118"/>
                    <a:pt x="97" y="118"/>
                  </a:cubicBezTo>
                  <a:cubicBezTo>
                    <a:pt x="88" y="118"/>
                    <a:pt x="80" y="119"/>
                    <a:pt x="76" y="119"/>
                  </a:cubicBezTo>
                  <a:cubicBezTo>
                    <a:pt x="76" y="118"/>
                    <a:pt x="75" y="114"/>
                    <a:pt x="76" y="113"/>
                  </a:cubicBezTo>
                  <a:cubicBezTo>
                    <a:pt x="80" y="113"/>
                    <a:pt x="80" y="113"/>
                    <a:pt x="82" y="111"/>
                  </a:cubicBezTo>
                  <a:cubicBezTo>
                    <a:pt x="84" y="109"/>
                    <a:pt x="85" y="108"/>
                    <a:pt x="84" y="106"/>
                  </a:cubicBezTo>
                  <a:cubicBezTo>
                    <a:pt x="82" y="98"/>
                    <a:pt x="76" y="82"/>
                    <a:pt x="73" y="73"/>
                  </a:cubicBezTo>
                  <a:cubicBezTo>
                    <a:pt x="73" y="73"/>
                    <a:pt x="71" y="72"/>
                    <a:pt x="71" y="72"/>
                  </a:cubicBezTo>
                  <a:cubicBezTo>
                    <a:pt x="68" y="72"/>
                    <a:pt x="62" y="72"/>
                    <a:pt x="53" y="72"/>
                  </a:cubicBezTo>
                  <a:cubicBezTo>
                    <a:pt x="41" y="72"/>
                    <a:pt x="39" y="72"/>
                    <a:pt x="37" y="72"/>
                  </a:cubicBezTo>
                  <a:cubicBezTo>
                    <a:pt x="36" y="72"/>
                    <a:pt x="35" y="73"/>
                    <a:pt x="35" y="74"/>
                  </a:cubicBezTo>
                  <a:cubicBezTo>
                    <a:pt x="31" y="84"/>
                    <a:pt x="25" y="100"/>
                    <a:pt x="25" y="105"/>
                  </a:cubicBezTo>
                  <a:cubicBezTo>
                    <a:pt x="25" y="108"/>
                    <a:pt x="25" y="111"/>
                    <a:pt x="29" y="112"/>
                  </a:cubicBezTo>
                  <a:cubicBezTo>
                    <a:pt x="32" y="112"/>
                    <a:pt x="33" y="113"/>
                    <a:pt x="36" y="113"/>
                  </a:cubicBezTo>
                  <a:cubicBezTo>
                    <a:pt x="37" y="113"/>
                    <a:pt x="36" y="118"/>
                    <a:pt x="36" y="119"/>
                  </a:cubicBezTo>
                  <a:cubicBezTo>
                    <a:pt x="32" y="119"/>
                    <a:pt x="26" y="118"/>
                    <a:pt x="15" y="118"/>
                  </a:cubicBezTo>
                  <a:cubicBezTo>
                    <a:pt x="4" y="118"/>
                    <a:pt x="5" y="119"/>
                    <a:pt x="1" y="119"/>
                  </a:cubicBezTo>
                  <a:cubicBezTo>
                    <a:pt x="0" y="118"/>
                    <a:pt x="0" y="113"/>
                    <a:pt x="1" y="113"/>
                  </a:cubicBezTo>
                  <a:cubicBezTo>
                    <a:pt x="11" y="112"/>
                    <a:pt x="11" y="110"/>
                    <a:pt x="17" y="95"/>
                  </a:cubicBezTo>
                  <a:moveTo>
                    <a:pt x="54" y="20"/>
                  </a:moveTo>
                  <a:cubicBezTo>
                    <a:pt x="51" y="30"/>
                    <a:pt x="43" y="52"/>
                    <a:pt x="39" y="62"/>
                  </a:cubicBezTo>
                  <a:cubicBezTo>
                    <a:pt x="39" y="62"/>
                    <a:pt x="40" y="63"/>
                    <a:pt x="40" y="63"/>
                  </a:cubicBezTo>
                  <a:cubicBezTo>
                    <a:pt x="42" y="63"/>
                    <a:pt x="48" y="63"/>
                    <a:pt x="56" y="63"/>
                  </a:cubicBezTo>
                  <a:cubicBezTo>
                    <a:pt x="60" y="63"/>
                    <a:pt x="66" y="63"/>
                    <a:pt x="68" y="63"/>
                  </a:cubicBezTo>
                  <a:cubicBezTo>
                    <a:pt x="69" y="63"/>
                    <a:pt x="69" y="62"/>
                    <a:pt x="69" y="61"/>
                  </a:cubicBezTo>
                  <a:cubicBezTo>
                    <a:pt x="65" y="50"/>
                    <a:pt x="58" y="28"/>
                    <a:pt x="55" y="20"/>
                  </a:cubicBezTo>
                  <a:cubicBezTo>
                    <a:pt x="55" y="20"/>
                    <a:pt x="54" y="20"/>
                    <a:pt x="54" y="20"/>
                  </a:cubicBezTo>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16" name="Freeform 13">
              <a:extLst>
                <a:ext uri="{FF2B5EF4-FFF2-40B4-BE49-F238E27FC236}">
                  <a16:creationId xmlns:a16="http://schemas.microsoft.com/office/drawing/2014/main" id="{AC0D780C-B5AF-577D-C30A-D9D9878B3706}"/>
                </a:ext>
              </a:extLst>
            </p:cNvPr>
            <p:cNvSpPr>
              <a:spLocks/>
            </p:cNvSpPr>
            <p:nvPr userDrawn="1"/>
          </p:nvSpPr>
          <p:spPr bwMode="auto">
            <a:xfrm>
              <a:off x="1312863" y="4930775"/>
              <a:ext cx="595313" cy="884238"/>
            </a:xfrm>
            <a:custGeom>
              <a:avLst/>
              <a:gdLst>
                <a:gd name="T0" fmla="*/ 49 w 54"/>
                <a:gd name="T1" fmla="*/ 22 h 80"/>
                <a:gd name="T2" fmla="*/ 44 w 54"/>
                <a:gd name="T3" fmla="*/ 22 h 80"/>
                <a:gd name="T4" fmla="*/ 37 w 54"/>
                <a:gd name="T5" fmla="*/ 8 h 80"/>
                <a:gd name="T6" fmla="*/ 28 w 54"/>
                <a:gd name="T7" fmla="*/ 6 h 80"/>
                <a:gd name="T8" fmla="*/ 16 w 54"/>
                <a:gd name="T9" fmla="*/ 17 h 80"/>
                <a:gd name="T10" fmla="*/ 34 w 54"/>
                <a:gd name="T11" fmla="*/ 34 h 80"/>
                <a:gd name="T12" fmla="*/ 54 w 54"/>
                <a:gd name="T13" fmla="*/ 57 h 80"/>
                <a:gd name="T14" fmla="*/ 24 w 54"/>
                <a:gd name="T15" fmla="*/ 80 h 80"/>
                <a:gd name="T16" fmla="*/ 4 w 54"/>
                <a:gd name="T17" fmla="*/ 77 h 80"/>
                <a:gd name="T18" fmla="*/ 0 w 54"/>
                <a:gd name="T19" fmla="*/ 56 h 80"/>
                <a:gd name="T20" fmla="*/ 6 w 54"/>
                <a:gd name="T21" fmla="*/ 54 h 80"/>
                <a:gd name="T22" fmla="*/ 17 w 54"/>
                <a:gd name="T23" fmla="*/ 72 h 80"/>
                <a:gd name="T24" fmla="*/ 27 w 54"/>
                <a:gd name="T25" fmla="*/ 74 h 80"/>
                <a:gd name="T26" fmla="*/ 40 w 54"/>
                <a:gd name="T27" fmla="*/ 63 h 80"/>
                <a:gd name="T28" fmla="*/ 24 w 54"/>
                <a:gd name="T29" fmla="*/ 47 h 80"/>
                <a:gd name="T30" fmla="*/ 3 w 54"/>
                <a:gd name="T31" fmla="*/ 22 h 80"/>
                <a:gd name="T32" fmla="*/ 31 w 54"/>
                <a:gd name="T33" fmla="*/ 0 h 80"/>
                <a:gd name="T34" fmla="*/ 44 w 54"/>
                <a:gd name="T35" fmla="*/ 1 h 80"/>
                <a:gd name="T36" fmla="*/ 51 w 54"/>
                <a:gd name="T37" fmla="*/ 2 h 80"/>
                <a:gd name="T38" fmla="*/ 49 w 54"/>
                <a:gd name="T39" fmla="*/ 22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54" h="80">
                  <a:moveTo>
                    <a:pt x="49" y="22"/>
                  </a:moveTo>
                  <a:cubicBezTo>
                    <a:pt x="48" y="23"/>
                    <a:pt x="45" y="23"/>
                    <a:pt x="44" y="22"/>
                  </a:cubicBezTo>
                  <a:cubicBezTo>
                    <a:pt x="43" y="14"/>
                    <a:pt x="41" y="10"/>
                    <a:pt x="37" y="8"/>
                  </a:cubicBezTo>
                  <a:cubicBezTo>
                    <a:pt x="35" y="6"/>
                    <a:pt x="32" y="6"/>
                    <a:pt x="28" y="6"/>
                  </a:cubicBezTo>
                  <a:cubicBezTo>
                    <a:pt x="21" y="6"/>
                    <a:pt x="16" y="10"/>
                    <a:pt x="16" y="17"/>
                  </a:cubicBezTo>
                  <a:cubicBezTo>
                    <a:pt x="16" y="23"/>
                    <a:pt x="19" y="27"/>
                    <a:pt x="34" y="34"/>
                  </a:cubicBezTo>
                  <a:cubicBezTo>
                    <a:pt x="50" y="41"/>
                    <a:pt x="54" y="48"/>
                    <a:pt x="54" y="57"/>
                  </a:cubicBezTo>
                  <a:cubicBezTo>
                    <a:pt x="54" y="71"/>
                    <a:pt x="41" y="80"/>
                    <a:pt x="24" y="80"/>
                  </a:cubicBezTo>
                  <a:cubicBezTo>
                    <a:pt x="17" y="80"/>
                    <a:pt x="8" y="79"/>
                    <a:pt x="4" y="77"/>
                  </a:cubicBezTo>
                  <a:cubicBezTo>
                    <a:pt x="2" y="72"/>
                    <a:pt x="0" y="60"/>
                    <a:pt x="0" y="56"/>
                  </a:cubicBezTo>
                  <a:cubicBezTo>
                    <a:pt x="1" y="55"/>
                    <a:pt x="5" y="54"/>
                    <a:pt x="6" y="54"/>
                  </a:cubicBezTo>
                  <a:cubicBezTo>
                    <a:pt x="9" y="64"/>
                    <a:pt x="12" y="69"/>
                    <a:pt x="17" y="72"/>
                  </a:cubicBezTo>
                  <a:cubicBezTo>
                    <a:pt x="20" y="73"/>
                    <a:pt x="24" y="74"/>
                    <a:pt x="27" y="74"/>
                  </a:cubicBezTo>
                  <a:cubicBezTo>
                    <a:pt x="35" y="74"/>
                    <a:pt x="40" y="70"/>
                    <a:pt x="40" y="63"/>
                  </a:cubicBezTo>
                  <a:cubicBezTo>
                    <a:pt x="40" y="57"/>
                    <a:pt x="36" y="53"/>
                    <a:pt x="24" y="47"/>
                  </a:cubicBezTo>
                  <a:cubicBezTo>
                    <a:pt x="9" y="39"/>
                    <a:pt x="3" y="33"/>
                    <a:pt x="3" y="22"/>
                  </a:cubicBezTo>
                  <a:cubicBezTo>
                    <a:pt x="3" y="11"/>
                    <a:pt x="12" y="0"/>
                    <a:pt x="31" y="0"/>
                  </a:cubicBezTo>
                  <a:cubicBezTo>
                    <a:pt x="36" y="0"/>
                    <a:pt x="40" y="0"/>
                    <a:pt x="44" y="1"/>
                  </a:cubicBezTo>
                  <a:cubicBezTo>
                    <a:pt x="47" y="2"/>
                    <a:pt x="50" y="2"/>
                    <a:pt x="51" y="2"/>
                  </a:cubicBezTo>
                  <a:cubicBezTo>
                    <a:pt x="50" y="8"/>
                    <a:pt x="50" y="14"/>
                    <a:pt x="49" y="22"/>
                  </a:cubicBezTo>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17" name="Freeform 14">
              <a:extLst>
                <a:ext uri="{FF2B5EF4-FFF2-40B4-BE49-F238E27FC236}">
                  <a16:creationId xmlns:a16="http://schemas.microsoft.com/office/drawing/2014/main" id="{AFD81863-5F78-EAD0-51FA-12BAAA9A7A81}"/>
                </a:ext>
              </a:extLst>
            </p:cNvPr>
            <p:cNvSpPr>
              <a:spLocks/>
            </p:cNvSpPr>
            <p:nvPr userDrawn="1"/>
          </p:nvSpPr>
          <p:spPr bwMode="auto">
            <a:xfrm>
              <a:off x="1997075" y="4930775"/>
              <a:ext cx="595313" cy="884238"/>
            </a:xfrm>
            <a:custGeom>
              <a:avLst/>
              <a:gdLst>
                <a:gd name="T0" fmla="*/ 49 w 54"/>
                <a:gd name="T1" fmla="*/ 22 h 80"/>
                <a:gd name="T2" fmla="*/ 44 w 54"/>
                <a:gd name="T3" fmla="*/ 22 h 80"/>
                <a:gd name="T4" fmla="*/ 37 w 54"/>
                <a:gd name="T5" fmla="*/ 8 h 80"/>
                <a:gd name="T6" fmla="*/ 28 w 54"/>
                <a:gd name="T7" fmla="*/ 6 h 80"/>
                <a:gd name="T8" fmla="*/ 16 w 54"/>
                <a:gd name="T9" fmla="*/ 17 h 80"/>
                <a:gd name="T10" fmla="*/ 34 w 54"/>
                <a:gd name="T11" fmla="*/ 34 h 80"/>
                <a:gd name="T12" fmla="*/ 54 w 54"/>
                <a:gd name="T13" fmla="*/ 57 h 80"/>
                <a:gd name="T14" fmla="*/ 24 w 54"/>
                <a:gd name="T15" fmla="*/ 80 h 80"/>
                <a:gd name="T16" fmla="*/ 4 w 54"/>
                <a:gd name="T17" fmla="*/ 77 h 80"/>
                <a:gd name="T18" fmla="*/ 0 w 54"/>
                <a:gd name="T19" fmla="*/ 56 h 80"/>
                <a:gd name="T20" fmla="*/ 6 w 54"/>
                <a:gd name="T21" fmla="*/ 54 h 80"/>
                <a:gd name="T22" fmla="*/ 17 w 54"/>
                <a:gd name="T23" fmla="*/ 72 h 80"/>
                <a:gd name="T24" fmla="*/ 27 w 54"/>
                <a:gd name="T25" fmla="*/ 74 h 80"/>
                <a:gd name="T26" fmla="*/ 40 w 54"/>
                <a:gd name="T27" fmla="*/ 63 h 80"/>
                <a:gd name="T28" fmla="*/ 24 w 54"/>
                <a:gd name="T29" fmla="*/ 47 h 80"/>
                <a:gd name="T30" fmla="*/ 3 w 54"/>
                <a:gd name="T31" fmla="*/ 22 h 80"/>
                <a:gd name="T32" fmla="*/ 31 w 54"/>
                <a:gd name="T33" fmla="*/ 0 h 80"/>
                <a:gd name="T34" fmla="*/ 44 w 54"/>
                <a:gd name="T35" fmla="*/ 1 h 80"/>
                <a:gd name="T36" fmla="*/ 51 w 54"/>
                <a:gd name="T37" fmla="*/ 2 h 80"/>
                <a:gd name="T38" fmla="*/ 49 w 54"/>
                <a:gd name="T39" fmla="*/ 22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54" h="80">
                  <a:moveTo>
                    <a:pt x="49" y="22"/>
                  </a:moveTo>
                  <a:cubicBezTo>
                    <a:pt x="49" y="23"/>
                    <a:pt x="45" y="23"/>
                    <a:pt x="44" y="22"/>
                  </a:cubicBezTo>
                  <a:cubicBezTo>
                    <a:pt x="43" y="14"/>
                    <a:pt x="41" y="10"/>
                    <a:pt x="37" y="8"/>
                  </a:cubicBezTo>
                  <a:cubicBezTo>
                    <a:pt x="35" y="6"/>
                    <a:pt x="32" y="6"/>
                    <a:pt x="28" y="6"/>
                  </a:cubicBezTo>
                  <a:cubicBezTo>
                    <a:pt x="21" y="6"/>
                    <a:pt x="16" y="10"/>
                    <a:pt x="16" y="17"/>
                  </a:cubicBezTo>
                  <a:cubicBezTo>
                    <a:pt x="16" y="23"/>
                    <a:pt x="19" y="27"/>
                    <a:pt x="34" y="34"/>
                  </a:cubicBezTo>
                  <a:cubicBezTo>
                    <a:pt x="50" y="41"/>
                    <a:pt x="54" y="48"/>
                    <a:pt x="54" y="57"/>
                  </a:cubicBezTo>
                  <a:cubicBezTo>
                    <a:pt x="54" y="71"/>
                    <a:pt x="41" y="80"/>
                    <a:pt x="24" y="80"/>
                  </a:cubicBezTo>
                  <a:cubicBezTo>
                    <a:pt x="17" y="80"/>
                    <a:pt x="8" y="79"/>
                    <a:pt x="4" y="77"/>
                  </a:cubicBezTo>
                  <a:cubicBezTo>
                    <a:pt x="2" y="72"/>
                    <a:pt x="1" y="60"/>
                    <a:pt x="0" y="56"/>
                  </a:cubicBezTo>
                  <a:cubicBezTo>
                    <a:pt x="1" y="55"/>
                    <a:pt x="5" y="54"/>
                    <a:pt x="6" y="54"/>
                  </a:cubicBezTo>
                  <a:cubicBezTo>
                    <a:pt x="9" y="64"/>
                    <a:pt x="12" y="69"/>
                    <a:pt x="17" y="72"/>
                  </a:cubicBezTo>
                  <a:cubicBezTo>
                    <a:pt x="20" y="73"/>
                    <a:pt x="24" y="74"/>
                    <a:pt x="27" y="74"/>
                  </a:cubicBezTo>
                  <a:cubicBezTo>
                    <a:pt x="35" y="74"/>
                    <a:pt x="40" y="70"/>
                    <a:pt x="40" y="63"/>
                  </a:cubicBezTo>
                  <a:cubicBezTo>
                    <a:pt x="40" y="57"/>
                    <a:pt x="36" y="53"/>
                    <a:pt x="24" y="47"/>
                  </a:cubicBezTo>
                  <a:cubicBezTo>
                    <a:pt x="9" y="39"/>
                    <a:pt x="3" y="33"/>
                    <a:pt x="3" y="22"/>
                  </a:cubicBezTo>
                  <a:cubicBezTo>
                    <a:pt x="3" y="11"/>
                    <a:pt x="12" y="0"/>
                    <a:pt x="31" y="0"/>
                  </a:cubicBezTo>
                  <a:cubicBezTo>
                    <a:pt x="36" y="0"/>
                    <a:pt x="40" y="0"/>
                    <a:pt x="44" y="1"/>
                  </a:cubicBezTo>
                  <a:cubicBezTo>
                    <a:pt x="47" y="2"/>
                    <a:pt x="50" y="2"/>
                    <a:pt x="51" y="2"/>
                  </a:cubicBezTo>
                  <a:cubicBezTo>
                    <a:pt x="50" y="8"/>
                    <a:pt x="50" y="14"/>
                    <a:pt x="49" y="22"/>
                  </a:cubicBezTo>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18" name="Freeform 15">
              <a:extLst>
                <a:ext uri="{FF2B5EF4-FFF2-40B4-BE49-F238E27FC236}">
                  <a16:creationId xmlns:a16="http://schemas.microsoft.com/office/drawing/2014/main" id="{0FB524F9-2CCD-E9E4-3BCA-709631D8471F}"/>
                </a:ext>
              </a:extLst>
            </p:cNvPr>
            <p:cNvSpPr>
              <a:spLocks/>
            </p:cNvSpPr>
            <p:nvPr userDrawn="1"/>
          </p:nvSpPr>
          <p:spPr bwMode="auto">
            <a:xfrm>
              <a:off x="2670175" y="4941888"/>
              <a:ext cx="904875" cy="884238"/>
            </a:xfrm>
            <a:custGeom>
              <a:avLst/>
              <a:gdLst>
                <a:gd name="T0" fmla="*/ 82 w 82"/>
                <a:gd name="T1" fmla="*/ 67 h 80"/>
                <a:gd name="T2" fmla="*/ 81 w 82"/>
                <a:gd name="T3" fmla="*/ 72 h 80"/>
                <a:gd name="T4" fmla="*/ 60 w 82"/>
                <a:gd name="T5" fmla="*/ 80 h 80"/>
                <a:gd name="T6" fmla="*/ 59 w 82"/>
                <a:gd name="T7" fmla="*/ 79 h 80"/>
                <a:gd name="T8" fmla="*/ 59 w 82"/>
                <a:gd name="T9" fmla="*/ 68 h 80"/>
                <a:gd name="T10" fmla="*/ 57 w 82"/>
                <a:gd name="T11" fmla="*/ 67 h 80"/>
                <a:gd name="T12" fmla="*/ 32 w 82"/>
                <a:gd name="T13" fmla="*/ 79 h 80"/>
                <a:gd name="T14" fmla="*/ 9 w 82"/>
                <a:gd name="T15" fmla="*/ 54 h 80"/>
                <a:gd name="T16" fmla="*/ 9 w 82"/>
                <a:gd name="T17" fmla="*/ 16 h 80"/>
                <a:gd name="T18" fmla="*/ 6 w 82"/>
                <a:gd name="T19" fmla="*/ 10 h 80"/>
                <a:gd name="T20" fmla="*/ 0 w 82"/>
                <a:gd name="T21" fmla="*/ 8 h 80"/>
                <a:gd name="T22" fmla="*/ 1 w 82"/>
                <a:gd name="T23" fmla="*/ 3 h 80"/>
                <a:gd name="T24" fmla="*/ 25 w 82"/>
                <a:gd name="T25" fmla="*/ 0 h 80"/>
                <a:gd name="T26" fmla="*/ 24 w 82"/>
                <a:gd name="T27" fmla="*/ 37 h 80"/>
                <a:gd name="T28" fmla="*/ 25 w 82"/>
                <a:gd name="T29" fmla="*/ 57 h 80"/>
                <a:gd name="T30" fmla="*/ 41 w 82"/>
                <a:gd name="T31" fmla="*/ 68 h 80"/>
                <a:gd name="T32" fmla="*/ 56 w 82"/>
                <a:gd name="T33" fmla="*/ 62 h 80"/>
                <a:gd name="T34" fmla="*/ 59 w 82"/>
                <a:gd name="T35" fmla="*/ 57 h 80"/>
                <a:gd name="T36" fmla="*/ 59 w 82"/>
                <a:gd name="T37" fmla="*/ 16 h 80"/>
                <a:gd name="T38" fmla="*/ 55 w 82"/>
                <a:gd name="T39" fmla="*/ 10 h 80"/>
                <a:gd name="T40" fmla="*/ 46 w 82"/>
                <a:gd name="T41" fmla="*/ 8 h 80"/>
                <a:gd name="T42" fmla="*/ 47 w 82"/>
                <a:gd name="T43" fmla="*/ 3 h 80"/>
                <a:gd name="T44" fmla="*/ 74 w 82"/>
                <a:gd name="T45" fmla="*/ 0 h 80"/>
                <a:gd name="T46" fmla="*/ 73 w 82"/>
                <a:gd name="T47" fmla="*/ 17 h 80"/>
                <a:gd name="T48" fmla="*/ 73 w 82"/>
                <a:gd name="T49" fmla="*/ 60 h 80"/>
                <a:gd name="T50" fmla="*/ 78 w 82"/>
                <a:gd name="T51" fmla="*/ 67 h 80"/>
                <a:gd name="T52" fmla="*/ 82 w 82"/>
                <a:gd name="T53" fmla="*/ 67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82" h="80">
                  <a:moveTo>
                    <a:pt x="82" y="67"/>
                  </a:moveTo>
                  <a:cubicBezTo>
                    <a:pt x="82" y="68"/>
                    <a:pt x="82" y="72"/>
                    <a:pt x="81" y="72"/>
                  </a:cubicBezTo>
                  <a:cubicBezTo>
                    <a:pt x="74" y="75"/>
                    <a:pt x="64" y="79"/>
                    <a:pt x="60" y="80"/>
                  </a:cubicBezTo>
                  <a:cubicBezTo>
                    <a:pt x="60" y="80"/>
                    <a:pt x="59" y="79"/>
                    <a:pt x="59" y="79"/>
                  </a:cubicBezTo>
                  <a:cubicBezTo>
                    <a:pt x="59" y="76"/>
                    <a:pt x="59" y="71"/>
                    <a:pt x="59" y="68"/>
                  </a:cubicBezTo>
                  <a:cubicBezTo>
                    <a:pt x="59" y="67"/>
                    <a:pt x="58" y="67"/>
                    <a:pt x="57" y="67"/>
                  </a:cubicBezTo>
                  <a:cubicBezTo>
                    <a:pt x="46" y="77"/>
                    <a:pt x="38" y="79"/>
                    <a:pt x="32" y="79"/>
                  </a:cubicBezTo>
                  <a:cubicBezTo>
                    <a:pt x="13" y="79"/>
                    <a:pt x="10" y="66"/>
                    <a:pt x="9" y="54"/>
                  </a:cubicBezTo>
                  <a:cubicBezTo>
                    <a:pt x="9" y="44"/>
                    <a:pt x="10" y="24"/>
                    <a:pt x="9" y="16"/>
                  </a:cubicBezTo>
                  <a:cubicBezTo>
                    <a:pt x="9" y="13"/>
                    <a:pt x="9" y="11"/>
                    <a:pt x="6" y="10"/>
                  </a:cubicBezTo>
                  <a:cubicBezTo>
                    <a:pt x="5" y="9"/>
                    <a:pt x="4" y="9"/>
                    <a:pt x="0" y="8"/>
                  </a:cubicBezTo>
                  <a:cubicBezTo>
                    <a:pt x="0" y="7"/>
                    <a:pt x="0" y="3"/>
                    <a:pt x="1" y="3"/>
                  </a:cubicBezTo>
                  <a:cubicBezTo>
                    <a:pt x="9" y="3"/>
                    <a:pt x="20" y="1"/>
                    <a:pt x="25" y="0"/>
                  </a:cubicBezTo>
                  <a:cubicBezTo>
                    <a:pt x="25" y="5"/>
                    <a:pt x="24" y="15"/>
                    <a:pt x="24" y="37"/>
                  </a:cubicBezTo>
                  <a:cubicBezTo>
                    <a:pt x="24" y="47"/>
                    <a:pt x="24" y="54"/>
                    <a:pt x="25" y="57"/>
                  </a:cubicBezTo>
                  <a:cubicBezTo>
                    <a:pt x="27" y="63"/>
                    <a:pt x="31" y="68"/>
                    <a:pt x="41" y="68"/>
                  </a:cubicBezTo>
                  <a:cubicBezTo>
                    <a:pt x="46" y="68"/>
                    <a:pt x="52" y="66"/>
                    <a:pt x="56" y="62"/>
                  </a:cubicBezTo>
                  <a:cubicBezTo>
                    <a:pt x="58" y="61"/>
                    <a:pt x="58" y="59"/>
                    <a:pt x="59" y="57"/>
                  </a:cubicBezTo>
                  <a:cubicBezTo>
                    <a:pt x="59" y="55"/>
                    <a:pt x="59" y="39"/>
                    <a:pt x="59" y="16"/>
                  </a:cubicBezTo>
                  <a:cubicBezTo>
                    <a:pt x="58" y="13"/>
                    <a:pt x="58" y="11"/>
                    <a:pt x="55" y="10"/>
                  </a:cubicBezTo>
                  <a:cubicBezTo>
                    <a:pt x="52" y="9"/>
                    <a:pt x="51" y="9"/>
                    <a:pt x="46" y="8"/>
                  </a:cubicBezTo>
                  <a:cubicBezTo>
                    <a:pt x="46" y="7"/>
                    <a:pt x="46" y="3"/>
                    <a:pt x="47" y="3"/>
                  </a:cubicBezTo>
                  <a:cubicBezTo>
                    <a:pt x="57" y="3"/>
                    <a:pt x="70" y="1"/>
                    <a:pt x="74" y="0"/>
                  </a:cubicBezTo>
                  <a:cubicBezTo>
                    <a:pt x="74" y="4"/>
                    <a:pt x="74" y="10"/>
                    <a:pt x="73" y="17"/>
                  </a:cubicBezTo>
                  <a:cubicBezTo>
                    <a:pt x="73" y="60"/>
                    <a:pt x="73" y="60"/>
                    <a:pt x="73" y="60"/>
                  </a:cubicBezTo>
                  <a:cubicBezTo>
                    <a:pt x="73" y="65"/>
                    <a:pt x="74" y="67"/>
                    <a:pt x="78" y="67"/>
                  </a:cubicBezTo>
                  <a:lnTo>
                    <a:pt x="82" y="67"/>
                  </a:lnTo>
                  <a:close/>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19" name="Freeform 16">
              <a:extLst>
                <a:ext uri="{FF2B5EF4-FFF2-40B4-BE49-F238E27FC236}">
                  <a16:creationId xmlns:a16="http://schemas.microsoft.com/office/drawing/2014/main" id="{7F58AB9B-B232-CC78-6A44-1B456A16615D}"/>
                </a:ext>
              </a:extLst>
            </p:cNvPr>
            <p:cNvSpPr>
              <a:spLocks/>
            </p:cNvSpPr>
            <p:nvPr userDrawn="1"/>
          </p:nvSpPr>
          <p:spPr bwMode="auto">
            <a:xfrm>
              <a:off x="3651250" y="4930775"/>
              <a:ext cx="641350" cy="873125"/>
            </a:xfrm>
            <a:custGeom>
              <a:avLst/>
              <a:gdLst>
                <a:gd name="T0" fmla="*/ 58 w 58"/>
                <a:gd name="T1" fmla="*/ 4 h 79"/>
                <a:gd name="T2" fmla="*/ 58 w 58"/>
                <a:gd name="T3" fmla="*/ 7 h 79"/>
                <a:gd name="T4" fmla="*/ 52 w 58"/>
                <a:gd name="T5" fmla="*/ 19 h 79"/>
                <a:gd name="T6" fmla="*/ 50 w 58"/>
                <a:gd name="T7" fmla="*/ 20 h 79"/>
                <a:gd name="T8" fmla="*/ 38 w 58"/>
                <a:gd name="T9" fmla="*/ 14 h 79"/>
                <a:gd name="T10" fmla="*/ 28 w 58"/>
                <a:gd name="T11" fmla="*/ 22 h 79"/>
                <a:gd name="T12" fmla="*/ 26 w 58"/>
                <a:gd name="T13" fmla="*/ 29 h 79"/>
                <a:gd name="T14" fmla="*/ 27 w 58"/>
                <a:gd name="T15" fmla="*/ 65 h 79"/>
                <a:gd name="T16" fmla="*/ 31 w 58"/>
                <a:gd name="T17" fmla="*/ 71 h 79"/>
                <a:gd name="T18" fmla="*/ 40 w 58"/>
                <a:gd name="T19" fmla="*/ 73 h 79"/>
                <a:gd name="T20" fmla="*/ 40 w 58"/>
                <a:gd name="T21" fmla="*/ 79 h 79"/>
                <a:gd name="T22" fmla="*/ 19 w 58"/>
                <a:gd name="T23" fmla="*/ 78 h 79"/>
                <a:gd name="T24" fmla="*/ 0 w 58"/>
                <a:gd name="T25" fmla="*/ 79 h 79"/>
                <a:gd name="T26" fmla="*/ 0 w 58"/>
                <a:gd name="T27" fmla="*/ 73 h 79"/>
                <a:gd name="T28" fmla="*/ 8 w 58"/>
                <a:gd name="T29" fmla="*/ 72 h 79"/>
                <a:gd name="T30" fmla="*/ 11 w 58"/>
                <a:gd name="T31" fmla="*/ 66 h 79"/>
                <a:gd name="T32" fmla="*/ 12 w 58"/>
                <a:gd name="T33" fmla="*/ 34 h 79"/>
                <a:gd name="T34" fmla="*/ 12 w 58"/>
                <a:gd name="T35" fmla="*/ 19 h 79"/>
                <a:gd name="T36" fmla="*/ 1 w 58"/>
                <a:gd name="T37" fmla="*/ 11 h 79"/>
                <a:gd name="T38" fmla="*/ 2 w 58"/>
                <a:gd name="T39" fmla="*/ 7 h 79"/>
                <a:gd name="T40" fmla="*/ 25 w 58"/>
                <a:gd name="T41" fmla="*/ 0 h 79"/>
                <a:gd name="T42" fmla="*/ 26 w 58"/>
                <a:gd name="T43" fmla="*/ 0 h 79"/>
                <a:gd name="T44" fmla="*/ 26 w 58"/>
                <a:gd name="T45" fmla="*/ 15 h 79"/>
                <a:gd name="T46" fmla="*/ 27 w 58"/>
                <a:gd name="T47" fmla="*/ 16 h 79"/>
                <a:gd name="T48" fmla="*/ 39 w 58"/>
                <a:gd name="T49" fmla="*/ 3 h 79"/>
                <a:gd name="T50" fmla="*/ 49 w 58"/>
                <a:gd name="T51" fmla="*/ 0 h 79"/>
                <a:gd name="T52" fmla="*/ 58 w 58"/>
                <a:gd name="T53" fmla="*/ 4 h 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58" h="79">
                  <a:moveTo>
                    <a:pt x="58" y="4"/>
                  </a:moveTo>
                  <a:cubicBezTo>
                    <a:pt x="58" y="5"/>
                    <a:pt x="58" y="6"/>
                    <a:pt x="58" y="7"/>
                  </a:cubicBezTo>
                  <a:cubicBezTo>
                    <a:pt x="57" y="9"/>
                    <a:pt x="54" y="17"/>
                    <a:pt x="52" y="19"/>
                  </a:cubicBezTo>
                  <a:cubicBezTo>
                    <a:pt x="52" y="19"/>
                    <a:pt x="51" y="20"/>
                    <a:pt x="50" y="20"/>
                  </a:cubicBezTo>
                  <a:cubicBezTo>
                    <a:pt x="47" y="17"/>
                    <a:pt x="42" y="14"/>
                    <a:pt x="38" y="14"/>
                  </a:cubicBezTo>
                  <a:cubicBezTo>
                    <a:pt x="34" y="14"/>
                    <a:pt x="30" y="18"/>
                    <a:pt x="28" y="22"/>
                  </a:cubicBezTo>
                  <a:cubicBezTo>
                    <a:pt x="27" y="23"/>
                    <a:pt x="26" y="26"/>
                    <a:pt x="26" y="29"/>
                  </a:cubicBezTo>
                  <a:cubicBezTo>
                    <a:pt x="26" y="42"/>
                    <a:pt x="26" y="61"/>
                    <a:pt x="27" y="65"/>
                  </a:cubicBezTo>
                  <a:cubicBezTo>
                    <a:pt x="27" y="68"/>
                    <a:pt x="28" y="70"/>
                    <a:pt x="31" y="71"/>
                  </a:cubicBezTo>
                  <a:cubicBezTo>
                    <a:pt x="34" y="72"/>
                    <a:pt x="36" y="73"/>
                    <a:pt x="40" y="73"/>
                  </a:cubicBezTo>
                  <a:cubicBezTo>
                    <a:pt x="41" y="74"/>
                    <a:pt x="41" y="78"/>
                    <a:pt x="40" y="79"/>
                  </a:cubicBezTo>
                  <a:cubicBezTo>
                    <a:pt x="37" y="79"/>
                    <a:pt x="27" y="78"/>
                    <a:pt x="19" y="78"/>
                  </a:cubicBezTo>
                  <a:cubicBezTo>
                    <a:pt x="14" y="78"/>
                    <a:pt x="4" y="79"/>
                    <a:pt x="0" y="79"/>
                  </a:cubicBezTo>
                  <a:cubicBezTo>
                    <a:pt x="0" y="78"/>
                    <a:pt x="0" y="74"/>
                    <a:pt x="0" y="73"/>
                  </a:cubicBezTo>
                  <a:cubicBezTo>
                    <a:pt x="3" y="73"/>
                    <a:pt x="6" y="72"/>
                    <a:pt x="8" y="72"/>
                  </a:cubicBezTo>
                  <a:cubicBezTo>
                    <a:pt x="10" y="71"/>
                    <a:pt x="11" y="70"/>
                    <a:pt x="11" y="66"/>
                  </a:cubicBezTo>
                  <a:cubicBezTo>
                    <a:pt x="12" y="63"/>
                    <a:pt x="12" y="47"/>
                    <a:pt x="12" y="34"/>
                  </a:cubicBezTo>
                  <a:cubicBezTo>
                    <a:pt x="12" y="27"/>
                    <a:pt x="12" y="21"/>
                    <a:pt x="12" y="19"/>
                  </a:cubicBezTo>
                  <a:cubicBezTo>
                    <a:pt x="11" y="16"/>
                    <a:pt x="10" y="14"/>
                    <a:pt x="1" y="11"/>
                  </a:cubicBezTo>
                  <a:cubicBezTo>
                    <a:pt x="1" y="10"/>
                    <a:pt x="1" y="7"/>
                    <a:pt x="2" y="7"/>
                  </a:cubicBezTo>
                  <a:cubicBezTo>
                    <a:pt x="9" y="6"/>
                    <a:pt x="20" y="3"/>
                    <a:pt x="25" y="0"/>
                  </a:cubicBezTo>
                  <a:cubicBezTo>
                    <a:pt x="26" y="0"/>
                    <a:pt x="26" y="0"/>
                    <a:pt x="26" y="0"/>
                  </a:cubicBezTo>
                  <a:cubicBezTo>
                    <a:pt x="26" y="3"/>
                    <a:pt x="26" y="12"/>
                    <a:pt x="26" y="15"/>
                  </a:cubicBezTo>
                  <a:cubicBezTo>
                    <a:pt x="26" y="16"/>
                    <a:pt x="27" y="16"/>
                    <a:pt x="27" y="16"/>
                  </a:cubicBezTo>
                  <a:cubicBezTo>
                    <a:pt x="31" y="11"/>
                    <a:pt x="35" y="7"/>
                    <a:pt x="39" y="3"/>
                  </a:cubicBezTo>
                  <a:cubicBezTo>
                    <a:pt x="42" y="1"/>
                    <a:pt x="45" y="0"/>
                    <a:pt x="49" y="0"/>
                  </a:cubicBezTo>
                  <a:cubicBezTo>
                    <a:pt x="52" y="0"/>
                    <a:pt x="56" y="1"/>
                    <a:pt x="58" y="4"/>
                  </a:cubicBezTo>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20" name="Freeform 17">
              <a:extLst>
                <a:ext uri="{FF2B5EF4-FFF2-40B4-BE49-F238E27FC236}">
                  <a16:creationId xmlns:a16="http://schemas.microsoft.com/office/drawing/2014/main" id="{CDED2691-22F1-B0FB-7A1B-F38F5C1BC9BE}"/>
                </a:ext>
              </a:extLst>
            </p:cNvPr>
            <p:cNvSpPr>
              <a:spLocks/>
            </p:cNvSpPr>
            <p:nvPr userDrawn="1"/>
          </p:nvSpPr>
          <p:spPr bwMode="auto">
            <a:xfrm>
              <a:off x="6069013" y="4489450"/>
              <a:ext cx="1014413" cy="1314450"/>
            </a:xfrm>
            <a:custGeom>
              <a:avLst/>
              <a:gdLst>
                <a:gd name="T0" fmla="*/ 41 w 92"/>
                <a:gd name="T1" fmla="*/ 66 h 119"/>
                <a:gd name="T2" fmla="*/ 42 w 92"/>
                <a:gd name="T3" fmla="*/ 64 h 119"/>
                <a:gd name="T4" fmla="*/ 50 w 92"/>
                <a:gd name="T5" fmla="*/ 65 h 119"/>
                <a:gd name="T6" fmla="*/ 63 w 92"/>
                <a:gd name="T7" fmla="*/ 62 h 119"/>
                <a:gd name="T8" fmla="*/ 75 w 92"/>
                <a:gd name="T9" fmla="*/ 37 h 119"/>
                <a:gd name="T10" fmla="*/ 44 w 92"/>
                <a:gd name="T11" fmla="*/ 7 h 119"/>
                <a:gd name="T12" fmla="*/ 36 w 92"/>
                <a:gd name="T13" fmla="*/ 7 h 119"/>
                <a:gd name="T14" fmla="*/ 34 w 92"/>
                <a:gd name="T15" fmla="*/ 10 h 119"/>
                <a:gd name="T16" fmla="*/ 34 w 92"/>
                <a:gd name="T17" fmla="*/ 56 h 119"/>
                <a:gd name="T18" fmla="*/ 34 w 92"/>
                <a:gd name="T19" fmla="*/ 102 h 119"/>
                <a:gd name="T20" fmla="*/ 41 w 92"/>
                <a:gd name="T21" fmla="*/ 111 h 119"/>
                <a:gd name="T22" fmla="*/ 49 w 92"/>
                <a:gd name="T23" fmla="*/ 113 h 119"/>
                <a:gd name="T24" fmla="*/ 49 w 92"/>
                <a:gd name="T25" fmla="*/ 119 h 119"/>
                <a:gd name="T26" fmla="*/ 26 w 92"/>
                <a:gd name="T27" fmla="*/ 118 h 119"/>
                <a:gd name="T28" fmla="*/ 4 w 92"/>
                <a:gd name="T29" fmla="*/ 119 h 119"/>
                <a:gd name="T30" fmla="*/ 4 w 92"/>
                <a:gd name="T31" fmla="*/ 113 h 119"/>
                <a:gd name="T32" fmla="*/ 11 w 92"/>
                <a:gd name="T33" fmla="*/ 112 h 119"/>
                <a:gd name="T34" fmla="*/ 17 w 92"/>
                <a:gd name="T35" fmla="*/ 101 h 119"/>
                <a:gd name="T36" fmla="*/ 18 w 92"/>
                <a:gd name="T37" fmla="*/ 58 h 119"/>
                <a:gd name="T38" fmla="*/ 17 w 92"/>
                <a:gd name="T39" fmla="*/ 17 h 119"/>
                <a:gd name="T40" fmla="*/ 10 w 92"/>
                <a:gd name="T41" fmla="*/ 7 h 119"/>
                <a:gd name="T42" fmla="*/ 1 w 92"/>
                <a:gd name="T43" fmla="*/ 5 h 119"/>
                <a:gd name="T44" fmla="*/ 1 w 92"/>
                <a:gd name="T45" fmla="*/ 0 h 119"/>
                <a:gd name="T46" fmla="*/ 24 w 92"/>
                <a:gd name="T47" fmla="*/ 0 h 119"/>
                <a:gd name="T48" fmla="*/ 55 w 92"/>
                <a:gd name="T49" fmla="*/ 0 h 119"/>
                <a:gd name="T50" fmla="*/ 81 w 92"/>
                <a:gd name="T51" fmla="*/ 7 h 119"/>
                <a:gd name="T52" fmla="*/ 92 w 92"/>
                <a:gd name="T53" fmla="*/ 33 h 119"/>
                <a:gd name="T54" fmla="*/ 72 w 92"/>
                <a:gd name="T55" fmla="*/ 66 h 119"/>
                <a:gd name="T56" fmla="*/ 52 w 92"/>
                <a:gd name="T57" fmla="*/ 71 h 119"/>
                <a:gd name="T58" fmla="*/ 44 w 92"/>
                <a:gd name="T59" fmla="*/ 70 h 119"/>
                <a:gd name="T60" fmla="*/ 41 w 92"/>
                <a:gd name="T61" fmla="*/ 66 h 1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92" h="119">
                  <a:moveTo>
                    <a:pt x="41" y="66"/>
                  </a:moveTo>
                  <a:cubicBezTo>
                    <a:pt x="41" y="65"/>
                    <a:pt x="42" y="64"/>
                    <a:pt x="42" y="64"/>
                  </a:cubicBezTo>
                  <a:cubicBezTo>
                    <a:pt x="44" y="64"/>
                    <a:pt x="47" y="65"/>
                    <a:pt x="50" y="65"/>
                  </a:cubicBezTo>
                  <a:cubicBezTo>
                    <a:pt x="55" y="65"/>
                    <a:pt x="59" y="64"/>
                    <a:pt x="63" y="62"/>
                  </a:cubicBezTo>
                  <a:cubicBezTo>
                    <a:pt x="72" y="57"/>
                    <a:pt x="75" y="48"/>
                    <a:pt x="75" y="37"/>
                  </a:cubicBezTo>
                  <a:cubicBezTo>
                    <a:pt x="75" y="19"/>
                    <a:pt x="66" y="7"/>
                    <a:pt x="44" y="7"/>
                  </a:cubicBezTo>
                  <a:cubicBezTo>
                    <a:pt x="42" y="7"/>
                    <a:pt x="37" y="7"/>
                    <a:pt x="36" y="7"/>
                  </a:cubicBezTo>
                  <a:cubicBezTo>
                    <a:pt x="35" y="8"/>
                    <a:pt x="35" y="9"/>
                    <a:pt x="34" y="10"/>
                  </a:cubicBezTo>
                  <a:cubicBezTo>
                    <a:pt x="34" y="15"/>
                    <a:pt x="34" y="25"/>
                    <a:pt x="34" y="56"/>
                  </a:cubicBezTo>
                  <a:cubicBezTo>
                    <a:pt x="34" y="77"/>
                    <a:pt x="34" y="92"/>
                    <a:pt x="34" y="102"/>
                  </a:cubicBezTo>
                  <a:cubicBezTo>
                    <a:pt x="35" y="109"/>
                    <a:pt x="36" y="110"/>
                    <a:pt x="41" y="111"/>
                  </a:cubicBezTo>
                  <a:cubicBezTo>
                    <a:pt x="44" y="112"/>
                    <a:pt x="44" y="113"/>
                    <a:pt x="49" y="113"/>
                  </a:cubicBezTo>
                  <a:cubicBezTo>
                    <a:pt x="50" y="114"/>
                    <a:pt x="49" y="118"/>
                    <a:pt x="49" y="119"/>
                  </a:cubicBezTo>
                  <a:cubicBezTo>
                    <a:pt x="43" y="119"/>
                    <a:pt x="34" y="118"/>
                    <a:pt x="26" y="118"/>
                  </a:cubicBezTo>
                  <a:cubicBezTo>
                    <a:pt x="17" y="118"/>
                    <a:pt x="8" y="119"/>
                    <a:pt x="4" y="119"/>
                  </a:cubicBezTo>
                  <a:cubicBezTo>
                    <a:pt x="3" y="118"/>
                    <a:pt x="3" y="114"/>
                    <a:pt x="4" y="113"/>
                  </a:cubicBezTo>
                  <a:cubicBezTo>
                    <a:pt x="8" y="113"/>
                    <a:pt x="9" y="112"/>
                    <a:pt x="11" y="112"/>
                  </a:cubicBezTo>
                  <a:cubicBezTo>
                    <a:pt x="16" y="111"/>
                    <a:pt x="17" y="108"/>
                    <a:pt x="17" y="101"/>
                  </a:cubicBezTo>
                  <a:cubicBezTo>
                    <a:pt x="17" y="94"/>
                    <a:pt x="18" y="79"/>
                    <a:pt x="18" y="58"/>
                  </a:cubicBezTo>
                  <a:cubicBezTo>
                    <a:pt x="18" y="36"/>
                    <a:pt x="18" y="23"/>
                    <a:pt x="17" y="17"/>
                  </a:cubicBezTo>
                  <a:cubicBezTo>
                    <a:pt x="17" y="10"/>
                    <a:pt x="16" y="8"/>
                    <a:pt x="10" y="7"/>
                  </a:cubicBezTo>
                  <a:cubicBezTo>
                    <a:pt x="8" y="6"/>
                    <a:pt x="5" y="6"/>
                    <a:pt x="1" y="5"/>
                  </a:cubicBezTo>
                  <a:cubicBezTo>
                    <a:pt x="0" y="4"/>
                    <a:pt x="1" y="0"/>
                    <a:pt x="1" y="0"/>
                  </a:cubicBezTo>
                  <a:cubicBezTo>
                    <a:pt x="5" y="0"/>
                    <a:pt x="15" y="0"/>
                    <a:pt x="24" y="0"/>
                  </a:cubicBezTo>
                  <a:cubicBezTo>
                    <a:pt x="36" y="0"/>
                    <a:pt x="44" y="0"/>
                    <a:pt x="55" y="0"/>
                  </a:cubicBezTo>
                  <a:cubicBezTo>
                    <a:pt x="62" y="0"/>
                    <a:pt x="73" y="1"/>
                    <a:pt x="81" y="7"/>
                  </a:cubicBezTo>
                  <a:cubicBezTo>
                    <a:pt x="87" y="12"/>
                    <a:pt x="92" y="20"/>
                    <a:pt x="92" y="33"/>
                  </a:cubicBezTo>
                  <a:cubicBezTo>
                    <a:pt x="92" y="51"/>
                    <a:pt x="82" y="62"/>
                    <a:pt x="72" y="66"/>
                  </a:cubicBezTo>
                  <a:cubicBezTo>
                    <a:pt x="65" y="70"/>
                    <a:pt x="59" y="71"/>
                    <a:pt x="52" y="71"/>
                  </a:cubicBezTo>
                  <a:cubicBezTo>
                    <a:pt x="49" y="71"/>
                    <a:pt x="46" y="71"/>
                    <a:pt x="44" y="70"/>
                  </a:cubicBezTo>
                  <a:cubicBezTo>
                    <a:pt x="43" y="70"/>
                    <a:pt x="41" y="67"/>
                    <a:pt x="41" y="66"/>
                  </a:cubicBezTo>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21" name="Freeform 18">
              <a:extLst>
                <a:ext uri="{FF2B5EF4-FFF2-40B4-BE49-F238E27FC236}">
                  <a16:creationId xmlns:a16="http://schemas.microsoft.com/office/drawing/2014/main" id="{392AC504-8FA3-796C-B788-FBA7272B9B70}"/>
                </a:ext>
              </a:extLst>
            </p:cNvPr>
            <p:cNvSpPr>
              <a:spLocks noEditPoints="1"/>
            </p:cNvSpPr>
            <p:nvPr userDrawn="1"/>
          </p:nvSpPr>
          <p:spPr bwMode="auto">
            <a:xfrm>
              <a:off x="7083425" y="4930775"/>
              <a:ext cx="706438" cy="884238"/>
            </a:xfrm>
            <a:custGeom>
              <a:avLst/>
              <a:gdLst>
                <a:gd name="T0" fmla="*/ 52 w 64"/>
                <a:gd name="T1" fmla="*/ 80 h 80"/>
                <a:gd name="T2" fmla="*/ 43 w 64"/>
                <a:gd name="T3" fmla="*/ 75 h 80"/>
                <a:gd name="T4" fmla="*/ 41 w 64"/>
                <a:gd name="T5" fmla="*/ 71 h 80"/>
                <a:gd name="T6" fmla="*/ 40 w 64"/>
                <a:gd name="T7" fmla="*/ 71 h 80"/>
                <a:gd name="T8" fmla="*/ 17 w 64"/>
                <a:gd name="T9" fmla="*/ 80 h 80"/>
                <a:gd name="T10" fmla="*/ 7 w 64"/>
                <a:gd name="T11" fmla="*/ 76 h 80"/>
                <a:gd name="T12" fmla="*/ 0 w 64"/>
                <a:gd name="T13" fmla="*/ 59 h 80"/>
                <a:gd name="T14" fmla="*/ 4 w 64"/>
                <a:gd name="T15" fmla="*/ 48 h 80"/>
                <a:gd name="T16" fmla="*/ 40 w 64"/>
                <a:gd name="T17" fmla="*/ 35 h 80"/>
                <a:gd name="T18" fmla="*/ 41 w 64"/>
                <a:gd name="T19" fmla="*/ 34 h 80"/>
                <a:gd name="T20" fmla="*/ 41 w 64"/>
                <a:gd name="T21" fmla="*/ 28 h 80"/>
                <a:gd name="T22" fmla="*/ 39 w 64"/>
                <a:gd name="T23" fmla="*/ 17 h 80"/>
                <a:gd name="T24" fmla="*/ 24 w 64"/>
                <a:gd name="T25" fmla="*/ 10 h 80"/>
                <a:gd name="T26" fmla="*/ 16 w 64"/>
                <a:gd name="T27" fmla="*/ 12 h 80"/>
                <a:gd name="T28" fmla="*/ 8 w 64"/>
                <a:gd name="T29" fmla="*/ 26 h 80"/>
                <a:gd name="T30" fmla="*/ 3 w 64"/>
                <a:gd name="T31" fmla="*/ 22 h 80"/>
                <a:gd name="T32" fmla="*/ 7 w 64"/>
                <a:gd name="T33" fmla="*/ 10 h 80"/>
                <a:gd name="T34" fmla="*/ 32 w 64"/>
                <a:gd name="T35" fmla="*/ 0 h 80"/>
                <a:gd name="T36" fmla="*/ 51 w 64"/>
                <a:gd name="T37" fmla="*/ 10 h 80"/>
                <a:gd name="T38" fmla="*/ 56 w 64"/>
                <a:gd name="T39" fmla="*/ 29 h 80"/>
                <a:gd name="T40" fmla="*/ 55 w 64"/>
                <a:gd name="T41" fmla="*/ 61 h 80"/>
                <a:gd name="T42" fmla="*/ 59 w 64"/>
                <a:gd name="T43" fmla="*/ 69 h 80"/>
                <a:gd name="T44" fmla="*/ 64 w 64"/>
                <a:gd name="T45" fmla="*/ 68 h 80"/>
                <a:gd name="T46" fmla="*/ 63 w 64"/>
                <a:gd name="T47" fmla="*/ 74 h 80"/>
                <a:gd name="T48" fmla="*/ 52 w 64"/>
                <a:gd name="T49" fmla="*/ 80 h 80"/>
                <a:gd name="T50" fmla="*/ 40 w 64"/>
                <a:gd name="T51" fmla="*/ 41 h 80"/>
                <a:gd name="T52" fmla="*/ 17 w 64"/>
                <a:gd name="T53" fmla="*/ 50 h 80"/>
                <a:gd name="T54" fmla="*/ 16 w 64"/>
                <a:gd name="T55" fmla="*/ 56 h 80"/>
                <a:gd name="T56" fmla="*/ 29 w 64"/>
                <a:gd name="T57" fmla="*/ 69 h 80"/>
                <a:gd name="T58" fmla="*/ 39 w 64"/>
                <a:gd name="T59" fmla="*/ 66 h 80"/>
                <a:gd name="T60" fmla="*/ 41 w 64"/>
                <a:gd name="T61" fmla="*/ 62 h 80"/>
                <a:gd name="T62" fmla="*/ 41 w 64"/>
                <a:gd name="T63" fmla="*/ 42 h 80"/>
                <a:gd name="T64" fmla="*/ 40 w 64"/>
                <a:gd name="T65" fmla="*/ 41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64" h="80">
                  <a:moveTo>
                    <a:pt x="52" y="80"/>
                  </a:moveTo>
                  <a:cubicBezTo>
                    <a:pt x="47" y="80"/>
                    <a:pt x="44" y="78"/>
                    <a:pt x="43" y="75"/>
                  </a:cubicBezTo>
                  <a:cubicBezTo>
                    <a:pt x="42" y="74"/>
                    <a:pt x="41" y="72"/>
                    <a:pt x="41" y="71"/>
                  </a:cubicBezTo>
                  <a:cubicBezTo>
                    <a:pt x="41" y="71"/>
                    <a:pt x="40" y="70"/>
                    <a:pt x="40" y="71"/>
                  </a:cubicBezTo>
                  <a:cubicBezTo>
                    <a:pt x="31" y="77"/>
                    <a:pt x="22" y="80"/>
                    <a:pt x="17" y="80"/>
                  </a:cubicBezTo>
                  <a:cubicBezTo>
                    <a:pt x="14" y="80"/>
                    <a:pt x="10" y="79"/>
                    <a:pt x="7" y="76"/>
                  </a:cubicBezTo>
                  <a:cubicBezTo>
                    <a:pt x="3" y="71"/>
                    <a:pt x="0" y="66"/>
                    <a:pt x="0" y="59"/>
                  </a:cubicBezTo>
                  <a:cubicBezTo>
                    <a:pt x="0" y="55"/>
                    <a:pt x="3" y="49"/>
                    <a:pt x="4" y="48"/>
                  </a:cubicBezTo>
                  <a:cubicBezTo>
                    <a:pt x="10" y="44"/>
                    <a:pt x="33" y="39"/>
                    <a:pt x="40" y="35"/>
                  </a:cubicBezTo>
                  <a:cubicBezTo>
                    <a:pt x="40" y="35"/>
                    <a:pt x="41" y="34"/>
                    <a:pt x="41" y="34"/>
                  </a:cubicBezTo>
                  <a:cubicBezTo>
                    <a:pt x="42" y="32"/>
                    <a:pt x="41" y="30"/>
                    <a:pt x="41" y="28"/>
                  </a:cubicBezTo>
                  <a:cubicBezTo>
                    <a:pt x="41" y="25"/>
                    <a:pt x="41" y="20"/>
                    <a:pt x="39" y="17"/>
                  </a:cubicBezTo>
                  <a:cubicBezTo>
                    <a:pt x="35" y="12"/>
                    <a:pt x="30" y="10"/>
                    <a:pt x="24" y="10"/>
                  </a:cubicBezTo>
                  <a:cubicBezTo>
                    <a:pt x="20" y="10"/>
                    <a:pt x="17" y="11"/>
                    <a:pt x="16" y="12"/>
                  </a:cubicBezTo>
                  <a:cubicBezTo>
                    <a:pt x="14" y="13"/>
                    <a:pt x="11" y="19"/>
                    <a:pt x="8" y="26"/>
                  </a:cubicBezTo>
                  <a:cubicBezTo>
                    <a:pt x="8" y="26"/>
                    <a:pt x="3" y="23"/>
                    <a:pt x="3" y="22"/>
                  </a:cubicBezTo>
                  <a:cubicBezTo>
                    <a:pt x="3" y="19"/>
                    <a:pt x="6" y="12"/>
                    <a:pt x="7" y="10"/>
                  </a:cubicBezTo>
                  <a:cubicBezTo>
                    <a:pt x="15" y="5"/>
                    <a:pt x="27" y="0"/>
                    <a:pt x="32" y="0"/>
                  </a:cubicBezTo>
                  <a:cubicBezTo>
                    <a:pt x="41" y="0"/>
                    <a:pt x="47" y="4"/>
                    <a:pt x="51" y="10"/>
                  </a:cubicBezTo>
                  <a:cubicBezTo>
                    <a:pt x="54" y="15"/>
                    <a:pt x="56" y="22"/>
                    <a:pt x="56" y="29"/>
                  </a:cubicBezTo>
                  <a:cubicBezTo>
                    <a:pt x="56" y="39"/>
                    <a:pt x="55" y="54"/>
                    <a:pt x="55" y="61"/>
                  </a:cubicBezTo>
                  <a:cubicBezTo>
                    <a:pt x="55" y="65"/>
                    <a:pt x="55" y="69"/>
                    <a:pt x="59" y="69"/>
                  </a:cubicBezTo>
                  <a:cubicBezTo>
                    <a:pt x="61" y="69"/>
                    <a:pt x="61" y="69"/>
                    <a:pt x="64" y="68"/>
                  </a:cubicBezTo>
                  <a:cubicBezTo>
                    <a:pt x="64" y="69"/>
                    <a:pt x="64" y="73"/>
                    <a:pt x="63" y="74"/>
                  </a:cubicBezTo>
                  <a:cubicBezTo>
                    <a:pt x="63" y="74"/>
                    <a:pt x="59" y="80"/>
                    <a:pt x="52" y="80"/>
                  </a:cubicBezTo>
                  <a:moveTo>
                    <a:pt x="40" y="41"/>
                  </a:moveTo>
                  <a:cubicBezTo>
                    <a:pt x="33" y="44"/>
                    <a:pt x="21" y="48"/>
                    <a:pt x="17" y="50"/>
                  </a:cubicBezTo>
                  <a:cubicBezTo>
                    <a:pt x="17" y="50"/>
                    <a:pt x="16" y="54"/>
                    <a:pt x="16" y="56"/>
                  </a:cubicBezTo>
                  <a:cubicBezTo>
                    <a:pt x="16" y="64"/>
                    <a:pt x="21" y="69"/>
                    <a:pt x="29" y="69"/>
                  </a:cubicBezTo>
                  <a:cubicBezTo>
                    <a:pt x="31" y="69"/>
                    <a:pt x="36" y="68"/>
                    <a:pt x="39" y="66"/>
                  </a:cubicBezTo>
                  <a:cubicBezTo>
                    <a:pt x="40" y="65"/>
                    <a:pt x="41" y="64"/>
                    <a:pt x="41" y="62"/>
                  </a:cubicBezTo>
                  <a:cubicBezTo>
                    <a:pt x="41" y="58"/>
                    <a:pt x="41" y="45"/>
                    <a:pt x="41" y="42"/>
                  </a:cubicBezTo>
                  <a:cubicBezTo>
                    <a:pt x="41" y="42"/>
                    <a:pt x="41" y="41"/>
                    <a:pt x="40" y="41"/>
                  </a:cubicBezTo>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22" name="Freeform 19">
              <a:extLst>
                <a:ext uri="{FF2B5EF4-FFF2-40B4-BE49-F238E27FC236}">
                  <a16:creationId xmlns:a16="http://schemas.microsoft.com/office/drawing/2014/main" id="{CC6266F0-7404-59CD-EEB9-862B3ECBD54A}"/>
                </a:ext>
              </a:extLst>
            </p:cNvPr>
            <p:cNvSpPr>
              <a:spLocks/>
            </p:cNvSpPr>
            <p:nvPr userDrawn="1"/>
          </p:nvSpPr>
          <p:spPr bwMode="auto">
            <a:xfrm>
              <a:off x="7854950" y="4930775"/>
              <a:ext cx="641350" cy="873125"/>
            </a:xfrm>
            <a:custGeom>
              <a:avLst/>
              <a:gdLst>
                <a:gd name="T0" fmla="*/ 58 w 58"/>
                <a:gd name="T1" fmla="*/ 4 h 79"/>
                <a:gd name="T2" fmla="*/ 58 w 58"/>
                <a:gd name="T3" fmla="*/ 7 h 79"/>
                <a:gd name="T4" fmla="*/ 52 w 58"/>
                <a:gd name="T5" fmla="*/ 19 h 79"/>
                <a:gd name="T6" fmla="*/ 50 w 58"/>
                <a:gd name="T7" fmla="*/ 20 h 79"/>
                <a:gd name="T8" fmla="*/ 38 w 58"/>
                <a:gd name="T9" fmla="*/ 14 h 79"/>
                <a:gd name="T10" fmla="*/ 28 w 58"/>
                <a:gd name="T11" fmla="*/ 22 h 79"/>
                <a:gd name="T12" fmla="*/ 26 w 58"/>
                <a:gd name="T13" fmla="*/ 29 h 79"/>
                <a:gd name="T14" fmla="*/ 27 w 58"/>
                <a:gd name="T15" fmla="*/ 65 h 79"/>
                <a:gd name="T16" fmla="*/ 31 w 58"/>
                <a:gd name="T17" fmla="*/ 71 h 79"/>
                <a:gd name="T18" fmla="*/ 40 w 58"/>
                <a:gd name="T19" fmla="*/ 73 h 79"/>
                <a:gd name="T20" fmla="*/ 39 w 58"/>
                <a:gd name="T21" fmla="*/ 79 h 79"/>
                <a:gd name="T22" fmla="*/ 19 w 58"/>
                <a:gd name="T23" fmla="*/ 78 h 79"/>
                <a:gd name="T24" fmla="*/ 0 w 58"/>
                <a:gd name="T25" fmla="*/ 79 h 79"/>
                <a:gd name="T26" fmla="*/ 0 w 58"/>
                <a:gd name="T27" fmla="*/ 73 h 79"/>
                <a:gd name="T28" fmla="*/ 8 w 58"/>
                <a:gd name="T29" fmla="*/ 72 h 79"/>
                <a:gd name="T30" fmla="*/ 11 w 58"/>
                <a:gd name="T31" fmla="*/ 66 h 79"/>
                <a:gd name="T32" fmla="*/ 12 w 58"/>
                <a:gd name="T33" fmla="*/ 34 h 79"/>
                <a:gd name="T34" fmla="*/ 12 w 58"/>
                <a:gd name="T35" fmla="*/ 19 h 79"/>
                <a:gd name="T36" fmla="*/ 1 w 58"/>
                <a:gd name="T37" fmla="*/ 11 h 79"/>
                <a:gd name="T38" fmla="*/ 2 w 58"/>
                <a:gd name="T39" fmla="*/ 7 h 79"/>
                <a:gd name="T40" fmla="*/ 25 w 58"/>
                <a:gd name="T41" fmla="*/ 0 h 79"/>
                <a:gd name="T42" fmla="*/ 26 w 58"/>
                <a:gd name="T43" fmla="*/ 0 h 79"/>
                <a:gd name="T44" fmla="*/ 26 w 58"/>
                <a:gd name="T45" fmla="*/ 15 h 79"/>
                <a:gd name="T46" fmla="*/ 27 w 58"/>
                <a:gd name="T47" fmla="*/ 16 h 79"/>
                <a:gd name="T48" fmla="*/ 39 w 58"/>
                <a:gd name="T49" fmla="*/ 3 h 79"/>
                <a:gd name="T50" fmla="*/ 49 w 58"/>
                <a:gd name="T51" fmla="*/ 0 h 79"/>
                <a:gd name="T52" fmla="*/ 58 w 58"/>
                <a:gd name="T53" fmla="*/ 4 h 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58" h="79">
                  <a:moveTo>
                    <a:pt x="58" y="4"/>
                  </a:moveTo>
                  <a:cubicBezTo>
                    <a:pt x="58" y="5"/>
                    <a:pt x="58" y="6"/>
                    <a:pt x="58" y="7"/>
                  </a:cubicBezTo>
                  <a:cubicBezTo>
                    <a:pt x="57" y="9"/>
                    <a:pt x="54" y="17"/>
                    <a:pt x="52" y="19"/>
                  </a:cubicBezTo>
                  <a:cubicBezTo>
                    <a:pt x="52" y="19"/>
                    <a:pt x="50" y="20"/>
                    <a:pt x="50" y="20"/>
                  </a:cubicBezTo>
                  <a:cubicBezTo>
                    <a:pt x="47" y="17"/>
                    <a:pt x="42" y="14"/>
                    <a:pt x="38" y="14"/>
                  </a:cubicBezTo>
                  <a:cubicBezTo>
                    <a:pt x="34" y="14"/>
                    <a:pt x="30" y="18"/>
                    <a:pt x="28" y="22"/>
                  </a:cubicBezTo>
                  <a:cubicBezTo>
                    <a:pt x="27" y="23"/>
                    <a:pt x="26" y="26"/>
                    <a:pt x="26" y="29"/>
                  </a:cubicBezTo>
                  <a:cubicBezTo>
                    <a:pt x="26" y="42"/>
                    <a:pt x="26" y="61"/>
                    <a:pt x="27" y="65"/>
                  </a:cubicBezTo>
                  <a:cubicBezTo>
                    <a:pt x="27" y="68"/>
                    <a:pt x="28" y="70"/>
                    <a:pt x="31" y="71"/>
                  </a:cubicBezTo>
                  <a:cubicBezTo>
                    <a:pt x="34" y="72"/>
                    <a:pt x="36" y="73"/>
                    <a:pt x="40" y="73"/>
                  </a:cubicBezTo>
                  <a:cubicBezTo>
                    <a:pt x="41" y="74"/>
                    <a:pt x="40" y="78"/>
                    <a:pt x="39" y="79"/>
                  </a:cubicBezTo>
                  <a:cubicBezTo>
                    <a:pt x="37" y="79"/>
                    <a:pt x="27" y="78"/>
                    <a:pt x="19" y="78"/>
                  </a:cubicBezTo>
                  <a:cubicBezTo>
                    <a:pt x="13" y="78"/>
                    <a:pt x="4" y="79"/>
                    <a:pt x="0" y="79"/>
                  </a:cubicBezTo>
                  <a:cubicBezTo>
                    <a:pt x="0" y="78"/>
                    <a:pt x="0" y="74"/>
                    <a:pt x="0" y="73"/>
                  </a:cubicBezTo>
                  <a:cubicBezTo>
                    <a:pt x="3" y="73"/>
                    <a:pt x="6" y="72"/>
                    <a:pt x="8" y="72"/>
                  </a:cubicBezTo>
                  <a:cubicBezTo>
                    <a:pt x="10" y="71"/>
                    <a:pt x="11" y="70"/>
                    <a:pt x="11" y="66"/>
                  </a:cubicBezTo>
                  <a:cubicBezTo>
                    <a:pt x="12" y="63"/>
                    <a:pt x="12" y="47"/>
                    <a:pt x="12" y="34"/>
                  </a:cubicBezTo>
                  <a:cubicBezTo>
                    <a:pt x="12" y="27"/>
                    <a:pt x="12" y="21"/>
                    <a:pt x="12" y="19"/>
                  </a:cubicBezTo>
                  <a:cubicBezTo>
                    <a:pt x="11" y="16"/>
                    <a:pt x="10" y="14"/>
                    <a:pt x="1" y="11"/>
                  </a:cubicBezTo>
                  <a:cubicBezTo>
                    <a:pt x="1" y="10"/>
                    <a:pt x="1" y="7"/>
                    <a:pt x="2" y="7"/>
                  </a:cubicBezTo>
                  <a:cubicBezTo>
                    <a:pt x="9" y="6"/>
                    <a:pt x="20" y="3"/>
                    <a:pt x="25" y="0"/>
                  </a:cubicBezTo>
                  <a:cubicBezTo>
                    <a:pt x="26" y="0"/>
                    <a:pt x="26" y="0"/>
                    <a:pt x="26" y="0"/>
                  </a:cubicBezTo>
                  <a:cubicBezTo>
                    <a:pt x="26" y="3"/>
                    <a:pt x="26" y="12"/>
                    <a:pt x="26" y="15"/>
                  </a:cubicBezTo>
                  <a:cubicBezTo>
                    <a:pt x="26" y="16"/>
                    <a:pt x="27" y="16"/>
                    <a:pt x="27" y="16"/>
                  </a:cubicBezTo>
                  <a:cubicBezTo>
                    <a:pt x="31" y="11"/>
                    <a:pt x="35" y="7"/>
                    <a:pt x="39" y="3"/>
                  </a:cubicBezTo>
                  <a:cubicBezTo>
                    <a:pt x="42" y="1"/>
                    <a:pt x="45" y="0"/>
                    <a:pt x="49" y="0"/>
                  </a:cubicBezTo>
                  <a:cubicBezTo>
                    <a:pt x="52" y="0"/>
                    <a:pt x="56" y="1"/>
                    <a:pt x="58" y="4"/>
                  </a:cubicBezTo>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23" name="Freeform 20">
              <a:extLst>
                <a:ext uri="{FF2B5EF4-FFF2-40B4-BE49-F238E27FC236}">
                  <a16:creationId xmlns:a16="http://schemas.microsoft.com/office/drawing/2014/main" id="{F19D681C-0B50-5A89-FC33-65507FC1FDD4}"/>
                </a:ext>
              </a:extLst>
            </p:cNvPr>
            <p:cNvSpPr>
              <a:spLocks/>
            </p:cNvSpPr>
            <p:nvPr userDrawn="1"/>
          </p:nvSpPr>
          <p:spPr bwMode="auto">
            <a:xfrm>
              <a:off x="8572500" y="4665663"/>
              <a:ext cx="530225" cy="1149350"/>
            </a:xfrm>
            <a:custGeom>
              <a:avLst/>
              <a:gdLst>
                <a:gd name="T0" fmla="*/ 24 w 48"/>
                <a:gd name="T1" fmla="*/ 36 h 104"/>
                <a:gd name="T2" fmla="*/ 24 w 48"/>
                <a:gd name="T3" fmla="*/ 37 h 104"/>
                <a:gd name="T4" fmla="*/ 24 w 48"/>
                <a:gd name="T5" fmla="*/ 72 h 104"/>
                <a:gd name="T6" fmla="*/ 25 w 48"/>
                <a:gd name="T7" fmla="*/ 86 h 104"/>
                <a:gd name="T8" fmla="*/ 36 w 48"/>
                <a:gd name="T9" fmla="*/ 93 h 104"/>
                <a:gd name="T10" fmla="*/ 48 w 48"/>
                <a:gd name="T11" fmla="*/ 90 h 104"/>
                <a:gd name="T12" fmla="*/ 47 w 48"/>
                <a:gd name="T13" fmla="*/ 96 h 104"/>
                <a:gd name="T14" fmla="*/ 28 w 48"/>
                <a:gd name="T15" fmla="*/ 104 h 104"/>
                <a:gd name="T16" fmla="*/ 12 w 48"/>
                <a:gd name="T17" fmla="*/ 95 h 104"/>
                <a:gd name="T18" fmla="*/ 9 w 48"/>
                <a:gd name="T19" fmla="*/ 73 h 104"/>
                <a:gd name="T20" fmla="*/ 9 w 48"/>
                <a:gd name="T21" fmla="*/ 38 h 104"/>
                <a:gd name="T22" fmla="*/ 8 w 48"/>
                <a:gd name="T23" fmla="*/ 36 h 104"/>
                <a:gd name="T24" fmla="*/ 0 w 48"/>
                <a:gd name="T25" fmla="*/ 35 h 104"/>
                <a:gd name="T26" fmla="*/ 2 w 48"/>
                <a:gd name="T27" fmla="*/ 29 h 104"/>
                <a:gd name="T28" fmla="*/ 8 w 48"/>
                <a:gd name="T29" fmla="*/ 27 h 104"/>
                <a:gd name="T30" fmla="*/ 9 w 48"/>
                <a:gd name="T31" fmla="*/ 25 h 104"/>
                <a:gd name="T32" fmla="*/ 9 w 48"/>
                <a:gd name="T33" fmla="*/ 9 h 104"/>
                <a:gd name="T34" fmla="*/ 21 w 48"/>
                <a:gd name="T35" fmla="*/ 0 h 104"/>
                <a:gd name="T36" fmla="*/ 25 w 48"/>
                <a:gd name="T37" fmla="*/ 0 h 104"/>
                <a:gd name="T38" fmla="*/ 24 w 48"/>
                <a:gd name="T39" fmla="*/ 25 h 104"/>
                <a:gd name="T40" fmla="*/ 25 w 48"/>
                <a:gd name="T41" fmla="*/ 27 h 104"/>
                <a:gd name="T42" fmla="*/ 48 w 48"/>
                <a:gd name="T43" fmla="*/ 26 h 104"/>
                <a:gd name="T44" fmla="*/ 46 w 48"/>
                <a:gd name="T45" fmla="*/ 36 h 104"/>
                <a:gd name="T46" fmla="*/ 24 w 48"/>
                <a:gd name="T47" fmla="*/ 36 h 1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48" h="104">
                  <a:moveTo>
                    <a:pt x="24" y="36"/>
                  </a:moveTo>
                  <a:cubicBezTo>
                    <a:pt x="24" y="36"/>
                    <a:pt x="24" y="37"/>
                    <a:pt x="24" y="37"/>
                  </a:cubicBezTo>
                  <a:cubicBezTo>
                    <a:pt x="23" y="46"/>
                    <a:pt x="23" y="63"/>
                    <a:pt x="24" y="72"/>
                  </a:cubicBezTo>
                  <a:cubicBezTo>
                    <a:pt x="24" y="80"/>
                    <a:pt x="24" y="83"/>
                    <a:pt x="25" y="86"/>
                  </a:cubicBezTo>
                  <a:cubicBezTo>
                    <a:pt x="26" y="91"/>
                    <a:pt x="31" y="93"/>
                    <a:pt x="36" y="93"/>
                  </a:cubicBezTo>
                  <a:cubicBezTo>
                    <a:pt x="41" y="93"/>
                    <a:pt x="44" y="92"/>
                    <a:pt x="48" y="90"/>
                  </a:cubicBezTo>
                  <a:cubicBezTo>
                    <a:pt x="48" y="91"/>
                    <a:pt x="48" y="95"/>
                    <a:pt x="47" y="96"/>
                  </a:cubicBezTo>
                  <a:cubicBezTo>
                    <a:pt x="43" y="102"/>
                    <a:pt x="34" y="104"/>
                    <a:pt x="28" y="104"/>
                  </a:cubicBezTo>
                  <a:cubicBezTo>
                    <a:pt x="21" y="104"/>
                    <a:pt x="15" y="101"/>
                    <a:pt x="12" y="95"/>
                  </a:cubicBezTo>
                  <a:cubicBezTo>
                    <a:pt x="9" y="91"/>
                    <a:pt x="9" y="86"/>
                    <a:pt x="9" y="73"/>
                  </a:cubicBezTo>
                  <a:cubicBezTo>
                    <a:pt x="9" y="63"/>
                    <a:pt x="9" y="45"/>
                    <a:pt x="9" y="38"/>
                  </a:cubicBezTo>
                  <a:cubicBezTo>
                    <a:pt x="9" y="37"/>
                    <a:pt x="9" y="36"/>
                    <a:pt x="8" y="36"/>
                  </a:cubicBezTo>
                  <a:cubicBezTo>
                    <a:pt x="0" y="35"/>
                    <a:pt x="0" y="35"/>
                    <a:pt x="0" y="35"/>
                  </a:cubicBezTo>
                  <a:cubicBezTo>
                    <a:pt x="0" y="34"/>
                    <a:pt x="1" y="29"/>
                    <a:pt x="2" y="29"/>
                  </a:cubicBezTo>
                  <a:cubicBezTo>
                    <a:pt x="5" y="28"/>
                    <a:pt x="7" y="27"/>
                    <a:pt x="8" y="27"/>
                  </a:cubicBezTo>
                  <a:cubicBezTo>
                    <a:pt x="8" y="27"/>
                    <a:pt x="9" y="26"/>
                    <a:pt x="9" y="25"/>
                  </a:cubicBezTo>
                  <a:cubicBezTo>
                    <a:pt x="9" y="9"/>
                    <a:pt x="9" y="9"/>
                    <a:pt x="9" y="9"/>
                  </a:cubicBezTo>
                  <a:cubicBezTo>
                    <a:pt x="12" y="8"/>
                    <a:pt x="19" y="3"/>
                    <a:pt x="21" y="0"/>
                  </a:cubicBezTo>
                  <a:cubicBezTo>
                    <a:pt x="22" y="0"/>
                    <a:pt x="24" y="0"/>
                    <a:pt x="25" y="0"/>
                  </a:cubicBezTo>
                  <a:cubicBezTo>
                    <a:pt x="24" y="3"/>
                    <a:pt x="24" y="12"/>
                    <a:pt x="24" y="25"/>
                  </a:cubicBezTo>
                  <a:cubicBezTo>
                    <a:pt x="24" y="26"/>
                    <a:pt x="24" y="27"/>
                    <a:pt x="25" y="27"/>
                  </a:cubicBezTo>
                  <a:cubicBezTo>
                    <a:pt x="34" y="27"/>
                    <a:pt x="45" y="26"/>
                    <a:pt x="48" y="26"/>
                  </a:cubicBezTo>
                  <a:cubicBezTo>
                    <a:pt x="47" y="28"/>
                    <a:pt x="46" y="33"/>
                    <a:pt x="46" y="36"/>
                  </a:cubicBezTo>
                  <a:cubicBezTo>
                    <a:pt x="41" y="36"/>
                    <a:pt x="32" y="36"/>
                    <a:pt x="24" y="36"/>
                  </a:cubicBezTo>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24" name="Freeform 21">
              <a:extLst>
                <a:ext uri="{FF2B5EF4-FFF2-40B4-BE49-F238E27FC236}">
                  <a16:creationId xmlns:a16="http://schemas.microsoft.com/office/drawing/2014/main" id="{0EAB3F4E-6A4B-39BB-68A9-582D24CEE901}"/>
                </a:ext>
              </a:extLst>
            </p:cNvPr>
            <p:cNvSpPr>
              <a:spLocks/>
            </p:cNvSpPr>
            <p:nvPr userDrawn="1"/>
          </p:nvSpPr>
          <p:spPr bwMode="auto">
            <a:xfrm>
              <a:off x="9169400" y="4930775"/>
              <a:ext cx="992188" cy="873125"/>
            </a:xfrm>
            <a:custGeom>
              <a:avLst/>
              <a:gdLst>
                <a:gd name="T0" fmla="*/ 8 w 90"/>
                <a:gd name="T1" fmla="*/ 72 h 79"/>
                <a:gd name="T2" fmla="*/ 12 w 90"/>
                <a:gd name="T3" fmla="*/ 65 h 79"/>
                <a:gd name="T4" fmla="*/ 12 w 90"/>
                <a:gd name="T5" fmla="*/ 34 h 79"/>
                <a:gd name="T6" fmla="*/ 12 w 90"/>
                <a:gd name="T7" fmla="*/ 18 h 79"/>
                <a:gd name="T8" fmla="*/ 2 w 90"/>
                <a:gd name="T9" fmla="*/ 11 h 79"/>
                <a:gd name="T10" fmla="*/ 3 w 90"/>
                <a:gd name="T11" fmla="*/ 7 h 79"/>
                <a:gd name="T12" fmla="*/ 26 w 90"/>
                <a:gd name="T13" fmla="*/ 0 h 79"/>
                <a:gd name="T14" fmla="*/ 27 w 90"/>
                <a:gd name="T15" fmla="*/ 1 h 79"/>
                <a:gd name="T16" fmla="*/ 27 w 90"/>
                <a:gd name="T17" fmla="*/ 12 h 79"/>
                <a:gd name="T18" fmla="*/ 28 w 90"/>
                <a:gd name="T19" fmla="*/ 12 h 79"/>
                <a:gd name="T20" fmla="*/ 54 w 90"/>
                <a:gd name="T21" fmla="*/ 0 h 79"/>
                <a:gd name="T22" fmla="*/ 72 w 90"/>
                <a:gd name="T23" fmla="*/ 10 h 79"/>
                <a:gd name="T24" fmla="*/ 77 w 90"/>
                <a:gd name="T25" fmla="*/ 32 h 79"/>
                <a:gd name="T26" fmla="*/ 78 w 90"/>
                <a:gd name="T27" fmla="*/ 67 h 79"/>
                <a:gd name="T28" fmla="*/ 79 w 90"/>
                <a:gd name="T29" fmla="*/ 71 h 79"/>
                <a:gd name="T30" fmla="*/ 89 w 90"/>
                <a:gd name="T31" fmla="*/ 73 h 79"/>
                <a:gd name="T32" fmla="*/ 88 w 90"/>
                <a:gd name="T33" fmla="*/ 79 h 79"/>
                <a:gd name="T34" fmla="*/ 70 w 90"/>
                <a:gd name="T35" fmla="*/ 78 h 79"/>
                <a:gd name="T36" fmla="*/ 51 w 90"/>
                <a:gd name="T37" fmla="*/ 79 h 79"/>
                <a:gd name="T38" fmla="*/ 51 w 90"/>
                <a:gd name="T39" fmla="*/ 73 h 79"/>
                <a:gd name="T40" fmla="*/ 59 w 90"/>
                <a:gd name="T41" fmla="*/ 72 h 79"/>
                <a:gd name="T42" fmla="*/ 62 w 90"/>
                <a:gd name="T43" fmla="*/ 64 h 79"/>
                <a:gd name="T44" fmla="*/ 62 w 90"/>
                <a:gd name="T45" fmla="*/ 27 h 79"/>
                <a:gd name="T46" fmla="*/ 56 w 90"/>
                <a:gd name="T47" fmla="*/ 16 h 79"/>
                <a:gd name="T48" fmla="*/ 45 w 90"/>
                <a:gd name="T49" fmla="*/ 11 h 79"/>
                <a:gd name="T50" fmla="*/ 29 w 90"/>
                <a:gd name="T51" fmla="*/ 17 h 79"/>
                <a:gd name="T52" fmla="*/ 27 w 90"/>
                <a:gd name="T53" fmla="*/ 24 h 79"/>
                <a:gd name="T54" fmla="*/ 27 w 90"/>
                <a:gd name="T55" fmla="*/ 65 h 79"/>
                <a:gd name="T56" fmla="*/ 31 w 90"/>
                <a:gd name="T57" fmla="*/ 72 h 79"/>
                <a:gd name="T58" fmla="*/ 39 w 90"/>
                <a:gd name="T59" fmla="*/ 73 h 79"/>
                <a:gd name="T60" fmla="*/ 38 w 90"/>
                <a:gd name="T61" fmla="*/ 79 h 79"/>
                <a:gd name="T62" fmla="*/ 20 w 90"/>
                <a:gd name="T63" fmla="*/ 78 h 79"/>
                <a:gd name="T64" fmla="*/ 1 w 90"/>
                <a:gd name="T65" fmla="*/ 79 h 79"/>
                <a:gd name="T66" fmla="*/ 1 w 90"/>
                <a:gd name="T67" fmla="*/ 73 h 79"/>
                <a:gd name="T68" fmla="*/ 8 w 90"/>
                <a:gd name="T69" fmla="*/ 72 h 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90" h="79">
                  <a:moveTo>
                    <a:pt x="8" y="72"/>
                  </a:moveTo>
                  <a:cubicBezTo>
                    <a:pt x="11" y="71"/>
                    <a:pt x="12" y="68"/>
                    <a:pt x="12" y="65"/>
                  </a:cubicBezTo>
                  <a:cubicBezTo>
                    <a:pt x="12" y="59"/>
                    <a:pt x="12" y="46"/>
                    <a:pt x="12" y="34"/>
                  </a:cubicBezTo>
                  <a:cubicBezTo>
                    <a:pt x="12" y="26"/>
                    <a:pt x="12" y="21"/>
                    <a:pt x="12" y="18"/>
                  </a:cubicBezTo>
                  <a:cubicBezTo>
                    <a:pt x="11" y="16"/>
                    <a:pt x="9" y="14"/>
                    <a:pt x="2" y="11"/>
                  </a:cubicBezTo>
                  <a:cubicBezTo>
                    <a:pt x="2" y="10"/>
                    <a:pt x="2" y="7"/>
                    <a:pt x="3" y="7"/>
                  </a:cubicBezTo>
                  <a:cubicBezTo>
                    <a:pt x="11" y="6"/>
                    <a:pt x="22" y="2"/>
                    <a:pt x="26" y="0"/>
                  </a:cubicBezTo>
                  <a:cubicBezTo>
                    <a:pt x="27" y="0"/>
                    <a:pt x="27" y="0"/>
                    <a:pt x="27" y="1"/>
                  </a:cubicBezTo>
                  <a:cubicBezTo>
                    <a:pt x="27" y="3"/>
                    <a:pt x="27" y="9"/>
                    <a:pt x="27" y="12"/>
                  </a:cubicBezTo>
                  <a:cubicBezTo>
                    <a:pt x="27" y="12"/>
                    <a:pt x="27" y="12"/>
                    <a:pt x="28" y="12"/>
                  </a:cubicBezTo>
                  <a:cubicBezTo>
                    <a:pt x="38" y="4"/>
                    <a:pt x="47" y="0"/>
                    <a:pt x="54" y="0"/>
                  </a:cubicBezTo>
                  <a:cubicBezTo>
                    <a:pt x="62" y="0"/>
                    <a:pt x="68" y="3"/>
                    <a:pt x="72" y="10"/>
                  </a:cubicBezTo>
                  <a:cubicBezTo>
                    <a:pt x="76" y="16"/>
                    <a:pt x="77" y="23"/>
                    <a:pt x="77" y="32"/>
                  </a:cubicBezTo>
                  <a:cubicBezTo>
                    <a:pt x="77" y="43"/>
                    <a:pt x="77" y="60"/>
                    <a:pt x="78" y="67"/>
                  </a:cubicBezTo>
                  <a:cubicBezTo>
                    <a:pt x="78" y="69"/>
                    <a:pt x="78" y="70"/>
                    <a:pt x="79" y="71"/>
                  </a:cubicBezTo>
                  <a:cubicBezTo>
                    <a:pt x="83" y="72"/>
                    <a:pt x="85" y="73"/>
                    <a:pt x="89" y="73"/>
                  </a:cubicBezTo>
                  <a:cubicBezTo>
                    <a:pt x="90" y="74"/>
                    <a:pt x="89" y="78"/>
                    <a:pt x="88" y="79"/>
                  </a:cubicBezTo>
                  <a:cubicBezTo>
                    <a:pt x="86" y="79"/>
                    <a:pt x="80" y="78"/>
                    <a:pt x="70" y="78"/>
                  </a:cubicBezTo>
                  <a:cubicBezTo>
                    <a:pt x="61" y="78"/>
                    <a:pt x="56" y="79"/>
                    <a:pt x="51" y="79"/>
                  </a:cubicBezTo>
                  <a:cubicBezTo>
                    <a:pt x="51" y="78"/>
                    <a:pt x="50" y="74"/>
                    <a:pt x="51" y="73"/>
                  </a:cubicBezTo>
                  <a:cubicBezTo>
                    <a:pt x="55" y="73"/>
                    <a:pt x="58" y="72"/>
                    <a:pt x="59" y="72"/>
                  </a:cubicBezTo>
                  <a:cubicBezTo>
                    <a:pt x="62" y="71"/>
                    <a:pt x="62" y="69"/>
                    <a:pt x="62" y="64"/>
                  </a:cubicBezTo>
                  <a:cubicBezTo>
                    <a:pt x="63" y="53"/>
                    <a:pt x="63" y="34"/>
                    <a:pt x="62" y="27"/>
                  </a:cubicBezTo>
                  <a:cubicBezTo>
                    <a:pt x="61" y="24"/>
                    <a:pt x="60" y="19"/>
                    <a:pt x="56" y="16"/>
                  </a:cubicBezTo>
                  <a:cubicBezTo>
                    <a:pt x="54" y="13"/>
                    <a:pt x="50" y="11"/>
                    <a:pt x="45" y="11"/>
                  </a:cubicBezTo>
                  <a:cubicBezTo>
                    <a:pt x="39" y="11"/>
                    <a:pt x="33" y="13"/>
                    <a:pt x="29" y="17"/>
                  </a:cubicBezTo>
                  <a:cubicBezTo>
                    <a:pt x="28" y="18"/>
                    <a:pt x="27" y="20"/>
                    <a:pt x="27" y="24"/>
                  </a:cubicBezTo>
                  <a:cubicBezTo>
                    <a:pt x="27" y="38"/>
                    <a:pt x="27" y="56"/>
                    <a:pt x="27" y="65"/>
                  </a:cubicBezTo>
                  <a:cubicBezTo>
                    <a:pt x="27" y="70"/>
                    <a:pt x="28" y="71"/>
                    <a:pt x="31" y="72"/>
                  </a:cubicBezTo>
                  <a:cubicBezTo>
                    <a:pt x="33" y="72"/>
                    <a:pt x="36" y="73"/>
                    <a:pt x="39" y="73"/>
                  </a:cubicBezTo>
                  <a:cubicBezTo>
                    <a:pt x="39" y="74"/>
                    <a:pt x="39" y="78"/>
                    <a:pt x="38" y="79"/>
                  </a:cubicBezTo>
                  <a:cubicBezTo>
                    <a:pt x="35" y="79"/>
                    <a:pt x="30" y="78"/>
                    <a:pt x="20" y="78"/>
                  </a:cubicBezTo>
                  <a:cubicBezTo>
                    <a:pt x="10" y="78"/>
                    <a:pt x="3" y="79"/>
                    <a:pt x="1" y="79"/>
                  </a:cubicBezTo>
                  <a:cubicBezTo>
                    <a:pt x="0" y="78"/>
                    <a:pt x="0" y="74"/>
                    <a:pt x="1" y="73"/>
                  </a:cubicBezTo>
                  <a:cubicBezTo>
                    <a:pt x="4" y="73"/>
                    <a:pt x="6" y="72"/>
                    <a:pt x="8" y="72"/>
                  </a:cubicBezTo>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25" name="Freeform 22">
              <a:extLst>
                <a:ext uri="{FF2B5EF4-FFF2-40B4-BE49-F238E27FC236}">
                  <a16:creationId xmlns:a16="http://schemas.microsoft.com/office/drawing/2014/main" id="{AC81EAC0-C262-258A-9315-3A6BD2BF24BA}"/>
                </a:ext>
              </a:extLst>
            </p:cNvPr>
            <p:cNvSpPr>
              <a:spLocks/>
            </p:cNvSpPr>
            <p:nvPr userDrawn="1"/>
          </p:nvSpPr>
          <p:spPr bwMode="auto">
            <a:xfrm>
              <a:off x="10923588" y="4930775"/>
              <a:ext cx="650875" cy="873125"/>
            </a:xfrm>
            <a:custGeom>
              <a:avLst/>
              <a:gdLst>
                <a:gd name="T0" fmla="*/ 58 w 59"/>
                <a:gd name="T1" fmla="*/ 4 h 79"/>
                <a:gd name="T2" fmla="*/ 58 w 59"/>
                <a:gd name="T3" fmla="*/ 7 h 79"/>
                <a:gd name="T4" fmla="*/ 52 w 59"/>
                <a:gd name="T5" fmla="*/ 19 h 79"/>
                <a:gd name="T6" fmla="*/ 51 w 59"/>
                <a:gd name="T7" fmla="*/ 20 h 79"/>
                <a:gd name="T8" fmla="*/ 38 w 59"/>
                <a:gd name="T9" fmla="*/ 14 h 79"/>
                <a:gd name="T10" fmla="*/ 28 w 59"/>
                <a:gd name="T11" fmla="*/ 22 h 79"/>
                <a:gd name="T12" fmla="*/ 27 w 59"/>
                <a:gd name="T13" fmla="*/ 29 h 79"/>
                <a:gd name="T14" fmla="*/ 27 w 59"/>
                <a:gd name="T15" fmla="*/ 65 h 79"/>
                <a:gd name="T16" fmla="*/ 31 w 59"/>
                <a:gd name="T17" fmla="*/ 71 h 79"/>
                <a:gd name="T18" fmla="*/ 40 w 59"/>
                <a:gd name="T19" fmla="*/ 73 h 79"/>
                <a:gd name="T20" fmla="*/ 40 w 59"/>
                <a:gd name="T21" fmla="*/ 79 h 79"/>
                <a:gd name="T22" fmla="*/ 20 w 59"/>
                <a:gd name="T23" fmla="*/ 78 h 79"/>
                <a:gd name="T24" fmla="*/ 1 w 59"/>
                <a:gd name="T25" fmla="*/ 79 h 79"/>
                <a:gd name="T26" fmla="*/ 1 w 59"/>
                <a:gd name="T27" fmla="*/ 73 h 79"/>
                <a:gd name="T28" fmla="*/ 8 w 59"/>
                <a:gd name="T29" fmla="*/ 72 h 79"/>
                <a:gd name="T30" fmla="*/ 12 w 59"/>
                <a:gd name="T31" fmla="*/ 66 h 79"/>
                <a:gd name="T32" fmla="*/ 12 w 59"/>
                <a:gd name="T33" fmla="*/ 34 h 79"/>
                <a:gd name="T34" fmla="*/ 12 w 59"/>
                <a:gd name="T35" fmla="*/ 19 h 79"/>
                <a:gd name="T36" fmla="*/ 2 w 59"/>
                <a:gd name="T37" fmla="*/ 11 h 79"/>
                <a:gd name="T38" fmla="*/ 3 w 59"/>
                <a:gd name="T39" fmla="*/ 7 h 79"/>
                <a:gd name="T40" fmla="*/ 26 w 59"/>
                <a:gd name="T41" fmla="*/ 0 h 79"/>
                <a:gd name="T42" fmla="*/ 27 w 59"/>
                <a:gd name="T43" fmla="*/ 0 h 79"/>
                <a:gd name="T44" fmla="*/ 27 w 59"/>
                <a:gd name="T45" fmla="*/ 15 h 79"/>
                <a:gd name="T46" fmla="*/ 28 w 59"/>
                <a:gd name="T47" fmla="*/ 16 h 79"/>
                <a:gd name="T48" fmla="*/ 40 w 59"/>
                <a:gd name="T49" fmla="*/ 3 h 79"/>
                <a:gd name="T50" fmla="*/ 49 w 59"/>
                <a:gd name="T51" fmla="*/ 0 h 79"/>
                <a:gd name="T52" fmla="*/ 58 w 59"/>
                <a:gd name="T53" fmla="*/ 4 h 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59" h="79">
                  <a:moveTo>
                    <a:pt x="58" y="4"/>
                  </a:moveTo>
                  <a:cubicBezTo>
                    <a:pt x="59" y="5"/>
                    <a:pt x="59" y="6"/>
                    <a:pt x="58" y="7"/>
                  </a:cubicBezTo>
                  <a:cubicBezTo>
                    <a:pt x="58" y="9"/>
                    <a:pt x="54" y="17"/>
                    <a:pt x="52" y="19"/>
                  </a:cubicBezTo>
                  <a:cubicBezTo>
                    <a:pt x="52" y="19"/>
                    <a:pt x="51" y="20"/>
                    <a:pt x="51" y="20"/>
                  </a:cubicBezTo>
                  <a:cubicBezTo>
                    <a:pt x="47" y="17"/>
                    <a:pt x="43" y="14"/>
                    <a:pt x="38" y="14"/>
                  </a:cubicBezTo>
                  <a:cubicBezTo>
                    <a:pt x="35" y="14"/>
                    <a:pt x="31" y="18"/>
                    <a:pt x="28" y="22"/>
                  </a:cubicBezTo>
                  <a:cubicBezTo>
                    <a:pt x="28" y="23"/>
                    <a:pt x="27" y="26"/>
                    <a:pt x="27" y="29"/>
                  </a:cubicBezTo>
                  <a:cubicBezTo>
                    <a:pt x="27" y="42"/>
                    <a:pt x="27" y="61"/>
                    <a:pt x="27" y="65"/>
                  </a:cubicBezTo>
                  <a:cubicBezTo>
                    <a:pt x="27" y="68"/>
                    <a:pt x="28" y="70"/>
                    <a:pt x="31" y="71"/>
                  </a:cubicBezTo>
                  <a:cubicBezTo>
                    <a:pt x="35" y="72"/>
                    <a:pt x="36" y="73"/>
                    <a:pt x="40" y="73"/>
                  </a:cubicBezTo>
                  <a:cubicBezTo>
                    <a:pt x="41" y="74"/>
                    <a:pt x="41" y="78"/>
                    <a:pt x="40" y="79"/>
                  </a:cubicBezTo>
                  <a:cubicBezTo>
                    <a:pt x="37" y="79"/>
                    <a:pt x="28" y="78"/>
                    <a:pt x="20" y="78"/>
                  </a:cubicBezTo>
                  <a:cubicBezTo>
                    <a:pt x="14" y="78"/>
                    <a:pt x="4" y="79"/>
                    <a:pt x="1" y="79"/>
                  </a:cubicBezTo>
                  <a:cubicBezTo>
                    <a:pt x="0" y="78"/>
                    <a:pt x="0" y="74"/>
                    <a:pt x="1" y="73"/>
                  </a:cubicBezTo>
                  <a:cubicBezTo>
                    <a:pt x="3" y="73"/>
                    <a:pt x="6" y="72"/>
                    <a:pt x="8" y="72"/>
                  </a:cubicBezTo>
                  <a:cubicBezTo>
                    <a:pt x="10" y="71"/>
                    <a:pt x="11" y="70"/>
                    <a:pt x="12" y="66"/>
                  </a:cubicBezTo>
                  <a:cubicBezTo>
                    <a:pt x="12" y="63"/>
                    <a:pt x="12" y="47"/>
                    <a:pt x="12" y="34"/>
                  </a:cubicBezTo>
                  <a:cubicBezTo>
                    <a:pt x="12" y="27"/>
                    <a:pt x="12" y="21"/>
                    <a:pt x="12" y="19"/>
                  </a:cubicBezTo>
                  <a:cubicBezTo>
                    <a:pt x="12" y="16"/>
                    <a:pt x="10" y="14"/>
                    <a:pt x="2" y="11"/>
                  </a:cubicBezTo>
                  <a:cubicBezTo>
                    <a:pt x="2" y="10"/>
                    <a:pt x="2" y="7"/>
                    <a:pt x="3" y="7"/>
                  </a:cubicBezTo>
                  <a:cubicBezTo>
                    <a:pt x="10" y="6"/>
                    <a:pt x="21" y="3"/>
                    <a:pt x="26" y="0"/>
                  </a:cubicBezTo>
                  <a:cubicBezTo>
                    <a:pt x="26" y="0"/>
                    <a:pt x="27" y="0"/>
                    <a:pt x="27" y="0"/>
                  </a:cubicBezTo>
                  <a:cubicBezTo>
                    <a:pt x="27" y="3"/>
                    <a:pt x="27" y="12"/>
                    <a:pt x="27" y="15"/>
                  </a:cubicBezTo>
                  <a:cubicBezTo>
                    <a:pt x="27" y="16"/>
                    <a:pt x="27" y="16"/>
                    <a:pt x="28" y="16"/>
                  </a:cubicBezTo>
                  <a:cubicBezTo>
                    <a:pt x="31" y="11"/>
                    <a:pt x="35" y="7"/>
                    <a:pt x="40" y="3"/>
                  </a:cubicBezTo>
                  <a:cubicBezTo>
                    <a:pt x="43" y="1"/>
                    <a:pt x="46" y="0"/>
                    <a:pt x="49" y="0"/>
                  </a:cubicBezTo>
                  <a:cubicBezTo>
                    <a:pt x="53" y="0"/>
                    <a:pt x="57" y="1"/>
                    <a:pt x="58" y="4"/>
                  </a:cubicBezTo>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26" name="Freeform 23">
              <a:extLst>
                <a:ext uri="{FF2B5EF4-FFF2-40B4-BE49-F238E27FC236}">
                  <a16:creationId xmlns:a16="http://schemas.microsoft.com/office/drawing/2014/main" id="{CDA8E4AC-03F1-DE88-FA36-D28846D42AE0}"/>
                </a:ext>
              </a:extLst>
            </p:cNvPr>
            <p:cNvSpPr>
              <a:spLocks/>
            </p:cNvSpPr>
            <p:nvPr userDrawn="1"/>
          </p:nvSpPr>
          <p:spPr bwMode="auto">
            <a:xfrm>
              <a:off x="11596688" y="4930775"/>
              <a:ext cx="595313" cy="884238"/>
            </a:xfrm>
            <a:custGeom>
              <a:avLst/>
              <a:gdLst>
                <a:gd name="T0" fmla="*/ 49 w 54"/>
                <a:gd name="T1" fmla="*/ 22 h 80"/>
                <a:gd name="T2" fmla="*/ 44 w 54"/>
                <a:gd name="T3" fmla="*/ 22 h 80"/>
                <a:gd name="T4" fmla="*/ 37 w 54"/>
                <a:gd name="T5" fmla="*/ 8 h 80"/>
                <a:gd name="T6" fmla="*/ 28 w 54"/>
                <a:gd name="T7" fmla="*/ 6 h 80"/>
                <a:gd name="T8" fmla="*/ 16 w 54"/>
                <a:gd name="T9" fmla="*/ 17 h 80"/>
                <a:gd name="T10" fmla="*/ 34 w 54"/>
                <a:gd name="T11" fmla="*/ 34 h 80"/>
                <a:gd name="T12" fmla="*/ 54 w 54"/>
                <a:gd name="T13" fmla="*/ 57 h 80"/>
                <a:gd name="T14" fmla="*/ 24 w 54"/>
                <a:gd name="T15" fmla="*/ 80 h 80"/>
                <a:gd name="T16" fmla="*/ 3 w 54"/>
                <a:gd name="T17" fmla="*/ 77 h 80"/>
                <a:gd name="T18" fmla="*/ 0 w 54"/>
                <a:gd name="T19" fmla="*/ 56 h 80"/>
                <a:gd name="T20" fmla="*/ 6 w 54"/>
                <a:gd name="T21" fmla="*/ 54 h 80"/>
                <a:gd name="T22" fmla="*/ 17 w 54"/>
                <a:gd name="T23" fmla="*/ 72 h 80"/>
                <a:gd name="T24" fmla="*/ 27 w 54"/>
                <a:gd name="T25" fmla="*/ 74 h 80"/>
                <a:gd name="T26" fmla="*/ 39 w 54"/>
                <a:gd name="T27" fmla="*/ 63 h 80"/>
                <a:gd name="T28" fmla="*/ 24 w 54"/>
                <a:gd name="T29" fmla="*/ 47 h 80"/>
                <a:gd name="T30" fmla="*/ 3 w 54"/>
                <a:gd name="T31" fmla="*/ 22 h 80"/>
                <a:gd name="T32" fmla="*/ 31 w 54"/>
                <a:gd name="T33" fmla="*/ 0 h 80"/>
                <a:gd name="T34" fmla="*/ 43 w 54"/>
                <a:gd name="T35" fmla="*/ 1 h 80"/>
                <a:gd name="T36" fmla="*/ 51 w 54"/>
                <a:gd name="T37" fmla="*/ 2 h 80"/>
                <a:gd name="T38" fmla="*/ 49 w 54"/>
                <a:gd name="T39" fmla="*/ 22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54" h="80">
                  <a:moveTo>
                    <a:pt x="49" y="22"/>
                  </a:moveTo>
                  <a:cubicBezTo>
                    <a:pt x="48" y="23"/>
                    <a:pt x="44" y="23"/>
                    <a:pt x="44" y="22"/>
                  </a:cubicBezTo>
                  <a:cubicBezTo>
                    <a:pt x="43" y="14"/>
                    <a:pt x="41" y="10"/>
                    <a:pt x="37" y="8"/>
                  </a:cubicBezTo>
                  <a:cubicBezTo>
                    <a:pt x="35" y="6"/>
                    <a:pt x="32" y="6"/>
                    <a:pt x="28" y="6"/>
                  </a:cubicBezTo>
                  <a:cubicBezTo>
                    <a:pt x="21" y="6"/>
                    <a:pt x="16" y="10"/>
                    <a:pt x="16" y="17"/>
                  </a:cubicBezTo>
                  <a:cubicBezTo>
                    <a:pt x="16" y="23"/>
                    <a:pt x="19" y="27"/>
                    <a:pt x="34" y="34"/>
                  </a:cubicBezTo>
                  <a:cubicBezTo>
                    <a:pt x="50" y="41"/>
                    <a:pt x="54" y="48"/>
                    <a:pt x="54" y="57"/>
                  </a:cubicBezTo>
                  <a:cubicBezTo>
                    <a:pt x="54" y="71"/>
                    <a:pt x="41" y="80"/>
                    <a:pt x="24" y="80"/>
                  </a:cubicBezTo>
                  <a:cubicBezTo>
                    <a:pt x="16" y="80"/>
                    <a:pt x="8" y="79"/>
                    <a:pt x="3" y="77"/>
                  </a:cubicBezTo>
                  <a:cubicBezTo>
                    <a:pt x="2" y="72"/>
                    <a:pt x="0" y="60"/>
                    <a:pt x="0" y="56"/>
                  </a:cubicBezTo>
                  <a:cubicBezTo>
                    <a:pt x="1" y="55"/>
                    <a:pt x="5" y="54"/>
                    <a:pt x="6" y="54"/>
                  </a:cubicBezTo>
                  <a:cubicBezTo>
                    <a:pt x="8" y="64"/>
                    <a:pt x="12" y="69"/>
                    <a:pt x="17" y="72"/>
                  </a:cubicBezTo>
                  <a:cubicBezTo>
                    <a:pt x="20" y="73"/>
                    <a:pt x="24" y="74"/>
                    <a:pt x="27" y="74"/>
                  </a:cubicBezTo>
                  <a:cubicBezTo>
                    <a:pt x="34" y="74"/>
                    <a:pt x="39" y="70"/>
                    <a:pt x="39" y="63"/>
                  </a:cubicBezTo>
                  <a:cubicBezTo>
                    <a:pt x="39" y="57"/>
                    <a:pt x="36" y="53"/>
                    <a:pt x="24" y="47"/>
                  </a:cubicBezTo>
                  <a:cubicBezTo>
                    <a:pt x="8" y="39"/>
                    <a:pt x="3" y="33"/>
                    <a:pt x="3" y="22"/>
                  </a:cubicBezTo>
                  <a:cubicBezTo>
                    <a:pt x="3" y="11"/>
                    <a:pt x="12" y="0"/>
                    <a:pt x="31" y="0"/>
                  </a:cubicBezTo>
                  <a:cubicBezTo>
                    <a:pt x="35" y="0"/>
                    <a:pt x="40" y="0"/>
                    <a:pt x="43" y="1"/>
                  </a:cubicBezTo>
                  <a:cubicBezTo>
                    <a:pt x="47" y="2"/>
                    <a:pt x="50" y="2"/>
                    <a:pt x="51" y="2"/>
                  </a:cubicBezTo>
                  <a:cubicBezTo>
                    <a:pt x="50" y="8"/>
                    <a:pt x="49" y="14"/>
                    <a:pt x="49" y="22"/>
                  </a:cubicBezTo>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27" name="Freeform 24">
              <a:extLst>
                <a:ext uri="{FF2B5EF4-FFF2-40B4-BE49-F238E27FC236}">
                  <a16:creationId xmlns:a16="http://schemas.microsoft.com/office/drawing/2014/main" id="{02C968AF-B771-D7DC-C056-3D936BD4496D}"/>
                </a:ext>
              </a:extLst>
            </p:cNvPr>
            <p:cNvSpPr>
              <a:spLocks noEditPoints="1"/>
            </p:cNvSpPr>
            <p:nvPr userDrawn="1"/>
          </p:nvSpPr>
          <p:spPr bwMode="auto">
            <a:xfrm>
              <a:off x="10150475" y="4930775"/>
              <a:ext cx="728663" cy="884238"/>
            </a:xfrm>
            <a:custGeom>
              <a:avLst/>
              <a:gdLst>
                <a:gd name="T0" fmla="*/ 65 w 66"/>
                <a:gd name="T1" fmla="*/ 26 h 80"/>
                <a:gd name="T2" fmla="*/ 38 w 66"/>
                <a:gd name="T3" fmla="*/ 0 h 80"/>
                <a:gd name="T4" fmla="*/ 17 w 66"/>
                <a:gd name="T5" fmla="*/ 6 h 80"/>
                <a:gd name="T6" fmla="*/ 0 w 66"/>
                <a:gd name="T7" fmla="*/ 41 h 80"/>
                <a:gd name="T8" fmla="*/ 11 w 66"/>
                <a:gd name="T9" fmla="*/ 71 h 80"/>
                <a:gd name="T10" fmla="*/ 35 w 66"/>
                <a:gd name="T11" fmla="*/ 80 h 80"/>
                <a:gd name="T12" fmla="*/ 65 w 66"/>
                <a:gd name="T13" fmla="*/ 66 h 80"/>
                <a:gd name="T14" fmla="*/ 66 w 66"/>
                <a:gd name="T15" fmla="*/ 61 h 80"/>
                <a:gd name="T16" fmla="*/ 65 w 66"/>
                <a:gd name="T17" fmla="*/ 60 h 80"/>
                <a:gd name="T18" fmla="*/ 43 w 66"/>
                <a:gd name="T19" fmla="*/ 68 h 80"/>
                <a:gd name="T20" fmla="*/ 23 w 66"/>
                <a:gd name="T21" fmla="*/ 59 h 80"/>
                <a:gd name="T22" fmla="*/ 15 w 66"/>
                <a:gd name="T23" fmla="*/ 40 h 80"/>
                <a:gd name="T24" fmla="*/ 16 w 66"/>
                <a:gd name="T25" fmla="*/ 38 h 80"/>
                <a:gd name="T26" fmla="*/ 64 w 66"/>
                <a:gd name="T27" fmla="*/ 34 h 80"/>
                <a:gd name="T28" fmla="*/ 65 w 66"/>
                <a:gd name="T29" fmla="*/ 26 h 80"/>
                <a:gd name="T30" fmla="*/ 32 w 66"/>
                <a:gd name="T31" fmla="*/ 7 h 80"/>
                <a:gd name="T32" fmla="*/ 50 w 66"/>
                <a:gd name="T33" fmla="*/ 28 h 80"/>
                <a:gd name="T34" fmla="*/ 49 w 66"/>
                <a:gd name="T35" fmla="*/ 29 h 80"/>
                <a:gd name="T36" fmla="*/ 16 w 66"/>
                <a:gd name="T37" fmla="*/ 30 h 80"/>
                <a:gd name="T38" fmla="*/ 15 w 66"/>
                <a:gd name="T39" fmla="*/ 29 h 80"/>
                <a:gd name="T40" fmla="*/ 32 w 66"/>
                <a:gd name="T41" fmla="*/ 7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66" h="80">
                  <a:moveTo>
                    <a:pt x="65" y="26"/>
                  </a:moveTo>
                  <a:cubicBezTo>
                    <a:pt x="63" y="16"/>
                    <a:pt x="56" y="0"/>
                    <a:pt x="38" y="0"/>
                  </a:cubicBezTo>
                  <a:cubicBezTo>
                    <a:pt x="32" y="0"/>
                    <a:pt x="23" y="2"/>
                    <a:pt x="17" y="6"/>
                  </a:cubicBezTo>
                  <a:cubicBezTo>
                    <a:pt x="7" y="13"/>
                    <a:pt x="0" y="24"/>
                    <a:pt x="0" y="41"/>
                  </a:cubicBezTo>
                  <a:cubicBezTo>
                    <a:pt x="0" y="52"/>
                    <a:pt x="3" y="63"/>
                    <a:pt x="11" y="71"/>
                  </a:cubicBezTo>
                  <a:cubicBezTo>
                    <a:pt x="17" y="77"/>
                    <a:pt x="25" y="80"/>
                    <a:pt x="35" y="80"/>
                  </a:cubicBezTo>
                  <a:cubicBezTo>
                    <a:pt x="43" y="80"/>
                    <a:pt x="57" y="76"/>
                    <a:pt x="65" y="66"/>
                  </a:cubicBezTo>
                  <a:cubicBezTo>
                    <a:pt x="66" y="66"/>
                    <a:pt x="66" y="62"/>
                    <a:pt x="66" y="61"/>
                  </a:cubicBezTo>
                  <a:cubicBezTo>
                    <a:pt x="66" y="60"/>
                    <a:pt x="66" y="60"/>
                    <a:pt x="65" y="60"/>
                  </a:cubicBezTo>
                  <a:cubicBezTo>
                    <a:pt x="58" y="66"/>
                    <a:pt x="51" y="68"/>
                    <a:pt x="43" y="68"/>
                  </a:cubicBezTo>
                  <a:cubicBezTo>
                    <a:pt x="35" y="68"/>
                    <a:pt x="28" y="65"/>
                    <a:pt x="23" y="59"/>
                  </a:cubicBezTo>
                  <a:cubicBezTo>
                    <a:pt x="18" y="54"/>
                    <a:pt x="15" y="46"/>
                    <a:pt x="15" y="40"/>
                  </a:cubicBezTo>
                  <a:cubicBezTo>
                    <a:pt x="15" y="39"/>
                    <a:pt x="15" y="38"/>
                    <a:pt x="16" y="38"/>
                  </a:cubicBezTo>
                  <a:cubicBezTo>
                    <a:pt x="31" y="37"/>
                    <a:pt x="55" y="36"/>
                    <a:pt x="64" y="34"/>
                  </a:cubicBezTo>
                  <a:cubicBezTo>
                    <a:pt x="66" y="33"/>
                    <a:pt x="65" y="26"/>
                    <a:pt x="65" y="26"/>
                  </a:cubicBezTo>
                  <a:moveTo>
                    <a:pt x="32" y="7"/>
                  </a:moveTo>
                  <a:cubicBezTo>
                    <a:pt x="42" y="7"/>
                    <a:pt x="49" y="18"/>
                    <a:pt x="50" y="28"/>
                  </a:cubicBezTo>
                  <a:cubicBezTo>
                    <a:pt x="50" y="28"/>
                    <a:pt x="49" y="29"/>
                    <a:pt x="49" y="29"/>
                  </a:cubicBezTo>
                  <a:cubicBezTo>
                    <a:pt x="45" y="30"/>
                    <a:pt x="22" y="31"/>
                    <a:pt x="16" y="30"/>
                  </a:cubicBezTo>
                  <a:cubicBezTo>
                    <a:pt x="16" y="30"/>
                    <a:pt x="15" y="30"/>
                    <a:pt x="15" y="29"/>
                  </a:cubicBezTo>
                  <a:cubicBezTo>
                    <a:pt x="16" y="16"/>
                    <a:pt x="23" y="7"/>
                    <a:pt x="32" y="7"/>
                  </a:cubicBezTo>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28" name="Freeform 25">
              <a:extLst>
                <a:ext uri="{FF2B5EF4-FFF2-40B4-BE49-F238E27FC236}">
                  <a16:creationId xmlns:a16="http://schemas.microsoft.com/office/drawing/2014/main" id="{6A431C96-BE41-177A-5C34-C40F0F722C85}"/>
                </a:ext>
              </a:extLst>
            </p:cNvPr>
            <p:cNvSpPr>
              <a:spLocks/>
            </p:cNvSpPr>
            <p:nvPr userDrawn="1"/>
          </p:nvSpPr>
          <p:spPr bwMode="auto">
            <a:xfrm>
              <a:off x="5086350" y="4456113"/>
              <a:ext cx="938213" cy="1370013"/>
            </a:xfrm>
            <a:custGeom>
              <a:avLst/>
              <a:gdLst>
                <a:gd name="T0" fmla="*/ 85 w 85"/>
                <a:gd name="T1" fmla="*/ 112 h 124"/>
                <a:gd name="T2" fmla="*/ 76 w 85"/>
                <a:gd name="T3" fmla="*/ 112 h 124"/>
                <a:gd name="T4" fmla="*/ 73 w 85"/>
                <a:gd name="T5" fmla="*/ 105 h 124"/>
                <a:gd name="T6" fmla="*/ 73 w 85"/>
                <a:gd name="T7" fmla="*/ 63 h 124"/>
                <a:gd name="T8" fmla="*/ 73 w 85"/>
                <a:gd name="T9" fmla="*/ 17 h 124"/>
                <a:gd name="T10" fmla="*/ 75 w 85"/>
                <a:gd name="T11" fmla="*/ 3 h 124"/>
                <a:gd name="T12" fmla="*/ 74 w 85"/>
                <a:gd name="T13" fmla="*/ 0 h 124"/>
                <a:gd name="T14" fmla="*/ 43 w 85"/>
                <a:gd name="T15" fmla="*/ 5 h 124"/>
                <a:gd name="T16" fmla="*/ 43 w 85"/>
                <a:gd name="T17" fmla="*/ 10 h 124"/>
                <a:gd name="T18" fmla="*/ 54 w 85"/>
                <a:gd name="T19" fmla="*/ 12 h 124"/>
                <a:gd name="T20" fmla="*/ 58 w 85"/>
                <a:gd name="T21" fmla="*/ 18 h 124"/>
                <a:gd name="T22" fmla="*/ 58 w 85"/>
                <a:gd name="T23" fmla="*/ 43 h 124"/>
                <a:gd name="T24" fmla="*/ 58 w 85"/>
                <a:gd name="T25" fmla="*/ 102 h 124"/>
                <a:gd name="T26" fmla="*/ 56 w 85"/>
                <a:gd name="T27" fmla="*/ 106 h 124"/>
                <a:gd name="T28" fmla="*/ 41 w 85"/>
                <a:gd name="T29" fmla="*/ 111 h 124"/>
                <a:gd name="T30" fmla="*/ 15 w 85"/>
                <a:gd name="T31" fmla="*/ 80 h 124"/>
                <a:gd name="T32" fmla="*/ 43 w 85"/>
                <a:gd name="T33" fmla="*/ 52 h 124"/>
                <a:gd name="T34" fmla="*/ 50 w 85"/>
                <a:gd name="T35" fmla="*/ 52 h 124"/>
                <a:gd name="T36" fmla="*/ 51 w 85"/>
                <a:gd name="T37" fmla="*/ 51 h 124"/>
                <a:gd name="T38" fmla="*/ 48 w 85"/>
                <a:gd name="T39" fmla="*/ 46 h 124"/>
                <a:gd name="T40" fmla="*/ 40 w 85"/>
                <a:gd name="T41" fmla="*/ 45 h 124"/>
                <a:gd name="T42" fmla="*/ 20 w 85"/>
                <a:gd name="T43" fmla="*/ 50 h 124"/>
                <a:gd name="T44" fmla="*/ 0 w 85"/>
                <a:gd name="T45" fmla="*/ 86 h 124"/>
                <a:gd name="T46" fmla="*/ 9 w 85"/>
                <a:gd name="T47" fmla="*/ 113 h 124"/>
                <a:gd name="T48" fmla="*/ 30 w 85"/>
                <a:gd name="T49" fmla="*/ 123 h 124"/>
                <a:gd name="T50" fmla="*/ 57 w 85"/>
                <a:gd name="T51" fmla="*/ 112 h 124"/>
                <a:gd name="T52" fmla="*/ 58 w 85"/>
                <a:gd name="T53" fmla="*/ 113 h 124"/>
                <a:gd name="T54" fmla="*/ 58 w 85"/>
                <a:gd name="T55" fmla="*/ 122 h 124"/>
                <a:gd name="T56" fmla="*/ 59 w 85"/>
                <a:gd name="T57" fmla="*/ 124 h 124"/>
                <a:gd name="T58" fmla="*/ 84 w 85"/>
                <a:gd name="T59" fmla="*/ 117 h 124"/>
                <a:gd name="T60" fmla="*/ 85 w 85"/>
                <a:gd name="T61" fmla="*/ 112 h 1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85" h="124">
                  <a:moveTo>
                    <a:pt x="85" y="112"/>
                  </a:moveTo>
                  <a:cubicBezTo>
                    <a:pt x="82" y="112"/>
                    <a:pt x="79" y="112"/>
                    <a:pt x="76" y="112"/>
                  </a:cubicBezTo>
                  <a:cubicBezTo>
                    <a:pt x="74" y="112"/>
                    <a:pt x="73" y="111"/>
                    <a:pt x="73" y="105"/>
                  </a:cubicBezTo>
                  <a:cubicBezTo>
                    <a:pt x="73" y="101"/>
                    <a:pt x="73" y="86"/>
                    <a:pt x="73" y="63"/>
                  </a:cubicBezTo>
                  <a:cubicBezTo>
                    <a:pt x="73" y="34"/>
                    <a:pt x="73" y="27"/>
                    <a:pt x="73" y="17"/>
                  </a:cubicBezTo>
                  <a:cubicBezTo>
                    <a:pt x="73" y="8"/>
                    <a:pt x="74" y="5"/>
                    <a:pt x="75" y="3"/>
                  </a:cubicBezTo>
                  <a:cubicBezTo>
                    <a:pt x="76" y="2"/>
                    <a:pt x="75" y="0"/>
                    <a:pt x="74" y="0"/>
                  </a:cubicBezTo>
                  <a:cubicBezTo>
                    <a:pt x="68" y="2"/>
                    <a:pt x="56" y="5"/>
                    <a:pt x="43" y="5"/>
                  </a:cubicBezTo>
                  <a:cubicBezTo>
                    <a:pt x="42" y="5"/>
                    <a:pt x="42" y="9"/>
                    <a:pt x="43" y="10"/>
                  </a:cubicBezTo>
                  <a:cubicBezTo>
                    <a:pt x="46" y="10"/>
                    <a:pt x="51" y="11"/>
                    <a:pt x="54" y="12"/>
                  </a:cubicBezTo>
                  <a:cubicBezTo>
                    <a:pt x="57" y="13"/>
                    <a:pt x="57" y="14"/>
                    <a:pt x="58" y="18"/>
                  </a:cubicBezTo>
                  <a:cubicBezTo>
                    <a:pt x="58" y="23"/>
                    <a:pt x="58" y="20"/>
                    <a:pt x="58" y="43"/>
                  </a:cubicBezTo>
                  <a:cubicBezTo>
                    <a:pt x="58" y="51"/>
                    <a:pt x="58" y="97"/>
                    <a:pt x="58" y="102"/>
                  </a:cubicBezTo>
                  <a:cubicBezTo>
                    <a:pt x="58" y="103"/>
                    <a:pt x="57" y="105"/>
                    <a:pt x="56" y="106"/>
                  </a:cubicBezTo>
                  <a:cubicBezTo>
                    <a:pt x="52" y="109"/>
                    <a:pt x="47" y="111"/>
                    <a:pt x="41" y="111"/>
                  </a:cubicBezTo>
                  <a:cubicBezTo>
                    <a:pt x="27" y="111"/>
                    <a:pt x="15" y="100"/>
                    <a:pt x="15" y="80"/>
                  </a:cubicBezTo>
                  <a:cubicBezTo>
                    <a:pt x="17" y="51"/>
                    <a:pt x="43" y="52"/>
                    <a:pt x="43" y="52"/>
                  </a:cubicBezTo>
                  <a:cubicBezTo>
                    <a:pt x="45" y="52"/>
                    <a:pt x="48" y="52"/>
                    <a:pt x="50" y="52"/>
                  </a:cubicBezTo>
                  <a:cubicBezTo>
                    <a:pt x="50" y="52"/>
                    <a:pt x="51" y="51"/>
                    <a:pt x="51" y="51"/>
                  </a:cubicBezTo>
                  <a:cubicBezTo>
                    <a:pt x="51" y="50"/>
                    <a:pt x="50" y="47"/>
                    <a:pt x="48" y="46"/>
                  </a:cubicBezTo>
                  <a:cubicBezTo>
                    <a:pt x="46" y="45"/>
                    <a:pt x="43" y="45"/>
                    <a:pt x="40" y="45"/>
                  </a:cubicBezTo>
                  <a:cubicBezTo>
                    <a:pt x="34" y="45"/>
                    <a:pt x="27" y="46"/>
                    <a:pt x="20" y="50"/>
                  </a:cubicBezTo>
                  <a:cubicBezTo>
                    <a:pt x="10" y="55"/>
                    <a:pt x="0" y="68"/>
                    <a:pt x="0" y="86"/>
                  </a:cubicBezTo>
                  <a:cubicBezTo>
                    <a:pt x="0" y="96"/>
                    <a:pt x="3" y="106"/>
                    <a:pt x="9" y="113"/>
                  </a:cubicBezTo>
                  <a:cubicBezTo>
                    <a:pt x="14" y="119"/>
                    <a:pt x="22" y="123"/>
                    <a:pt x="30" y="123"/>
                  </a:cubicBezTo>
                  <a:cubicBezTo>
                    <a:pt x="36" y="123"/>
                    <a:pt x="48" y="118"/>
                    <a:pt x="57" y="112"/>
                  </a:cubicBezTo>
                  <a:cubicBezTo>
                    <a:pt x="57" y="112"/>
                    <a:pt x="58" y="112"/>
                    <a:pt x="58" y="113"/>
                  </a:cubicBezTo>
                  <a:cubicBezTo>
                    <a:pt x="58" y="115"/>
                    <a:pt x="58" y="120"/>
                    <a:pt x="58" y="122"/>
                  </a:cubicBezTo>
                  <a:cubicBezTo>
                    <a:pt x="58" y="123"/>
                    <a:pt x="59" y="124"/>
                    <a:pt x="59" y="124"/>
                  </a:cubicBezTo>
                  <a:cubicBezTo>
                    <a:pt x="64" y="124"/>
                    <a:pt x="79" y="119"/>
                    <a:pt x="84" y="117"/>
                  </a:cubicBezTo>
                  <a:cubicBezTo>
                    <a:pt x="85" y="116"/>
                    <a:pt x="85" y="113"/>
                    <a:pt x="85" y="112"/>
                  </a:cubicBezTo>
                </a:path>
              </a:pathLst>
            </a:custGeom>
            <a:grpFill/>
            <a:ln>
              <a:noFill/>
            </a:ln>
          </p:spPr>
          <p:txBody>
            <a:bodyPr vert="horz" wrap="square" lIns="91440" tIns="45720" rIns="91440" bIns="45720" numCol="1" anchor="t" anchorCtr="0" compatLnSpc="1">
              <a:prstTxWarp prst="textNoShape">
                <a:avLst/>
              </a:prstTxWarp>
            </a:bodyPr>
            <a:lstStyle/>
            <a:p>
              <a:endParaRPr lang="en-US"/>
            </a:p>
          </p:txBody>
        </p:sp>
      </p:grpSp>
      <p:sp>
        <p:nvSpPr>
          <p:cNvPr id="31" name="Date Placeholder 30">
            <a:extLst>
              <a:ext uri="{FF2B5EF4-FFF2-40B4-BE49-F238E27FC236}">
                <a16:creationId xmlns:a16="http://schemas.microsoft.com/office/drawing/2014/main" id="{70DEAA02-DC67-1CFA-1C79-7F3F98DE4795}"/>
              </a:ext>
            </a:extLst>
          </p:cNvPr>
          <p:cNvSpPr>
            <a:spLocks noGrp="1"/>
          </p:cNvSpPr>
          <p:nvPr>
            <p:ph type="dt" sz="half" idx="10"/>
          </p:nvPr>
        </p:nvSpPr>
        <p:spPr>
          <a:xfrm>
            <a:off x="541338" y="5523723"/>
            <a:ext cx="5554662" cy="426228"/>
          </a:xfrm>
        </p:spPr>
        <p:txBody>
          <a:bodyPr/>
          <a:lstStyle>
            <a:lvl1pPr algn="l">
              <a:defRPr sz="1800">
                <a:solidFill>
                  <a:schemeClr val="accent3"/>
                </a:solidFill>
              </a:defRPr>
            </a:lvl1pPr>
          </a:lstStyle>
          <a:p>
            <a:fld id="{F7A0F6E8-B336-4BB7-B742-8625052934FC}" type="datetime1">
              <a:rPr lang="en-US" smtClean="0"/>
              <a:t>2/3/2025</a:t>
            </a:fld>
            <a:endParaRPr lang="en-US"/>
          </a:p>
        </p:txBody>
      </p:sp>
      <p:sp>
        <p:nvSpPr>
          <p:cNvPr id="32" name="Footer Placeholder 31">
            <a:extLst>
              <a:ext uri="{FF2B5EF4-FFF2-40B4-BE49-F238E27FC236}">
                <a16:creationId xmlns:a16="http://schemas.microsoft.com/office/drawing/2014/main" id="{F7C4C4E8-CD62-7282-6E47-F29FB4257721}"/>
              </a:ext>
            </a:extLst>
          </p:cNvPr>
          <p:cNvSpPr>
            <a:spLocks noGrp="1"/>
          </p:cNvSpPr>
          <p:nvPr>
            <p:ph type="ftr" sz="quarter" idx="11"/>
          </p:nvPr>
        </p:nvSpPr>
        <p:spPr/>
        <p:txBody>
          <a:bodyPr/>
          <a:lstStyle>
            <a:lvl1pPr>
              <a:defRPr>
                <a:solidFill>
                  <a:schemeClr val="accent3"/>
                </a:solidFill>
              </a:defRPr>
            </a:lvl1pPr>
          </a:lstStyle>
          <a:p>
            <a:endParaRPr lang="en-US"/>
          </a:p>
        </p:txBody>
      </p:sp>
    </p:spTree>
    <p:extLst>
      <p:ext uri="{BB962C8B-B14F-4D97-AF65-F5344CB8AC3E}">
        <p14:creationId xmlns:p14="http://schemas.microsoft.com/office/powerpoint/2010/main" val="59206172"/>
      </p:ext>
    </p:extLst>
  </p:cSld>
  <p:clrMapOvr>
    <a:masterClrMapping/>
  </p:clrMapOvr>
  <p:extLst>
    <p:ext uri="{DCECCB84-F9BA-43D5-87BE-67443E8EF086}">
      <p15:sldGuideLst xmlns:p15="http://schemas.microsoft.com/office/powerpoint/2012/main">
        <p15:guide id="2" pos="3840">
          <p15:clr>
            <a:srgbClr val="FBAE40"/>
          </p15:clr>
        </p15:guide>
      </p15:sldGuideLst>
    </p:ext>
  </p:extLst>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preserve="1" userDrawn="1">
  <p:cSld name="Title Slide_Header 1">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355A726-047D-73E1-D681-DF8571E2509D}"/>
              </a:ext>
            </a:extLst>
          </p:cNvPr>
          <p:cNvSpPr>
            <a:spLocks noGrp="1"/>
          </p:cNvSpPr>
          <p:nvPr>
            <p:ph type="ctrTitle"/>
          </p:nvPr>
        </p:nvSpPr>
        <p:spPr>
          <a:xfrm>
            <a:off x="541338" y="827087"/>
            <a:ext cx="7560000" cy="2597861"/>
          </a:xfrm>
        </p:spPr>
        <p:txBody>
          <a:bodyPr anchor="t"/>
          <a:lstStyle>
            <a:lvl1pPr algn="l">
              <a:lnSpc>
                <a:spcPct val="100000"/>
              </a:lnSpc>
              <a:defRPr sz="5000"/>
            </a:lvl1pPr>
          </a:lstStyle>
          <a:p>
            <a:r>
              <a:rPr lang="en-GB"/>
              <a:t>Click to edit Master title style</a:t>
            </a:r>
            <a:endParaRPr lang="en-US"/>
          </a:p>
        </p:txBody>
      </p:sp>
      <p:sp>
        <p:nvSpPr>
          <p:cNvPr id="3" name="Subtitle 2">
            <a:extLst>
              <a:ext uri="{FF2B5EF4-FFF2-40B4-BE49-F238E27FC236}">
                <a16:creationId xmlns:a16="http://schemas.microsoft.com/office/drawing/2014/main" id="{9BCA52A2-D1ED-A39F-9096-70804795A566}"/>
              </a:ext>
            </a:extLst>
          </p:cNvPr>
          <p:cNvSpPr>
            <a:spLocks noGrp="1"/>
          </p:cNvSpPr>
          <p:nvPr>
            <p:ph type="subTitle" idx="1" hasCustomPrompt="1"/>
          </p:nvPr>
        </p:nvSpPr>
        <p:spPr>
          <a:xfrm>
            <a:off x="541338" y="3672000"/>
            <a:ext cx="5554662" cy="1851722"/>
          </a:xfrm>
        </p:spPr>
        <p:txBody>
          <a:bodyPr/>
          <a:lstStyle>
            <a:lvl1pPr marL="0" indent="0" algn="l">
              <a:buNone/>
              <a:defRPr sz="1800">
                <a:solidFill>
                  <a:schemeClr val="accent3"/>
                </a:solidFill>
                <a:latin typeface="Work Sans SemiBold" pitchFamily="2"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Add optional subtitle</a:t>
            </a:r>
          </a:p>
        </p:txBody>
      </p:sp>
      <p:grpSp>
        <p:nvGrpSpPr>
          <p:cNvPr id="7" name="Group 6">
            <a:extLst>
              <a:ext uri="{FF2B5EF4-FFF2-40B4-BE49-F238E27FC236}">
                <a16:creationId xmlns:a16="http://schemas.microsoft.com/office/drawing/2014/main" id="{B825796D-15C2-95E2-DCB8-86017424D43C}"/>
              </a:ext>
            </a:extLst>
          </p:cNvPr>
          <p:cNvGrpSpPr>
            <a:grpSpLocks noChangeAspect="1"/>
          </p:cNvGrpSpPr>
          <p:nvPr userDrawn="1"/>
        </p:nvGrpSpPr>
        <p:grpSpPr>
          <a:xfrm>
            <a:off x="10317600" y="5796000"/>
            <a:ext cx="1332000" cy="523781"/>
            <a:chOff x="0" y="1031875"/>
            <a:chExt cx="12192001" cy="4794251"/>
          </a:xfrm>
          <a:solidFill>
            <a:schemeClr val="accent1"/>
          </a:solidFill>
        </p:grpSpPr>
        <p:sp>
          <p:nvSpPr>
            <p:cNvPr id="8" name="Freeform 5">
              <a:extLst>
                <a:ext uri="{FF2B5EF4-FFF2-40B4-BE49-F238E27FC236}">
                  <a16:creationId xmlns:a16="http://schemas.microsoft.com/office/drawing/2014/main" id="{13816C64-CA86-156E-84C1-0EBB5B2BD0E5}"/>
                </a:ext>
              </a:extLst>
            </p:cNvPr>
            <p:cNvSpPr>
              <a:spLocks/>
            </p:cNvSpPr>
            <p:nvPr userDrawn="1"/>
          </p:nvSpPr>
          <p:spPr bwMode="auto">
            <a:xfrm>
              <a:off x="5119688" y="1031875"/>
              <a:ext cx="2416175" cy="2706688"/>
            </a:xfrm>
            <a:custGeom>
              <a:avLst/>
              <a:gdLst>
                <a:gd name="T0" fmla="*/ 368 w 1522"/>
                <a:gd name="T1" fmla="*/ 0 h 1705"/>
                <a:gd name="T2" fmla="*/ 0 w 1522"/>
                <a:gd name="T3" fmla="*/ 953 h 1705"/>
                <a:gd name="T4" fmla="*/ 500 w 1522"/>
                <a:gd name="T5" fmla="*/ 953 h 1705"/>
                <a:gd name="T6" fmla="*/ 611 w 1522"/>
                <a:gd name="T7" fmla="*/ 654 h 1705"/>
                <a:gd name="T8" fmla="*/ 1021 w 1522"/>
                <a:gd name="T9" fmla="*/ 1705 h 1705"/>
                <a:gd name="T10" fmla="*/ 1522 w 1522"/>
                <a:gd name="T11" fmla="*/ 1705 h 1705"/>
                <a:gd name="T12" fmla="*/ 869 w 1522"/>
                <a:gd name="T13" fmla="*/ 0 h 1705"/>
                <a:gd name="T14" fmla="*/ 368 w 1522"/>
                <a:gd name="T15" fmla="*/ 0 h 170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522" h="1705">
                  <a:moveTo>
                    <a:pt x="368" y="0"/>
                  </a:moveTo>
                  <a:lnTo>
                    <a:pt x="0" y="953"/>
                  </a:lnTo>
                  <a:lnTo>
                    <a:pt x="500" y="953"/>
                  </a:lnTo>
                  <a:lnTo>
                    <a:pt x="611" y="654"/>
                  </a:lnTo>
                  <a:lnTo>
                    <a:pt x="1021" y="1705"/>
                  </a:lnTo>
                  <a:lnTo>
                    <a:pt x="1522" y="1705"/>
                  </a:lnTo>
                  <a:lnTo>
                    <a:pt x="869" y="0"/>
                  </a:lnTo>
                  <a:lnTo>
                    <a:pt x="368" y="0"/>
                  </a:lnTo>
                  <a:close/>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9" name="Freeform 6">
              <a:extLst>
                <a:ext uri="{FF2B5EF4-FFF2-40B4-BE49-F238E27FC236}">
                  <a16:creationId xmlns:a16="http://schemas.microsoft.com/office/drawing/2014/main" id="{B64D5ABB-AE14-F692-03BF-35A31F099340}"/>
                </a:ext>
              </a:extLst>
            </p:cNvPr>
            <p:cNvSpPr>
              <a:spLocks/>
            </p:cNvSpPr>
            <p:nvPr userDrawn="1"/>
          </p:nvSpPr>
          <p:spPr bwMode="auto">
            <a:xfrm>
              <a:off x="4843463" y="3141663"/>
              <a:ext cx="1246188" cy="122238"/>
            </a:xfrm>
            <a:custGeom>
              <a:avLst/>
              <a:gdLst>
                <a:gd name="T0" fmla="*/ 72 w 113"/>
                <a:gd name="T1" fmla="*/ 11 h 11"/>
                <a:gd name="T2" fmla="*/ 83 w 113"/>
                <a:gd name="T3" fmla="*/ 11 h 11"/>
                <a:gd name="T4" fmla="*/ 102 w 113"/>
                <a:gd name="T5" fmla="*/ 7 h 11"/>
                <a:gd name="T6" fmla="*/ 113 w 113"/>
                <a:gd name="T7" fmla="*/ 0 h 11"/>
                <a:gd name="T8" fmla="*/ 4 w 113"/>
                <a:gd name="T9" fmla="*/ 0 h 11"/>
                <a:gd name="T10" fmla="*/ 0 w 113"/>
                <a:gd name="T11" fmla="*/ 11 h 11"/>
                <a:gd name="T12" fmla="*/ 72 w 113"/>
                <a:gd name="T13" fmla="*/ 11 h 11"/>
              </a:gdLst>
              <a:ahLst/>
              <a:cxnLst>
                <a:cxn ang="0">
                  <a:pos x="T0" y="T1"/>
                </a:cxn>
                <a:cxn ang="0">
                  <a:pos x="T2" y="T3"/>
                </a:cxn>
                <a:cxn ang="0">
                  <a:pos x="T4" y="T5"/>
                </a:cxn>
                <a:cxn ang="0">
                  <a:pos x="T6" y="T7"/>
                </a:cxn>
                <a:cxn ang="0">
                  <a:pos x="T8" y="T9"/>
                </a:cxn>
                <a:cxn ang="0">
                  <a:pos x="T10" y="T11"/>
                </a:cxn>
                <a:cxn ang="0">
                  <a:pos x="T12" y="T13"/>
                </a:cxn>
              </a:cxnLst>
              <a:rect l="0" t="0" r="r" b="b"/>
              <a:pathLst>
                <a:path w="113" h="11">
                  <a:moveTo>
                    <a:pt x="72" y="11"/>
                  </a:moveTo>
                  <a:cubicBezTo>
                    <a:pt x="83" y="11"/>
                    <a:pt x="83" y="11"/>
                    <a:pt x="83" y="11"/>
                  </a:cubicBezTo>
                  <a:cubicBezTo>
                    <a:pt x="90" y="11"/>
                    <a:pt x="96" y="10"/>
                    <a:pt x="102" y="7"/>
                  </a:cubicBezTo>
                  <a:cubicBezTo>
                    <a:pt x="106" y="6"/>
                    <a:pt x="110" y="3"/>
                    <a:pt x="113" y="0"/>
                  </a:cubicBezTo>
                  <a:cubicBezTo>
                    <a:pt x="4" y="0"/>
                    <a:pt x="4" y="0"/>
                    <a:pt x="4" y="0"/>
                  </a:cubicBezTo>
                  <a:cubicBezTo>
                    <a:pt x="0" y="11"/>
                    <a:pt x="0" y="11"/>
                    <a:pt x="0" y="11"/>
                  </a:cubicBezTo>
                  <a:cubicBezTo>
                    <a:pt x="72" y="11"/>
                    <a:pt x="72" y="11"/>
                    <a:pt x="72" y="11"/>
                  </a:cubicBezTo>
                  <a:close/>
                </a:path>
              </a:pathLst>
            </a:custGeom>
            <a:solidFill>
              <a:schemeClr val="accent3"/>
            </a:solidFill>
            <a:ln>
              <a:noFill/>
            </a:ln>
          </p:spPr>
          <p:txBody>
            <a:bodyPr vert="horz" wrap="square" lIns="91440" tIns="45720" rIns="91440" bIns="45720" numCol="1" anchor="t" anchorCtr="0" compatLnSpc="1">
              <a:prstTxWarp prst="textNoShape">
                <a:avLst/>
              </a:prstTxWarp>
            </a:bodyPr>
            <a:lstStyle/>
            <a:p>
              <a:endParaRPr lang="en-US"/>
            </a:p>
          </p:txBody>
        </p:sp>
        <p:sp>
          <p:nvSpPr>
            <p:cNvPr id="10" name="Freeform 7">
              <a:extLst>
                <a:ext uri="{FF2B5EF4-FFF2-40B4-BE49-F238E27FC236}">
                  <a16:creationId xmlns:a16="http://schemas.microsoft.com/office/drawing/2014/main" id="{3864AA6C-99FB-F339-2B2E-8F174B36F9D6}"/>
                </a:ext>
              </a:extLst>
            </p:cNvPr>
            <p:cNvSpPr>
              <a:spLocks/>
            </p:cNvSpPr>
            <p:nvPr userDrawn="1"/>
          </p:nvSpPr>
          <p:spPr bwMode="auto">
            <a:xfrm>
              <a:off x="4932363" y="2898775"/>
              <a:ext cx="1290638" cy="122238"/>
            </a:xfrm>
            <a:custGeom>
              <a:avLst/>
              <a:gdLst>
                <a:gd name="T0" fmla="*/ 116 w 117"/>
                <a:gd name="T1" fmla="*/ 3 h 11"/>
                <a:gd name="T2" fmla="*/ 117 w 117"/>
                <a:gd name="T3" fmla="*/ 0 h 11"/>
                <a:gd name="T4" fmla="*/ 4 w 117"/>
                <a:gd name="T5" fmla="*/ 0 h 11"/>
                <a:gd name="T6" fmla="*/ 0 w 117"/>
                <a:gd name="T7" fmla="*/ 11 h 11"/>
                <a:gd name="T8" fmla="*/ 113 w 117"/>
                <a:gd name="T9" fmla="*/ 11 h 11"/>
                <a:gd name="T10" fmla="*/ 116 w 117"/>
                <a:gd name="T11" fmla="*/ 3 h 11"/>
              </a:gdLst>
              <a:ahLst/>
              <a:cxnLst>
                <a:cxn ang="0">
                  <a:pos x="T0" y="T1"/>
                </a:cxn>
                <a:cxn ang="0">
                  <a:pos x="T2" y="T3"/>
                </a:cxn>
                <a:cxn ang="0">
                  <a:pos x="T4" y="T5"/>
                </a:cxn>
                <a:cxn ang="0">
                  <a:pos x="T6" y="T7"/>
                </a:cxn>
                <a:cxn ang="0">
                  <a:pos x="T8" y="T9"/>
                </a:cxn>
                <a:cxn ang="0">
                  <a:pos x="T10" y="T11"/>
                </a:cxn>
              </a:cxnLst>
              <a:rect l="0" t="0" r="r" b="b"/>
              <a:pathLst>
                <a:path w="117" h="11">
                  <a:moveTo>
                    <a:pt x="116" y="3"/>
                  </a:moveTo>
                  <a:cubicBezTo>
                    <a:pt x="117" y="2"/>
                    <a:pt x="117" y="1"/>
                    <a:pt x="117" y="0"/>
                  </a:cubicBezTo>
                  <a:cubicBezTo>
                    <a:pt x="4" y="0"/>
                    <a:pt x="4" y="0"/>
                    <a:pt x="4" y="0"/>
                  </a:cubicBezTo>
                  <a:cubicBezTo>
                    <a:pt x="0" y="11"/>
                    <a:pt x="0" y="11"/>
                    <a:pt x="0" y="11"/>
                  </a:cubicBezTo>
                  <a:cubicBezTo>
                    <a:pt x="113" y="11"/>
                    <a:pt x="113" y="11"/>
                    <a:pt x="113" y="11"/>
                  </a:cubicBezTo>
                  <a:cubicBezTo>
                    <a:pt x="115" y="9"/>
                    <a:pt x="116" y="6"/>
                    <a:pt x="116" y="3"/>
                  </a:cubicBezTo>
                </a:path>
              </a:pathLst>
            </a:custGeom>
            <a:solidFill>
              <a:schemeClr val="accent3"/>
            </a:solidFill>
            <a:ln>
              <a:noFill/>
            </a:ln>
          </p:spPr>
          <p:txBody>
            <a:bodyPr vert="horz" wrap="square" lIns="91440" tIns="45720" rIns="91440" bIns="45720" numCol="1" anchor="t" anchorCtr="0" compatLnSpc="1">
              <a:prstTxWarp prst="textNoShape">
                <a:avLst/>
              </a:prstTxWarp>
            </a:bodyPr>
            <a:lstStyle/>
            <a:p>
              <a:endParaRPr lang="en-US"/>
            </a:p>
          </p:txBody>
        </p:sp>
        <p:sp>
          <p:nvSpPr>
            <p:cNvPr id="11" name="Freeform 8">
              <a:extLst>
                <a:ext uri="{FF2B5EF4-FFF2-40B4-BE49-F238E27FC236}">
                  <a16:creationId xmlns:a16="http://schemas.microsoft.com/office/drawing/2014/main" id="{FD2B75B3-39FF-1F9F-6D2C-5A35BA74DD5E}"/>
                </a:ext>
              </a:extLst>
            </p:cNvPr>
            <p:cNvSpPr>
              <a:spLocks/>
            </p:cNvSpPr>
            <p:nvPr userDrawn="1"/>
          </p:nvSpPr>
          <p:spPr bwMode="auto">
            <a:xfrm>
              <a:off x="5019675" y="2667000"/>
              <a:ext cx="1181100" cy="120650"/>
            </a:xfrm>
            <a:custGeom>
              <a:avLst/>
              <a:gdLst>
                <a:gd name="T0" fmla="*/ 104 w 107"/>
                <a:gd name="T1" fmla="*/ 6 h 11"/>
                <a:gd name="T2" fmla="*/ 85 w 107"/>
                <a:gd name="T3" fmla="*/ 0 h 11"/>
                <a:gd name="T4" fmla="*/ 77 w 107"/>
                <a:gd name="T5" fmla="*/ 0 h 11"/>
                <a:gd name="T6" fmla="*/ 5 w 107"/>
                <a:gd name="T7" fmla="*/ 0 h 11"/>
                <a:gd name="T8" fmla="*/ 0 w 107"/>
                <a:gd name="T9" fmla="*/ 11 h 11"/>
                <a:gd name="T10" fmla="*/ 107 w 107"/>
                <a:gd name="T11" fmla="*/ 11 h 11"/>
                <a:gd name="T12" fmla="*/ 104 w 107"/>
                <a:gd name="T13" fmla="*/ 6 h 11"/>
              </a:gdLst>
              <a:ahLst/>
              <a:cxnLst>
                <a:cxn ang="0">
                  <a:pos x="T0" y="T1"/>
                </a:cxn>
                <a:cxn ang="0">
                  <a:pos x="T2" y="T3"/>
                </a:cxn>
                <a:cxn ang="0">
                  <a:pos x="T4" y="T5"/>
                </a:cxn>
                <a:cxn ang="0">
                  <a:pos x="T6" y="T7"/>
                </a:cxn>
                <a:cxn ang="0">
                  <a:pos x="T8" y="T9"/>
                </a:cxn>
                <a:cxn ang="0">
                  <a:pos x="T10" y="T11"/>
                </a:cxn>
                <a:cxn ang="0">
                  <a:pos x="T12" y="T13"/>
                </a:cxn>
              </a:cxnLst>
              <a:rect l="0" t="0" r="r" b="b"/>
              <a:pathLst>
                <a:path w="107" h="11">
                  <a:moveTo>
                    <a:pt x="104" y="6"/>
                  </a:moveTo>
                  <a:cubicBezTo>
                    <a:pt x="100" y="2"/>
                    <a:pt x="94" y="0"/>
                    <a:pt x="85" y="0"/>
                  </a:cubicBezTo>
                  <a:cubicBezTo>
                    <a:pt x="77" y="0"/>
                    <a:pt x="77" y="0"/>
                    <a:pt x="77" y="0"/>
                  </a:cubicBezTo>
                  <a:cubicBezTo>
                    <a:pt x="5" y="0"/>
                    <a:pt x="5" y="0"/>
                    <a:pt x="5" y="0"/>
                  </a:cubicBezTo>
                  <a:cubicBezTo>
                    <a:pt x="0" y="11"/>
                    <a:pt x="0" y="11"/>
                    <a:pt x="0" y="11"/>
                  </a:cubicBezTo>
                  <a:cubicBezTo>
                    <a:pt x="107" y="11"/>
                    <a:pt x="107" y="11"/>
                    <a:pt x="107" y="11"/>
                  </a:cubicBezTo>
                  <a:cubicBezTo>
                    <a:pt x="107" y="9"/>
                    <a:pt x="106" y="8"/>
                    <a:pt x="104" y="6"/>
                  </a:cubicBezTo>
                </a:path>
              </a:pathLst>
            </a:custGeom>
            <a:solidFill>
              <a:schemeClr val="accent3"/>
            </a:solidFill>
            <a:ln>
              <a:noFill/>
            </a:ln>
          </p:spPr>
          <p:txBody>
            <a:bodyPr vert="horz" wrap="square" lIns="91440" tIns="45720" rIns="91440" bIns="45720" numCol="1" anchor="t" anchorCtr="0" compatLnSpc="1">
              <a:prstTxWarp prst="textNoShape">
                <a:avLst/>
              </a:prstTxWarp>
            </a:bodyPr>
            <a:lstStyle/>
            <a:p>
              <a:endParaRPr lang="en-US"/>
            </a:p>
          </p:txBody>
        </p:sp>
        <p:sp>
          <p:nvSpPr>
            <p:cNvPr id="12" name="Freeform 9">
              <a:extLst>
                <a:ext uri="{FF2B5EF4-FFF2-40B4-BE49-F238E27FC236}">
                  <a16:creationId xmlns:a16="http://schemas.microsoft.com/office/drawing/2014/main" id="{4DD225AF-653C-7EE2-C9DA-8D8508EAE96F}"/>
                </a:ext>
              </a:extLst>
            </p:cNvPr>
            <p:cNvSpPr>
              <a:spLocks/>
            </p:cNvSpPr>
            <p:nvPr userDrawn="1"/>
          </p:nvSpPr>
          <p:spPr bwMode="auto">
            <a:xfrm>
              <a:off x="4754563" y="3384550"/>
              <a:ext cx="839788" cy="111125"/>
            </a:xfrm>
            <a:custGeom>
              <a:avLst/>
              <a:gdLst>
                <a:gd name="T0" fmla="*/ 529 w 529"/>
                <a:gd name="T1" fmla="*/ 0 h 70"/>
                <a:gd name="T2" fmla="*/ 28 w 529"/>
                <a:gd name="T3" fmla="*/ 0 h 70"/>
                <a:gd name="T4" fmla="*/ 0 w 529"/>
                <a:gd name="T5" fmla="*/ 70 h 70"/>
                <a:gd name="T6" fmla="*/ 501 w 529"/>
                <a:gd name="T7" fmla="*/ 70 h 70"/>
                <a:gd name="T8" fmla="*/ 529 w 529"/>
                <a:gd name="T9" fmla="*/ 0 h 70"/>
              </a:gdLst>
              <a:ahLst/>
              <a:cxnLst>
                <a:cxn ang="0">
                  <a:pos x="T0" y="T1"/>
                </a:cxn>
                <a:cxn ang="0">
                  <a:pos x="T2" y="T3"/>
                </a:cxn>
                <a:cxn ang="0">
                  <a:pos x="T4" y="T5"/>
                </a:cxn>
                <a:cxn ang="0">
                  <a:pos x="T6" y="T7"/>
                </a:cxn>
                <a:cxn ang="0">
                  <a:pos x="T8" y="T9"/>
                </a:cxn>
              </a:cxnLst>
              <a:rect l="0" t="0" r="r" b="b"/>
              <a:pathLst>
                <a:path w="529" h="70">
                  <a:moveTo>
                    <a:pt x="529" y="0"/>
                  </a:moveTo>
                  <a:lnTo>
                    <a:pt x="28" y="0"/>
                  </a:lnTo>
                  <a:lnTo>
                    <a:pt x="0" y="70"/>
                  </a:lnTo>
                  <a:lnTo>
                    <a:pt x="501" y="70"/>
                  </a:lnTo>
                  <a:lnTo>
                    <a:pt x="529" y="0"/>
                  </a:lnTo>
                  <a:close/>
                </a:path>
              </a:pathLst>
            </a:custGeom>
            <a:solidFill>
              <a:schemeClr val="accent3"/>
            </a:solidFill>
            <a:ln>
              <a:noFill/>
            </a:ln>
          </p:spPr>
          <p:txBody>
            <a:bodyPr vert="horz" wrap="square" lIns="91440" tIns="45720" rIns="91440" bIns="45720" numCol="1" anchor="t" anchorCtr="0" compatLnSpc="1">
              <a:prstTxWarp prst="textNoShape">
                <a:avLst/>
              </a:prstTxWarp>
            </a:bodyPr>
            <a:lstStyle/>
            <a:p>
              <a:endParaRPr lang="en-US"/>
            </a:p>
          </p:txBody>
        </p:sp>
        <p:sp>
          <p:nvSpPr>
            <p:cNvPr id="13" name="Freeform 10">
              <a:extLst>
                <a:ext uri="{FF2B5EF4-FFF2-40B4-BE49-F238E27FC236}">
                  <a16:creationId xmlns:a16="http://schemas.microsoft.com/office/drawing/2014/main" id="{8BF98B98-6DEB-9A7A-BF1B-028308E38EA3}"/>
                </a:ext>
              </a:extLst>
            </p:cNvPr>
            <p:cNvSpPr>
              <a:spLocks/>
            </p:cNvSpPr>
            <p:nvPr userDrawn="1"/>
          </p:nvSpPr>
          <p:spPr bwMode="auto">
            <a:xfrm>
              <a:off x="4656138" y="3616325"/>
              <a:ext cx="849313" cy="122238"/>
            </a:xfrm>
            <a:custGeom>
              <a:avLst/>
              <a:gdLst>
                <a:gd name="T0" fmla="*/ 535 w 535"/>
                <a:gd name="T1" fmla="*/ 0 h 77"/>
                <a:gd name="T2" fmla="*/ 28 w 535"/>
                <a:gd name="T3" fmla="*/ 0 h 77"/>
                <a:gd name="T4" fmla="*/ 0 w 535"/>
                <a:gd name="T5" fmla="*/ 77 h 77"/>
                <a:gd name="T6" fmla="*/ 507 w 535"/>
                <a:gd name="T7" fmla="*/ 77 h 77"/>
                <a:gd name="T8" fmla="*/ 535 w 535"/>
                <a:gd name="T9" fmla="*/ 0 h 77"/>
              </a:gdLst>
              <a:ahLst/>
              <a:cxnLst>
                <a:cxn ang="0">
                  <a:pos x="T0" y="T1"/>
                </a:cxn>
                <a:cxn ang="0">
                  <a:pos x="T2" y="T3"/>
                </a:cxn>
                <a:cxn ang="0">
                  <a:pos x="T4" y="T5"/>
                </a:cxn>
                <a:cxn ang="0">
                  <a:pos x="T6" y="T7"/>
                </a:cxn>
                <a:cxn ang="0">
                  <a:pos x="T8" y="T9"/>
                </a:cxn>
              </a:cxnLst>
              <a:rect l="0" t="0" r="r" b="b"/>
              <a:pathLst>
                <a:path w="535" h="77">
                  <a:moveTo>
                    <a:pt x="535" y="0"/>
                  </a:moveTo>
                  <a:lnTo>
                    <a:pt x="28" y="0"/>
                  </a:lnTo>
                  <a:lnTo>
                    <a:pt x="0" y="77"/>
                  </a:lnTo>
                  <a:lnTo>
                    <a:pt x="507" y="77"/>
                  </a:lnTo>
                  <a:lnTo>
                    <a:pt x="535" y="0"/>
                  </a:lnTo>
                  <a:close/>
                </a:path>
              </a:pathLst>
            </a:custGeom>
            <a:solidFill>
              <a:schemeClr val="accent3"/>
            </a:solidFill>
            <a:ln>
              <a:noFill/>
            </a:ln>
          </p:spPr>
          <p:txBody>
            <a:bodyPr vert="horz" wrap="square" lIns="91440" tIns="45720" rIns="91440" bIns="45720" numCol="1" anchor="t" anchorCtr="0" compatLnSpc="1">
              <a:prstTxWarp prst="textNoShape">
                <a:avLst/>
              </a:prstTxWarp>
            </a:bodyPr>
            <a:lstStyle/>
            <a:p>
              <a:endParaRPr lang="en-US"/>
            </a:p>
          </p:txBody>
        </p:sp>
        <p:sp>
          <p:nvSpPr>
            <p:cNvPr id="14" name="Freeform 11">
              <a:extLst>
                <a:ext uri="{FF2B5EF4-FFF2-40B4-BE49-F238E27FC236}">
                  <a16:creationId xmlns:a16="http://schemas.microsoft.com/office/drawing/2014/main" id="{028957FA-077B-1115-075E-74040BF13EE9}"/>
                </a:ext>
              </a:extLst>
            </p:cNvPr>
            <p:cNvSpPr>
              <a:spLocks noEditPoints="1"/>
            </p:cNvSpPr>
            <p:nvPr userDrawn="1"/>
          </p:nvSpPr>
          <p:spPr bwMode="auto">
            <a:xfrm>
              <a:off x="4292600" y="4930775"/>
              <a:ext cx="727075" cy="884238"/>
            </a:xfrm>
            <a:custGeom>
              <a:avLst/>
              <a:gdLst>
                <a:gd name="T0" fmla="*/ 64 w 66"/>
                <a:gd name="T1" fmla="*/ 26 h 80"/>
                <a:gd name="T2" fmla="*/ 37 w 66"/>
                <a:gd name="T3" fmla="*/ 0 h 80"/>
                <a:gd name="T4" fmla="*/ 17 w 66"/>
                <a:gd name="T5" fmla="*/ 6 h 80"/>
                <a:gd name="T6" fmla="*/ 0 w 66"/>
                <a:gd name="T7" fmla="*/ 41 h 80"/>
                <a:gd name="T8" fmla="*/ 11 w 66"/>
                <a:gd name="T9" fmla="*/ 71 h 80"/>
                <a:gd name="T10" fmla="*/ 34 w 66"/>
                <a:gd name="T11" fmla="*/ 80 h 80"/>
                <a:gd name="T12" fmla="*/ 65 w 66"/>
                <a:gd name="T13" fmla="*/ 66 h 80"/>
                <a:gd name="T14" fmla="*/ 66 w 66"/>
                <a:gd name="T15" fmla="*/ 61 h 80"/>
                <a:gd name="T16" fmla="*/ 65 w 66"/>
                <a:gd name="T17" fmla="*/ 60 h 80"/>
                <a:gd name="T18" fmla="*/ 43 w 66"/>
                <a:gd name="T19" fmla="*/ 68 h 80"/>
                <a:gd name="T20" fmla="*/ 22 w 66"/>
                <a:gd name="T21" fmla="*/ 59 h 80"/>
                <a:gd name="T22" fmla="*/ 14 w 66"/>
                <a:gd name="T23" fmla="*/ 40 h 80"/>
                <a:gd name="T24" fmla="*/ 15 w 66"/>
                <a:gd name="T25" fmla="*/ 38 h 80"/>
                <a:gd name="T26" fmla="*/ 64 w 66"/>
                <a:gd name="T27" fmla="*/ 34 h 80"/>
                <a:gd name="T28" fmla="*/ 64 w 66"/>
                <a:gd name="T29" fmla="*/ 26 h 80"/>
                <a:gd name="T30" fmla="*/ 32 w 66"/>
                <a:gd name="T31" fmla="*/ 7 h 80"/>
                <a:gd name="T32" fmla="*/ 49 w 66"/>
                <a:gd name="T33" fmla="*/ 28 h 80"/>
                <a:gd name="T34" fmla="*/ 48 w 66"/>
                <a:gd name="T35" fmla="*/ 29 h 80"/>
                <a:gd name="T36" fmla="*/ 16 w 66"/>
                <a:gd name="T37" fmla="*/ 30 h 80"/>
                <a:gd name="T38" fmla="*/ 15 w 66"/>
                <a:gd name="T39" fmla="*/ 29 h 80"/>
                <a:gd name="T40" fmla="*/ 32 w 66"/>
                <a:gd name="T41" fmla="*/ 7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66" h="80">
                  <a:moveTo>
                    <a:pt x="64" y="26"/>
                  </a:moveTo>
                  <a:cubicBezTo>
                    <a:pt x="62" y="16"/>
                    <a:pt x="56" y="0"/>
                    <a:pt x="37" y="0"/>
                  </a:cubicBezTo>
                  <a:cubicBezTo>
                    <a:pt x="31" y="0"/>
                    <a:pt x="23" y="2"/>
                    <a:pt x="17" y="6"/>
                  </a:cubicBezTo>
                  <a:cubicBezTo>
                    <a:pt x="7" y="13"/>
                    <a:pt x="0" y="24"/>
                    <a:pt x="0" y="41"/>
                  </a:cubicBezTo>
                  <a:cubicBezTo>
                    <a:pt x="0" y="52"/>
                    <a:pt x="3" y="63"/>
                    <a:pt x="11" y="71"/>
                  </a:cubicBezTo>
                  <a:cubicBezTo>
                    <a:pt x="17" y="77"/>
                    <a:pt x="24" y="80"/>
                    <a:pt x="34" y="80"/>
                  </a:cubicBezTo>
                  <a:cubicBezTo>
                    <a:pt x="43" y="80"/>
                    <a:pt x="56" y="76"/>
                    <a:pt x="65" y="66"/>
                  </a:cubicBezTo>
                  <a:cubicBezTo>
                    <a:pt x="65" y="66"/>
                    <a:pt x="66" y="62"/>
                    <a:pt x="66" y="61"/>
                  </a:cubicBezTo>
                  <a:cubicBezTo>
                    <a:pt x="65" y="60"/>
                    <a:pt x="65" y="60"/>
                    <a:pt x="65" y="60"/>
                  </a:cubicBezTo>
                  <a:cubicBezTo>
                    <a:pt x="58" y="66"/>
                    <a:pt x="51" y="68"/>
                    <a:pt x="43" y="68"/>
                  </a:cubicBezTo>
                  <a:cubicBezTo>
                    <a:pt x="34" y="68"/>
                    <a:pt x="28" y="65"/>
                    <a:pt x="22" y="59"/>
                  </a:cubicBezTo>
                  <a:cubicBezTo>
                    <a:pt x="18" y="54"/>
                    <a:pt x="15" y="46"/>
                    <a:pt x="14" y="40"/>
                  </a:cubicBezTo>
                  <a:cubicBezTo>
                    <a:pt x="14" y="39"/>
                    <a:pt x="15" y="38"/>
                    <a:pt x="15" y="38"/>
                  </a:cubicBezTo>
                  <a:cubicBezTo>
                    <a:pt x="31" y="37"/>
                    <a:pt x="54" y="36"/>
                    <a:pt x="64" y="34"/>
                  </a:cubicBezTo>
                  <a:cubicBezTo>
                    <a:pt x="65" y="33"/>
                    <a:pt x="64" y="26"/>
                    <a:pt x="64" y="26"/>
                  </a:cubicBezTo>
                  <a:moveTo>
                    <a:pt x="32" y="7"/>
                  </a:moveTo>
                  <a:cubicBezTo>
                    <a:pt x="42" y="7"/>
                    <a:pt x="48" y="18"/>
                    <a:pt x="49" y="28"/>
                  </a:cubicBezTo>
                  <a:cubicBezTo>
                    <a:pt x="49" y="28"/>
                    <a:pt x="49" y="29"/>
                    <a:pt x="48" y="29"/>
                  </a:cubicBezTo>
                  <a:cubicBezTo>
                    <a:pt x="44" y="30"/>
                    <a:pt x="22" y="31"/>
                    <a:pt x="16" y="30"/>
                  </a:cubicBezTo>
                  <a:cubicBezTo>
                    <a:pt x="15" y="30"/>
                    <a:pt x="15" y="30"/>
                    <a:pt x="15" y="29"/>
                  </a:cubicBezTo>
                  <a:cubicBezTo>
                    <a:pt x="16" y="16"/>
                    <a:pt x="22" y="7"/>
                    <a:pt x="32" y="7"/>
                  </a:cubicBezTo>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15" name="Freeform 12">
              <a:extLst>
                <a:ext uri="{FF2B5EF4-FFF2-40B4-BE49-F238E27FC236}">
                  <a16:creationId xmlns:a16="http://schemas.microsoft.com/office/drawing/2014/main" id="{5E792DE1-8159-E82A-4758-16B19D0FF3E2}"/>
                </a:ext>
              </a:extLst>
            </p:cNvPr>
            <p:cNvSpPr>
              <a:spLocks noEditPoints="1"/>
            </p:cNvSpPr>
            <p:nvPr userDrawn="1"/>
          </p:nvSpPr>
          <p:spPr bwMode="auto">
            <a:xfrm>
              <a:off x="0" y="4489450"/>
              <a:ext cx="1268413" cy="1314450"/>
            </a:xfrm>
            <a:custGeom>
              <a:avLst/>
              <a:gdLst>
                <a:gd name="T0" fmla="*/ 17 w 115"/>
                <a:gd name="T1" fmla="*/ 95 h 119"/>
                <a:gd name="T2" fmla="*/ 49 w 115"/>
                <a:gd name="T3" fmla="*/ 11 h 119"/>
                <a:gd name="T4" fmla="*/ 52 w 115"/>
                <a:gd name="T5" fmla="*/ 0 h 119"/>
                <a:gd name="T6" fmla="*/ 59 w 115"/>
                <a:gd name="T7" fmla="*/ 0 h 119"/>
                <a:gd name="T8" fmla="*/ 65 w 115"/>
                <a:gd name="T9" fmla="*/ 0 h 119"/>
                <a:gd name="T10" fmla="*/ 68 w 115"/>
                <a:gd name="T11" fmla="*/ 10 h 119"/>
                <a:gd name="T12" fmla="*/ 100 w 115"/>
                <a:gd name="T13" fmla="*/ 98 h 119"/>
                <a:gd name="T14" fmla="*/ 114 w 115"/>
                <a:gd name="T15" fmla="*/ 113 h 119"/>
                <a:gd name="T16" fmla="*/ 114 w 115"/>
                <a:gd name="T17" fmla="*/ 119 h 119"/>
                <a:gd name="T18" fmla="*/ 97 w 115"/>
                <a:gd name="T19" fmla="*/ 118 h 119"/>
                <a:gd name="T20" fmla="*/ 76 w 115"/>
                <a:gd name="T21" fmla="*/ 119 h 119"/>
                <a:gd name="T22" fmla="*/ 76 w 115"/>
                <a:gd name="T23" fmla="*/ 113 h 119"/>
                <a:gd name="T24" fmla="*/ 82 w 115"/>
                <a:gd name="T25" fmla="*/ 111 h 119"/>
                <a:gd name="T26" fmla="*/ 84 w 115"/>
                <a:gd name="T27" fmla="*/ 106 h 119"/>
                <a:gd name="T28" fmla="*/ 73 w 115"/>
                <a:gd name="T29" fmla="*/ 73 h 119"/>
                <a:gd name="T30" fmla="*/ 71 w 115"/>
                <a:gd name="T31" fmla="*/ 72 h 119"/>
                <a:gd name="T32" fmla="*/ 53 w 115"/>
                <a:gd name="T33" fmla="*/ 72 h 119"/>
                <a:gd name="T34" fmla="*/ 37 w 115"/>
                <a:gd name="T35" fmla="*/ 72 h 119"/>
                <a:gd name="T36" fmla="*/ 35 w 115"/>
                <a:gd name="T37" fmla="*/ 74 h 119"/>
                <a:gd name="T38" fmla="*/ 25 w 115"/>
                <a:gd name="T39" fmla="*/ 105 h 119"/>
                <a:gd name="T40" fmla="*/ 29 w 115"/>
                <a:gd name="T41" fmla="*/ 112 h 119"/>
                <a:gd name="T42" fmla="*/ 36 w 115"/>
                <a:gd name="T43" fmla="*/ 113 h 119"/>
                <a:gd name="T44" fmla="*/ 36 w 115"/>
                <a:gd name="T45" fmla="*/ 119 h 119"/>
                <a:gd name="T46" fmla="*/ 15 w 115"/>
                <a:gd name="T47" fmla="*/ 118 h 119"/>
                <a:gd name="T48" fmla="*/ 1 w 115"/>
                <a:gd name="T49" fmla="*/ 119 h 119"/>
                <a:gd name="T50" fmla="*/ 1 w 115"/>
                <a:gd name="T51" fmla="*/ 113 h 119"/>
                <a:gd name="T52" fmla="*/ 17 w 115"/>
                <a:gd name="T53" fmla="*/ 95 h 119"/>
                <a:gd name="T54" fmla="*/ 54 w 115"/>
                <a:gd name="T55" fmla="*/ 20 h 119"/>
                <a:gd name="T56" fmla="*/ 39 w 115"/>
                <a:gd name="T57" fmla="*/ 62 h 119"/>
                <a:gd name="T58" fmla="*/ 40 w 115"/>
                <a:gd name="T59" fmla="*/ 63 h 119"/>
                <a:gd name="T60" fmla="*/ 56 w 115"/>
                <a:gd name="T61" fmla="*/ 63 h 119"/>
                <a:gd name="T62" fmla="*/ 68 w 115"/>
                <a:gd name="T63" fmla="*/ 63 h 119"/>
                <a:gd name="T64" fmla="*/ 69 w 115"/>
                <a:gd name="T65" fmla="*/ 61 h 119"/>
                <a:gd name="T66" fmla="*/ 55 w 115"/>
                <a:gd name="T67" fmla="*/ 20 h 119"/>
                <a:gd name="T68" fmla="*/ 54 w 115"/>
                <a:gd name="T69" fmla="*/ 20 h 1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115" h="119">
                  <a:moveTo>
                    <a:pt x="17" y="95"/>
                  </a:moveTo>
                  <a:cubicBezTo>
                    <a:pt x="27" y="72"/>
                    <a:pt x="45" y="23"/>
                    <a:pt x="49" y="11"/>
                  </a:cubicBezTo>
                  <a:cubicBezTo>
                    <a:pt x="51" y="7"/>
                    <a:pt x="52" y="3"/>
                    <a:pt x="52" y="0"/>
                  </a:cubicBezTo>
                  <a:cubicBezTo>
                    <a:pt x="53" y="0"/>
                    <a:pt x="56" y="0"/>
                    <a:pt x="59" y="0"/>
                  </a:cubicBezTo>
                  <a:cubicBezTo>
                    <a:pt x="63" y="0"/>
                    <a:pt x="65" y="0"/>
                    <a:pt x="65" y="0"/>
                  </a:cubicBezTo>
                  <a:cubicBezTo>
                    <a:pt x="66" y="3"/>
                    <a:pt x="67" y="7"/>
                    <a:pt x="68" y="10"/>
                  </a:cubicBezTo>
                  <a:cubicBezTo>
                    <a:pt x="72" y="21"/>
                    <a:pt x="93" y="82"/>
                    <a:pt x="100" y="98"/>
                  </a:cubicBezTo>
                  <a:cubicBezTo>
                    <a:pt x="106" y="111"/>
                    <a:pt x="105" y="112"/>
                    <a:pt x="114" y="113"/>
                  </a:cubicBezTo>
                  <a:cubicBezTo>
                    <a:pt x="115" y="113"/>
                    <a:pt x="114" y="118"/>
                    <a:pt x="114" y="119"/>
                  </a:cubicBezTo>
                  <a:cubicBezTo>
                    <a:pt x="109" y="119"/>
                    <a:pt x="106" y="118"/>
                    <a:pt x="97" y="118"/>
                  </a:cubicBezTo>
                  <a:cubicBezTo>
                    <a:pt x="88" y="118"/>
                    <a:pt x="80" y="119"/>
                    <a:pt x="76" y="119"/>
                  </a:cubicBezTo>
                  <a:cubicBezTo>
                    <a:pt x="76" y="118"/>
                    <a:pt x="75" y="114"/>
                    <a:pt x="76" y="113"/>
                  </a:cubicBezTo>
                  <a:cubicBezTo>
                    <a:pt x="80" y="113"/>
                    <a:pt x="80" y="113"/>
                    <a:pt x="82" y="111"/>
                  </a:cubicBezTo>
                  <a:cubicBezTo>
                    <a:pt x="84" y="109"/>
                    <a:pt x="85" y="108"/>
                    <a:pt x="84" y="106"/>
                  </a:cubicBezTo>
                  <a:cubicBezTo>
                    <a:pt x="82" y="98"/>
                    <a:pt x="76" y="82"/>
                    <a:pt x="73" y="73"/>
                  </a:cubicBezTo>
                  <a:cubicBezTo>
                    <a:pt x="73" y="73"/>
                    <a:pt x="71" y="72"/>
                    <a:pt x="71" y="72"/>
                  </a:cubicBezTo>
                  <a:cubicBezTo>
                    <a:pt x="68" y="72"/>
                    <a:pt x="62" y="72"/>
                    <a:pt x="53" y="72"/>
                  </a:cubicBezTo>
                  <a:cubicBezTo>
                    <a:pt x="41" y="72"/>
                    <a:pt x="39" y="72"/>
                    <a:pt x="37" y="72"/>
                  </a:cubicBezTo>
                  <a:cubicBezTo>
                    <a:pt x="36" y="72"/>
                    <a:pt x="35" y="73"/>
                    <a:pt x="35" y="74"/>
                  </a:cubicBezTo>
                  <a:cubicBezTo>
                    <a:pt x="31" y="84"/>
                    <a:pt x="25" y="100"/>
                    <a:pt x="25" y="105"/>
                  </a:cubicBezTo>
                  <a:cubicBezTo>
                    <a:pt x="25" y="108"/>
                    <a:pt x="25" y="111"/>
                    <a:pt x="29" y="112"/>
                  </a:cubicBezTo>
                  <a:cubicBezTo>
                    <a:pt x="32" y="112"/>
                    <a:pt x="33" y="113"/>
                    <a:pt x="36" y="113"/>
                  </a:cubicBezTo>
                  <a:cubicBezTo>
                    <a:pt x="37" y="113"/>
                    <a:pt x="36" y="118"/>
                    <a:pt x="36" y="119"/>
                  </a:cubicBezTo>
                  <a:cubicBezTo>
                    <a:pt x="32" y="119"/>
                    <a:pt x="26" y="118"/>
                    <a:pt x="15" y="118"/>
                  </a:cubicBezTo>
                  <a:cubicBezTo>
                    <a:pt x="4" y="118"/>
                    <a:pt x="5" y="119"/>
                    <a:pt x="1" y="119"/>
                  </a:cubicBezTo>
                  <a:cubicBezTo>
                    <a:pt x="0" y="118"/>
                    <a:pt x="0" y="113"/>
                    <a:pt x="1" y="113"/>
                  </a:cubicBezTo>
                  <a:cubicBezTo>
                    <a:pt x="11" y="112"/>
                    <a:pt x="11" y="110"/>
                    <a:pt x="17" y="95"/>
                  </a:cubicBezTo>
                  <a:moveTo>
                    <a:pt x="54" y="20"/>
                  </a:moveTo>
                  <a:cubicBezTo>
                    <a:pt x="51" y="30"/>
                    <a:pt x="43" y="52"/>
                    <a:pt x="39" y="62"/>
                  </a:cubicBezTo>
                  <a:cubicBezTo>
                    <a:pt x="39" y="62"/>
                    <a:pt x="40" y="63"/>
                    <a:pt x="40" y="63"/>
                  </a:cubicBezTo>
                  <a:cubicBezTo>
                    <a:pt x="42" y="63"/>
                    <a:pt x="48" y="63"/>
                    <a:pt x="56" y="63"/>
                  </a:cubicBezTo>
                  <a:cubicBezTo>
                    <a:pt x="60" y="63"/>
                    <a:pt x="66" y="63"/>
                    <a:pt x="68" y="63"/>
                  </a:cubicBezTo>
                  <a:cubicBezTo>
                    <a:pt x="69" y="63"/>
                    <a:pt x="69" y="62"/>
                    <a:pt x="69" y="61"/>
                  </a:cubicBezTo>
                  <a:cubicBezTo>
                    <a:pt x="65" y="50"/>
                    <a:pt x="58" y="28"/>
                    <a:pt x="55" y="20"/>
                  </a:cubicBezTo>
                  <a:cubicBezTo>
                    <a:pt x="55" y="20"/>
                    <a:pt x="54" y="20"/>
                    <a:pt x="54" y="20"/>
                  </a:cubicBezTo>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16" name="Freeform 13">
              <a:extLst>
                <a:ext uri="{FF2B5EF4-FFF2-40B4-BE49-F238E27FC236}">
                  <a16:creationId xmlns:a16="http://schemas.microsoft.com/office/drawing/2014/main" id="{AC0D780C-B5AF-577D-C30A-D9D9878B3706}"/>
                </a:ext>
              </a:extLst>
            </p:cNvPr>
            <p:cNvSpPr>
              <a:spLocks/>
            </p:cNvSpPr>
            <p:nvPr userDrawn="1"/>
          </p:nvSpPr>
          <p:spPr bwMode="auto">
            <a:xfrm>
              <a:off x="1312863" y="4930775"/>
              <a:ext cx="595313" cy="884238"/>
            </a:xfrm>
            <a:custGeom>
              <a:avLst/>
              <a:gdLst>
                <a:gd name="T0" fmla="*/ 49 w 54"/>
                <a:gd name="T1" fmla="*/ 22 h 80"/>
                <a:gd name="T2" fmla="*/ 44 w 54"/>
                <a:gd name="T3" fmla="*/ 22 h 80"/>
                <a:gd name="T4" fmla="*/ 37 w 54"/>
                <a:gd name="T5" fmla="*/ 8 h 80"/>
                <a:gd name="T6" fmla="*/ 28 w 54"/>
                <a:gd name="T7" fmla="*/ 6 h 80"/>
                <a:gd name="T8" fmla="*/ 16 w 54"/>
                <a:gd name="T9" fmla="*/ 17 h 80"/>
                <a:gd name="T10" fmla="*/ 34 w 54"/>
                <a:gd name="T11" fmla="*/ 34 h 80"/>
                <a:gd name="T12" fmla="*/ 54 w 54"/>
                <a:gd name="T13" fmla="*/ 57 h 80"/>
                <a:gd name="T14" fmla="*/ 24 w 54"/>
                <a:gd name="T15" fmla="*/ 80 h 80"/>
                <a:gd name="T16" fmla="*/ 4 w 54"/>
                <a:gd name="T17" fmla="*/ 77 h 80"/>
                <a:gd name="T18" fmla="*/ 0 w 54"/>
                <a:gd name="T19" fmla="*/ 56 h 80"/>
                <a:gd name="T20" fmla="*/ 6 w 54"/>
                <a:gd name="T21" fmla="*/ 54 h 80"/>
                <a:gd name="T22" fmla="*/ 17 w 54"/>
                <a:gd name="T23" fmla="*/ 72 h 80"/>
                <a:gd name="T24" fmla="*/ 27 w 54"/>
                <a:gd name="T25" fmla="*/ 74 h 80"/>
                <a:gd name="T26" fmla="*/ 40 w 54"/>
                <a:gd name="T27" fmla="*/ 63 h 80"/>
                <a:gd name="T28" fmla="*/ 24 w 54"/>
                <a:gd name="T29" fmla="*/ 47 h 80"/>
                <a:gd name="T30" fmla="*/ 3 w 54"/>
                <a:gd name="T31" fmla="*/ 22 h 80"/>
                <a:gd name="T32" fmla="*/ 31 w 54"/>
                <a:gd name="T33" fmla="*/ 0 h 80"/>
                <a:gd name="T34" fmla="*/ 44 w 54"/>
                <a:gd name="T35" fmla="*/ 1 h 80"/>
                <a:gd name="T36" fmla="*/ 51 w 54"/>
                <a:gd name="T37" fmla="*/ 2 h 80"/>
                <a:gd name="T38" fmla="*/ 49 w 54"/>
                <a:gd name="T39" fmla="*/ 22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54" h="80">
                  <a:moveTo>
                    <a:pt x="49" y="22"/>
                  </a:moveTo>
                  <a:cubicBezTo>
                    <a:pt x="48" y="23"/>
                    <a:pt x="45" y="23"/>
                    <a:pt x="44" y="22"/>
                  </a:cubicBezTo>
                  <a:cubicBezTo>
                    <a:pt x="43" y="14"/>
                    <a:pt x="41" y="10"/>
                    <a:pt x="37" y="8"/>
                  </a:cubicBezTo>
                  <a:cubicBezTo>
                    <a:pt x="35" y="6"/>
                    <a:pt x="32" y="6"/>
                    <a:pt x="28" y="6"/>
                  </a:cubicBezTo>
                  <a:cubicBezTo>
                    <a:pt x="21" y="6"/>
                    <a:pt x="16" y="10"/>
                    <a:pt x="16" y="17"/>
                  </a:cubicBezTo>
                  <a:cubicBezTo>
                    <a:pt x="16" y="23"/>
                    <a:pt x="19" y="27"/>
                    <a:pt x="34" y="34"/>
                  </a:cubicBezTo>
                  <a:cubicBezTo>
                    <a:pt x="50" y="41"/>
                    <a:pt x="54" y="48"/>
                    <a:pt x="54" y="57"/>
                  </a:cubicBezTo>
                  <a:cubicBezTo>
                    <a:pt x="54" y="71"/>
                    <a:pt x="41" y="80"/>
                    <a:pt x="24" y="80"/>
                  </a:cubicBezTo>
                  <a:cubicBezTo>
                    <a:pt x="17" y="80"/>
                    <a:pt x="8" y="79"/>
                    <a:pt x="4" y="77"/>
                  </a:cubicBezTo>
                  <a:cubicBezTo>
                    <a:pt x="2" y="72"/>
                    <a:pt x="0" y="60"/>
                    <a:pt x="0" y="56"/>
                  </a:cubicBezTo>
                  <a:cubicBezTo>
                    <a:pt x="1" y="55"/>
                    <a:pt x="5" y="54"/>
                    <a:pt x="6" y="54"/>
                  </a:cubicBezTo>
                  <a:cubicBezTo>
                    <a:pt x="9" y="64"/>
                    <a:pt x="12" y="69"/>
                    <a:pt x="17" y="72"/>
                  </a:cubicBezTo>
                  <a:cubicBezTo>
                    <a:pt x="20" y="73"/>
                    <a:pt x="24" y="74"/>
                    <a:pt x="27" y="74"/>
                  </a:cubicBezTo>
                  <a:cubicBezTo>
                    <a:pt x="35" y="74"/>
                    <a:pt x="40" y="70"/>
                    <a:pt x="40" y="63"/>
                  </a:cubicBezTo>
                  <a:cubicBezTo>
                    <a:pt x="40" y="57"/>
                    <a:pt x="36" y="53"/>
                    <a:pt x="24" y="47"/>
                  </a:cubicBezTo>
                  <a:cubicBezTo>
                    <a:pt x="9" y="39"/>
                    <a:pt x="3" y="33"/>
                    <a:pt x="3" y="22"/>
                  </a:cubicBezTo>
                  <a:cubicBezTo>
                    <a:pt x="3" y="11"/>
                    <a:pt x="12" y="0"/>
                    <a:pt x="31" y="0"/>
                  </a:cubicBezTo>
                  <a:cubicBezTo>
                    <a:pt x="36" y="0"/>
                    <a:pt x="40" y="0"/>
                    <a:pt x="44" y="1"/>
                  </a:cubicBezTo>
                  <a:cubicBezTo>
                    <a:pt x="47" y="2"/>
                    <a:pt x="50" y="2"/>
                    <a:pt x="51" y="2"/>
                  </a:cubicBezTo>
                  <a:cubicBezTo>
                    <a:pt x="50" y="8"/>
                    <a:pt x="50" y="14"/>
                    <a:pt x="49" y="22"/>
                  </a:cubicBezTo>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17" name="Freeform 14">
              <a:extLst>
                <a:ext uri="{FF2B5EF4-FFF2-40B4-BE49-F238E27FC236}">
                  <a16:creationId xmlns:a16="http://schemas.microsoft.com/office/drawing/2014/main" id="{AFD81863-5F78-EAD0-51FA-12BAAA9A7A81}"/>
                </a:ext>
              </a:extLst>
            </p:cNvPr>
            <p:cNvSpPr>
              <a:spLocks/>
            </p:cNvSpPr>
            <p:nvPr userDrawn="1"/>
          </p:nvSpPr>
          <p:spPr bwMode="auto">
            <a:xfrm>
              <a:off x="1997075" y="4930775"/>
              <a:ext cx="595313" cy="884238"/>
            </a:xfrm>
            <a:custGeom>
              <a:avLst/>
              <a:gdLst>
                <a:gd name="T0" fmla="*/ 49 w 54"/>
                <a:gd name="T1" fmla="*/ 22 h 80"/>
                <a:gd name="T2" fmla="*/ 44 w 54"/>
                <a:gd name="T3" fmla="*/ 22 h 80"/>
                <a:gd name="T4" fmla="*/ 37 w 54"/>
                <a:gd name="T5" fmla="*/ 8 h 80"/>
                <a:gd name="T6" fmla="*/ 28 w 54"/>
                <a:gd name="T7" fmla="*/ 6 h 80"/>
                <a:gd name="T8" fmla="*/ 16 w 54"/>
                <a:gd name="T9" fmla="*/ 17 h 80"/>
                <a:gd name="T10" fmla="*/ 34 w 54"/>
                <a:gd name="T11" fmla="*/ 34 h 80"/>
                <a:gd name="T12" fmla="*/ 54 w 54"/>
                <a:gd name="T13" fmla="*/ 57 h 80"/>
                <a:gd name="T14" fmla="*/ 24 w 54"/>
                <a:gd name="T15" fmla="*/ 80 h 80"/>
                <a:gd name="T16" fmla="*/ 4 w 54"/>
                <a:gd name="T17" fmla="*/ 77 h 80"/>
                <a:gd name="T18" fmla="*/ 0 w 54"/>
                <a:gd name="T19" fmla="*/ 56 h 80"/>
                <a:gd name="T20" fmla="*/ 6 w 54"/>
                <a:gd name="T21" fmla="*/ 54 h 80"/>
                <a:gd name="T22" fmla="*/ 17 w 54"/>
                <a:gd name="T23" fmla="*/ 72 h 80"/>
                <a:gd name="T24" fmla="*/ 27 w 54"/>
                <a:gd name="T25" fmla="*/ 74 h 80"/>
                <a:gd name="T26" fmla="*/ 40 w 54"/>
                <a:gd name="T27" fmla="*/ 63 h 80"/>
                <a:gd name="T28" fmla="*/ 24 w 54"/>
                <a:gd name="T29" fmla="*/ 47 h 80"/>
                <a:gd name="T30" fmla="*/ 3 w 54"/>
                <a:gd name="T31" fmla="*/ 22 h 80"/>
                <a:gd name="T32" fmla="*/ 31 w 54"/>
                <a:gd name="T33" fmla="*/ 0 h 80"/>
                <a:gd name="T34" fmla="*/ 44 w 54"/>
                <a:gd name="T35" fmla="*/ 1 h 80"/>
                <a:gd name="T36" fmla="*/ 51 w 54"/>
                <a:gd name="T37" fmla="*/ 2 h 80"/>
                <a:gd name="T38" fmla="*/ 49 w 54"/>
                <a:gd name="T39" fmla="*/ 22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54" h="80">
                  <a:moveTo>
                    <a:pt x="49" y="22"/>
                  </a:moveTo>
                  <a:cubicBezTo>
                    <a:pt x="49" y="23"/>
                    <a:pt x="45" y="23"/>
                    <a:pt x="44" y="22"/>
                  </a:cubicBezTo>
                  <a:cubicBezTo>
                    <a:pt x="43" y="14"/>
                    <a:pt x="41" y="10"/>
                    <a:pt x="37" y="8"/>
                  </a:cubicBezTo>
                  <a:cubicBezTo>
                    <a:pt x="35" y="6"/>
                    <a:pt x="32" y="6"/>
                    <a:pt x="28" y="6"/>
                  </a:cubicBezTo>
                  <a:cubicBezTo>
                    <a:pt x="21" y="6"/>
                    <a:pt x="16" y="10"/>
                    <a:pt x="16" y="17"/>
                  </a:cubicBezTo>
                  <a:cubicBezTo>
                    <a:pt x="16" y="23"/>
                    <a:pt x="19" y="27"/>
                    <a:pt x="34" y="34"/>
                  </a:cubicBezTo>
                  <a:cubicBezTo>
                    <a:pt x="50" y="41"/>
                    <a:pt x="54" y="48"/>
                    <a:pt x="54" y="57"/>
                  </a:cubicBezTo>
                  <a:cubicBezTo>
                    <a:pt x="54" y="71"/>
                    <a:pt x="41" y="80"/>
                    <a:pt x="24" y="80"/>
                  </a:cubicBezTo>
                  <a:cubicBezTo>
                    <a:pt x="17" y="80"/>
                    <a:pt x="8" y="79"/>
                    <a:pt x="4" y="77"/>
                  </a:cubicBezTo>
                  <a:cubicBezTo>
                    <a:pt x="2" y="72"/>
                    <a:pt x="1" y="60"/>
                    <a:pt x="0" y="56"/>
                  </a:cubicBezTo>
                  <a:cubicBezTo>
                    <a:pt x="1" y="55"/>
                    <a:pt x="5" y="54"/>
                    <a:pt x="6" y="54"/>
                  </a:cubicBezTo>
                  <a:cubicBezTo>
                    <a:pt x="9" y="64"/>
                    <a:pt x="12" y="69"/>
                    <a:pt x="17" y="72"/>
                  </a:cubicBezTo>
                  <a:cubicBezTo>
                    <a:pt x="20" y="73"/>
                    <a:pt x="24" y="74"/>
                    <a:pt x="27" y="74"/>
                  </a:cubicBezTo>
                  <a:cubicBezTo>
                    <a:pt x="35" y="74"/>
                    <a:pt x="40" y="70"/>
                    <a:pt x="40" y="63"/>
                  </a:cubicBezTo>
                  <a:cubicBezTo>
                    <a:pt x="40" y="57"/>
                    <a:pt x="36" y="53"/>
                    <a:pt x="24" y="47"/>
                  </a:cubicBezTo>
                  <a:cubicBezTo>
                    <a:pt x="9" y="39"/>
                    <a:pt x="3" y="33"/>
                    <a:pt x="3" y="22"/>
                  </a:cubicBezTo>
                  <a:cubicBezTo>
                    <a:pt x="3" y="11"/>
                    <a:pt x="12" y="0"/>
                    <a:pt x="31" y="0"/>
                  </a:cubicBezTo>
                  <a:cubicBezTo>
                    <a:pt x="36" y="0"/>
                    <a:pt x="40" y="0"/>
                    <a:pt x="44" y="1"/>
                  </a:cubicBezTo>
                  <a:cubicBezTo>
                    <a:pt x="47" y="2"/>
                    <a:pt x="50" y="2"/>
                    <a:pt x="51" y="2"/>
                  </a:cubicBezTo>
                  <a:cubicBezTo>
                    <a:pt x="50" y="8"/>
                    <a:pt x="50" y="14"/>
                    <a:pt x="49" y="22"/>
                  </a:cubicBezTo>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18" name="Freeform 15">
              <a:extLst>
                <a:ext uri="{FF2B5EF4-FFF2-40B4-BE49-F238E27FC236}">
                  <a16:creationId xmlns:a16="http://schemas.microsoft.com/office/drawing/2014/main" id="{0FB524F9-2CCD-E9E4-3BCA-709631D8471F}"/>
                </a:ext>
              </a:extLst>
            </p:cNvPr>
            <p:cNvSpPr>
              <a:spLocks/>
            </p:cNvSpPr>
            <p:nvPr userDrawn="1"/>
          </p:nvSpPr>
          <p:spPr bwMode="auto">
            <a:xfrm>
              <a:off x="2670175" y="4941888"/>
              <a:ext cx="904875" cy="884238"/>
            </a:xfrm>
            <a:custGeom>
              <a:avLst/>
              <a:gdLst>
                <a:gd name="T0" fmla="*/ 82 w 82"/>
                <a:gd name="T1" fmla="*/ 67 h 80"/>
                <a:gd name="T2" fmla="*/ 81 w 82"/>
                <a:gd name="T3" fmla="*/ 72 h 80"/>
                <a:gd name="T4" fmla="*/ 60 w 82"/>
                <a:gd name="T5" fmla="*/ 80 h 80"/>
                <a:gd name="T6" fmla="*/ 59 w 82"/>
                <a:gd name="T7" fmla="*/ 79 h 80"/>
                <a:gd name="T8" fmla="*/ 59 w 82"/>
                <a:gd name="T9" fmla="*/ 68 h 80"/>
                <a:gd name="T10" fmla="*/ 57 w 82"/>
                <a:gd name="T11" fmla="*/ 67 h 80"/>
                <a:gd name="T12" fmla="*/ 32 w 82"/>
                <a:gd name="T13" fmla="*/ 79 h 80"/>
                <a:gd name="T14" fmla="*/ 9 w 82"/>
                <a:gd name="T15" fmla="*/ 54 h 80"/>
                <a:gd name="T16" fmla="*/ 9 w 82"/>
                <a:gd name="T17" fmla="*/ 16 h 80"/>
                <a:gd name="T18" fmla="*/ 6 w 82"/>
                <a:gd name="T19" fmla="*/ 10 h 80"/>
                <a:gd name="T20" fmla="*/ 0 w 82"/>
                <a:gd name="T21" fmla="*/ 8 h 80"/>
                <a:gd name="T22" fmla="*/ 1 w 82"/>
                <a:gd name="T23" fmla="*/ 3 h 80"/>
                <a:gd name="T24" fmla="*/ 25 w 82"/>
                <a:gd name="T25" fmla="*/ 0 h 80"/>
                <a:gd name="T26" fmla="*/ 24 w 82"/>
                <a:gd name="T27" fmla="*/ 37 h 80"/>
                <a:gd name="T28" fmla="*/ 25 w 82"/>
                <a:gd name="T29" fmla="*/ 57 h 80"/>
                <a:gd name="T30" fmla="*/ 41 w 82"/>
                <a:gd name="T31" fmla="*/ 68 h 80"/>
                <a:gd name="T32" fmla="*/ 56 w 82"/>
                <a:gd name="T33" fmla="*/ 62 h 80"/>
                <a:gd name="T34" fmla="*/ 59 w 82"/>
                <a:gd name="T35" fmla="*/ 57 h 80"/>
                <a:gd name="T36" fmla="*/ 59 w 82"/>
                <a:gd name="T37" fmla="*/ 16 h 80"/>
                <a:gd name="T38" fmla="*/ 55 w 82"/>
                <a:gd name="T39" fmla="*/ 10 h 80"/>
                <a:gd name="T40" fmla="*/ 46 w 82"/>
                <a:gd name="T41" fmla="*/ 8 h 80"/>
                <a:gd name="T42" fmla="*/ 47 w 82"/>
                <a:gd name="T43" fmla="*/ 3 h 80"/>
                <a:gd name="T44" fmla="*/ 74 w 82"/>
                <a:gd name="T45" fmla="*/ 0 h 80"/>
                <a:gd name="T46" fmla="*/ 73 w 82"/>
                <a:gd name="T47" fmla="*/ 17 h 80"/>
                <a:gd name="T48" fmla="*/ 73 w 82"/>
                <a:gd name="T49" fmla="*/ 60 h 80"/>
                <a:gd name="T50" fmla="*/ 78 w 82"/>
                <a:gd name="T51" fmla="*/ 67 h 80"/>
                <a:gd name="T52" fmla="*/ 82 w 82"/>
                <a:gd name="T53" fmla="*/ 67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82" h="80">
                  <a:moveTo>
                    <a:pt x="82" y="67"/>
                  </a:moveTo>
                  <a:cubicBezTo>
                    <a:pt x="82" y="68"/>
                    <a:pt x="82" y="72"/>
                    <a:pt x="81" y="72"/>
                  </a:cubicBezTo>
                  <a:cubicBezTo>
                    <a:pt x="74" y="75"/>
                    <a:pt x="64" y="79"/>
                    <a:pt x="60" y="80"/>
                  </a:cubicBezTo>
                  <a:cubicBezTo>
                    <a:pt x="60" y="80"/>
                    <a:pt x="59" y="79"/>
                    <a:pt x="59" y="79"/>
                  </a:cubicBezTo>
                  <a:cubicBezTo>
                    <a:pt x="59" y="76"/>
                    <a:pt x="59" y="71"/>
                    <a:pt x="59" y="68"/>
                  </a:cubicBezTo>
                  <a:cubicBezTo>
                    <a:pt x="59" y="67"/>
                    <a:pt x="58" y="67"/>
                    <a:pt x="57" y="67"/>
                  </a:cubicBezTo>
                  <a:cubicBezTo>
                    <a:pt x="46" y="77"/>
                    <a:pt x="38" y="79"/>
                    <a:pt x="32" y="79"/>
                  </a:cubicBezTo>
                  <a:cubicBezTo>
                    <a:pt x="13" y="79"/>
                    <a:pt x="10" y="66"/>
                    <a:pt x="9" y="54"/>
                  </a:cubicBezTo>
                  <a:cubicBezTo>
                    <a:pt x="9" y="44"/>
                    <a:pt x="10" y="24"/>
                    <a:pt x="9" y="16"/>
                  </a:cubicBezTo>
                  <a:cubicBezTo>
                    <a:pt x="9" y="13"/>
                    <a:pt x="9" y="11"/>
                    <a:pt x="6" y="10"/>
                  </a:cubicBezTo>
                  <a:cubicBezTo>
                    <a:pt x="5" y="9"/>
                    <a:pt x="4" y="9"/>
                    <a:pt x="0" y="8"/>
                  </a:cubicBezTo>
                  <a:cubicBezTo>
                    <a:pt x="0" y="7"/>
                    <a:pt x="0" y="3"/>
                    <a:pt x="1" y="3"/>
                  </a:cubicBezTo>
                  <a:cubicBezTo>
                    <a:pt x="9" y="3"/>
                    <a:pt x="20" y="1"/>
                    <a:pt x="25" y="0"/>
                  </a:cubicBezTo>
                  <a:cubicBezTo>
                    <a:pt x="25" y="5"/>
                    <a:pt x="24" y="15"/>
                    <a:pt x="24" y="37"/>
                  </a:cubicBezTo>
                  <a:cubicBezTo>
                    <a:pt x="24" y="47"/>
                    <a:pt x="24" y="54"/>
                    <a:pt x="25" y="57"/>
                  </a:cubicBezTo>
                  <a:cubicBezTo>
                    <a:pt x="27" y="63"/>
                    <a:pt x="31" y="68"/>
                    <a:pt x="41" y="68"/>
                  </a:cubicBezTo>
                  <a:cubicBezTo>
                    <a:pt x="46" y="68"/>
                    <a:pt x="52" y="66"/>
                    <a:pt x="56" y="62"/>
                  </a:cubicBezTo>
                  <a:cubicBezTo>
                    <a:pt x="58" y="61"/>
                    <a:pt x="58" y="59"/>
                    <a:pt x="59" y="57"/>
                  </a:cubicBezTo>
                  <a:cubicBezTo>
                    <a:pt x="59" y="55"/>
                    <a:pt x="59" y="39"/>
                    <a:pt x="59" y="16"/>
                  </a:cubicBezTo>
                  <a:cubicBezTo>
                    <a:pt x="58" y="13"/>
                    <a:pt x="58" y="11"/>
                    <a:pt x="55" y="10"/>
                  </a:cubicBezTo>
                  <a:cubicBezTo>
                    <a:pt x="52" y="9"/>
                    <a:pt x="51" y="9"/>
                    <a:pt x="46" y="8"/>
                  </a:cubicBezTo>
                  <a:cubicBezTo>
                    <a:pt x="46" y="7"/>
                    <a:pt x="46" y="3"/>
                    <a:pt x="47" y="3"/>
                  </a:cubicBezTo>
                  <a:cubicBezTo>
                    <a:pt x="57" y="3"/>
                    <a:pt x="70" y="1"/>
                    <a:pt x="74" y="0"/>
                  </a:cubicBezTo>
                  <a:cubicBezTo>
                    <a:pt x="74" y="4"/>
                    <a:pt x="74" y="10"/>
                    <a:pt x="73" y="17"/>
                  </a:cubicBezTo>
                  <a:cubicBezTo>
                    <a:pt x="73" y="60"/>
                    <a:pt x="73" y="60"/>
                    <a:pt x="73" y="60"/>
                  </a:cubicBezTo>
                  <a:cubicBezTo>
                    <a:pt x="73" y="65"/>
                    <a:pt x="74" y="67"/>
                    <a:pt x="78" y="67"/>
                  </a:cubicBezTo>
                  <a:lnTo>
                    <a:pt x="82" y="67"/>
                  </a:lnTo>
                  <a:close/>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19" name="Freeform 16">
              <a:extLst>
                <a:ext uri="{FF2B5EF4-FFF2-40B4-BE49-F238E27FC236}">
                  <a16:creationId xmlns:a16="http://schemas.microsoft.com/office/drawing/2014/main" id="{7F58AB9B-B232-CC78-6A44-1B456A16615D}"/>
                </a:ext>
              </a:extLst>
            </p:cNvPr>
            <p:cNvSpPr>
              <a:spLocks/>
            </p:cNvSpPr>
            <p:nvPr userDrawn="1"/>
          </p:nvSpPr>
          <p:spPr bwMode="auto">
            <a:xfrm>
              <a:off x="3651250" y="4930775"/>
              <a:ext cx="641350" cy="873125"/>
            </a:xfrm>
            <a:custGeom>
              <a:avLst/>
              <a:gdLst>
                <a:gd name="T0" fmla="*/ 58 w 58"/>
                <a:gd name="T1" fmla="*/ 4 h 79"/>
                <a:gd name="T2" fmla="*/ 58 w 58"/>
                <a:gd name="T3" fmla="*/ 7 h 79"/>
                <a:gd name="T4" fmla="*/ 52 w 58"/>
                <a:gd name="T5" fmla="*/ 19 h 79"/>
                <a:gd name="T6" fmla="*/ 50 w 58"/>
                <a:gd name="T7" fmla="*/ 20 h 79"/>
                <a:gd name="T8" fmla="*/ 38 w 58"/>
                <a:gd name="T9" fmla="*/ 14 h 79"/>
                <a:gd name="T10" fmla="*/ 28 w 58"/>
                <a:gd name="T11" fmla="*/ 22 h 79"/>
                <a:gd name="T12" fmla="*/ 26 w 58"/>
                <a:gd name="T13" fmla="*/ 29 h 79"/>
                <a:gd name="T14" fmla="*/ 27 w 58"/>
                <a:gd name="T15" fmla="*/ 65 h 79"/>
                <a:gd name="T16" fmla="*/ 31 w 58"/>
                <a:gd name="T17" fmla="*/ 71 h 79"/>
                <a:gd name="T18" fmla="*/ 40 w 58"/>
                <a:gd name="T19" fmla="*/ 73 h 79"/>
                <a:gd name="T20" fmla="*/ 40 w 58"/>
                <a:gd name="T21" fmla="*/ 79 h 79"/>
                <a:gd name="T22" fmla="*/ 19 w 58"/>
                <a:gd name="T23" fmla="*/ 78 h 79"/>
                <a:gd name="T24" fmla="*/ 0 w 58"/>
                <a:gd name="T25" fmla="*/ 79 h 79"/>
                <a:gd name="T26" fmla="*/ 0 w 58"/>
                <a:gd name="T27" fmla="*/ 73 h 79"/>
                <a:gd name="T28" fmla="*/ 8 w 58"/>
                <a:gd name="T29" fmla="*/ 72 h 79"/>
                <a:gd name="T30" fmla="*/ 11 w 58"/>
                <a:gd name="T31" fmla="*/ 66 h 79"/>
                <a:gd name="T32" fmla="*/ 12 w 58"/>
                <a:gd name="T33" fmla="*/ 34 h 79"/>
                <a:gd name="T34" fmla="*/ 12 w 58"/>
                <a:gd name="T35" fmla="*/ 19 h 79"/>
                <a:gd name="T36" fmla="*/ 1 w 58"/>
                <a:gd name="T37" fmla="*/ 11 h 79"/>
                <a:gd name="T38" fmla="*/ 2 w 58"/>
                <a:gd name="T39" fmla="*/ 7 h 79"/>
                <a:gd name="T40" fmla="*/ 25 w 58"/>
                <a:gd name="T41" fmla="*/ 0 h 79"/>
                <a:gd name="T42" fmla="*/ 26 w 58"/>
                <a:gd name="T43" fmla="*/ 0 h 79"/>
                <a:gd name="T44" fmla="*/ 26 w 58"/>
                <a:gd name="T45" fmla="*/ 15 h 79"/>
                <a:gd name="T46" fmla="*/ 27 w 58"/>
                <a:gd name="T47" fmla="*/ 16 h 79"/>
                <a:gd name="T48" fmla="*/ 39 w 58"/>
                <a:gd name="T49" fmla="*/ 3 h 79"/>
                <a:gd name="T50" fmla="*/ 49 w 58"/>
                <a:gd name="T51" fmla="*/ 0 h 79"/>
                <a:gd name="T52" fmla="*/ 58 w 58"/>
                <a:gd name="T53" fmla="*/ 4 h 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58" h="79">
                  <a:moveTo>
                    <a:pt x="58" y="4"/>
                  </a:moveTo>
                  <a:cubicBezTo>
                    <a:pt x="58" y="5"/>
                    <a:pt x="58" y="6"/>
                    <a:pt x="58" y="7"/>
                  </a:cubicBezTo>
                  <a:cubicBezTo>
                    <a:pt x="57" y="9"/>
                    <a:pt x="54" y="17"/>
                    <a:pt x="52" y="19"/>
                  </a:cubicBezTo>
                  <a:cubicBezTo>
                    <a:pt x="52" y="19"/>
                    <a:pt x="51" y="20"/>
                    <a:pt x="50" y="20"/>
                  </a:cubicBezTo>
                  <a:cubicBezTo>
                    <a:pt x="47" y="17"/>
                    <a:pt x="42" y="14"/>
                    <a:pt x="38" y="14"/>
                  </a:cubicBezTo>
                  <a:cubicBezTo>
                    <a:pt x="34" y="14"/>
                    <a:pt x="30" y="18"/>
                    <a:pt x="28" y="22"/>
                  </a:cubicBezTo>
                  <a:cubicBezTo>
                    <a:pt x="27" y="23"/>
                    <a:pt x="26" y="26"/>
                    <a:pt x="26" y="29"/>
                  </a:cubicBezTo>
                  <a:cubicBezTo>
                    <a:pt x="26" y="42"/>
                    <a:pt x="26" y="61"/>
                    <a:pt x="27" y="65"/>
                  </a:cubicBezTo>
                  <a:cubicBezTo>
                    <a:pt x="27" y="68"/>
                    <a:pt x="28" y="70"/>
                    <a:pt x="31" y="71"/>
                  </a:cubicBezTo>
                  <a:cubicBezTo>
                    <a:pt x="34" y="72"/>
                    <a:pt x="36" y="73"/>
                    <a:pt x="40" y="73"/>
                  </a:cubicBezTo>
                  <a:cubicBezTo>
                    <a:pt x="41" y="74"/>
                    <a:pt x="41" y="78"/>
                    <a:pt x="40" y="79"/>
                  </a:cubicBezTo>
                  <a:cubicBezTo>
                    <a:pt x="37" y="79"/>
                    <a:pt x="27" y="78"/>
                    <a:pt x="19" y="78"/>
                  </a:cubicBezTo>
                  <a:cubicBezTo>
                    <a:pt x="14" y="78"/>
                    <a:pt x="4" y="79"/>
                    <a:pt x="0" y="79"/>
                  </a:cubicBezTo>
                  <a:cubicBezTo>
                    <a:pt x="0" y="78"/>
                    <a:pt x="0" y="74"/>
                    <a:pt x="0" y="73"/>
                  </a:cubicBezTo>
                  <a:cubicBezTo>
                    <a:pt x="3" y="73"/>
                    <a:pt x="6" y="72"/>
                    <a:pt x="8" y="72"/>
                  </a:cubicBezTo>
                  <a:cubicBezTo>
                    <a:pt x="10" y="71"/>
                    <a:pt x="11" y="70"/>
                    <a:pt x="11" y="66"/>
                  </a:cubicBezTo>
                  <a:cubicBezTo>
                    <a:pt x="12" y="63"/>
                    <a:pt x="12" y="47"/>
                    <a:pt x="12" y="34"/>
                  </a:cubicBezTo>
                  <a:cubicBezTo>
                    <a:pt x="12" y="27"/>
                    <a:pt x="12" y="21"/>
                    <a:pt x="12" y="19"/>
                  </a:cubicBezTo>
                  <a:cubicBezTo>
                    <a:pt x="11" y="16"/>
                    <a:pt x="10" y="14"/>
                    <a:pt x="1" y="11"/>
                  </a:cubicBezTo>
                  <a:cubicBezTo>
                    <a:pt x="1" y="10"/>
                    <a:pt x="1" y="7"/>
                    <a:pt x="2" y="7"/>
                  </a:cubicBezTo>
                  <a:cubicBezTo>
                    <a:pt x="9" y="6"/>
                    <a:pt x="20" y="3"/>
                    <a:pt x="25" y="0"/>
                  </a:cubicBezTo>
                  <a:cubicBezTo>
                    <a:pt x="26" y="0"/>
                    <a:pt x="26" y="0"/>
                    <a:pt x="26" y="0"/>
                  </a:cubicBezTo>
                  <a:cubicBezTo>
                    <a:pt x="26" y="3"/>
                    <a:pt x="26" y="12"/>
                    <a:pt x="26" y="15"/>
                  </a:cubicBezTo>
                  <a:cubicBezTo>
                    <a:pt x="26" y="16"/>
                    <a:pt x="27" y="16"/>
                    <a:pt x="27" y="16"/>
                  </a:cubicBezTo>
                  <a:cubicBezTo>
                    <a:pt x="31" y="11"/>
                    <a:pt x="35" y="7"/>
                    <a:pt x="39" y="3"/>
                  </a:cubicBezTo>
                  <a:cubicBezTo>
                    <a:pt x="42" y="1"/>
                    <a:pt x="45" y="0"/>
                    <a:pt x="49" y="0"/>
                  </a:cubicBezTo>
                  <a:cubicBezTo>
                    <a:pt x="52" y="0"/>
                    <a:pt x="56" y="1"/>
                    <a:pt x="58" y="4"/>
                  </a:cubicBezTo>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20" name="Freeform 17">
              <a:extLst>
                <a:ext uri="{FF2B5EF4-FFF2-40B4-BE49-F238E27FC236}">
                  <a16:creationId xmlns:a16="http://schemas.microsoft.com/office/drawing/2014/main" id="{CDED2691-22F1-B0FB-7A1B-F38F5C1BC9BE}"/>
                </a:ext>
              </a:extLst>
            </p:cNvPr>
            <p:cNvSpPr>
              <a:spLocks/>
            </p:cNvSpPr>
            <p:nvPr userDrawn="1"/>
          </p:nvSpPr>
          <p:spPr bwMode="auto">
            <a:xfrm>
              <a:off x="6069013" y="4489450"/>
              <a:ext cx="1014413" cy="1314450"/>
            </a:xfrm>
            <a:custGeom>
              <a:avLst/>
              <a:gdLst>
                <a:gd name="T0" fmla="*/ 41 w 92"/>
                <a:gd name="T1" fmla="*/ 66 h 119"/>
                <a:gd name="T2" fmla="*/ 42 w 92"/>
                <a:gd name="T3" fmla="*/ 64 h 119"/>
                <a:gd name="T4" fmla="*/ 50 w 92"/>
                <a:gd name="T5" fmla="*/ 65 h 119"/>
                <a:gd name="T6" fmla="*/ 63 w 92"/>
                <a:gd name="T7" fmla="*/ 62 h 119"/>
                <a:gd name="T8" fmla="*/ 75 w 92"/>
                <a:gd name="T9" fmla="*/ 37 h 119"/>
                <a:gd name="T10" fmla="*/ 44 w 92"/>
                <a:gd name="T11" fmla="*/ 7 h 119"/>
                <a:gd name="T12" fmla="*/ 36 w 92"/>
                <a:gd name="T13" fmla="*/ 7 h 119"/>
                <a:gd name="T14" fmla="*/ 34 w 92"/>
                <a:gd name="T15" fmla="*/ 10 h 119"/>
                <a:gd name="T16" fmla="*/ 34 w 92"/>
                <a:gd name="T17" fmla="*/ 56 h 119"/>
                <a:gd name="T18" fmla="*/ 34 w 92"/>
                <a:gd name="T19" fmla="*/ 102 h 119"/>
                <a:gd name="T20" fmla="*/ 41 w 92"/>
                <a:gd name="T21" fmla="*/ 111 h 119"/>
                <a:gd name="T22" fmla="*/ 49 w 92"/>
                <a:gd name="T23" fmla="*/ 113 h 119"/>
                <a:gd name="T24" fmla="*/ 49 w 92"/>
                <a:gd name="T25" fmla="*/ 119 h 119"/>
                <a:gd name="T26" fmla="*/ 26 w 92"/>
                <a:gd name="T27" fmla="*/ 118 h 119"/>
                <a:gd name="T28" fmla="*/ 4 w 92"/>
                <a:gd name="T29" fmla="*/ 119 h 119"/>
                <a:gd name="T30" fmla="*/ 4 w 92"/>
                <a:gd name="T31" fmla="*/ 113 h 119"/>
                <a:gd name="T32" fmla="*/ 11 w 92"/>
                <a:gd name="T33" fmla="*/ 112 h 119"/>
                <a:gd name="T34" fmla="*/ 17 w 92"/>
                <a:gd name="T35" fmla="*/ 101 h 119"/>
                <a:gd name="T36" fmla="*/ 18 w 92"/>
                <a:gd name="T37" fmla="*/ 58 h 119"/>
                <a:gd name="T38" fmla="*/ 17 w 92"/>
                <a:gd name="T39" fmla="*/ 17 h 119"/>
                <a:gd name="T40" fmla="*/ 10 w 92"/>
                <a:gd name="T41" fmla="*/ 7 h 119"/>
                <a:gd name="T42" fmla="*/ 1 w 92"/>
                <a:gd name="T43" fmla="*/ 5 h 119"/>
                <a:gd name="T44" fmla="*/ 1 w 92"/>
                <a:gd name="T45" fmla="*/ 0 h 119"/>
                <a:gd name="T46" fmla="*/ 24 w 92"/>
                <a:gd name="T47" fmla="*/ 0 h 119"/>
                <a:gd name="T48" fmla="*/ 55 w 92"/>
                <a:gd name="T49" fmla="*/ 0 h 119"/>
                <a:gd name="T50" fmla="*/ 81 w 92"/>
                <a:gd name="T51" fmla="*/ 7 h 119"/>
                <a:gd name="T52" fmla="*/ 92 w 92"/>
                <a:gd name="T53" fmla="*/ 33 h 119"/>
                <a:gd name="T54" fmla="*/ 72 w 92"/>
                <a:gd name="T55" fmla="*/ 66 h 119"/>
                <a:gd name="T56" fmla="*/ 52 w 92"/>
                <a:gd name="T57" fmla="*/ 71 h 119"/>
                <a:gd name="T58" fmla="*/ 44 w 92"/>
                <a:gd name="T59" fmla="*/ 70 h 119"/>
                <a:gd name="T60" fmla="*/ 41 w 92"/>
                <a:gd name="T61" fmla="*/ 66 h 1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92" h="119">
                  <a:moveTo>
                    <a:pt x="41" y="66"/>
                  </a:moveTo>
                  <a:cubicBezTo>
                    <a:pt x="41" y="65"/>
                    <a:pt x="42" y="64"/>
                    <a:pt x="42" y="64"/>
                  </a:cubicBezTo>
                  <a:cubicBezTo>
                    <a:pt x="44" y="64"/>
                    <a:pt x="47" y="65"/>
                    <a:pt x="50" y="65"/>
                  </a:cubicBezTo>
                  <a:cubicBezTo>
                    <a:pt x="55" y="65"/>
                    <a:pt x="59" y="64"/>
                    <a:pt x="63" y="62"/>
                  </a:cubicBezTo>
                  <a:cubicBezTo>
                    <a:pt x="72" y="57"/>
                    <a:pt x="75" y="48"/>
                    <a:pt x="75" y="37"/>
                  </a:cubicBezTo>
                  <a:cubicBezTo>
                    <a:pt x="75" y="19"/>
                    <a:pt x="66" y="7"/>
                    <a:pt x="44" y="7"/>
                  </a:cubicBezTo>
                  <a:cubicBezTo>
                    <a:pt x="42" y="7"/>
                    <a:pt x="37" y="7"/>
                    <a:pt x="36" y="7"/>
                  </a:cubicBezTo>
                  <a:cubicBezTo>
                    <a:pt x="35" y="8"/>
                    <a:pt x="35" y="9"/>
                    <a:pt x="34" y="10"/>
                  </a:cubicBezTo>
                  <a:cubicBezTo>
                    <a:pt x="34" y="15"/>
                    <a:pt x="34" y="25"/>
                    <a:pt x="34" y="56"/>
                  </a:cubicBezTo>
                  <a:cubicBezTo>
                    <a:pt x="34" y="77"/>
                    <a:pt x="34" y="92"/>
                    <a:pt x="34" y="102"/>
                  </a:cubicBezTo>
                  <a:cubicBezTo>
                    <a:pt x="35" y="109"/>
                    <a:pt x="36" y="110"/>
                    <a:pt x="41" y="111"/>
                  </a:cubicBezTo>
                  <a:cubicBezTo>
                    <a:pt x="44" y="112"/>
                    <a:pt x="44" y="113"/>
                    <a:pt x="49" y="113"/>
                  </a:cubicBezTo>
                  <a:cubicBezTo>
                    <a:pt x="50" y="114"/>
                    <a:pt x="49" y="118"/>
                    <a:pt x="49" y="119"/>
                  </a:cubicBezTo>
                  <a:cubicBezTo>
                    <a:pt x="43" y="119"/>
                    <a:pt x="34" y="118"/>
                    <a:pt x="26" y="118"/>
                  </a:cubicBezTo>
                  <a:cubicBezTo>
                    <a:pt x="17" y="118"/>
                    <a:pt x="8" y="119"/>
                    <a:pt x="4" y="119"/>
                  </a:cubicBezTo>
                  <a:cubicBezTo>
                    <a:pt x="3" y="118"/>
                    <a:pt x="3" y="114"/>
                    <a:pt x="4" y="113"/>
                  </a:cubicBezTo>
                  <a:cubicBezTo>
                    <a:pt x="8" y="113"/>
                    <a:pt x="9" y="112"/>
                    <a:pt x="11" y="112"/>
                  </a:cubicBezTo>
                  <a:cubicBezTo>
                    <a:pt x="16" y="111"/>
                    <a:pt x="17" y="108"/>
                    <a:pt x="17" y="101"/>
                  </a:cubicBezTo>
                  <a:cubicBezTo>
                    <a:pt x="17" y="94"/>
                    <a:pt x="18" y="79"/>
                    <a:pt x="18" y="58"/>
                  </a:cubicBezTo>
                  <a:cubicBezTo>
                    <a:pt x="18" y="36"/>
                    <a:pt x="18" y="23"/>
                    <a:pt x="17" y="17"/>
                  </a:cubicBezTo>
                  <a:cubicBezTo>
                    <a:pt x="17" y="10"/>
                    <a:pt x="16" y="8"/>
                    <a:pt x="10" y="7"/>
                  </a:cubicBezTo>
                  <a:cubicBezTo>
                    <a:pt x="8" y="6"/>
                    <a:pt x="5" y="6"/>
                    <a:pt x="1" y="5"/>
                  </a:cubicBezTo>
                  <a:cubicBezTo>
                    <a:pt x="0" y="4"/>
                    <a:pt x="1" y="0"/>
                    <a:pt x="1" y="0"/>
                  </a:cubicBezTo>
                  <a:cubicBezTo>
                    <a:pt x="5" y="0"/>
                    <a:pt x="15" y="0"/>
                    <a:pt x="24" y="0"/>
                  </a:cubicBezTo>
                  <a:cubicBezTo>
                    <a:pt x="36" y="0"/>
                    <a:pt x="44" y="0"/>
                    <a:pt x="55" y="0"/>
                  </a:cubicBezTo>
                  <a:cubicBezTo>
                    <a:pt x="62" y="0"/>
                    <a:pt x="73" y="1"/>
                    <a:pt x="81" y="7"/>
                  </a:cubicBezTo>
                  <a:cubicBezTo>
                    <a:pt x="87" y="12"/>
                    <a:pt x="92" y="20"/>
                    <a:pt x="92" y="33"/>
                  </a:cubicBezTo>
                  <a:cubicBezTo>
                    <a:pt x="92" y="51"/>
                    <a:pt x="82" y="62"/>
                    <a:pt x="72" y="66"/>
                  </a:cubicBezTo>
                  <a:cubicBezTo>
                    <a:pt x="65" y="70"/>
                    <a:pt x="59" y="71"/>
                    <a:pt x="52" y="71"/>
                  </a:cubicBezTo>
                  <a:cubicBezTo>
                    <a:pt x="49" y="71"/>
                    <a:pt x="46" y="71"/>
                    <a:pt x="44" y="70"/>
                  </a:cubicBezTo>
                  <a:cubicBezTo>
                    <a:pt x="43" y="70"/>
                    <a:pt x="41" y="67"/>
                    <a:pt x="41" y="66"/>
                  </a:cubicBezTo>
                </a:path>
              </a:pathLst>
            </a:custGeom>
            <a:solidFill>
              <a:schemeClr val="accent3"/>
            </a:solidFill>
            <a:ln>
              <a:noFill/>
            </a:ln>
          </p:spPr>
          <p:txBody>
            <a:bodyPr vert="horz" wrap="square" lIns="91440" tIns="45720" rIns="91440" bIns="45720" numCol="1" anchor="t" anchorCtr="0" compatLnSpc="1">
              <a:prstTxWarp prst="textNoShape">
                <a:avLst/>
              </a:prstTxWarp>
            </a:bodyPr>
            <a:lstStyle/>
            <a:p>
              <a:endParaRPr lang="en-US"/>
            </a:p>
          </p:txBody>
        </p:sp>
        <p:sp>
          <p:nvSpPr>
            <p:cNvPr id="21" name="Freeform 18">
              <a:extLst>
                <a:ext uri="{FF2B5EF4-FFF2-40B4-BE49-F238E27FC236}">
                  <a16:creationId xmlns:a16="http://schemas.microsoft.com/office/drawing/2014/main" id="{392AC504-8FA3-796C-B788-FBA7272B9B70}"/>
                </a:ext>
              </a:extLst>
            </p:cNvPr>
            <p:cNvSpPr>
              <a:spLocks noEditPoints="1"/>
            </p:cNvSpPr>
            <p:nvPr userDrawn="1"/>
          </p:nvSpPr>
          <p:spPr bwMode="auto">
            <a:xfrm>
              <a:off x="7083425" y="4930775"/>
              <a:ext cx="706438" cy="884238"/>
            </a:xfrm>
            <a:custGeom>
              <a:avLst/>
              <a:gdLst>
                <a:gd name="T0" fmla="*/ 52 w 64"/>
                <a:gd name="T1" fmla="*/ 80 h 80"/>
                <a:gd name="T2" fmla="*/ 43 w 64"/>
                <a:gd name="T3" fmla="*/ 75 h 80"/>
                <a:gd name="T4" fmla="*/ 41 w 64"/>
                <a:gd name="T5" fmla="*/ 71 h 80"/>
                <a:gd name="T6" fmla="*/ 40 w 64"/>
                <a:gd name="T7" fmla="*/ 71 h 80"/>
                <a:gd name="T8" fmla="*/ 17 w 64"/>
                <a:gd name="T9" fmla="*/ 80 h 80"/>
                <a:gd name="T10" fmla="*/ 7 w 64"/>
                <a:gd name="T11" fmla="*/ 76 h 80"/>
                <a:gd name="T12" fmla="*/ 0 w 64"/>
                <a:gd name="T13" fmla="*/ 59 h 80"/>
                <a:gd name="T14" fmla="*/ 4 w 64"/>
                <a:gd name="T15" fmla="*/ 48 h 80"/>
                <a:gd name="T16" fmla="*/ 40 w 64"/>
                <a:gd name="T17" fmla="*/ 35 h 80"/>
                <a:gd name="T18" fmla="*/ 41 w 64"/>
                <a:gd name="T19" fmla="*/ 34 h 80"/>
                <a:gd name="T20" fmla="*/ 41 w 64"/>
                <a:gd name="T21" fmla="*/ 28 h 80"/>
                <a:gd name="T22" fmla="*/ 39 w 64"/>
                <a:gd name="T23" fmla="*/ 17 h 80"/>
                <a:gd name="T24" fmla="*/ 24 w 64"/>
                <a:gd name="T25" fmla="*/ 10 h 80"/>
                <a:gd name="T26" fmla="*/ 16 w 64"/>
                <a:gd name="T27" fmla="*/ 12 h 80"/>
                <a:gd name="T28" fmla="*/ 8 w 64"/>
                <a:gd name="T29" fmla="*/ 26 h 80"/>
                <a:gd name="T30" fmla="*/ 3 w 64"/>
                <a:gd name="T31" fmla="*/ 22 h 80"/>
                <a:gd name="T32" fmla="*/ 7 w 64"/>
                <a:gd name="T33" fmla="*/ 10 h 80"/>
                <a:gd name="T34" fmla="*/ 32 w 64"/>
                <a:gd name="T35" fmla="*/ 0 h 80"/>
                <a:gd name="T36" fmla="*/ 51 w 64"/>
                <a:gd name="T37" fmla="*/ 10 h 80"/>
                <a:gd name="T38" fmla="*/ 56 w 64"/>
                <a:gd name="T39" fmla="*/ 29 h 80"/>
                <a:gd name="T40" fmla="*/ 55 w 64"/>
                <a:gd name="T41" fmla="*/ 61 h 80"/>
                <a:gd name="T42" fmla="*/ 59 w 64"/>
                <a:gd name="T43" fmla="*/ 69 h 80"/>
                <a:gd name="T44" fmla="*/ 64 w 64"/>
                <a:gd name="T45" fmla="*/ 68 h 80"/>
                <a:gd name="T46" fmla="*/ 63 w 64"/>
                <a:gd name="T47" fmla="*/ 74 h 80"/>
                <a:gd name="T48" fmla="*/ 52 w 64"/>
                <a:gd name="T49" fmla="*/ 80 h 80"/>
                <a:gd name="T50" fmla="*/ 40 w 64"/>
                <a:gd name="T51" fmla="*/ 41 h 80"/>
                <a:gd name="T52" fmla="*/ 17 w 64"/>
                <a:gd name="T53" fmla="*/ 50 h 80"/>
                <a:gd name="T54" fmla="*/ 16 w 64"/>
                <a:gd name="T55" fmla="*/ 56 h 80"/>
                <a:gd name="T56" fmla="*/ 29 w 64"/>
                <a:gd name="T57" fmla="*/ 69 h 80"/>
                <a:gd name="T58" fmla="*/ 39 w 64"/>
                <a:gd name="T59" fmla="*/ 66 h 80"/>
                <a:gd name="T60" fmla="*/ 41 w 64"/>
                <a:gd name="T61" fmla="*/ 62 h 80"/>
                <a:gd name="T62" fmla="*/ 41 w 64"/>
                <a:gd name="T63" fmla="*/ 42 h 80"/>
                <a:gd name="T64" fmla="*/ 40 w 64"/>
                <a:gd name="T65" fmla="*/ 41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64" h="80">
                  <a:moveTo>
                    <a:pt x="52" y="80"/>
                  </a:moveTo>
                  <a:cubicBezTo>
                    <a:pt x="47" y="80"/>
                    <a:pt x="44" y="78"/>
                    <a:pt x="43" y="75"/>
                  </a:cubicBezTo>
                  <a:cubicBezTo>
                    <a:pt x="42" y="74"/>
                    <a:pt x="41" y="72"/>
                    <a:pt x="41" y="71"/>
                  </a:cubicBezTo>
                  <a:cubicBezTo>
                    <a:pt x="41" y="71"/>
                    <a:pt x="40" y="70"/>
                    <a:pt x="40" y="71"/>
                  </a:cubicBezTo>
                  <a:cubicBezTo>
                    <a:pt x="31" y="77"/>
                    <a:pt x="22" y="80"/>
                    <a:pt x="17" y="80"/>
                  </a:cubicBezTo>
                  <a:cubicBezTo>
                    <a:pt x="14" y="80"/>
                    <a:pt x="10" y="79"/>
                    <a:pt x="7" y="76"/>
                  </a:cubicBezTo>
                  <a:cubicBezTo>
                    <a:pt x="3" y="71"/>
                    <a:pt x="0" y="66"/>
                    <a:pt x="0" y="59"/>
                  </a:cubicBezTo>
                  <a:cubicBezTo>
                    <a:pt x="0" y="55"/>
                    <a:pt x="3" y="49"/>
                    <a:pt x="4" y="48"/>
                  </a:cubicBezTo>
                  <a:cubicBezTo>
                    <a:pt x="10" y="44"/>
                    <a:pt x="33" y="39"/>
                    <a:pt x="40" y="35"/>
                  </a:cubicBezTo>
                  <a:cubicBezTo>
                    <a:pt x="40" y="35"/>
                    <a:pt x="41" y="34"/>
                    <a:pt x="41" y="34"/>
                  </a:cubicBezTo>
                  <a:cubicBezTo>
                    <a:pt x="42" y="32"/>
                    <a:pt x="41" y="30"/>
                    <a:pt x="41" y="28"/>
                  </a:cubicBezTo>
                  <a:cubicBezTo>
                    <a:pt x="41" y="25"/>
                    <a:pt x="41" y="20"/>
                    <a:pt x="39" y="17"/>
                  </a:cubicBezTo>
                  <a:cubicBezTo>
                    <a:pt x="35" y="12"/>
                    <a:pt x="30" y="10"/>
                    <a:pt x="24" y="10"/>
                  </a:cubicBezTo>
                  <a:cubicBezTo>
                    <a:pt x="20" y="10"/>
                    <a:pt x="17" y="11"/>
                    <a:pt x="16" y="12"/>
                  </a:cubicBezTo>
                  <a:cubicBezTo>
                    <a:pt x="14" y="13"/>
                    <a:pt x="11" y="19"/>
                    <a:pt x="8" y="26"/>
                  </a:cubicBezTo>
                  <a:cubicBezTo>
                    <a:pt x="8" y="26"/>
                    <a:pt x="3" y="23"/>
                    <a:pt x="3" y="22"/>
                  </a:cubicBezTo>
                  <a:cubicBezTo>
                    <a:pt x="3" y="19"/>
                    <a:pt x="6" y="12"/>
                    <a:pt x="7" y="10"/>
                  </a:cubicBezTo>
                  <a:cubicBezTo>
                    <a:pt x="15" y="5"/>
                    <a:pt x="27" y="0"/>
                    <a:pt x="32" y="0"/>
                  </a:cubicBezTo>
                  <a:cubicBezTo>
                    <a:pt x="41" y="0"/>
                    <a:pt x="47" y="4"/>
                    <a:pt x="51" y="10"/>
                  </a:cubicBezTo>
                  <a:cubicBezTo>
                    <a:pt x="54" y="15"/>
                    <a:pt x="56" y="22"/>
                    <a:pt x="56" y="29"/>
                  </a:cubicBezTo>
                  <a:cubicBezTo>
                    <a:pt x="56" y="39"/>
                    <a:pt x="55" y="54"/>
                    <a:pt x="55" y="61"/>
                  </a:cubicBezTo>
                  <a:cubicBezTo>
                    <a:pt x="55" y="65"/>
                    <a:pt x="55" y="69"/>
                    <a:pt x="59" y="69"/>
                  </a:cubicBezTo>
                  <a:cubicBezTo>
                    <a:pt x="61" y="69"/>
                    <a:pt x="61" y="69"/>
                    <a:pt x="64" y="68"/>
                  </a:cubicBezTo>
                  <a:cubicBezTo>
                    <a:pt x="64" y="69"/>
                    <a:pt x="64" y="73"/>
                    <a:pt x="63" y="74"/>
                  </a:cubicBezTo>
                  <a:cubicBezTo>
                    <a:pt x="63" y="74"/>
                    <a:pt x="59" y="80"/>
                    <a:pt x="52" y="80"/>
                  </a:cubicBezTo>
                  <a:moveTo>
                    <a:pt x="40" y="41"/>
                  </a:moveTo>
                  <a:cubicBezTo>
                    <a:pt x="33" y="44"/>
                    <a:pt x="21" y="48"/>
                    <a:pt x="17" y="50"/>
                  </a:cubicBezTo>
                  <a:cubicBezTo>
                    <a:pt x="17" y="50"/>
                    <a:pt x="16" y="54"/>
                    <a:pt x="16" y="56"/>
                  </a:cubicBezTo>
                  <a:cubicBezTo>
                    <a:pt x="16" y="64"/>
                    <a:pt x="21" y="69"/>
                    <a:pt x="29" y="69"/>
                  </a:cubicBezTo>
                  <a:cubicBezTo>
                    <a:pt x="31" y="69"/>
                    <a:pt x="36" y="68"/>
                    <a:pt x="39" y="66"/>
                  </a:cubicBezTo>
                  <a:cubicBezTo>
                    <a:pt x="40" y="65"/>
                    <a:pt x="41" y="64"/>
                    <a:pt x="41" y="62"/>
                  </a:cubicBezTo>
                  <a:cubicBezTo>
                    <a:pt x="41" y="58"/>
                    <a:pt x="41" y="45"/>
                    <a:pt x="41" y="42"/>
                  </a:cubicBezTo>
                  <a:cubicBezTo>
                    <a:pt x="41" y="42"/>
                    <a:pt x="41" y="41"/>
                    <a:pt x="40" y="41"/>
                  </a:cubicBezTo>
                </a:path>
              </a:pathLst>
            </a:custGeom>
            <a:solidFill>
              <a:schemeClr val="accent3"/>
            </a:solidFill>
            <a:ln>
              <a:noFill/>
            </a:ln>
          </p:spPr>
          <p:txBody>
            <a:bodyPr vert="horz" wrap="square" lIns="91440" tIns="45720" rIns="91440" bIns="45720" numCol="1" anchor="t" anchorCtr="0" compatLnSpc="1">
              <a:prstTxWarp prst="textNoShape">
                <a:avLst/>
              </a:prstTxWarp>
            </a:bodyPr>
            <a:lstStyle/>
            <a:p>
              <a:endParaRPr lang="en-US"/>
            </a:p>
          </p:txBody>
        </p:sp>
        <p:sp>
          <p:nvSpPr>
            <p:cNvPr id="22" name="Freeform 19">
              <a:extLst>
                <a:ext uri="{FF2B5EF4-FFF2-40B4-BE49-F238E27FC236}">
                  <a16:creationId xmlns:a16="http://schemas.microsoft.com/office/drawing/2014/main" id="{CC6266F0-7404-59CD-EEB9-862B3ECBD54A}"/>
                </a:ext>
              </a:extLst>
            </p:cNvPr>
            <p:cNvSpPr>
              <a:spLocks/>
            </p:cNvSpPr>
            <p:nvPr userDrawn="1"/>
          </p:nvSpPr>
          <p:spPr bwMode="auto">
            <a:xfrm>
              <a:off x="7854950" y="4930775"/>
              <a:ext cx="641350" cy="873125"/>
            </a:xfrm>
            <a:custGeom>
              <a:avLst/>
              <a:gdLst>
                <a:gd name="T0" fmla="*/ 58 w 58"/>
                <a:gd name="T1" fmla="*/ 4 h 79"/>
                <a:gd name="T2" fmla="*/ 58 w 58"/>
                <a:gd name="T3" fmla="*/ 7 h 79"/>
                <a:gd name="T4" fmla="*/ 52 w 58"/>
                <a:gd name="T5" fmla="*/ 19 h 79"/>
                <a:gd name="T6" fmla="*/ 50 w 58"/>
                <a:gd name="T7" fmla="*/ 20 h 79"/>
                <a:gd name="T8" fmla="*/ 38 w 58"/>
                <a:gd name="T9" fmla="*/ 14 h 79"/>
                <a:gd name="T10" fmla="*/ 28 w 58"/>
                <a:gd name="T11" fmla="*/ 22 h 79"/>
                <a:gd name="T12" fmla="*/ 26 w 58"/>
                <a:gd name="T13" fmla="*/ 29 h 79"/>
                <a:gd name="T14" fmla="*/ 27 w 58"/>
                <a:gd name="T15" fmla="*/ 65 h 79"/>
                <a:gd name="T16" fmla="*/ 31 w 58"/>
                <a:gd name="T17" fmla="*/ 71 h 79"/>
                <a:gd name="T18" fmla="*/ 40 w 58"/>
                <a:gd name="T19" fmla="*/ 73 h 79"/>
                <a:gd name="T20" fmla="*/ 39 w 58"/>
                <a:gd name="T21" fmla="*/ 79 h 79"/>
                <a:gd name="T22" fmla="*/ 19 w 58"/>
                <a:gd name="T23" fmla="*/ 78 h 79"/>
                <a:gd name="T24" fmla="*/ 0 w 58"/>
                <a:gd name="T25" fmla="*/ 79 h 79"/>
                <a:gd name="T26" fmla="*/ 0 w 58"/>
                <a:gd name="T27" fmla="*/ 73 h 79"/>
                <a:gd name="T28" fmla="*/ 8 w 58"/>
                <a:gd name="T29" fmla="*/ 72 h 79"/>
                <a:gd name="T30" fmla="*/ 11 w 58"/>
                <a:gd name="T31" fmla="*/ 66 h 79"/>
                <a:gd name="T32" fmla="*/ 12 w 58"/>
                <a:gd name="T33" fmla="*/ 34 h 79"/>
                <a:gd name="T34" fmla="*/ 12 w 58"/>
                <a:gd name="T35" fmla="*/ 19 h 79"/>
                <a:gd name="T36" fmla="*/ 1 w 58"/>
                <a:gd name="T37" fmla="*/ 11 h 79"/>
                <a:gd name="T38" fmla="*/ 2 w 58"/>
                <a:gd name="T39" fmla="*/ 7 h 79"/>
                <a:gd name="T40" fmla="*/ 25 w 58"/>
                <a:gd name="T41" fmla="*/ 0 h 79"/>
                <a:gd name="T42" fmla="*/ 26 w 58"/>
                <a:gd name="T43" fmla="*/ 0 h 79"/>
                <a:gd name="T44" fmla="*/ 26 w 58"/>
                <a:gd name="T45" fmla="*/ 15 h 79"/>
                <a:gd name="T46" fmla="*/ 27 w 58"/>
                <a:gd name="T47" fmla="*/ 16 h 79"/>
                <a:gd name="T48" fmla="*/ 39 w 58"/>
                <a:gd name="T49" fmla="*/ 3 h 79"/>
                <a:gd name="T50" fmla="*/ 49 w 58"/>
                <a:gd name="T51" fmla="*/ 0 h 79"/>
                <a:gd name="T52" fmla="*/ 58 w 58"/>
                <a:gd name="T53" fmla="*/ 4 h 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58" h="79">
                  <a:moveTo>
                    <a:pt x="58" y="4"/>
                  </a:moveTo>
                  <a:cubicBezTo>
                    <a:pt x="58" y="5"/>
                    <a:pt x="58" y="6"/>
                    <a:pt x="58" y="7"/>
                  </a:cubicBezTo>
                  <a:cubicBezTo>
                    <a:pt x="57" y="9"/>
                    <a:pt x="54" y="17"/>
                    <a:pt x="52" y="19"/>
                  </a:cubicBezTo>
                  <a:cubicBezTo>
                    <a:pt x="52" y="19"/>
                    <a:pt x="50" y="20"/>
                    <a:pt x="50" y="20"/>
                  </a:cubicBezTo>
                  <a:cubicBezTo>
                    <a:pt x="47" y="17"/>
                    <a:pt x="42" y="14"/>
                    <a:pt x="38" y="14"/>
                  </a:cubicBezTo>
                  <a:cubicBezTo>
                    <a:pt x="34" y="14"/>
                    <a:pt x="30" y="18"/>
                    <a:pt x="28" y="22"/>
                  </a:cubicBezTo>
                  <a:cubicBezTo>
                    <a:pt x="27" y="23"/>
                    <a:pt x="26" y="26"/>
                    <a:pt x="26" y="29"/>
                  </a:cubicBezTo>
                  <a:cubicBezTo>
                    <a:pt x="26" y="42"/>
                    <a:pt x="26" y="61"/>
                    <a:pt x="27" y="65"/>
                  </a:cubicBezTo>
                  <a:cubicBezTo>
                    <a:pt x="27" y="68"/>
                    <a:pt x="28" y="70"/>
                    <a:pt x="31" y="71"/>
                  </a:cubicBezTo>
                  <a:cubicBezTo>
                    <a:pt x="34" y="72"/>
                    <a:pt x="36" y="73"/>
                    <a:pt x="40" y="73"/>
                  </a:cubicBezTo>
                  <a:cubicBezTo>
                    <a:pt x="41" y="74"/>
                    <a:pt x="40" y="78"/>
                    <a:pt x="39" y="79"/>
                  </a:cubicBezTo>
                  <a:cubicBezTo>
                    <a:pt x="37" y="79"/>
                    <a:pt x="27" y="78"/>
                    <a:pt x="19" y="78"/>
                  </a:cubicBezTo>
                  <a:cubicBezTo>
                    <a:pt x="13" y="78"/>
                    <a:pt x="4" y="79"/>
                    <a:pt x="0" y="79"/>
                  </a:cubicBezTo>
                  <a:cubicBezTo>
                    <a:pt x="0" y="78"/>
                    <a:pt x="0" y="74"/>
                    <a:pt x="0" y="73"/>
                  </a:cubicBezTo>
                  <a:cubicBezTo>
                    <a:pt x="3" y="73"/>
                    <a:pt x="6" y="72"/>
                    <a:pt x="8" y="72"/>
                  </a:cubicBezTo>
                  <a:cubicBezTo>
                    <a:pt x="10" y="71"/>
                    <a:pt x="11" y="70"/>
                    <a:pt x="11" y="66"/>
                  </a:cubicBezTo>
                  <a:cubicBezTo>
                    <a:pt x="12" y="63"/>
                    <a:pt x="12" y="47"/>
                    <a:pt x="12" y="34"/>
                  </a:cubicBezTo>
                  <a:cubicBezTo>
                    <a:pt x="12" y="27"/>
                    <a:pt x="12" y="21"/>
                    <a:pt x="12" y="19"/>
                  </a:cubicBezTo>
                  <a:cubicBezTo>
                    <a:pt x="11" y="16"/>
                    <a:pt x="10" y="14"/>
                    <a:pt x="1" y="11"/>
                  </a:cubicBezTo>
                  <a:cubicBezTo>
                    <a:pt x="1" y="10"/>
                    <a:pt x="1" y="7"/>
                    <a:pt x="2" y="7"/>
                  </a:cubicBezTo>
                  <a:cubicBezTo>
                    <a:pt x="9" y="6"/>
                    <a:pt x="20" y="3"/>
                    <a:pt x="25" y="0"/>
                  </a:cubicBezTo>
                  <a:cubicBezTo>
                    <a:pt x="26" y="0"/>
                    <a:pt x="26" y="0"/>
                    <a:pt x="26" y="0"/>
                  </a:cubicBezTo>
                  <a:cubicBezTo>
                    <a:pt x="26" y="3"/>
                    <a:pt x="26" y="12"/>
                    <a:pt x="26" y="15"/>
                  </a:cubicBezTo>
                  <a:cubicBezTo>
                    <a:pt x="26" y="16"/>
                    <a:pt x="27" y="16"/>
                    <a:pt x="27" y="16"/>
                  </a:cubicBezTo>
                  <a:cubicBezTo>
                    <a:pt x="31" y="11"/>
                    <a:pt x="35" y="7"/>
                    <a:pt x="39" y="3"/>
                  </a:cubicBezTo>
                  <a:cubicBezTo>
                    <a:pt x="42" y="1"/>
                    <a:pt x="45" y="0"/>
                    <a:pt x="49" y="0"/>
                  </a:cubicBezTo>
                  <a:cubicBezTo>
                    <a:pt x="52" y="0"/>
                    <a:pt x="56" y="1"/>
                    <a:pt x="58" y="4"/>
                  </a:cubicBezTo>
                </a:path>
              </a:pathLst>
            </a:custGeom>
            <a:solidFill>
              <a:schemeClr val="accent3"/>
            </a:solidFill>
            <a:ln>
              <a:noFill/>
            </a:ln>
          </p:spPr>
          <p:txBody>
            <a:bodyPr vert="horz" wrap="square" lIns="91440" tIns="45720" rIns="91440" bIns="45720" numCol="1" anchor="t" anchorCtr="0" compatLnSpc="1">
              <a:prstTxWarp prst="textNoShape">
                <a:avLst/>
              </a:prstTxWarp>
            </a:bodyPr>
            <a:lstStyle/>
            <a:p>
              <a:endParaRPr lang="en-US"/>
            </a:p>
          </p:txBody>
        </p:sp>
        <p:sp>
          <p:nvSpPr>
            <p:cNvPr id="23" name="Freeform 20">
              <a:extLst>
                <a:ext uri="{FF2B5EF4-FFF2-40B4-BE49-F238E27FC236}">
                  <a16:creationId xmlns:a16="http://schemas.microsoft.com/office/drawing/2014/main" id="{F19D681C-0B50-5A89-FC33-65507FC1FDD4}"/>
                </a:ext>
              </a:extLst>
            </p:cNvPr>
            <p:cNvSpPr>
              <a:spLocks/>
            </p:cNvSpPr>
            <p:nvPr userDrawn="1"/>
          </p:nvSpPr>
          <p:spPr bwMode="auto">
            <a:xfrm>
              <a:off x="8572500" y="4665663"/>
              <a:ext cx="530225" cy="1149350"/>
            </a:xfrm>
            <a:custGeom>
              <a:avLst/>
              <a:gdLst>
                <a:gd name="T0" fmla="*/ 24 w 48"/>
                <a:gd name="T1" fmla="*/ 36 h 104"/>
                <a:gd name="T2" fmla="*/ 24 w 48"/>
                <a:gd name="T3" fmla="*/ 37 h 104"/>
                <a:gd name="T4" fmla="*/ 24 w 48"/>
                <a:gd name="T5" fmla="*/ 72 h 104"/>
                <a:gd name="T6" fmla="*/ 25 w 48"/>
                <a:gd name="T7" fmla="*/ 86 h 104"/>
                <a:gd name="T8" fmla="*/ 36 w 48"/>
                <a:gd name="T9" fmla="*/ 93 h 104"/>
                <a:gd name="T10" fmla="*/ 48 w 48"/>
                <a:gd name="T11" fmla="*/ 90 h 104"/>
                <a:gd name="T12" fmla="*/ 47 w 48"/>
                <a:gd name="T13" fmla="*/ 96 h 104"/>
                <a:gd name="T14" fmla="*/ 28 w 48"/>
                <a:gd name="T15" fmla="*/ 104 h 104"/>
                <a:gd name="T16" fmla="*/ 12 w 48"/>
                <a:gd name="T17" fmla="*/ 95 h 104"/>
                <a:gd name="T18" fmla="*/ 9 w 48"/>
                <a:gd name="T19" fmla="*/ 73 h 104"/>
                <a:gd name="T20" fmla="*/ 9 w 48"/>
                <a:gd name="T21" fmla="*/ 38 h 104"/>
                <a:gd name="T22" fmla="*/ 8 w 48"/>
                <a:gd name="T23" fmla="*/ 36 h 104"/>
                <a:gd name="T24" fmla="*/ 0 w 48"/>
                <a:gd name="T25" fmla="*/ 35 h 104"/>
                <a:gd name="T26" fmla="*/ 2 w 48"/>
                <a:gd name="T27" fmla="*/ 29 h 104"/>
                <a:gd name="T28" fmla="*/ 8 w 48"/>
                <a:gd name="T29" fmla="*/ 27 h 104"/>
                <a:gd name="T30" fmla="*/ 9 w 48"/>
                <a:gd name="T31" fmla="*/ 25 h 104"/>
                <a:gd name="T32" fmla="*/ 9 w 48"/>
                <a:gd name="T33" fmla="*/ 9 h 104"/>
                <a:gd name="T34" fmla="*/ 21 w 48"/>
                <a:gd name="T35" fmla="*/ 0 h 104"/>
                <a:gd name="T36" fmla="*/ 25 w 48"/>
                <a:gd name="T37" fmla="*/ 0 h 104"/>
                <a:gd name="T38" fmla="*/ 24 w 48"/>
                <a:gd name="T39" fmla="*/ 25 h 104"/>
                <a:gd name="T40" fmla="*/ 25 w 48"/>
                <a:gd name="T41" fmla="*/ 27 h 104"/>
                <a:gd name="T42" fmla="*/ 48 w 48"/>
                <a:gd name="T43" fmla="*/ 26 h 104"/>
                <a:gd name="T44" fmla="*/ 46 w 48"/>
                <a:gd name="T45" fmla="*/ 36 h 104"/>
                <a:gd name="T46" fmla="*/ 24 w 48"/>
                <a:gd name="T47" fmla="*/ 36 h 1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48" h="104">
                  <a:moveTo>
                    <a:pt x="24" y="36"/>
                  </a:moveTo>
                  <a:cubicBezTo>
                    <a:pt x="24" y="36"/>
                    <a:pt x="24" y="37"/>
                    <a:pt x="24" y="37"/>
                  </a:cubicBezTo>
                  <a:cubicBezTo>
                    <a:pt x="23" y="46"/>
                    <a:pt x="23" y="63"/>
                    <a:pt x="24" y="72"/>
                  </a:cubicBezTo>
                  <a:cubicBezTo>
                    <a:pt x="24" y="80"/>
                    <a:pt x="24" y="83"/>
                    <a:pt x="25" y="86"/>
                  </a:cubicBezTo>
                  <a:cubicBezTo>
                    <a:pt x="26" y="91"/>
                    <a:pt x="31" y="93"/>
                    <a:pt x="36" y="93"/>
                  </a:cubicBezTo>
                  <a:cubicBezTo>
                    <a:pt x="41" y="93"/>
                    <a:pt x="44" y="92"/>
                    <a:pt x="48" y="90"/>
                  </a:cubicBezTo>
                  <a:cubicBezTo>
                    <a:pt x="48" y="91"/>
                    <a:pt x="48" y="95"/>
                    <a:pt x="47" y="96"/>
                  </a:cubicBezTo>
                  <a:cubicBezTo>
                    <a:pt x="43" y="102"/>
                    <a:pt x="34" y="104"/>
                    <a:pt x="28" y="104"/>
                  </a:cubicBezTo>
                  <a:cubicBezTo>
                    <a:pt x="21" y="104"/>
                    <a:pt x="15" y="101"/>
                    <a:pt x="12" y="95"/>
                  </a:cubicBezTo>
                  <a:cubicBezTo>
                    <a:pt x="9" y="91"/>
                    <a:pt x="9" y="86"/>
                    <a:pt x="9" y="73"/>
                  </a:cubicBezTo>
                  <a:cubicBezTo>
                    <a:pt x="9" y="63"/>
                    <a:pt x="9" y="45"/>
                    <a:pt x="9" y="38"/>
                  </a:cubicBezTo>
                  <a:cubicBezTo>
                    <a:pt x="9" y="37"/>
                    <a:pt x="9" y="36"/>
                    <a:pt x="8" y="36"/>
                  </a:cubicBezTo>
                  <a:cubicBezTo>
                    <a:pt x="0" y="35"/>
                    <a:pt x="0" y="35"/>
                    <a:pt x="0" y="35"/>
                  </a:cubicBezTo>
                  <a:cubicBezTo>
                    <a:pt x="0" y="34"/>
                    <a:pt x="1" y="29"/>
                    <a:pt x="2" y="29"/>
                  </a:cubicBezTo>
                  <a:cubicBezTo>
                    <a:pt x="5" y="28"/>
                    <a:pt x="7" y="27"/>
                    <a:pt x="8" y="27"/>
                  </a:cubicBezTo>
                  <a:cubicBezTo>
                    <a:pt x="8" y="27"/>
                    <a:pt x="9" y="26"/>
                    <a:pt x="9" y="25"/>
                  </a:cubicBezTo>
                  <a:cubicBezTo>
                    <a:pt x="9" y="9"/>
                    <a:pt x="9" y="9"/>
                    <a:pt x="9" y="9"/>
                  </a:cubicBezTo>
                  <a:cubicBezTo>
                    <a:pt x="12" y="8"/>
                    <a:pt x="19" y="3"/>
                    <a:pt x="21" y="0"/>
                  </a:cubicBezTo>
                  <a:cubicBezTo>
                    <a:pt x="22" y="0"/>
                    <a:pt x="24" y="0"/>
                    <a:pt x="25" y="0"/>
                  </a:cubicBezTo>
                  <a:cubicBezTo>
                    <a:pt x="24" y="3"/>
                    <a:pt x="24" y="12"/>
                    <a:pt x="24" y="25"/>
                  </a:cubicBezTo>
                  <a:cubicBezTo>
                    <a:pt x="24" y="26"/>
                    <a:pt x="24" y="27"/>
                    <a:pt x="25" y="27"/>
                  </a:cubicBezTo>
                  <a:cubicBezTo>
                    <a:pt x="34" y="27"/>
                    <a:pt x="45" y="26"/>
                    <a:pt x="48" y="26"/>
                  </a:cubicBezTo>
                  <a:cubicBezTo>
                    <a:pt x="47" y="28"/>
                    <a:pt x="46" y="33"/>
                    <a:pt x="46" y="36"/>
                  </a:cubicBezTo>
                  <a:cubicBezTo>
                    <a:pt x="41" y="36"/>
                    <a:pt x="32" y="36"/>
                    <a:pt x="24" y="36"/>
                  </a:cubicBezTo>
                </a:path>
              </a:pathLst>
            </a:custGeom>
            <a:solidFill>
              <a:schemeClr val="accent3"/>
            </a:solidFill>
            <a:ln>
              <a:noFill/>
            </a:ln>
          </p:spPr>
          <p:txBody>
            <a:bodyPr vert="horz" wrap="square" lIns="91440" tIns="45720" rIns="91440" bIns="45720" numCol="1" anchor="t" anchorCtr="0" compatLnSpc="1">
              <a:prstTxWarp prst="textNoShape">
                <a:avLst/>
              </a:prstTxWarp>
            </a:bodyPr>
            <a:lstStyle/>
            <a:p>
              <a:endParaRPr lang="en-US"/>
            </a:p>
          </p:txBody>
        </p:sp>
        <p:sp>
          <p:nvSpPr>
            <p:cNvPr id="24" name="Freeform 21">
              <a:extLst>
                <a:ext uri="{FF2B5EF4-FFF2-40B4-BE49-F238E27FC236}">
                  <a16:creationId xmlns:a16="http://schemas.microsoft.com/office/drawing/2014/main" id="{0EAB3F4E-6A4B-39BB-68A9-582D24CEE901}"/>
                </a:ext>
              </a:extLst>
            </p:cNvPr>
            <p:cNvSpPr>
              <a:spLocks/>
            </p:cNvSpPr>
            <p:nvPr userDrawn="1"/>
          </p:nvSpPr>
          <p:spPr bwMode="auto">
            <a:xfrm>
              <a:off x="9169400" y="4930775"/>
              <a:ext cx="992188" cy="873125"/>
            </a:xfrm>
            <a:custGeom>
              <a:avLst/>
              <a:gdLst>
                <a:gd name="T0" fmla="*/ 8 w 90"/>
                <a:gd name="T1" fmla="*/ 72 h 79"/>
                <a:gd name="T2" fmla="*/ 12 w 90"/>
                <a:gd name="T3" fmla="*/ 65 h 79"/>
                <a:gd name="T4" fmla="*/ 12 w 90"/>
                <a:gd name="T5" fmla="*/ 34 h 79"/>
                <a:gd name="T6" fmla="*/ 12 w 90"/>
                <a:gd name="T7" fmla="*/ 18 h 79"/>
                <a:gd name="T8" fmla="*/ 2 w 90"/>
                <a:gd name="T9" fmla="*/ 11 h 79"/>
                <a:gd name="T10" fmla="*/ 3 w 90"/>
                <a:gd name="T11" fmla="*/ 7 h 79"/>
                <a:gd name="T12" fmla="*/ 26 w 90"/>
                <a:gd name="T13" fmla="*/ 0 h 79"/>
                <a:gd name="T14" fmla="*/ 27 w 90"/>
                <a:gd name="T15" fmla="*/ 1 h 79"/>
                <a:gd name="T16" fmla="*/ 27 w 90"/>
                <a:gd name="T17" fmla="*/ 12 h 79"/>
                <a:gd name="T18" fmla="*/ 28 w 90"/>
                <a:gd name="T19" fmla="*/ 12 h 79"/>
                <a:gd name="T20" fmla="*/ 54 w 90"/>
                <a:gd name="T21" fmla="*/ 0 h 79"/>
                <a:gd name="T22" fmla="*/ 72 w 90"/>
                <a:gd name="T23" fmla="*/ 10 h 79"/>
                <a:gd name="T24" fmla="*/ 77 w 90"/>
                <a:gd name="T25" fmla="*/ 32 h 79"/>
                <a:gd name="T26" fmla="*/ 78 w 90"/>
                <a:gd name="T27" fmla="*/ 67 h 79"/>
                <a:gd name="T28" fmla="*/ 79 w 90"/>
                <a:gd name="T29" fmla="*/ 71 h 79"/>
                <a:gd name="T30" fmla="*/ 89 w 90"/>
                <a:gd name="T31" fmla="*/ 73 h 79"/>
                <a:gd name="T32" fmla="*/ 88 w 90"/>
                <a:gd name="T33" fmla="*/ 79 h 79"/>
                <a:gd name="T34" fmla="*/ 70 w 90"/>
                <a:gd name="T35" fmla="*/ 78 h 79"/>
                <a:gd name="T36" fmla="*/ 51 w 90"/>
                <a:gd name="T37" fmla="*/ 79 h 79"/>
                <a:gd name="T38" fmla="*/ 51 w 90"/>
                <a:gd name="T39" fmla="*/ 73 h 79"/>
                <a:gd name="T40" fmla="*/ 59 w 90"/>
                <a:gd name="T41" fmla="*/ 72 h 79"/>
                <a:gd name="T42" fmla="*/ 62 w 90"/>
                <a:gd name="T43" fmla="*/ 64 h 79"/>
                <a:gd name="T44" fmla="*/ 62 w 90"/>
                <a:gd name="T45" fmla="*/ 27 h 79"/>
                <a:gd name="T46" fmla="*/ 56 w 90"/>
                <a:gd name="T47" fmla="*/ 16 h 79"/>
                <a:gd name="T48" fmla="*/ 45 w 90"/>
                <a:gd name="T49" fmla="*/ 11 h 79"/>
                <a:gd name="T50" fmla="*/ 29 w 90"/>
                <a:gd name="T51" fmla="*/ 17 h 79"/>
                <a:gd name="T52" fmla="*/ 27 w 90"/>
                <a:gd name="T53" fmla="*/ 24 h 79"/>
                <a:gd name="T54" fmla="*/ 27 w 90"/>
                <a:gd name="T55" fmla="*/ 65 h 79"/>
                <a:gd name="T56" fmla="*/ 31 w 90"/>
                <a:gd name="T57" fmla="*/ 72 h 79"/>
                <a:gd name="T58" fmla="*/ 39 w 90"/>
                <a:gd name="T59" fmla="*/ 73 h 79"/>
                <a:gd name="T60" fmla="*/ 38 w 90"/>
                <a:gd name="T61" fmla="*/ 79 h 79"/>
                <a:gd name="T62" fmla="*/ 20 w 90"/>
                <a:gd name="T63" fmla="*/ 78 h 79"/>
                <a:gd name="T64" fmla="*/ 1 w 90"/>
                <a:gd name="T65" fmla="*/ 79 h 79"/>
                <a:gd name="T66" fmla="*/ 1 w 90"/>
                <a:gd name="T67" fmla="*/ 73 h 79"/>
                <a:gd name="T68" fmla="*/ 8 w 90"/>
                <a:gd name="T69" fmla="*/ 72 h 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90" h="79">
                  <a:moveTo>
                    <a:pt x="8" y="72"/>
                  </a:moveTo>
                  <a:cubicBezTo>
                    <a:pt x="11" y="71"/>
                    <a:pt x="12" y="68"/>
                    <a:pt x="12" y="65"/>
                  </a:cubicBezTo>
                  <a:cubicBezTo>
                    <a:pt x="12" y="59"/>
                    <a:pt x="12" y="46"/>
                    <a:pt x="12" y="34"/>
                  </a:cubicBezTo>
                  <a:cubicBezTo>
                    <a:pt x="12" y="26"/>
                    <a:pt x="12" y="21"/>
                    <a:pt x="12" y="18"/>
                  </a:cubicBezTo>
                  <a:cubicBezTo>
                    <a:pt x="11" y="16"/>
                    <a:pt x="9" y="14"/>
                    <a:pt x="2" y="11"/>
                  </a:cubicBezTo>
                  <a:cubicBezTo>
                    <a:pt x="2" y="10"/>
                    <a:pt x="2" y="7"/>
                    <a:pt x="3" y="7"/>
                  </a:cubicBezTo>
                  <a:cubicBezTo>
                    <a:pt x="11" y="6"/>
                    <a:pt x="22" y="2"/>
                    <a:pt x="26" y="0"/>
                  </a:cubicBezTo>
                  <a:cubicBezTo>
                    <a:pt x="27" y="0"/>
                    <a:pt x="27" y="0"/>
                    <a:pt x="27" y="1"/>
                  </a:cubicBezTo>
                  <a:cubicBezTo>
                    <a:pt x="27" y="3"/>
                    <a:pt x="27" y="9"/>
                    <a:pt x="27" y="12"/>
                  </a:cubicBezTo>
                  <a:cubicBezTo>
                    <a:pt x="27" y="12"/>
                    <a:pt x="27" y="12"/>
                    <a:pt x="28" y="12"/>
                  </a:cubicBezTo>
                  <a:cubicBezTo>
                    <a:pt x="38" y="4"/>
                    <a:pt x="47" y="0"/>
                    <a:pt x="54" y="0"/>
                  </a:cubicBezTo>
                  <a:cubicBezTo>
                    <a:pt x="62" y="0"/>
                    <a:pt x="68" y="3"/>
                    <a:pt x="72" y="10"/>
                  </a:cubicBezTo>
                  <a:cubicBezTo>
                    <a:pt x="76" y="16"/>
                    <a:pt x="77" y="23"/>
                    <a:pt x="77" y="32"/>
                  </a:cubicBezTo>
                  <a:cubicBezTo>
                    <a:pt x="77" y="43"/>
                    <a:pt x="77" y="60"/>
                    <a:pt x="78" y="67"/>
                  </a:cubicBezTo>
                  <a:cubicBezTo>
                    <a:pt x="78" y="69"/>
                    <a:pt x="78" y="70"/>
                    <a:pt x="79" y="71"/>
                  </a:cubicBezTo>
                  <a:cubicBezTo>
                    <a:pt x="83" y="72"/>
                    <a:pt x="85" y="73"/>
                    <a:pt x="89" y="73"/>
                  </a:cubicBezTo>
                  <a:cubicBezTo>
                    <a:pt x="90" y="74"/>
                    <a:pt x="89" y="78"/>
                    <a:pt x="88" y="79"/>
                  </a:cubicBezTo>
                  <a:cubicBezTo>
                    <a:pt x="86" y="79"/>
                    <a:pt x="80" y="78"/>
                    <a:pt x="70" y="78"/>
                  </a:cubicBezTo>
                  <a:cubicBezTo>
                    <a:pt x="61" y="78"/>
                    <a:pt x="56" y="79"/>
                    <a:pt x="51" y="79"/>
                  </a:cubicBezTo>
                  <a:cubicBezTo>
                    <a:pt x="51" y="78"/>
                    <a:pt x="50" y="74"/>
                    <a:pt x="51" y="73"/>
                  </a:cubicBezTo>
                  <a:cubicBezTo>
                    <a:pt x="55" y="73"/>
                    <a:pt x="58" y="72"/>
                    <a:pt x="59" y="72"/>
                  </a:cubicBezTo>
                  <a:cubicBezTo>
                    <a:pt x="62" y="71"/>
                    <a:pt x="62" y="69"/>
                    <a:pt x="62" y="64"/>
                  </a:cubicBezTo>
                  <a:cubicBezTo>
                    <a:pt x="63" y="53"/>
                    <a:pt x="63" y="34"/>
                    <a:pt x="62" y="27"/>
                  </a:cubicBezTo>
                  <a:cubicBezTo>
                    <a:pt x="61" y="24"/>
                    <a:pt x="60" y="19"/>
                    <a:pt x="56" y="16"/>
                  </a:cubicBezTo>
                  <a:cubicBezTo>
                    <a:pt x="54" y="13"/>
                    <a:pt x="50" y="11"/>
                    <a:pt x="45" y="11"/>
                  </a:cubicBezTo>
                  <a:cubicBezTo>
                    <a:pt x="39" y="11"/>
                    <a:pt x="33" y="13"/>
                    <a:pt x="29" y="17"/>
                  </a:cubicBezTo>
                  <a:cubicBezTo>
                    <a:pt x="28" y="18"/>
                    <a:pt x="27" y="20"/>
                    <a:pt x="27" y="24"/>
                  </a:cubicBezTo>
                  <a:cubicBezTo>
                    <a:pt x="27" y="38"/>
                    <a:pt x="27" y="56"/>
                    <a:pt x="27" y="65"/>
                  </a:cubicBezTo>
                  <a:cubicBezTo>
                    <a:pt x="27" y="70"/>
                    <a:pt x="28" y="71"/>
                    <a:pt x="31" y="72"/>
                  </a:cubicBezTo>
                  <a:cubicBezTo>
                    <a:pt x="33" y="72"/>
                    <a:pt x="36" y="73"/>
                    <a:pt x="39" y="73"/>
                  </a:cubicBezTo>
                  <a:cubicBezTo>
                    <a:pt x="39" y="74"/>
                    <a:pt x="39" y="78"/>
                    <a:pt x="38" y="79"/>
                  </a:cubicBezTo>
                  <a:cubicBezTo>
                    <a:pt x="35" y="79"/>
                    <a:pt x="30" y="78"/>
                    <a:pt x="20" y="78"/>
                  </a:cubicBezTo>
                  <a:cubicBezTo>
                    <a:pt x="10" y="78"/>
                    <a:pt x="3" y="79"/>
                    <a:pt x="1" y="79"/>
                  </a:cubicBezTo>
                  <a:cubicBezTo>
                    <a:pt x="0" y="78"/>
                    <a:pt x="0" y="74"/>
                    <a:pt x="1" y="73"/>
                  </a:cubicBezTo>
                  <a:cubicBezTo>
                    <a:pt x="4" y="73"/>
                    <a:pt x="6" y="72"/>
                    <a:pt x="8" y="72"/>
                  </a:cubicBezTo>
                </a:path>
              </a:pathLst>
            </a:custGeom>
            <a:solidFill>
              <a:schemeClr val="accent3"/>
            </a:solidFill>
            <a:ln>
              <a:noFill/>
            </a:ln>
          </p:spPr>
          <p:txBody>
            <a:bodyPr vert="horz" wrap="square" lIns="91440" tIns="45720" rIns="91440" bIns="45720" numCol="1" anchor="t" anchorCtr="0" compatLnSpc="1">
              <a:prstTxWarp prst="textNoShape">
                <a:avLst/>
              </a:prstTxWarp>
            </a:bodyPr>
            <a:lstStyle/>
            <a:p>
              <a:endParaRPr lang="en-US"/>
            </a:p>
          </p:txBody>
        </p:sp>
        <p:sp>
          <p:nvSpPr>
            <p:cNvPr id="25" name="Freeform 22">
              <a:extLst>
                <a:ext uri="{FF2B5EF4-FFF2-40B4-BE49-F238E27FC236}">
                  <a16:creationId xmlns:a16="http://schemas.microsoft.com/office/drawing/2014/main" id="{AC81EAC0-C262-258A-9315-3A6BD2BF24BA}"/>
                </a:ext>
              </a:extLst>
            </p:cNvPr>
            <p:cNvSpPr>
              <a:spLocks/>
            </p:cNvSpPr>
            <p:nvPr userDrawn="1"/>
          </p:nvSpPr>
          <p:spPr bwMode="auto">
            <a:xfrm>
              <a:off x="10923588" y="4930775"/>
              <a:ext cx="650875" cy="873125"/>
            </a:xfrm>
            <a:custGeom>
              <a:avLst/>
              <a:gdLst>
                <a:gd name="T0" fmla="*/ 58 w 59"/>
                <a:gd name="T1" fmla="*/ 4 h 79"/>
                <a:gd name="T2" fmla="*/ 58 w 59"/>
                <a:gd name="T3" fmla="*/ 7 h 79"/>
                <a:gd name="T4" fmla="*/ 52 w 59"/>
                <a:gd name="T5" fmla="*/ 19 h 79"/>
                <a:gd name="T6" fmla="*/ 51 w 59"/>
                <a:gd name="T7" fmla="*/ 20 h 79"/>
                <a:gd name="T8" fmla="*/ 38 w 59"/>
                <a:gd name="T9" fmla="*/ 14 h 79"/>
                <a:gd name="T10" fmla="*/ 28 w 59"/>
                <a:gd name="T11" fmla="*/ 22 h 79"/>
                <a:gd name="T12" fmla="*/ 27 w 59"/>
                <a:gd name="T13" fmla="*/ 29 h 79"/>
                <a:gd name="T14" fmla="*/ 27 w 59"/>
                <a:gd name="T15" fmla="*/ 65 h 79"/>
                <a:gd name="T16" fmla="*/ 31 w 59"/>
                <a:gd name="T17" fmla="*/ 71 h 79"/>
                <a:gd name="T18" fmla="*/ 40 w 59"/>
                <a:gd name="T19" fmla="*/ 73 h 79"/>
                <a:gd name="T20" fmla="*/ 40 w 59"/>
                <a:gd name="T21" fmla="*/ 79 h 79"/>
                <a:gd name="T22" fmla="*/ 20 w 59"/>
                <a:gd name="T23" fmla="*/ 78 h 79"/>
                <a:gd name="T24" fmla="*/ 1 w 59"/>
                <a:gd name="T25" fmla="*/ 79 h 79"/>
                <a:gd name="T26" fmla="*/ 1 w 59"/>
                <a:gd name="T27" fmla="*/ 73 h 79"/>
                <a:gd name="T28" fmla="*/ 8 w 59"/>
                <a:gd name="T29" fmla="*/ 72 h 79"/>
                <a:gd name="T30" fmla="*/ 12 w 59"/>
                <a:gd name="T31" fmla="*/ 66 h 79"/>
                <a:gd name="T32" fmla="*/ 12 w 59"/>
                <a:gd name="T33" fmla="*/ 34 h 79"/>
                <a:gd name="T34" fmla="*/ 12 w 59"/>
                <a:gd name="T35" fmla="*/ 19 h 79"/>
                <a:gd name="T36" fmla="*/ 2 w 59"/>
                <a:gd name="T37" fmla="*/ 11 h 79"/>
                <a:gd name="T38" fmla="*/ 3 w 59"/>
                <a:gd name="T39" fmla="*/ 7 h 79"/>
                <a:gd name="T40" fmla="*/ 26 w 59"/>
                <a:gd name="T41" fmla="*/ 0 h 79"/>
                <a:gd name="T42" fmla="*/ 27 w 59"/>
                <a:gd name="T43" fmla="*/ 0 h 79"/>
                <a:gd name="T44" fmla="*/ 27 w 59"/>
                <a:gd name="T45" fmla="*/ 15 h 79"/>
                <a:gd name="T46" fmla="*/ 28 w 59"/>
                <a:gd name="T47" fmla="*/ 16 h 79"/>
                <a:gd name="T48" fmla="*/ 40 w 59"/>
                <a:gd name="T49" fmla="*/ 3 h 79"/>
                <a:gd name="T50" fmla="*/ 49 w 59"/>
                <a:gd name="T51" fmla="*/ 0 h 79"/>
                <a:gd name="T52" fmla="*/ 58 w 59"/>
                <a:gd name="T53" fmla="*/ 4 h 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59" h="79">
                  <a:moveTo>
                    <a:pt x="58" y="4"/>
                  </a:moveTo>
                  <a:cubicBezTo>
                    <a:pt x="59" y="5"/>
                    <a:pt x="59" y="6"/>
                    <a:pt x="58" y="7"/>
                  </a:cubicBezTo>
                  <a:cubicBezTo>
                    <a:pt x="58" y="9"/>
                    <a:pt x="54" y="17"/>
                    <a:pt x="52" y="19"/>
                  </a:cubicBezTo>
                  <a:cubicBezTo>
                    <a:pt x="52" y="19"/>
                    <a:pt x="51" y="20"/>
                    <a:pt x="51" y="20"/>
                  </a:cubicBezTo>
                  <a:cubicBezTo>
                    <a:pt x="47" y="17"/>
                    <a:pt x="43" y="14"/>
                    <a:pt x="38" y="14"/>
                  </a:cubicBezTo>
                  <a:cubicBezTo>
                    <a:pt x="35" y="14"/>
                    <a:pt x="31" y="18"/>
                    <a:pt x="28" y="22"/>
                  </a:cubicBezTo>
                  <a:cubicBezTo>
                    <a:pt x="28" y="23"/>
                    <a:pt x="27" y="26"/>
                    <a:pt x="27" y="29"/>
                  </a:cubicBezTo>
                  <a:cubicBezTo>
                    <a:pt x="27" y="42"/>
                    <a:pt x="27" y="61"/>
                    <a:pt x="27" y="65"/>
                  </a:cubicBezTo>
                  <a:cubicBezTo>
                    <a:pt x="27" y="68"/>
                    <a:pt x="28" y="70"/>
                    <a:pt x="31" y="71"/>
                  </a:cubicBezTo>
                  <a:cubicBezTo>
                    <a:pt x="35" y="72"/>
                    <a:pt x="36" y="73"/>
                    <a:pt x="40" y="73"/>
                  </a:cubicBezTo>
                  <a:cubicBezTo>
                    <a:pt x="41" y="74"/>
                    <a:pt x="41" y="78"/>
                    <a:pt x="40" y="79"/>
                  </a:cubicBezTo>
                  <a:cubicBezTo>
                    <a:pt x="37" y="79"/>
                    <a:pt x="28" y="78"/>
                    <a:pt x="20" y="78"/>
                  </a:cubicBezTo>
                  <a:cubicBezTo>
                    <a:pt x="14" y="78"/>
                    <a:pt x="4" y="79"/>
                    <a:pt x="1" y="79"/>
                  </a:cubicBezTo>
                  <a:cubicBezTo>
                    <a:pt x="0" y="78"/>
                    <a:pt x="0" y="74"/>
                    <a:pt x="1" y="73"/>
                  </a:cubicBezTo>
                  <a:cubicBezTo>
                    <a:pt x="3" y="73"/>
                    <a:pt x="6" y="72"/>
                    <a:pt x="8" y="72"/>
                  </a:cubicBezTo>
                  <a:cubicBezTo>
                    <a:pt x="10" y="71"/>
                    <a:pt x="11" y="70"/>
                    <a:pt x="12" y="66"/>
                  </a:cubicBezTo>
                  <a:cubicBezTo>
                    <a:pt x="12" y="63"/>
                    <a:pt x="12" y="47"/>
                    <a:pt x="12" y="34"/>
                  </a:cubicBezTo>
                  <a:cubicBezTo>
                    <a:pt x="12" y="27"/>
                    <a:pt x="12" y="21"/>
                    <a:pt x="12" y="19"/>
                  </a:cubicBezTo>
                  <a:cubicBezTo>
                    <a:pt x="12" y="16"/>
                    <a:pt x="10" y="14"/>
                    <a:pt x="2" y="11"/>
                  </a:cubicBezTo>
                  <a:cubicBezTo>
                    <a:pt x="2" y="10"/>
                    <a:pt x="2" y="7"/>
                    <a:pt x="3" y="7"/>
                  </a:cubicBezTo>
                  <a:cubicBezTo>
                    <a:pt x="10" y="6"/>
                    <a:pt x="21" y="3"/>
                    <a:pt x="26" y="0"/>
                  </a:cubicBezTo>
                  <a:cubicBezTo>
                    <a:pt x="26" y="0"/>
                    <a:pt x="27" y="0"/>
                    <a:pt x="27" y="0"/>
                  </a:cubicBezTo>
                  <a:cubicBezTo>
                    <a:pt x="27" y="3"/>
                    <a:pt x="27" y="12"/>
                    <a:pt x="27" y="15"/>
                  </a:cubicBezTo>
                  <a:cubicBezTo>
                    <a:pt x="27" y="16"/>
                    <a:pt x="27" y="16"/>
                    <a:pt x="28" y="16"/>
                  </a:cubicBezTo>
                  <a:cubicBezTo>
                    <a:pt x="31" y="11"/>
                    <a:pt x="35" y="7"/>
                    <a:pt x="40" y="3"/>
                  </a:cubicBezTo>
                  <a:cubicBezTo>
                    <a:pt x="43" y="1"/>
                    <a:pt x="46" y="0"/>
                    <a:pt x="49" y="0"/>
                  </a:cubicBezTo>
                  <a:cubicBezTo>
                    <a:pt x="53" y="0"/>
                    <a:pt x="57" y="1"/>
                    <a:pt x="58" y="4"/>
                  </a:cubicBezTo>
                </a:path>
              </a:pathLst>
            </a:custGeom>
            <a:solidFill>
              <a:schemeClr val="accent3"/>
            </a:solidFill>
            <a:ln>
              <a:noFill/>
            </a:ln>
          </p:spPr>
          <p:txBody>
            <a:bodyPr vert="horz" wrap="square" lIns="91440" tIns="45720" rIns="91440" bIns="45720" numCol="1" anchor="t" anchorCtr="0" compatLnSpc="1">
              <a:prstTxWarp prst="textNoShape">
                <a:avLst/>
              </a:prstTxWarp>
            </a:bodyPr>
            <a:lstStyle/>
            <a:p>
              <a:endParaRPr lang="en-US"/>
            </a:p>
          </p:txBody>
        </p:sp>
        <p:sp>
          <p:nvSpPr>
            <p:cNvPr id="26" name="Freeform 23">
              <a:extLst>
                <a:ext uri="{FF2B5EF4-FFF2-40B4-BE49-F238E27FC236}">
                  <a16:creationId xmlns:a16="http://schemas.microsoft.com/office/drawing/2014/main" id="{CDA8E4AC-03F1-DE88-FA36-D28846D42AE0}"/>
                </a:ext>
              </a:extLst>
            </p:cNvPr>
            <p:cNvSpPr>
              <a:spLocks/>
            </p:cNvSpPr>
            <p:nvPr userDrawn="1"/>
          </p:nvSpPr>
          <p:spPr bwMode="auto">
            <a:xfrm>
              <a:off x="11596688" y="4930775"/>
              <a:ext cx="595313" cy="884238"/>
            </a:xfrm>
            <a:custGeom>
              <a:avLst/>
              <a:gdLst>
                <a:gd name="T0" fmla="*/ 49 w 54"/>
                <a:gd name="T1" fmla="*/ 22 h 80"/>
                <a:gd name="T2" fmla="*/ 44 w 54"/>
                <a:gd name="T3" fmla="*/ 22 h 80"/>
                <a:gd name="T4" fmla="*/ 37 w 54"/>
                <a:gd name="T5" fmla="*/ 8 h 80"/>
                <a:gd name="T6" fmla="*/ 28 w 54"/>
                <a:gd name="T7" fmla="*/ 6 h 80"/>
                <a:gd name="T8" fmla="*/ 16 w 54"/>
                <a:gd name="T9" fmla="*/ 17 h 80"/>
                <a:gd name="T10" fmla="*/ 34 w 54"/>
                <a:gd name="T11" fmla="*/ 34 h 80"/>
                <a:gd name="T12" fmla="*/ 54 w 54"/>
                <a:gd name="T13" fmla="*/ 57 h 80"/>
                <a:gd name="T14" fmla="*/ 24 w 54"/>
                <a:gd name="T15" fmla="*/ 80 h 80"/>
                <a:gd name="T16" fmla="*/ 3 w 54"/>
                <a:gd name="T17" fmla="*/ 77 h 80"/>
                <a:gd name="T18" fmla="*/ 0 w 54"/>
                <a:gd name="T19" fmla="*/ 56 h 80"/>
                <a:gd name="T20" fmla="*/ 6 w 54"/>
                <a:gd name="T21" fmla="*/ 54 h 80"/>
                <a:gd name="T22" fmla="*/ 17 w 54"/>
                <a:gd name="T23" fmla="*/ 72 h 80"/>
                <a:gd name="T24" fmla="*/ 27 w 54"/>
                <a:gd name="T25" fmla="*/ 74 h 80"/>
                <a:gd name="T26" fmla="*/ 39 w 54"/>
                <a:gd name="T27" fmla="*/ 63 h 80"/>
                <a:gd name="T28" fmla="*/ 24 w 54"/>
                <a:gd name="T29" fmla="*/ 47 h 80"/>
                <a:gd name="T30" fmla="*/ 3 w 54"/>
                <a:gd name="T31" fmla="*/ 22 h 80"/>
                <a:gd name="T32" fmla="*/ 31 w 54"/>
                <a:gd name="T33" fmla="*/ 0 h 80"/>
                <a:gd name="T34" fmla="*/ 43 w 54"/>
                <a:gd name="T35" fmla="*/ 1 h 80"/>
                <a:gd name="T36" fmla="*/ 51 w 54"/>
                <a:gd name="T37" fmla="*/ 2 h 80"/>
                <a:gd name="T38" fmla="*/ 49 w 54"/>
                <a:gd name="T39" fmla="*/ 22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54" h="80">
                  <a:moveTo>
                    <a:pt x="49" y="22"/>
                  </a:moveTo>
                  <a:cubicBezTo>
                    <a:pt x="48" y="23"/>
                    <a:pt x="44" y="23"/>
                    <a:pt x="44" y="22"/>
                  </a:cubicBezTo>
                  <a:cubicBezTo>
                    <a:pt x="43" y="14"/>
                    <a:pt x="41" y="10"/>
                    <a:pt x="37" y="8"/>
                  </a:cubicBezTo>
                  <a:cubicBezTo>
                    <a:pt x="35" y="6"/>
                    <a:pt x="32" y="6"/>
                    <a:pt x="28" y="6"/>
                  </a:cubicBezTo>
                  <a:cubicBezTo>
                    <a:pt x="21" y="6"/>
                    <a:pt x="16" y="10"/>
                    <a:pt x="16" y="17"/>
                  </a:cubicBezTo>
                  <a:cubicBezTo>
                    <a:pt x="16" y="23"/>
                    <a:pt x="19" y="27"/>
                    <a:pt x="34" y="34"/>
                  </a:cubicBezTo>
                  <a:cubicBezTo>
                    <a:pt x="50" y="41"/>
                    <a:pt x="54" y="48"/>
                    <a:pt x="54" y="57"/>
                  </a:cubicBezTo>
                  <a:cubicBezTo>
                    <a:pt x="54" y="71"/>
                    <a:pt x="41" y="80"/>
                    <a:pt x="24" y="80"/>
                  </a:cubicBezTo>
                  <a:cubicBezTo>
                    <a:pt x="16" y="80"/>
                    <a:pt x="8" y="79"/>
                    <a:pt x="3" y="77"/>
                  </a:cubicBezTo>
                  <a:cubicBezTo>
                    <a:pt x="2" y="72"/>
                    <a:pt x="0" y="60"/>
                    <a:pt x="0" y="56"/>
                  </a:cubicBezTo>
                  <a:cubicBezTo>
                    <a:pt x="1" y="55"/>
                    <a:pt x="5" y="54"/>
                    <a:pt x="6" y="54"/>
                  </a:cubicBezTo>
                  <a:cubicBezTo>
                    <a:pt x="8" y="64"/>
                    <a:pt x="12" y="69"/>
                    <a:pt x="17" y="72"/>
                  </a:cubicBezTo>
                  <a:cubicBezTo>
                    <a:pt x="20" y="73"/>
                    <a:pt x="24" y="74"/>
                    <a:pt x="27" y="74"/>
                  </a:cubicBezTo>
                  <a:cubicBezTo>
                    <a:pt x="34" y="74"/>
                    <a:pt x="39" y="70"/>
                    <a:pt x="39" y="63"/>
                  </a:cubicBezTo>
                  <a:cubicBezTo>
                    <a:pt x="39" y="57"/>
                    <a:pt x="36" y="53"/>
                    <a:pt x="24" y="47"/>
                  </a:cubicBezTo>
                  <a:cubicBezTo>
                    <a:pt x="8" y="39"/>
                    <a:pt x="3" y="33"/>
                    <a:pt x="3" y="22"/>
                  </a:cubicBezTo>
                  <a:cubicBezTo>
                    <a:pt x="3" y="11"/>
                    <a:pt x="12" y="0"/>
                    <a:pt x="31" y="0"/>
                  </a:cubicBezTo>
                  <a:cubicBezTo>
                    <a:pt x="35" y="0"/>
                    <a:pt x="40" y="0"/>
                    <a:pt x="43" y="1"/>
                  </a:cubicBezTo>
                  <a:cubicBezTo>
                    <a:pt x="47" y="2"/>
                    <a:pt x="50" y="2"/>
                    <a:pt x="51" y="2"/>
                  </a:cubicBezTo>
                  <a:cubicBezTo>
                    <a:pt x="50" y="8"/>
                    <a:pt x="49" y="14"/>
                    <a:pt x="49" y="22"/>
                  </a:cubicBezTo>
                </a:path>
              </a:pathLst>
            </a:custGeom>
            <a:solidFill>
              <a:schemeClr val="accent3"/>
            </a:solidFill>
            <a:ln>
              <a:noFill/>
            </a:ln>
          </p:spPr>
          <p:txBody>
            <a:bodyPr vert="horz" wrap="square" lIns="91440" tIns="45720" rIns="91440" bIns="45720" numCol="1" anchor="t" anchorCtr="0" compatLnSpc="1">
              <a:prstTxWarp prst="textNoShape">
                <a:avLst/>
              </a:prstTxWarp>
            </a:bodyPr>
            <a:lstStyle/>
            <a:p>
              <a:endParaRPr lang="en-US"/>
            </a:p>
          </p:txBody>
        </p:sp>
        <p:sp>
          <p:nvSpPr>
            <p:cNvPr id="27" name="Freeform 24">
              <a:extLst>
                <a:ext uri="{FF2B5EF4-FFF2-40B4-BE49-F238E27FC236}">
                  <a16:creationId xmlns:a16="http://schemas.microsoft.com/office/drawing/2014/main" id="{02C968AF-B771-D7DC-C056-3D936BD4496D}"/>
                </a:ext>
              </a:extLst>
            </p:cNvPr>
            <p:cNvSpPr>
              <a:spLocks noEditPoints="1"/>
            </p:cNvSpPr>
            <p:nvPr userDrawn="1"/>
          </p:nvSpPr>
          <p:spPr bwMode="auto">
            <a:xfrm>
              <a:off x="10150475" y="4930775"/>
              <a:ext cx="728663" cy="884238"/>
            </a:xfrm>
            <a:custGeom>
              <a:avLst/>
              <a:gdLst>
                <a:gd name="T0" fmla="*/ 65 w 66"/>
                <a:gd name="T1" fmla="*/ 26 h 80"/>
                <a:gd name="T2" fmla="*/ 38 w 66"/>
                <a:gd name="T3" fmla="*/ 0 h 80"/>
                <a:gd name="T4" fmla="*/ 17 w 66"/>
                <a:gd name="T5" fmla="*/ 6 h 80"/>
                <a:gd name="T6" fmla="*/ 0 w 66"/>
                <a:gd name="T7" fmla="*/ 41 h 80"/>
                <a:gd name="T8" fmla="*/ 11 w 66"/>
                <a:gd name="T9" fmla="*/ 71 h 80"/>
                <a:gd name="T10" fmla="*/ 35 w 66"/>
                <a:gd name="T11" fmla="*/ 80 h 80"/>
                <a:gd name="T12" fmla="*/ 65 w 66"/>
                <a:gd name="T13" fmla="*/ 66 h 80"/>
                <a:gd name="T14" fmla="*/ 66 w 66"/>
                <a:gd name="T15" fmla="*/ 61 h 80"/>
                <a:gd name="T16" fmla="*/ 65 w 66"/>
                <a:gd name="T17" fmla="*/ 60 h 80"/>
                <a:gd name="T18" fmla="*/ 43 w 66"/>
                <a:gd name="T19" fmla="*/ 68 h 80"/>
                <a:gd name="T20" fmla="*/ 23 w 66"/>
                <a:gd name="T21" fmla="*/ 59 h 80"/>
                <a:gd name="T22" fmla="*/ 15 w 66"/>
                <a:gd name="T23" fmla="*/ 40 h 80"/>
                <a:gd name="T24" fmla="*/ 16 w 66"/>
                <a:gd name="T25" fmla="*/ 38 h 80"/>
                <a:gd name="T26" fmla="*/ 64 w 66"/>
                <a:gd name="T27" fmla="*/ 34 h 80"/>
                <a:gd name="T28" fmla="*/ 65 w 66"/>
                <a:gd name="T29" fmla="*/ 26 h 80"/>
                <a:gd name="T30" fmla="*/ 32 w 66"/>
                <a:gd name="T31" fmla="*/ 7 h 80"/>
                <a:gd name="T32" fmla="*/ 50 w 66"/>
                <a:gd name="T33" fmla="*/ 28 h 80"/>
                <a:gd name="T34" fmla="*/ 49 w 66"/>
                <a:gd name="T35" fmla="*/ 29 h 80"/>
                <a:gd name="T36" fmla="*/ 16 w 66"/>
                <a:gd name="T37" fmla="*/ 30 h 80"/>
                <a:gd name="T38" fmla="*/ 15 w 66"/>
                <a:gd name="T39" fmla="*/ 29 h 80"/>
                <a:gd name="T40" fmla="*/ 32 w 66"/>
                <a:gd name="T41" fmla="*/ 7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66" h="80">
                  <a:moveTo>
                    <a:pt x="65" y="26"/>
                  </a:moveTo>
                  <a:cubicBezTo>
                    <a:pt x="63" y="16"/>
                    <a:pt x="56" y="0"/>
                    <a:pt x="38" y="0"/>
                  </a:cubicBezTo>
                  <a:cubicBezTo>
                    <a:pt x="32" y="0"/>
                    <a:pt x="23" y="2"/>
                    <a:pt x="17" y="6"/>
                  </a:cubicBezTo>
                  <a:cubicBezTo>
                    <a:pt x="7" y="13"/>
                    <a:pt x="0" y="24"/>
                    <a:pt x="0" y="41"/>
                  </a:cubicBezTo>
                  <a:cubicBezTo>
                    <a:pt x="0" y="52"/>
                    <a:pt x="3" y="63"/>
                    <a:pt x="11" y="71"/>
                  </a:cubicBezTo>
                  <a:cubicBezTo>
                    <a:pt x="17" y="77"/>
                    <a:pt x="25" y="80"/>
                    <a:pt x="35" y="80"/>
                  </a:cubicBezTo>
                  <a:cubicBezTo>
                    <a:pt x="43" y="80"/>
                    <a:pt x="57" y="76"/>
                    <a:pt x="65" y="66"/>
                  </a:cubicBezTo>
                  <a:cubicBezTo>
                    <a:pt x="66" y="66"/>
                    <a:pt x="66" y="62"/>
                    <a:pt x="66" y="61"/>
                  </a:cubicBezTo>
                  <a:cubicBezTo>
                    <a:pt x="66" y="60"/>
                    <a:pt x="66" y="60"/>
                    <a:pt x="65" y="60"/>
                  </a:cubicBezTo>
                  <a:cubicBezTo>
                    <a:pt x="58" y="66"/>
                    <a:pt x="51" y="68"/>
                    <a:pt x="43" y="68"/>
                  </a:cubicBezTo>
                  <a:cubicBezTo>
                    <a:pt x="35" y="68"/>
                    <a:pt x="28" y="65"/>
                    <a:pt x="23" y="59"/>
                  </a:cubicBezTo>
                  <a:cubicBezTo>
                    <a:pt x="18" y="54"/>
                    <a:pt x="15" y="46"/>
                    <a:pt x="15" y="40"/>
                  </a:cubicBezTo>
                  <a:cubicBezTo>
                    <a:pt x="15" y="39"/>
                    <a:pt x="15" y="38"/>
                    <a:pt x="16" y="38"/>
                  </a:cubicBezTo>
                  <a:cubicBezTo>
                    <a:pt x="31" y="37"/>
                    <a:pt x="55" y="36"/>
                    <a:pt x="64" y="34"/>
                  </a:cubicBezTo>
                  <a:cubicBezTo>
                    <a:pt x="66" y="33"/>
                    <a:pt x="65" y="26"/>
                    <a:pt x="65" y="26"/>
                  </a:cubicBezTo>
                  <a:moveTo>
                    <a:pt x="32" y="7"/>
                  </a:moveTo>
                  <a:cubicBezTo>
                    <a:pt x="42" y="7"/>
                    <a:pt x="49" y="18"/>
                    <a:pt x="50" y="28"/>
                  </a:cubicBezTo>
                  <a:cubicBezTo>
                    <a:pt x="50" y="28"/>
                    <a:pt x="49" y="29"/>
                    <a:pt x="49" y="29"/>
                  </a:cubicBezTo>
                  <a:cubicBezTo>
                    <a:pt x="45" y="30"/>
                    <a:pt x="22" y="31"/>
                    <a:pt x="16" y="30"/>
                  </a:cubicBezTo>
                  <a:cubicBezTo>
                    <a:pt x="16" y="30"/>
                    <a:pt x="15" y="30"/>
                    <a:pt x="15" y="29"/>
                  </a:cubicBezTo>
                  <a:cubicBezTo>
                    <a:pt x="16" y="16"/>
                    <a:pt x="23" y="7"/>
                    <a:pt x="32" y="7"/>
                  </a:cubicBezTo>
                </a:path>
              </a:pathLst>
            </a:custGeom>
            <a:solidFill>
              <a:schemeClr val="accent3"/>
            </a:solidFill>
            <a:ln>
              <a:noFill/>
            </a:ln>
          </p:spPr>
          <p:txBody>
            <a:bodyPr vert="horz" wrap="square" lIns="91440" tIns="45720" rIns="91440" bIns="45720" numCol="1" anchor="t" anchorCtr="0" compatLnSpc="1">
              <a:prstTxWarp prst="textNoShape">
                <a:avLst/>
              </a:prstTxWarp>
            </a:bodyPr>
            <a:lstStyle/>
            <a:p>
              <a:endParaRPr lang="en-US"/>
            </a:p>
          </p:txBody>
        </p:sp>
        <p:sp>
          <p:nvSpPr>
            <p:cNvPr id="28" name="Freeform 25">
              <a:extLst>
                <a:ext uri="{FF2B5EF4-FFF2-40B4-BE49-F238E27FC236}">
                  <a16:creationId xmlns:a16="http://schemas.microsoft.com/office/drawing/2014/main" id="{6A431C96-BE41-177A-5C34-C40F0F722C85}"/>
                </a:ext>
              </a:extLst>
            </p:cNvPr>
            <p:cNvSpPr>
              <a:spLocks/>
            </p:cNvSpPr>
            <p:nvPr userDrawn="1"/>
          </p:nvSpPr>
          <p:spPr bwMode="auto">
            <a:xfrm>
              <a:off x="5086350" y="4456113"/>
              <a:ext cx="938213" cy="1370013"/>
            </a:xfrm>
            <a:custGeom>
              <a:avLst/>
              <a:gdLst>
                <a:gd name="T0" fmla="*/ 85 w 85"/>
                <a:gd name="T1" fmla="*/ 112 h 124"/>
                <a:gd name="T2" fmla="*/ 76 w 85"/>
                <a:gd name="T3" fmla="*/ 112 h 124"/>
                <a:gd name="T4" fmla="*/ 73 w 85"/>
                <a:gd name="T5" fmla="*/ 105 h 124"/>
                <a:gd name="T6" fmla="*/ 73 w 85"/>
                <a:gd name="T7" fmla="*/ 63 h 124"/>
                <a:gd name="T8" fmla="*/ 73 w 85"/>
                <a:gd name="T9" fmla="*/ 17 h 124"/>
                <a:gd name="T10" fmla="*/ 75 w 85"/>
                <a:gd name="T11" fmla="*/ 3 h 124"/>
                <a:gd name="T12" fmla="*/ 74 w 85"/>
                <a:gd name="T13" fmla="*/ 0 h 124"/>
                <a:gd name="T14" fmla="*/ 43 w 85"/>
                <a:gd name="T15" fmla="*/ 5 h 124"/>
                <a:gd name="T16" fmla="*/ 43 w 85"/>
                <a:gd name="T17" fmla="*/ 10 h 124"/>
                <a:gd name="T18" fmla="*/ 54 w 85"/>
                <a:gd name="T19" fmla="*/ 12 h 124"/>
                <a:gd name="T20" fmla="*/ 58 w 85"/>
                <a:gd name="T21" fmla="*/ 18 h 124"/>
                <a:gd name="T22" fmla="*/ 58 w 85"/>
                <a:gd name="T23" fmla="*/ 43 h 124"/>
                <a:gd name="T24" fmla="*/ 58 w 85"/>
                <a:gd name="T25" fmla="*/ 102 h 124"/>
                <a:gd name="T26" fmla="*/ 56 w 85"/>
                <a:gd name="T27" fmla="*/ 106 h 124"/>
                <a:gd name="T28" fmla="*/ 41 w 85"/>
                <a:gd name="T29" fmla="*/ 111 h 124"/>
                <a:gd name="T30" fmla="*/ 15 w 85"/>
                <a:gd name="T31" fmla="*/ 80 h 124"/>
                <a:gd name="T32" fmla="*/ 43 w 85"/>
                <a:gd name="T33" fmla="*/ 52 h 124"/>
                <a:gd name="T34" fmla="*/ 50 w 85"/>
                <a:gd name="T35" fmla="*/ 52 h 124"/>
                <a:gd name="T36" fmla="*/ 51 w 85"/>
                <a:gd name="T37" fmla="*/ 51 h 124"/>
                <a:gd name="T38" fmla="*/ 48 w 85"/>
                <a:gd name="T39" fmla="*/ 46 h 124"/>
                <a:gd name="T40" fmla="*/ 40 w 85"/>
                <a:gd name="T41" fmla="*/ 45 h 124"/>
                <a:gd name="T42" fmla="*/ 20 w 85"/>
                <a:gd name="T43" fmla="*/ 50 h 124"/>
                <a:gd name="T44" fmla="*/ 0 w 85"/>
                <a:gd name="T45" fmla="*/ 86 h 124"/>
                <a:gd name="T46" fmla="*/ 9 w 85"/>
                <a:gd name="T47" fmla="*/ 113 h 124"/>
                <a:gd name="T48" fmla="*/ 30 w 85"/>
                <a:gd name="T49" fmla="*/ 123 h 124"/>
                <a:gd name="T50" fmla="*/ 57 w 85"/>
                <a:gd name="T51" fmla="*/ 112 h 124"/>
                <a:gd name="T52" fmla="*/ 58 w 85"/>
                <a:gd name="T53" fmla="*/ 113 h 124"/>
                <a:gd name="T54" fmla="*/ 58 w 85"/>
                <a:gd name="T55" fmla="*/ 122 h 124"/>
                <a:gd name="T56" fmla="*/ 59 w 85"/>
                <a:gd name="T57" fmla="*/ 124 h 124"/>
                <a:gd name="T58" fmla="*/ 84 w 85"/>
                <a:gd name="T59" fmla="*/ 117 h 124"/>
                <a:gd name="T60" fmla="*/ 85 w 85"/>
                <a:gd name="T61" fmla="*/ 112 h 1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85" h="124">
                  <a:moveTo>
                    <a:pt x="85" y="112"/>
                  </a:moveTo>
                  <a:cubicBezTo>
                    <a:pt x="82" y="112"/>
                    <a:pt x="79" y="112"/>
                    <a:pt x="76" y="112"/>
                  </a:cubicBezTo>
                  <a:cubicBezTo>
                    <a:pt x="74" y="112"/>
                    <a:pt x="73" y="111"/>
                    <a:pt x="73" y="105"/>
                  </a:cubicBezTo>
                  <a:cubicBezTo>
                    <a:pt x="73" y="101"/>
                    <a:pt x="73" y="86"/>
                    <a:pt x="73" y="63"/>
                  </a:cubicBezTo>
                  <a:cubicBezTo>
                    <a:pt x="73" y="34"/>
                    <a:pt x="73" y="27"/>
                    <a:pt x="73" y="17"/>
                  </a:cubicBezTo>
                  <a:cubicBezTo>
                    <a:pt x="73" y="8"/>
                    <a:pt x="74" y="5"/>
                    <a:pt x="75" y="3"/>
                  </a:cubicBezTo>
                  <a:cubicBezTo>
                    <a:pt x="76" y="2"/>
                    <a:pt x="75" y="0"/>
                    <a:pt x="74" y="0"/>
                  </a:cubicBezTo>
                  <a:cubicBezTo>
                    <a:pt x="68" y="2"/>
                    <a:pt x="56" y="5"/>
                    <a:pt x="43" y="5"/>
                  </a:cubicBezTo>
                  <a:cubicBezTo>
                    <a:pt x="42" y="5"/>
                    <a:pt x="42" y="9"/>
                    <a:pt x="43" y="10"/>
                  </a:cubicBezTo>
                  <a:cubicBezTo>
                    <a:pt x="46" y="10"/>
                    <a:pt x="51" y="11"/>
                    <a:pt x="54" y="12"/>
                  </a:cubicBezTo>
                  <a:cubicBezTo>
                    <a:pt x="57" y="13"/>
                    <a:pt x="57" y="14"/>
                    <a:pt x="58" y="18"/>
                  </a:cubicBezTo>
                  <a:cubicBezTo>
                    <a:pt x="58" y="23"/>
                    <a:pt x="58" y="20"/>
                    <a:pt x="58" y="43"/>
                  </a:cubicBezTo>
                  <a:cubicBezTo>
                    <a:pt x="58" y="51"/>
                    <a:pt x="58" y="97"/>
                    <a:pt x="58" y="102"/>
                  </a:cubicBezTo>
                  <a:cubicBezTo>
                    <a:pt x="58" y="103"/>
                    <a:pt x="57" y="105"/>
                    <a:pt x="56" y="106"/>
                  </a:cubicBezTo>
                  <a:cubicBezTo>
                    <a:pt x="52" y="109"/>
                    <a:pt x="47" y="111"/>
                    <a:pt x="41" y="111"/>
                  </a:cubicBezTo>
                  <a:cubicBezTo>
                    <a:pt x="27" y="111"/>
                    <a:pt x="15" y="100"/>
                    <a:pt x="15" y="80"/>
                  </a:cubicBezTo>
                  <a:cubicBezTo>
                    <a:pt x="17" y="51"/>
                    <a:pt x="43" y="52"/>
                    <a:pt x="43" y="52"/>
                  </a:cubicBezTo>
                  <a:cubicBezTo>
                    <a:pt x="45" y="52"/>
                    <a:pt x="48" y="52"/>
                    <a:pt x="50" y="52"/>
                  </a:cubicBezTo>
                  <a:cubicBezTo>
                    <a:pt x="50" y="52"/>
                    <a:pt x="51" y="51"/>
                    <a:pt x="51" y="51"/>
                  </a:cubicBezTo>
                  <a:cubicBezTo>
                    <a:pt x="51" y="50"/>
                    <a:pt x="50" y="47"/>
                    <a:pt x="48" y="46"/>
                  </a:cubicBezTo>
                  <a:cubicBezTo>
                    <a:pt x="46" y="45"/>
                    <a:pt x="43" y="45"/>
                    <a:pt x="40" y="45"/>
                  </a:cubicBezTo>
                  <a:cubicBezTo>
                    <a:pt x="34" y="45"/>
                    <a:pt x="27" y="46"/>
                    <a:pt x="20" y="50"/>
                  </a:cubicBezTo>
                  <a:cubicBezTo>
                    <a:pt x="10" y="55"/>
                    <a:pt x="0" y="68"/>
                    <a:pt x="0" y="86"/>
                  </a:cubicBezTo>
                  <a:cubicBezTo>
                    <a:pt x="0" y="96"/>
                    <a:pt x="3" y="106"/>
                    <a:pt x="9" y="113"/>
                  </a:cubicBezTo>
                  <a:cubicBezTo>
                    <a:pt x="14" y="119"/>
                    <a:pt x="22" y="123"/>
                    <a:pt x="30" y="123"/>
                  </a:cubicBezTo>
                  <a:cubicBezTo>
                    <a:pt x="36" y="123"/>
                    <a:pt x="48" y="118"/>
                    <a:pt x="57" y="112"/>
                  </a:cubicBezTo>
                  <a:cubicBezTo>
                    <a:pt x="57" y="112"/>
                    <a:pt x="58" y="112"/>
                    <a:pt x="58" y="113"/>
                  </a:cubicBezTo>
                  <a:cubicBezTo>
                    <a:pt x="58" y="115"/>
                    <a:pt x="58" y="120"/>
                    <a:pt x="58" y="122"/>
                  </a:cubicBezTo>
                  <a:cubicBezTo>
                    <a:pt x="58" y="123"/>
                    <a:pt x="59" y="124"/>
                    <a:pt x="59" y="124"/>
                  </a:cubicBezTo>
                  <a:cubicBezTo>
                    <a:pt x="64" y="124"/>
                    <a:pt x="79" y="119"/>
                    <a:pt x="84" y="117"/>
                  </a:cubicBezTo>
                  <a:cubicBezTo>
                    <a:pt x="85" y="116"/>
                    <a:pt x="85" y="113"/>
                    <a:pt x="85" y="112"/>
                  </a:cubicBezTo>
                </a:path>
              </a:pathLst>
            </a:custGeom>
            <a:grpFill/>
            <a:ln>
              <a:noFill/>
            </a:ln>
          </p:spPr>
          <p:txBody>
            <a:bodyPr vert="horz" wrap="square" lIns="91440" tIns="45720" rIns="91440" bIns="45720" numCol="1" anchor="t" anchorCtr="0" compatLnSpc="1">
              <a:prstTxWarp prst="textNoShape">
                <a:avLst/>
              </a:prstTxWarp>
            </a:bodyPr>
            <a:lstStyle/>
            <a:p>
              <a:endParaRPr lang="en-US"/>
            </a:p>
          </p:txBody>
        </p:sp>
      </p:grpSp>
      <p:sp>
        <p:nvSpPr>
          <p:cNvPr id="31" name="Date Placeholder 30">
            <a:extLst>
              <a:ext uri="{FF2B5EF4-FFF2-40B4-BE49-F238E27FC236}">
                <a16:creationId xmlns:a16="http://schemas.microsoft.com/office/drawing/2014/main" id="{70DEAA02-DC67-1CFA-1C79-7F3F98DE4795}"/>
              </a:ext>
            </a:extLst>
          </p:cNvPr>
          <p:cNvSpPr>
            <a:spLocks noGrp="1"/>
          </p:cNvSpPr>
          <p:nvPr>
            <p:ph type="dt" sz="half" idx="10"/>
          </p:nvPr>
        </p:nvSpPr>
        <p:spPr>
          <a:xfrm>
            <a:off x="541338" y="5523723"/>
            <a:ext cx="5554662" cy="426228"/>
          </a:xfrm>
        </p:spPr>
        <p:txBody>
          <a:bodyPr/>
          <a:lstStyle>
            <a:lvl1pPr algn="l">
              <a:defRPr sz="1800">
                <a:solidFill>
                  <a:schemeClr val="accent3"/>
                </a:solidFill>
              </a:defRPr>
            </a:lvl1pPr>
          </a:lstStyle>
          <a:p>
            <a:fld id="{F7A0F6E8-B336-4BB7-B742-8625052934FC}" type="datetime1">
              <a:rPr lang="en-US" smtClean="0"/>
              <a:t>2/3/2025</a:t>
            </a:fld>
            <a:endParaRPr lang="en-US"/>
          </a:p>
        </p:txBody>
      </p:sp>
      <p:sp>
        <p:nvSpPr>
          <p:cNvPr id="32" name="Footer Placeholder 31">
            <a:extLst>
              <a:ext uri="{FF2B5EF4-FFF2-40B4-BE49-F238E27FC236}">
                <a16:creationId xmlns:a16="http://schemas.microsoft.com/office/drawing/2014/main" id="{F7C4C4E8-CD62-7282-6E47-F29FB4257721}"/>
              </a:ext>
            </a:extLst>
          </p:cNvPr>
          <p:cNvSpPr>
            <a:spLocks noGrp="1"/>
          </p:cNvSpPr>
          <p:nvPr>
            <p:ph type="ftr" sz="quarter" idx="11"/>
          </p:nvPr>
        </p:nvSpPr>
        <p:spPr/>
        <p:txBody>
          <a:bodyPr/>
          <a:lstStyle/>
          <a:p>
            <a:endParaRPr lang="en-US"/>
          </a:p>
        </p:txBody>
      </p:sp>
      <p:sp>
        <p:nvSpPr>
          <p:cNvPr id="5" name="Text Placeholder 4">
            <a:extLst>
              <a:ext uri="{FF2B5EF4-FFF2-40B4-BE49-F238E27FC236}">
                <a16:creationId xmlns:a16="http://schemas.microsoft.com/office/drawing/2014/main" id="{C5EFD3D7-09DB-4CFB-40A5-A3B0DE12DF71}"/>
              </a:ext>
            </a:extLst>
          </p:cNvPr>
          <p:cNvSpPr>
            <a:spLocks noGrp="1"/>
          </p:cNvSpPr>
          <p:nvPr>
            <p:ph type="body" sz="quarter" idx="12" hasCustomPrompt="1"/>
          </p:nvPr>
        </p:nvSpPr>
        <p:spPr>
          <a:xfrm>
            <a:off x="541338" y="504000"/>
            <a:ext cx="5554662" cy="254000"/>
          </a:xfrm>
        </p:spPr>
        <p:txBody>
          <a:bodyPr/>
          <a:lstStyle>
            <a:lvl1pPr>
              <a:defRPr cap="all" baseline="0">
                <a:solidFill>
                  <a:schemeClr val="accent3"/>
                </a:solidFill>
                <a:latin typeface="Work Sans SemiBold" pitchFamily="2" charset="0"/>
              </a:defRPr>
            </a:lvl1pPr>
          </a:lstStyle>
          <a:p>
            <a:pPr lvl="0"/>
            <a:r>
              <a:rPr lang="en-US"/>
              <a:t>Add optional header</a:t>
            </a:r>
          </a:p>
        </p:txBody>
      </p:sp>
    </p:spTree>
    <p:extLst>
      <p:ext uri="{BB962C8B-B14F-4D97-AF65-F5344CB8AC3E}">
        <p14:creationId xmlns:p14="http://schemas.microsoft.com/office/powerpoint/2010/main" val="3438035160"/>
      </p:ext>
    </p:extLst>
  </p:cSld>
  <p:clrMapOvr>
    <a:masterClrMapping/>
  </p:clrMapOvr>
  <p:extLst>
    <p:ext uri="{DCECCB84-F9BA-43D5-87BE-67443E8EF086}">
      <p15:sldGuideLst xmlns:p15="http://schemas.microsoft.com/office/powerpoint/2012/main">
        <p15:guide id="2" pos="3840">
          <p15:clr>
            <a:srgbClr val="FBAE40"/>
          </p15:clr>
        </p15:guide>
      </p15:sldGuideLst>
    </p:ext>
  </p:extLst>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preserve="1" userDrawn="1">
  <p:cSld name="Title Slide_Header 2">
    <p:bg>
      <p:bgPr>
        <a:solidFill>
          <a:schemeClr val="accent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355A726-047D-73E1-D681-DF8571E2509D}"/>
              </a:ext>
            </a:extLst>
          </p:cNvPr>
          <p:cNvSpPr>
            <a:spLocks noGrp="1"/>
          </p:cNvSpPr>
          <p:nvPr>
            <p:ph type="ctrTitle"/>
          </p:nvPr>
        </p:nvSpPr>
        <p:spPr>
          <a:xfrm>
            <a:off x="541338" y="827087"/>
            <a:ext cx="7560000" cy="2597861"/>
          </a:xfrm>
        </p:spPr>
        <p:txBody>
          <a:bodyPr anchor="t"/>
          <a:lstStyle>
            <a:lvl1pPr algn="l">
              <a:lnSpc>
                <a:spcPct val="100000"/>
              </a:lnSpc>
              <a:defRPr sz="5000">
                <a:solidFill>
                  <a:schemeClr val="bg1"/>
                </a:solidFill>
              </a:defRPr>
            </a:lvl1pPr>
          </a:lstStyle>
          <a:p>
            <a:r>
              <a:rPr lang="en-GB"/>
              <a:t>Click to edit Master title style</a:t>
            </a:r>
            <a:endParaRPr lang="en-US"/>
          </a:p>
        </p:txBody>
      </p:sp>
      <p:sp>
        <p:nvSpPr>
          <p:cNvPr id="3" name="Subtitle 2">
            <a:extLst>
              <a:ext uri="{FF2B5EF4-FFF2-40B4-BE49-F238E27FC236}">
                <a16:creationId xmlns:a16="http://schemas.microsoft.com/office/drawing/2014/main" id="{9BCA52A2-D1ED-A39F-9096-70804795A566}"/>
              </a:ext>
            </a:extLst>
          </p:cNvPr>
          <p:cNvSpPr>
            <a:spLocks noGrp="1"/>
          </p:cNvSpPr>
          <p:nvPr>
            <p:ph type="subTitle" idx="1" hasCustomPrompt="1"/>
          </p:nvPr>
        </p:nvSpPr>
        <p:spPr>
          <a:xfrm>
            <a:off x="541338" y="3672000"/>
            <a:ext cx="5554662" cy="1851722"/>
          </a:xfrm>
        </p:spPr>
        <p:txBody>
          <a:bodyPr/>
          <a:lstStyle>
            <a:lvl1pPr marL="0" indent="0" algn="l">
              <a:buNone/>
              <a:defRPr sz="1800">
                <a:solidFill>
                  <a:schemeClr val="accent3"/>
                </a:solidFill>
                <a:latin typeface="Work Sans SemiBold" pitchFamily="2"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Add optional subtitle</a:t>
            </a:r>
          </a:p>
        </p:txBody>
      </p:sp>
      <p:grpSp>
        <p:nvGrpSpPr>
          <p:cNvPr id="7" name="Group 6">
            <a:extLst>
              <a:ext uri="{FF2B5EF4-FFF2-40B4-BE49-F238E27FC236}">
                <a16:creationId xmlns:a16="http://schemas.microsoft.com/office/drawing/2014/main" id="{B825796D-15C2-95E2-DCB8-86017424D43C}"/>
              </a:ext>
            </a:extLst>
          </p:cNvPr>
          <p:cNvGrpSpPr>
            <a:grpSpLocks noChangeAspect="1"/>
          </p:cNvGrpSpPr>
          <p:nvPr userDrawn="1"/>
        </p:nvGrpSpPr>
        <p:grpSpPr>
          <a:xfrm>
            <a:off x="10317600" y="5796000"/>
            <a:ext cx="1332000" cy="523781"/>
            <a:chOff x="0" y="1031875"/>
            <a:chExt cx="12192001" cy="4794251"/>
          </a:xfrm>
          <a:solidFill>
            <a:schemeClr val="bg1"/>
          </a:solidFill>
        </p:grpSpPr>
        <p:sp>
          <p:nvSpPr>
            <p:cNvPr id="8" name="Freeform 5">
              <a:extLst>
                <a:ext uri="{FF2B5EF4-FFF2-40B4-BE49-F238E27FC236}">
                  <a16:creationId xmlns:a16="http://schemas.microsoft.com/office/drawing/2014/main" id="{13816C64-CA86-156E-84C1-0EBB5B2BD0E5}"/>
                </a:ext>
              </a:extLst>
            </p:cNvPr>
            <p:cNvSpPr>
              <a:spLocks/>
            </p:cNvSpPr>
            <p:nvPr userDrawn="1"/>
          </p:nvSpPr>
          <p:spPr bwMode="auto">
            <a:xfrm>
              <a:off x="5119688" y="1031875"/>
              <a:ext cx="2416175" cy="2706688"/>
            </a:xfrm>
            <a:custGeom>
              <a:avLst/>
              <a:gdLst>
                <a:gd name="T0" fmla="*/ 368 w 1522"/>
                <a:gd name="T1" fmla="*/ 0 h 1705"/>
                <a:gd name="T2" fmla="*/ 0 w 1522"/>
                <a:gd name="T3" fmla="*/ 953 h 1705"/>
                <a:gd name="T4" fmla="*/ 500 w 1522"/>
                <a:gd name="T5" fmla="*/ 953 h 1705"/>
                <a:gd name="T6" fmla="*/ 611 w 1522"/>
                <a:gd name="T7" fmla="*/ 654 h 1705"/>
                <a:gd name="T8" fmla="*/ 1021 w 1522"/>
                <a:gd name="T9" fmla="*/ 1705 h 1705"/>
                <a:gd name="T10" fmla="*/ 1522 w 1522"/>
                <a:gd name="T11" fmla="*/ 1705 h 1705"/>
                <a:gd name="T12" fmla="*/ 869 w 1522"/>
                <a:gd name="T13" fmla="*/ 0 h 1705"/>
                <a:gd name="T14" fmla="*/ 368 w 1522"/>
                <a:gd name="T15" fmla="*/ 0 h 170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522" h="1705">
                  <a:moveTo>
                    <a:pt x="368" y="0"/>
                  </a:moveTo>
                  <a:lnTo>
                    <a:pt x="0" y="953"/>
                  </a:lnTo>
                  <a:lnTo>
                    <a:pt x="500" y="953"/>
                  </a:lnTo>
                  <a:lnTo>
                    <a:pt x="611" y="654"/>
                  </a:lnTo>
                  <a:lnTo>
                    <a:pt x="1021" y="1705"/>
                  </a:lnTo>
                  <a:lnTo>
                    <a:pt x="1522" y="1705"/>
                  </a:lnTo>
                  <a:lnTo>
                    <a:pt x="869" y="0"/>
                  </a:lnTo>
                  <a:lnTo>
                    <a:pt x="368" y="0"/>
                  </a:lnTo>
                  <a:close/>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9" name="Freeform 6">
              <a:extLst>
                <a:ext uri="{FF2B5EF4-FFF2-40B4-BE49-F238E27FC236}">
                  <a16:creationId xmlns:a16="http://schemas.microsoft.com/office/drawing/2014/main" id="{B64D5ABB-AE14-F692-03BF-35A31F099340}"/>
                </a:ext>
              </a:extLst>
            </p:cNvPr>
            <p:cNvSpPr>
              <a:spLocks/>
            </p:cNvSpPr>
            <p:nvPr userDrawn="1"/>
          </p:nvSpPr>
          <p:spPr bwMode="auto">
            <a:xfrm>
              <a:off x="4843463" y="3141663"/>
              <a:ext cx="1246188" cy="122238"/>
            </a:xfrm>
            <a:custGeom>
              <a:avLst/>
              <a:gdLst>
                <a:gd name="T0" fmla="*/ 72 w 113"/>
                <a:gd name="T1" fmla="*/ 11 h 11"/>
                <a:gd name="T2" fmla="*/ 83 w 113"/>
                <a:gd name="T3" fmla="*/ 11 h 11"/>
                <a:gd name="T4" fmla="*/ 102 w 113"/>
                <a:gd name="T5" fmla="*/ 7 h 11"/>
                <a:gd name="T6" fmla="*/ 113 w 113"/>
                <a:gd name="T7" fmla="*/ 0 h 11"/>
                <a:gd name="T8" fmla="*/ 4 w 113"/>
                <a:gd name="T9" fmla="*/ 0 h 11"/>
                <a:gd name="T10" fmla="*/ 0 w 113"/>
                <a:gd name="T11" fmla="*/ 11 h 11"/>
                <a:gd name="T12" fmla="*/ 72 w 113"/>
                <a:gd name="T13" fmla="*/ 11 h 11"/>
              </a:gdLst>
              <a:ahLst/>
              <a:cxnLst>
                <a:cxn ang="0">
                  <a:pos x="T0" y="T1"/>
                </a:cxn>
                <a:cxn ang="0">
                  <a:pos x="T2" y="T3"/>
                </a:cxn>
                <a:cxn ang="0">
                  <a:pos x="T4" y="T5"/>
                </a:cxn>
                <a:cxn ang="0">
                  <a:pos x="T6" y="T7"/>
                </a:cxn>
                <a:cxn ang="0">
                  <a:pos x="T8" y="T9"/>
                </a:cxn>
                <a:cxn ang="0">
                  <a:pos x="T10" y="T11"/>
                </a:cxn>
                <a:cxn ang="0">
                  <a:pos x="T12" y="T13"/>
                </a:cxn>
              </a:cxnLst>
              <a:rect l="0" t="0" r="r" b="b"/>
              <a:pathLst>
                <a:path w="113" h="11">
                  <a:moveTo>
                    <a:pt x="72" y="11"/>
                  </a:moveTo>
                  <a:cubicBezTo>
                    <a:pt x="83" y="11"/>
                    <a:pt x="83" y="11"/>
                    <a:pt x="83" y="11"/>
                  </a:cubicBezTo>
                  <a:cubicBezTo>
                    <a:pt x="90" y="11"/>
                    <a:pt x="96" y="10"/>
                    <a:pt x="102" y="7"/>
                  </a:cubicBezTo>
                  <a:cubicBezTo>
                    <a:pt x="106" y="6"/>
                    <a:pt x="110" y="3"/>
                    <a:pt x="113" y="0"/>
                  </a:cubicBezTo>
                  <a:cubicBezTo>
                    <a:pt x="4" y="0"/>
                    <a:pt x="4" y="0"/>
                    <a:pt x="4" y="0"/>
                  </a:cubicBezTo>
                  <a:cubicBezTo>
                    <a:pt x="0" y="11"/>
                    <a:pt x="0" y="11"/>
                    <a:pt x="0" y="11"/>
                  </a:cubicBezTo>
                  <a:cubicBezTo>
                    <a:pt x="72" y="11"/>
                    <a:pt x="72" y="11"/>
                    <a:pt x="72" y="11"/>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10" name="Freeform 7">
              <a:extLst>
                <a:ext uri="{FF2B5EF4-FFF2-40B4-BE49-F238E27FC236}">
                  <a16:creationId xmlns:a16="http://schemas.microsoft.com/office/drawing/2014/main" id="{3864AA6C-99FB-F339-2B2E-8F174B36F9D6}"/>
                </a:ext>
              </a:extLst>
            </p:cNvPr>
            <p:cNvSpPr>
              <a:spLocks/>
            </p:cNvSpPr>
            <p:nvPr userDrawn="1"/>
          </p:nvSpPr>
          <p:spPr bwMode="auto">
            <a:xfrm>
              <a:off x="4932363" y="2898775"/>
              <a:ext cx="1290638" cy="122238"/>
            </a:xfrm>
            <a:custGeom>
              <a:avLst/>
              <a:gdLst>
                <a:gd name="T0" fmla="*/ 116 w 117"/>
                <a:gd name="T1" fmla="*/ 3 h 11"/>
                <a:gd name="T2" fmla="*/ 117 w 117"/>
                <a:gd name="T3" fmla="*/ 0 h 11"/>
                <a:gd name="T4" fmla="*/ 4 w 117"/>
                <a:gd name="T5" fmla="*/ 0 h 11"/>
                <a:gd name="T6" fmla="*/ 0 w 117"/>
                <a:gd name="T7" fmla="*/ 11 h 11"/>
                <a:gd name="T8" fmla="*/ 113 w 117"/>
                <a:gd name="T9" fmla="*/ 11 h 11"/>
                <a:gd name="T10" fmla="*/ 116 w 117"/>
                <a:gd name="T11" fmla="*/ 3 h 11"/>
              </a:gdLst>
              <a:ahLst/>
              <a:cxnLst>
                <a:cxn ang="0">
                  <a:pos x="T0" y="T1"/>
                </a:cxn>
                <a:cxn ang="0">
                  <a:pos x="T2" y="T3"/>
                </a:cxn>
                <a:cxn ang="0">
                  <a:pos x="T4" y="T5"/>
                </a:cxn>
                <a:cxn ang="0">
                  <a:pos x="T6" y="T7"/>
                </a:cxn>
                <a:cxn ang="0">
                  <a:pos x="T8" y="T9"/>
                </a:cxn>
                <a:cxn ang="0">
                  <a:pos x="T10" y="T11"/>
                </a:cxn>
              </a:cxnLst>
              <a:rect l="0" t="0" r="r" b="b"/>
              <a:pathLst>
                <a:path w="117" h="11">
                  <a:moveTo>
                    <a:pt x="116" y="3"/>
                  </a:moveTo>
                  <a:cubicBezTo>
                    <a:pt x="117" y="2"/>
                    <a:pt x="117" y="1"/>
                    <a:pt x="117" y="0"/>
                  </a:cubicBezTo>
                  <a:cubicBezTo>
                    <a:pt x="4" y="0"/>
                    <a:pt x="4" y="0"/>
                    <a:pt x="4" y="0"/>
                  </a:cubicBezTo>
                  <a:cubicBezTo>
                    <a:pt x="0" y="11"/>
                    <a:pt x="0" y="11"/>
                    <a:pt x="0" y="11"/>
                  </a:cubicBezTo>
                  <a:cubicBezTo>
                    <a:pt x="113" y="11"/>
                    <a:pt x="113" y="11"/>
                    <a:pt x="113" y="11"/>
                  </a:cubicBezTo>
                  <a:cubicBezTo>
                    <a:pt x="115" y="9"/>
                    <a:pt x="116" y="6"/>
                    <a:pt x="116" y="3"/>
                  </a:cubicBezTo>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11" name="Freeform 8">
              <a:extLst>
                <a:ext uri="{FF2B5EF4-FFF2-40B4-BE49-F238E27FC236}">
                  <a16:creationId xmlns:a16="http://schemas.microsoft.com/office/drawing/2014/main" id="{FD2B75B3-39FF-1F9F-6D2C-5A35BA74DD5E}"/>
                </a:ext>
              </a:extLst>
            </p:cNvPr>
            <p:cNvSpPr>
              <a:spLocks/>
            </p:cNvSpPr>
            <p:nvPr userDrawn="1"/>
          </p:nvSpPr>
          <p:spPr bwMode="auto">
            <a:xfrm>
              <a:off x="5019675" y="2667000"/>
              <a:ext cx="1181100" cy="120650"/>
            </a:xfrm>
            <a:custGeom>
              <a:avLst/>
              <a:gdLst>
                <a:gd name="T0" fmla="*/ 104 w 107"/>
                <a:gd name="T1" fmla="*/ 6 h 11"/>
                <a:gd name="T2" fmla="*/ 85 w 107"/>
                <a:gd name="T3" fmla="*/ 0 h 11"/>
                <a:gd name="T4" fmla="*/ 77 w 107"/>
                <a:gd name="T5" fmla="*/ 0 h 11"/>
                <a:gd name="T6" fmla="*/ 5 w 107"/>
                <a:gd name="T7" fmla="*/ 0 h 11"/>
                <a:gd name="T8" fmla="*/ 0 w 107"/>
                <a:gd name="T9" fmla="*/ 11 h 11"/>
                <a:gd name="T10" fmla="*/ 107 w 107"/>
                <a:gd name="T11" fmla="*/ 11 h 11"/>
                <a:gd name="T12" fmla="*/ 104 w 107"/>
                <a:gd name="T13" fmla="*/ 6 h 11"/>
              </a:gdLst>
              <a:ahLst/>
              <a:cxnLst>
                <a:cxn ang="0">
                  <a:pos x="T0" y="T1"/>
                </a:cxn>
                <a:cxn ang="0">
                  <a:pos x="T2" y="T3"/>
                </a:cxn>
                <a:cxn ang="0">
                  <a:pos x="T4" y="T5"/>
                </a:cxn>
                <a:cxn ang="0">
                  <a:pos x="T6" y="T7"/>
                </a:cxn>
                <a:cxn ang="0">
                  <a:pos x="T8" y="T9"/>
                </a:cxn>
                <a:cxn ang="0">
                  <a:pos x="T10" y="T11"/>
                </a:cxn>
                <a:cxn ang="0">
                  <a:pos x="T12" y="T13"/>
                </a:cxn>
              </a:cxnLst>
              <a:rect l="0" t="0" r="r" b="b"/>
              <a:pathLst>
                <a:path w="107" h="11">
                  <a:moveTo>
                    <a:pt x="104" y="6"/>
                  </a:moveTo>
                  <a:cubicBezTo>
                    <a:pt x="100" y="2"/>
                    <a:pt x="94" y="0"/>
                    <a:pt x="85" y="0"/>
                  </a:cubicBezTo>
                  <a:cubicBezTo>
                    <a:pt x="77" y="0"/>
                    <a:pt x="77" y="0"/>
                    <a:pt x="77" y="0"/>
                  </a:cubicBezTo>
                  <a:cubicBezTo>
                    <a:pt x="5" y="0"/>
                    <a:pt x="5" y="0"/>
                    <a:pt x="5" y="0"/>
                  </a:cubicBezTo>
                  <a:cubicBezTo>
                    <a:pt x="0" y="11"/>
                    <a:pt x="0" y="11"/>
                    <a:pt x="0" y="11"/>
                  </a:cubicBezTo>
                  <a:cubicBezTo>
                    <a:pt x="107" y="11"/>
                    <a:pt x="107" y="11"/>
                    <a:pt x="107" y="11"/>
                  </a:cubicBezTo>
                  <a:cubicBezTo>
                    <a:pt x="107" y="9"/>
                    <a:pt x="106" y="8"/>
                    <a:pt x="104" y="6"/>
                  </a:cubicBezTo>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12" name="Freeform 9">
              <a:extLst>
                <a:ext uri="{FF2B5EF4-FFF2-40B4-BE49-F238E27FC236}">
                  <a16:creationId xmlns:a16="http://schemas.microsoft.com/office/drawing/2014/main" id="{4DD225AF-653C-7EE2-C9DA-8D8508EAE96F}"/>
                </a:ext>
              </a:extLst>
            </p:cNvPr>
            <p:cNvSpPr>
              <a:spLocks/>
            </p:cNvSpPr>
            <p:nvPr userDrawn="1"/>
          </p:nvSpPr>
          <p:spPr bwMode="auto">
            <a:xfrm>
              <a:off x="4754563" y="3384550"/>
              <a:ext cx="839788" cy="111125"/>
            </a:xfrm>
            <a:custGeom>
              <a:avLst/>
              <a:gdLst>
                <a:gd name="T0" fmla="*/ 529 w 529"/>
                <a:gd name="T1" fmla="*/ 0 h 70"/>
                <a:gd name="T2" fmla="*/ 28 w 529"/>
                <a:gd name="T3" fmla="*/ 0 h 70"/>
                <a:gd name="T4" fmla="*/ 0 w 529"/>
                <a:gd name="T5" fmla="*/ 70 h 70"/>
                <a:gd name="T6" fmla="*/ 501 w 529"/>
                <a:gd name="T7" fmla="*/ 70 h 70"/>
                <a:gd name="T8" fmla="*/ 529 w 529"/>
                <a:gd name="T9" fmla="*/ 0 h 70"/>
              </a:gdLst>
              <a:ahLst/>
              <a:cxnLst>
                <a:cxn ang="0">
                  <a:pos x="T0" y="T1"/>
                </a:cxn>
                <a:cxn ang="0">
                  <a:pos x="T2" y="T3"/>
                </a:cxn>
                <a:cxn ang="0">
                  <a:pos x="T4" y="T5"/>
                </a:cxn>
                <a:cxn ang="0">
                  <a:pos x="T6" y="T7"/>
                </a:cxn>
                <a:cxn ang="0">
                  <a:pos x="T8" y="T9"/>
                </a:cxn>
              </a:cxnLst>
              <a:rect l="0" t="0" r="r" b="b"/>
              <a:pathLst>
                <a:path w="529" h="70">
                  <a:moveTo>
                    <a:pt x="529" y="0"/>
                  </a:moveTo>
                  <a:lnTo>
                    <a:pt x="28" y="0"/>
                  </a:lnTo>
                  <a:lnTo>
                    <a:pt x="0" y="70"/>
                  </a:lnTo>
                  <a:lnTo>
                    <a:pt x="501" y="70"/>
                  </a:lnTo>
                  <a:lnTo>
                    <a:pt x="529" y="0"/>
                  </a:lnTo>
                  <a:close/>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13" name="Freeform 10">
              <a:extLst>
                <a:ext uri="{FF2B5EF4-FFF2-40B4-BE49-F238E27FC236}">
                  <a16:creationId xmlns:a16="http://schemas.microsoft.com/office/drawing/2014/main" id="{8BF98B98-6DEB-9A7A-BF1B-028308E38EA3}"/>
                </a:ext>
              </a:extLst>
            </p:cNvPr>
            <p:cNvSpPr>
              <a:spLocks/>
            </p:cNvSpPr>
            <p:nvPr userDrawn="1"/>
          </p:nvSpPr>
          <p:spPr bwMode="auto">
            <a:xfrm>
              <a:off x="4656138" y="3616325"/>
              <a:ext cx="849313" cy="122238"/>
            </a:xfrm>
            <a:custGeom>
              <a:avLst/>
              <a:gdLst>
                <a:gd name="T0" fmla="*/ 535 w 535"/>
                <a:gd name="T1" fmla="*/ 0 h 77"/>
                <a:gd name="T2" fmla="*/ 28 w 535"/>
                <a:gd name="T3" fmla="*/ 0 h 77"/>
                <a:gd name="T4" fmla="*/ 0 w 535"/>
                <a:gd name="T5" fmla="*/ 77 h 77"/>
                <a:gd name="T6" fmla="*/ 507 w 535"/>
                <a:gd name="T7" fmla="*/ 77 h 77"/>
                <a:gd name="T8" fmla="*/ 535 w 535"/>
                <a:gd name="T9" fmla="*/ 0 h 77"/>
              </a:gdLst>
              <a:ahLst/>
              <a:cxnLst>
                <a:cxn ang="0">
                  <a:pos x="T0" y="T1"/>
                </a:cxn>
                <a:cxn ang="0">
                  <a:pos x="T2" y="T3"/>
                </a:cxn>
                <a:cxn ang="0">
                  <a:pos x="T4" y="T5"/>
                </a:cxn>
                <a:cxn ang="0">
                  <a:pos x="T6" y="T7"/>
                </a:cxn>
                <a:cxn ang="0">
                  <a:pos x="T8" y="T9"/>
                </a:cxn>
              </a:cxnLst>
              <a:rect l="0" t="0" r="r" b="b"/>
              <a:pathLst>
                <a:path w="535" h="77">
                  <a:moveTo>
                    <a:pt x="535" y="0"/>
                  </a:moveTo>
                  <a:lnTo>
                    <a:pt x="28" y="0"/>
                  </a:lnTo>
                  <a:lnTo>
                    <a:pt x="0" y="77"/>
                  </a:lnTo>
                  <a:lnTo>
                    <a:pt x="507" y="77"/>
                  </a:lnTo>
                  <a:lnTo>
                    <a:pt x="535" y="0"/>
                  </a:lnTo>
                  <a:close/>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14" name="Freeform 11">
              <a:extLst>
                <a:ext uri="{FF2B5EF4-FFF2-40B4-BE49-F238E27FC236}">
                  <a16:creationId xmlns:a16="http://schemas.microsoft.com/office/drawing/2014/main" id="{028957FA-077B-1115-075E-74040BF13EE9}"/>
                </a:ext>
              </a:extLst>
            </p:cNvPr>
            <p:cNvSpPr>
              <a:spLocks noEditPoints="1"/>
            </p:cNvSpPr>
            <p:nvPr userDrawn="1"/>
          </p:nvSpPr>
          <p:spPr bwMode="auto">
            <a:xfrm>
              <a:off x="4292600" y="4930775"/>
              <a:ext cx="727075" cy="884238"/>
            </a:xfrm>
            <a:custGeom>
              <a:avLst/>
              <a:gdLst>
                <a:gd name="T0" fmla="*/ 64 w 66"/>
                <a:gd name="T1" fmla="*/ 26 h 80"/>
                <a:gd name="T2" fmla="*/ 37 w 66"/>
                <a:gd name="T3" fmla="*/ 0 h 80"/>
                <a:gd name="T4" fmla="*/ 17 w 66"/>
                <a:gd name="T5" fmla="*/ 6 h 80"/>
                <a:gd name="T6" fmla="*/ 0 w 66"/>
                <a:gd name="T7" fmla="*/ 41 h 80"/>
                <a:gd name="T8" fmla="*/ 11 w 66"/>
                <a:gd name="T9" fmla="*/ 71 h 80"/>
                <a:gd name="T10" fmla="*/ 34 w 66"/>
                <a:gd name="T11" fmla="*/ 80 h 80"/>
                <a:gd name="T12" fmla="*/ 65 w 66"/>
                <a:gd name="T13" fmla="*/ 66 h 80"/>
                <a:gd name="T14" fmla="*/ 66 w 66"/>
                <a:gd name="T15" fmla="*/ 61 h 80"/>
                <a:gd name="T16" fmla="*/ 65 w 66"/>
                <a:gd name="T17" fmla="*/ 60 h 80"/>
                <a:gd name="T18" fmla="*/ 43 w 66"/>
                <a:gd name="T19" fmla="*/ 68 h 80"/>
                <a:gd name="T20" fmla="*/ 22 w 66"/>
                <a:gd name="T21" fmla="*/ 59 h 80"/>
                <a:gd name="T22" fmla="*/ 14 w 66"/>
                <a:gd name="T23" fmla="*/ 40 h 80"/>
                <a:gd name="T24" fmla="*/ 15 w 66"/>
                <a:gd name="T25" fmla="*/ 38 h 80"/>
                <a:gd name="T26" fmla="*/ 64 w 66"/>
                <a:gd name="T27" fmla="*/ 34 h 80"/>
                <a:gd name="T28" fmla="*/ 64 w 66"/>
                <a:gd name="T29" fmla="*/ 26 h 80"/>
                <a:gd name="T30" fmla="*/ 32 w 66"/>
                <a:gd name="T31" fmla="*/ 7 h 80"/>
                <a:gd name="T32" fmla="*/ 49 w 66"/>
                <a:gd name="T33" fmla="*/ 28 h 80"/>
                <a:gd name="T34" fmla="*/ 48 w 66"/>
                <a:gd name="T35" fmla="*/ 29 h 80"/>
                <a:gd name="T36" fmla="*/ 16 w 66"/>
                <a:gd name="T37" fmla="*/ 30 h 80"/>
                <a:gd name="T38" fmla="*/ 15 w 66"/>
                <a:gd name="T39" fmla="*/ 29 h 80"/>
                <a:gd name="T40" fmla="*/ 32 w 66"/>
                <a:gd name="T41" fmla="*/ 7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66" h="80">
                  <a:moveTo>
                    <a:pt x="64" y="26"/>
                  </a:moveTo>
                  <a:cubicBezTo>
                    <a:pt x="62" y="16"/>
                    <a:pt x="56" y="0"/>
                    <a:pt x="37" y="0"/>
                  </a:cubicBezTo>
                  <a:cubicBezTo>
                    <a:pt x="31" y="0"/>
                    <a:pt x="23" y="2"/>
                    <a:pt x="17" y="6"/>
                  </a:cubicBezTo>
                  <a:cubicBezTo>
                    <a:pt x="7" y="13"/>
                    <a:pt x="0" y="24"/>
                    <a:pt x="0" y="41"/>
                  </a:cubicBezTo>
                  <a:cubicBezTo>
                    <a:pt x="0" y="52"/>
                    <a:pt x="3" y="63"/>
                    <a:pt x="11" y="71"/>
                  </a:cubicBezTo>
                  <a:cubicBezTo>
                    <a:pt x="17" y="77"/>
                    <a:pt x="24" y="80"/>
                    <a:pt x="34" y="80"/>
                  </a:cubicBezTo>
                  <a:cubicBezTo>
                    <a:pt x="43" y="80"/>
                    <a:pt x="56" y="76"/>
                    <a:pt x="65" y="66"/>
                  </a:cubicBezTo>
                  <a:cubicBezTo>
                    <a:pt x="65" y="66"/>
                    <a:pt x="66" y="62"/>
                    <a:pt x="66" y="61"/>
                  </a:cubicBezTo>
                  <a:cubicBezTo>
                    <a:pt x="65" y="60"/>
                    <a:pt x="65" y="60"/>
                    <a:pt x="65" y="60"/>
                  </a:cubicBezTo>
                  <a:cubicBezTo>
                    <a:pt x="58" y="66"/>
                    <a:pt x="51" y="68"/>
                    <a:pt x="43" y="68"/>
                  </a:cubicBezTo>
                  <a:cubicBezTo>
                    <a:pt x="34" y="68"/>
                    <a:pt x="28" y="65"/>
                    <a:pt x="22" y="59"/>
                  </a:cubicBezTo>
                  <a:cubicBezTo>
                    <a:pt x="18" y="54"/>
                    <a:pt x="15" y="46"/>
                    <a:pt x="14" y="40"/>
                  </a:cubicBezTo>
                  <a:cubicBezTo>
                    <a:pt x="14" y="39"/>
                    <a:pt x="15" y="38"/>
                    <a:pt x="15" y="38"/>
                  </a:cubicBezTo>
                  <a:cubicBezTo>
                    <a:pt x="31" y="37"/>
                    <a:pt x="54" y="36"/>
                    <a:pt x="64" y="34"/>
                  </a:cubicBezTo>
                  <a:cubicBezTo>
                    <a:pt x="65" y="33"/>
                    <a:pt x="64" y="26"/>
                    <a:pt x="64" y="26"/>
                  </a:cubicBezTo>
                  <a:moveTo>
                    <a:pt x="32" y="7"/>
                  </a:moveTo>
                  <a:cubicBezTo>
                    <a:pt x="42" y="7"/>
                    <a:pt x="48" y="18"/>
                    <a:pt x="49" y="28"/>
                  </a:cubicBezTo>
                  <a:cubicBezTo>
                    <a:pt x="49" y="28"/>
                    <a:pt x="49" y="29"/>
                    <a:pt x="48" y="29"/>
                  </a:cubicBezTo>
                  <a:cubicBezTo>
                    <a:pt x="44" y="30"/>
                    <a:pt x="22" y="31"/>
                    <a:pt x="16" y="30"/>
                  </a:cubicBezTo>
                  <a:cubicBezTo>
                    <a:pt x="15" y="30"/>
                    <a:pt x="15" y="30"/>
                    <a:pt x="15" y="29"/>
                  </a:cubicBezTo>
                  <a:cubicBezTo>
                    <a:pt x="16" y="16"/>
                    <a:pt x="22" y="7"/>
                    <a:pt x="32" y="7"/>
                  </a:cubicBezTo>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15" name="Freeform 12">
              <a:extLst>
                <a:ext uri="{FF2B5EF4-FFF2-40B4-BE49-F238E27FC236}">
                  <a16:creationId xmlns:a16="http://schemas.microsoft.com/office/drawing/2014/main" id="{5E792DE1-8159-E82A-4758-16B19D0FF3E2}"/>
                </a:ext>
              </a:extLst>
            </p:cNvPr>
            <p:cNvSpPr>
              <a:spLocks noEditPoints="1"/>
            </p:cNvSpPr>
            <p:nvPr userDrawn="1"/>
          </p:nvSpPr>
          <p:spPr bwMode="auto">
            <a:xfrm>
              <a:off x="0" y="4489450"/>
              <a:ext cx="1268413" cy="1314450"/>
            </a:xfrm>
            <a:custGeom>
              <a:avLst/>
              <a:gdLst>
                <a:gd name="T0" fmla="*/ 17 w 115"/>
                <a:gd name="T1" fmla="*/ 95 h 119"/>
                <a:gd name="T2" fmla="*/ 49 w 115"/>
                <a:gd name="T3" fmla="*/ 11 h 119"/>
                <a:gd name="T4" fmla="*/ 52 w 115"/>
                <a:gd name="T5" fmla="*/ 0 h 119"/>
                <a:gd name="T6" fmla="*/ 59 w 115"/>
                <a:gd name="T7" fmla="*/ 0 h 119"/>
                <a:gd name="T8" fmla="*/ 65 w 115"/>
                <a:gd name="T9" fmla="*/ 0 h 119"/>
                <a:gd name="T10" fmla="*/ 68 w 115"/>
                <a:gd name="T11" fmla="*/ 10 h 119"/>
                <a:gd name="T12" fmla="*/ 100 w 115"/>
                <a:gd name="T13" fmla="*/ 98 h 119"/>
                <a:gd name="T14" fmla="*/ 114 w 115"/>
                <a:gd name="T15" fmla="*/ 113 h 119"/>
                <a:gd name="T16" fmla="*/ 114 w 115"/>
                <a:gd name="T17" fmla="*/ 119 h 119"/>
                <a:gd name="T18" fmla="*/ 97 w 115"/>
                <a:gd name="T19" fmla="*/ 118 h 119"/>
                <a:gd name="T20" fmla="*/ 76 w 115"/>
                <a:gd name="T21" fmla="*/ 119 h 119"/>
                <a:gd name="T22" fmla="*/ 76 w 115"/>
                <a:gd name="T23" fmla="*/ 113 h 119"/>
                <a:gd name="T24" fmla="*/ 82 w 115"/>
                <a:gd name="T25" fmla="*/ 111 h 119"/>
                <a:gd name="T26" fmla="*/ 84 w 115"/>
                <a:gd name="T27" fmla="*/ 106 h 119"/>
                <a:gd name="T28" fmla="*/ 73 w 115"/>
                <a:gd name="T29" fmla="*/ 73 h 119"/>
                <a:gd name="T30" fmla="*/ 71 w 115"/>
                <a:gd name="T31" fmla="*/ 72 h 119"/>
                <a:gd name="T32" fmla="*/ 53 w 115"/>
                <a:gd name="T33" fmla="*/ 72 h 119"/>
                <a:gd name="T34" fmla="*/ 37 w 115"/>
                <a:gd name="T35" fmla="*/ 72 h 119"/>
                <a:gd name="T36" fmla="*/ 35 w 115"/>
                <a:gd name="T37" fmla="*/ 74 h 119"/>
                <a:gd name="T38" fmla="*/ 25 w 115"/>
                <a:gd name="T39" fmla="*/ 105 h 119"/>
                <a:gd name="T40" fmla="*/ 29 w 115"/>
                <a:gd name="T41" fmla="*/ 112 h 119"/>
                <a:gd name="T42" fmla="*/ 36 w 115"/>
                <a:gd name="T43" fmla="*/ 113 h 119"/>
                <a:gd name="T44" fmla="*/ 36 w 115"/>
                <a:gd name="T45" fmla="*/ 119 h 119"/>
                <a:gd name="T46" fmla="*/ 15 w 115"/>
                <a:gd name="T47" fmla="*/ 118 h 119"/>
                <a:gd name="T48" fmla="*/ 1 w 115"/>
                <a:gd name="T49" fmla="*/ 119 h 119"/>
                <a:gd name="T50" fmla="*/ 1 w 115"/>
                <a:gd name="T51" fmla="*/ 113 h 119"/>
                <a:gd name="T52" fmla="*/ 17 w 115"/>
                <a:gd name="T53" fmla="*/ 95 h 119"/>
                <a:gd name="T54" fmla="*/ 54 w 115"/>
                <a:gd name="T55" fmla="*/ 20 h 119"/>
                <a:gd name="T56" fmla="*/ 39 w 115"/>
                <a:gd name="T57" fmla="*/ 62 h 119"/>
                <a:gd name="T58" fmla="*/ 40 w 115"/>
                <a:gd name="T59" fmla="*/ 63 h 119"/>
                <a:gd name="T60" fmla="*/ 56 w 115"/>
                <a:gd name="T61" fmla="*/ 63 h 119"/>
                <a:gd name="T62" fmla="*/ 68 w 115"/>
                <a:gd name="T63" fmla="*/ 63 h 119"/>
                <a:gd name="T64" fmla="*/ 69 w 115"/>
                <a:gd name="T65" fmla="*/ 61 h 119"/>
                <a:gd name="T66" fmla="*/ 55 w 115"/>
                <a:gd name="T67" fmla="*/ 20 h 119"/>
                <a:gd name="T68" fmla="*/ 54 w 115"/>
                <a:gd name="T69" fmla="*/ 20 h 1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115" h="119">
                  <a:moveTo>
                    <a:pt x="17" y="95"/>
                  </a:moveTo>
                  <a:cubicBezTo>
                    <a:pt x="27" y="72"/>
                    <a:pt x="45" y="23"/>
                    <a:pt x="49" y="11"/>
                  </a:cubicBezTo>
                  <a:cubicBezTo>
                    <a:pt x="51" y="7"/>
                    <a:pt x="52" y="3"/>
                    <a:pt x="52" y="0"/>
                  </a:cubicBezTo>
                  <a:cubicBezTo>
                    <a:pt x="53" y="0"/>
                    <a:pt x="56" y="0"/>
                    <a:pt x="59" y="0"/>
                  </a:cubicBezTo>
                  <a:cubicBezTo>
                    <a:pt x="63" y="0"/>
                    <a:pt x="65" y="0"/>
                    <a:pt x="65" y="0"/>
                  </a:cubicBezTo>
                  <a:cubicBezTo>
                    <a:pt x="66" y="3"/>
                    <a:pt x="67" y="7"/>
                    <a:pt x="68" y="10"/>
                  </a:cubicBezTo>
                  <a:cubicBezTo>
                    <a:pt x="72" y="21"/>
                    <a:pt x="93" y="82"/>
                    <a:pt x="100" y="98"/>
                  </a:cubicBezTo>
                  <a:cubicBezTo>
                    <a:pt x="106" y="111"/>
                    <a:pt x="105" y="112"/>
                    <a:pt x="114" y="113"/>
                  </a:cubicBezTo>
                  <a:cubicBezTo>
                    <a:pt x="115" y="113"/>
                    <a:pt x="114" y="118"/>
                    <a:pt x="114" y="119"/>
                  </a:cubicBezTo>
                  <a:cubicBezTo>
                    <a:pt x="109" y="119"/>
                    <a:pt x="106" y="118"/>
                    <a:pt x="97" y="118"/>
                  </a:cubicBezTo>
                  <a:cubicBezTo>
                    <a:pt x="88" y="118"/>
                    <a:pt x="80" y="119"/>
                    <a:pt x="76" y="119"/>
                  </a:cubicBezTo>
                  <a:cubicBezTo>
                    <a:pt x="76" y="118"/>
                    <a:pt x="75" y="114"/>
                    <a:pt x="76" y="113"/>
                  </a:cubicBezTo>
                  <a:cubicBezTo>
                    <a:pt x="80" y="113"/>
                    <a:pt x="80" y="113"/>
                    <a:pt x="82" y="111"/>
                  </a:cubicBezTo>
                  <a:cubicBezTo>
                    <a:pt x="84" y="109"/>
                    <a:pt x="85" y="108"/>
                    <a:pt x="84" y="106"/>
                  </a:cubicBezTo>
                  <a:cubicBezTo>
                    <a:pt x="82" y="98"/>
                    <a:pt x="76" y="82"/>
                    <a:pt x="73" y="73"/>
                  </a:cubicBezTo>
                  <a:cubicBezTo>
                    <a:pt x="73" y="73"/>
                    <a:pt x="71" y="72"/>
                    <a:pt x="71" y="72"/>
                  </a:cubicBezTo>
                  <a:cubicBezTo>
                    <a:pt x="68" y="72"/>
                    <a:pt x="62" y="72"/>
                    <a:pt x="53" y="72"/>
                  </a:cubicBezTo>
                  <a:cubicBezTo>
                    <a:pt x="41" y="72"/>
                    <a:pt x="39" y="72"/>
                    <a:pt x="37" y="72"/>
                  </a:cubicBezTo>
                  <a:cubicBezTo>
                    <a:pt x="36" y="72"/>
                    <a:pt x="35" y="73"/>
                    <a:pt x="35" y="74"/>
                  </a:cubicBezTo>
                  <a:cubicBezTo>
                    <a:pt x="31" y="84"/>
                    <a:pt x="25" y="100"/>
                    <a:pt x="25" y="105"/>
                  </a:cubicBezTo>
                  <a:cubicBezTo>
                    <a:pt x="25" y="108"/>
                    <a:pt x="25" y="111"/>
                    <a:pt x="29" y="112"/>
                  </a:cubicBezTo>
                  <a:cubicBezTo>
                    <a:pt x="32" y="112"/>
                    <a:pt x="33" y="113"/>
                    <a:pt x="36" y="113"/>
                  </a:cubicBezTo>
                  <a:cubicBezTo>
                    <a:pt x="37" y="113"/>
                    <a:pt x="36" y="118"/>
                    <a:pt x="36" y="119"/>
                  </a:cubicBezTo>
                  <a:cubicBezTo>
                    <a:pt x="32" y="119"/>
                    <a:pt x="26" y="118"/>
                    <a:pt x="15" y="118"/>
                  </a:cubicBezTo>
                  <a:cubicBezTo>
                    <a:pt x="4" y="118"/>
                    <a:pt x="5" y="119"/>
                    <a:pt x="1" y="119"/>
                  </a:cubicBezTo>
                  <a:cubicBezTo>
                    <a:pt x="0" y="118"/>
                    <a:pt x="0" y="113"/>
                    <a:pt x="1" y="113"/>
                  </a:cubicBezTo>
                  <a:cubicBezTo>
                    <a:pt x="11" y="112"/>
                    <a:pt x="11" y="110"/>
                    <a:pt x="17" y="95"/>
                  </a:cubicBezTo>
                  <a:moveTo>
                    <a:pt x="54" y="20"/>
                  </a:moveTo>
                  <a:cubicBezTo>
                    <a:pt x="51" y="30"/>
                    <a:pt x="43" y="52"/>
                    <a:pt x="39" y="62"/>
                  </a:cubicBezTo>
                  <a:cubicBezTo>
                    <a:pt x="39" y="62"/>
                    <a:pt x="40" y="63"/>
                    <a:pt x="40" y="63"/>
                  </a:cubicBezTo>
                  <a:cubicBezTo>
                    <a:pt x="42" y="63"/>
                    <a:pt x="48" y="63"/>
                    <a:pt x="56" y="63"/>
                  </a:cubicBezTo>
                  <a:cubicBezTo>
                    <a:pt x="60" y="63"/>
                    <a:pt x="66" y="63"/>
                    <a:pt x="68" y="63"/>
                  </a:cubicBezTo>
                  <a:cubicBezTo>
                    <a:pt x="69" y="63"/>
                    <a:pt x="69" y="62"/>
                    <a:pt x="69" y="61"/>
                  </a:cubicBezTo>
                  <a:cubicBezTo>
                    <a:pt x="65" y="50"/>
                    <a:pt x="58" y="28"/>
                    <a:pt x="55" y="20"/>
                  </a:cubicBezTo>
                  <a:cubicBezTo>
                    <a:pt x="55" y="20"/>
                    <a:pt x="54" y="20"/>
                    <a:pt x="54" y="20"/>
                  </a:cubicBezTo>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16" name="Freeform 13">
              <a:extLst>
                <a:ext uri="{FF2B5EF4-FFF2-40B4-BE49-F238E27FC236}">
                  <a16:creationId xmlns:a16="http://schemas.microsoft.com/office/drawing/2014/main" id="{AC0D780C-B5AF-577D-C30A-D9D9878B3706}"/>
                </a:ext>
              </a:extLst>
            </p:cNvPr>
            <p:cNvSpPr>
              <a:spLocks/>
            </p:cNvSpPr>
            <p:nvPr userDrawn="1"/>
          </p:nvSpPr>
          <p:spPr bwMode="auto">
            <a:xfrm>
              <a:off x="1312863" y="4930775"/>
              <a:ext cx="595313" cy="884238"/>
            </a:xfrm>
            <a:custGeom>
              <a:avLst/>
              <a:gdLst>
                <a:gd name="T0" fmla="*/ 49 w 54"/>
                <a:gd name="T1" fmla="*/ 22 h 80"/>
                <a:gd name="T2" fmla="*/ 44 w 54"/>
                <a:gd name="T3" fmla="*/ 22 h 80"/>
                <a:gd name="T4" fmla="*/ 37 w 54"/>
                <a:gd name="T5" fmla="*/ 8 h 80"/>
                <a:gd name="T6" fmla="*/ 28 w 54"/>
                <a:gd name="T7" fmla="*/ 6 h 80"/>
                <a:gd name="T8" fmla="*/ 16 w 54"/>
                <a:gd name="T9" fmla="*/ 17 h 80"/>
                <a:gd name="T10" fmla="*/ 34 w 54"/>
                <a:gd name="T11" fmla="*/ 34 h 80"/>
                <a:gd name="T12" fmla="*/ 54 w 54"/>
                <a:gd name="T13" fmla="*/ 57 h 80"/>
                <a:gd name="T14" fmla="*/ 24 w 54"/>
                <a:gd name="T15" fmla="*/ 80 h 80"/>
                <a:gd name="T16" fmla="*/ 4 w 54"/>
                <a:gd name="T17" fmla="*/ 77 h 80"/>
                <a:gd name="T18" fmla="*/ 0 w 54"/>
                <a:gd name="T19" fmla="*/ 56 h 80"/>
                <a:gd name="T20" fmla="*/ 6 w 54"/>
                <a:gd name="T21" fmla="*/ 54 h 80"/>
                <a:gd name="T22" fmla="*/ 17 w 54"/>
                <a:gd name="T23" fmla="*/ 72 h 80"/>
                <a:gd name="T24" fmla="*/ 27 w 54"/>
                <a:gd name="T25" fmla="*/ 74 h 80"/>
                <a:gd name="T26" fmla="*/ 40 w 54"/>
                <a:gd name="T27" fmla="*/ 63 h 80"/>
                <a:gd name="T28" fmla="*/ 24 w 54"/>
                <a:gd name="T29" fmla="*/ 47 h 80"/>
                <a:gd name="T30" fmla="*/ 3 w 54"/>
                <a:gd name="T31" fmla="*/ 22 h 80"/>
                <a:gd name="T32" fmla="*/ 31 w 54"/>
                <a:gd name="T33" fmla="*/ 0 h 80"/>
                <a:gd name="T34" fmla="*/ 44 w 54"/>
                <a:gd name="T35" fmla="*/ 1 h 80"/>
                <a:gd name="T36" fmla="*/ 51 w 54"/>
                <a:gd name="T37" fmla="*/ 2 h 80"/>
                <a:gd name="T38" fmla="*/ 49 w 54"/>
                <a:gd name="T39" fmla="*/ 22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54" h="80">
                  <a:moveTo>
                    <a:pt x="49" y="22"/>
                  </a:moveTo>
                  <a:cubicBezTo>
                    <a:pt x="48" y="23"/>
                    <a:pt x="45" y="23"/>
                    <a:pt x="44" y="22"/>
                  </a:cubicBezTo>
                  <a:cubicBezTo>
                    <a:pt x="43" y="14"/>
                    <a:pt x="41" y="10"/>
                    <a:pt x="37" y="8"/>
                  </a:cubicBezTo>
                  <a:cubicBezTo>
                    <a:pt x="35" y="6"/>
                    <a:pt x="32" y="6"/>
                    <a:pt x="28" y="6"/>
                  </a:cubicBezTo>
                  <a:cubicBezTo>
                    <a:pt x="21" y="6"/>
                    <a:pt x="16" y="10"/>
                    <a:pt x="16" y="17"/>
                  </a:cubicBezTo>
                  <a:cubicBezTo>
                    <a:pt x="16" y="23"/>
                    <a:pt x="19" y="27"/>
                    <a:pt x="34" y="34"/>
                  </a:cubicBezTo>
                  <a:cubicBezTo>
                    <a:pt x="50" y="41"/>
                    <a:pt x="54" y="48"/>
                    <a:pt x="54" y="57"/>
                  </a:cubicBezTo>
                  <a:cubicBezTo>
                    <a:pt x="54" y="71"/>
                    <a:pt x="41" y="80"/>
                    <a:pt x="24" y="80"/>
                  </a:cubicBezTo>
                  <a:cubicBezTo>
                    <a:pt x="17" y="80"/>
                    <a:pt x="8" y="79"/>
                    <a:pt x="4" y="77"/>
                  </a:cubicBezTo>
                  <a:cubicBezTo>
                    <a:pt x="2" y="72"/>
                    <a:pt x="0" y="60"/>
                    <a:pt x="0" y="56"/>
                  </a:cubicBezTo>
                  <a:cubicBezTo>
                    <a:pt x="1" y="55"/>
                    <a:pt x="5" y="54"/>
                    <a:pt x="6" y="54"/>
                  </a:cubicBezTo>
                  <a:cubicBezTo>
                    <a:pt x="9" y="64"/>
                    <a:pt x="12" y="69"/>
                    <a:pt x="17" y="72"/>
                  </a:cubicBezTo>
                  <a:cubicBezTo>
                    <a:pt x="20" y="73"/>
                    <a:pt x="24" y="74"/>
                    <a:pt x="27" y="74"/>
                  </a:cubicBezTo>
                  <a:cubicBezTo>
                    <a:pt x="35" y="74"/>
                    <a:pt x="40" y="70"/>
                    <a:pt x="40" y="63"/>
                  </a:cubicBezTo>
                  <a:cubicBezTo>
                    <a:pt x="40" y="57"/>
                    <a:pt x="36" y="53"/>
                    <a:pt x="24" y="47"/>
                  </a:cubicBezTo>
                  <a:cubicBezTo>
                    <a:pt x="9" y="39"/>
                    <a:pt x="3" y="33"/>
                    <a:pt x="3" y="22"/>
                  </a:cubicBezTo>
                  <a:cubicBezTo>
                    <a:pt x="3" y="11"/>
                    <a:pt x="12" y="0"/>
                    <a:pt x="31" y="0"/>
                  </a:cubicBezTo>
                  <a:cubicBezTo>
                    <a:pt x="36" y="0"/>
                    <a:pt x="40" y="0"/>
                    <a:pt x="44" y="1"/>
                  </a:cubicBezTo>
                  <a:cubicBezTo>
                    <a:pt x="47" y="2"/>
                    <a:pt x="50" y="2"/>
                    <a:pt x="51" y="2"/>
                  </a:cubicBezTo>
                  <a:cubicBezTo>
                    <a:pt x="50" y="8"/>
                    <a:pt x="50" y="14"/>
                    <a:pt x="49" y="22"/>
                  </a:cubicBezTo>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17" name="Freeform 14">
              <a:extLst>
                <a:ext uri="{FF2B5EF4-FFF2-40B4-BE49-F238E27FC236}">
                  <a16:creationId xmlns:a16="http://schemas.microsoft.com/office/drawing/2014/main" id="{AFD81863-5F78-EAD0-51FA-12BAAA9A7A81}"/>
                </a:ext>
              </a:extLst>
            </p:cNvPr>
            <p:cNvSpPr>
              <a:spLocks/>
            </p:cNvSpPr>
            <p:nvPr userDrawn="1"/>
          </p:nvSpPr>
          <p:spPr bwMode="auto">
            <a:xfrm>
              <a:off x="1997075" y="4930775"/>
              <a:ext cx="595313" cy="884238"/>
            </a:xfrm>
            <a:custGeom>
              <a:avLst/>
              <a:gdLst>
                <a:gd name="T0" fmla="*/ 49 w 54"/>
                <a:gd name="T1" fmla="*/ 22 h 80"/>
                <a:gd name="T2" fmla="*/ 44 w 54"/>
                <a:gd name="T3" fmla="*/ 22 h 80"/>
                <a:gd name="T4" fmla="*/ 37 w 54"/>
                <a:gd name="T5" fmla="*/ 8 h 80"/>
                <a:gd name="T6" fmla="*/ 28 w 54"/>
                <a:gd name="T7" fmla="*/ 6 h 80"/>
                <a:gd name="T8" fmla="*/ 16 w 54"/>
                <a:gd name="T9" fmla="*/ 17 h 80"/>
                <a:gd name="T10" fmla="*/ 34 w 54"/>
                <a:gd name="T11" fmla="*/ 34 h 80"/>
                <a:gd name="T12" fmla="*/ 54 w 54"/>
                <a:gd name="T13" fmla="*/ 57 h 80"/>
                <a:gd name="T14" fmla="*/ 24 w 54"/>
                <a:gd name="T15" fmla="*/ 80 h 80"/>
                <a:gd name="T16" fmla="*/ 4 w 54"/>
                <a:gd name="T17" fmla="*/ 77 h 80"/>
                <a:gd name="T18" fmla="*/ 0 w 54"/>
                <a:gd name="T19" fmla="*/ 56 h 80"/>
                <a:gd name="T20" fmla="*/ 6 w 54"/>
                <a:gd name="T21" fmla="*/ 54 h 80"/>
                <a:gd name="T22" fmla="*/ 17 w 54"/>
                <a:gd name="T23" fmla="*/ 72 h 80"/>
                <a:gd name="T24" fmla="*/ 27 w 54"/>
                <a:gd name="T25" fmla="*/ 74 h 80"/>
                <a:gd name="T26" fmla="*/ 40 w 54"/>
                <a:gd name="T27" fmla="*/ 63 h 80"/>
                <a:gd name="T28" fmla="*/ 24 w 54"/>
                <a:gd name="T29" fmla="*/ 47 h 80"/>
                <a:gd name="T30" fmla="*/ 3 w 54"/>
                <a:gd name="T31" fmla="*/ 22 h 80"/>
                <a:gd name="T32" fmla="*/ 31 w 54"/>
                <a:gd name="T33" fmla="*/ 0 h 80"/>
                <a:gd name="T34" fmla="*/ 44 w 54"/>
                <a:gd name="T35" fmla="*/ 1 h 80"/>
                <a:gd name="T36" fmla="*/ 51 w 54"/>
                <a:gd name="T37" fmla="*/ 2 h 80"/>
                <a:gd name="T38" fmla="*/ 49 w 54"/>
                <a:gd name="T39" fmla="*/ 22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54" h="80">
                  <a:moveTo>
                    <a:pt x="49" y="22"/>
                  </a:moveTo>
                  <a:cubicBezTo>
                    <a:pt x="49" y="23"/>
                    <a:pt x="45" y="23"/>
                    <a:pt x="44" y="22"/>
                  </a:cubicBezTo>
                  <a:cubicBezTo>
                    <a:pt x="43" y="14"/>
                    <a:pt x="41" y="10"/>
                    <a:pt x="37" y="8"/>
                  </a:cubicBezTo>
                  <a:cubicBezTo>
                    <a:pt x="35" y="6"/>
                    <a:pt x="32" y="6"/>
                    <a:pt x="28" y="6"/>
                  </a:cubicBezTo>
                  <a:cubicBezTo>
                    <a:pt x="21" y="6"/>
                    <a:pt x="16" y="10"/>
                    <a:pt x="16" y="17"/>
                  </a:cubicBezTo>
                  <a:cubicBezTo>
                    <a:pt x="16" y="23"/>
                    <a:pt x="19" y="27"/>
                    <a:pt x="34" y="34"/>
                  </a:cubicBezTo>
                  <a:cubicBezTo>
                    <a:pt x="50" y="41"/>
                    <a:pt x="54" y="48"/>
                    <a:pt x="54" y="57"/>
                  </a:cubicBezTo>
                  <a:cubicBezTo>
                    <a:pt x="54" y="71"/>
                    <a:pt x="41" y="80"/>
                    <a:pt x="24" y="80"/>
                  </a:cubicBezTo>
                  <a:cubicBezTo>
                    <a:pt x="17" y="80"/>
                    <a:pt x="8" y="79"/>
                    <a:pt x="4" y="77"/>
                  </a:cubicBezTo>
                  <a:cubicBezTo>
                    <a:pt x="2" y="72"/>
                    <a:pt x="1" y="60"/>
                    <a:pt x="0" y="56"/>
                  </a:cubicBezTo>
                  <a:cubicBezTo>
                    <a:pt x="1" y="55"/>
                    <a:pt x="5" y="54"/>
                    <a:pt x="6" y="54"/>
                  </a:cubicBezTo>
                  <a:cubicBezTo>
                    <a:pt x="9" y="64"/>
                    <a:pt x="12" y="69"/>
                    <a:pt x="17" y="72"/>
                  </a:cubicBezTo>
                  <a:cubicBezTo>
                    <a:pt x="20" y="73"/>
                    <a:pt x="24" y="74"/>
                    <a:pt x="27" y="74"/>
                  </a:cubicBezTo>
                  <a:cubicBezTo>
                    <a:pt x="35" y="74"/>
                    <a:pt x="40" y="70"/>
                    <a:pt x="40" y="63"/>
                  </a:cubicBezTo>
                  <a:cubicBezTo>
                    <a:pt x="40" y="57"/>
                    <a:pt x="36" y="53"/>
                    <a:pt x="24" y="47"/>
                  </a:cubicBezTo>
                  <a:cubicBezTo>
                    <a:pt x="9" y="39"/>
                    <a:pt x="3" y="33"/>
                    <a:pt x="3" y="22"/>
                  </a:cubicBezTo>
                  <a:cubicBezTo>
                    <a:pt x="3" y="11"/>
                    <a:pt x="12" y="0"/>
                    <a:pt x="31" y="0"/>
                  </a:cubicBezTo>
                  <a:cubicBezTo>
                    <a:pt x="36" y="0"/>
                    <a:pt x="40" y="0"/>
                    <a:pt x="44" y="1"/>
                  </a:cubicBezTo>
                  <a:cubicBezTo>
                    <a:pt x="47" y="2"/>
                    <a:pt x="50" y="2"/>
                    <a:pt x="51" y="2"/>
                  </a:cubicBezTo>
                  <a:cubicBezTo>
                    <a:pt x="50" y="8"/>
                    <a:pt x="50" y="14"/>
                    <a:pt x="49" y="22"/>
                  </a:cubicBezTo>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18" name="Freeform 15">
              <a:extLst>
                <a:ext uri="{FF2B5EF4-FFF2-40B4-BE49-F238E27FC236}">
                  <a16:creationId xmlns:a16="http://schemas.microsoft.com/office/drawing/2014/main" id="{0FB524F9-2CCD-E9E4-3BCA-709631D8471F}"/>
                </a:ext>
              </a:extLst>
            </p:cNvPr>
            <p:cNvSpPr>
              <a:spLocks/>
            </p:cNvSpPr>
            <p:nvPr userDrawn="1"/>
          </p:nvSpPr>
          <p:spPr bwMode="auto">
            <a:xfrm>
              <a:off x="2670175" y="4941888"/>
              <a:ext cx="904875" cy="884238"/>
            </a:xfrm>
            <a:custGeom>
              <a:avLst/>
              <a:gdLst>
                <a:gd name="T0" fmla="*/ 82 w 82"/>
                <a:gd name="T1" fmla="*/ 67 h 80"/>
                <a:gd name="T2" fmla="*/ 81 w 82"/>
                <a:gd name="T3" fmla="*/ 72 h 80"/>
                <a:gd name="T4" fmla="*/ 60 w 82"/>
                <a:gd name="T5" fmla="*/ 80 h 80"/>
                <a:gd name="T6" fmla="*/ 59 w 82"/>
                <a:gd name="T7" fmla="*/ 79 h 80"/>
                <a:gd name="T8" fmla="*/ 59 w 82"/>
                <a:gd name="T9" fmla="*/ 68 h 80"/>
                <a:gd name="T10" fmla="*/ 57 w 82"/>
                <a:gd name="T11" fmla="*/ 67 h 80"/>
                <a:gd name="T12" fmla="*/ 32 w 82"/>
                <a:gd name="T13" fmla="*/ 79 h 80"/>
                <a:gd name="T14" fmla="*/ 9 w 82"/>
                <a:gd name="T15" fmla="*/ 54 h 80"/>
                <a:gd name="T16" fmla="*/ 9 w 82"/>
                <a:gd name="T17" fmla="*/ 16 h 80"/>
                <a:gd name="T18" fmla="*/ 6 w 82"/>
                <a:gd name="T19" fmla="*/ 10 h 80"/>
                <a:gd name="T20" fmla="*/ 0 w 82"/>
                <a:gd name="T21" fmla="*/ 8 h 80"/>
                <a:gd name="T22" fmla="*/ 1 w 82"/>
                <a:gd name="T23" fmla="*/ 3 h 80"/>
                <a:gd name="T24" fmla="*/ 25 w 82"/>
                <a:gd name="T25" fmla="*/ 0 h 80"/>
                <a:gd name="T26" fmla="*/ 24 w 82"/>
                <a:gd name="T27" fmla="*/ 37 h 80"/>
                <a:gd name="T28" fmla="*/ 25 w 82"/>
                <a:gd name="T29" fmla="*/ 57 h 80"/>
                <a:gd name="T30" fmla="*/ 41 w 82"/>
                <a:gd name="T31" fmla="*/ 68 h 80"/>
                <a:gd name="T32" fmla="*/ 56 w 82"/>
                <a:gd name="T33" fmla="*/ 62 h 80"/>
                <a:gd name="T34" fmla="*/ 59 w 82"/>
                <a:gd name="T35" fmla="*/ 57 h 80"/>
                <a:gd name="T36" fmla="*/ 59 w 82"/>
                <a:gd name="T37" fmla="*/ 16 h 80"/>
                <a:gd name="T38" fmla="*/ 55 w 82"/>
                <a:gd name="T39" fmla="*/ 10 h 80"/>
                <a:gd name="T40" fmla="*/ 46 w 82"/>
                <a:gd name="T41" fmla="*/ 8 h 80"/>
                <a:gd name="T42" fmla="*/ 47 w 82"/>
                <a:gd name="T43" fmla="*/ 3 h 80"/>
                <a:gd name="T44" fmla="*/ 74 w 82"/>
                <a:gd name="T45" fmla="*/ 0 h 80"/>
                <a:gd name="T46" fmla="*/ 73 w 82"/>
                <a:gd name="T47" fmla="*/ 17 h 80"/>
                <a:gd name="T48" fmla="*/ 73 w 82"/>
                <a:gd name="T49" fmla="*/ 60 h 80"/>
                <a:gd name="T50" fmla="*/ 78 w 82"/>
                <a:gd name="T51" fmla="*/ 67 h 80"/>
                <a:gd name="T52" fmla="*/ 82 w 82"/>
                <a:gd name="T53" fmla="*/ 67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82" h="80">
                  <a:moveTo>
                    <a:pt x="82" y="67"/>
                  </a:moveTo>
                  <a:cubicBezTo>
                    <a:pt x="82" y="68"/>
                    <a:pt x="82" y="72"/>
                    <a:pt x="81" y="72"/>
                  </a:cubicBezTo>
                  <a:cubicBezTo>
                    <a:pt x="74" y="75"/>
                    <a:pt x="64" y="79"/>
                    <a:pt x="60" y="80"/>
                  </a:cubicBezTo>
                  <a:cubicBezTo>
                    <a:pt x="60" y="80"/>
                    <a:pt x="59" y="79"/>
                    <a:pt x="59" y="79"/>
                  </a:cubicBezTo>
                  <a:cubicBezTo>
                    <a:pt x="59" y="76"/>
                    <a:pt x="59" y="71"/>
                    <a:pt x="59" y="68"/>
                  </a:cubicBezTo>
                  <a:cubicBezTo>
                    <a:pt x="59" y="67"/>
                    <a:pt x="58" y="67"/>
                    <a:pt x="57" y="67"/>
                  </a:cubicBezTo>
                  <a:cubicBezTo>
                    <a:pt x="46" y="77"/>
                    <a:pt x="38" y="79"/>
                    <a:pt x="32" y="79"/>
                  </a:cubicBezTo>
                  <a:cubicBezTo>
                    <a:pt x="13" y="79"/>
                    <a:pt x="10" y="66"/>
                    <a:pt x="9" y="54"/>
                  </a:cubicBezTo>
                  <a:cubicBezTo>
                    <a:pt x="9" y="44"/>
                    <a:pt x="10" y="24"/>
                    <a:pt x="9" y="16"/>
                  </a:cubicBezTo>
                  <a:cubicBezTo>
                    <a:pt x="9" y="13"/>
                    <a:pt x="9" y="11"/>
                    <a:pt x="6" y="10"/>
                  </a:cubicBezTo>
                  <a:cubicBezTo>
                    <a:pt x="5" y="9"/>
                    <a:pt x="4" y="9"/>
                    <a:pt x="0" y="8"/>
                  </a:cubicBezTo>
                  <a:cubicBezTo>
                    <a:pt x="0" y="7"/>
                    <a:pt x="0" y="3"/>
                    <a:pt x="1" y="3"/>
                  </a:cubicBezTo>
                  <a:cubicBezTo>
                    <a:pt x="9" y="3"/>
                    <a:pt x="20" y="1"/>
                    <a:pt x="25" y="0"/>
                  </a:cubicBezTo>
                  <a:cubicBezTo>
                    <a:pt x="25" y="5"/>
                    <a:pt x="24" y="15"/>
                    <a:pt x="24" y="37"/>
                  </a:cubicBezTo>
                  <a:cubicBezTo>
                    <a:pt x="24" y="47"/>
                    <a:pt x="24" y="54"/>
                    <a:pt x="25" y="57"/>
                  </a:cubicBezTo>
                  <a:cubicBezTo>
                    <a:pt x="27" y="63"/>
                    <a:pt x="31" y="68"/>
                    <a:pt x="41" y="68"/>
                  </a:cubicBezTo>
                  <a:cubicBezTo>
                    <a:pt x="46" y="68"/>
                    <a:pt x="52" y="66"/>
                    <a:pt x="56" y="62"/>
                  </a:cubicBezTo>
                  <a:cubicBezTo>
                    <a:pt x="58" y="61"/>
                    <a:pt x="58" y="59"/>
                    <a:pt x="59" y="57"/>
                  </a:cubicBezTo>
                  <a:cubicBezTo>
                    <a:pt x="59" y="55"/>
                    <a:pt x="59" y="39"/>
                    <a:pt x="59" y="16"/>
                  </a:cubicBezTo>
                  <a:cubicBezTo>
                    <a:pt x="58" y="13"/>
                    <a:pt x="58" y="11"/>
                    <a:pt x="55" y="10"/>
                  </a:cubicBezTo>
                  <a:cubicBezTo>
                    <a:pt x="52" y="9"/>
                    <a:pt x="51" y="9"/>
                    <a:pt x="46" y="8"/>
                  </a:cubicBezTo>
                  <a:cubicBezTo>
                    <a:pt x="46" y="7"/>
                    <a:pt x="46" y="3"/>
                    <a:pt x="47" y="3"/>
                  </a:cubicBezTo>
                  <a:cubicBezTo>
                    <a:pt x="57" y="3"/>
                    <a:pt x="70" y="1"/>
                    <a:pt x="74" y="0"/>
                  </a:cubicBezTo>
                  <a:cubicBezTo>
                    <a:pt x="74" y="4"/>
                    <a:pt x="74" y="10"/>
                    <a:pt x="73" y="17"/>
                  </a:cubicBezTo>
                  <a:cubicBezTo>
                    <a:pt x="73" y="60"/>
                    <a:pt x="73" y="60"/>
                    <a:pt x="73" y="60"/>
                  </a:cubicBezTo>
                  <a:cubicBezTo>
                    <a:pt x="73" y="65"/>
                    <a:pt x="74" y="67"/>
                    <a:pt x="78" y="67"/>
                  </a:cubicBezTo>
                  <a:lnTo>
                    <a:pt x="82" y="67"/>
                  </a:lnTo>
                  <a:close/>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19" name="Freeform 16">
              <a:extLst>
                <a:ext uri="{FF2B5EF4-FFF2-40B4-BE49-F238E27FC236}">
                  <a16:creationId xmlns:a16="http://schemas.microsoft.com/office/drawing/2014/main" id="{7F58AB9B-B232-CC78-6A44-1B456A16615D}"/>
                </a:ext>
              </a:extLst>
            </p:cNvPr>
            <p:cNvSpPr>
              <a:spLocks/>
            </p:cNvSpPr>
            <p:nvPr userDrawn="1"/>
          </p:nvSpPr>
          <p:spPr bwMode="auto">
            <a:xfrm>
              <a:off x="3651250" y="4930775"/>
              <a:ext cx="641350" cy="873125"/>
            </a:xfrm>
            <a:custGeom>
              <a:avLst/>
              <a:gdLst>
                <a:gd name="T0" fmla="*/ 58 w 58"/>
                <a:gd name="T1" fmla="*/ 4 h 79"/>
                <a:gd name="T2" fmla="*/ 58 w 58"/>
                <a:gd name="T3" fmla="*/ 7 h 79"/>
                <a:gd name="T4" fmla="*/ 52 w 58"/>
                <a:gd name="T5" fmla="*/ 19 h 79"/>
                <a:gd name="T6" fmla="*/ 50 w 58"/>
                <a:gd name="T7" fmla="*/ 20 h 79"/>
                <a:gd name="T8" fmla="*/ 38 w 58"/>
                <a:gd name="T9" fmla="*/ 14 h 79"/>
                <a:gd name="T10" fmla="*/ 28 w 58"/>
                <a:gd name="T11" fmla="*/ 22 h 79"/>
                <a:gd name="T12" fmla="*/ 26 w 58"/>
                <a:gd name="T13" fmla="*/ 29 h 79"/>
                <a:gd name="T14" fmla="*/ 27 w 58"/>
                <a:gd name="T15" fmla="*/ 65 h 79"/>
                <a:gd name="T16" fmla="*/ 31 w 58"/>
                <a:gd name="T17" fmla="*/ 71 h 79"/>
                <a:gd name="T18" fmla="*/ 40 w 58"/>
                <a:gd name="T19" fmla="*/ 73 h 79"/>
                <a:gd name="T20" fmla="*/ 40 w 58"/>
                <a:gd name="T21" fmla="*/ 79 h 79"/>
                <a:gd name="T22" fmla="*/ 19 w 58"/>
                <a:gd name="T23" fmla="*/ 78 h 79"/>
                <a:gd name="T24" fmla="*/ 0 w 58"/>
                <a:gd name="T25" fmla="*/ 79 h 79"/>
                <a:gd name="T26" fmla="*/ 0 w 58"/>
                <a:gd name="T27" fmla="*/ 73 h 79"/>
                <a:gd name="T28" fmla="*/ 8 w 58"/>
                <a:gd name="T29" fmla="*/ 72 h 79"/>
                <a:gd name="T30" fmla="*/ 11 w 58"/>
                <a:gd name="T31" fmla="*/ 66 h 79"/>
                <a:gd name="T32" fmla="*/ 12 w 58"/>
                <a:gd name="T33" fmla="*/ 34 h 79"/>
                <a:gd name="T34" fmla="*/ 12 w 58"/>
                <a:gd name="T35" fmla="*/ 19 h 79"/>
                <a:gd name="T36" fmla="*/ 1 w 58"/>
                <a:gd name="T37" fmla="*/ 11 h 79"/>
                <a:gd name="T38" fmla="*/ 2 w 58"/>
                <a:gd name="T39" fmla="*/ 7 h 79"/>
                <a:gd name="T40" fmla="*/ 25 w 58"/>
                <a:gd name="T41" fmla="*/ 0 h 79"/>
                <a:gd name="T42" fmla="*/ 26 w 58"/>
                <a:gd name="T43" fmla="*/ 0 h 79"/>
                <a:gd name="T44" fmla="*/ 26 w 58"/>
                <a:gd name="T45" fmla="*/ 15 h 79"/>
                <a:gd name="T46" fmla="*/ 27 w 58"/>
                <a:gd name="T47" fmla="*/ 16 h 79"/>
                <a:gd name="T48" fmla="*/ 39 w 58"/>
                <a:gd name="T49" fmla="*/ 3 h 79"/>
                <a:gd name="T50" fmla="*/ 49 w 58"/>
                <a:gd name="T51" fmla="*/ 0 h 79"/>
                <a:gd name="T52" fmla="*/ 58 w 58"/>
                <a:gd name="T53" fmla="*/ 4 h 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58" h="79">
                  <a:moveTo>
                    <a:pt x="58" y="4"/>
                  </a:moveTo>
                  <a:cubicBezTo>
                    <a:pt x="58" y="5"/>
                    <a:pt x="58" y="6"/>
                    <a:pt x="58" y="7"/>
                  </a:cubicBezTo>
                  <a:cubicBezTo>
                    <a:pt x="57" y="9"/>
                    <a:pt x="54" y="17"/>
                    <a:pt x="52" y="19"/>
                  </a:cubicBezTo>
                  <a:cubicBezTo>
                    <a:pt x="52" y="19"/>
                    <a:pt x="51" y="20"/>
                    <a:pt x="50" y="20"/>
                  </a:cubicBezTo>
                  <a:cubicBezTo>
                    <a:pt x="47" y="17"/>
                    <a:pt x="42" y="14"/>
                    <a:pt x="38" y="14"/>
                  </a:cubicBezTo>
                  <a:cubicBezTo>
                    <a:pt x="34" y="14"/>
                    <a:pt x="30" y="18"/>
                    <a:pt x="28" y="22"/>
                  </a:cubicBezTo>
                  <a:cubicBezTo>
                    <a:pt x="27" y="23"/>
                    <a:pt x="26" y="26"/>
                    <a:pt x="26" y="29"/>
                  </a:cubicBezTo>
                  <a:cubicBezTo>
                    <a:pt x="26" y="42"/>
                    <a:pt x="26" y="61"/>
                    <a:pt x="27" y="65"/>
                  </a:cubicBezTo>
                  <a:cubicBezTo>
                    <a:pt x="27" y="68"/>
                    <a:pt x="28" y="70"/>
                    <a:pt x="31" y="71"/>
                  </a:cubicBezTo>
                  <a:cubicBezTo>
                    <a:pt x="34" y="72"/>
                    <a:pt x="36" y="73"/>
                    <a:pt x="40" y="73"/>
                  </a:cubicBezTo>
                  <a:cubicBezTo>
                    <a:pt x="41" y="74"/>
                    <a:pt x="41" y="78"/>
                    <a:pt x="40" y="79"/>
                  </a:cubicBezTo>
                  <a:cubicBezTo>
                    <a:pt x="37" y="79"/>
                    <a:pt x="27" y="78"/>
                    <a:pt x="19" y="78"/>
                  </a:cubicBezTo>
                  <a:cubicBezTo>
                    <a:pt x="14" y="78"/>
                    <a:pt x="4" y="79"/>
                    <a:pt x="0" y="79"/>
                  </a:cubicBezTo>
                  <a:cubicBezTo>
                    <a:pt x="0" y="78"/>
                    <a:pt x="0" y="74"/>
                    <a:pt x="0" y="73"/>
                  </a:cubicBezTo>
                  <a:cubicBezTo>
                    <a:pt x="3" y="73"/>
                    <a:pt x="6" y="72"/>
                    <a:pt x="8" y="72"/>
                  </a:cubicBezTo>
                  <a:cubicBezTo>
                    <a:pt x="10" y="71"/>
                    <a:pt x="11" y="70"/>
                    <a:pt x="11" y="66"/>
                  </a:cubicBezTo>
                  <a:cubicBezTo>
                    <a:pt x="12" y="63"/>
                    <a:pt x="12" y="47"/>
                    <a:pt x="12" y="34"/>
                  </a:cubicBezTo>
                  <a:cubicBezTo>
                    <a:pt x="12" y="27"/>
                    <a:pt x="12" y="21"/>
                    <a:pt x="12" y="19"/>
                  </a:cubicBezTo>
                  <a:cubicBezTo>
                    <a:pt x="11" y="16"/>
                    <a:pt x="10" y="14"/>
                    <a:pt x="1" y="11"/>
                  </a:cubicBezTo>
                  <a:cubicBezTo>
                    <a:pt x="1" y="10"/>
                    <a:pt x="1" y="7"/>
                    <a:pt x="2" y="7"/>
                  </a:cubicBezTo>
                  <a:cubicBezTo>
                    <a:pt x="9" y="6"/>
                    <a:pt x="20" y="3"/>
                    <a:pt x="25" y="0"/>
                  </a:cubicBezTo>
                  <a:cubicBezTo>
                    <a:pt x="26" y="0"/>
                    <a:pt x="26" y="0"/>
                    <a:pt x="26" y="0"/>
                  </a:cubicBezTo>
                  <a:cubicBezTo>
                    <a:pt x="26" y="3"/>
                    <a:pt x="26" y="12"/>
                    <a:pt x="26" y="15"/>
                  </a:cubicBezTo>
                  <a:cubicBezTo>
                    <a:pt x="26" y="16"/>
                    <a:pt x="27" y="16"/>
                    <a:pt x="27" y="16"/>
                  </a:cubicBezTo>
                  <a:cubicBezTo>
                    <a:pt x="31" y="11"/>
                    <a:pt x="35" y="7"/>
                    <a:pt x="39" y="3"/>
                  </a:cubicBezTo>
                  <a:cubicBezTo>
                    <a:pt x="42" y="1"/>
                    <a:pt x="45" y="0"/>
                    <a:pt x="49" y="0"/>
                  </a:cubicBezTo>
                  <a:cubicBezTo>
                    <a:pt x="52" y="0"/>
                    <a:pt x="56" y="1"/>
                    <a:pt x="58" y="4"/>
                  </a:cubicBezTo>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20" name="Freeform 17">
              <a:extLst>
                <a:ext uri="{FF2B5EF4-FFF2-40B4-BE49-F238E27FC236}">
                  <a16:creationId xmlns:a16="http://schemas.microsoft.com/office/drawing/2014/main" id="{CDED2691-22F1-B0FB-7A1B-F38F5C1BC9BE}"/>
                </a:ext>
              </a:extLst>
            </p:cNvPr>
            <p:cNvSpPr>
              <a:spLocks/>
            </p:cNvSpPr>
            <p:nvPr userDrawn="1"/>
          </p:nvSpPr>
          <p:spPr bwMode="auto">
            <a:xfrm>
              <a:off x="6069013" y="4489450"/>
              <a:ext cx="1014413" cy="1314450"/>
            </a:xfrm>
            <a:custGeom>
              <a:avLst/>
              <a:gdLst>
                <a:gd name="T0" fmla="*/ 41 w 92"/>
                <a:gd name="T1" fmla="*/ 66 h 119"/>
                <a:gd name="T2" fmla="*/ 42 w 92"/>
                <a:gd name="T3" fmla="*/ 64 h 119"/>
                <a:gd name="T4" fmla="*/ 50 w 92"/>
                <a:gd name="T5" fmla="*/ 65 h 119"/>
                <a:gd name="T6" fmla="*/ 63 w 92"/>
                <a:gd name="T7" fmla="*/ 62 h 119"/>
                <a:gd name="T8" fmla="*/ 75 w 92"/>
                <a:gd name="T9" fmla="*/ 37 h 119"/>
                <a:gd name="T10" fmla="*/ 44 w 92"/>
                <a:gd name="T11" fmla="*/ 7 h 119"/>
                <a:gd name="T12" fmla="*/ 36 w 92"/>
                <a:gd name="T13" fmla="*/ 7 h 119"/>
                <a:gd name="T14" fmla="*/ 34 w 92"/>
                <a:gd name="T15" fmla="*/ 10 h 119"/>
                <a:gd name="T16" fmla="*/ 34 w 92"/>
                <a:gd name="T17" fmla="*/ 56 h 119"/>
                <a:gd name="T18" fmla="*/ 34 w 92"/>
                <a:gd name="T19" fmla="*/ 102 h 119"/>
                <a:gd name="T20" fmla="*/ 41 w 92"/>
                <a:gd name="T21" fmla="*/ 111 h 119"/>
                <a:gd name="T22" fmla="*/ 49 w 92"/>
                <a:gd name="T23" fmla="*/ 113 h 119"/>
                <a:gd name="T24" fmla="*/ 49 w 92"/>
                <a:gd name="T25" fmla="*/ 119 h 119"/>
                <a:gd name="T26" fmla="*/ 26 w 92"/>
                <a:gd name="T27" fmla="*/ 118 h 119"/>
                <a:gd name="T28" fmla="*/ 4 w 92"/>
                <a:gd name="T29" fmla="*/ 119 h 119"/>
                <a:gd name="T30" fmla="*/ 4 w 92"/>
                <a:gd name="T31" fmla="*/ 113 h 119"/>
                <a:gd name="T32" fmla="*/ 11 w 92"/>
                <a:gd name="T33" fmla="*/ 112 h 119"/>
                <a:gd name="T34" fmla="*/ 17 w 92"/>
                <a:gd name="T35" fmla="*/ 101 h 119"/>
                <a:gd name="T36" fmla="*/ 18 w 92"/>
                <a:gd name="T37" fmla="*/ 58 h 119"/>
                <a:gd name="T38" fmla="*/ 17 w 92"/>
                <a:gd name="T39" fmla="*/ 17 h 119"/>
                <a:gd name="T40" fmla="*/ 10 w 92"/>
                <a:gd name="T41" fmla="*/ 7 h 119"/>
                <a:gd name="T42" fmla="*/ 1 w 92"/>
                <a:gd name="T43" fmla="*/ 5 h 119"/>
                <a:gd name="T44" fmla="*/ 1 w 92"/>
                <a:gd name="T45" fmla="*/ 0 h 119"/>
                <a:gd name="T46" fmla="*/ 24 w 92"/>
                <a:gd name="T47" fmla="*/ 0 h 119"/>
                <a:gd name="T48" fmla="*/ 55 w 92"/>
                <a:gd name="T49" fmla="*/ 0 h 119"/>
                <a:gd name="T50" fmla="*/ 81 w 92"/>
                <a:gd name="T51" fmla="*/ 7 h 119"/>
                <a:gd name="T52" fmla="*/ 92 w 92"/>
                <a:gd name="T53" fmla="*/ 33 h 119"/>
                <a:gd name="T54" fmla="*/ 72 w 92"/>
                <a:gd name="T55" fmla="*/ 66 h 119"/>
                <a:gd name="T56" fmla="*/ 52 w 92"/>
                <a:gd name="T57" fmla="*/ 71 h 119"/>
                <a:gd name="T58" fmla="*/ 44 w 92"/>
                <a:gd name="T59" fmla="*/ 70 h 119"/>
                <a:gd name="T60" fmla="*/ 41 w 92"/>
                <a:gd name="T61" fmla="*/ 66 h 1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92" h="119">
                  <a:moveTo>
                    <a:pt x="41" y="66"/>
                  </a:moveTo>
                  <a:cubicBezTo>
                    <a:pt x="41" y="65"/>
                    <a:pt x="42" y="64"/>
                    <a:pt x="42" y="64"/>
                  </a:cubicBezTo>
                  <a:cubicBezTo>
                    <a:pt x="44" y="64"/>
                    <a:pt x="47" y="65"/>
                    <a:pt x="50" y="65"/>
                  </a:cubicBezTo>
                  <a:cubicBezTo>
                    <a:pt x="55" y="65"/>
                    <a:pt x="59" y="64"/>
                    <a:pt x="63" y="62"/>
                  </a:cubicBezTo>
                  <a:cubicBezTo>
                    <a:pt x="72" y="57"/>
                    <a:pt x="75" y="48"/>
                    <a:pt x="75" y="37"/>
                  </a:cubicBezTo>
                  <a:cubicBezTo>
                    <a:pt x="75" y="19"/>
                    <a:pt x="66" y="7"/>
                    <a:pt x="44" y="7"/>
                  </a:cubicBezTo>
                  <a:cubicBezTo>
                    <a:pt x="42" y="7"/>
                    <a:pt x="37" y="7"/>
                    <a:pt x="36" y="7"/>
                  </a:cubicBezTo>
                  <a:cubicBezTo>
                    <a:pt x="35" y="8"/>
                    <a:pt x="35" y="9"/>
                    <a:pt x="34" y="10"/>
                  </a:cubicBezTo>
                  <a:cubicBezTo>
                    <a:pt x="34" y="15"/>
                    <a:pt x="34" y="25"/>
                    <a:pt x="34" y="56"/>
                  </a:cubicBezTo>
                  <a:cubicBezTo>
                    <a:pt x="34" y="77"/>
                    <a:pt x="34" y="92"/>
                    <a:pt x="34" y="102"/>
                  </a:cubicBezTo>
                  <a:cubicBezTo>
                    <a:pt x="35" y="109"/>
                    <a:pt x="36" y="110"/>
                    <a:pt x="41" y="111"/>
                  </a:cubicBezTo>
                  <a:cubicBezTo>
                    <a:pt x="44" y="112"/>
                    <a:pt x="44" y="113"/>
                    <a:pt x="49" y="113"/>
                  </a:cubicBezTo>
                  <a:cubicBezTo>
                    <a:pt x="50" y="114"/>
                    <a:pt x="49" y="118"/>
                    <a:pt x="49" y="119"/>
                  </a:cubicBezTo>
                  <a:cubicBezTo>
                    <a:pt x="43" y="119"/>
                    <a:pt x="34" y="118"/>
                    <a:pt x="26" y="118"/>
                  </a:cubicBezTo>
                  <a:cubicBezTo>
                    <a:pt x="17" y="118"/>
                    <a:pt x="8" y="119"/>
                    <a:pt x="4" y="119"/>
                  </a:cubicBezTo>
                  <a:cubicBezTo>
                    <a:pt x="3" y="118"/>
                    <a:pt x="3" y="114"/>
                    <a:pt x="4" y="113"/>
                  </a:cubicBezTo>
                  <a:cubicBezTo>
                    <a:pt x="8" y="113"/>
                    <a:pt x="9" y="112"/>
                    <a:pt x="11" y="112"/>
                  </a:cubicBezTo>
                  <a:cubicBezTo>
                    <a:pt x="16" y="111"/>
                    <a:pt x="17" y="108"/>
                    <a:pt x="17" y="101"/>
                  </a:cubicBezTo>
                  <a:cubicBezTo>
                    <a:pt x="17" y="94"/>
                    <a:pt x="18" y="79"/>
                    <a:pt x="18" y="58"/>
                  </a:cubicBezTo>
                  <a:cubicBezTo>
                    <a:pt x="18" y="36"/>
                    <a:pt x="18" y="23"/>
                    <a:pt x="17" y="17"/>
                  </a:cubicBezTo>
                  <a:cubicBezTo>
                    <a:pt x="17" y="10"/>
                    <a:pt x="16" y="8"/>
                    <a:pt x="10" y="7"/>
                  </a:cubicBezTo>
                  <a:cubicBezTo>
                    <a:pt x="8" y="6"/>
                    <a:pt x="5" y="6"/>
                    <a:pt x="1" y="5"/>
                  </a:cubicBezTo>
                  <a:cubicBezTo>
                    <a:pt x="0" y="4"/>
                    <a:pt x="1" y="0"/>
                    <a:pt x="1" y="0"/>
                  </a:cubicBezTo>
                  <a:cubicBezTo>
                    <a:pt x="5" y="0"/>
                    <a:pt x="15" y="0"/>
                    <a:pt x="24" y="0"/>
                  </a:cubicBezTo>
                  <a:cubicBezTo>
                    <a:pt x="36" y="0"/>
                    <a:pt x="44" y="0"/>
                    <a:pt x="55" y="0"/>
                  </a:cubicBezTo>
                  <a:cubicBezTo>
                    <a:pt x="62" y="0"/>
                    <a:pt x="73" y="1"/>
                    <a:pt x="81" y="7"/>
                  </a:cubicBezTo>
                  <a:cubicBezTo>
                    <a:pt x="87" y="12"/>
                    <a:pt x="92" y="20"/>
                    <a:pt x="92" y="33"/>
                  </a:cubicBezTo>
                  <a:cubicBezTo>
                    <a:pt x="92" y="51"/>
                    <a:pt x="82" y="62"/>
                    <a:pt x="72" y="66"/>
                  </a:cubicBezTo>
                  <a:cubicBezTo>
                    <a:pt x="65" y="70"/>
                    <a:pt x="59" y="71"/>
                    <a:pt x="52" y="71"/>
                  </a:cubicBezTo>
                  <a:cubicBezTo>
                    <a:pt x="49" y="71"/>
                    <a:pt x="46" y="71"/>
                    <a:pt x="44" y="70"/>
                  </a:cubicBezTo>
                  <a:cubicBezTo>
                    <a:pt x="43" y="70"/>
                    <a:pt x="41" y="67"/>
                    <a:pt x="41" y="66"/>
                  </a:cubicBezTo>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21" name="Freeform 18">
              <a:extLst>
                <a:ext uri="{FF2B5EF4-FFF2-40B4-BE49-F238E27FC236}">
                  <a16:creationId xmlns:a16="http://schemas.microsoft.com/office/drawing/2014/main" id="{392AC504-8FA3-796C-B788-FBA7272B9B70}"/>
                </a:ext>
              </a:extLst>
            </p:cNvPr>
            <p:cNvSpPr>
              <a:spLocks noEditPoints="1"/>
            </p:cNvSpPr>
            <p:nvPr userDrawn="1"/>
          </p:nvSpPr>
          <p:spPr bwMode="auto">
            <a:xfrm>
              <a:off x="7083425" y="4930775"/>
              <a:ext cx="706438" cy="884238"/>
            </a:xfrm>
            <a:custGeom>
              <a:avLst/>
              <a:gdLst>
                <a:gd name="T0" fmla="*/ 52 w 64"/>
                <a:gd name="T1" fmla="*/ 80 h 80"/>
                <a:gd name="T2" fmla="*/ 43 w 64"/>
                <a:gd name="T3" fmla="*/ 75 h 80"/>
                <a:gd name="T4" fmla="*/ 41 w 64"/>
                <a:gd name="T5" fmla="*/ 71 h 80"/>
                <a:gd name="T6" fmla="*/ 40 w 64"/>
                <a:gd name="T7" fmla="*/ 71 h 80"/>
                <a:gd name="T8" fmla="*/ 17 w 64"/>
                <a:gd name="T9" fmla="*/ 80 h 80"/>
                <a:gd name="T10" fmla="*/ 7 w 64"/>
                <a:gd name="T11" fmla="*/ 76 h 80"/>
                <a:gd name="T12" fmla="*/ 0 w 64"/>
                <a:gd name="T13" fmla="*/ 59 h 80"/>
                <a:gd name="T14" fmla="*/ 4 w 64"/>
                <a:gd name="T15" fmla="*/ 48 h 80"/>
                <a:gd name="T16" fmla="*/ 40 w 64"/>
                <a:gd name="T17" fmla="*/ 35 h 80"/>
                <a:gd name="T18" fmla="*/ 41 w 64"/>
                <a:gd name="T19" fmla="*/ 34 h 80"/>
                <a:gd name="T20" fmla="*/ 41 w 64"/>
                <a:gd name="T21" fmla="*/ 28 h 80"/>
                <a:gd name="T22" fmla="*/ 39 w 64"/>
                <a:gd name="T23" fmla="*/ 17 h 80"/>
                <a:gd name="T24" fmla="*/ 24 w 64"/>
                <a:gd name="T25" fmla="*/ 10 h 80"/>
                <a:gd name="T26" fmla="*/ 16 w 64"/>
                <a:gd name="T27" fmla="*/ 12 h 80"/>
                <a:gd name="T28" fmla="*/ 8 w 64"/>
                <a:gd name="T29" fmla="*/ 26 h 80"/>
                <a:gd name="T30" fmla="*/ 3 w 64"/>
                <a:gd name="T31" fmla="*/ 22 h 80"/>
                <a:gd name="T32" fmla="*/ 7 w 64"/>
                <a:gd name="T33" fmla="*/ 10 h 80"/>
                <a:gd name="T34" fmla="*/ 32 w 64"/>
                <a:gd name="T35" fmla="*/ 0 h 80"/>
                <a:gd name="T36" fmla="*/ 51 w 64"/>
                <a:gd name="T37" fmla="*/ 10 h 80"/>
                <a:gd name="T38" fmla="*/ 56 w 64"/>
                <a:gd name="T39" fmla="*/ 29 h 80"/>
                <a:gd name="T40" fmla="*/ 55 w 64"/>
                <a:gd name="T41" fmla="*/ 61 h 80"/>
                <a:gd name="T42" fmla="*/ 59 w 64"/>
                <a:gd name="T43" fmla="*/ 69 h 80"/>
                <a:gd name="T44" fmla="*/ 64 w 64"/>
                <a:gd name="T45" fmla="*/ 68 h 80"/>
                <a:gd name="T46" fmla="*/ 63 w 64"/>
                <a:gd name="T47" fmla="*/ 74 h 80"/>
                <a:gd name="T48" fmla="*/ 52 w 64"/>
                <a:gd name="T49" fmla="*/ 80 h 80"/>
                <a:gd name="T50" fmla="*/ 40 w 64"/>
                <a:gd name="T51" fmla="*/ 41 h 80"/>
                <a:gd name="T52" fmla="*/ 17 w 64"/>
                <a:gd name="T53" fmla="*/ 50 h 80"/>
                <a:gd name="T54" fmla="*/ 16 w 64"/>
                <a:gd name="T55" fmla="*/ 56 h 80"/>
                <a:gd name="T56" fmla="*/ 29 w 64"/>
                <a:gd name="T57" fmla="*/ 69 h 80"/>
                <a:gd name="T58" fmla="*/ 39 w 64"/>
                <a:gd name="T59" fmla="*/ 66 h 80"/>
                <a:gd name="T60" fmla="*/ 41 w 64"/>
                <a:gd name="T61" fmla="*/ 62 h 80"/>
                <a:gd name="T62" fmla="*/ 41 w 64"/>
                <a:gd name="T63" fmla="*/ 42 h 80"/>
                <a:gd name="T64" fmla="*/ 40 w 64"/>
                <a:gd name="T65" fmla="*/ 41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64" h="80">
                  <a:moveTo>
                    <a:pt x="52" y="80"/>
                  </a:moveTo>
                  <a:cubicBezTo>
                    <a:pt x="47" y="80"/>
                    <a:pt x="44" y="78"/>
                    <a:pt x="43" y="75"/>
                  </a:cubicBezTo>
                  <a:cubicBezTo>
                    <a:pt x="42" y="74"/>
                    <a:pt x="41" y="72"/>
                    <a:pt x="41" y="71"/>
                  </a:cubicBezTo>
                  <a:cubicBezTo>
                    <a:pt x="41" y="71"/>
                    <a:pt x="40" y="70"/>
                    <a:pt x="40" y="71"/>
                  </a:cubicBezTo>
                  <a:cubicBezTo>
                    <a:pt x="31" y="77"/>
                    <a:pt x="22" y="80"/>
                    <a:pt x="17" y="80"/>
                  </a:cubicBezTo>
                  <a:cubicBezTo>
                    <a:pt x="14" y="80"/>
                    <a:pt x="10" y="79"/>
                    <a:pt x="7" y="76"/>
                  </a:cubicBezTo>
                  <a:cubicBezTo>
                    <a:pt x="3" y="71"/>
                    <a:pt x="0" y="66"/>
                    <a:pt x="0" y="59"/>
                  </a:cubicBezTo>
                  <a:cubicBezTo>
                    <a:pt x="0" y="55"/>
                    <a:pt x="3" y="49"/>
                    <a:pt x="4" y="48"/>
                  </a:cubicBezTo>
                  <a:cubicBezTo>
                    <a:pt x="10" y="44"/>
                    <a:pt x="33" y="39"/>
                    <a:pt x="40" y="35"/>
                  </a:cubicBezTo>
                  <a:cubicBezTo>
                    <a:pt x="40" y="35"/>
                    <a:pt x="41" y="34"/>
                    <a:pt x="41" y="34"/>
                  </a:cubicBezTo>
                  <a:cubicBezTo>
                    <a:pt x="42" y="32"/>
                    <a:pt x="41" y="30"/>
                    <a:pt x="41" y="28"/>
                  </a:cubicBezTo>
                  <a:cubicBezTo>
                    <a:pt x="41" y="25"/>
                    <a:pt x="41" y="20"/>
                    <a:pt x="39" y="17"/>
                  </a:cubicBezTo>
                  <a:cubicBezTo>
                    <a:pt x="35" y="12"/>
                    <a:pt x="30" y="10"/>
                    <a:pt x="24" y="10"/>
                  </a:cubicBezTo>
                  <a:cubicBezTo>
                    <a:pt x="20" y="10"/>
                    <a:pt x="17" y="11"/>
                    <a:pt x="16" y="12"/>
                  </a:cubicBezTo>
                  <a:cubicBezTo>
                    <a:pt x="14" y="13"/>
                    <a:pt x="11" y="19"/>
                    <a:pt x="8" y="26"/>
                  </a:cubicBezTo>
                  <a:cubicBezTo>
                    <a:pt x="8" y="26"/>
                    <a:pt x="3" y="23"/>
                    <a:pt x="3" y="22"/>
                  </a:cubicBezTo>
                  <a:cubicBezTo>
                    <a:pt x="3" y="19"/>
                    <a:pt x="6" y="12"/>
                    <a:pt x="7" y="10"/>
                  </a:cubicBezTo>
                  <a:cubicBezTo>
                    <a:pt x="15" y="5"/>
                    <a:pt x="27" y="0"/>
                    <a:pt x="32" y="0"/>
                  </a:cubicBezTo>
                  <a:cubicBezTo>
                    <a:pt x="41" y="0"/>
                    <a:pt x="47" y="4"/>
                    <a:pt x="51" y="10"/>
                  </a:cubicBezTo>
                  <a:cubicBezTo>
                    <a:pt x="54" y="15"/>
                    <a:pt x="56" y="22"/>
                    <a:pt x="56" y="29"/>
                  </a:cubicBezTo>
                  <a:cubicBezTo>
                    <a:pt x="56" y="39"/>
                    <a:pt x="55" y="54"/>
                    <a:pt x="55" y="61"/>
                  </a:cubicBezTo>
                  <a:cubicBezTo>
                    <a:pt x="55" y="65"/>
                    <a:pt x="55" y="69"/>
                    <a:pt x="59" y="69"/>
                  </a:cubicBezTo>
                  <a:cubicBezTo>
                    <a:pt x="61" y="69"/>
                    <a:pt x="61" y="69"/>
                    <a:pt x="64" y="68"/>
                  </a:cubicBezTo>
                  <a:cubicBezTo>
                    <a:pt x="64" y="69"/>
                    <a:pt x="64" y="73"/>
                    <a:pt x="63" y="74"/>
                  </a:cubicBezTo>
                  <a:cubicBezTo>
                    <a:pt x="63" y="74"/>
                    <a:pt x="59" y="80"/>
                    <a:pt x="52" y="80"/>
                  </a:cubicBezTo>
                  <a:moveTo>
                    <a:pt x="40" y="41"/>
                  </a:moveTo>
                  <a:cubicBezTo>
                    <a:pt x="33" y="44"/>
                    <a:pt x="21" y="48"/>
                    <a:pt x="17" y="50"/>
                  </a:cubicBezTo>
                  <a:cubicBezTo>
                    <a:pt x="17" y="50"/>
                    <a:pt x="16" y="54"/>
                    <a:pt x="16" y="56"/>
                  </a:cubicBezTo>
                  <a:cubicBezTo>
                    <a:pt x="16" y="64"/>
                    <a:pt x="21" y="69"/>
                    <a:pt x="29" y="69"/>
                  </a:cubicBezTo>
                  <a:cubicBezTo>
                    <a:pt x="31" y="69"/>
                    <a:pt x="36" y="68"/>
                    <a:pt x="39" y="66"/>
                  </a:cubicBezTo>
                  <a:cubicBezTo>
                    <a:pt x="40" y="65"/>
                    <a:pt x="41" y="64"/>
                    <a:pt x="41" y="62"/>
                  </a:cubicBezTo>
                  <a:cubicBezTo>
                    <a:pt x="41" y="58"/>
                    <a:pt x="41" y="45"/>
                    <a:pt x="41" y="42"/>
                  </a:cubicBezTo>
                  <a:cubicBezTo>
                    <a:pt x="41" y="42"/>
                    <a:pt x="41" y="41"/>
                    <a:pt x="40" y="41"/>
                  </a:cubicBezTo>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22" name="Freeform 19">
              <a:extLst>
                <a:ext uri="{FF2B5EF4-FFF2-40B4-BE49-F238E27FC236}">
                  <a16:creationId xmlns:a16="http://schemas.microsoft.com/office/drawing/2014/main" id="{CC6266F0-7404-59CD-EEB9-862B3ECBD54A}"/>
                </a:ext>
              </a:extLst>
            </p:cNvPr>
            <p:cNvSpPr>
              <a:spLocks/>
            </p:cNvSpPr>
            <p:nvPr userDrawn="1"/>
          </p:nvSpPr>
          <p:spPr bwMode="auto">
            <a:xfrm>
              <a:off x="7854950" y="4930775"/>
              <a:ext cx="641350" cy="873125"/>
            </a:xfrm>
            <a:custGeom>
              <a:avLst/>
              <a:gdLst>
                <a:gd name="T0" fmla="*/ 58 w 58"/>
                <a:gd name="T1" fmla="*/ 4 h 79"/>
                <a:gd name="T2" fmla="*/ 58 w 58"/>
                <a:gd name="T3" fmla="*/ 7 h 79"/>
                <a:gd name="T4" fmla="*/ 52 w 58"/>
                <a:gd name="T5" fmla="*/ 19 h 79"/>
                <a:gd name="T6" fmla="*/ 50 w 58"/>
                <a:gd name="T7" fmla="*/ 20 h 79"/>
                <a:gd name="T8" fmla="*/ 38 w 58"/>
                <a:gd name="T9" fmla="*/ 14 h 79"/>
                <a:gd name="T10" fmla="*/ 28 w 58"/>
                <a:gd name="T11" fmla="*/ 22 h 79"/>
                <a:gd name="T12" fmla="*/ 26 w 58"/>
                <a:gd name="T13" fmla="*/ 29 h 79"/>
                <a:gd name="T14" fmla="*/ 27 w 58"/>
                <a:gd name="T15" fmla="*/ 65 h 79"/>
                <a:gd name="T16" fmla="*/ 31 w 58"/>
                <a:gd name="T17" fmla="*/ 71 h 79"/>
                <a:gd name="T18" fmla="*/ 40 w 58"/>
                <a:gd name="T19" fmla="*/ 73 h 79"/>
                <a:gd name="T20" fmla="*/ 39 w 58"/>
                <a:gd name="T21" fmla="*/ 79 h 79"/>
                <a:gd name="T22" fmla="*/ 19 w 58"/>
                <a:gd name="T23" fmla="*/ 78 h 79"/>
                <a:gd name="T24" fmla="*/ 0 w 58"/>
                <a:gd name="T25" fmla="*/ 79 h 79"/>
                <a:gd name="T26" fmla="*/ 0 w 58"/>
                <a:gd name="T27" fmla="*/ 73 h 79"/>
                <a:gd name="T28" fmla="*/ 8 w 58"/>
                <a:gd name="T29" fmla="*/ 72 h 79"/>
                <a:gd name="T30" fmla="*/ 11 w 58"/>
                <a:gd name="T31" fmla="*/ 66 h 79"/>
                <a:gd name="T32" fmla="*/ 12 w 58"/>
                <a:gd name="T33" fmla="*/ 34 h 79"/>
                <a:gd name="T34" fmla="*/ 12 w 58"/>
                <a:gd name="T35" fmla="*/ 19 h 79"/>
                <a:gd name="T36" fmla="*/ 1 w 58"/>
                <a:gd name="T37" fmla="*/ 11 h 79"/>
                <a:gd name="T38" fmla="*/ 2 w 58"/>
                <a:gd name="T39" fmla="*/ 7 h 79"/>
                <a:gd name="T40" fmla="*/ 25 w 58"/>
                <a:gd name="T41" fmla="*/ 0 h 79"/>
                <a:gd name="T42" fmla="*/ 26 w 58"/>
                <a:gd name="T43" fmla="*/ 0 h 79"/>
                <a:gd name="T44" fmla="*/ 26 w 58"/>
                <a:gd name="T45" fmla="*/ 15 h 79"/>
                <a:gd name="T46" fmla="*/ 27 w 58"/>
                <a:gd name="T47" fmla="*/ 16 h 79"/>
                <a:gd name="T48" fmla="*/ 39 w 58"/>
                <a:gd name="T49" fmla="*/ 3 h 79"/>
                <a:gd name="T50" fmla="*/ 49 w 58"/>
                <a:gd name="T51" fmla="*/ 0 h 79"/>
                <a:gd name="T52" fmla="*/ 58 w 58"/>
                <a:gd name="T53" fmla="*/ 4 h 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58" h="79">
                  <a:moveTo>
                    <a:pt x="58" y="4"/>
                  </a:moveTo>
                  <a:cubicBezTo>
                    <a:pt x="58" y="5"/>
                    <a:pt x="58" y="6"/>
                    <a:pt x="58" y="7"/>
                  </a:cubicBezTo>
                  <a:cubicBezTo>
                    <a:pt x="57" y="9"/>
                    <a:pt x="54" y="17"/>
                    <a:pt x="52" y="19"/>
                  </a:cubicBezTo>
                  <a:cubicBezTo>
                    <a:pt x="52" y="19"/>
                    <a:pt x="50" y="20"/>
                    <a:pt x="50" y="20"/>
                  </a:cubicBezTo>
                  <a:cubicBezTo>
                    <a:pt x="47" y="17"/>
                    <a:pt x="42" y="14"/>
                    <a:pt x="38" y="14"/>
                  </a:cubicBezTo>
                  <a:cubicBezTo>
                    <a:pt x="34" y="14"/>
                    <a:pt x="30" y="18"/>
                    <a:pt x="28" y="22"/>
                  </a:cubicBezTo>
                  <a:cubicBezTo>
                    <a:pt x="27" y="23"/>
                    <a:pt x="26" y="26"/>
                    <a:pt x="26" y="29"/>
                  </a:cubicBezTo>
                  <a:cubicBezTo>
                    <a:pt x="26" y="42"/>
                    <a:pt x="26" y="61"/>
                    <a:pt x="27" y="65"/>
                  </a:cubicBezTo>
                  <a:cubicBezTo>
                    <a:pt x="27" y="68"/>
                    <a:pt x="28" y="70"/>
                    <a:pt x="31" y="71"/>
                  </a:cubicBezTo>
                  <a:cubicBezTo>
                    <a:pt x="34" y="72"/>
                    <a:pt x="36" y="73"/>
                    <a:pt x="40" y="73"/>
                  </a:cubicBezTo>
                  <a:cubicBezTo>
                    <a:pt x="41" y="74"/>
                    <a:pt x="40" y="78"/>
                    <a:pt x="39" y="79"/>
                  </a:cubicBezTo>
                  <a:cubicBezTo>
                    <a:pt x="37" y="79"/>
                    <a:pt x="27" y="78"/>
                    <a:pt x="19" y="78"/>
                  </a:cubicBezTo>
                  <a:cubicBezTo>
                    <a:pt x="13" y="78"/>
                    <a:pt x="4" y="79"/>
                    <a:pt x="0" y="79"/>
                  </a:cubicBezTo>
                  <a:cubicBezTo>
                    <a:pt x="0" y="78"/>
                    <a:pt x="0" y="74"/>
                    <a:pt x="0" y="73"/>
                  </a:cubicBezTo>
                  <a:cubicBezTo>
                    <a:pt x="3" y="73"/>
                    <a:pt x="6" y="72"/>
                    <a:pt x="8" y="72"/>
                  </a:cubicBezTo>
                  <a:cubicBezTo>
                    <a:pt x="10" y="71"/>
                    <a:pt x="11" y="70"/>
                    <a:pt x="11" y="66"/>
                  </a:cubicBezTo>
                  <a:cubicBezTo>
                    <a:pt x="12" y="63"/>
                    <a:pt x="12" y="47"/>
                    <a:pt x="12" y="34"/>
                  </a:cubicBezTo>
                  <a:cubicBezTo>
                    <a:pt x="12" y="27"/>
                    <a:pt x="12" y="21"/>
                    <a:pt x="12" y="19"/>
                  </a:cubicBezTo>
                  <a:cubicBezTo>
                    <a:pt x="11" y="16"/>
                    <a:pt x="10" y="14"/>
                    <a:pt x="1" y="11"/>
                  </a:cubicBezTo>
                  <a:cubicBezTo>
                    <a:pt x="1" y="10"/>
                    <a:pt x="1" y="7"/>
                    <a:pt x="2" y="7"/>
                  </a:cubicBezTo>
                  <a:cubicBezTo>
                    <a:pt x="9" y="6"/>
                    <a:pt x="20" y="3"/>
                    <a:pt x="25" y="0"/>
                  </a:cubicBezTo>
                  <a:cubicBezTo>
                    <a:pt x="26" y="0"/>
                    <a:pt x="26" y="0"/>
                    <a:pt x="26" y="0"/>
                  </a:cubicBezTo>
                  <a:cubicBezTo>
                    <a:pt x="26" y="3"/>
                    <a:pt x="26" y="12"/>
                    <a:pt x="26" y="15"/>
                  </a:cubicBezTo>
                  <a:cubicBezTo>
                    <a:pt x="26" y="16"/>
                    <a:pt x="27" y="16"/>
                    <a:pt x="27" y="16"/>
                  </a:cubicBezTo>
                  <a:cubicBezTo>
                    <a:pt x="31" y="11"/>
                    <a:pt x="35" y="7"/>
                    <a:pt x="39" y="3"/>
                  </a:cubicBezTo>
                  <a:cubicBezTo>
                    <a:pt x="42" y="1"/>
                    <a:pt x="45" y="0"/>
                    <a:pt x="49" y="0"/>
                  </a:cubicBezTo>
                  <a:cubicBezTo>
                    <a:pt x="52" y="0"/>
                    <a:pt x="56" y="1"/>
                    <a:pt x="58" y="4"/>
                  </a:cubicBezTo>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23" name="Freeform 20">
              <a:extLst>
                <a:ext uri="{FF2B5EF4-FFF2-40B4-BE49-F238E27FC236}">
                  <a16:creationId xmlns:a16="http://schemas.microsoft.com/office/drawing/2014/main" id="{F19D681C-0B50-5A89-FC33-65507FC1FDD4}"/>
                </a:ext>
              </a:extLst>
            </p:cNvPr>
            <p:cNvSpPr>
              <a:spLocks/>
            </p:cNvSpPr>
            <p:nvPr userDrawn="1"/>
          </p:nvSpPr>
          <p:spPr bwMode="auto">
            <a:xfrm>
              <a:off x="8572500" y="4665663"/>
              <a:ext cx="530225" cy="1149350"/>
            </a:xfrm>
            <a:custGeom>
              <a:avLst/>
              <a:gdLst>
                <a:gd name="T0" fmla="*/ 24 w 48"/>
                <a:gd name="T1" fmla="*/ 36 h 104"/>
                <a:gd name="T2" fmla="*/ 24 w 48"/>
                <a:gd name="T3" fmla="*/ 37 h 104"/>
                <a:gd name="T4" fmla="*/ 24 w 48"/>
                <a:gd name="T5" fmla="*/ 72 h 104"/>
                <a:gd name="T6" fmla="*/ 25 w 48"/>
                <a:gd name="T7" fmla="*/ 86 h 104"/>
                <a:gd name="T8" fmla="*/ 36 w 48"/>
                <a:gd name="T9" fmla="*/ 93 h 104"/>
                <a:gd name="T10" fmla="*/ 48 w 48"/>
                <a:gd name="T11" fmla="*/ 90 h 104"/>
                <a:gd name="T12" fmla="*/ 47 w 48"/>
                <a:gd name="T13" fmla="*/ 96 h 104"/>
                <a:gd name="T14" fmla="*/ 28 w 48"/>
                <a:gd name="T15" fmla="*/ 104 h 104"/>
                <a:gd name="T16" fmla="*/ 12 w 48"/>
                <a:gd name="T17" fmla="*/ 95 h 104"/>
                <a:gd name="T18" fmla="*/ 9 w 48"/>
                <a:gd name="T19" fmla="*/ 73 h 104"/>
                <a:gd name="T20" fmla="*/ 9 w 48"/>
                <a:gd name="T21" fmla="*/ 38 h 104"/>
                <a:gd name="T22" fmla="*/ 8 w 48"/>
                <a:gd name="T23" fmla="*/ 36 h 104"/>
                <a:gd name="T24" fmla="*/ 0 w 48"/>
                <a:gd name="T25" fmla="*/ 35 h 104"/>
                <a:gd name="T26" fmla="*/ 2 w 48"/>
                <a:gd name="T27" fmla="*/ 29 h 104"/>
                <a:gd name="T28" fmla="*/ 8 w 48"/>
                <a:gd name="T29" fmla="*/ 27 h 104"/>
                <a:gd name="T30" fmla="*/ 9 w 48"/>
                <a:gd name="T31" fmla="*/ 25 h 104"/>
                <a:gd name="T32" fmla="*/ 9 w 48"/>
                <a:gd name="T33" fmla="*/ 9 h 104"/>
                <a:gd name="T34" fmla="*/ 21 w 48"/>
                <a:gd name="T35" fmla="*/ 0 h 104"/>
                <a:gd name="T36" fmla="*/ 25 w 48"/>
                <a:gd name="T37" fmla="*/ 0 h 104"/>
                <a:gd name="T38" fmla="*/ 24 w 48"/>
                <a:gd name="T39" fmla="*/ 25 h 104"/>
                <a:gd name="T40" fmla="*/ 25 w 48"/>
                <a:gd name="T41" fmla="*/ 27 h 104"/>
                <a:gd name="T42" fmla="*/ 48 w 48"/>
                <a:gd name="T43" fmla="*/ 26 h 104"/>
                <a:gd name="T44" fmla="*/ 46 w 48"/>
                <a:gd name="T45" fmla="*/ 36 h 104"/>
                <a:gd name="T46" fmla="*/ 24 w 48"/>
                <a:gd name="T47" fmla="*/ 36 h 1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48" h="104">
                  <a:moveTo>
                    <a:pt x="24" y="36"/>
                  </a:moveTo>
                  <a:cubicBezTo>
                    <a:pt x="24" y="36"/>
                    <a:pt x="24" y="37"/>
                    <a:pt x="24" y="37"/>
                  </a:cubicBezTo>
                  <a:cubicBezTo>
                    <a:pt x="23" y="46"/>
                    <a:pt x="23" y="63"/>
                    <a:pt x="24" y="72"/>
                  </a:cubicBezTo>
                  <a:cubicBezTo>
                    <a:pt x="24" y="80"/>
                    <a:pt x="24" y="83"/>
                    <a:pt x="25" y="86"/>
                  </a:cubicBezTo>
                  <a:cubicBezTo>
                    <a:pt x="26" y="91"/>
                    <a:pt x="31" y="93"/>
                    <a:pt x="36" y="93"/>
                  </a:cubicBezTo>
                  <a:cubicBezTo>
                    <a:pt x="41" y="93"/>
                    <a:pt x="44" y="92"/>
                    <a:pt x="48" y="90"/>
                  </a:cubicBezTo>
                  <a:cubicBezTo>
                    <a:pt x="48" y="91"/>
                    <a:pt x="48" y="95"/>
                    <a:pt x="47" y="96"/>
                  </a:cubicBezTo>
                  <a:cubicBezTo>
                    <a:pt x="43" y="102"/>
                    <a:pt x="34" y="104"/>
                    <a:pt x="28" y="104"/>
                  </a:cubicBezTo>
                  <a:cubicBezTo>
                    <a:pt x="21" y="104"/>
                    <a:pt x="15" y="101"/>
                    <a:pt x="12" y="95"/>
                  </a:cubicBezTo>
                  <a:cubicBezTo>
                    <a:pt x="9" y="91"/>
                    <a:pt x="9" y="86"/>
                    <a:pt x="9" y="73"/>
                  </a:cubicBezTo>
                  <a:cubicBezTo>
                    <a:pt x="9" y="63"/>
                    <a:pt x="9" y="45"/>
                    <a:pt x="9" y="38"/>
                  </a:cubicBezTo>
                  <a:cubicBezTo>
                    <a:pt x="9" y="37"/>
                    <a:pt x="9" y="36"/>
                    <a:pt x="8" y="36"/>
                  </a:cubicBezTo>
                  <a:cubicBezTo>
                    <a:pt x="0" y="35"/>
                    <a:pt x="0" y="35"/>
                    <a:pt x="0" y="35"/>
                  </a:cubicBezTo>
                  <a:cubicBezTo>
                    <a:pt x="0" y="34"/>
                    <a:pt x="1" y="29"/>
                    <a:pt x="2" y="29"/>
                  </a:cubicBezTo>
                  <a:cubicBezTo>
                    <a:pt x="5" y="28"/>
                    <a:pt x="7" y="27"/>
                    <a:pt x="8" y="27"/>
                  </a:cubicBezTo>
                  <a:cubicBezTo>
                    <a:pt x="8" y="27"/>
                    <a:pt x="9" y="26"/>
                    <a:pt x="9" y="25"/>
                  </a:cubicBezTo>
                  <a:cubicBezTo>
                    <a:pt x="9" y="9"/>
                    <a:pt x="9" y="9"/>
                    <a:pt x="9" y="9"/>
                  </a:cubicBezTo>
                  <a:cubicBezTo>
                    <a:pt x="12" y="8"/>
                    <a:pt x="19" y="3"/>
                    <a:pt x="21" y="0"/>
                  </a:cubicBezTo>
                  <a:cubicBezTo>
                    <a:pt x="22" y="0"/>
                    <a:pt x="24" y="0"/>
                    <a:pt x="25" y="0"/>
                  </a:cubicBezTo>
                  <a:cubicBezTo>
                    <a:pt x="24" y="3"/>
                    <a:pt x="24" y="12"/>
                    <a:pt x="24" y="25"/>
                  </a:cubicBezTo>
                  <a:cubicBezTo>
                    <a:pt x="24" y="26"/>
                    <a:pt x="24" y="27"/>
                    <a:pt x="25" y="27"/>
                  </a:cubicBezTo>
                  <a:cubicBezTo>
                    <a:pt x="34" y="27"/>
                    <a:pt x="45" y="26"/>
                    <a:pt x="48" y="26"/>
                  </a:cubicBezTo>
                  <a:cubicBezTo>
                    <a:pt x="47" y="28"/>
                    <a:pt x="46" y="33"/>
                    <a:pt x="46" y="36"/>
                  </a:cubicBezTo>
                  <a:cubicBezTo>
                    <a:pt x="41" y="36"/>
                    <a:pt x="32" y="36"/>
                    <a:pt x="24" y="36"/>
                  </a:cubicBezTo>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24" name="Freeform 21">
              <a:extLst>
                <a:ext uri="{FF2B5EF4-FFF2-40B4-BE49-F238E27FC236}">
                  <a16:creationId xmlns:a16="http://schemas.microsoft.com/office/drawing/2014/main" id="{0EAB3F4E-6A4B-39BB-68A9-582D24CEE901}"/>
                </a:ext>
              </a:extLst>
            </p:cNvPr>
            <p:cNvSpPr>
              <a:spLocks/>
            </p:cNvSpPr>
            <p:nvPr userDrawn="1"/>
          </p:nvSpPr>
          <p:spPr bwMode="auto">
            <a:xfrm>
              <a:off x="9169400" y="4930775"/>
              <a:ext cx="992188" cy="873125"/>
            </a:xfrm>
            <a:custGeom>
              <a:avLst/>
              <a:gdLst>
                <a:gd name="T0" fmla="*/ 8 w 90"/>
                <a:gd name="T1" fmla="*/ 72 h 79"/>
                <a:gd name="T2" fmla="*/ 12 w 90"/>
                <a:gd name="T3" fmla="*/ 65 h 79"/>
                <a:gd name="T4" fmla="*/ 12 w 90"/>
                <a:gd name="T5" fmla="*/ 34 h 79"/>
                <a:gd name="T6" fmla="*/ 12 w 90"/>
                <a:gd name="T7" fmla="*/ 18 h 79"/>
                <a:gd name="T8" fmla="*/ 2 w 90"/>
                <a:gd name="T9" fmla="*/ 11 h 79"/>
                <a:gd name="T10" fmla="*/ 3 w 90"/>
                <a:gd name="T11" fmla="*/ 7 h 79"/>
                <a:gd name="T12" fmla="*/ 26 w 90"/>
                <a:gd name="T13" fmla="*/ 0 h 79"/>
                <a:gd name="T14" fmla="*/ 27 w 90"/>
                <a:gd name="T15" fmla="*/ 1 h 79"/>
                <a:gd name="T16" fmla="*/ 27 w 90"/>
                <a:gd name="T17" fmla="*/ 12 h 79"/>
                <a:gd name="T18" fmla="*/ 28 w 90"/>
                <a:gd name="T19" fmla="*/ 12 h 79"/>
                <a:gd name="T20" fmla="*/ 54 w 90"/>
                <a:gd name="T21" fmla="*/ 0 h 79"/>
                <a:gd name="T22" fmla="*/ 72 w 90"/>
                <a:gd name="T23" fmla="*/ 10 h 79"/>
                <a:gd name="T24" fmla="*/ 77 w 90"/>
                <a:gd name="T25" fmla="*/ 32 h 79"/>
                <a:gd name="T26" fmla="*/ 78 w 90"/>
                <a:gd name="T27" fmla="*/ 67 h 79"/>
                <a:gd name="T28" fmla="*/ 79 w 90"/>
                <a:gd name="T29" fmla="*/ 71 h 79"/>
                <a:gd name="T30" fmla="*/ 89 w 90"/>
                <a:gd name="T31" fmla="*/ 73 h 79"/>
                <a:gd name="T32" fmla="*/ 88 w 90"/>
                <a:gd name="T33" fmla="*/ 79 h 79"/>
                <a:gd name="T34" fmla="*/ 70 w 90"/>
                <a:gd name="T35" fmla="*/ 78 h 79"/>
                <a:gd name="T36" fmla="*/ 51 w 90"/>
                <a:gd name="T37" fmla="*/ 79 h 79"/>
                <a:gd name="T38" fmla="*/ 51 w 90"/>
                <a:gd name="T39" fmla="*/ 73 h 79"/>
                <a:gd name="T40" fmla="*/ 59 w 90"/>
                <a:gd name="T41" fmla="*/ 72 h 79"/>
                <a:gd name="T42" fmla="*/ 62 w 90"/>
                <a:gd name="T43" fmla="*/ 64 h 79"/>
                <a:gd name="T44" fmla="*/ 62 w 90"/>
                <a:gd name="T45" fmla="*/ 27 h 79"/>
                <a:gd name="T46" fmla="*/ 56 w 90"/>
                <a:gd name="T47" fmla="*/ 16 h 79"/>
                <a:gd name="T48" fmla="*/ 45 w 90"/>
                <a:gd name="T49" fmla="*/ 11 h 79"/>
                <a:gd name="T50" fmla="*/ 29 w 90"/>
                <a:gd name="T51" fmla="*/ 17 h 79"/>
                <a:gd name="T52" fmla="*/ 27 w 90"/>
                <a:gd name="T53" fmla="*/ 24 h 79"/>
                <a:gd name="T54" fmla="*/ 27 w 90"/>
                <a:gd name="T55" fmla="*/ 65 h 79"/>
                <a:gd name="T56" fmla="*/ 31 w 90"/>
                <a:gd name="T57" fmla="*/ 72 h 79"/>
                <a:gd name="T58" fmla="*/ 39 w 90"/>
                <a:gd name="T59" fmla="*/ 73 h 79"/>
                <a:gd name="T60" fmla="*/ 38 w 90"/>
                <a:gd name="T61" fmla="*/ 79 h 79"/>
                <a:gd name="T62" fmla="*/ 20 w 90"/>
                <a:gd name="T63" fmla="*/ 78 h 79"/>
                <a:gd name="T64" fmla="*/ 1 w 90"/>
                <a:gd name="T65" fmla="*/ 79 h 79"/>
                <a:gd name="T66" fmla="*/ 1 w 90"/>
                <a:gd name="T67" fmla="*/ 73 h 79"/>
                <a:gd name="T68" fmla="*/ 8 w 90"/>
                <a:gd name="T69" fmla="*/ 72 h 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90" h="79">
                  <a:moveTo>
                    <a:pt x="8" y="72"/>
                  </a:moveTo>
                  <a:cubicBezTo>
                    <a:pt x="11" y="71"/>
                    <a:pt x="12" y="68"/>
                    <a:pt x="12" y="65"/>
                  </a:cubicBezTo>
                  <a:cubicBezTo>
                    <a:pt x="12" y="59"/>
                    <a:pt x="12" y="46"/>
                    <a:pt x="12" y="34"/>
                  </a:cubicBezTo>
                  <a:cubicBezTo>
                    <a:pt x="12" y="26"/>
                    <a:pt x="12" y="21"/>
                    <a:pt x="12" y="18"/>
                  </a:cubicBezTo>
                  <a:cubicBezTo>
                    <a:pt x="11" y="16"/>
                    <a:pt x="9" y="14"/>
                    <a:pt x="2" y="11"/>
                  </a:cubicBezTo>
                  <a:cubicBezTo>
                    <a:pt x="2" y="10"/>
                    <a:pt x="2" y="7"/>
                    <a:pt x="3" y="7"/>
                  </a:cubicBezTo>
                  <a:cubicBezTo>
                    <a:pt x="11" y="6"/>
                    <a:pt x="22" y="2"/>
                    <a:pt x="26" y="0"/>
                  </a:cubicBezTo>
                  <a:cubicBezTo>
                    <a:pt x="27" y="0"/>
                    <a:pt x="27" y="0"/>
                    <a:pt x="27" y="1"/>
                  </a:cubicBezTo>
                  <a:cubicBezTo>
                    <a:pt x="27" y="3"/>
                    <a:pt x="27" y="9"/>
                    <a:pt x="27" y="12"/>
                  </a:cubicBezTo>
                  <a:cubicBezTo>
                    <a:pt x="27" y="12"/>
                    <a:pt x="27" y="12"/>
                    <a:pt x="28" y="12"/>
                  </a:cubicBezTo>
                  <a:cubicBezTo>
                    <a:pt x="38" y="4"/>
                    <a:pt x="47" y="0"/>
                    <a:pt x="54" y="0"/>
                  </a:cubicBezTo>
                  <a:cubicBezTo>
                    <a:pt x="62" y="0"/>
                    <a:pt x="68" y="3"/>
                    <a:pt x="72" y="10"/>
                  </a:cubicBezTo>
                  <a:cubicBezTo>
                    <a:pt x="76" y="16"/>
                    <a:pt x="77" y="23"/>
                    <a:pt x="77" y="32"/>
                  </a:cubicBezTo>
                  <a:cubicBezTo>
                    <a:pt x="77" y="43"/>
                    <a:pt x="77" y="60"/>
                    <a:pt x="78" y="67"/>
                  </a:cubicBezTo>
                  <a:cubicBezTo>
                    <a:pt x="78" y="69"/>
                    <a:pt x="78" y="70"/>
                    <a:pt x="79" y="71"/>
                  </a:cubicBezTo>
                  <a:cubicBezTo>
                    <a:pt x="83" y="72"/>
                    <a:pt x="85" y="73"/>
                    <a:pt x="89" y="73"/>
                  </a:cubicBezTo>
                  <a:cubicBezTo>
                    <a:pt x="90" y="74"/>
                    <a:pt x="89" y="78"/>
                    <a:pt x="88" y="79"/>
                  </a:cubicBezTo>
                  <a:cubicBezTo>
                    <a:pt x="86" y="79"/>
                    <a:pt x="80" y="78"/>
                    <a:pt x="70" y="78"/>
                  </a:cubicBezTo>
                  <a:cubicBezTo>
                    <a:pt x="61" y="78"/>
                    <a:pt x="56" y="79"/>
                    <a:pt x="51" y="79"/>
                  </a:cubicBezTo>
                  <a:cubicBezTo>
                    <a:pt x="51" y="78"/>
                    <a:pt x="50" y="74"/>
                    <a:pt x="51" y="73"/>
                  </a:cubicBezTo>
                  <a:cubicBezTo>
                    <a:pt x="55" y="73"/>
                    <a:pt x="58" y="72"/>
                    <a:pt x="59" y="72"/>
                  </a:cubicBezTo>
                  <a:cubicBezTo>
                    <a:pt x="62" y="71"/>
                    <a:pt x="62" y="69"/>
                    <a:pt x="62" y="64"/>
                  </a:cubicBezTo>
                  <a:cubicBezTo>
                    <a:pt x="63" y="53"/>
                    <a:pt x="63" y="34"/>
                    <a:pt x="62" y="27"/>
                  </a:cubicBezTo>
                  <a:cubicBezTo>
                    <a:pt x="61" y="24"/>
                    <a:pt x="60" y="19"/>
                    <a:pt x="56" y="16"/>
                  </a:cubicBezTo>
                  <a:cubicBezTo>
                    <a:pt x="54" y="13"/>
                    <a:pt x="50" y="11"/>
                    <a:pt x="45" y="11"/>
                  </a:cubicBezTo>
                  <a:cubicBezTo>
                    <a:pt x="39" y="11"/>
                    <a:pt x="33" y="13"/>
                    <a:pt x="29" y="17"/>
                  </a:cubicBezTo>
                  <a:cubicBezTo>
                    <a:pt x="28" y="18"/>
                    <a:pt x="27" y="20"/>
                    <a:pt x="27" y="24"/>
                  </a:cubicBezTo>
                  <a:cubicBezTo>
                    <a:pt x="27" y="38"/>
                    <a:pt x="27" y="56"/>
                    <a:pt x="27" y="65"/>
                  </a:cubicBezTo>
                  <a:cubicBezTo>
                    <a:pt x="27" y="70"/>
                    <a:pt x="28" y="71"/>
                    <a:pt x="31" y="72"/>
                  </a:cubicBezTo>
                  <a:cubicBezTo>
                    <a:pt x="33" y="72"/>
                    <a:pt x="36" y="73"/>
                    <a:pt x="39" y="73"/>
                  </a:cubicBezTo>
                  <a:cubicBezTo>
                    <a:pt x="39" y="74"/>
                    <a:pt x="39" y="78"/>
                    <a:pt x="38" y="79"/>
                  </a:cubicBezTo>
                  <a:cubicBezTo>
                    <a:pt x="35" y="79"/>
                    <a:pt x="30" y="78"/>
                    <a:pt x="20" y="78"/>
                  </a:cubicBezTo>
                  <a:cubicBezTo>
                    <a:pt x="10" y="78"/>
                    <a:pt x="3" y="79"/>
                    <a:pt x="1" y="79"/>
                  </a:cubicBezTo>
                  <a:cubicBezTo>
                    <a:pt x="0" y="78"/>
                    <a:pt x="0" y="74"/>
                    <a:pt x="1" y="73"/>
                  </a:cubicBezTo>
                  <a:cubicBezTo>
                    <a:pt x="4" y="73"/>
                    <a:pt x="6" y="72"/>
                    <a:pt x="8" y="72"/>
                  </a:cubicBezTo>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25" name="Freeform 22">
              <a:extLst>
                <a:ext uri="{FF2B5EF4-FFF2-40B4-BE49-F238E27FC236}">
                  <a16:creationId xmlns:a16="http://schemas.microsoft.com/office/drawing/2014/main" id="{AC81EAC0-C262-258A-9315-3A6BD2BF24BA}"/>
                </a:ext>
              </a:extLst>
            </p:cNvPr>
            <p:cNvSpPr>
              <a:spLocks/>
            </p:cNvSpPr>
            <p:nvPr userDrawn="1"/>
          </p:nvSpPr>
          <p:spPr bwMode="auto">
            <a:xfrm>
              <a:off x="10923588" y="4930775"/>
              <a:ext cx="650875" cy="873125"/>
            </a:xfrm>
            <a:custGeom>
              <a:avLst/>
              <a:gdLst>
                <a:gd name="T0" fmla="*/ 58 w 59"/>
                <a:gd name="T1" fmla="*/ 4 h 79"/>
                <a:gd name="T2" fmla="*/ 58 w 59"/>
                <a:gd name="T3" fmla="*/ 7 h 79"/>
                <a:gd name="T4" fmla="*/ 52 w 59"/>
                <a:gd name="T5" fmla="*/ 19 h 79"/>
                <a:gd name="T6" fmla="*/ 51 w 59"/>
                <a:gd name="T7" fmla="*/ 20 h 79"/>
                <a:gd name="T8" fmla="*/ 38 w 59"/>
                <a:gd name="T9" fmla="*/ 14 h 79"/>
                <a:gd name="T10" fmla="*/ 28 w 59"/>
                <a:gd name="T11" fmla="*/ 22 h 79"/>
                <a:gd name="T12" fmla="*/ 27 w 59"/>
                <a:gd name="T13" fmla="*/ 29 h 79"/>
                <a:gd name="T14" fmla="*/ 27 w 59"/>
                <a:gd name="T15" fmla="*/ 65 h 79"/>
                <a:gd name="T16" fmla="*/ 31 w 59"/>
                <a:gd name="T17" fmla="*/ 71 h 79"/>
                <a:gd name="T18" fmla="*/ 40 w 59"/>
                <a:gd name="T19" fmla="*/ 73 h 79"/>
                <a:gd name="T20" fmla="*/ 40 w 59"/>
                <a:gd name="T21" fmla="*/ 79 h 79"/>
                <a:gd name="T22" fmla="*/ 20 w 59"/>
                <a:gd name="T23" fmla="*/ 78 h 79"/>
                <a:gd name="T24" fmla="*/ 1 w 59"/>
                <a:gd name="T25" fmla="*/ 79 h 79"/>
                <a:gd name="T26" fmla="*/ 1 w 59"/>
                <a:gd name="T27" fmla="*/ 73 h 79"/>
                <a:gd name="T28" fmla="*/ 8 w 59"/>
                <a:gd name="T29" fmla="*/ 72 h 79"/>
                <a:gd name="T30" fmla="*/ 12 w 59"/>
                <a:gd name="T31" fmla="*/ 66 h 79"/>
                <a:gd name="T32" fmla="*/ 12 w 59"/>
                <a:gd name="T33" fmla="*/ 34 h 79"/>
                <a:gd name="T34" fmla="*/ 12 w 59"/>
                <a:gd name="T35" fmla="*/ 19 h 79"/>
                <a:gd name="T36" fmla="*/ 2 w 59"/>
                <a:gd name="T37" fmla="*/ 11 h 79"/>
                <a:gd name="T38" fmla="*/ 3 w 59"/>
                <a:gd name="T39" fmla="*/ 7 h 79"/>
                <a:gd name="T40" fmla="*/ 26 w 59"/>
                <a:gd name="T41" fmla="*/ 0 h 79"/>
                <a:gd name="T42" fmla="*/ 27 w 59"/>
                <a:gd name="T43" fmla="*/ 0 h 79"/>
                <a:gd name="T44" fmla="*/ 27 w 59"/>
                <a:gd name="T45" fmla="*/ 15 h 79"/>
                <a:gd name="T46" fmla="*/ 28 w 59"/>
                <a:gd name="T47" fmla="*/ 16 h 79"/>
                <a:gd name="T48" fmla="*/ 40 w 59"/>
                <a:gd name="T49" fmla="*/ 3 h 79"/>
                <a:gd name="T50" fmla="*/ 49 w 59"/>
                <a:gd name="T51" fmla="*/ 0 h 79"/>
                <a:gd name="T52" fmla="*/ 58 w 59"/>
                <a:gd name="T53" fmla="*/ 4 h 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59" h="79">
                  <a:moveTo>
                    <a:pt x="58" y="4"/>
                  </a:moveTo>
                  <a:cubicBezTo>
                    <a:pt x="59" y="5"/>
                    <a:pt x="59" y="6"/>
                    <a:pt x="58" y="7"/>
                  </a:cubicBezTo>
                  <a:cubicBezTo>
                    <a:pt x="58" y="9"/>
                    <a:pt x="54" y="17"/>
                    <a:pt x="52" y="19"/>
                  </a:cubicBezTo>
                  <a:cubicBezTo>
                    <a:pt x="52" y="19"/>
                    <a:pt x="51" y="20"/>
                    <a:pt x="51" y="20"/>
                  </a:cubicBezTo>
                  <a:cubicBezTo>
                    <a:pt x="47" y="17"/>
                    <a:pt x="43" y="14"/>
                    <a:pt x="38" y="14"/>
                  </a:cubicBezTo>
                  <a:cubicBezTo>
                    <a:pt x="35" y="14"/>
                    <a:pt x="31" y="18"/>
                    <a:pt x="28" y="22"/>
                  </a:cubicBezTo>
                  <a:cubicBezTo>
                    <a:pt x="28" y="23"/>
                    <a:pt x="27" y="26"/>
                    <a:pt x="27" y="29"/>
                  </a:cubicBezTo>
                  <a:cubicBezTo>
                    <a:pt x="27" y="42"/>
                    <a:pt x="27" y="61"/>
                    <a:pt x="27" y="65"/>
                  </a:cubicBezTo>
                  <a:cubicBezTo>
                    <a:pt x="27" y="68"/>
                    <a:pt x="28" y="70"/>
                    <a:pt x="31" y="71"/>
                  </a:cubicBezTo>
                  <a:cubicBezTo>
                    <a:pt x="35" y="72"/>
                    <a:pt x="36" y="73"/>
                    <a:pt x="40" y="73"/>
                  </a:cubicBezTo>
                  <a:cubicBezTo>
                    <a:pt x="41" y="74"/>
                    <a:pt x="41" y="78"/>
                    <a:pt x="40" y="79"/>
                  </a:cubicBezTo>
                  <a:cubicBezTo>
                    <a:pt x="37" y="79"/>
                    <a:pt x="28" y="78"/>
                    <a:pt x="20" y="78"/>
                  </a:cubicBezTo>
                  <a:cubicBezTo>
                    <a:pt x="14" y="78"/>
                    <a:pt x="4" y="79"/>
                    <a:pt x="1" y="79"/>
                  </a:cubicBezTo>
                  <a:cubicBezTo>
                    <a:pt x="0" y="78"/>
                    <a:pt x="0" y="74"/>
                    <a:pt x="1" y="73"/>
                  </a:cubicBezTo>
                  <a:cubicBezTo>
                    <a:pt x="3" y="73"/>
                    <a:pt x="6" y="72"/>
                    <a:pt x="8" y="72"/>
                  </a:cubicBezTo>
                  <a:cubicBezTo>
                    <a:pt x="10" y="71"/>
                    <a:pt x="11" y="70"/>
                    <a:pt x="12" y="66"/>
                  </a:cubicBezTo>
                  <a:cubicBezTo>
                    <a:pt x="12" y="63"/>
                    <a:pt x="12" y="47"/>
                    <a:pt x="12" y="34"/>
                  </a:cubicBezTo>
                  <a:cubicBezTo>
                    <a:pt x="12" y="27"/>
                    <a:pt x="12" y="21"/>
                    <a:pt x="12" y="19"/>
                  </a:cubicBezTo>
                  <a:cubicBezTo>
                    <a:pt x="12" y="16"/>
                    <a:pt x="10" y="14"/>
                    <a:pt x="2" y="11"/>
                  </a:cubicBezTo>
                  <a:cubicBezTo>
                    <a:pt x="2" y="10"/>
                    <a:pt x="2" y="7"/>
                    <a:pt x="3" y="7"/>
                  </a:cubicBezTo>
                  <a:cubicBezTo>
                    <a:pt x="10" y="6"/>
                    <a:pt x="21" y="3"/>
                    <a:pt x="26" y="0"/>
                  </a:cubicBezTo>
                  <a:cubicBezTo>
                    <a:pt x="26" y="0"/>
                    <a:pt x="27" y="0"/>
                    <a:pt x="27" y="0"/>
                  </a:cubicBezTo>
                  <a:cubicBezTo>
                    <a:pt x="27" y="3"/>
                    <a:pt x="27" y="12"/>
                    <a:pt x="27" y="15"/>
                  </a:cubicBezTo>
                  <a:cubicBezTo>
                    <a:pt x="27" y="16"/>
                    <a:pt x="27" y="16"/>
                    <a:pt x="28" y="16"/>
                  </a:cubicBezTo>
                  <a:cubicBezTo>
                    <a:pt x="31" y="11"/>
                    <a:pt x="35" y="7"/>
                    <a:pt x="40" y="3"/>
                  </a:cubicBezTo>
                  <a:cubicBezTo>
                    <a:pt x="43" y="1"/>
                    <a:pt x="46" y="0"/>
                    <a:pt x="49" y="0"/>
                  </a:cubicBezTo>
                  <a:cubicBezTo>
                    <a:pt x="53" y="0"/>
                    <a:pt x="57" y="1"/>
                    <a:pt x="58" y="4"/>
                  </a:cubicBezTo>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26" name="Freeform 23">
              <a:extLst>
                <a:ext uri="{FF2B5EF4-FFF2-40B4-BE49-F238E27FC236}">
                  <a16:creationId xmlns:a16="http://schemas.microsoft.com/office/drawing/2014/main" id="{CDA8E4AC-03F1-DE88-FA36-D28846D42AE0}"/>
                </a:ext>
              </a:extLst>
            </p:cNvPr>
            <p:cNvSpPr>
              <a:spLocks/>
            </p:cNvSpPr>
            <p:nvPr userDrawn="1"/>
          </p:nvSpPr>
          <p:spPr bwMode="auto">
            <a:xfrm>
              <a:off x="11596688" y="4930775"/>
              <a:ext cx="595313" cy="884238"/>
            </a:xfrm>
            <a:custGeom>
              <a:avLst/>
              <a:gdLst>
                <a:gd name="T0" fmla="*/ 49 w 54"/>
                <a:gd name="T1" fmla="*/ 22 h 80"/>
                <a:gd name="T2" fmla="*/ 44 w 54"/>
                <a:gd name="T3" fmla="*/ 22 h 80"/>
                <a:gd name="T4" fmla="*/ 37 w 54"/>
                <a:gd name="T5" fmla="*/ 8 h 80"/>
                <a:gd name="T6" fmla="*/ 28 w 54"/>
                <a:gd name="T7" fmla="*/ 6 h 80"/>
                <a:gd name="T8" fmla="*/ 16 w 54"/>
                <a:gd name="T9" fmla="*/ 17 h 80"/>
                <a:gd name="T10" fmla="*/ 34 w 54"/>
                <a:gd name="T11" fmla="*/ 34 h 80"/>
                <a:gd name="T12" fmla="*/ 54 w 54"/>
                <a:gd name="T13" fmla="*/ 57 h 80"/>
                <a:gd name="T14" fmla="*/ 24 w 54"/>
                <a:gd name="T15" fmla="*/ 80 h 80"/>
                <a:gd name="T16" fmla="*/ 3 w 54"/>
                <a:gd name="T17" fmla="*/ 77 h 80"/>
                <a:gd name="T18" fmla="*/ 0 w 54"/>
                <a:gd name="T19" fmla="*/ 56 h 80"/>
                <a:gd name="T20" fmla="*/ 6 w 54"/>
                <a:gd name="T21" fmla="*/ 54 h 80"/>
                <a:gd name="T22" fmla="*/ 17 w 54"/>
                <a:gd name="T23" fmla="*/ 72 h 80"/>
                <a:gd name="T24" fmla="*/ 27 w 54"/>
                <a:gd name="T25" fmla="*/ 74 h 80"/>
                <a:gd name="T26" fmla="*/ 39 w 54"/>
                <a:gd name="T27" fmla="*/ 63 h 80"/>
                <a:gd name="T28" fmla="*/ 24 w 54"/>
                <a:gd name="T29" fmla="*/ 47 h 80"/>
                <a:gd name="T30" fmla="*/ 3 w 54"/>
                <a:gd name="T31" fmla="*/ 22 h 80"/>
                <a:gd name="T32" fmla="*/ 31 w 54"/>
                <a:gd name="T33" fmla="*/ 0 h 80"/>
                <a:gd name="T34" fmla="*/ 43 w 54"/>
                <a:gd name="T35" fmla="*/ 1 h 80"/>
                <a:gd name="T36" fmla="*/ 51 w 54"/>
                <a:gd name="T37" fmla="*/ 2 h 80"/>
                <a:gd name="T38" fmla="*/ 49 w 54"/>
                <a:gd name="T39" fmla="*/ 22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54" h="80">
                  <a:moveTo>
                    <a:pt x="49" y="22"/>
                  </a:moveTo>
                  <a:cubicBezTo>
                    <a:pt x="48" y="23"/>
                    <a:pt x="44" y="23"/>
                    <a:pt x="44" y="22"/>
                  </a:cubicBezTo>
                  <a:cubicBezTo>
                    <a:pt x="43" y="14"/>
                    <a:pt x="41" y="10"/>
                    <a:pt x="37" y="8"/>
                  </a:cubicBezTo>
                  <a:cubicBezTo>
                    <a:pt x="35" y="6"/>
                    <a:pt x="32" y="6"/>
                    <a:pt x="28" y="6"/>
                  </a:cubicBezTo>
                  <a:cubicBezTo>
                    <a:pt x="21" y="6"/>
                    <a:pt x="16" y="10"/>
                    <a:pt x="16" y="17"/>
                  </a:cubicBezTo>
                  <a:cubicBezTo>
                    <a:pt x="16" y="23"/>
                    <a:pt x="19" y="27"/>
                    <a:pt x="34" y="34"/>
                  </a:cubicBezTo>
                  <a:cubicBezTo>
                    <a:pt x="50" y="41"/>
                    <a:pt x="54" y="48"/>
                    <a:pt x="54" y="57"/>
                  </a:cubicBezTo>
                  <a:cubicBezTo>
                    <a:pt x="54" y="71"/>
                    <a:pt x="41" y="80"/>
                    <a:pt x="24" y="80"/>
                  </a:cubicBezTo>
                  <a:cubicBezTo>
                    <a:pt x="16" y="80"/>
                    <a:pt x="8" y="79"/>
                    <a:pt x="3" y="77"/>
                  </a:cubicBezTo>
                  <a:cubicBezTo>
                    <a:pt x="2" y="72"/>
                    <a:pt x="0" y="60"/>
                    <a:pt x="0" y="56"/>
                  </a:cubicBezTo>
                  <a:cubicBezTo>
                    <a:pt x="1" y="55"/>
                    <a:pt x="5" y="54"/>
                    <a:pt x="6" y="54"/>
                  </a:cubicBezTo>
                  <a:cubicBezTo>
                    <a:pt x="8" y="64"/>
                    <a:pt x="12" y="69"/>
                    <a:pt x="17" y="72"/>
                  </a:cubicBezTo>
                  <a:cubicBezTo>
                    <a:pt x="20" y="73"/>
                    <a:pt x="24" y="74"/>
                    <a:pt x="27" y="74"/>
                  </a:cubicBezTo>
                  <a:cubicBezTo>
                    <a:pt x="34" y="74"/>
                    <a:pt x="39" y="70"/>
                    <a:pt x="39" y="63"/>
                  </a:cubicBezTo>
                  <a:cubicBezTo>
                    <a:pt x="39" y="57"/>
                    <a:pt x="36" y="53"/>
                    <a:pt x="24" y="47"/>
                  </a:cubicBezTo>
                  <a:cubicBezTo>
                    <a:pt x="8" y="39"/>
                    <a:pt x="3" y="33"/>
                    <a:pt x="3" y="22"/>
                  </a:cubicBezTo>
                  <a:cubicBezTo>
                    <a:pt x="3" y="11"/>
                    <a:pt x="12" y="0"/>
                    <a:pt x="31" y="0"/>
                  </a:cubicBezTo>
                  <a:cubicBezTo>
                    <a:pt x="35" y="0"/>
                    <a:pt x="40" y="0"/>
                    <a:pt x="43" y="1"/>
                  </a:cubicBezTo>
                  <a:cubicBezTo>
                    <a:pt x="47" y="2"/>
                    <a:pt x="50" y="2"/>
                    <a:pt x="51" y="2"/>
                  </a:cubicBezTo>
                  <a:cubicBezTo>
                    <a:pt x="50" y="8"/>
                    <a:pt x="49" y="14"/>
                    <a:pt x="49" y="22"/>
                  </a:cubicBezTo>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27" name="Freeform 24">
              <a:extLst>
                <a:ext uri="{FF2B5EF4-FFF2-40B4-BE49-F238E27FC236}">
                  <a16:creationId xmlns:a16="http://schemas.microsoft.com/office/drawing/2014/main" id="{02C968AF-B771-D7DC-C056-3D936BD4496D}"/>
                </a:ext>
              </a:extLst>
            </p:cNvPr>
            <p:cNvSpPr>
              <a:spLocks noEditPoints="1"/>
            </p:cNvSpPr>
            <p:nvPr userDrawn="1"/>
          </p:nvSpPr>
          <p:spPr bwMode="auto">
            <a:xfrm>
              <a:off x="10150475" y="4930775"/>
              <a:ext cx="728663" cy="884238"/>
            </a:xfrm>
            <a:custGeom>
              <a:avLst/>
              <a:gdLst>
                <a:gd name="T0" fmla="*/ 65 w 66"/>
                <a:gd name="T1" fmla="*/ 26 h 80"/>
                <a:gd name="T2" fmla="*/ 38 w 66"/>
                <a:gd name="T3" fmla="*/ 0 h 80"/>
                <a:gd name="T4" fmla="*/ 17 w 66"/>
                <a:gd name="T5" fmla="*/ 6 h 80"/>
                <a:gd name="T6" fmla="*/ 0 w 66"/>
                <a:gd name="T7" fmla="*/ 41 h 80"/>
                <a:gd name="T8" fmla="*/ 11 w 66"/>
                <a:gd name="T9" fmla="*/ 71 h 80"/>
                <a:gd name="T10" fmla="*/ 35 w 66"/>
                <a:gd name="T11" fmla="*/ 80 h 80"/>
                <a:gd name="T12" fmla="*/ 65 w 66"/>
                <a:gd name="T13" fmla="*/ 66 h 80"/>
                <a:gd name="T14" fmla="*/ 66 w 66"/>
                <a:gd name="T15" fmla="*/ 61 h 80"/>
                <a:gd name="T16" fmla="*/ 65 w 66"/>
                <a:gd name="T17" fmla="*/ 60 h 80"/>
                <a:gd name="T18" fmla="*/ 43 w 66"/>
                <a:gd name="T19" fmla="*/ 68 h 80"/>
                <a:gd name="T20" fmla="*/ 23 w 66"/>
                <a:gd name="T21" fmla="*/ 59 h 80"/>
                <a:gd name="T22" fmla="*/ 15 w 66"/>
                <a:gd name="T23" fmla="*/ 40 h 80"/>
                <a:gd name="T24" fmla="*/ 16 w 66"/>
                <a:gd name="T25" fmla="*/ 38 h 80"/>
                <a:gd name="T26" fmla="*/ 64 w 66"/>
                <a:gd name="T27" fmla="*/ 34 h 80"/>
                <a:gd name="T28" fmla="*/ 65 w 66"/>
                <a:gd name="T29" fmla="*/ 26 h 80"/>
                <a:gd name="T30" fmla="*/ 32 w 66"/>
                <a:gd name="T31" fmla="*/ 7 h 80"/>
                <a:gd name="T32" fmla="*/ 50 w 66"/>
                <a:gd name="T33" fmla="*/ 28 h 80"/>
                <a:gd name="T34" fmla="*/ 49 w 66"/>
                <a:gd name="T35" fmla="*/ 29 h 80"/>
                <a:gd name="T36" fmla="*/ 16 w 66"/>
                <a:gd name="T37" fmla="*/ 30 h 80"/>
                <a:gd name="T38" fmla="*/ 15 w 66"/>
                <a:gd name="T39" fmla="*/ 29 h 80"/>
                <a:gd name="T40" fmla="*/ 32 w 66"/>
                <a:gd name="T41" fmla="*/ 7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66" h="80">
                  <a:moveTo>
                    <a:pt x="65" y="26"/>
                  </a:moveTo>
                  <a:cubicBezTo>
                    <a:pt x="63" y="16"/>
                    <a:pt x="56" y="0"/>
                    <a:pt x="38" y="0"/>
                  </a:cubicBezTo>
                  <a:cubicBezTo>
                    <a:pt x="32" y="0"/>
                    <a:pt x="23" y="2"/>
                    <a:pt x="17" y="6"/>
                  </a:cubicBezTo>
                  <a:cubicBezTo>
                    <a:pt x="7" y="13"/>
                    <a:pt x="0" y="24"/>
                    <a:pt x="0" y="41"/>
                  </a:cubicBezTo>
                  <a:cubicBezTo>
                    <a:pt x="0" y="52"/>
                    <a:pt x="3" y="63"/>
                    <a:pt x="11" y="71"/>
                  </a:cubicBezTo>
                  <a:cubicBezTo>
                    <a:pt x="17" y="77"/>
                    <a:pt x="25" y="80"/>
                    <a:pt x="35" y="80"/>
                  </a:cubicBezTo>
                  <a:cubicBezTo>
                    <a:pt x="43" y="80"/>
                    <a:pt x="57" y="76"/>
                    <a:pt x="65" y="66"/>
                  </a:cubicBezTo>
                  <a:cubicBezTo>
                    <a:pt x="66" y="66"/>
                    <a:pt x="66" y="62"/>
                    <a:pt x="66" y="61"/>
                  </a:cubicBezTo>
                  <a:cubicBezTo>
                    <a:pt x="66" y="60"/>
                    <a:pt x="66" y="60"/>
                    <a:pt x="65" y="60"/>
                  </a:cubicBezTo>
                  <a:cubicBezTo>
                    <a:pt x="58" y="66"/>
                    <a:pt x="51" y="68"/>
                    <a:pt x="43" y="68"/>
                  </a:cubicBezTo>
                  <a:cubicBezTo>
                    <a:pt x="35" y="68"/>
                    <a:pt x="28" y="65"/>
                    <a:pt x="23" y="59"/>
                  </a:cubicBezTo>
                  <a:cubicBezTo>
                    <a:pt x="18" y="54"/>
                    <a:pt x="15" y="46"/>
                    <a:pt x="15" y="40"/>
                  </a:cubicBezTo>
                  <a:cubicBezTo>
                    <a:pt x="15" y="39"/>
                    <a:pt x="15" y="38"/>
                    <a:pt x="16" y="38"/>
                  </a:cubicBezTo>
                  <a:cubicBezTo>
                    <a:pt x="31" y="37"/>
                    <a:pt x="55" y="36"/>
                    <a:pt x="64" y="34"/>
                  </a:cubicBezTo>
                  <a:cubicBezTo>
                    <a:pt x="66" y="33"/>
                    <a:pt x="65" y="26"/>
                    <a:pt x="65" y="26"/>
                  </a:cubicBezTo>
                  <a:moveTo>
                    <a:pt x="32" y="7"/>
                  </a:moveTo>
                  <a:cubicBezTo>
                    <a:pt x="42" y="7"/>
                    <a:pt x="49" y="18"/>
                    <a:pt x="50" y="28"/>
                  </a:cubicBezTo>
                  <a:cubicBezTo>
                    <a:pt x="50" y="28"/>
                    <a:pt x="49" y="29"/>
                    <a:pt x="49" y="29"/>
                  </a:cubicBezTo>
                  <a:cubicBezTo>
                    <a:pt x="45" y="30"/>
                    <a:pt x="22" y="31"/>
                    <a:pt x="16" y="30"/>
                  </a:cubicBezTo>
                  <a:cubicBezTo>
                    <a:pt x="16" y="30"/>
                    <a:pt x="15" y="30"/>
                    <a:pt x="15" y="29"/>
                  </a:cubicBezTo>
                  <a:cubicBezTo>
                    <a:pt x="16" y="16"/>
                    <a:pt x="23" y="7"/>
                    <a:pt x="32" y="7"/>
                  </a:cubicBezTo>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28" name="Freeform 25">
              <a:extLst>
                <a:ext uri="{FF2B5EF4-FFF2-40B4-BE49-F238E27FC236}">
                  <a16:creationId xmlns:a16="http://schemas.microsoft.com/office/drawing/2014/main" id="{6A431C96-BE41-177A-5C34-C40F0F722C85}"/>
                </a:ext>
              </a:extLst>
            </p:cNvPr>
            <p:cNvSpPr>
              <a:spLocks/>
            </p:cNvSpPr>
            <p:nvPr userDrawn="1"/>
          </p:nvSpPr>
          <p:spPr bwMode="auto">
            <a:xfrm>
              <a:off x="5086350" y="4456113"/>
              <a:ext cx="938213" cy="1370013"/>
            </a:xfrm>
            <a:custGeom>
              <a:avLst/>
              <a:gdLst>
                <a:gd name="T0" fmla="*/ 85 w 85"/>
                <a:gd name="T1" fmla="*/ 112 h 124"/>
                <a:gd name="T2" fmla="*/ 76 w 85"/>
                <a:gd name="T3" fmla="*/ 112 h 124"/>
                <a:gd name="T4" fmla="*/ 73 w 85"/>
                <a:gd name="T5" fmla="*/ 105 h 124"/>
                <a:gd name="T6" fmla="*/ 73 w 85"/>
                <a:gd name="T7" fmla="*/ 63 h 124"/>
                <a:gd name="T8" fmla="*/ 73 w 85"/>
                <a:gd name="T9" fmla="*/ 17 h 124"/>
                <a:gd name="T10" fmla="*/ 75 w 85"/>
                <a:gd name="T11" fmla="*/ 3 h 124"/>
                <a:gd name="T12" fmla="*/ 74 w 85"/>
                <a:gd name="T13" fmla="*/ 0 h 124"/>
                <a:gd name="T14" fmla="*/ 43 w 85"/>
                <a:gd name="T15" fmla="*/ 5 h 124"/>
                <a:gd name="T16" fmla="*/ 43 w 85"/>
                <a:gd name="T17" fmla="*/ 10 h 124"/>
                <a:gd name="T18" fmla="*/ 54 w 85"/>
                <a:gd name="T19" fmla="*/ 12 h 124"/>
                <a:gd name="T20" fmla="*/ 58 w 85"/>
                <a:gd name="T21" fmla="*/ 18 h 124"/>
                <a:gd name="T22" fmla="*/ 58 w 85"/>
                <a:gd name="T23" fmla="*/ 43 h 124"/>
                <a:gd name="T24" fmla="*/ 58 w 85"/>
                <a:gd name="T25" fmla="*/ 102 h 124"/>
                <a:gd name="T26" fmla="*/ 56 w 85"/>
                <a:gd name="T27" fmla="*/ 106 h 124"/>
                <a:gd name="T28" fmla="*/ 41 w 85"/>
                <a:gd name="T29" fmla="*/ 111 h 124"/>
                <a:gd name="T30" fmla="*/ 15 w 85"/>
                <a:gd name="T31" fmla="*/ 80 h 124"/>
                <a:gd name="T32" fmla="*/ 43 w 85"/>
                <a:gd name="T33" fmla="*/ 52 h 124"/>
                <a:gd name="T34" fmla="*/ 50 w 85"/>
                <a:gd name="T35" fmla="*/ 52 h 124"/>
                <a:gd name="T36" fmla="*/ 51 w 85"/>
                <a:gd name="T37" fmla="*/ 51 h 124"/>
                <a:gd name="T38" fmla="*/ 48 w 85"/>
                <a:gd name="T39" fmla="*/ 46 h 124"/>
                <a:gd name="T40" fmla="*/ 40 w 85"/>
                <a:gd name="T41" fmla="*/ 45 h 124"/>
                <a:gd name="T42" fmla="*/ 20 w 85"/>
                <a:gd name="T43" fmla="*/ 50 h 124"/>
                <a:gd name="T44" fmla="*/ 0 w 85"/>
                <a:gd name="T45" fmla="*/ 86 h 124"/>
                <a:gd name="T46" fmla="*/ 9 w 85"/>
                <a:gd name="T47" fmla="*/ 113 h 124"/>
                <a:gd name="T48" fmla="*/ 30 w 85"/>
                <a:gd name="T49" fmla="*/ 123 h 124"/>
                <a:gd name="T50" fmla="*/ 57 w 85"/>
                <a:gd name="T51" fmla="*/ 112 h 124"/>
                <a:gd name="T52" fmla="*/ 58 w 85"/>
                <a:gd name="T53" fmla="*/ 113 h 124"/>
                <a:gd name="T54" fmla="*/ 58 w 85"/>
                <a:gd name="T55" fmla="*/ 122 h 124"/>
                <a:gd name="T56" fmla="*/ 59 w 85"/>
                <a:gd name="T57" fmla="*/ 124 h 124"/>
                <a:gd name="T58" fmla="*/ 84 w 85"/>
                <a:gd name="T59" fmla="*/ 117 h 124"/>
                <a:gd name="T60" fmla="*/ 85 w 85"/>
                <a:gd name="T61" fmla="*/ 112 h 1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85" h="124">
                  <a:moveTo>
                    <a:pt x="85" y="112"/>
                  </a:moveTo>
                  <a:cubicBezTo>
                    <a:pt x="82" y="112"/>
                    <a:pt x="79" y="112"/>
                    <a:pt x="76" y="112"/>
                  </a:cubicBezTo>
                  <a:cubicBezTo>
                    <a:pt x="74" y="112"/>
                    <a:pt x="73" y="111"/>
                    <a:pt x="73" y="105"/>
                  </a:cubicBezTo>
                  <a:cubicBezTo>
                    <a:pt x="73" y="101"/>
                    <a:pt x="73" y="86"/>
                    <a:pt x="73" y="63"/>
                  </a:cubicBezTo>
                  <a:cubicBezTo>
                    <a:pt x="73" y="34"/>
                    <a:pt x="73" y="27"/>
                    <a:pt x="73" y="17"/>
                  </a:cubicBezTo>
                  <a:cubicBezTo>
                    <a:pt x="73" y="8"/>
                    <a:pt x="74" y="5"/>
                    <a:pt x="75" y="3"/>
                  </a:cubicBezTo>
                  <a:cubicBezTo>
                    <a:pt x="76" y="2"/>
                    <a:pt x="75" y="0"/>
                    <a:pt x="74" y="0"/>
                  </a:cubicBezTo>
                  <a:cubicBezTo>
                    <a:pt x="68" y="2"/>
                    <a:pt x="56" y="5"/>
                    <a:pt x="43" y="5"/>
                  </a:cubicBezTo>
                  <a:cubicBezTo>
                    <a:pt x="42" y="5"/>
                    <a:pt x="42" y="9"/>
                    <a:pt x="43" y="10"/>
                  </a:cubicBezTo>
                  <a:cubicBezTo>
                    <a:pt x="46" y="10"/>
                    <a:pt x="51" y="11"/>
                    <a:pt x="54" y="12"/>
                  </a:cubicBezTo>
                  <a:cubicBezTo>
                    <a:pt x="57" y="13"/>
                    <a:pt x="57" y="14"/>
                    <a:pt x="58" y="18"/>
                  </a:cubicBezTo>
                  <a:cubicBezTo>
                    <a:pt x="58" y="23"/>
                    <a:pt x="58" y="20"/>
                    <a:pt x="58" y="43"/>
                  </a:cubicBezTo>
                  <a:cubicBezTo>
                    <a:pt x="58" y="51"/>
                    <a:pt x="58" y="97"/>
                    <a:pt x="58" y="102"/>
                  </a:cubicBezTo>
                  <a:cubicBezTo>
                    <a:pt x="58" y="103"/>
                    <a:pt x="57" y="105"/>
                    <a:pt x="56" y="106"/>
                  </a:cubicBezTo>
                  <a:cubicBezTo>
                    <a:pt x="52" y="109"/>
                    <a:pt x="47" y="111"/>
                    <a:pt x="41" y="111"/>
                  </a:cubicBezTo>
                  <a:cubicBezTo>
                    <a:pt x="27" y="111"/>
                    <a:pt x="15" y="100"/>
                    <a:pt x="15" y="80"/>
                  </a:cubicBezTo>
                  <a:cubicBezTo>
                    <a:pt x="17" y="51"/>
                    <a:pt x="43" y="52"/>
                    <a:pt x="43" y="52"/>
                  </a:cubicBezTo>
                  <a:cubicBezTo>
                    <a:pt x="45" y="52"/>
                    <a:pt x="48" y="52"/>
                    <a:pt x="50" y="52"/>
                  </a:cubicBezTo>
                  <a:cubicBezTo>
                    <a:pt x="50" y="52"/>
                    <a:pt x="51" y="51"/>
                    <a:pt x="51" y="51"/>
                  </a:cubicBezTo>
                  <a:cubicBezTo>
                    <a:pt x="51" y="50"/>
                    <a:pt x="50" y="47"/>
                    <a:pt x="48" y="46"/>
                  </a:cubicBezTo>
                  <a:cubicBezTo>
                    <a:pt x="46" y="45"/>
                    <a:pt x="43" y="45"/>
                    <a:pt x="40" y="45"/>
                  </a:cubicBezTo>
                  <a:cubicBezTo>
                    <a:pt x="34" y="45"/>
                    <a:pt x="27" y="46"/>
                    <a:pt x="20" y="50"/>
                  </a:cubicBezTo>
                  <a:cubicBezTo>
                    <a:pt x="10" y="55"/>
                    <a:pt x="0" y="68"/>
                    <a:pt x="0" y="86"/>
                  </a:cubicBezTo>
                  <a:cubicBezTo>
                    <a:pt x="0" y="96"/>
                    <a:pt x="3" y="106"/>
                    <a:pt x="9" y="113"/>
                  </a:cubicBezTo>
                  <a:cubicBezTo>
                    <a:pt x="14" y="119"/>
                    <a:pt x="22" y="123"/>
                    <a:pt x="30" y="123"/>
                  </a:cubicBezTo>
                  <a:cubicBezTo>
                    <a:pt x="36" y="123"/>
                    <a:pt x="48" y="118"/>
                    <a:pt x="57" y="112"/>
                  </a:cubicBezTo>
                  <a:cubicBezTo>
                    <a:pt x="57" y="112"/>
                    <a:pt x="58" y="112"/>
                    <a:pt x="58" y="113"/>
                  </a:cubicBezTo>
                  <a:cubicBezTo>
                    <a:pt x="58" y="115"/>
                    <a:pt x="58" y="120"/>
                    <a:pt x="58" y="122"/>
                  </a:cubicBezTo>
                  <a:cubicBezTo>
                    <a:pt x="58" y="123"/>
                    <a:pt x="59" y="124"/>
                    <a:pt x="59" y="124"/>
                  </a:cubicBezTo>
                  <a:cubicBezTo>
                    <a:pt x="64" y="124"/>
                    <a:pt x="79" y="119"/>
                    <a:pt x="84" y="117"/>
                  </a:cubicBezTo>
                  <a:cubicBezTo>
                    <a:pt x="85" y="116"/>
                    <a:pt x="85" y="113"/>
                    <a:pt x="85" y="112"/>
                  </a:cubicBezTo>
                </a:path>
              </a:pathLst>
            </a:custGeom>
            <a:grpFill/>
            <a:ln>
              <a:noFill/>
            </a:ln>
          </p:spPr>
          <p:txBody>
            <a:bodyPr vert="horz" wrap="square" lIns="91440" tIns="45720" rIns="91440" bIns="45720" numCol="1" anchor="t" anchorCtr="0" compatLnSpc="1">
              <a:prstTxWarp prst="textNoShape">
                <a:avLst/>
              </a:prstTxWarp>
            </a:bodyPr>
            <a:lstStyle/>
            <a:p>
              <a:endParaRPr lang="en-US"/>
            </a:p>
          </p:txBody>
        </p:sp>
      </p:grpSp>
      <p:sp>
        <p:nvSpPr>
          <p:cNvPr id="31" name="Date Placeholder 30">
            <a:extLst>
              <a:ext uri="{FF2B5EF4-FFF2-40B4-BE49-F238E27FC236}">
                <a16:creationId xmlns:a16="http://schemas.microsoft.com/office/drawing/2014/main" id="{70DEAA02-DC67-1CFA-1C79-7F3F98DE4795}"/>
              </a:ext>
            </a:extLst>
          </p:cNvPr>
          <p:cNvSpPr>
            <a:spLocks noGrp="1"/>
          </p:cNvSpPr>
          <p:nvPr>
            <p:ph type="dt" sz="half" idx="10"/>
          </p:nvPr>
        </p:nvSpPr>
        <p:spPr>
          <a:xfrm>
            <a:off x="541338" y="5523723"/>
            <a:ext cx="5554662" cy="426228"/>
          </a:xfrm>
        </p:spPr>
        <p:txBody>
          <a:bodyPr/>
          <a:lstStyle>
            <a:lvl1pPr algn="l">
              <a:defRPr sz="1800">
                <a:solidFill>
                  <a:schemeClr val="accent3"/>
                </a:solidFill>
              </a:defRPr>
            </a:lvl1pPr>
          </a:lstStyle>
          <a:p>
            <a:fld id="{F7A0F6E8-B336-4BB7-B742-8625052934FC}" type="datetime1">
              <a:rPr lang="en-US" smtClean="0"/>
              <a:t>2/3/2025</a:t>
            </a:fld>
            <a:endParaRPr lang="en-US"/>
          </a:p>
        </p:txBody>
      </p:sp>
      <p:sp>
        <p:nvSpPr>
          <p:cNvPr id="32" name="Footer Placeholder 31">
            <a:extLst>
              <a:ext uri="{FF2B5EF4-FFF2-40B4-BE49-F238E27FC236}">
                <a16:creationId xmlns:a16="http://schemas.microsoft.com/office/drawing/2014/main" id="{F7C4C4E8-CD62-7282-6E47-F29FB4257721}"/>
              </a:ext>
            </a:extLst>
          </p:cNvPr>
          <p:cNvSpPr>
            <a:spLocks noGrp="1"/>
          </p:cNvSpPr>
          <p:nvPr>
            <p:ph type="ftr" sz="quarter" idx="11"/>
          </p:nvPr>
        </p:nvSpPr>
        <p:spPr/>
        <p:txBody>
          <a:bodyPr/>
          <a:lstStyle>
            <a:lvl1pPr>
              <a:defRPr>
                <a:solidFill>
                  <a:schemeClr val="accent3"/>
                </a:solidFill>
              </a:defRPr>
            </a:lvl1pPr>
          </a:lstStyle>
          <a:p>
            <a:endParaRPr lang="en-US"/>
          </a:p>
        </p:txBody>
      </p:sp>
      <p:sp>
        <p:nvSpPr>
          <p:cNvPr id="5" name="Text Placeholder 4">
            <a:extLst>
              <a:ext uri="{FF2B5EF4-FFF2-40B4-BE49-F238E27FC236}">
                <a16:creationId xmlns:a16="http://schemas.microsoft.com/office/drawing/2014/main" id="{C5EFD3D7-09DB-4CFB-40A5-A3B0DE12DF71}"/>
              </a:ext>
            </a:extLst>
          </p:cNvPr>
          <p:cNvSpPr>
            <a:spLocks noGrp="1"/>
          </p:cNvSpPr>
          <p:nvPr>
            <p:ph type="body" sz="quarter" idx="12" hasCustomPrompt="1"/>
          </p:nvPr>
        </p:nvSpPr>
        <p:spPr>
          <a:xfrm>
            <a:off x="541338" y="504000"/>
            <a:ext cx="5554662" cy="254000"/>
          </a:xfrm>
        </p:spPr>
        <p:txBody>
          <a:bodyPr/>
          <a:lstStyle>
            <a:lvl1pPr>
              <a:defRPr cap="all" baseline="0">
                <a:solidFill>
                  <a:schemeClr val="accent3"/>
                </a:solidFill>
                <a:latin typeface="Work Sans SemiBold" pitchFamily="2" charset="0"/>
              </a:defRPr>
            </a:lvl1pPr>
          </a:lstStyle>
          <a:p>
            <a:pPr lvl="0"/>
            <a:r>
              <a:rPr lang="en-US"/>
              <a:t>Add optional header</a:t>
            </a:r>
          </a:p>
        </p:txBody>
      </p:sp>
    </p:spTree>
    <p:extLst>
      <p:ext uri="{BB962C8B-B14F-4D97-AF65-F5344CB8AC3E}">
        <p14:creationId xmlns:p14="http://schemas.microsoft.com/office/powerpoint/2010/main" val="1138129726"/>
      </p:ext>
    </p:extLst>
  </p:cSld>
  <p:clrMapOvr>
    <a:masterClrMapping/>
  </p:clrMapOvr>
  <p:extLst>
    <p:ext uri="{DCECCB84-F9BA-43D5-87BE-67443E8EF086}">
      <p15:sldGuideLst xmlns:p15="http://schemas.microsoft.com/office/powerpoint/2012/main">
        <p15:guide id="2" pos="3840">
          <p15:clr>
            <a:srgbClr val="FBAE40"/>
          </p15:clr>
        </p15:guide>
      </p15:sldGuideLst>
    </p:ext>
  </p:extLst>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preserve="1" userDrawn="1">
  <p:cSld name="Title Slide_Header 3">
    <p:spTree>
      <p:nvGrpSpPr>
        <p:cNvPr id="1" name=""/>
        <p:cNvGrpSpPr/>
        <p:nvPr/>
      </p:nvGrpSpPr>
      <p:grpSpPr>
        <a:xfrm>
          <a:off x="0" y="0"/>
          <a:ext cx="0" cy="0"/>
          <a:chOff x="0" y="0"/>
          <a:chExt cx="0" cy="0"/>
        </a:xfrm>
      </p:grpSpPr>
      <p:sp>
        <p:nvSpPr>
          <p:cNvPr id="6" name="Picture Placeholder 5">
            <a:extLst>
              <a:ext uri="{FF2B5EF4-FFF2-40B4-BE49-F238E27FC236}">
                <a16:creationId xmlns:a16="http://schemas.microsoft.com/office/drawing/2014/main" id="{A32C7CF8-9942-D241-2DEE-7557582CB156}"/>
              </a:ext>
            </a:extLst>
          </p:cNvPr>
          <p:cNvSpPr>
            <a:spLocks noGrp="1"/>
          </p:cNvSpPr>
          <p:nvPr>
            <p:ph type="pic" sz="quarter" idx="13"/>
          </p:nvPr>
        </p:nvSpPr>
        <p:spPr>
          <a:xfrm>
            <a:off x="0" y="0"/>
            <a:ext cx="3888000" cy="6858000"/>
          </a:xfrm>
          <a:solidFill>
            <a:schemeClr val="bg1">
              <a:lumMod val="85000"/>
            </a:schemeClr>
          </a:solidFill>
        </p:spPr>
        <p:txBody>
          <a:bodyPr/>
          <a:lstStyle/>
          <a:p>
            <a:r>
              <a:rPr lang="en-GB"/>
              <a:t>Click icon to add picture</a:t>
            </a:r>
          </a:p>
        </p:txBody>
      </p:sp>
      <p:sp>
        <p:nvSpPr>
          <p:cNvPr id="2" name="Title 1">
            <a:extLst>
              <a:ext uri="{FF2B5EF4-FFF2-40B4-BE49-F238E27FC236}">
                <a16:creationId xmlns:a16="http://schemas.microsoft.com/office/drawing/2014/main" id="{8355A726-047D-73E1-D681-DF8571E2509D}"/>
              </a:ext>
            </a:extLst>
          </p:cNvPr>
          <p:cNvSpPr>
            <a:spLocks noGrp="1"/>
          </p:cNvSpPr>
          <p:nvPr>
            <p:ph type="ctrTitle"/>
          </p:nvPr>
        </p:nvSpPr>
        <p:spPr>
          <a:xfrm>
            <a:off x="4435721" y="827085"/>
            <a:ext cx="7216529" cy="2597861"/>
          </a:xfrm>
        </p:spPr>
        <p:txBody>
          <a:bodyPr anchor="t"/>
          <a:lstStyle>
            <a:lvl1pPr algn="l">
              <a:lnSpc>
                <a:spcPct val="100000"/>
              </a:lnSpc>
              <a:defRPr sz="5000"/>
            </a:lvl1pPr>
          </a:lstStyle>
          <a:p>
            <a:r>
              <a:rPr lang="en-GB"/>
              <a:t>Click to edit Master title style</a:t>
            </a:r>
            <a:endParaRPr lang="en-US"/>
          </a:p>
        </p:txBody>
      </p:sp>
      <p:sp>
        <p:nvSpPr>
          <p:cNvPr id="3" name="Subtitle 2">
            <a:extLst>
              <a:ext uri="{FF2B5EF4-FFF2-40B4-BE49-F238E27FC236}">
                <a16:creationId xmlns:a16="http://schemas.microsoft.com/office/drawing/2014/main" id="{9BCA52A2-D1ED-A39F-9096-70804795A566}"/>
              </a:ext>
            </a:extLst>
          </p:cNvPr>
          <p:cNvSpPr>
            <a:spLocks noGrp="1"/>
          </p:cNvSpPr>
          <p:nvPr>
            <p:ph type="subTitle" idx="1" hasCustomPrompt="1"/>
          </p:nvPr>
        </p:nvSpPr>
        <p:spPr>
          <a:xfrm>
            <a:off x="4435721" y="3671998"/>
            <a:ext cx="5554662" cy="1851722"/>
          </a:xfrm>
        </p:spPr>
        <p:txBody>
          <a:bodyPr/>
          <a:lstStyle>
            <a:lvl1pPr marL="0" indent="0" algn="l">
              <a:buNone/>
              <a:defRPr sz="1800">
                <a:solidFill>
                  <a:schemeClr val="accent3"/>
                </a:solidFill>
                <a:latin typeface="Work Sans SemiBold" pitchFamily="2"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Add optional subtitle</a:t>
            </a:r>
          </a:p>
        </p:txBody>
      </p:sp>
      <p:grpSp>
        <p:nvGrpSpPr>
          <p:cNvPr id="7" name="Group 6">
            <a:extLst>
              <a:ext uri="{FF2B5EF4-FFF2-40B4-BE49-F238E27FC236}">
                <a16:creationId xmlns:a16="http://schemas.microsoft.com/office/drawing/2014/main" id="{B825796D-15C2-95E2-DCB8-86017424D43C}"/>
              </a:ext>
            </a:extLst>
          </p:cNvPr>
          <p:cNvGrpSpPr>
            <a:grpSpLocks noChangeAspect="1"/>
          </p:cNvGrpSpPr>
          <p:nvPr userDrawn="1"/>
        </p:nvGrpSpPr>
        <p:grpSpPr>
          <a:xfrm>
            <a:off x="10317600" y="5796000"/>
            <a:ext cx="1332000" cy="523781"/>
            <a:chOff x="0" y="1031875"/>
            <a:chExt cx="12192001" cy="4794251"/>
          </a:xfrm>
          <a:solidFill>
            <a:schemeClr val="accent1"/>
          </a:solidFill>
        </p:grpSpPr>
        <p:sp>
          <p:nvSpPr>
            <p:cNvPr id="8" name="Freeform 5">
              <a:extLst>
                <a:ext uri="{FF2B5EF4-FFF2-40B4-BE49-F238E27FC236}">
                  <a16:creationId xmlns:a16="http://schemas.microsoft.com/office/drawing/2014/main" id="{13816C64-CA86-156E-84C1-0EBB5B2BD0E5}"/>
                </a:ext>
              </a:extLst>
            </p:cNvPr>
            <p:cNvSpPr>
              <a:spLocks/>
            </p:cNvSpPr>
            <p:nvPr userDrawn="1"/>
          </p:nvSpPr>
          <p:spPr bwMode="auto">
            <a:xfrm>
              <a:off x="5119688" y="1031875"/>
              <a:ext cx="2416175" cy="2706688"/>
            </a:xfrm>
            <a:custGeom>
              <a:avLst/>
              <a:gdLst>
                <a:gd name="T0" fmla="*/ 368 w 1522"/>
                <a:gd name="T1" fmla="*/ 0 h 1705"/>
                <a:gd name="T2" fmla="*/ 0 w 1522"/>
                <a:gd name="T3" fmla="*/ 953 h 1705"/>
                <a:gd name="T4" fmla="*/ 500 w 1522"/>
                <a:gd name="T5" fmla="*/ 953 h 1705"/>
                <a:gd name="T6" fmla="*/ 611 w 1522"/>
                <a:gd name="T7" fmla="*/ 654 h 1705"/>
                <a:gd name="T8" fmla="*/ 1021 w 1522"/>
                <a:gd name="T9" fmla="*/ 1705 h 1705"/>
                <a:gd name="T10" fmla="*/ 1522 w 1522"/>
                <a:gd name="T11" fmla="*/ 1705 h 1705"/>
                <a:gd name="T12" fmla="*/ 869 w 1522"/>
                <a:gd name="T13" fmla="*/ 0 h 1705"/>
                <a:gd name="T14" fmla="*/ 368 w 1522"/>
                <a:gd name="T15" fmla="*/ 0 h 170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522" h="1705">
                  <a:moveTo>
                    <a:pt x="368" y="0"/>
                  </a:moveTo>
                  <a:lnTo>
                    <a:pt x="0" y="953"/>
                  </a:lnTo>
                  <a:lnTo>
                    <a:pt x="500" y="953"/>
                  </a:lnTo>
                  <a:lnTo>
                    <a:pt x="611" y="654"/>
                  </a:lnTo>
                  <a:lnTo>
                    <a:pt x="1021" y="1705"/>
                  </a:lnTo>
                  <a:lnTo>
                    <a:pt x="1522" y="1705"/>
                  </a:lnTo>
                  <a:lnTo>
                    <a:pt x="869" y="0"/>
                  </a:lnTo>
                  <a:lnTo>
                    <a:pt x="368" y="0"/>
                  </a:lnTo>
                  <a:close/>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9" name="Freeform 6">
              <a:extLst>
                <a:ext uri="{FF2B5EF4-FFF2-40B4-BE49-F238E27FC236}">
                  <a16:creationId xmlns:a16="http://schemas.microsoft.com/office/drawing/2014/main" id="{B64D5ABB-AE14-F692-03BF-35A31F099340}"/>
                </a:ext>
              </a:extLst>
            </p:cNvPr>
            <p:cNvSpPr>
              <a:spLocks/>
            </p:cNvSpPr>
            <p:nvPr userDrawn="1"/>
          </p:nvSpPr>
          <p:spPr bwMode="auto">
            <a:xfrm>
              <a:off x="4843463" y="3141663"/>
              <a:ext cx="1246188" cy="122238"/>
            </a:xfrm>
            <a:custGeom>
              <a:avLst/>
              <a:gdLst>
                <a:gd name="T0" fmla="*/ 72 w 113"/>
                <a:gd name="T1" fmla="*/ 11 h 11"/>
                <a:gd name="T2" fmla="*/ 83 w 113"/>
                <a:gd name="T3" fmla="*/ 11 h 11"/>
                <a:gd name="T4" fmla="*/ 102 w 113"/>
                <a:gd name="T5" fmla="*/ 7 h 11"/>
                <a:gd name="T6" fmla="*/ 113 w 113"/>
                <a:gd name="T7" fmla="*/ 0 h 11"/>
                <a:gd name="T8" fmla="*/ 4 w 113"/>
                <a:gd name="T9" fmla="*/ 0 h 11"/>
                <a:gd name="T10" fmla="*/ 0 w 113"/>
                <a:gd name="T11" fmla="*/ 11 h 11"/>
                <a:gd name="T12" fmla="*/ 72 w 113"/>
                <a:gd name="T13" fmla="*/ 11 h 11"/>
              </a:gdLst>
              <a:ahLst/>
              <a:cxnLst>
                <a:cxn ang="0">
                  <a:pos x="T0" y="T1"/>
                </a:cxn>
                <a:cxn ang="0">
                  <a:pos x="T2" y="T3"/>
                </a:cxn>
                <a:cxn ang="0">
                  <a:pos x="T4" y="T5"/>
                </a:cxn>
                <a:cxn ang="0">
                  <a:pos x="T6" y="T7"/>
                </a:cxn>
                <a:cxn ang="0">
                  <a:pos x="T8" y="T9"/>
                </a:cxn>
                <a:cxn ang="0">
                  <a:pos x="T10" y="T11"/>
                </a:cxn>
                <a:cxn ang="0">
                  <a:pos x="T12" y="T13"/>
                </a:cxn>
              </a:cxnLst>
              <a:rect l="0" t="0" r="r" b="b"/>
              <a:pathLst>
                <a:path w="113" h="11">
                  <a:moveTo>
                    <a:pt x="72" y="11"/>
                  </a:moveTo>
                  <a:cubicBezTo>
                    <a:pt x="83" y="11"/>
                    <a:pt x="83" y="11"/>
                    <a:pt x="83" y="11"/>
                  </a:cubicBezTo>
                  <a:cubicBezTo>
                    <a:pt x="90" y="11"/>
                    <a:pt x="96" y="10"/>
                    <a:pt x="102" y="7"/>
                  </a:cubicBezTo>
                  <a:cubicBezTo>
                    <a:pt x="106" y="6"/>
                    <a:pt x="110" y="3"/>
                    <a:pt x="113" y="0"/>
                  </a:cubicBezTo>
                  <a:cubicBezTo>
                    <a:pt x="4" y="0"/>
                    <a:pt x="4" y="0"/>
                    <a:pt x="4" y="0"/>
                  </a:cubicBezTo>
                  <a:cubicBezTo>
                    <a:pt x="0" y="11"/>
                    <a:pt x="0" y="11"/>
                    <a:pt x="0" y="11"/>
                  </a:cubicBezTo>
                  <a:cubicBezTo>
                    <a:pt x="72" y="11"/>
                    <a:pt x="72" y="11"/>
                    <a:pt x="72" y="11"/>
                  </a:cubicBezTo>
                  <a:close/>
                </a:path>
              </a:pathLst>
            </a:custGeom>
            <a:solidFill>
              <a:schemeClr val="accent3"/>
            </a:solidFill>
            <a:ln>
              <a:noFill/>
            </a:ln>
          </p:spPr>
          <p:txBody>
            <a:bodyPr vert="horz" wrap="square" lIns="91440" tIns="45720" rIns="91440" bIns="45720" numCol="1" anchor="t" anchorCtr="0" compatLnSpc="1">
              <a:prstTxWarp prst="textNoShape">
                <a:avLst/>
              </a:prstTxWarp>
            </a:bodyPr>
            <a:lstStyle/>
            <a:p>
              <a:endParaRPr lang="en-US"/>
            </a:p>
          </p:txBody>
        </p:sp>
        <p:sp>
          <p:nvSpPr>
            <p:cNvPr id="10" name="Freeform 7">
              <a:extLst>
                <a:ext uri="{FF2B5EF4-FFF2-40B4-BE49-F238E27FC236}">
                  <a16:creationId xmlns:a16="http://schemas.microsoft.com/office/drawing/2014/main" id="{3864AA6C-99FB-F339-2B2E-8F174B36F9D6}"/>
                </a:ext>
              </a:extLst>
            </p:cNvPr>
            <p:cNvSpPr>
              <a:spLocks/>
            </p:cNvSpPr>
            <p:nvPr userDrawn="1"/>
          </p:nvSpPr>
          <p:spPr bwMode="auto">
            <a:xfrm>
              <a:off x="4932363" y="2898775"/>
              <a:ext cx="1290638" cy="122238"/>
            </a:xfrm>
            <a:custGeom>
              <a:avLst/>
              <a:gdLst>
                <a:gd name="T0" fmla="*/ 116 w 117"/>
                <a:gd name="T1" fmla="*/ 3 h 11"/>
                <a:gd name="T2" fmla="*/ 117 w 117"/>
                <a:gd name="T3" fmla="*/ 0 h 11"/>
                <a:gd name="T4" fmla="*/ 4 w 117"/>
                <a:gd name="T5" fmla="*/ 0 h 11"/>
                <a:gd name="T6" fmla="*/ 0 w 117"/>
                <a:gd name="T7" fmla="*/ 11 h 11"/>
                <a:gd name="T8" fmla="*/ 113 w 117"/>
                <a:gd name="T9" fmla="*/ 11 h 11"/>
                <a:gd name="T10" fmla="*/ 116 w 117"/>
                <a:gd name="T11" fmla="*/ 3 h 11"/>
              </a:gdLst>
              <a:ahLst/>
              <a:cxnLst>
                <a:cxn ang="0">
                  <a:pos x="T0" y="T1"/>
                </a:cxn>
                <a:cxn ang="0">
                  <a:pos x="T2" y="T3"/>
                </a:cxn>
                <a:cxn ang="0">
                  <a:pos x="T4" y="T5"/>
                </a:cxn>
                <a:cxn ang="0">
                  <a:pos x="T6" y="T7"/>
                </a:cxn>
                <a:cxn ang="0">
                  <a:pos x="T8" y="T9"/>
                </a:cxn>
                <a:cxn ang="0">
                  <a:pos x="T10" y="T11"/>
                </a:cxn>
              </a:cxnLst>
              <a:rect l="0" t="0" r="r" b="b"/>
              <a:pathLst>
                <a:path w="117" h="11">
                  <a:moveTo>
                    <a:pt x="116" y="3"/>
                  </a:moveTo>
                  <a:cubicBezTo>
                    <a:pt x="117" y="2"/>
                    <a:pt x="117" y="1"/>
                    <a:pt x="117" y="0"/>
                  </a:cubicBezTo>
                  <a:cubicBezTo>
                    <a:pt x="4" y="0"/>
                    <a:pt x="4" y="0"/>
                    <a:pt x="4" y="0"/>
                  </a:cubicBezTo>
                  <a:cubicBezTo>
                    <a:pt x="0" y="11"/>
                    <a:pt x="0" y="11"/>
                    <a:pt x="0" y="11"/>
                  </a:cubicBezTo>
                  <a:cubicBezTo>
                    <a:pt x="113" y="11"/>
                    <a:pt x="113" y="11"/>
                    <a:pt x="113" y="11"/>
                  </a:cubicBezTo>
                  <a:cubicBezTo>
                    <a:pt x="115" y="9"/>
                    <a:pt x="116" y="6"/>
                    <a:pt x="116" y="3"/>
                  </a:cubicBezTo>
                </a:path>
              </a:pathLst>
            </a:custGeom>
            <a:solidFill>
              <a:schemeClr val="accent3"/>
            </a:solidFill>
            <a:ln>
              <a:noFill/>
            </a:ln>
          </p:spPr>
          <p:txBody>
            <a:bodyPr vert="horz" wrap="square" lIns="91440" tIns="45720" rIns="91440" bIns="45720" numCol="1" anchor="t" anchorCtr="0" compatLnSpc="1">
              <a:prstTxWarp prst="textNoShape">
                <a:avLst/>
              </a:prstTxWarp>
            </a:bodyPr>
            <a:lstStyle/>
            <a:p>
              <a:endParaRPr lang="en-US"/>
            </a:p>
          </p:txBody>
        </p:sp>
        <p:sp>
          <p:nvSpPr>
            <p:cNvPr id="11" name="Freeform 8">
              <a:extLst>
                <a:ext uri="{FF2B5EF4-FFF2-40B4-BE49-F238E27FC236}">
                  <a16:creationId xmlns:a16="http://schemas.microsoft.com/office/drawing/2014/main" id="{FD2B75B3-39FF-1F9F-6D2C-5A35BA74DD5E}"/>
                </a:ext>
              </a:extLst>
            </p:cNvPr>
            <p:cNvSpPr>
              <a:spLocks/>
            </p:cNvSpPr>
            <p:nvPr userDrawn="1"/>
          </p:nvSpPr>
          <p:spPr bwMode="auto">
            <a:xfrm>
              <a:off x="5019675" y="2667000"/>
              <a:ext cx="1181100" cy="120650"/>
            </a:xfrm>
            <a:custGeom>
              <a:avLst/>
              <a:gdLst>
                <a:gd name="T0" fmla="*/ 104 w 107"/>
                <a:gd name="T1" fmla="*/ 6 h 11"/>
                <a:gd name="T2" fmla="*/ 85 w 107"/>
                <a:gd name="T3" fmla="*/ 0 h 11"/>
                <a:gd name="T4" fmla="*/ 77 w 107"/>
                <a:gd name="T5" fmla="*/ 0 h 11"/>
                <a:gd name="T6" fmla="*/ 5 w 107"/>
                <a:gd name="T7" fmla="*/ 0 h 11"/>
                <a:gd name="T8" fmla="*/ 0 w 107"/>
                <a:gd name="T9" fmla="*/ 11 h 11"/>
                <a:gd name="T10" fmla="*/ 107 w 107"/>
                <a:gd name="T11" fmla="*/ 11 h 11"/>
                <a:gd name="T12" fmla="*/ 104 w 107"/>
                <a:gd name="T13" fmla="*/ 6 h 11"/>
              </a:gdLst>
              <a:ahLst/>
              <a:cxnLst>
                <a:cxn ang="0">
                  <a:pos x="T0" y="T1"/>
                </a:cxn>
                <a:cxn ang="0">
                  <a:pos x="T2" y="T3"/>
                </a:cxn>
                <a:cxn ang="0">
                  <a:pos x="T4" y="T5"/>
                </a:cxn>
                <a:cxn ang="0">
                  <a:pos x="T6" y="T7"/>
                </a:cxn>
                <a:cxn ang="0">
                  <a:pos x="T8" y="T9"/>
                </a:cxn>
                <a:cxn ang="0">
                  <a:pos x="T10" y="T11"/>
                </a:cxn>
                <a:cxn ang="0">
                  <a:pos x="T12" y="T13"/>
                </a:cxn>
              </a:cxnLst>
              <a:rect l="0" t="0" r="r" b="b"/>
              <a:pathLst>
                <a:path w="107" h="11">
                  <a:moveTo>
                    <a:pt x="104" y="6"/>
                  </a:moveTo>
                  <a:cubicBezTo>
                    <a:pt x="100" y="2"/>
                    <a:pt x="94" y="0"/>
                    <a:pt x="85" y="0"/>
                  </a:cubicBezTo>
                  <a:cubicBezTo>
                    <a:pt x="77" y="0"/>
                    <a:pt x="77" y="0"/>
                    <a:pt x="77" y="0"/>
                  </a:cubicBezTo>
                  <a:cubicBezTo>
                    <a:pt x="5" y="0"/>
                    <a:pt x="5" y="0"/>
                    <a:pt x="5" y="0"/>
                  </a:cubicBezTo>
                  <a:cubicBezTo>
                    <a:pt x="0" y="11"/>
                    <a:pt x="0" y="11"/>
                    <a:pt x="0" y="11"/>
                  </a:cubicBezTo>
                  <a:cubicBezTo>
                    <a:pt x="107" y="11"/>
                    <a:pt x="107" y="11"/>
                    <a:pt x="107" y="11"/>
                  </a:cubicBezTo>
                  <a:cubicBezTo>
                    <a:pt x="107" y="9"/>
                    <a:pt x="106" y="8"/>
                    <a:pt x="104" y="6"/>
                  </a:cubicBezTo>
                </a:path>
              </a:pathLst>
            </a:custGeom>
            <a:solidFill>
              <a:schemeClr val="accent3"/>
            </a:solidFill>
            <a:ln>
              <a:noFill/>
            </a:ln>
          </p:spPr>
          <p:txBody>
            <a:bodyPr vert="horz" wrap="square" lIns="91440" tIns="45720" rIns="91440" bIns="45720" numCol="1" anchor="t" anchorCtr="0" compatLnSpc="1">
              <a:prstTxWarp prst="textNoShape">
                <a:avLst/>
              </a:prstTxWarp>
            </a:bodyPr>
            <a:lstStyle/>
            <a:p>
              <a:endParaRPr lang="en-US"/>
            </a:p>
          </p:txBody>
        </p:sp>
        <p:sp>
          <p:nvSpPr>
            <p:cNvPr id="12" name="Freeform 9">
              <a:extLst>
                <a:ext uri="{FF2B5EF4-FFF2-40B4-BE49-F238E27FC236}">
                  <a16:creationId xmlns:a16="http://schemas.microsoft.com/office/drawing/2014/main" id="{4DD225AF-653C-7EE2-C9DA-8D8508EAE96F}"/>
                </a:ext>
              </a:extLst>
            </p:cNvPr>
            <p:cNvSpPr>
              <a:spLocks/>
            </p:cNvSpPr>
            <p:nvPr userDrawn="1"/>
          </p:nvSpPr>
          <p:spPr bwMode="auto">
            <a:xfrm>
              <a:off x="4754563" y="3384550"/>
              <a:ext cx="839788" cy="111125"/>
            </a:xfrm>
            <a:custGeom>
              <a:avLst/>
              <a:gdLst>
                <a:gd name="T0" fmla="*/ 529 w 529"/>
                <a:gd name="T1" fmla="*/ 0 h 70"/>
                <a:gd name="T2" fmla="*/ 28 w 529"/>
                <a:gd name="T3" fmla="*/ 0 h 70"/>
                <a:gd name="T4" fmla="*/ 0 w 529"/>
                <a:gd name="T5" fmla="*/ 70 h 70"/>
                <a:gd name="T6" fmla="*/ 501 w 529"/>
                <a:gd name="T7" fmla="*/ 70 h 70"/>
                <a:gd name="T8" fmla="*/ 529 w 529"/>
                <a:gd name="T9" fmla="*/ 0 h 70"/>
              </a:gdLst>
              <a:ahLst/>
              <a:cxnLst>
                <a:cxn ang="0">
                  <a:pos x="T0" y="T1"/>
                </a:cxn>
                <a:cxn ang="0">
                  <a:pos x="T2" y="T3"/>
                </a:cxn>
                <a:cxn ang="0">
                  <a:pos x="T4" y="T5"/>
                </a:cxn>
                <a:cxn ang="0">
                  <a:pos x="T6" y="T7"/>
                </a:cxn>
                <a:cxn ang="0">
                  <a:pos x="T8" y="T9"/>
                </a:cxn>
              </a:cxnLst>
              <a:rect l="0" t="0" r="r" b="b"/>
              <a:pathLst>
                <a:path w="529" h="70">
                  <a:moveTo>
                    <a:pt x="529" y="0"/>
                  </a:moveTo>
                  <a:lnTo>
                    <a:pt x="28" y="0"/>
                  </a:lnTo>
                  <a:lnTo>
                    <a:pt x="0" y="70"/>
                  </a:lnTo>
                  <a:lnTo>
                    <a:pt x="501" y="70"/>
                  </a:lnTo>
                  <a:lnTo>
                    <a:pt x="529" y="0"/>
                  </a:lnTo>
                  <a:close/>
                </a:path>
              </a:pathLst>
            </a:custGeom>
            <a:solidFill>
              <a:schemeClr val="accent3"/>
            </a:solidFill>
            <a:ln>
              <a:noFill/>
            </a:ln>
          </p:spPr>
          <p:txBody>
            <a:bodyPr vert="horz" wrap="square" lIns="91440" tIns="45720" rIns="91440" bIns="45720" numCol="1" anchor="t" anchorCtr="0" compatLnSpc="1">
              <a:prstTxWarp prst="textNoShape">
                <a:avLst/>
              </a:prstTxWarp>
            </a:bodyPr>
            <a:lstStyle/>
            <a:p>
              <a:endParaRPr lang="en-US"/>
            </a:p>
          </p:txBody>
        </p:sp>
        <p:sp>
          <p:nvSpPr>
            <p:cNvPr id="13" name="Freeform 10">
              <a:extLst>
                <a:ext uri="{FF2B5EF4-FFF2-40B4-BE49-F238E27FC236}">
                  <a16:creationId xmlns:a16="http://schemas.microsoft.com/office/drawing/2014/main" id="{8BF98B98-6DEB-9A7A-BF1B-028308E38EA3}"/>
                </a:ext>
              </a:extLst>
            </p:cNvPr>
            <p:cNvSpPr>
              <a:spLocks/>
            </p:cNvSpPr>
            <p:nvPr userDrawn="1"/>
          </p:nvSpPr>
          <p:spPr bwMode="auto">
            <a:xfrm>
              <a:off x="4656138" y="3616325"/>
              <a:ext cx="849313" cy="122238"/>
            </a:xfrm>
            <a:custGeom>
              <a:avLst/>
              <a:gdLst>
                <a:gd name="T0" fmla="*/ 535 w 535"/>
                <a:gd name="T1" fmla="*/ 0 h 77"/>
                <a:gd name="T2" fmla="*/ 28 w 535"/>
                <a:gd name="T3" fmla="*/ 0 h 77"/>
                <a:gd name="T4" fmla="*/ 0 w 535"/>
                <a:gd name="T5" fmla="*/ 77 h 77"/>
                <a:gd name="T6" fmla="*/ 507 w 535"/>
                <a:gd name="T7" fmla="*/ 77 h 77"/>
                <a:gd name="T8" fmla="*/ 535 w 535"/>
                <a:gd name="T9" fmla="*/ 0 h 77"/>
              </a:gdLst>
              <a:ahLst/>
              <a:cxnLst>
                <a:cxn ang="0">
                  <a:pos x="T0" y="T1"/>
                </a:cxn>
                <a:cxn ang="0">
                  <a:pos x="T2" y="T3"/>
                </a:cxn>
                <a:cxn ang="0">
                  <a:pos x="T4" y="T5"/>
                </a:cxn>
                <a:cxn ang="0">
                  <a:pos x="T6" y="T7"/>
                </a:cxn>
                <a:cxn ang="0">
                  <a:pos x="T8" y="T9"/>
                </a:cxn>
              </a:cxnLst>
              <a:rect l="0" t="0" r="r" b="b"/>
              <a:pathLst>
                <a:path w="535" h="77">
                  <a:moveTo>
                    <a:pt x="535" y="0"/>
                  </a:moveTo>
                  <a:lnTo>
                    <a:pt x="28" y="0"/>
                  </a:lnTo>
                  <a:lnTo>
                    <a:pt x="0" y="77"/>
                  </a:lnTo>
                  <a:lnTo>
                    <a:pt x="507" y="77"/>
                  </a:lnTo>
                  <a:lnTo>
                    <a:pt x="535" y="0"/>
                  </a:lnTo>
                  <a:close/>
                </a:path>
              </a:pathLst>
            </a:custGeom>
            <a:solidFill>
              <a:schemeClr val="accent3"/>
            </a:solidFill>
            <a:ln>
              <a:noFill/>
            </a:ln>
          </p:spPr>
          <p:txBody>
            <a:bodyPr vert="horz" wrap="square" lIns="91440" tIns="45720" rIns="91440" bIns="45720" numCol="1" anchor="t" anchorCtr="0" compatLnSpc="1">
              <a:prstTxWarp prst="textNoShape">
                <a:avLst/>
              </a:prstTxWarp>
            </a:bodyPr>
            <a:lstStyle/>
            <a:p>
              <a:endParaRPr lang="en-US"/>
            </a:p>
          </p:txBody>
        </p:sp>
        <p:sp>
          <p:nvSpPr>
            <p:cNvPr id="14" name="Freeform 11">
              <a:extLst>
                <a:ext uri="{FF2B5EF4-FFF2-40B4-BE49-F238E27FC236}">
                  <a16:creationId xmlns:a16="http://schemas.microsoft.com/office/drawing/2014/main" id="{028957FA-077B-1115-075E-74040BF13EE9}"/>
                </a:ext>
              </a:extLst>
            </p:cNvPr>
            <p:cNvSpPr>
              <a:spLocks noEditPoints="1"/>
            </p:cNvSpPr>
            <p:nvPr userDrawn="1"/>
          </p:nvSpPr>
          <p:spPr bwMode="auto">
            <a:xfrm>
              <a:off x="4292600" y="4930775"/>
              <a:ext cx="727075" cy="884238"/>
            </a:xfrm>
            <a:custGeom>
              <a:avLst/>
              <a:gdLst>
                <a:gd name="T0" fmla="*/ 64 w 66"/>
                <a:gd name="T1" fmla="*/ 26 h 80"/>
                <a:gd name="T2" fmla="*/ 37 w 66"/>
                <a:gd name="T3" fmla="*/ 0 h 80"/>
                <a:gd name="T4" fmla="*/ 17 w 66"/>
                <a:gd name="T5" fmla="*/ 6 h 80"/>
                <a:gd name="T6" fmla="*/ 0 w 66"/>
                <a:gd name="T7" fmla="*/ 41 h 80"/>
                <a:gd name="T8" fmla="*/ 11 w 66"/>
                <a:gd name="T9" fmla="*/ 71 h 80"/>
                <a:gd name="T10" fmla="*/ 34 w 66"/>
                <a:gd name="T11" fmla="*/ 80 h 80"/>
                <a:gd name="T12" fmla="*/ 65 w 66"/>
                <a:gd name="T13" fmla="*/ 66 h 80"/>
                <a:gd name="T14" fmla="*/ 66 w 66"/>
                <a:gd name="T15" fmla="*/ 61 h 80"/>
                <a:gd name="T16" fmla="*/ 65 w 66"/>
                <a:gd name="T17" fmla="*/ 60 h 80"/>
                <a:gd name="T18" fmla="*/ 43 w 66"/>
                <a:gd name="T19" fmla="*/ 68 h 80"/>
                <a:gd name="T20" fmla="*/ 22 w 66"/>
                <a:gd name="T21" fmla="*/ 59 h 80"/>
                <a:gd name="T22" fmla="*/ 14 w 66"/>
                <a:gd name="T23" fmla="*/ 40 h 80"/>
                <a:gd name="T24" fmla="*/ 15 w 66"/>
                <a:gd name="T25" fmla="*/ 38 h 80"/>
                <a:gd name="T26" fmla="*/ 64 w 66"/>
                <a:gd name="T27" fmla="*/ 34 h 80"/>
                <a:gd name="T28" fmla="*/ 64 w 66"/>
                <a:gd name="T29" fmla="*/ 26 h 80"/>
                <a:gd name="T30" fmla="*/ 32 w 66"/>
                <a:gd name="T31" fmla="*/ 7 h 80"/>
                <a:gd name="T32" fmla="*/ 49 w 66"/>
                <a:gd name="T33" fmla="*/ 28 h 80"/>
                <a:gd name="T34" fmla="*/ 48 w 66"/>
                <a:gd name="T35" fmla="*/ 29 h 80"/>
                <a:gd name="T36" fmla="*/ 16 w 66"/>
                <a:gd name="T37" fmla="*/ 30 h 80"/>
                <a:gd name="T38" fmla="*/ 15 w 66"/>
                <a:gd name="T39" fmla="*/ 29 h 80"/>
                <a:gd name="T40" fmla="*/ 32 w 66"/>
                <a:gd name="T41" fmla="*/ 7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66" h="80">
                  <a:moveTo>
                    <a:pt x="64" y="26"/>
                  </a:moveTo>
                  <a:cubicBezTo>
                    <a:pt x="62" y="16"/>
                    <a:pt x="56" y="0"/>
                    <a:pt x="37" y="0"/>
                  </a:cubicBezTo>
                  <a:cubicBezTo>
                    <a:pt x="31" y="0"/>
                    <a:pt x="23" y="2"/>
                    <a:pt x="17" y="6"/>
                  </a:cubicBezTo>
                  <a:cubicBezTo>
                    <a:pt x="7" y="13"/>
                    <a:pt x="0" y="24"/>
                    <a:pt x="0" y="41"/>
                  </a:cubicBezTo>
                  <a:cubicBezTo>
                    <a:pt x="0" y="52"/>
                    <a:pt x="3" y="63"/>
                    <a:pt x="11" y="71"/>
                  </a:cubicBezTo>
                  <a:cubicBezTo>
                    <a:pt x="17" y="77"/>
                    <a:pt x="24" y="80"/>
                    <a:pt x="34" y="80"/>
                  </a:cubicBezTo>
                  <a:cubicBezTo>
                    <a:pt x="43" y="80"/>
                    <a:pt x="56" y="76"/>
                    <a:pt x="65" y="66"/>
                  </a:cubicBezTo>
                  <a:cubicBezTo>
                    <a:pt x="65" y="66"/>
                    <a:pt x="66" y="62"/>
                    <a:pt x="66" y="61"/>
                  </a:cubicBezTo>
                  <a:cubicBezTo>
                    <a:pt x="65" y="60"/>
                    <a:pt x="65" y="60"/>
                    <a:pt x="65" y="60"/>
                  </a:cubicBezTo>
                  <a:cubicBezTo>
                    <a:pt x="58" y="66"/>
                    <a:pt x="51" y="68"/>
                    <a:pt x="43" y="68"/>
                  </a:cubicBezTo>
                  <a:cubicBezTo>
                    <a:pt x="34" y="68"/>
                    <a:pt x="28" y="65"/>
                    <a:pt x="22" y="59"/>
                  </a:cubicBezTo>
                  <a:cubicBezTo>
                    <a:pt x="18" y="54"/>
                    <a:pt x="15" y="46"/>
                    <a:pt x="14" y="40"/>
                  </a:cubicBezTo>
                  <a:cubicBezTo>
                    <a:pt x="14" y="39"/>
                    <a:pt x="15" y="38"/>
                    <a:pt x="15" y="38"/>
                  </a:cubicBezTo>
                  <a:cubicBezTo>
                    <a:pt x="31" y="37"/>
                    <a:pt x="54" y="36"/>
                    <a:pt x="64" y="34"/>
                  </a:cubicBezTo>
                  <a:cubicBezTo>
                    <a:pt x="65" y="33"/>
                    <a:pt x="64" y="26"/>
                    <a:pt x="64" y="26"/>
                  </a:cubicBezTo>
                  <a:moveTo>
                    <a:pt x="32" y="7"/>
                  </a:moveTo>
                  <a:cubicBezTo>
                    <a:pt x="42" y="7"/>
                    <a:pt x="48" y="18"/>
                    <a:pt x="49" y="28"/>
                  </a:cubicBezTo>
                  <a:cubicBezTo>
                    <a:pt x="49" y="28"/>
                    <a:pt x="49" y="29"/>
                    <a:pt x="48" y="29"/>
                  </a:cubicBezTo>
                  <a:cubicBezTo>
                    <a:pt x="44" y="30"/>
                    <a:pt x="22" y="31"/>
                    <a:pt x="16" y="30"/>
                  </a:cubicBezTo>
                  <a:cubicBezTo>
                    <a:pt x="15" y="30"/>
                    <a:pt x="15" y="30"/>
                    <a:pt x="15" y="29"/>
                  </a:cubicBezTo>
                  <a:cubicBezTo>
                    <a:pt x="16" y="16"/>
                    <a:pt x="22" y="7"/>
                    <a:pt x="32" y="7"/>
                  </a:cubicBezTo>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15" name="Freeform 12">
              <a:extLst>
                <a:ext uri="{FF2B5EF4-FFF2-40B4-BE49-F238E27FC236}">
                  <a16:creationId xmlns:a16="http://schemas.microsoft.com/office/drawing/2014/main" id="{5E792DE1-8159-E82A-4758-16B19D0FF3E2}"/>
                </a:ext>
              </a:extLst>
            </p:cNvPr>
            <p:cNvSpPr>
              <a:spLocks noEditPoints="1"/>
            </p:cNvSpPr>
            <p:nvPr userDrawn="1"/>
          </p:nvSpPr>
          <p:spPr bwMode="auto">
            <a:xfrm>
              <a:off x="0" y="4489450"/>
              <a:ext cx="1268413" cy="1314450"/>
            </a:xfrm>
            <a:custGeom>
              <a:avLst/>
              <a:gdLst>
                <a:gd name="T0" fmla="*/ 17 w 115"/>
                <a:gd name="T1" fmla="*/ 95 h 119"/>
                <a:gd name="T2" fmla="*/ 49 w 115"/>
                <a:gd name="T3" fmla="*/ 11 h 119"/>
                <a:gd name="T4" fmla="*/ 52 w 115"/>
                <a:gd name="T5" fmla="*/ 0 h 119"/>
                <a:gd name="T6" fmla="*/ 59 w 115"/>
                <a:gd name="T7" fmla="*/ 0 h 119"/>
                <a:gd name="T8" fmla="*/ 65 w 115"/>
                <a:gd name="T9" fmla="*/ 0 h 119"/>
                <a:gd name="T10" fmla="*/ 68 w 115"/>
                <a:gd name="T11" fmla="*/ 10 h 119"/>
                <a:gd name="T12" fmla="*/ 100 w 115"/>
                <a:gd name="T13" fmla="*/ 98 h 119"/>
                <a:gd name="T14" fmla="*/ 114 w 115"/>
                <a:gd name="T15" fmla="*/ 113 h 119"/>
                <a:gd name="T16" fmla="*/ 114 w 115"/>
                <a:gd name="T17" fmla="*/ 119 h 119"/>
                <a:gd name="T18" fmla="*/ 97 w 115"/>
                <a:gd name="T19" fmla="*/ 118 h 119"/>
                <a:gd name="T20" fmla="*/ 76 w 115"/>
                <a:gd name="T21" fmla="*/ 119 h 119"/>
                <a:gd name="T22" fmla="*/ 76 w 115"/>
                <a:gd name="T23" fmla="*/ 113 h 119"/>
                <a:gd name="T24" fmla="*/ 82 w 115"/>
                <a:gd name="T25" fmla="*/ 111 h 119"/>
                <a:gd name="T26" fmla="*/ 84 w 115"/>
                <a:gd name="T27" fmla="*/ 106 h 119"/>
                <a:gd name="T28" fmla="*/ 73 w 115"/>
                <a:gd name="T29" fmla="*/ 73 h 119"/>
                <a:gd name="T30" fmla="*/ 71 w 115"/>
                <a:gd name="T31" fmla="*/ 72 h 119"/>
                <a:gd name="T32" fmla="*/ 53 w 115"/>
                <a:gd name="T33" fmla="*/ 72 h 119"/>
                <a:gd name="T34" fmla="*/ 37 w 115"/>
                <a:gd name="T35" fmla="*/ 72 h 119"/>
                <a:gd name="T36" fmla="*/ 35 w 115"/>
                <a:gd name="T37" fmla="*/ 74 h 119"/>
                <a:gd name="T38" fmla="*/ 25 w 115"/>
                <a:gd name="T39" fmla="*/ 105 h 119"/>
                <a:gd name="T40" fmla="*/ 29 w 115"/>
                <a:gd name="T41" fmla="*/ 112 h 119"/>
                <a:gd name="T42" fmla="*/ 36 w 115"/>
                <a:gd name="T43" fmla="*/ 113 h 119"/>
                <a:gd name="T44" fmla="*/ 36 w 115"/>
                <a:gd name="T45" fmla="*/ 119 h 119"/>
                <a:gd name="T46" fmla="*/ 15 w 115"/>
                <a:gd name="T47" fmla="*/ 118 h 119"/>
                <a:gd name="T48" fmla="*/ 1 w 115"/>
                <a:gd name="T49" fmla="*/ 119 h 119"/>
                <a:gd name="T50" fmla="*/ 1 w 115"/>
                <a:gd name="T51" fmla="*/ 113 h 119"/>
                <a:gd name="T52" fmla="*/ 17 w 115"/>
                <a:gd name="T53" fmla="*/ 95 h 119"/>
                <a:gd name="T54" fmla="*/ 54 w 115"/>
                <a:gd name="T55" fmla="*/ 20 h 119"/>
                <a:gd name="T56" fmla="*/ 39 w 115"/>
                <a:gd name="T57" fmla="*/ 62 h 119"/>
                <a:gd name="T58" fmla="*/ 40 w 115"/>
                <a:gd name="T59" fmla="*/ 63 h 119"/>
                <a:gd name="T60" fmla="*/ 56 w 115"/>
                <a:gd name="T61" fmla="*/ 63 h 119"/>
                <a:gd name="T62" fmla="*/ 68 w 115"/>
                <a:gd name="T63" fmla="*/ 63 h 119"/>
                <a:gd name="T64" fmla="*/ 69 w 115"/>
                <a:gd name="T65" fmla="*/ 61 h 119"/>
                <a:gd name="T66" fmla="*/ 55 w 115"/>
                <a:gd name="T67" fmla="*/ 20 h 119"/>
                <a:gd name="T68" fmla="*/ 54 w 115"/>
                <a:gd name="T69" fmla="*/ 20 h 1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115" h="119">
                  <a:moveTo>
                    <a:pt x="17" y="95"/>
                  </a:moveTo>
                  <a:cubicBezTo>
                    <a:pt x="27" y="72"/>
                    <a:pt x="45" y="23"/>
                    <a:pt x="49" y="11"/>
                  </a:cubicBezTo>
                  <a:cubicBezTo>
                    <a:pt x="51" y="7"/>
                    <a:pt x="52" y="3"/>
                    <a:pt x="52" y="0"/>
                  </a:cubicBezTo>
                  <a:cubicBezTo>
                    <a:pt x="53" y="0"/>
                    <a:pt x="56" y="0"/>
                    <a:pt x="59" y="0"/>
                  </a:cubicBezTo>
                  <a:cubicBezTo>
                    <a:pt x="63" y="0"/>
                    <a:pt x="65" y="0"/>
                    <a:pt x="65" y="0"/>
                  </a:cubicBezTo>
                  <a:cubicBezTo>
                    <a:pt x="66" y="3"/>
                    <a:pt x="67" y="7"/>
                    <a:pt x="68" y="10"/>
                  </a:cubicBezTo>
                  <a:cubicBezTo>
                    <a:pt x="72" y="21"/>
                    <a:pt x="93" y="82"/>
                    <a:pt x="100" y="98"/>
                  </a:cubicBezTo>
                  <a:cubicBezTo>
                    <a:pt x="106" y="111"/>
                    <a:pt x="105" y="112"/>
                    <a:pt x="114" y="113"/>
                  </a:cubicBezTo>
                  <a:cubicBezTo>
                    <a:pt x="115" y="113"/>
                    <a:pt x="114" y="118"/>
                    <a:pt x="114" y="119"/>
                  </a:cubicBezTo>
                  <a:cubicBezTo>
                    <a:pt x="109" y="119"/>
                    <a:pt x="106" y="118"/>
                    <a:pt x="97" y="118"/>
                  </a:cubicBezTo>
                  <a:cubicBezTo>
                    <a:pt x="88" y="118"/>
                    <a:pt x="80" y="119"/>
                    <a:pt x="76" y="119"/>
                  </a:cubicBezTo>
                  <a:cubicBezTo>
                    <a:pt x="76" y="118"/>
                    <a:pt x="75" y="114"/>
                    <a:pt x="76" y="113"/>
                  </a:cubicBezTo>
                  <a:cubicBezTo>
                    <a:pt x="80" y="113"/>
                    <a:pt x="80" y="113"/>
                    <a:pt x="82" y="111"/>
                  </a:cubicBezTo>
                  <a:cubicBezTo>
                    <a:pt x="84" y="109"/>
                    <a:pt x="85" y="108"/>
                    <a:pt x="84" y="106"/>
                  </a:cubicBezTo>
                  <a:cubicBezTo>
                    <a:pt x="82" y="98"/>
                    <a:pt x="76" y="82"/>
                    <a:pt x="73" y="73"/>
                  </a:cubicBezTo>
                  <a:cubicBezTo>
                    <a:pt x="73" y="73"/>
                    <a:pt x="71" y="72"/>
                    <a:pt x="71" y="72"/>
                  </a:cubicBezTo>
                  <a:cubicBezTo>
                    <a:pt x="68" y="72"/>
                    <a:pt x="62" y="72"/>
                    <a:pt x="53" y="72"/>
                  </a:cubicBezTo>
                  <a:cubicBezTo>
                    <a:pt x="41" y="72"/>
                    <a:pt x="39" y="72"/>
                    <a:pt x="37" y="72"/>
                  </a:cubicBezTo>
                  <a:cubicBezTo>
                    <a:pt x="36" y="72"/>
                    <a:pt x="35" y="73"/>
                    <a:pt x="35" y="74"/>
                  </a:cubicBezTo>
                  <a:cubicBezTo>
                    <a:pt x="31" y="84"/>
                    <a:pt x="25" y="100"/>
                    <a:pt x="25" y="105"/>
                  </a:cubicBezTo>
                  <a:cubicBezTo>
                    <a:pt x="25" y="108"/>
                    <a:pt x="25" y="111"/>
                    <a:pt x="29" y="112"/>
                  </a:cubicBezTo>
                  <a:cubicBezTo>
                    <a:pt x="32" y="112"/>
                    <a:pt x="33" y="113"/>
                    <a:pt x="36" y="113"/>
                  </a:cubicBezTo>
                  <a:cubicBezTo>
                    <a:pt x="37" y="113"/>
                    <a:pt x="36" y="118"/>
                    <a:pt x="36" y="119"/>
                  </a:cubicBezTo>
                  <a:cubicBezTo>
                    <a:pt x="32" y="119"/>
                    <a:pt x="26" y="118"/>
                    <a:pt x="15" y="118"/>
                  </a:cubicBezTo>
                  <a:cubicBezTo>
                    <a:pt x="4" y="118"/>
                    <a:pt x="5" y="119"/>
                    <a:pt x="1" y="119"/>
                  </a:cubicBezTo>
                  <a:cubicBezTo>
                    <a:pt x="0" y="118"/>
                    <a:pt x="0" y="113"/>
                    <a:pt x="1" y="113"/>
                  </a:cubicBezTo>
                  <a:cubicBezTo>
                    <a:pt x="11" y="112"/>
                    <a:pt x="11" y="110"/>
                    <a:pt x="17" y="95"/>
                  </a:cubicBezTo>
                  <a:moveTo>
                    <a:pt x="54" y="20"/>
                  </a:moveTo>
                  <a:cubicBezTo>
                    <a:pt x="51" y="30"/>
                    <a:pt x="43" y="52"/>
                    <a:pt x="39" y="62"/>
                  </a:cubicBezTo>
                  <a:cubicBezTo>
                    <a:pt x="39" y="62"/>
                    <a:pt x="40" y="63"/>
                    <a:pt x="40" y="63"/>
                  </a:cubicBezTo>
                  <a:cubicBezTo>
                    <a:pt x="42" y="63"/>
                    <a:pt x="48" y="63"/>
                    <a:pt x="56" y="63"/>
                  </a:cubicBezTo>
                  <a:cubicBezTo>
                    <a:pt x="60" y="63"/>
                    <a:pt x="66" y="63"/>
                    <a:pt x="68" y="63"/>
                  </a:cubicBezTo>
                  <a:cubicBezTo>
                    <a:pt x="69" y="63"/>
                    <a:pt x="69" y="62"/>
                    <a:pt x="69" y="61"/>
                  </a:cubicBezTo>
                  <a:cubicBezTo>
                    <a:pt x="65" y="50"/>
                    <a:pt x="58" y="28"/>
                    <a:pt x="55" y="20"/>
                  </a:cubicBezTo>
                  <a:cubicBezTo>
                    <a:pt x="55" y="20"/>
                    <a:pt x="54" y="20"/>
                    <a:pt x="54" y="20"/>
                  </a:cubicBezTo>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16" name="Freeform 13">
              <a:extLst>
                <a:ext uri="{FF2B5EF4-FFF2-40B4-BE49-F238E27FC236}">
                  <a16:creationId xmlns:a16="http://schemas.microsoft.com/office/drawing/2014/main" id="{AC0D780C-B5AF-577D-C30A-D9D9878B3706}"/>
                </a:ext>
              </a:extLst>
            </p:cNvPr>
            <p:cNvSpPr>
              <a:spLocks/>
            </p:cNvSpPr>
            <p:nvPr userDrawn="1"/>
          </p:nvSpPr>
          <p:spPr bwMode="auto">
            <a:xfrm>
              <a:off x="1312863" y="4930775"/>
              <a:ext cx="595313" cy="884238"/>
            </a:xfrm>
            <a:custGeom>
              <a:avLst/>
              <a:gdLst>
                <a:gd name="T0" fmla="*/ 49 w 54"/>
                <a:gd name="T1" fmla="*/ 22 h 80"/>
                <a:gd name="T2" fmla="*/ 44 w 54"/>
                <a:gd name="T3" fmla="*/ 22 h 80"/>
                <a:gd name="T4" fmla="*/ 37 w 54"/>
                <a:gd name="T5" fmla="*/ 8 h 80"/>
                <a:gd name="T6" fmla="*/ 28 w 54"/>
                <a:gd name="T7" fmla="*/ 6 h 80"/>
                <a:gd name="T8" fmla="*/ 16 w 54"/>
                <a:gd name="T9" fmla="*/ 17 h 80"/>
                <a:gd name="T10" fmla="*/ 34 w 54"/>
                <a:gd name="T11" fmla="*/ 34 h 80"/>
                <a:gd name="T12" fmla="*/ 54 w 54"/>
                <a:gd name="T13" fmla="*/ 57 h 80"/>
                <a:gd name="T14" fmla="*/ 24 w 54"/>
                <a:gd name="T15" fmla="*/ 80 h 80"/>
                <a:gd name="T16" fmla="*/ 4 w 54"/>
                <a:gd name="T17" fmla="*/ 77 h 80"/>
                <a:gd name="T18" fmla="*/ 0 w 54"/>
                <a:gd name="T19" fmla="*/ 56 h 80"/>
                <a:gd name="T20" fmla="*/ 6 w 54"/>
                <a:gd name="T21" fmla="*/ 54 h 80"/>
                <a:gd name="T22" fmla="*/ 17 w 54"/>
                <a:gd name="T23" fmla="*/ 72 h 80"/>
                <a:gd name="T24" fmla="*/ 27 w 54"/>
                <a:gd name="T25" fmla="*/ 74 h 80"/>
                <a:gd name="T26" fmla="*/ 40 w 54"/>
                <a:gd name="T27" fmla="*/ 63 h 80"/>
                <a:gd name="T28" fmla="*/ 24 w 54"/>
                <a:gd name="T29" fmla="*/ 47 h 80"/>
                <a:gd name="T30" fmla="*/ 3 w 54"/>
                <a:gd name="T31" fmla="*/ 22 h 80"/>
                <a:gd name="T32" fmla="*/ 31 w 54"/>
                <a:gd name="T33" fmla="*/ 0 h 80"/>
                <a:gd name="T34" fmla="*/ 44 w 54"/>
                <a:gd name="T35" fmla="*/ 1 h 80"/>
                <a:gd name="T36" fmla="*/ 51 w 54"/>
                <a:gd name="T37" fmla="*/ 2 h 80"/>
                <a:gd name="T38" fmla="*/ 49 w 54"/>
                <a:gd name="T39" fmla="*/ 22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54" h="80">
                  <a:moveTo>
                    <a:pt x="49" y="22"/>
                  </a:moveTo>
                  <a:cubicBezTo>
                    <a:pt x="48" y="23"/>
                    <a:pt x="45" y="23"/>
                    <a:pt x="44" y="22"/>
                  </a:cubicBezTo>
                  <a:cubicBezTo>
                    <a:pt x="43" y="14"/>
                    <a:pt x="41" y="10"/>
                    <a:pt x="37" y="8"/>
                  </a:cubicBezTo>
                  <a:cubicBezTo>
                    <a:pt x="35" y="6"/>
                    <a:pt x="32" y="6"/>
                    <a:pt x="28" y="6"/>
                  </a:cubicBezTo>
                  <a:cubicBezTo>
                    <a:pt x="21" y="6"/>
                    <a:pt x="16" y="10"/>
                    <a:pt x="16" y="17"/>
                  </a:cubicBezTo>
                  <a:cubicBezTo>
                    <a:pt x="16" y="23"/>
                    <a:pt x="19" y="27"/>
                    <a:pt x="34" y="34"/>
                  </a:cubicBezTo>
                  <a:cubicBezTo>
                    <a:pt x="50" y="41"/>
                    <a:pt x="54" y="48"/>
                    <a:pt x="54" y="57"/>
                  </a:cubicBezTo>
                  <a:cubicBezTo>
                    <a:pt x="54" y="71"/>
                    <a:pt x="41" y="80"/>
                    <a:pt x="24" y="80"/>
                  </a:cubicBezTo>
                  <a:cubicBezTo>
                    <a:pt x="17" y="80"/>
                    <a:pt x="8" y="79"/>
                    <a:pt x="4" y="77"/>
                  </a:cubicBezTo>
                  <a:cubicBezTo>
                    <a:pt x="2" y="72"/>
                    <a:pt x="0" y="60"/>
                    <a:pt x="0" y="56"/>
                  </a:cubicBezTo>
                  <a:cubicBezTo>
                    <a:pt x="1" y="55"/>
                    <a:pt x="5" y="54"/>
                    <a:pt x="6" y="54"/>
                  </a:cubicBezTo>
                  <a:cubicBezTo>
                    <a:pt x="9" y="64"/>
                    <a:pt x="12" y="69"/>
                    <a:pt x="17" y="72"/>
                  </a:cubicBezTo>
                  <a:cubicBezTo>
                    <a:pt x="20" y="73"/>
                    <a:pt x="24" y="74"/>
                    <a:pt x="27" y="74"/>
                  </a:cubicBezTo>
                  <a:cubicBezTo>
                    <a:pt x="35" y="74"/>
                    <a:pt x="40" y="70"/>
                    <a:pt x="40" y="63"/>
                  </a:cubicBezTo>
                  <a:cubicBezTo>
                    <a:pt x="40" y="57"/>
                    <a:pt x="36" y="53"/>
                    <a:pt x="24" y="47"/>
                  </a:cubicBezTo>
                  <a:cubicBezTo>
                    <a:pt x="9" y="39"/>
                    <a:pt x="3" y="33"/>
                    <a:pt x="3" y="22"/>
                  </a:cubicBezTo>
                  <a:cubicBezTo>
                    <a:pt x="3" y="11"/>
                    <a:pt x="12" y="0"/>
                    <a:pt x="31" y="0"/>
                  </a:cubicBezTo>
                  <a:cubicBezTo>
                    <a:pt x="36" y="0"/>
                    <a:pt x="40" y="0"/>
                    <a:pt x="44" y="1"/>
                  </a:cubicBezTo>
                  <a:cubicBezTo>
                    <a:pt x="47" y="2"/>
                    <a:pt x="50" y="2"/>
                    <a:pt x="51" y="2"/>
                  </a:cubicBezTo>
                  <a:cubicBezTo>
                    <a:pt x="50" y="8"/>
                    <a:pt x="50" y="14"/>
                    <a:pt x="49" y="22"/>
                  </a:cubicBezTo>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17" name="Freeform 14">
              <a:extLst>
                <a:ext uri="{FF2B5EF4-FFF2-40B4-BE49-F238E27FC236}">
                  <a16:creationId xmlns:a16="http://schemas.microsoft.com/office/drawing/2014/main" id="{AFD81863-5F78-EAD0-51FA-12BAAA9A7A81}"/>
                </a:ext>
              </a:extLst>
            </p:cNvPr>
            <p:cNvSpPr>
              <a:spLocks/>
            </p:cNvSpPr>
            <p:nvPr userDrawn="1"/>
          </p:nvSpPr>
          <p:spPr bwMode="auto">
            <a:xfrm>
              <a:off x="1997075" y="4930775"/>
              <a:ext cx="595313" cy="884238"/>
            </a:xfrm>
            <a:custGeom>
              <a:avLst/>
              <a:gdLst>
                <a:gd name="T0" fmla="*/ 49 w 54"/>
                <a:gd name="T1" fmla="*/ 22 h 80"/>
                <a:gd name="T2" fmla="*/ 44 w 54"/>
                <a:gd name="T3" fmla="*/ 22 h 80"/>
                <a:gd name="T4" fmla="*/ 37 w 54"/>
                <a:gd name="T5" fmla="*/ 8 h 80"/>
                <a:gd name="T6" fmla="*/ 28 w 54"/>
                <a:gd name="T7" fmla="*/ 6 h 80"/>
                <a:gd name="T8" fmla="*/ 16 w 54"/>
                <a:gd name="T9" fmla="*/ 17 h 80"/>
                <a:gd name="T10" fmla="*/ 34 w 54"/>
                <a:gd name="T11" fmla="*/ 34 h 80"/>
                <a:gd name="T12" fmla="*/ 54 w 54"/>
                <a:gd name="T13" fmla="*/ 57 h 80"/>
                <a:gd name="T14" fmla="*/ 24 w 54"/>
                <a:gd name="T15" fmla="*/ 80 h 80"/>
                <a:gd name="T16" fmla="*/ 4 w 54"/>
                <a:gd name="T17" fmla="*/ 77 h 80"/>
                <a:gd name="T18" fmla="*/ 0 w 54"/>
                <a:gd name="T19" fmla="*/ 56 h 80"/>
                <a:gd name="T20" fmla="*/ 6 w 54"/>
                <a:gd name="T21" fmla="*/ 54 h 80"/>
                <a:gd name="T22" fmla="*/ 17 w 54"/>
                <a:gd name="T23" fmla="*/ 72 h 80"/>
                <a:gd name="T24" fmla="*/ 27 w 54"/>
                <a:gd name="T25" fmla="*/ 74 h 80"/>
                <a:gd name="T26" fmla="*/ 40 w 54"/>
                <a:gd name="T27" fmla="*/ 63 h 80"/>
                <a:gd name="T28" fmla="*/ 24 w 54"/>
                <a:gd name="T29" fmla="*/ 47 h 80"/>
                <a:gd name="T30" fmla="*/ 3 w 54"/>
                <a:gd name="T31" fmla="*/ 22 h 80"/>
                <a:gd name="T32" fmla="*/ 31 w 54"/>
                <a:gd name="T33" fmla="*/ 0 h 80"/>
                <a:gd name="T34" fmla="*/ 44 w 54"/>
                <a:gd name="T35" fmla="*/ 1 h 80"/>
                <a:gd name="T36" fmla="*/ 51 w 54"/>
                <a:gd name="T37" fmla="*/ 2 h 80"/>
                <a:gd name="T38" fmla="*/ 49 w 54"/>
                <a:gd name="T39" fmla="*/ 22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54" h="80">
                  <a:moveTo>
                    <a:pt x="49" y="22"/>
                  </a:moveTo>
                  <a:cubicBezTo>
                    <a:pt x="49" y="23"/>
                    <a:pt x="45" y="23"/>
                    <a:pt x="44" y="22"/>
                  </a:cubicBezTo>
                  <a:cubicBezTo>
                    <a:pt x="43" y="14"/>
                    <a:pt x="41" y="10"/>
                    <a:pt x="37" y="8"/>
                  </a:cubicBezTo>
                  <a:cubicBezTo>
                    <a:pt x="35" y="6"/>
                    <a:pt x="32" y="6"/>
                    <a:pt x="28" y="6"/>
                  </a:cubicBezTo>
                  <a:cubicBezTo>
                    <a:pt x="21" y="6"/>
                    <a:pt x="16" y="10"/>
                    <a:pt x="16" y="17"/>
                  </a:cubicBezTo>
                  <a:cubicBezTo>
                    <a:pt x="16" y="23"/>
                    <a:pt x="19" y="27"/>
                    <a:pt x="34" y="34"/>
                  </a:cubicBezTo>
                  <a:cubicBezTo>
                    <a:pt x="50" y="41"/>
                    <a:pt x="54" y="48"/>
                    <a:pt x="54" y="57"/>
                  </a:cubicBezTo>
                  <a:cubicBezTo>
                    <a:pt x="54" y="71"/>
                    <a:pt x="41" y="80"/>
                    <a:pt x="24" y="80"/>
                  </a:cubicBezTo>
                  <a:cubicBezTo>
                    <a:pt x="17" y="80"/>
                    <a:pt x="8" y="79"/>
                    <a:pt x="4" y="77"/>
                  </a:cubicBezTo>
                  <a:cubicBezTo>
                    <a:pt x="2" y="72"/>
                    <a:pt x="1" y="60"/>
                    <a:pt x="0" y="56"/>
                  </a:cubicBezTo>
                  <a:cubicBezTo>
                    <a:pt x="1" y="55"/>
                    <a:pt x="5" y="54"/>
                    <a:pt x="6" y="54"/>
                  </a:cubicBezTo>
                  <a:cubicBezTo>
                    <a:pt x="9" y="64"/>
                    <a:pt x="12" y="69"/>
                    <a:pt x="17" y="72"/>
                  </a:cubicBezTo>
                  <a:cubicBezTo>
                    <a:pt x="20" y="73"/>
                    <a:pt x="24" y="74"/>
                    <a:pt x="27" y="74"/>
                  </a:cubicBezTo>
                  <a:cubicBezTo>
                    <a:pt x="35" y="74"/>
                    <a:pt x="40" y="70"/>
                    <a:pt x="40" y="63"/>
                  </a:cubicBezTo>
                  <a:cubicBezTo>
                    <a:pt x="40" y="57"/>
                    <a:pt x="36" y="53"/>
                    <a:pt x="24" y="47"/>
                  </a:cubicBezTo>
                  <a:cubicBezTo>
                    <a:pt x="9" y="39"/>
                    <a:pt x="3" y="33"/>
                    <a:pt x="3" y="22"/>
                  </a:cubicBezTo>
                  <a:cubicBezTo>
                    <a:pt x="3" y="11"/>
                    <a:pt x="12" y="0"/>
                    <a:pt x="31" y="0"/>
                  </a:cubicBezTo>
                  <a:cubicBezTo>
                    <a:pt x="36" y="0"/>
                    <a:pt x="40" y="0"/>
                    <a:pt x="44" y="1"/>
                  </a:cubicBezTo>
                  <a:cubicBezTo>
                    <a:pt x="47" y="2"/>
                    <a:pt x="50" y="2"/>
                    <a:pt x="51" y="2"/>
                  </a:cubicBezTo>
                  <a:cubicBezTo>
                    <a:pt x="50" y="8"/>
                    <a:pt x="50" y="14"/>
                    <a:pt x="49" y="22"/>
                  </a:cubicBezTo>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18" name="Freeform 15">
              <a:extLst>
                <a:ext uri="{FF2B5EF4-FFF2-40B4-BE49-F238E27FC236}">
                  <a16:creationId xmlns:a16="http://schemas.microsoft.com/office/drawing/2014/main" id="{0FB524F9-2CCD-E9E4-3BCA-709631D8471F}"/>
                </a:ext>
              </a:extLst>
            </p:cNvPr>
            <p:cNvSpPr>
              <a:spLocks/>
            </p:cNvSpPr>
            <p:nvPr userDrawn="1"/>
          </p:nvSpPr>
          <p:spPr bwMode="auto">
            <a:xfrm>
              <a:off x="2670175" y="4941888"/>
              <a:ext cx="904875" cy="884238"/>
            </a:xfrm>
            <a:custGeom>
              <a:avLst/>
              <a:gdLst>
                <a:gd name="T0" fmla="*/ 82 w 82"/>
                <a:gd name="T1" fmla="*/ 67 h 80"/>
                <a:gd name="T2" fmla="*/ 81 w 82"/>
                <a:gd name="T3" fmla="*/ 72 h 80"/>
                <a:gd name="T4" fmla="*/ 60 w 82"/>
                <a:gd name="T5" fmla="*/ 80 h 80"/>
                <a:gd name="T6" fmla="*/ 59 w 82"/>
                <a:gd name="T7" fmla="*/ 79 h 80"/>
                <a:gd name="T8" fmla="*/ 59 w 82"/>
                <a:gd name="T9" fmla="*/ 68 h 80"/>
                <a:gd name="T10" fmla="*/ 57 w 82"/>
                <a:gd name="T11" fmla="*/ 67 h 80"/>
                <a:gd name="T12" fmla="*/ 32 w 82"/>
                <a:gd name="T13" fmla="*/ 79 h 80"/>
                <a:gd name="T14" fmla="*/ 9 w 82"/>
                <a:gd name="T15" fmla="*/ 54 h 80"/>
                <a:gd name="T16" fmla="*/ 9 w 82"/>
                <a:gd name="T17" fmla="*/ 16 h 80"/>
                <a:gd name="T18" fmla="*/ 6 w 82"/>
                <a:gd name="T19" fmla="*/ 10 h 80"/>
                <a:gd name="T20" fmla="*/ 0 w 82"/>
                <a:gd name="T21" fmla="*/ 8 h 80"/>
                <a:gd name="T22" fmla="*/ 1 w 82"/>
                <a:gd name="T23" fmla="*/ 3 h 80"/>
                <a:gd name="T24" fmla="*/ 25 w 82"/>
                <a:gd name="T25" fmla="*/ 0 h 80"/>
                <a:gd name="T26" fmla="*/ 24 w 82"/>
                <a:gd name="T27" fmla="*/ 37 h 80"/>
                <a:gd name="T28" fmla="*/ 25 w 82"/>
                <a:gd name="T29" fmla="*/ 57 h 80"/>
                <a:gd name="T30" fmla="*/ 41 w 82"/>
                <a:gd name="T31" fmla="*/ 68 h 80"/>
                <a:gd name="T32" fmla="*/ 56 w 82"/>
                <a:gd name="T33" fmla="*/ 62 h 80"/>
                <a:gd name="T34" fmla="*/ 59 w 82"/>
                <a:gd name="T35" fmla="*/ 57 h 80"/>
                <a:gd name="T36" fmla="*/ 59 w 82"/>
                <a:gd name="T37" fmla="*/ 16 h 80"/>
                <a:gd name="T38" fmla="*/ 55 w 82"/>
                <a:gd name="T39" fmla="*/ 10 h 80"/>
                <a:gd name="T40" fmla="*/ 46 w 82"/>
                <a:gd name="T41" fmla="*/ 8 h 80"/>
                <a:gd name="T42" fmla="*/ 47 w 82"/>
                <a:gd name="T43" fmla="*/ 3 h 80"/>
                <a:gd name="T44" fmla="*/ 74 w 82"/>
                <a:gd name="T45" fmla="*/ 0 h 80"/>
                <a:gd name="T46" fmla="*/ 73 w 82"/>
                <a:gd name="T47" fmla="*/ 17 h 80"/>
                <a:gd name="T48" fmla="*/ 73 w 82"/>
                <a:gd name="T49" fmla="*/ 60 h 80"/>
                <a:gd name="T50" fmla="*/ 78 w 82"/>
                <a:gd name="T51" fmla="*/ 67 h 80"/>
                <a:gd name="T52" fmla="*/ 82 w 82"/>
                <a:gd name="T53" fmla="*/ 67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82" h="80">
                  <a:moveTo>
                    <a:pt x="82" y="67"/>
                  </a:moveTo>
                  <a:cubicBezTo>
                    <a:pt x="82" y="68"/>
                    <a:pt x="82" y="72"/>
                    <a:pt x="81" y="72"/>
                  </a:cubicBezTo>
                  <a:cubicBezTo>
                    <a:pt x="74" y="75"/>
                    <a:pt x="64" y="79"/>
                    <a:pt x="60" y="80"/>
                  </a:cubicBezTo>
                  <a:cubicBezTo>
                    <a:pt x="60" y="80"/>
                    <a:pt x="59" y="79"/>
                    <a:pt x="59" y="79"/>
                  </a:cubicBezTo>
                  <a:cubicBezTo>
                    <a:pt x="59" y="76"/>
                    <a:pt x="59" y="71"/>
                    <a:pt x="59" y="68"/>
                  </a:cubicBezTo>
                  <a:cubicBezTo>
                    <a:pt x="59" y="67"/>
                    <a:pt x="58" y="67"/>
                    <a:pt x="57" y="67"/>
                  </a:cubicBezTo>
                  <a:cubicBezTo>
                    <a:pt x="46" y="77"/>
                    <a:pt x="38" y="79"/>
                    <a:pt x="32" y="79"/>
                  </a:cubicBezTo>
                  <a:cubicBezTo>
                    <a:pt x="13" y="79"/>
                    <a:pt x="10" y="66"/>
                    <a:pt x="9" y="54"/>
                  </a:cubicBezTo>
                  <a:cubicBezTo>
                    <a:pt x="9" y="44"/>
                    <a:pt x="10" y="24"/>
                    <a:pt x="9" y="16"/>
                  </a:cubicBezTo>
                  <a:cubicBezTo>
                    <a:pt x="9" y="13"/>
                    <a:pt x="9" y="11"/>
                    <a:pt x="6" y="10"/>
                  </a:cubicBezTo>
                  <a:cubicBezTo>
                    <a:pt x="5" y="9"/>
                    <a:pt x="4" y="9"/>
                    <a:pt x="0" y="8"/>
                  </a:cubicBezTo>
                  <a:cubicBezTo>
                    <a:pt x="0" y="7"/>
                    <a:pt x="0" y="3"/>
                    <a:pt x="1" y="3"/>
                  </a:cubicBezTo>
                  <a:cubicBezTo>
                    <a:pt x="9" y="3"/>
                    <a:pt x="20" y="1"/>
                    <a:pt x="25" y="0"/>
                  </a:cubicBezTo>
                  <a:cubicBezTo>
                    <a:pt x="25" y="5"/>
                    <a:pt x="24" y="15"/>
                    <a:pt x="24" y="37"/>
                  </a:cubicBezTo>
                  <a:cubicBezTo>
                    <a:pt x="24" y="47"/>
                    <a:pt x="24" y="54"/>
                    <a:pt x="25" y="57"/>
                  </a:cubicBezTo>
                  <a:cubicBezTo>
                    <a:pt x="27" y="63"/>
                    <a:pt x="31" y="68"/>
                    <a:pt x="41" y="68"/>
                  </a:cubicBezTo>
                  <a:cubicBezTo>
                    <a:pt x="46" y="68"/>
                    <a:pt x="52" y="66"/>
                    <a:pt x="56" y="62"/>
                  </a:cubicBezTo>
                  <a:cubicBezTo>
                    <a:pt x="58" y="61"/>
                    <a:pt x="58" y="59"/>
                    <a:pt x="59" y="57"/>
                  </a:cubicBezTo>
                  <a:cubicBezTo>
                    <a:pt x="59" y="55"/>
                    <a:pt x="59" y="39"/>
                    <a:pt x="59" y="16"/>
                  </a:cubicBezTo>
                  <a:cubicBezTo>
                    <a:pt x="58" y="13"/>
                    <a:pt x="58" y="11"/>
                    <a:pt x="55" y="10"/>
                  </a:cubicBezTo>
                  <a:cubicBezTo>
                    <a:pt x="52" y="9"/>
                    <a:pt x="51" y="9"/>
                    <a:pt x="46" y="8"/>
                  </a:cubicBezTo>
                  <a:cubicBezTo>
                    <a:pt x="46" y="7"/>
                    <a:pt x="46" y="3"/>
                    <a:pt x="47" y="3"/>
                  </a:cubicBezTo>
                  <a:cubicBezTo>
                    <a:pt x="57" y="3"/>
                    <a:pt x="70" y="1"/>
                    <a:pt x="74" y="0"/>
                  </a:cubicBezTo>
                  <a:cubicBezTo>
                    <a:pt x="74" y="4"/>
                    <a:pt x="74" y="10"/>
                    <a:pt x="73" y="17"/>
                  </a:cubicBezTo>
                  <a:cubicBezTo>
                    <a:pt x="73" y="60"/>
                    <a:pt x="73" y="60"/>
                    <a:pt x="73" y="60"/>
                  </a:cubicBezTo>
                  <a:cubicBezTo>
                    <a:pt x="73" y="65"/>
                    <a:pt x="74" y="67"/>
                    <a:pt x="78" y="67"/>
                  </a:cubicBezTo>
                  <a:lnTo>
                    <a:pt x="82" y="67"/>
                  </a:lnTo>
                  <a:close/>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19" name="Freeform 16">
              <a:extLst>
                <a:ext uri="{FF2B5EF4-FFF2-40B4-BE49-F238E27FC236}">
                  <a16:creationId xmlns:a16="http://schemas.microsoft.com/office/drawing/2014/main" id="{7F58AB9B-B232-CC78-6A44-1B456A16615D}"/>
                </a:ext>
              </a:extLst>
            </p:cNvPr>
            <p:cNvSpPr>
              <a:spLocks/>
            </p:cNvSpPr>
            <p:nvPr userDrawn="1"/>
          </p:nvSpPr>
          <p:spPr bwMode="auto">
            <a:xfrm>
              <a:off x="3651250" y="4930775"/>
              <a:ext cx="641350" cy="873125"/>
            </a:xfrm>
            <a:custGeom>
              <a:avLst/>
              <a:gdLst>
                <a:gd name="T0" fmla="*/ 58 w 58"/>
                <a:gd name="T1" fmla="*/ 4 h 79"/>
                <a:gd name="T2" fmla="*/ 58 w 58"/>
                <a:gd name="T3" fmla="*/ 7 h 79"/>
                <a:gd name="T4" fmla="*/ 52 w 58"/>
                <a:gd name="T5" fmla="*/ 19 h 79"/>
                <a:gd name="T6" fmla="*/ 50 w 58"/>
                <a:gd name="T7" fmla="*/ 20 h 79"/>
                <a:gd name="T8" fmla="*/ 38 w 58"/>
                <a:gd name="T9" fmla="*/ 14 h 79"/>
                <a:gd name="T10" fmla="*/ 28 w 58"/>
                <a:gd name="T11" fmla="*/ 22 h 79"/>
                <a:gd name="T12" fmla="*/ 26 w 58"/>
                <a:gd name="T13" fmla="*/ 29 h 79"/>
                <a:gd name="T14" fmla="*/ 27 w 58"/>
                <a:gd name="T15" fmla="*/ 65 h 79"/>
                <a:gd name="T16" fmla="*/ 31 w 58"/>
                <a:gd name="T17" fmla="*/ 71 h 79"/>
                <a:gd name="T18" fmla="*/ 40 w 58"/>
                <a:gd name="T19" fmla="*/ 73 h 79"/>
                <a:gd name="T20" fmla="*/ 40 w 58"/>
                <a:gd name="T21" fmla="*/ 79 h 79"/>
                <a:gd name="T22" fmla="*/ 19 w 58"/>
                <a:gd name="T23" fmla="*/ 78 h 79"/>
                <a:gd name="T24" fmla="*/ 0 w 58"/>
                <a:gd name="T25" fmla="*/ 79 h 79"/>
                <a:gd name="T26" fmla="*/ 0 w 58"/>
                <a:gd name="T27" fmla="*/ 73 h 79"/>
                <a:gd name="T28" fmla="*/ 8 w 58"/>
                <a:gd name="T29" fmla="*/ 72 h 79"/>
                <a:gd name="T30" fmla="*/ 11 w 58"/>
                <a:gd name="T31" fmla="*/ 66 h 79"/>
                <a:gd name="T32" fmla="*/ 12 w 58"/>
                <a:gd name="T33" fmla="*/ 34 h 79"/>
                <a:gd name="T34" fmla="*/ 12 w 58"/>
                <a:gd name="T35" fmla="*/ 19 h 79"/>
                <a:gd name="T36" fmla="*/ 1 w 58"/>
                <a:gd name="T37" fmla="*/ 11 h 79"/>
                <a:gd name="T38" fmla="*/ 2 w 58"/>
                <a:gd name="T39" fmla="*/ 7 h 79"/>
                <a:gd name="T40" fmla="*/ 25 w 58"/>
                <a:gd name="T41" fmla="*/ 0 h 79"/>
                <a:gd name="T42" fmla="*/ 26 w 58"/>
                <a:gd name="T43" fmla="*/ 0 h 79"/>
                <a:gd name="T44" fmla="*/ 26 w 58"/>
                <a:gd name="T45" fmla="*/ 15 h 79"/>
                <a:gd name="T46" fmla="*/ 27 w 58"/>
                <a:gd name="T47" fmla="*/ 16 h 79"/>
                <a:gd name="T48" fmla="*/ 39 w 58"/>
                <a:gd name="T49" fmla="*/ 3 h 79"/>
                <a:gd name="T50" fmla="*/ 49 w 58"/>
                <a:gd name="T51" fmla="*/ 0 h 79"/>
                <a:gd name="T52" fmla="*/ 58 w 58"/>
                <a:gd name="T53" fmla="*/ 4 h 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58" h="79">
                  <a:moveTo>
                    <a:pt x="58" y="4"/>
                  </a:moveTo>
                  <a:cubicBezTo>
                    <a:pt x="58" y="5"/>
                    <a:pt x="58" y="6"/>
                    <a:pt x="58" y="7"/>
                  </a:cubicBezTo>
                  <a:cubicBezTo>
                    <a:pt x="57" y="9"/>
                    <a:pt x="54" y="17"/>
                    <a:pt x="52" y="19"/>
                  </a:cubicBezTo>
                  <a:cubicBezTo>
                    <a:pt x="52" y="19"/>
                    <a:pt x="51" y="20"/>
                    <a:pt x="50" y="20"/>
                  </a:cubicBezTo>
                  <a:cubicBezTo>
                    <a:pt x="47" y="17"/>
                    <a:pt x="42" y="14"/>
                    <a:pt x="38" y="14"/>
                  </a:cubicBezTo>
                  <a:cubicBezTo>
                    <a:pt x="34" y="14"/>
                    <a:pt x="30" y="18"/>
                    <a:pt x="28" y="22"/>
                  </a:cubicBezTo>
                  <a:cubicBezTo>
                    <a:pt x="27" y="23"/>
                    <a:pt x="26" y="26"/>
                    <a:pt x="26" y="29"/>
                  </a:cubicBezTo>
                  <a:cubicBezTo>
                    <a:pt x="26" y="42"/>
                    <a:pt x="26" y="61"/>
                    <a:pt x="27" y="65"/>
                  </a:cubicBezTo>
                  <a:cubicBezTo>
                    <a:pt x="27" y="68"/>
                    <a:pt x="28" y="70"/>
                    <a:pt x="31" y="71"/>
                  </a:cubicBezTo>
                  <a:cubicBezTo>
                    <a:pt x="34" y="72"/>
                    <a:pt x="36" y="73"/>
                    <a:pt x="40" y="73"/>
                  </a:cubicBezTo>
                  <a:cubicBezTo>
                    <a:pt x="41" y="74"/>
                    <a:pt x="41" y="78"/>
                    <a:pt x="40" y="79"/>
                  </a:cubicBezTo>
                  <a:cubicBezTo>
                    <a:pt x="37" y="79"/>
                    <a:pt x="27" y="78"/>
                    <a:pt x="19" y="78"/>
                  </a:cubicBezTo>
                  <a:cubicBezTo>
                    <a:pt x="14" y="78"/>
                    <a:pt x="4" y="79"/>
                    <a:pt x="0" y="79"/>
                  </a:cubicBezTo>
                  <a:cubicBezTo>
                    <a:pt x="0" y="78"/>
                    <a:pt x="0" y="74"/>
                    <a:pt x="0" y="73"/>
                  </a:cubicBezTo>
                  <a:cubicBezTo>
                    <a:pt x="3" y="73"/>
                    <a:pt x="6" y="72"/>
                    <a:pt x="8" y="72"/>
                  </a:cubicBezTo>
                  <a:cubicBezTo>
                    <a:pt x="10" y="71"/>
                    <a:pt x="11" y="70"/>
                    <a:pt x="11" y="66"/>
                  </a:cubicBezTo>
                  <a:cubicBezTo>
                    <a:pt x="12" y="63"/>
                    <a:pt x="12" y="47"/>
                    <a:pt x="12" y="34"/>
                  </a:cubicBezTo>
                  <a:cubicBezTo>
                    <a:pt x="12" y="27"/>
                    <a:pt x="12" y="21"/>
                    <a:pt x="12" y="19"/>
                  </a:cubicBezTo>
                  <a:cubicBezTo>
                    <a:pt x="11" y="16"/>
                    <a:pt x="10" y="14"/>
                    <a:pt x="1" y="11"/>
                  </a:cubicBezTo>
                  <a:cubicBezTo>
                    <a:pt x="1" y="10"/>
                    <a:pt x="1" y="7"/>
                    <a:pt x="2" y="7"/>
                  </a:cubicBezTo>
                  <a:cubicBezTo>
                    <a:pt x="9" y="6"/>
                    <a:pt x="20" y="3"/>
                    <a:pt x="25" y="0"/>
                  </a:cubicBezTo>
                  <a:cubicBezTo>
                    <a:pt x="26" y="0"/>
                    <a:pt x="26" y="0"/>
                    <a:pt x="26" y="0"/>
                  </a:cubicBezTo>
                  <a:cubicBezTo>
                    <a:pt x="26" y="3"/>
                    <a:pt x="26" y="12"/>
                    <a:pt x="26" y="15"/>
                  </a:cubicBezTo>
                  <a:cubicBezTo>
                    <a:pt x="26" y="16"/>
                    <a:pt x="27" y="16"/>
                    <a:pt x="27" y="16"/>
                  </a:cubicBezTo>
                  <a:cubicBezTo>
                    <a:pt x="31" y="11"/>
                    <a:pt x="35" y="7"/>
                    <a:pt x="39" y="3"/>
                  </a:cubicBezTo>
                  <a:cubicBezTo>
                    <a:pt x="42" y="1"/>
                    <a:pt x="45" y="0"/>
                    <a:pt x="49" y="0"/>
                  </a:cubicBezTo>
                  <a:cubicBezTo>
                    <a:pt x="52" y="0"/>
                    <a:pt x="56" y="1"/>
                    <a:pt x="58" y="4"/>
                  </a:cubicBezTo>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20" name="Freeform 17">
              <a:extLst>
                <a:ext uri="{FF2B5EF4-FFF2-40B4-BE49-F238E27FC236}">
                  <a16:creationId xmlns:a16="http://schemas.microsoft.com/office/drawing/2014/main" id="{CDED2691-22F1-B0FB-7A1B-F38F5C1BC9BE}"/>
                </a:ext>
              </a:extLst>
            </p:cNvPr>
            <p:cNvSpPr>
              <a:spLocks/>
            </p:cNvSpPr>
            <p:nvPr userDrawn="1"/>
          </p:nvSpPr>
          <p:spPr bwMode="auto">
            <a:xfrm>
              <a:off x="6069013" y="4489450"/>
              <a:ext cx="1014413" cy="1314450"/>
            </a:xfrm>
            <a:custGeom>
              <a:avLst/>
              <a:gdLst>
                <a:gd name="T0" fmla="*/ 41 w 92"/>
                <a:gd name="T1" fmla="*/ 66 h 119"/>
                <a:gd name="T2" fmla="*/ 42 w 92"/>
                <a:gd name="T3" fmla="*/ 64 h 119"/>
                <a:gd name="T4" fmla="*/ 50 w 92"/>
                <a:gd name="T5" fmla="*/ 65 h 119"/>
                <a:gd name="T6" fmla="*/ 63 w 92"/>
                <a:gd name="T7" fmla="*/ 62 h 119"/>
                <a:gd name="T8" fmla="*/ 75 w 92"/>
                <a:gd name="T9" fmla="*/ 37 h 119"/>
                <a:gd name="T10" fmla="*/ 44 w 92"/>
                <a:gd name="T11" fmla="*/ 7 h 119"/>
                <a:gd name="T12" fmla="*/ 36 w 92"/>
                <a:gd name="T13" fmla="*/ 7 h 119"/>
                <a:gd name="T14" fmla="*/ 34 w 92"/>
                <a:gd name="T15" fmla="*/ 10 h 119"/>
                <a:gd name="T16" fmla="*/ 34 w 92"/>
                <a:gd name="T17" fmla="*/ 56 h 119"/>
                <a:gd name="T18" fmla="*/ 34 w 92"/>
                <a:gd name="T19" fmla="*/ 102 h 119"/>
                <a:gd name="T20" fmla="*/ 41 w 92"/>
                <a:gd name="T21" fmla="*/ 111 h 119"/>
                <a:gd name="T22" fmla="*/ 49 w 92"/>
                <a:gd name="T23" fmla="*/ 113 h 119"/>
                <a:gd name="T24" fmla="*/ 49 w 92"/>
                <a:gd name="T25" fmla="*/ 119 h 119"/>
                <a:gd name="T26" fmla="*/ 26 w 92"/>
                <a:gd name="T27" fmla="*/ 118 h 119"/>
                <a:gd name="T28" fmla="*/ 4 w 92"/>
                <a:gd name="T29" fmla="*/ 119 h 119"/>
                <a:gd name="T30" fmla="*/ 4 w 92"/>
                <a:gd name="T31" fmla="*/ 113 h 119"/>
                <a:gd name="T32" fmla="*/ 11 w 92"/>
                <a:gd name="T33" fmla="*/ 112 h 119"/>
                <a:gd name="T34" fmla="*/ 17 w 92"/>
                <a:gd name="T35" fmla="*/ 101 h 119"/>
                <a:gd name="T36" fmla="*/ 18 w 92"/>
                <a:gd name="T37" fmla="*/ 58 h 119"/>
                <a:gd name="T38" fmla="*/ 17 w 92"/>
                <a:gd name="T39" fmla="*/ 17 h 119"/>
                <a:gd name="T40" fmla="*/ 10 w 92"/>
                <a:gd name="T41" fmla="*/ 7 h 119"/>
                <a:gd name="T42" fmla="*/ 1 w 92"/>
                <a:gd name="T43" fmla="*/ 5 h 119"/>
                <a:gd name="T44" fmla="*/ 1 w 92"/>
                <a:gd name="T45" fmla="*/ 0 h 119"/>
                <a:gd name="T46" fmla="*/ 24 w 92"/>
                <a:gd name="T47" fmla="*/ 0 h 119"/>
                <a:gd name="T48" fmla="*/ 55 w 92"/>
                <a:gd name="T49" fmla="*/ 0 h 119"/>
                <a:gd name="T50" fmla="*/ 81 w 92"/>
                <a:gd name="T51" fmla="*/ 7 h 119"/>
                <a:gd name="T52" fmla="*/ 92 w 92"/>
                <a:gd name="T53" fmla="*/ 33 h 119"/>
                <a:gd name="T54" fmla="*/ 72 w 92"/>
                <a:gd name="T55" fmla="*/ 66 h 119"/>
                <a:gd name="T56" fmla="*/ 52 w 92"/>
                <a:gd name="T57" fmla="*/ 71 h 119"/>
                <a:gd name="T58" fmla="*/ 44 w 92"/>
                <a:gd name="T59" fmla="*/ 70 h 119"/>
                <a:gd name="T60" fmla="*/ 41 w 92"/>
                <a:gd name="T61" fmla="*/ 66 h 1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92" h="119">
                  <a:moveTo>
                    <a:pt x="41" y="66"/>
                  </a:moveTo>
                  <a:cubicBezTo>
                    <a:pt x="41" y="65"/>
                    <a:pt x="42" y="64"/>
                    <a:pt x="42" y="64"/>
                  </a:cubicBezTo>
                  <a:cubicBezTo>
                    <a:pt x="44" y="64"/>
                    <a:pt x="47" y="65"/>
                    <a:pt x="50" y="65"/>
                  </a:cubicBezTo>
                  <a:cubicBezTo>
                    <a:pt x="55" y="65"/>
                    <a:pt x="59" y="64"/>
                    <a:pt x="63" y="62"/>
                  </a:cubicBezTo>
                  <a:cubicBezTo>
                    <a:pt x="72" y="57"/>
                    <a:pt x="75" y="48"/>
                    <a:pt x="75" y="37"/>
                  </a:cubicBezTo>
                  <a:cubicBezTo>
                    <a:pt x="75" y="19"/>
                    <a:pt x="66" y="7"/>
                    <a:pt x="44" y="7"/>
                  </a:cubicBezTo>
                  <a:cubicBezTo>
                    <a:pt x="42" y="7"/>
                    <a:pt x="37" y="7"/>
                    <a:pt x="36" y="7"/>
                  </a:cubicBezTo>
                  <a:cubicBezTo>
                    <a:pt x="35" y="8"/>
                    <a:pt x="35" y="9"/>
                    <a:pt x="34" y="10"/>
                  </a:cubicBezTo>
                  <a:cubicBezTo>
                    <a:pt x="34" y="15"/>
                    <a:pt x="34" y="25"/>
                    <a:pt x="34" y="56"/>
                  </a:cubicBezTo>
                  <a:cubicBezTo>
                    <a:pt x="34" y="77"/>
                    <a:pt x="34" y="92"/>
                    <a:pt x="34" y="102"/>
                  </a:cubicBezTo>
                  <a:cubicBezTo>
                    <a:pt x="35" y="109"/>
                    <a:pt x="36" y="110"/>
                    <a:pt x="41" y="111"/>
                  </a:cubicBezTo>
                  <a:cubicBezTo>
                    <a:pt x="44" y="112"/>
                    <a:pt x="44" y="113"/>
                    <a:pt x="49" y="113"/>
                  </a:cubicBezTo>
                  <a:cubicBezTo>
                    <a:pt x="50" y="114"/>
                    <a:pt x="49" y="118"/>
                    <a:pt x="49" y="119"/>
                  </a:cubicBezTo>
                  <a:cubicBezTo>
                    <a:pt x="43" y="119"/>
                    <a:pt x="34" y="118"/>
                    <a:pt x="26" y="118"/>
                  </a:cubicBezTo>
                  <a:cubicBezTo>
                    <a:pt x="17" y="118"/>
                    <a:pt x="8" y="119"/>
                    <a:pt x="4" y="119"/>
                  </a:cubicBezTo>
                  <a:cubicBezTo>
                    <a:pt x="3" y="118"/>
                    <a:pt x="3" y="114"/>
                    <a:pt x="4" y="113"/>
                  </a:cubicBezTo>
                  <a:cubicBezTo>
                    <a:pt x="8" y="113"/>
                    <a:pt x="9" y="112"/>
                    <a:pt x="11" y="112"/>
                  </a:cubicBezTo>
                  <a:cubicBezTo>
                    <a:pt x="16" y="111"/>
                    <a:pt x="17" y="108"/>
                    <a:pt x="17" y="101"/>
                  </a:cubicBezTo>
                  <a:cubicBezTo>
                    <a:pt x="17" y="94"/>
                    <a:pt x="18" y="79"/>
                    <a:pt x="18" y="58"/>
                  </a:cubicBezTo>
                  <a:cubicBezTo>
                    <a:pt x="18" y="36"/>
                    <a:pt x="18" y="23"/>
                    <a:pt x="17" y="17"/>
                  </a:cubicBezTo>
                  <a:cubicBezTo>
                    <a:pt x="17" y="10"/>
                    <a:pt x="16" y="8"/>
                    <a:pt x="10" y="7"/>
                  </a:cubicBezTo>
                  <a:cubicBezTo>
                    <a:pt x="8" y="6"/>
                    <a:pt x="5" y="6"/>
                    <a:pt x="1" y="5"/>
                  </a:cubicBezTo>
                  <a:cubicBezTo>
                    <a:pt x="0" y="4"/>
                    <a:pt x="1" y="0"/>
                    <a:pt x="1" y="0"/>
                  </a:cubicBezTo>
                  <a:cubicBezTo>
                    <a:pt x="5" y="0"/>
                    <a:pt x="15" y="0"/>
                    <a:pt x="24" y="0"/>
                  </a:cubicBezTo>
                  <a:cubicBezTo>
                    <a:pt x="36" y="0"/>
                    <a:pt x="44" y="0"/>
                    <a:pt x="55" y="0"/>
                  </a:cubicBezTo>
                  <a:cubicBezTo>
                    <a:pt x="62" y="0"/>
                    <a:pt x="73" y="1"/>
                    <a:pt x="81" y="7"/>
                  </a:cubicBezTo>
                  <a:cubicBezTo>
                    <a:pt x="87" y="12"/>
                    <a:pt x="92" y="20"/>
                    <a:pt x="92" y="33"/>
                  </a:cubicBezTo>
                  <a:cubicBezTo>
                    <a:pt x="92" y="51"/>
                    <a:pt x="82" y="62"/>
                    <a:pt x="72" y="66"/>
                  </a:cubicBezTo>
                  <a:cubicBezTo>
                    <a:pt x="65" y="70"/>
                    <a:pt x="59" y="71"/>
                    <a:pt x="52" y="71"/>
                  </a:cubicBezTo>
                  <a:cubicBezTo>
                    <a:pt x="49" y="71"/>
                    <a:pt x="46" y="71"/>
                    <a:pt x="44" y="70"/>
                  </a:cubicBezTo>
                  <a:cubicBezTo>
                    <a:pt x="43" y="70"/>
                    <a:pt x="41" y="67"/>
                    <a:pt x="41" y="66"/>
                  </a:cubicBezTo>
                </a:path>
              </a:pathLst>
            </a:custGeom>
            <a:solidFill>
              <a:schemeClr val="accent3"/>
            </a:solidFill>
            <a:ln>
              <a:noFill/>
            </a:ln>
          </p:spPr>
          <p:txBody>
            <a:bodyPr vert="horz" wrap="square" lIns="91440" tIns="45720" rIns="91440" bIns="45720" numCol="1" anchor="t" anchorCtr="0" compatLnSpc="1">
              <a:prstTxWarp prst="textNoShape">
                <a:avLst/>
              </a:prstTxWarp>
            </a:bodyPr>
            <a:lstStyle/>
            <a:p>
              <a:endParaRPr lang="en-US"/>
            </a:p>
          </p:txBody>
        </p:sp>
        <p:sp>
          <p:nvSpPr>
            <p:cNvPr id="21" name="Freeform 18">
              <a:extLst>
                <a:ext uri="{FF2B5EF4-FFF2-40B4-BE49-F238E27FC236}">
                  <a16:creationId xmlns:a16="http://schemas.microsoft.com/office/drawing/2014/main" id="{392AC504-8FA3-796C-B788-FBA7272B9B70}"/>
                </a:ext>
              </a:extLst>
            </p:cNvPr>
            <p:cNvSpPr>
              <a:spLocks noEditPoints="1"/>
            </p:cNvSpPr>
            <p:nvPr userDrawn="1"/>
          </p:nvSpPr>
          <p:spPr bwMode="auto">
            <a:xfrm>
              <a:off x="7083425" y="4930775"/>
              <a:ext cx="706438" cy="884238"/>
            </a:xfrm>
            <a:custGeom>
              <a:avLst/>
              <a:gdLst>
                <a:gd name="T0" fmla="*/ 52 w 64"/>
                <a:gd name="T1" fmla="*/ 80 h 80"/>
                <a:gd name="T2" fmla="*/ 43 w 64"/>
                <a:gd name="T3" fmla="*/ 75 h 80"/>
                <a:gd name="T4" fmla="*/ 41 w 64"/>
                <a:gd name="T5" fmla="*/ 71 h 80"/>
                <a:gd name="T6" fmla="*/ 40 w 64"/>
                <a:gd name="T7" fmla="*/ 71 h 80"/>
                <a:gd name="T8" fmla="*/ 17 w 64"/>
                <a:gd name="T9" fmla="*/ 80 h 80"/>
                <a:gd name="T10" fmla="*/ 7 w 64"/>
                <a:gd name="T11" fmla="*/ 76 h 80"/>
                <a:gd name="T12" fmla="*/ 0 w 64"/>
                <a:gd name="T13" fmla="*/ 59 h 80"/>
                <a:gd name="T14" fmla="*/ 4 w 64"/>
                <a:gd name="T15" fmla="*/ 48 h 80"/>
                <a:gd name="T16" fmla="*/ 40 w 64"/>
                <a:gd name="T17" fmla="*/ 35 h 80"/>
                <a:gd name="T18" fmla="*/ 41 w 64"/>
                <a:gd name="T19" fmla="*/ 34 h 80"/>
                <a:gd name="T20" fmla="*/ 41 w 64"/>
                <a:gd name="T21" fmla="*/ 28 h 80"/>
                <a:gd name="T22" fmla="*/ 39 w 64"/>
                <a:gd name="T23" fmla="*/ 17 h 80"/>
                <a:gd name="T24" fmla="*/ 24 w 64"/>
                <a:gd name="T25" fmla="*/ 10 h 80"/>
                <a:gd name="T26" fmla="*/ 16 w 64"/>
                <a:gd name="T27" fmla="*/ 12 h 80"/>
                <a:gd name="T28" fmla="*/ 8 w 64"/>
                <a:gd name="T29" fmla="*/ 26 h 80"/>
                <a:gd name="T30" fmla="*/ 3 w 64"/>
                <a:gd name="T31" fmla="*/ 22 h 80"/>
                <a:gd name="T32" fmla="*/ 7 w 64"/>
                <a:gd name="T33" fmla="*/ 10 h 80"/>
                <a:gd name="T34" fmla="*/ 32 w 64"/>
                <a:gd name="T35" fmla="*/ 0 h 80"/>
                <a:gd name="T36" fmla="*/ 51 w 64"/>
                <a:gd name="T37" fmla="*/ 10 h 80"/>
                <a:gd name="T38" fmla="*/ 56 w 64"/>
                <a:gd name="T39" fmla="*/ 29 h 80"/>
                <a:gd name="T40" fmla="*/ 55 w 64"/>
                <a:gd name="T41" fmla="*/ 61 h 80"/>
                <a:gd name="T42" fmla="*/ 59 w 64"/>
                <a:gd name="T43" fmla="*/ 69 h 80"/>
                <a:gd name="T44" fmla="*/ 64 w 64"/>
                <a:gd name="T45" fmla="*/ 68 h 80"/>
                <a:gd name="T46" fmla="*/ 63 w 64"/>
                <a:gd name="T47" fmla="*/ 74 h 80"/>
                <a:gd name="T48" fmla="*/ 52 w 64"/>
                <a:gd name="T49" fmla="*/ 80 h 80"/>
                <a:gd name="T50" fmla="*/ 40 w 64"/>
                <a:gd name="T51" fmla="*/ 41 h 80"/>
                <a:gd name="T52" fmla="*/ 17 w 64"/>
                <a:gd name="T53" fmla="*/ 50 h 80"/>
                <a:gd name="T54" fmla="*/ 16 w 64"/>
                <a:gd name="T55" fmla="*/ 56 h 80"/>
                <a:gd name="T56" fmla="*/ 29 w 64"/>
                <a:gd name="T57" fmla="*/ 69 h 80"/>
                <a:gd name="T58" fmla="*/ 39 w 64"/>
                <a:gd name="T59" fmla="*/ 66 h 80"/>
                <a:gd name="T60" fmla="*/ 41 w 64"/>
                <a:gd name="T61" fmla="*/ 62 h 80"/>
                <a:gd name="T62" fmla="*/ 41 w 64"/>
                <a:gd name="T63" fmla="*/ 42 h 80"/>
                <a:gd name="T64" fmla="*/ 40 w 64"/>
                <a:gd name="T65" fmla="*/ 41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64" h="80">
                  <a:moveTo>
                    <a:pt x="52" y="80"/>
                  </a:moveTo>
                  <a:cubicBezTo>
                    <a:pt x="47" y="80"/>
                    <a:pt x="44" y="78"/>
                    <a:pt x="43" y="75"/>
                  </a:cubicBezTo>
                  <a:cubicBezTo>
                    <a:pt x="42" y="74"/>
                    <a:pt x="41" y="72"/>
                    <a:pt x="41" y="71"/>
                  </a:cubicBezTo>
                  <a:cubicBezTo>
                    <a:pt x="41" y="71"/>
                    <a:pt x="40" y="70"/>
                    <a:pt x="40" y="71"/>
                  </a:cubicBezTo>
                  <a:cubicBezTo>
                    <a:pt x="31" y="77"/>
                    <a:pt x="22" y="80"/>
                    <a:pt x="17" y="80"/>
                  </a:cubicBezTo>
                  <a:cubicBezTo>
                    <a:pt x="14" y="80"/>
                    <a:pt x="10" y="79"/>
                    <a:pt x="7" y="76"/>
                  </a:cubicBezTo>
                  <a:cubicBezTo>
                    <a:pt x="3" y="71"/>
                    <a:pt x="0" y="66"/>
                    <a:pt x="0" y="59"/>
                  </a:cubicBezTo>
                  <a:cubicBezTo>
                    <a:pt x="0" y="55"/>
                    <a:pt x="3" y="49"/>
                    <a:pt x="4" y="48"/>
                  </a:cubicBezTo>
                  <a:cubicBezTo>
                    <a:pt x="10" y="44"/>
                    <a:pt x="33" y="39"/>
                    <a:pt x="40" y="35"/>
                  </a:cubicBezTo>
                  <a:cubicBezTo>
                    <a:pt x="40" y="35"/>
                    <a:pt x="41" y="34"/>
                    <a:pt x="41" y="34"/>
                  </a:cubicBezTo>
                  <a:cubicBezTo>
                    <a:pt x="42" y="32"/>
                    <a:pt x="41" y="30"/>
                    <a:pt x="41" y="28"/>
                  </a:cubicBezTo>
                  <a:cubicBezTo>
                    <a:pt x="41" y="25"/>
                    <a:pt x="41" y="20"/>
                    <a:pt x="39" y="17"/>
                  </a:cubicBezTo>
                  <a:cubicBezTo>
                    <a:pt x="35" y="12"/>
                    <a:pt x="30" y="10"/>
                    <a:pt x="24" y="10"/>
                  </a:cubicBezTo>
                  <a:cubicBezTo>
                    <a:pt x="20" y="10"/>
                    <a:pt x="17" y="11"/>
                    <a:pt x="16" y="12"/>
                  </a:cubicBezTo>
                  <a:cubicBezTo>
                    <a:pt x="14" y="13"/>
                    <a:pt x="11" y="19"/>
                    <a:pt x="8" y="26"/>
                  </a:cubicBezTo>
                  <a:cubicBezTo>
                    <a:pt x="8" y="26"/>
                    <a:pt x="3" y="23"/>
                    <a:pt x="3" y="22"/>
                  </a:cubicBezTo>
                  <a:cubicBezTo>
                    <a:pt x="3" y="19"/>
                    <a:pt x="6" y="12"/>
                    <a:pt x="7" y="10"/>
                  </a:cubicBezTo>
                  <a:cubicBezTo>
                    <a:pt x="15" y="5"/>
                    <a:pt x="27" y="0"/>
                    <a:pt x="32" y="0"/>
                  </a:cubicBezTo>
                  <a:cubicBezTo>
                    <a:pt x="41" y="0"/>
                    <a:pt x="47" y="4"/>
                    <a:pt x="51" y="10"/>
                  </a:cubicBezTo>
                  <a:cubicBezTo>
                    <a:pt x="54" y="15"/>
                    <a:pt x="56" y="22"/>
                    <a:pt x="56" y="29"/>
                  </a:cubicBezTo>
                  <a:cubicBezTo>
                    <a:pt x="56" y="39"/>
                    <a:pt x="55" y="54"/>
                    <a:pt x="55" y="61"/>
                  </a:cubicBezTo>
                  <a:cubicBezTo>
                    <a:pt x="55" y="65"/>
                    <a:pt x="55" y="69"/>
                    <a:pt x="59" y="69"/>
                  </a:cubicBezTo>
                  <a:cubicBezTo>
                    <a:pt x="61" y="69"/>
                    <a:pt x="61" y="69"/>
                    <a:pt x="64" y="68"/>
                  </a:cubicBezTo>
                  <a:cubicBezTo>
                    <a:pt x="64" y="69"/>
                    <a:pt x="64" y="73"/>
                    <a:pt x="63" y="74"/>
                  </a:cubicBezTo>
                  <a:cubicBezTo>
                    <a:pt x="63" y="74"/>
                    <a:pt x="59" y="80"/>
                    <a:pt x="52" y="80"/>
                  </a:cubicBezTo>
                  <a:moveTo>
                    <a:pt x="40" y="41"/>
                  </a:moveTo>
                  <a:cubicBezTo>
                    <a:pt x="33" y="44"/>
                    <a:pt x="21" y="48"/>
                    <a:pt x="17" y="50"/>
                  </a:cubicBezTo>
                  <a:cubicBezTo>
                    <a:pt x="17" y="50"/>
                    <a:pt x="16" y="54"/>
                    <a:pt x="16" y="56"/>
                  </a:cubicBezTo>
                  <a:cubicBezTo>
                    <a:pt x="16" y="64"/>
                    <a:pt x="21" y="69"/>
                    <a:pt x="29" y="69"/>
                  </a:cubicBezTo>
                  <a:cubicBezTo>
                    <a:pt x="31" y="69"/>
                    <a:pt x="36" y="68"/>
                    <a:pt x="39" y="66"/>
                  </a:cubicBezTo>
                  <a:cubicBezTo>
                    <a:pt x="40" y="65"/>
                    <a:pt x="41" y="64"/>
                    <a:pt x="41" y="62"/>
                  </a:cubicBezTo>
                  <a:cubicBezTo>
                    <a:pt x="41" y="58"/>
                    <a:pt x="41" y="45"/>
                    <a:pt x="41" y="42"/>
                  </a:cubicBezTo>
                  <a:cubicBezTo>
                    <a:pt x="41" y="42"/>
                    <a:pt x="41" y="41"/>
                    <a:pt x="40" y="41"/>
                  </a:cubicBezTo>
                </a:path>
              </a:pathLst>
            </a:custGeom>
            <a:solidFill>
              <a:schemeClr val="accent3"/>
            </a:solidFill>
            <a:ln>
              <a:noFill/>
            </a:ln>
          </p:spPr>
          <p:txBody>
            <a:bodyPr vert="horz" wrap="square" lIns="91440" tIns="45720" rIns="91440" bIns="45720" numCol="1" anchor="t" anchorCtr="0" compatLnSpc="1">
              <a:prstTxWarp prst="textNoShape">
                <a:avLst/>
              </a:prstTxWarp>
            </a:bodyPr>
            <a:lstStyle/>
            <a:p>
              <a:endParaRPr lang="en-US"/>
            </a:p>
          </p:txBody>
        </p:sp>
        <p:sp>
          <p:nvSpPr>
            <p:cNvPr id="22" name="Freeform 19">
              <a:extLst>
                <a:ext uri="{FF2B5EF4-FFF2-40B4-BE49-F238E27FC236}">
                  <a16:creationId xmlns:a16="http://schemas.microsoft.com/office/drawing/2014/main" id="{CC6266F0-7404-59CD-EEB9-862B3ECBD54A}"/>
                </a:ext>
              </a:extLst>
            </p:cNvPr>
            <p:cNvSpPr>
              <a:spLocks/>
            </p:cNvSpPr>
            <p:nvPr userDrawn="1"/>
          </p:nvSpPr>
          <p:spPr bwMode="auto">
            <a:xfrm>
              <a:off x="7854950" y="4930775"/>
              <a:ext cx="641350" cy="873125"/>
            </a:xfrm>
            <a:custGeom>
              <a:avLst/>
              <a:gdLst>
                <a:gd name="T0" fmla="*/ 58 w 58"/>
                <a:gd name="T1" fmla="*/ 4 h 79"/>
                <a:gd name="T2" fmla="*/ 58 w 58"/>
                <a:gd name="T3" fmla="*/ 7 h 79"/>
                <a:gd name="T4" fmla="*/ 52 w 58"/>
                <a:gd name="T5" fmla="*/ 19 h 79"/>
                <a:gd name="T6" fmla="*/ 50 w 58"/>
                <a:gd name="T7" fmla="*/ 20 h 79"/>
                <a:gd name="T8" fmla="*/ 38 w 58"/>
                <a:gd name="T9" fmla="*/ 14 h 79"/>
                <a:gd name="T10" fmla="*/ 28 w 58"/>
                <a:gd name="T11" fmla="*/ 22 h 79"/>
                <a:gd name="T12" fmla="*/ 26 w 58"/>
                <a:gd name="T13" fmla="*/ 29 h 79"/>
                <a:gd name="T14" fmla="*/ 27 w 58"/>
                <a:gd name="T15" fmla="*/ 65 h 79"/>
                <a:gd name="T16" fmla="*/ 31 w 58"/>
                <a:gd name="T17" fmla="*/ 71 h 79"/>
                <a:gd name="T18" fmla="*/ 40 w 58"/>
                <a:gd name="T19" fmla="*/ 73 h 79"/>
                <a:gd name="T20" fmla="*/ 39 w 58"/>
                <a:gd name="T21" fmla="*/ 79 h 79"/>
                <a:gd name="T22" fmla="*/ 19 w 58"/>
                <a:gd name="T23" fmla="*/ 78 h 79"/>
                <a:gd name="T24" fmla="*/ 0 w 58"/>
                <a:gd name="T25" fmla="*/ 79 h 79"/>
                <a:gd name="T26" fmla="*/ 0 w 58"/>
                <a:gd name="T27" fmla="*/ 73 h 79"/>
                <a:gd name="T28" fmla="*/ 8 w 58"/>
                <a:gd name="T29" fmla="*/ 72 h 79"/>
                <a:gd name="T30" fmla="*/ 11 w 58"/>
                <a:gd name="T31" fmla="*/ 66 h 79"/>
                <a:gd name="T32" fmla="*/ 12 w 58"/>
                <a:gd name="T33" fmla="*/ 34 h 79"/>
                <a:gd name="T34" fmla="*/ 12 w 58"/>
                <a:gd name="T35" fmla="*/ 19 h 79"/>
                <a:gd name="T36" fmla="*/ 1 w 58"/>
                <a:gd name="T37" fmla="*/ 11 h 79"/>
                <a:gd name="T38" fmla="*/ 2 w 58"/>
                <a:gd name="T39" fmla="*/ 7 h 79"/>
                <a:gd name="T40" fmla="*/ 25 w 58"/>
                <a:gd name="T41" fmla="*/ 0 h 79"/>
                <a:gd name="T42" fmla="*/ 26 w 58"/>
                <a:gd name="T43" fmla="*/ 0 h 79"/>
                <a:gd name="T44" fmla="*/ 26 w 58"/>
                <a:gd name="T45" fmla="*/ 15 h 79"/>
                <a:gd name="T46" fmla="*/ 27 w 58"/>
                <a:gd name="T47" fmla="*/ 16 h 79"/>
                <a:gd name="T48" fmla="*/ 39 w 58"/>
                <a:gd name="T49" fmla="*/ 3 h 79"/>
                <a:gd name="T50" fmla="*/ 49 w 58"/>
                <a:gd name="T51" fmla="*/ 0 h 79"/>
                <a:gd name="T52" fmla="*/ 58 w 58"/>
                <a:gd name="T53" fmla="*/ 4 h 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58" h="79">
                  <a:moveTo>
                    <a:pt x="58" y="4"/>
                  </a:moveTo>
                  <a:cubicBezTo>
                    <a:pt x="58" y="5"/>
                    <a:pt x="58" y="6"/>
                    <a:pt x="58" y="7"/>
                  </a:cubicBezTo>
                  <a:cubicBezTo>
                    <a:pt x="57" y="9"/>
                    <a:pt x="54" y="17"/>
                    <a:pt x="52" y="19"/>
                  </a:cubicBezTo>
                  <a:cubicBezTo>
                    <a:pt x="52" y="19"/>
                    <a:pt x="50" y="20"/>
                    <a:pt x="50" y="20"/>
                  </a:cubicBezTo>
                  <a:cubicBezTo>
                    <a:pt x="47" y="17"/>
                    <a:pt x="42" y="14"/>
                    <a:pt x="38" y="14"/>
                  </a:cubicBezTo>
                  <a:cubicBezTo>
                    <a:pt x="34" y="14"/>
                    <a:pt x="30" y="18"/>
                    <a:pt x="28" y="22"/>
                  </a:cubicBezTo>
                  <a:cubicBezTo>
                    <a:pt x="27" y="23"/>
                    <a:pt x="26" y="26"/>
                    <a:pt x="26" y="29"/>
                  </a:cubicBezTo>
                  <a:cubicBezTo>
                    <a:pt x="26" y="42"/>
                    <a:pt x="26" y="61"/>
                    <a:pt x="27" y="65"/>
                  </a:cubicBezTo>
                  <a:cubicBezTo>
                    <a:pt x="27" y="68"/>
                    <a:pt x="28" y="70"/>
                    <a:pt x="31" y="71"/>
                  </a:cubicBezTo>
                  <a:cubicBezTo>
                    <a:pt x="34" y="72"/>
                    <a:pt x="36" y="73"/>
                    <a:pt x="40" y="73"/>
                  </a:cubicBezTo>
                  <a:cubicBezTo>
                    <a:pt x="41" y="74"/>
                    <a:pt x="40" y="78"/>
                    <a:pt x="39" y="79"/>
                  </a:cubicBezTo>
                  <a:cubicBezTo>
                    <a:pt x="37" y="79"/>
                    <a:pt x="27" y="78"/>
                    <a:pt x="19" y="78"/>
                  </a:cubicBezTo>
                  <a:cubicBezTo>
                    <a:pt x="13" y="78"/>
                    <a:pt x="4" y="79"/>
                    <a:pt x="0" y="79"/>
                  </a:cubicBezTo>
                  <a:cubicBezTo>
                    <a:pt x="0" y="78"/>
                    <a:pt x="0" y="74"/>
                    <a:pt x="0" y="73"/>
                  </a:cubicBezTo>
                  <a:cubicBezTo>
                    <a:pt x="3" y="73"/>
                    <a:pt x="6" y="72"/>
                    <a:pt x="8" y="72"/>
                  </a:cubicBezTo>
                  <a:cubicBezTo>
                    <a:pt x="10" y="71"/>
                    <a:pt x="11" y="70"/>
                    <a:pt x="11" y="66"/>
                  </a:cubicBezTo>
                  <a:cubicBezTo>
                    <a:pt x="12" y="63"/>
                    <a:pt x="12" y="47"/>
                    <a:pt x="12" y="34"/>
                  </a:cubicBezTo>
                  <a:cubicBezTo>
                    <a:pt x="12" y="27"/>
                    <a:pt x="12" y="21"/>
                    <a:pt x="12" y="19"/>
                  </a:cubicBezTo>
                  <a:cubicBezTo>
                    <a:pt x="11" y="16"/>
                    <a:pt x="10" y="14"/>
                    <a:pt x="1" y="11"/>
                  </a:cubicBezTo>
                  <a:cubicBezTo>
                    <a:pt x="1" y="10"/>
                    <a:pt x="1" y="7"/>
                    <a:pt x="2" y="7"/>
                  </a:cubicBezTo>
                  <a:cubicBezTo>
                    <a:pt x="9" y="6"/>
                    <a:pt x="20" y="3"/>
                    <a:pt x="25" y="0"/>
                  </a:cubicBezTo>
                  <a:cubicBezTo>
                    <a:pt x="26" y="0"/>
                    <a:pt x="26" y="0"/>
                    <a:pt x="26" y="0"/>
                  </a:cubicBezTo>
                  <a:cubicBezTo>
                    <a:pt x="26" y="3"/>
                    <a:pt x="26" y="12"/>
                    <a:pt x="26" y="15"/>
                  </a:cubicBezTo>
                  <a:cubicBezTo>
                    <a:pt x="26" y="16"/>
                    <a:pt x="27" y="16"/>
                    <a:pt x="27" y="16"/>
                  </a:cubicBezTo>
                  <a:cubicBezTo>
                    <a:pt x="31" y="11"/>
                    <a:pt x="35" y="7"/>
                    <a:pt x="39" y="3"/>
                  </a:cubicBezTo>
                  <a:cubicBezTo>
                    <a:pt x="42" y="1"/>
                    <a:pt x="45" y="0"/>
                    <a:pt x="49" y="0"/>
                  </a:cubicBezTo>
                  <a:cubicBezTo>
                    <a:pt x="52" y="0"/>
                    <a:pt x="56" y="1"/>
                    <a:pt x="58" y="4"/>
                  </a:cubicBezTo>
                </a:path>
              </a:pathLst>
            </a:custGeom>
            <a:solidFill>
              <a:schemeClr val="accent3"/>
            </a:solidFill>
            <a:ln>
              <a:noFill/>
            </a:ln>
          </p:spPr>
          <p:txBody>
            <a:bodyPr vert="horz" wrap="square" lIns="91440" tIns="45720" rIns="91440" bIns="45720" numCol="1" anchor="t" anchorCtr="0" compatLnSpc="1">
              <a:prstTxWarp prst="textNoShape">
                <a:avLst/>
              </a:prstTxWarp>
            </a:bodyPr>
            <a:lstStyle/>
            <a:p>
              <a:endParaRPr lang="en-US"/>
            </a:p>
          </p:txBody>
        </p:sp>
        <p:sp>
          <p:nvSpPr>
            <p:cNvPr id="23" name="Freeform 20">
              <a:extLst>
                <a:ext uri="{FF2B5EF4-FFF2-40B4-BE49-F238E27FC236}">
                  <a16:creationId xmlns:a16="http://schemas.microsoft.com/office/drawing/2014/main" id="{F19D681C-0B50-5A89-FC33-65507FC1FDD4}"/>
                </a:ext>
              </a:extLst>
            </p:cNvPr>
            <p:cNvSpPr>
              <a:spLocks/>
            </p:cNvSpPr>
            <p:nvPr userDrawn="1"/>
          </p:nvSpPr>
          <p:spPr bwMode="auto">
            <a:xfrm>
              <a:off x="8572500" y="4665663"/>
              <a:ext cx="530225" cy="1149350"/>
            </a:xfrm>
            <a:custGeom>
              <a:avLst/>
              <a:gdLst>
                <a:gd name="T0" fmla="*/ 24 w 48"/>
                <a:gd name="T1" fmla="*/ 36 h 104"/>
                <a:gd name="T2" fmla="*/ 24 w 48"/>
                <a:gd name="T3" fmla="*/ 37 h 104"/>
                <a:gd name="T4" fmla="*/ 24 w 48"/>
                <a:gd name="T5" fmla="*/ 72 h 104"/>
                <a:gd name="T6" fmla="*/ 25 w 48"/>
                <a:gd name="T7" fmla="*/ 86 h 104"/>
                <a:gd name="T8" fmla="*/ 36 w 48"/>
                <a:gd name="T9" fmla="*/ 93 h 104"/>
                <a:gd name="T10" fmla="*/ 48 w 48"/>
                <a:gd name="T11" fmla="*/ 90 h 104"/>
                <a:gd name="T12" fmla="*/ 47 w 48"/>
                <a:gd name="T13" fmla="*/ 96 h 104"/>
                <a:gd name="T14" fmla="*/ 28 w 48"/>
                <a:gd name="T15" fmla="*/ 104 h 104"/>
                <a:gd name="T16" fmla="*/ 12 w 48"/>
                <a:gd name="T17" fmla="*/ 95 h 104"/>
                <a:gd name="T18" fmla="*/ 9 w 48"/>
                <a:gd name="T19" fmla="*/ 73 h 104"/>
                <a:gd name="T20" fmla="*/ 9 w 48"/>
                <a:gd name="T21" fmla="*/ 38 h 104"/>
                <a:gd name="T22" fmla="*/ 8 w 48"/>
                <a:gd name="T23" fmla="*/ 36 h 104"/>
                <a:gd name="T24" fmla="*/ 0 w 48"/>
                <a:gd name="T25" fmla="*/ 35 h 104"/>
                <a:gd name="T26" fmla="*/ 2 w 48"/>
                <a:gd name="T27" fmla="*/ 29 h 104"/>
                <a:gd name="T28" fmla="*/ 8 w 48"/>
                <a:gd name="T29" fmla="*/ 27 h 104"/>
                <a:gd name="T30" fmla="*/ 9 w 48"/>
                <a:gd name="T31" fmla="*/ 25 h 104"/>
                <a:gd name="T32" fmla="*/ 9 w 48"/>
                <a:gd name="T33" fmla="*/ 9 h 104"/>
                <a:gd name="T34" fmla="*/ 21 w 48"/>
                <a:gd name="T35" fmla="*/ 0 h 104"/>
                <a:gd name="T36" fmla="*/ 25 w 48"/>
                <a:gd name="T37" fmla="*/ 0 h 104"/>
                <a:gd name="T38" fmla="*/ 24 w 48"/>
                <a:gd name="T39" fmla="*/ 25 h 104"/>
                <a:gd name="T40" fmla="*/ 25 w 48"/>
                <a:gd name="T41" fmla="*/ 27 h 104"/>
                <a:gd name="T42" fmla="*/ 48 w 48"/>
                <a:gd name="T43" fmla="*/ 26 h 104"/>
                <a:gd name="T44" fmla="*/ 46 w 48"/>
                <a:gd name="T45" fmla="*/ 36 h 104"/>
                <a:gd name="T46" fmla="*/ 24 w 48"/>
                <a:gd name="T47" fmla="*/ 36 h 1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48" h="104">
                  <a:moveTo>
                    <a:pt x="24" y="36"/>
                  </a:moveTo>
                  <a:cubicBezTo>
                    <a:pt x="24" y="36"/>
                    <a:pt x="24" y="37"/>
                    <a:pt x="24" y="37"/>
                  </a:cubicBezTo>
                  <a:cubicBezTo>
                    <a:pt x="23" y="46"/>
                    <a:pt x="23" y="63"/>
                    <a:pt x="24" y="72"/>
                  </a:cubicBezTo>
                  <a:cubicBezTo>
                    <a:pt x="24" y="80"/>
                    <a:pt x="24" y="83"/>
                    <a:pt x="25" y="86"/>
                  </a:cubicBezTo>
                  <a:cubicBezTo>
                    <a:pt x="26" y="91"/>
                    <a:pt x="31" y="93"/>
                    <a:pt x="36" y="93"/>
                  </a:cubicBezTo>
                  <a:cubicBezTo>
                    <a:pt x="41" y="93"/>
                    <a:pt x="44" y="92"/>
                    <a:pt x="48" y="90"/>
                  </a:cubicBezTo>
                  <a:cubicBezTo>
                    <a:pt x="48" y="91"/>
                    <a:pt x="48" y="95"/>
                    <a:pt x="47" y="96"/>
                  </a:cubicBezTo>
                  <a:cubicBezTo>
                    <a:pt x="43" y="102"/>
                    <a:pt x="34" y="104"/>
                    <a:pt x="28" y="104"/>
                  </a:cubicBezTo>
                  <a:cubicBezTo>
                    <a:pt x="21" y="104"/>
                    <a:pt x="15" y="101"/>
                    <a:pt x="12" y="95"/>
                  </a:cubicBezTo>
                  <a:cubicBezTo>
                    <a:pt x="9" y="91"/>
                    <a:pt x="9" y="86"/>
                    <a:pt x="9" y="73"/>
                  </a:cubicBezTo>
                  <a:cubicBezTo>
                    <a:pt x="9" y="63"/>
                    <a:pt x="9" y="45"/>
                    <a:pt x="9" y="38"/>
                  </a:cubicBezTo>
                  <a:cubicBezTo>
                    <a:pt x="9" y="37"/>
                    <a:pt x="9" y="36"/>
                    <a:pt x="8" y="36"/>
                  </a:cubicBezTo>
                  <a:cubicBezTo>
                    <a:pt x="0" y="35"/>
                    <a:pt x="0" y="35"/>
                    <a:pt x="0" y="35"/>
                  </a:cubicBezTo>
                  <a:cubicBezTo>
                    <a:pt x="0" y="34"/>
                    <a:pt x="1" y="29"/>
                    <a:pt x="2" y="29"/>
                  </a:cubicBezTo>
                  <a:cubicBezTo>
                    <a:pt x="5" y="28"/>
                    <a:pt x="7" y="27"/>
                    <a:pt x="8" y="27"/>
                  </a:cubicBezTo>
                  <a:cubicBezTo>
                    <a:pt x="8" y="27"/>
                    <a:pt x="9" y="26"/>
                    <a:pt x="9" y="25"/>
                  </a:cubicBezTo>
                  <a:cubicBezTo>
                    <a:pt x="9" y="9"/>
                    <a:pt x="9" y="9"/>
                    <a:pt x="9" y="9"/>
                  </a:cubicBezTo>
                  <a:cubicBezTo>
                    <a:pt x="12" y="8"/>
                    <a:pt x="19" y="3"/>
                    <a:pt x="21" y="0"/>
                  </a:cubicBezTo>
                  <a:cubicBezTo>
                    <a:pt x="22" y="0"/>
                    <a:pt x="24" y="0"/>
                    <a:pt x="25" y="0"/>
                  </a:cubicBezTo>
                  <a:cubicBezTo>
                    <a:pt x="24" y="3"/>
                    <a:pt x="24" y="12"/>
                    <a:pt x="24" y="25"/>
                  </a:cubicBezTo>
                  <a:cubicBezTo>
                    <a:pt x="24" y="26"/>
                    <a:pt x="24" y="27"/>
                    <a:pt x="25" y="27"/>
                  </a:cubicBezTo>
                  <a:cubicBezTo>
                    <a:pt x="34" y="27"/>
                    <a:pt x="45" y="26"/>
                    <a:pt x="48" y="26"/>
                  </a:cubicBezTo>
                  <a:cubicBezTo>
                    <a:pt x="47" y="28"/>
                    <a:pt x="46" y="33"/>
                    <a:pt x="46" y="36"/>
                  </a:cubicBezTo>
                  <a:cubicBezTo>
                    <a:pt x="41" y="36"/>
                    <a:pt x="32" y="36"/>
                    <a:pt x="24" y="36"/>
                  </a:cubicBezTo>
                </a:path>
              </a:pathLst>
            </a:custGeom>
            <a:solidFill>
              <a:schemeClr val="accent3"/>
            </a:solidFill>
            <a:ln>
              <a:noFill/>
            </a:ln>
          </p:spPr>
          <p:txBody>
            <a:bodyPr vert="horz" wrap="square" lIns="91440" tIns="45720" rIns="91440" bIns="45720" numCol="1" anchor="t" anchorCtr="0" compatLnSpc="1">
              <a:prstTxWarp prst="textNoShape">
                <a:avLst/>
              </a:prstTxWarp>
            </a:bodyPr>
            <a:lstStyle/>
            <a:p>
              <a:endParaRPr lang="en-US"/>
            </a:p>
          </p:txBody>
        </p:sp>
        <p:sp>
          <p:nvSpPr>
            <p:cNvPr id="24" name="Freeform 21">
              <a:extLst>
                <a:ext uri="{FF2B5EF4-FFF2-40B4-BE49-F238E27FC236}">
                  <a16:creationId xmlns:a16="http://schemas.microsoft.com/office/drawing/2014/main" id="{0EAB3F4E-6A4B-39BB-68A9-582D24CEE901}"/>
                </a:ext>
              </a:extLst>
            </p:cNvPr>
            <p:cNvSpPr>
              <a:spLocks/>
            </p:cNvSpPr>
            <p:nvPr userDrawn="1"/>
          </p:nvSpPr>
          <p:spPr bwMode="auto">
            <a:xfrm>
              <a:off x="9169400" y="4930775"/>
              <a:ext cx="992188" cy="873125"/>
            </a:xfrm>
            <a:custGeom>
              <a:avLst/>
              <a:gdLst>
                <a:gd name="T0" fmla="*/ 8 w 90"/>
                <a:gd name="T1" fmla="*/ 72 h 79"/>
                <a:gd name="T2" fmla="*/ 12 w 90"/>
                <a:gd name="T3" fmla="*/ 65 h 79"/>
                <a:gd name="T4" fmla="*/ 12 w 90"/>
                <a:gd name="T5" fmla="*/ 34 h 79"/>
                <a:gd name="T6" fmla="*/ 12 w 90"/>
                <a:gd name="T7" fmla="*/ 18 h 79"/>
                <a:gd name="T8" fmla="*/ 2 w 90"/>
                <a:gd name="T9" fmla="*/ 11 h 79"/>
                <a:gd name="T10" fmla="*/ 3 w 90"/>
                <a:gd name="T11" fmla="*/ 7 h 79"/>
                <a:gd name="T12" fmla="*/ 26 w 90"/>
                <a:gd name="T13" fmla="*/ 0 h 79"/>
                <a:gd name="T14" fmla="*/ 27 w 90"/>
                <a:gd name="T15" fmla="*/ 1 h 79"/>
                <a:gd name="T16" fmla="*/ 27 w 90"/>
                <a:gd name="T17" fmla="*/ 12 h 79"/>
                <a:gd name="T18" fmla="*/ 28 w 90"/>
                <a:gd name="T19" fmla="*/ 12 h 79"/>
                <a:gd name="T20" fmla="*/ 54 w 90"/>
                <a:gd name="T21" fmla="*/ 0 h 79"/>
                <a:gd name="T22" fmla="*/ 72 w 90"/>
                <a:gd name="T23" fmla="*/ 10 h 79"/>
                <a:gd name="T24" fmla="*/ 77 w 90"/>
                <a:gd name="T25" fmla="*/ 32 h 79"/>
                <a:gd name="T26" fmla="*/ 78 w 90"/>
                <a:gd name="T27" fmla="*/ 67 h 79"/>
                <a:gd name="T28" fmla="*/ 79 w 90"/>
                <a:gd name="T29" fmla="*/ 71 h 79"/>
                <a:gd name="T30" fmla="*/ 89 w 90"/>
                <a:gd name="T31" fmla="*/ 73 h 79"/>
                <a:gd name="T32" fmla="*/ 88 w 90"/>
                <a:gd name="T33" fmla="*/ 79 h 79"/>
                <a:gd name="T34" fmla="*/ 70 w 90"/>
                <a:gd name="T35" fmla="*/ 78 h 79"/>
                <a:gd name="T36" fmla="*/ 51 w 90"/>
                <a:gd name="T37" fmla="*/ 79 h 79"/>
                <a:gd name="T38" fmla="*/ 51 w 90"/>
                <a:gd name="T39" fmla="*/ 73 h 79"/>
                <a:gd name="T40" fmla="*/ 59 w 90"/>
                <a:gd name="T41" fmla="*/ 72 h 79"/>
                <a:gd name="T42" fmla="*/ 62 w 90"/>
                <a:gd name="T43" fmla="*/ 64 h 79"/>
                <a:gd name="T44" fmla="*/ 62 w 90"/>
                <a:gd name="T45" fmla="*/ 27 h 79"/>
                <a:gd name="T46" fmla="*/ 56 w 90"/>
                <a:gd name="T47" fmla="*/ 16 h 79"/>
                <a:gd name="T48" fmla="*/ 45 w 90"/>
                <a:gd name="T49" fmla="*/ 11 h 79"/>
                <a:gd name="T50" fmla="*/ 29 w 90"/>
                <a:gd name="T51" fmla="*/ 17 h 79"/>
                <a:gd name="T52" fmla="*/ 27 w 90"/>
                <a:gd name="T53" fmla="*/ 24 h 79"/>
                <a:gd name="T54" fmla="*/ 27 w 90"/>
                <a:gd name="T55" fmla="*/ 65 h 79"/>
                <a:gd name="T56" fmla="*/ 31 w 90"/>
                <a:gd name="T57" fmla="*/ 72 h 79"/>
                <a:gd name="T58" fmla="*/ 39 w 90"/>
                <a:gd name="T59" fmla="*/ 73 h 79"/>
                <a:gd name="T60" fmla="*/ 38 w 90"/>
                <a:gd name="T61" fmla="*/ 79 h 79"/>
                <a:gd name="T62" fmla="*/ 20 w 90"/>
                <a:gd name="T63" fmla="*/ 78 h 79"/>
                <a:gd name="T64" fmla="*/ 1 w 90"/>
                <a:gd name="T65" fmla="*/ 79 h 79"/>
                <a:gd name="T66" fmla="*/ 1 w 90"/>
                <a:gd name="T67" fmla="*/ 73 h 79"/>
                <a:gd name="T68" fmla="*/ 8 w 90"/>
                <a:gd name="T69" fmla="*/ 72 h 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90" h="79">
                  <a:moveTo>
                    <a:pt x="8" y="72"/>
                  </a:moveTo>
                  <a:cubicBezTo>
                    <a:pt x="11" y="71"/>
                    <a:pt x="12" y="68"/>
                    <a:pt x="12" y="65"/>
                  </a:cubicBezTo>
                  <a:cubicBezTo>
                    <a:pt x="12" y="59"/>
                    <a:pt x="12" y="46"/>
                    <a:pt x="12" y="34"/>
                  </a:cubicBezTo>
                  <a:cubicBezTo>
                    <a:pt x="12" y="26"/>
                    <a:pt x="12" y="21"/>
                    <a:pt x="12" y="18"/>
                  </a:cubicBezTo>
                  <a:cubicBezTo>
                    <a:pt x="11" y="16"/>
                    <a:pt x="9" y="14"/>
                    <a:pt x="2" y="11"/>
                  </a:cubicBezTo>
                  <a:cubicBezTo>
                    <a:pt x="2" y="10"/>
                    <a:pt x="2" y="7"/>
                    <a:pt x="3" y="7"/>
                  </a:cubicBezTo>
                  <a:cubicBezTo>
                    <a:pt x="11" y="6"/>
                    <a:pt x="22" y="2"/>
                    <a:pt x="26" y="0"/>
                  </a:cubicBezTo>
                  <a:cubicBezTo>
                    <a:pt x="27" y="0"/>
                    <a:pt x="27" y="0"/>
                    <a:pt x="27" y="1"/>
                  </a:cubicBezTo>
                  <a:cubicBezTo>
                    <a:pt x="27" y="3"/>
                    <a:pt x="27" y="9"/>
                    <a:pt x="27" y="12"/>
                  </a:cubicBezTo>
                  <a:cubicBezTo>
                    <a:pt x="27" y="12"/>
                    <a:pt x="27" y="12"/>
                    <a:pt x="28" y="12"/>
                  </a:cubicBezTo>
                  <a:cubicBezTo>
                    <a:pt x="38" y="4"/>
                    <a:pt x="47" y="0"/>
                    <a:pt x="54" y="0"/>
                  </a:cubicBezTo>
                  <a:cubicBezTo>
                    <a:pt x="62" y="0"/>
                    <a:pt x="68" y="3"/>
                    <a:pt x="72" y="10"/>
                  </a:cubicBezTo>
                  <a:cubicBezTo>
                    <a:pt x="76" y="16"/>
                    <a:pt x="77" y="23"/>
                    <a:pt x="77" y="32"/>
                  </a:cubicBezTo>
                  <a:cubicBezTo>
                    <a:pt x="77" y="43"/>
                    <a:pt x="77" y="60"/>
                    <a:pt x="78" y="67"/>
                  </a:cubicBezTo>
                  <a:cubicBezTo>
                    <a:pt x="78" y="69"/>
                    <a:pt x="78" y="70"/>
                    <a:pt x="79" y="71"/>
                  </a:cubicBezTo>
                  <a:cubicBezTo>
                    <a:pt x="83" y="72"/>
                    <a:pt x="85" y="73"/>
                    <a:pt x="89" y="73"/>
                  </a:cubicBezTo>
                  <a:cubicBezTo>
                    <a:pt x="90" y="74"/>
                    <a:pt x="89" y="78"/>
                    <a:pt x="88" y="79"/>
                  </a:cubicBezTo>
                  <a:cubicBezTo>
                    <a:pt x="86" y="79"/>
                    <a:pt x="80" y="78"/>
                    <a:pt x="70" y="78"/>
                  </a:cubicBezTo>
                  <a:cubicBezTo>
                    <a:pt x="61" y="78"/>
                    <a:pt x="56" y="79"/>
                    <a:pt x="51" y="79"/>
                  </a:cubicBezTo>
                  <a:cubicBezTo>
                    <a:pt x="51" y="78"/>
                    <a:pt x="50" y="74"/>
                    <a:pt x="51" y="73"/>
                  </a:cubicBezTo>
                  <a:cubicBezTo>
                    <a:pt x="55" y="73"/>
                    <a:pt x="58" y="72"/>
                    <a:pt x="59" y="72"/>
                  </a:cubicBezTo>
                  <a:cubicBezTo>
                    <a:pt x="62" y="71"/>
                    <a:pt x="62" y="69"/>
                    <a:pt x="62" y="64"/>
                  </a:cubicBezTo>
                  <a:cubicBezTo>
                    <a:pt x="63" y="53"/>
                    <a:pt x="63" y="34"/>
                    <a:pt x="62" y="27"/>
                  </a:cubicBezTo>
                  <a:cubicBezTo>
                    <a:pt x="61" y="24"/>
                    <a:pt x="60" y="19"/>
                    <a:pt x="56" y="16"/>
                  </a:cubicBezTo>
                  <a:cubicBezTo>
                    <a:pt x="54" y="13"/>
                    <a:pt x="50" y="11"/>
                    <a:pt x="45" y="11"/>
                  </a:cubicBezTo>
                  <a:cubicBezTo>
                    <a:pt x="39" y="11"/>
                    <a:pt x="33" y="13"/>
                    <a:pt x="29" y="17"/>
                  </a:cubicBezTo>
                  <a:cubicBezTo>
                    <a:pt x="28" y="18"/>
                    <a:pt x="27" y="20"/>
                    <a:pt x="27" y="24"/>
                  </a:cubicBezTo>
                  <a:cubicBezTo>
                    <a:pt x="27" y="38"/>
                    <a:pt x="27" y="56"/>
                    <a:pt x="27" y="65"/>
                  </a:cubicBezTo>
                  <a:cubicBezTo>
                    <a:pt x="27" y="70"/>
                    <a:pt x="28" y="71"/>
                    <a:pt x="31" y="72"/>
                  </a:cubicBezTo>
                  <a:cubicBezTo>
                    <a:pt x="33" y="72"/>
                    <a:pt x="36" y="73"/>
                    <a:pt x="39" y="73"/>
                  </a:cubicBezTo>
                  <a:cubicBezTo>
                    <a:pt x="39" y="74"/>
                    <a:pt x="39" y="78"/>
                    <a:pt x="38" y="79"/>
                  </a:cubicBezTo>
                  <a:cubicBezTo>
                    <a:pt x="35" y="79"/>
                    <a:pt x="30" y="78"/>
                    <a:pt x="20" y="78"/>
                  </a:cubicBezTo>
                  <a:cubicBezTo>
                    <a:pt x="10" y="78"/>
                    <a:pt x="3" y="79"/>
                    <a:pt x="1" y="79"/>
                  </a:cubicBezTo>
                  <a:cubicBezTo>
                    <a:pt x="0" y="78"/>
                    <a:pt x="0" y="74"/>
                    <a:pt x="1" y="73"/>
                  </a:cubicBezTo>
                  <a:cubicBezTo>
                    <a:pt x="4" y="73"/>
                    <a:pt x="6" y="72"/>
                    <a:pt x="8" y="72"/>
                  </a:cubicBezTo>
                </a:path>
              </a:pathLst>
            </a:custGeom>
            <a:solidFill>
              <a:schemeClr val="accent3"/>
            </a:solidFill>
            <a:ln>
              <a:noFill/>
            </a:ln>
          </p:spPr>
          <p:txBody>
            <a:bodyPr vert="horz" wrap="square" lIns="91440" tIns="45720" rIns="91440" bIns="45720" numCol="1" anchor="t" anchorCtr="0" compatLnSpc="1">
              <a:prstTxWarp prst="textNoShape">
                <a:avLst/>
              </a:prstTxWarp>
            </a:bodyPr>
            <a:lstStyle/>
            <a:p>
              <a:endParaRPr lang="en-US"/>
            </a:p>
          </p:txBody>
        </p:sp>
        <p:sp>
          <p:nvSpPr>
            <p:cNvPr id="25" name="Freeform 22">
              <a:extLst>
                <a:ext uri="{FF2B5EF4-FFF2-40B4-BE49-F238E27FC236}">
                  <a16:creationId xmlns:a16="http://schemas.microsoft.com/office/drawing/2014/main" id="{AC81EAC0-C262-258A-9315-3A6BD2BF24BA}"/>
                </a:ext>
              </a:extLst>
            </p:cNvPr>
            <p:cNvSpPr>
              <a:spLocks/>
            </p:cNvSpPr>
            <p:nvPr userDrawn="1"/>
          </p:nvSpPr>
          <p:spPr bwMode="auto">
            <a:xfrm>
              <a:off x="10923588" y="4930775"/>
              <a:ext cx="650875" cy="873125"/>
            </a:xfrm>
            <a:custGeom>
              <a:avLst/>
              <a:gdLst>
                <a:gd name="T0" fmla="*/ 58 w 59"/>
                <a:gd name="T1" fmla="*/ 4 h 79"/>
                <a:gd name="T2" fmla="*/ 58 w 59"/>
                <a:gd name="T3" fmla="*/ 7 h 79"/>
                <a:gd name="T4" fmla="*/ 52 w 59"/>
                <a:gd name="T5" fmla="*/ 19 h 79"/>
                <a:gd name="T6" fmla="*/ 51 w 59"/>
                <a:gd name="T7" fmla="*/ 20 h 79"/>
                <a:gd name="T8" fmla="*/ 38 w 59"/>
                <a:gd name="T9" fmla="*/ 14 h 79"/>
                <a:gd name="T10" fmla="*/ 28 w 59"/>
                <a:gd name="T11" fmla="*/ 22 h 79"/>
                <a:gd name="T12" fmla="*/ 27 w 59"/>
                <a:gd name="T13" fmla="*/ 29 h 79"/>
                <a:gd name="T14" fmla="*/ 27 w 59"/>
                <a:gd name="T15" fmla="*/ 65 h 79"/>
                <a:gd name="T16" fmla="*/ 31 w 59"/>
                <a:gd name="T17" fmla="*/ 71 h 79"/>
                <a:gd name="T18" fmla="*/ 40 w 59"/>
                <a:gd name="T19" fmla="*/ 73 h 79"/>
                <a:gd name="T20" fmla="*/ 40 w 59"/>
                <a:gd name="T21" fmla="*/ 79 h 79"/>
                <a:gd name="T22" fmla="*/ 20 w 59"/>
                <a:gd name="T23" fmla="*/ 78 h 79"/>
                <a:gd name="T24" fmla="*/ 1 w 59"/>
                <a:gd name="T25" fmla="*/ 79 h 79"/>
                <a:gd name="T26" fmla="*/ 1 w 59"/>
                <a:gd name="T27" fmla="*/ 73 h 79"/>
                <a:gd name="T28" fmla="*/ 8 w 59"/>
                <a:gd name="T29" fmla="*/ 72 h 79"/>
                <a:gd name="T30" fmla="*/ 12 w 59"/>
                <a:gd name="T31" fmla="*/ 66 h 79"/>
                <a:gd name="T32" fmla="*/ 12 w 59"/>
                <a:gd name="T33" fmla="*/ 34 h 79"/>
                <a:gd name="T34" fmla="*/ 12 w 59"/>
                <a:gd name="T35" fmla="*/ 19 h 79"/>
                <a:gd name="T36" fmla="*/ 2 w 59"/>
                <a:gd name="T37" fmla="*/ 11 h 79"/>
                <a:gd name="T38" fmla="*/ 3 w 59"/>
                <a:gd name="T39" fmla="*/ 7 h 79"/>
                <a:gd name="T40" fmla="*/ 26 w 59"/>
                <a:gd name="T41" fmla="*/ 0 h 79"/>
                <a:gd name="T42" fmla="*/ 27 w 59"/>
                <a:gd name="T43" fmla="*/ 0 h 79"/>
                <a:gd name="T44" fmla="*/ 27 w 59"/>
                <a:gd name="T45" fmla="*/ 15 h 79"/>
                <a:gd name="T46" fmla="*/ 28 w 59"/>
                <a:gd name="T47" fmla="*/ 16 h 79"/>
                <a:gd name="T48" fmla="*/ 40 w 59"/>
                <a:gd name="T49" fmla="*/ 3 h 79"/>
                <a:gd name="T50" fmla="*/ 49 w 59"/>
                <a:gd name="T51" fmla="*/ 0 h 79"/>
                <a:gd name="T52" fmla="*/ 58 w 59"/>
                <a:gd name="T53" fmla="*/ 4 h 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59" h="79">
                  <a:moveTo>
                    <a:pt x="58" y="4"/>
                  </a:moveTo>
                  <a:cubicBezTo>
                    <a:pt x="59" y="5"/>
                    <a:pt x="59" y="6"/>
                    <a:pt x="58" y="7"/>
                  </a:cubicBezTo>
                  <a:cubicBezTo>
                    <a:pt x="58" y="9"/>
                    <a:pt x="54" y="17"/>
                    <a:pt x="52" y="19"/>
                  </a:cubicBezTo>
                  <a:cubicBezTo>
                    <a:pt x="52" y="19"/>
                    <a:pt x="51" y="20"/>
                    <a:pt x="51" y="20"/>
                  </a:cubicBezTo>
                  <a:cubicBezTo>
                    <a:pt x="47" y="17"/>
                    <a:pt x="43" y="14"/>
                    <a:pt x="38" y="14"/>
                  </a:cubicBezTo>
                  <a:cubicBezTo>
                    <a:pt x="35" y="14"/>
                    <a:pt x="31" y="18"/>
                    <a:pt x="28" y="22"/>
                  </a:cubicBezTo>
                  <a:cubicBezTo>
                    <a:pt x="28" y="23"/>
                    <a:pt x="27" y="26"/>
                    <a:pt x="27" y="29"/>
                  </a:cubicBezTo>
                  <a:cubicBezTo>
                    <a:pt x="27" y="42"/>
                    <a:pt x="27" y="61"/>
                    <a:pt x="27" y="65"/>
                  </a:cubicBezTo>
                  <a:cubicBezTo>
                    <a:pt x="27" y="68"/>
                    <a:pt x="28" y="70"/>
                    <a:pt x="31" y="71"/>
                  </a:cubicBezTo>
                  <a:cubicBezTo>
                    <a:pt x="35" y="72"/>
                    <a:pt x="36" y="73"/>
                    <a:pt x="40" y="73"/>
                  </a:cubicBezTo>
                  <a:cubicBezTo>
                    <a:pt x="41" y="74"/>
                    <a:pt x="41" y="78"/>
                    <a:pt x="40" y="79"/>
                  </a:cubicBezTo>
                  <a:cubicBezTo>
                    <a:pt x="37" y="79"/>
                    <a:pt x="28" y="78"/>
                    <a:pt x="20" y="78"/>
                  </a:cubicBezTo>
                  <a:cubicBezTo>
                    <a:pt x="14" y="78"/>
                    <a:pt x="4" y="79"/>
                    <a:pt x="1" y="79"/>
                  </a:cubicBezTo>
                  <a:cubicBezTo>
                    <a:pt x="0" y="78"/>
                    <a:pt x="0" y="74"/>
                    <a:pt x="1" y="73"/>
                  </a:cubicBezTo>
                  <a:cubicBezTo>
                    <a:pt x="3" y="73"/>
                    <a:pt x="6" y="72"/>
                    <a:pt x="8" y="72"/>
                  </a:cubicBezTo>
                  <a:cubicBezTo>
                    <a:pt x="10" y="71"/>
                    <a:pt x="11" y="70"/>
                    <a:pt x="12" y="66"/>
                  </a:cubicBezTo>
                  <a:cubicBezTo>
                    <a:pt x="12" y="63"/>
                    <a:pt x="12" y="47"/>
                    <a:pt x="12" y="34"/>
                  </a:cubicBezTo>
                  <a:cubicBezTo>
                    <a:pt x="12" y="27"/>
                    <a:pt x="12" y="21"/>
                    <a:pt x="12" y="19"/>
                  </a:cubicBezTo>
                  <a:cubicBezTo>
                    <a:pt x="12" y="16"/>
                    <a:pt x="10" y="14"/>
                    <a:pt x="2" y="11"/>
                  </a:cubicBezTo>
                  <a:cubicBezTo>
                    <a:pt x="2" y="10"/>
                    <a:pt x="2" y="7"/>
                    <a:pt x="3" y="7"/>
                  </a:cubicBezTo>
                  <a:cubicBezTo>
                    <a:pt x="10" y="6"/>
                    <a:pt x="21" y="3"/>
                    <a:pt x="26" y="0"/>
                  </a:cubicBezTo>
                  <a:cubicBezTo>
                    <a:pt x="26" y="0"/>
                    <a:pt x="27" y="0"/>
                    <a:pt x="27" y="0"/>
                  </a:cubicBezTo>
                  <a:cubicBezTo>
                    <a:pt x="27" y="3"/>
                    <a:pt x="27" y="12"/>
                    <a:pt x="27" y="15"/>
                  </a:cubicBezTo>
                  <a:cubicBezTo>
                    <a:pt x="27" y="16"/>
                    <a:pt x="27" y="16"/>
                    <a:pt x="28" y="16"/>
                  </a:cubicBezTo>
                  <a:cubicBezTo>
                    <a:pt x="31" y="11"/>
                    <a:pt x="35" y="7"/>
                    <a:pt x="40" y="3"/>
                  </a:cubicBezTo>
                  <a:cubicBezTo>
                    <a:pt x="43" y="1"/>
                    <a:pt x="46" y="0"/>
                    <a:pt x="49" y="0"/>
                  </a:cubicBezTo>
                  <a:cubicBezTo>
                    <a:pt x="53" y="0"/>
                    <a:pt x="57" y="1"/>
                    <a:pt x="58" y="4"/>
                  </a:cubicBezTo>
                </a:path>
              </a:pathLst>
            </a:custGeom>
            <a:solidFill>
              <a:schemeClr val="accent3"/>
            </a:solidFill>
            <a:ln>
              <a:noFill/>
            </a:ln>
          </p:spPr>
          <p:txBody>
            <a:bodyPr vert="horz" wrap="square" lIns="91440" tIns="45720" rIns="91440" bIns="45720" numCol="1" anchor="t" anchorCtr="0" compatLnSpc="1">
              <a:prstTxWarp prst="textNoShape">
                <a:avLst/>
              </a:prstTxWarp>
            </a:bodyPr>
            <a:lstStyle/>
            <a:p>
              <a:endParaRPr lang="en-US"/>
            </a:p>
          </p:txBody>
        </p:sp>
        <p:sp>
          <p:nvSpPr>
            <p:cNvPr id="26" name="Freeform 23">
              <a:extLst>
                <a:ext uri="{FF2B5EF4-FFF2-40B4-BE49-F238E27FC236}">
                  <a16:creationId xmlns:a16="http://schemas.microsoft.com/office/drawing/2014/main" id="{CDA8E4AC-03F1-DE88-FA36-D28846D42AE0}"/>
                </a:ext>
              </a:extLst>
            </p:cNvPr>
            <p:cNvSpPr>
              <a:spLocks/>
            </p:cNvSpPr>
            <p:nvPr userDrawn="1"/>
          </p:nvSpPr>
          <p:spPr bwMode="auto">
            <a:xfrm>
              <a:off x="11596688" y="4930775"/>
              <a:ext cx="595313" cy="884238"/>
            </a:xfrm>
            <a:custGeom>
              <a:avLst/>
              <a:gdLst>
                <a:gd name="T0" fmla="*/ 49 w 54"/>
                <a:gd name="T1" fmla="*/ 22 h 80"/>
                <a:gd name="T2" fmla="*/ 44 w 54"/>
                <a:gd name="T3" fmla="*/ 22 h 80"/>
                <a:gd name="T4" fmla="*/ 37 w 54"/>
                <a:gd name="T5" fmla="*/ 8 h 80"/>
                <a:gd name="T6" fmla="*/ 28 w 54"/>
                <a:gd name="T7" fmla="*/ 6 h 80"/>
                <a:gd name="T8" fmla="*/ 16 w 54"/>
                <a:gd name="T9" fmla="*/ 17 h 80"/>
                <a:gd name="T10" fmla="*/ 34 w 54"/>
                <a:gd name="T11" fmla="*/ 34 h 80"/>
                <a:gd name="T12" fmla="*/ 54 w 54"/>
                <a:gd name="T13" fmla="*/ 57 h 80"/>
                <a:gd name="T14" fmla="*/ 24 w 54"/>
                <a:gd name="T15" fmla="*/ 80 h 80"/>
                <a:gd name="T16" fmla="*/ 3 w 54"/>
                <a:gd name="T17" fmla="*/ 77 h 80"/>
                <a:gd name="T18" fmla="*/ 0 w 54"/>
                <a:gd name="T19" fmla="*/ 56 h 80"/>
                <a:gd name="T20" fmla="*/ 6 w 54"/>
                <a:gd name="T21" fmla="*/ 54 h 80"/>
                <a:gd name="T22" fmla="*/ 17 w 54"/>
                <a:gd name="T23" fmla="*/ 72 h 80"/>
                <a:gd name="T24" fmla="*/ 27 w 54"/>
                <a:gd name="T25" fmla="*/ 74 h 80"/>
                <a:gd name="T26" fmla="*/ 39 w 54"/>
                <a:gd name="T27" fmla="*/ 63 h 80"/>
                <a:gd name="T28" fmla="*/ 24 w 54"/>
                <a:gd name="T29" fmla="*/ 47 h 80"/>
                <a:gd name="T30" fmla="*/ 3 w 54"/>
                <a:gd name="T31" fmla="*/ 22 h 80"/>
                <a:gd name="T32" fmla="*/ 31 w 54"/>
                <a:gd name="T33" fmla="*/ 0 h 80"/>
                <a:gd name="T34" fmla="*/ 43 w 54"/>
                <a:gd name="T35" fmla="*/ 1 h 80"/>
                <a:gd name="T36" fmla="*/ 51 w 54"/>
                <a:gd name="T37" fmla="*/ 2 h 80"/>
                <a:gd name="T38" fmla="*/ 49 w 54"/>
                <a:gd name="T39" fmla="*/ 22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54" h="80">
                  <a:moveTo>
                    <a:pt x="49" y="22"/>
                  </a:moveTo>
                  <a:cubicBezTo>
                    <a:pt x="48" y="23"/>
                    <a:pt x="44" y="23"/>
                    <a:pt x="44" y="22"/>
                  </a:cubicBezTo>
                  <a:cubicBezTo>
                    <a:pt x="43" y="14"/>
                    <a:pt x="41" y="10"/>
                    <a:pt x="37" y="8"/>
                  </a:cubicBezTo>
                  <a:cubicBezTo>
                    <a:pt x="35" y="6"/>
                    <a:pt x="32" y="6"/>
                    <a:pt x="28" y="6"/>
                  </a:cubicBezTo>
                  <a:cubicBezTo>
                    <a:pt x="21" y="6"/>
                    <a:pt x="16" y="10"/>
                    <a:pt x="16" y="17"/>
                  </a:cubicBezTo>
                  <a:cubicBezTo>
                    <a:pt x="16" y="23"/>
                    <a:pt x="19" y="27"/>
                    <a:pt x="34" y="34"/>
                  </a:cubicBezTo>
                  <a:cubicBezTo>
                    <a:pt x="50" y="41"/>
                    <a:pt x="54" y="48"/>
                    <a:pt x="54" y="57"/>
                  </a:cubicBezTo>
                  <a:cubicBezTo>
                    <a:pt x="54" y="71"/>
                    <a:pt x="41" y="80"/>
                    <a:pt x="24" y="80"/>
                  </a:cubicBezTo>
                  <a:cubicBezTo>
                    <a:pt x="16" y="80"/>
                    <a:pt x="8" y="79"/>
                    <a:pt x="3" y="77"/>
                  </a:cubicBezTo>
                  <a:cubicBezTo>
                    <a:pt x="2" y="72"/>
                    <a:pt x="0" y="60"/>
                    <a:pt x="0" y="56"/>
                  </a:cubicBezTo>
                  <a:cubicBezTo>
                    <a:pt x="1" y="55"/>
                    <a:pt x="5" y="54"/>
                    <a:pt x="6" y="54"/>
                  </a:cubicBezTo>
                  <a:cubicBezTo>
                    <a:pt x="8" y="64"/>
                    <a:pt x="12" y="69"/>
                    <a:pt x="17" y="72"/>
                  </a:cubicBezTo>
                  <a:cubicBezTo>
                    <a:pt x="20" y="73"/>
                    <a:pt x="24" y="74"/>
                    <a:pt x="27" y="74"/>
                  </a:cubicBezTo>
                  <a:cubicBezTo>
                    <a:pt x="34" y="74"/>
                    <a:pt x="39" y="70"/>
                    <a:pt x="39" y="63"/>
                  </a:cubicBezTo>
                  <a:cubicBezTo>
                    <a:pt x="39" y="57"/>
                    <a:pt x="36" y="53"/>
                    <a:pt x="24" y="47"/>
                  </a:cubicBezTo>
                  <a:cubicBezTo>
                    <a:pt x="8" y="39"/>
                    <a:pt x="3" y="33"/>
                    <a:pt x="3" y="22"/>
                  </a:cubicBezTo>
                  <a:cubicBezTo>
                    <a:pt x="3" y="11"/>
                    <a:pt x="12" y="0"/>
                    <a:pt x="31" y="0"/>
                  </a:cubicBezTo>
                  <a:cubicBezTo>
                    <a:pt x="35" y="0"/>
                    <a:pt x="40" y="0"/>
                    <a:pt x="43" y="1"/>
                  </a:cubicBezTo>
                  <a:cubicBezTo>
                    <a:pt x="47" y="2"/>
                    <a:pt x="50" y="2"/>
                    <a:pt x="51" y="2"/>
                  </a:cubicBezTo>
                  <a:cubicBezTo>
                    <a:pt x="50" y="8"/>
                    <a:pt x="49" y="14"/>
                    <a:pt x="49" y="22"/>
                  </a:cubicBezTo>
                </a:path>
              </a:pathLst>
            </a:custGeom>
            <a:solidFill>
              <a:schemeClr val="accent3"/>
            </a:solidFill>
            <a:ln>
              <a:noFill/>
            </a:ln>
          </p:spPr>
          <p:txBody>
            <a:bodyPr vert="horz" wrap="square" lIns="91440" tIns="45720" rIns="91440" bIns="45720" numCol="1" anchor="t" anchorCtr="0" compatLnSpc="1">
              <a:prstTxWarp prst="textNoShape">
                <a:avLst/>
              </a:prstTxWarp>
            </a:bodyPr>
            <a:lstStyle/>
            <a:p>
              <a:endParaRPr lang="en-US"/>
            </a:p>
          </p:txBody>
        </p:sp>
        <p:sp>
          <p:nvSpPr>
            <p:cNvPr id="27" name="Freeform 24">
              <a:extLst>
                <a:ext uri="{FF2B5EF4-FFF2-40B4-BE49-F238E27FC236}">
                  <a16:creationId xmlns:a16="http://schemas.microsoft.com/office/drawing/2014/main" id="{02C968AF-B771-D7DC-C056-3D936BD4496D}"/>
                </a:ext>
              </a:extLst>
            </p:cNvPr>
            <p:cNvSpPr>
              <a:spLocks noEditPoints="1"/>
            </p:cNvSpPr>
            <p:nvPr userDrawn="1"/>
          </p:nvSpPr>
          <p:spPr bwMode="auto">
            <a:xfrm>
              <a:off x="10150475" y="4930775"/>
              <a:ext cx="728663" cy="884238"/>
            </a:xfrm>
            <a:custGeom>
              <a:avLst/>
              <a:gdLst>
                <a:gd name="T0" fmla="*/ 65 w 66"/>
                <a:gd name="T1" fmla="*/ 26 h 80"/>
                <a:gd name="T2" fmla="*/ 38 w 66"/>
                <a:gd name="T3" fmla="*/ 0 h 80"/>
                <a:gd name="T4" fmla="*/ 17 w 66"/>
                <a:gd name="T5" fmla="*/ 6 h 80"/>
                <a:gd name="T6" fmla="*/ 0 w 66"/>
                <a:gd name="T7" fmla="*/ 41 h 80"/>
                <a:gd name="T8" fmla="*/ 11 w 66"/>
                <a:gd name="T9" fmla="*/ 71 h 80"/>
                <a:gd name="T10" fmla="*/ 35 w 66"/>
                <a:gd name="T11" fmla="*/ 80 h 80"/>
                <a:gd name="T12" fmla="*/ 65 w 66"/>
                <a:gd name="T13" fmla="*/ 66 h 80"/>
                <a:gd name="T14" fmla="*/ 66 w 66"/>
                <a:gd name="T15" fmla="*/ 61 h 80"/>
                <a:gd name="T16" fmla="*/ 65 w 66"/>
                <a:gd name="T17" fmla="*/ 60 h 80"/>
                <a:gd name="T18" fmla="*/ 43 w 66"/>
                <a:gd name="T19" fmla="*/ 68 h 80"/>
                <a:gd name="T20" fmla="*/ 23 w 66"/>
                <a:gd name="T21" fmla="*/ 59 h 80"/>
                <a:gd name="T22" fmla="*/ 15 w 66"/>
                <a:gd name="T23" fmla="*/ 40 h 80"/>
                <a:gd name="T24" fmla="*/ 16 w 66"/>
                <a:gd name="T25" fmla="*/ 38 h 80"/>
                <a:gd name="T26" fmla="*/ 64 w 66"/>
                <a:gd name="T27" fmla="*/ 34 h 80"/>
                <a:gd name="T28" fmla="*/ 65 w 66"/>
                <a:gd name="T29" fmla="*/ 26 h 80"/>
                <a:gd name="T30" fmla="*/ 32 w 66"/>
                <a:gd name="T31" fmla="*/ 7 h 80"/>
                <a:gd name="T32" fmla="*/ 50 w 66"/>
                <a:gd name="T33" fmla="*/ 28 h 80"/>
                <a:gd name="T34" fmla="*/ 49 w 66"/>
                <a:gd name="T35" fmla="*/ 29 h 80"/>
                <a:gd name="T36" fmla="*/ 16 w 66"/>
                <a:gd name="T37" fmla="*/ 30 h 80"/>
                <a:gd name="T38" fmla="*/ 15 w 66"/>
                <a:gd name="T39" fmla="*/ 29 h 80"/>
                <a:gd name="T40" fmla="*/ 32 w 66"/>
                <a:gd name="T41" fmla="*/ 7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66" h="80">
                  <a:moveTo>
                    <a:pt x="65" y="26"/>
                  </a:moveTo>
                  <a:cubicBezTo>
                    <a:pt x="63" y="16"/>
                    <a:pt x="56" y="0"/>
                    <a:pt x="38" y="0"/>
                  </a:cubicBezTo>
                  <a:cubicBezTo>
                    <a:pt x="32" y="0"/>
                    <a:pt x="23" y="2"/>
                    <a:pt x="17" y="6"/>
                  </a:cubicBezTo>
                  <a:cubicBezTo>
                    <a:pt x="7" y="13"/>
                    <a:pt x="0" y="24"/>
                    <a:pt x="0" y="41"/>
                  </a:cubicBezTo>
                  <a:cubicBezTo>
                    <a:pt x="0" y="52"/>
                    <a:pt x="3" y="63"/>
                    <a:pt x="11" y="71"/>
                  </a:cubicBezTo>
                  <a:cubicBezTo>
                    <a:pt x="17" y="77"/>
                    <a:pt x="25" y="80"/>
                    <a:pt x="35" y="80"/>
                  </a:cubicBezTo>
                  <a:cubicBezTo>
                    <a:pt x="43" y="80"/>
                    <a:pt x="57" y="76"/>
                    <a:pt x="65" y="66"/>
                  </a:cubicBezTo>
                  <a:cubicBezTo>
                    <a:pt x="66" y="66"/>
                    <a:pt x="66" y="62"/>
                    <a:pt x="66" y="61"/>
                  </a:cubicBezTo>
                  <a:cubicBezTo>
                    <a:pt x="66" y="60"/>
                    <a:pt x="66" y="60"/>
                    <a:pt x="65" y="60"/>
                  </a:cubicBezTo>
                  <a:cubicBezTo>
                    <a:pt x="58" y="66"/>
                    <a:pt x="51" y="68"/>
                    <a:pt x="43" y="68"/>
                  </a:cubicBezTo>
                  <a:cubicBezTo>
                    <a:pt x="35" y="68"/>
                    <a:pt x="28" y="65"/>
                    <a:pt x="23" y="59"/>
                  </a:cubicBezTo>
                  <a:cubicBezTo>
                    <a:pt x="18" y="54"/>
                    <a:pt x="15" y="46"/>
                    <a:pt x="15" y="40"/>
                  </a:cubicBezTo>
                  <a:cubicBezTo>
                    <a:pt x="15" y="39"/>
                    <a:pt x="15" y="38"/>
                    <a:pt x="16" y="38"/>
                  </a:cubicBezTo>
                  <a:cubicBezTo>
                    <a:pt x="31" y="37"/>
                    <a:pt x="55" y="36"/>
                    <a:pt x="64" y="34"/>
                  </a:cubicBezTo>
                  <a:cubicBezTo>
                    <a:pt x="66" y="33"/>
                    <a:pt x="65" y="26"/>
                    <a:pt x="65" y="26"/>
                  </a:cubicBezTo>
                  <a:moveTo>
                    <a:pt x="32" y="7"/>
                  </a:moveTo>
                  <a:cubicBezTo>
                    <a:pt x="42" y="7"/>
                    <a:pt x="49" y="18"/>
                    <a:pt x="50" y="28"/>
                  </a:cubicBezTo>
                  <a:cubicBezTo>
                    <a:pt x="50" y="28"/>
                    <a:pt x="49" y="29"/>
                    <a:pt x="49" y="29"/>
                  </a:cubicBezTo>
                  <a:cubicBezTo>
                    <a:pt x="45" y="30"/>
                    <a:pt x="22" y="31"/>
                    <a:pt x="16" y="30"/>
                  </a:cubicBezTo>
                  <a:cubicBezTo>
                    <a:pt x="16" y="30"/>
                    <a:pt x="15" y="30"/>
                    <a:pt x="15" y="29"/>
                  </a:cubicBezTo>
                  <a:cubicBezTo>
                    <a:pt x="16" y="16"/>
                    <a:pt x="23" y="7"/>
                    <a:pt x="32" y="7"/>
                  </a:cubicBezTo>
                </a:path>
              </a:pathLst>
            </a:custGeom>
            <a:solidFill>
              <a:schemeClr val="accent3"/>
            </a:solidFill>
            <a:ln>
              <a:noFill/>
            </a:ln>
          </p:spPr>
          <p:txBody>
            <a:bodyPr vert="horz" wrap="square" lIns="91440" tIns="45720" rIns="91440" bIns="45720" numCol="1" anchor="t" anchorCtr="0" compatLnSpc="1">
              <a:prstTxWarp prst="textNoShape">
                <a:avLst/>
              </a:prstTxWarp>
            </a:bodyPr>
            <a:lstStyle/>
            <a:p>
              <a:endParaRPr lang="en-US"/>
            </a:p>
          </p:txBody>
        </p:sp>
        <p:sp>
          <p:nvSpPr>
            <p:cNvPr id="28" name="Freeform 25">
              <a:extLst>
                <a:ext uri="{FF2B5EF4-FFF2-40B4-BE49-F238E27FC236}">
                  <a16:creationId xmlns:a16="http://schemas.microsoft.com/office/drawing/2014/main" id="{6A431C96-BE41-177A-5C34-C40F0F722C85}"/>
                </a:ext>
              </a:extLst>
            </p:cNvPr>
            <p:cNvSpPr>
              <a:spLocks/>
            </p:cNvSpPr>
            <p:nvPr userDrawn="1"/>
          </p:nvSpPr>
          <p:spPr bwMode="auto">
            <a:xfrm>
              <a:off x="5086350" y="4456113"/>
              <a:ext cx="938213" cy="1370013"/>
            </a:xfrm>
            <a:custGeom>
              <a:avLst/>
              <a:gdLst>
                <a:gd name="T0" fmla="*/ 85 w 85"/>
                <a:gd name="T1" fmla="*/ 112 h 124"/>
                <a:gd name="T2" fmla="*/ 76 w 85"/>
                <a:gd name="T3" fmla="*/ 112 h 124"/>
                <a:gd name="T4" fmla="*/ 73 w 85"/>
                <a:gd name="T5" fmla="*/ 105 h 124"/>
                <a:gd name="T6" fmla="*/ 73 w 85"/>
                <a:gd name="T7" fmla="*/ 63 h 124"/>
                <a:gd name="T8" fmla="*/ 73 w 85"/>
                <a:gd name="T9" fmla="*/ 17 h 124"/>
                <a:gd name="T10" fmla="*/ 75 w 85"/>
                <a:gd name="T11" fmla="*/ 3 h 124"/>
                <a:gd name="T12" fmla="*/ 74 w 85"/>
                <a:gd name="T13" fmla="*/ 0 h 124"/>
                <a:gd name="T14" fmla="*/ 43 w 85"/>
                <a:gd name="T15" fmla="*/ 5 h 124"/>
                <a:gd name="T16" fmla="*/ 43 w 85"/>
                <a:gd name="T17" fmla="*/ 10 h 124"/>
                <a:gd name="T18" fmla="*/ 54 w 85"/>
                <a:gd name="T19" fmla="*/ 12 h 124"/>
                <a:gd name="T20" fmla="*/ 58 w 85"/>
                <a:gd name="T21" fmla="*/ 18 h 124"/>
                <a:gd name="T22" fmla="*/ 58 w 85"/>
                <a:gd name="T23" fmla="*/ 43 h 124"/>
                <a:gd name="T24" fmla="*/ 58 w 85"/>
                <a:gd name="T25" fmla="*/ 102 h 124"/>
                <a:gd name="T26" fmla="*/ 56 w 85"/>
                <a:gd name="T27" fmla="*/ 106 h 124"/>
                <a:gd name="T28" fmla="*/ 41 w 85"/>
                <a:gd name="T29" fmla="*/ 111 h 124"/>
                <a:gd name="T30" fmla="*/ 15 w 85"/>
                <a:gd name="T31" fmla="*/ 80 h 124"/>
                <a:gd name="T32" fmla="*/ 43 w 85"/>
                <a:gd name="T33" fmla="*/ 52 h 124"/>
                <a:gd name="T34" fmla="*/ 50 w 85"/>
                <a:gd name="T35" fmla="*/ 52 h 124"/>
                <a:gd name="T36" fmla="*/ 51 w 85"/>
                <a:gd name="T37" fmla="*/ 51 h 124"/>
                <a:gd name="T38" fmla="*/ 48 w 85"/>
                <a:gd name="T39" fmla="*/ 46 h 124"/>
                <a:gd name="T40" fmla="*/ 40 w 85"/>
                <a:gd name="T41" fmla="*/ 45 h 124"/>
                <a:gd name="T42" fmla="*/ 20 w 85"/>
                <a:gd name="T43" fmla="*/ 50 h 124"/>
                <a:gd name="T44" fmla="*/ 0 w 85"/>
                <a:gd name="T45" fmla="*/ 86 h 124"/>
                <a:gd name="T46" fmla="*/ 9 w 85"/>
                <a:gd name="T47" fmla="*/ 113 h 124"/>
                <a:gd name="T48" fmla="*/ 30 w 85"/>
                <a:gd name="T49" fmla="*/ 123 h 124"/>
                <a:gd name="T50" fmla="*/ 57 w 85"/>
                <a:gd name="T51" fmla="*/ 112 h 124"/>
                <a:gd name="T52" fmla="*/ 58 w 85"/>
                <a:gd name="T53" fmla="*/ 113 h 124"/>
                <a:gd name="T54" fmla="*/ 58 w 85"/>
                <a:gd name="T55" fmla="*/ 122 h 124"/>
                <a:gd name="T56" fmla="*/ 59 w 85"/>
                <a:gd name="T57" fmla="*/ 124 h 124"/>
                <a:gd name="T58" fmla="*/ 84 w 85"/>
                <a:gd name="T59" fmla="*/ 117 h 124"/>
                <a:gd name="T60" fmla="*/ 85 w 85"/>
                <a:gd name="T61" fmla="*/ 112 h 1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85" h="124">
                  <a:moveTo>
                    <a:pt x="85" y="112"/>
                  </a:moveTo>
                  <a:cubicBezTo>
                    <a:pt x="82" y="112"/>
                    <a:pt x="79" y="112"/>
                    <a:pt x="76" y="112"/>
                  </a:cubicBezTo>
                  <a:cubicBezTo>
                    <a:pt x="74" y="112"/>
                    <a:pt x="73" y="111"/>
                    <a:pt x="73" y="105"/>
                  </a:cubicBezTo>
                  <a:cubicBezTo>
                    <a:pt x="73" y="101"/>
                    <a:pt x="73" y="86"/>
                    <a:pt x="73" y="63"/>
                  </a:cubicBezTo>
                  <a:cubicBezTo>
                    <a:pt x="73" y="34"/>
                    <a:pt x="73" y="27"/>
                    <a:pt x="73" y="17"/>
                  </a:cubicBezTo>
                  <a:cubicBezTo>
                    <a:pt x="73" y="8"/>
                    <a:pt x="74" y="5"/>
                    <a:pt x="75" y="3"/>
                  </a:cubicBezTo>
                  <a:cubicBezTo>
                    <a:pt x="76" y="2"/>
                    <a:pt x="75" y="0"/>
                    <a:pt x="74" y="0"/>
                  </a:cubicBezTo>
                  <a:cubicBezTo>
                    <a:pt x="68" y="2"/>
                    <a:pt x="56" y="5"/>
                    <a:pt x="43" y="5"/>
                  </a:cubicBezTo>
                  <a:cubicBezTo>
                    <a:pt x="42" y="5"/>
                    <a:pt x="42" y="9"/>
                    <a:pt x="43" y="10"/>
                  </a:cubicBezTo>
                  <a:cubicBezTo>
                    <a:pt x="46" y="10"/>
                    <a:pt x="51" y="11"/>
                    <a:pt x="54" y="12"/>
                  </a:cubicBezTo>
                  <a:cubicBezTo>
                    <a:pt x="57" y="13"/>
                    <a:pt x="57" y="14"/>
                    <a:pt x="58" y="18"/>
                  </a:cubicBezTo>
                  <a:cubicBezTo>
                    <a:pt x="58" y="23"/>
                    <a:pt x="58" y="20"/>
                    <a:pt x="58" y="43"/>
                  </a:cubicBezTo>
                  <a:cubicBezTo>
                    <a:pt x="58" y="51"/>
                    <a:pt x="58" y="97"/>
                    <a:pt x="58" y="102"/>
                  </a:cubicBezTo>
                  <a:cubicBezTo>
                    <a:pt x="58" y="103"/>
                    <a:pt x="57" y="105"/>
                    <a:pt x="56" y="106"/>
                  </a:cubicBezTo>
                  <a:cubicBezTo>
                    <a:pt x="52" y="109"/>
                    <a:pt x="47" y="111"/>
                    <a:pt x="41" y="111"/>
                  </a:cubicBezTo>
                  <a:cubicBezTo>
                    <a:pt x="27" y="111"/>
                    <a:pt x="15" y="100"/>
                    <a:pt x="15" y="80"/>
                  </a:cubicBezTo>
                  <a:cubicBezTo>
                    <a:pt x="17" y="51"/>
                    <a:pt x="43" y="52"/>
                    <a:pt x="43" y="52"/>
                  </a:cubicBezTo>
                  <a:cubicBezTo>
                    <a:pt x="45" y="52"/>
                    <a:pt x="48" y="52"/>
                    <a:pt x="50" y="52"/>
                  </a:cubicBezTo>
                  <a:cubicBezTo>
                    <a:pt x="50" y="52"/>
                    <a:pt x="51" y="51"/>
                    <a:pt x="51" y="51"/>
                  </a:cubicBezTo>
                  <a:cubicBezTo>
                    <a:pt x="51" y="50"/>
                    <a:pt x="50" y="47"/>
                    <a:pt x="48" y="46"/>
                  </a:cubicBezTo>
                  <a:cubicBezTo>
                    <a:pt x="46" y="45"/>
                    <a:pt x="43" y="45"/>
                    <a:pt x="40" y="45"/>
                  </a:cubicBezTo>
                  <a:cubicBezTo>
                    <a:pt x="34" y="45"/>
                    <a:pt x="27" y="46"/>
                    <a:pt x="20" y="50"/>
                  </a:cubicBezTo>
                  <a:cubicBezTo>
                    <a:pt x="10" y="55"/>
                    <a:pt x="0" y="68"/>
                    <a:pt x="0" y="86"/>
                  </a:cubicBezTo>
                  <a:cubicBezTo>
                    <a:pt x="0" y="96"/>
                    <a:pt x="3" y="106"/>
                    <a:pt x="9" y="113"/>
                  </a:cubicBezTo>
                  <a:cubicBezTo>
                    <a:pt x="14" y="119"/>
                    <a:pt x="22" y="123"/>
                    <a:pt x="30" y="123"/>
                  </a:cubicBezTo>
                  <a:cubicBezTo>
                    <a:pt x="36" y="123"/>
                    <a:pt x="48" y="118"/>
                    <a:pt x="57" y="112"/>
                  </a:cubicBezTo>
                  <a:cubicBezTo>
                    <a:pt x="57" y="112"/>
                    <a:pt x="58" y="112"/>
                    <a:pt x="58" y="113"/>
                  </a:cubicBezTo>
                  <a:cubicBezTo>
                    <a:pt x="58" y="115"/>
                    <a:pt x="58" y="120"/>
                    <a:pt x="58" y="122"/>
                  </a:cubicBezTo>
                  <a:cubicBezTo>
                    <a:pt x="58" y="123"/>
                    <a:pt x="59" y="124"/>
                    <a:pt x="59" y="124"/>
                  </a:cubicBezTo>
                  <a:cubicBezTo>
                    <a:pt x="64" y="124"/>
                    <a:pt x="79" y="119"/>
                    <a:pt x="84" y="117"/>
                  </a:cubicBezTo>
                  <a:cubicBezTo>
                    <a:pt x="85" y="116"/>
                    <a:pt x="85" y="113"/>
                    <a:pt x="85" y="112"/>
                  </a:cubicBezTo>
                </a:path>
              </a:pathLst>
            </a:custGeom>
            <a:grpFill/>
            <a:ln>
              <a:noFill/>
            </a:ln>
          </p:spPr>
          <p:txBody>
            <a:bodyPr vert="horz" wrap="square" lIns="91440" tIns="45720" rIns="91440" bIns="45720" numCol="1" anchor="t" anchorCtr="0" compatLnSpc="1">
              <a:prstTxWarp prst="textNoShape">
                <a:avLst/>
              </a:prstTxWarp>
            </a:bodyPr>
            <a:lstStyle/>
            <a:p>
              <a:endParaRPr lang="en-US"/>
            </a:p>
          </p:txBody>
        </p:sp>
      </p:grpSp>
      <p:sp>
        <p:nvSpPr>
          <p:cNvPr id="31" name="Date Placeholder 30">
            <a:extLst>
              <a:ext uri="{FF2B5EF4-FFF2-40B4-BE49-F238E27FC236}">
                <a16:creationId xmlns:a16="http://schemas.microsoft.com/office/drawing/2014/main" id="{70DEAA02-DC67-1CFA-1C79-7F3F98DE4795}"/>
              </a:ext>
            </a:extLst>
          </p:cNvPr>
          <p:cNvSpPr>
            <a:spLocks noGrp="1"/>
          </p:cNvSpPr>
          <p:nvPr>
            <p:ph type="dt" sz="half" idx="10"/>
          </p:nvPr>
        </p:nvSpPr>
        <p:spPr>
          <a:xfrm>
            <a:off x="4435721" y="5523721"/>
            <a:ext cx="5554662" cy="426228"/>
          </a:xfrm>
        </p:spPr>
        <p:txBody>
          <a:bodyPr/>
          <a:lstStyle>
            <a:lvl1pPr algn="l">
              <a:defRPr sz="1800">
                <a:solidFill>
                  <a:schemeClr val="accent3"/>
                </a:solidFill>
              </a:defRPr>
            </a:lvl1pPr>
          </a:lstStyle>
          <a:p>
            <a:fld id="{F7A0F6E8-B336-4BB7-B742-8625052934FC}" type="datetime1">
              <a:rPr lang="en-US" smtClean="0"/>
              <a:t>2/3/2025</a:t>
            </a:fld>
            <a:endParaRPr lang="en-US"/>
          </a:p>
        </p:txBody>
      </p:sp>
      <p:sp>
        <p:nvSpPr>
          <p:cNvPr id="32" name="Footer Placeholder 31">
            <a:extLst>
              <a:ext uri="{FF2B5EF4-FFF2-40B4-BE49-F238E27FC236}">
                <a16:creationId xmlns:a16="http://schemas.microsoft.com/office/drawing/2014/main" id="{F7C4C4E8-CD62-7282-6E47-F29FB4257721}"/>
              </a:ext>
            </a:extLst>
          </p:cNvPr>
          <p:cNvSpPr>
            <a:spLocks noGrp="1"/>
          </p:cNvSpPr>
          <p:nvPr>
            <p:ph type="ftr" sz="quarter" idx="11"/>
          </p:nvPr>
        </p:nvSpPr>
        <p:spPr>
          <a:xfrm>
            <a:off x="4435721" y="6443428"/>
            <a:ext cx="5554661" cy="252000"/>
          </a:xfrm>
        </p:spPr>
        <p:txBody>
          <a:bodyPr/>
          <a:lstStyle/>
          <a:p>
            <a:endParaRPr lang="en-US"/>
          </a:p>
        </p:txBody>
      </p:sp>
      <p:sp>
        <p:nvSpPr>
          <p:cNvPr id="5" name="Text Placeholder 4">
            <a:extLst>
              <a:ext uri="{FF2B5EF4-FFF2-40B4-BE49-F238E27FC236}">
                <a16:creationId xmlns:a16="http://schemas.microsoft.com/office/drawing/2014/main" id="{C5EFD3D7-09DB-4CFB-40A5-A3B0DE12DF71}"/>
              </a:ext>
            </a:extLst>
          </p:cNvPr>
          <p:cNvSpPr>
            <a:spLocks noGrp="1"/>
          </p:cNvSpPr>
          <p:nvPr>
            <p:ph type="body" sz="quarter" idx="12" hasCustomPrompt="1"/>
          </p:nvPr>
        </p:nvSpPr>
        <p:spPr>
          <a:xfrm>
            <a:off x="4435721" y="503998"/>
            <a:ext cx="5554662" cy="254000"/>
          </a:xfrm>
        </p:spPr>
        <p:txBody>
          <a:bodyPr/>
          <a:lstStyle>
            <a:lvl1pPr>
              <a:defRPr cap="all" baseline="0">
                <a:solidFill>
                  <a:schemeClr val="accent3"/>
                </a:solidFill>
                <a:latin typeface="Work Sans SemiBold" pitchFamily="2" charset="0"/>
              </a:defRPr>
            </a:lvl1pPr>
          </a:lstStyle>
          <a:p>
            <a:pPr lvl="0"/>
            <a:r>
              <a:rPr lang="en-US"/>
              <a:t>Add optional header</a:t>
            </a:r>
          </a:p>
        </p:txBody>
      </p:sp>
    </p:spTree>
    <p:extLst>
      <p:ext uri="{BB962C8B-B14F-4D97-AF65-F5344CB8AC3E}">
        <p14:creationId xmlns:p14="http://schemas.microsoft.com/office/powerpoint/2010/main" val="1833951934"/>
      </p:ext>
    </p:extLst>
  </p:cSld>
  <p:clrMapOvr>
    <a:masterClrMapping/>
  </p:clrMapOvr>
  <p:extLst>
    <p:ext uri="{DCECCB84-F9BA-43D5-87BE-67443E8EF086}">
      <p15:sldGuideLst xmlns:p15="http://schemas.microsoft.com/office/powerpoint/2012/main">
        <p15:guide id="2" pos="3840">
          <p15:clr>
            <a:srgbClr val="FBAE40"/>
          </p15:clr>
        </p15:guide>
      </p15:sldGuideLst>
    </p:ext>
  </p:extLst>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preserve="1" userDrawn="1">
  <p:cSld name="Title Slide_Header 4">
    <p:bg>
      <p:bgPr>
        <a:solidFill>
          <a:schemeClr val="accent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355A726-047D-73E1-D681-DF8571E2509D}"/>
              </a:ext>
            </a:extLst>
          </p:cNvPr>
          <p:cNvSpPr>
            <a:spLocks noGrp="1"/>
          </p:cNvSpPr>
          <p:nvPr>
            <p:ph type="ctrTitle"/>
          </p:nvPr>
        </p:nvSpPr>
        <p:spPr>
          <a:xfrm>
            <a:off x="4429338" y="827085"/>
            <a:ext cx="7222912" cy="2597861"/>
          </a:xfrm>
        </p:spPr>
        <p:txBody>
          <a:bodyPr anchor="t"/>
          <a:lstStyle>
            <a:lvl1pPr algn="l">
              <a:lnSpc>
                <a:spcPct val="100000"/>
              </a:lnSpc>
              <a:defRPr sz="5000">
                <a:solidFill>
                  <a:schemeClr val="bg1"/>
                </a:solidFill>
              </a:defRPr>
            </a:lvl1pPr>
          </a:lstStyle>
          <a:p>
            <a:r>
              <a:rPr lang="en-GB"/>
              <a:t>Click to edit Master title style</a:t>
            </a:r>
            <a:endParaRPr lang="en-US"/>
          </a:p>
        </p:txBody>
      </p:sp>
      <p:sp>
        <p:nvSpPr>
          <p:cNvPr id="3" name="Subtitle 2">
            <a:extLst>
              <a:ext uri="{FF2B5EF4-FFF2-40B4-BE49-F238E27FC236}">
                <a16:creationId xmlns:a16="http://schemas.microsoft.com/office/drawing/2014/main" id="{9BCA52A2-D1ED-A39F-9096-70804795A566}"/>
              </a:ext>
            </a:extLst>
          </p:cNvPr>
          <p:cNvSpPr>
            <a:spLocks noGrp="1"/>
          </p:cNvSpPr>
          <p:nvPr>
            <p:ph type="subTitle" idx="1" hasCustomPrompt="1"/>
          </p:nvPr>
        </p:nvSpPr>
        <p:spPr>
          <a:xfrm>
            <a:off x="4429338" y="3671998"/>
            <a:ext cx="5554662" cy="1851722"/>
          </a:xfrm>
        </p:spPr>
        <p:txBody>
          <a:bodyPr/>
          <a:lstStyle>
            <a:lvl1pPr marL="0" indent="0" algn="l">
              <a:buNone/>
              <a:defRPr sz="1800">
                <a:solidFill>
                  <a:schemeClr val="accent3"/>
                </a:solidFill>
                <a:latin typeface="Work Sans SemiBold" pitchFamily="2"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Add optional subtitle</a:t>
            </a:r>
          </a:p>
        </p:txBody>
      </p:sp>
      <p:grpSp>
        <p:nvGrpSpPr>
          <p:cNvPr id="7" name="Group 6">
            <a:extLst>
              <a:ext uri="{FF2B5EF4-FFF2-40B4-BE49-F238E27FC236}">
                <a16:creationId xmlns:a16="http://schemas.microsoft.com/office/drawing/2014/main" id="{B825796D-15C2-95E2-DCB8-86017424D43C}"/>
              </a:ext>
            </a:extLst>
          </p:cNvPr>
          <p:cNvGrpSpPr>
            <a:grpSpLocks noChangeAspect="1"/>
          </p:cNvGrpSpPr>
          <p:nvPr userDrawn="1"/>
        </p:nvGrpSpPr>
        <p:grpSpPr>
          <a:xfrm>
            <a:off x="10317600" y="5796000"/>
            <a:ext cx="1332000" cy="523781"/>
            <a:chOff x="0" y="1031875"/>
            <a:chExt cx="12192001" cy="4794251"/>
          </a:xfrm>
          <a:solidFill>
            <a:schemeClr val="bg1"/>
          </a:solidFill>
        </p:grpSpPr>
        <p:sp>
          <p:nvSpPr>
            <p:cNvPr id="8" name="Freeform 5">
              <a:extLst>
                <a:ext uri="{FF2B5EF4-FFF2-40B4-BE49-F238E27FC236}">
                  <a16:creationId xmlns:a16="http://schemas.microsoft.com/office/drawing/2014/main" id="{13816C64-CA86-156E-84C1-0EBB5B2BD0E5}"/>
                </a:ext>
              </a:extLst>
            </p:cNvPr>
            <p:cNvSpPr>
              <a:spLocks/>
            </p:cNvSpPr>
            <p:nvPr userDrawn="1"/>
          </p:nvSpPr>
          <p:spPr bwMode="auto">
            <a:xfrm>
              <a:off x="5119688" y="1031875"/>
              <a:ext cx="2416175" cy="2706688"/>
            </a:xfrm>
            <a:custGeom>
              <a:avLst/>
              <a:gdLst>
                <a:gd name="T0" fmla="*/ 368 w 1522"/>
                <a:gd name="T1" fmla="*/ 0 h 1705"/>
                <a:gd name="T2" fmla="*/ 0 w 1522"/>
                <a:gd name="T3" fmla="*/ 953 h 1705"/>
                <a:gd name="T4" fmla="*/ 500 w 1522"/>
                <a:gd name="T5" fmla="*/ 953 h 1705"/>
                <a:gd name="T6" fmla="*/ 611 w 1522"/>
                <a:gd name="T7" fmla="*/ 654 h 1705"/>
                <a:gd name="T8" fmla="*/ 1021 w 1522"/>
                <a:gd name="T9" fmla="*/ 1705 h 1705"/>
                <a:gd name="T10" fmla="*/ 1522 w 1522"/>
                <a:gd name="T11" fmla="*/ 1705 h 1705"/>
                <a:gd name="T12" fmla="*/ 869 w 1522"/>
                <a:gd name="T13" fmla="*/ 0 h 1705"/>
                <a:gd name="T14" fmla="*/ 368 w 1522"/>
                <a:gd name="T15" fmla="*/ 0 h 170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522" h="1705">
                  <a:moveTo>
                    <a:pt x="368" y="0"/>
                  </a:moveTo>
                  <a:lnTo>
                    <a:pt x="0" y="953"/>
                  </a:lnTo>
                  <a:lnTo>
                    <a:pt x="500" y="953"/>
                  </a:lnTo>
                  <a:lnTo>
                    <a:pt x="611" y="654"/>
                  </a:lnTo>
                  <a:lnTo>
                    <a:pt x="1021" y="1705"/>
                  </a:lnTo>
                  <a:lnTo>
                    <a:pt x="1522" y="1705"/>
                  </a:lnTo>
                  <a:lnTo>
                    <a:pt x="869" y="0"/>
                  </a:lnTo>
                  <a:lnTo>
                    <a:pt x="368" y="0"/>
                  </a:lnTo>
                  <a:close/>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9" name="Freeform 6">
              <a:extLst>
                <a:ext uri="{FF2B5EF4-FFF2-40B4-BE49-F238E27FC236}">
                  <a16:creationId xmlns:a16="http://schemas.microsoft.com/office/drawing/2014/main" id="{B64D5ABB-AE14-F692-03BF-35A31F099340}"/>
                </a:ext>
              </a:extLst>
            </p:cNvPr>
            <p:cNvSpPr>
              <a:spLocks/>
            </p:cNvSpPr>
            <p:nvPr userDrawn="1"/>
          </p:nvSpPr>
          <p:spPr bwMode="auto">
            <a:xfrm>
              <a:off x="4843463" y="3141663"/>
              <a:ext cx="1246188" cy="122238"/>
            </a:xfrm>
            <a:custGeom>
              <a:avLst/>
              <a:gdLst>
                <a:gd name="T0" fmla="*/ 72 w 113"/>
                <a:gd name="T1" fmla="*/ 11 h 11"/>
                <a:gd name="T2" fmla="*/ 83 w 113"/>
                <a:gd name="T3" fmla="*/ 11 h 11"/>
                <a:gd name="T4" fmla="*/ 102 w 113"/>
                <a:gd name="T5" fmla="*/ 7 h 11"/>
                <a:gd name="T6" fmla="*/ 113 w 113"/>
                <a:gd name="T7" fmla="*/ 0 h 11"/>
                <a:gd name="T8" fmla="*/ 4 w 113"/>
                <a:gd name="T9" fmla="*/ 0 h 11"/>
                <a:gd name="T10" fmla="*/ 0 w 113"/>
                <a:gd name="T11" fmla="*/ 11 h 11"/>
                <a:gd name="T12" fmla="*/ 72 w 113"/>
                <a:gd name="T13" fmla="*/ 11 h 11"/>
              </a:gdLst>
              <a:ahLst/>
              <a:cxnLst>
                <a:cxn ang="0">
                  <a:pos x="T0" y="T1"/>
                </a:cxn>
                <a:cxn ang="0">
                  <a:pos x="T2" y="T3"/>
                </a:cxn>
                <a:cxn ang="0">
                  <a:pos x="T4" y="T5"/>
                </a:cxn>
                <a:cxn ang="0">
                  <a:pos x="T6" y="T7"/>
                </a:cxn>
                <a:cxn ang="0">
                  <a:pos x="T8" y="T9"/>
                </a:cxn>
                <a:cxn ang="0">
                  <a:pos x="T10" y="T11"/>
                </a:cxn>
                <a:cxn ang="0">
                  <a:pos x="T12" y="T13"/>
                </a:cxn>
              </a:cxnLst>
              <a:rect l="0" t="0" r="r" b="b"/>
              <a:pathLst>
                <a:path w="113" h="11">
                  <a:moveTo>
                    <a:pt x="72" y="11"/>
                  </a:moveTo>
                  <a:cubicBezTo>
                    <a:pt x="83" y="11"/>
                    <a:pt x="83" y="11"/>
                    <a:pt x="83" y="11"/>
                  </a:cubicBezTo>
                  <a:cubicBezTo>
                    <a:pt x="90" y="11"/>
                    <a:pt x="96" y="10"/>
                    <a:pt x="102" y="7"/>
                  </a:cubicBezTo>
                  <a:cubicBezTo>
                    <a:pt x="106" y="6"/>
                    <a:pt x="110" y="3"/>
                    <a:pt x="113" y="0"/>
                  </a:cubicBezTo>
                  <a:cubicBezTo>
                    <a:pt x="4" y="0"/>
                    <a:pt x="4" y="0"/>
                    <a:pt x="4" y="0"/>
                  </a:cubicBezTo>
                  <a:cubicBezTo>
                    <a:pt x="0" y="11"/>
                    <a:pt x="0" y="11"/>
                    <a:pt x="0" y="11"/>
                  </a:cubicBezTo>
                  <a:cubicBezTo>
                    <a:pt x="72" y="11"/>
                    <a:pt x="72" y="11"/>
                    <a:pt x="72" y="11"/>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10" name="Freeform 7">
              <a:extLst>
                <a:ext uri="{FF2B5EF4-FFF2-40B4-BE49-F238E27FC236}">
                  <a16:creationId xmlns:a16="http://schemas.microsoft.com/office/drawing/2014/main" id="{3864AA6C-99FB-F339-2B2E-8F174B36F9D6}"/>
                </a:ext>
              </a:extLst>
            </p:cNvPr>
            <p:cNvSpPr>
              <a:spLocks/>
            </p:cNvSpPr>
            <p:nvPr userDrawn="1"/>
          </p:nvSpPr>
          <p:spPr bwMode="auto">
            <a:xfrm>
              <a:off x="4932363" y="2898775"/>
              <a:ext cx="1290638" cy="122238"/>
            </a:xfrm>
            <a:custGeom>
              <a:avLst/>
              <a:gdLst>
                <a:gd name="T0" fmla="*/ 116 w 117"/>
                <a:gd name="T1" fmla="*/ 3 h 11"/>
                <a:gd name="T2" fmla="*/ 117 w 117"/>
                <a:gd name="T3" fmla="*/ 0 h 11"/>
                <a:gd name="T4" fmla="*/ 4 w 117"/>
                <a:gd name="T5" fmla="*/ 0 h 11"/>
                <a:gd name="T6" fmla="*/ 0 w 117"/>
                <a:gd name="T7" fmla="*/ 11 h 11"/>
                <a:gd name="T8" fmla="*/ 113 w 117"/>
                <a:gd name="T9" fmla="*/ 11 h 11"/>
                <a:gd name="T10" fmla="*/ 116 w 117"/>
                <a:gd name="T11" fmla="*/ 3 h 11"/>
              </a:gdLst>
              <a:ahLst/>
              <a:cxnLst>
                <a:cxn ang="0">
                  <a:pos x="T0" y="T1"/>
                </a:cxn>
                <a:cxn ang="0">
                  <a:pos x="T2" y="T3"/>
                </a:cxn>
                <a:cxn ang="0">
                  <a:pos x="T4" y="T5"/>
                </a:cxn>
                <a:cxn ang="0">
                  <a:pos x="T6" y="T7"/>
                </a:cxn>
                <a:cxn ang="0">
                  <a:pos x="T8" y="T9"/>
                </a:cxn>
                <a:cxn ang="0">
                  <a:pos x="T10" y="T11"/>
                </a:cxn>
              </a:cxnLst>
              <a:rect l="0" t="0" r="r" b="b"/>
              <a:pathLst>
                <a:path w="117" h="11">
                  <a:moveTo>
                    <a:pt x="116" y="3"/>
                  </a:moveTo>
                  <a:cubicBezTo>
                    <a:pt x="117" y="2"/>
                    <a:pt x="117" y="1"/>
                    <a:pt x="117" y="0"/>
                  </a:cubicBezTo>
                  <a:cubicBezTo>
                    <a:pt x="4" y="0"/>
                    <a:pt x="4" y="0"/>
                    <a:pt x="4" y="0"/>
                  </a:cubicBezTo>
                  <a:cubicBezTo>
                    <a:pt x="0" y="11"/>
                    <a:pt x="0" y="11"/>
                    <a:pt x="0" y="11"/>
                  </a:cubicBezTo>
                  <a:cubicBezTo>
                    <a:pt x="113" y="11"/>
                    <a:pt x="113" y="11"/>
                    <a:pt x="113" y="11"/>
                  </a:cubicBezTo>
                  <a:cubicBezTo>
                    <a:pt x="115" y="9"/>
                    <a:pt x="116" y="6"/>
                    <a:pt x="116" y="3"/>
                  </a:cubicBezTo>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11" name="Freeform 8">
              <a:extLst>
                <a:ext uri="{FF2B5EF4-FFF2-40B4-BE49-F238E27FC236}">
                  <a16:creationId xmlns:a16="http://schemas.microsoft.com/office/drawing/2014/main" id="{FD2B75B3-39FF-1F9F-6D2C-5A35BA74DD5E}"/>
                </a:ext>
              </a:extLst>
            </p:cNvPr>
            <p:cNvSpPr>
              <a:spLocks/>
            </p:cNvSpPr>
            <p:nvPr userDrawn="1"/>
          </p:nvSpPr>
          <p:spPr bwMode="auto">
            <a:xfrm>
              <a:off x="5019675" y="2667000"/>
              <a:ext cx="1181100" cy="120650"/>
            </a:xfrm>
            <a:custGeom>
              <a:avLst/>
              <a:gdLst>
                <a:gd name="T0" fmla="*/ 104 w 107"/>
                <a:gd name="T1" fmla="*/ 6 h 11"/>
                <a:gd name="T2" fmla="*/ 85 w 107"/>
                <a:gd name="T3" fmla="*/ 0 h 11"/>
                <a:gd name="T4" fmla="*/ 77 w 107"/>
                <a:gd name="T5" fmla="*/ 0 h 11"/>
                <a:gd name="T6" fmla="*/ 5 w 107"/>
                <a:gd name="T7" fmla="*/ 0 h 11"/>
                <a:gd name="T8" fmla="*/ 0 w 107"/>
                <a:gd name="T9" fmla="*/ 11 h 11"/>
                <a:gd name="T10" fmla="*/ 107 w 107"/>
                <a:gd name="T11" fmla="*/ 11 h 11"/>
                <a:gd name="T12" fmla="*/ 104 w 107"/>
                <a:gd name="T13" fmla="*/ 6 h 11"/>
              </a:gdLst>
              <a:ahLst/>
              <a:cxnLst>
                <a:cxn ang="0">
                  <a:pos x="T0" y="T1"/>
                </a:cxn>
                <a:cxn ang="0">
                  <a:pos x="T2" y="T3"/>
                </a:cxn>
                <a:cxn ang="0">
                  <a:pos x="T4" y="T5"/>
                </a:cxn>
                <a:cxn ang="0">
                  <a:pos x="T6" y="T7"/>
                </a:cxn>
                <a:cxn ang="0">
                  <a:pos x="T8" y="T9"/>
                </a:cxn>
                <a:cxn ang="0">
                  <a:pos x="T10" y="T11"/>
                </a:cxn>
                <a:cxn ang="0">
                  <a:pos x="T12" y="T13"/>
                </a:cxn>
              </a:cxnLst>
              <a:rect l="0" t="0" r="r" b="b"/>
              <a:pathLst>
                <a:path w="107" h="11">
                  <a:moveTo>
                    <a:pt x="104" y="6"/>
                  </a:moveTo>
                  <a:cubicBezTo>
                    <a:pt x="100" y="2"/>
                    <a:pt x="94" y="0"/>
                    <a:pt x="85" y="0"/>
                  </a:cubicBezTo>
                  <a:cubicBezTo>
                    <a:pt x="77" y="0"/>
                    <a:pt x="77" y="0"/>
                    <a:pt x="77" y="0"/>
                  </a:cubicBezTo>
                  <a:cubicBezTo>
                    <a:pt x="5" y="0"/>
                    <a:pt x="5" y="0"/>
                    <a:pt x="5" y="0"/>
                  </a:cubicBezTo>
                  <a:cubicBezTo>
                    <a:pt x="0" y="11"/>
                    <a:pt x="0" y="11"/>
                    <a:pt x="0" y="11"/>
                  </a:cubicBezTo>
                  <a:cubicBezTo>
                    <a:pt x="107" y="11"/>
                    <a:pt x="107" y="11"/>
                    <a:pt x="107" y="11"/>
                  </a:cubicBezTo>
                  <a:cubicBezTo>
                    <a:pt x="107" y="9"/>
                    <a:pt x="106" y="8"/>
                    <a:pt x="104" y="6"/>
                  </a:cubicBezTo>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12" name="Freeform 9">
              <a:extLst>
                <a:ext uri="{FF2B5EF4-FFF2-40B4-BE49-F238E27FC236}">
                  <a16:creationId xmlns:a16="http://schemas.microsoft.com/office/drawing/2014/main" id="{4DD225AF-653C-7EE2-C9DA-8D8508EAE96F}"/>
                </a:ext>
              </a:extLst>
            </p:cNvPr>
            <p:cNvSpPr>
              <a:spLocks/>
            </p:cNvSpPr>
            <p:nvPr userDrawn="1"/>
          </p:nvSpPr>
          <p:spPr bwMode="auto">
            <a:xfrm>
              <a:off x="4754563" y="3384550"/>
              <a:ext cx="839788" cy="111125"/>
            </a:xfrm>
            <a:custGeom>
              <a:avLst/>
              <a:gdLst>
                <a:gd name="T0" fmla="*/ 529 w 529"/>
                <a:gd name="T1" fmla="*/ 0 h 70"/>
                <a:gd name="T2" fmla="*/ 28 w 529"/>
                <a:gd name="T3" fmla="*/ 0 h 70"/>
                <a:gd name="T4" fmla="*/ 0 w 529"/>
                <a:gd name="T5" fmla="*/ 70 h 70"/>
                <a:gd name="T6" fmla="*/ 501 w 529"/>
                <a:gd name="T7" fmla="*/ 70 h 70"/>
                <a:gd name="T8" fmla="*/ 529 w 529"/>
                <a:gd name="T9" fmla="*/ 0 h 70"/>
              </a:gdLst>
              <a:ahLst/>
              <a:cxnLst>
                <a:cxn ang="0">
                  <a:pos x="T0" y="T1"/>
                </a:cxn>
                <a:cxn ang="0">
                  <a:pos x="T2" y="T3"/>
                </a:cxn>
                <a:cxn ang="0">
                  <a:pos x="T4" y="T5"/>
                </a:cxn>
                <a:cxn ang="0">
                  <a:pos x="T6" y="T7"/>
                </a:cxn>
                <a:cxn ang="0">
                  <a:pos x="T8" y="T9"/>
                </a:cxn>
              </a:cxnLst>
              <a:rect l="0" t="0" r="r" b="b"/>
              <a:pathLst>
                <a:path w="529" h="70">
                  <a:moveTo>
                    <a:pt x="529" y="0"/>
                  </a:moveTo>
                  <a:lnTo>
                    <a:pt x="28" y="0"/>
                  </a:lnTo>
                  <a:lnTo>
                    <a:pt x="0" y="70"/>
                  </a:lnTo>
                  <a:lnTo>
                    <a:pt x="501" y="70"/>
                  </a:lnTo>
                  <a:lnTo>
                    <a:pt x="529" y="0"/>
                  </a:lnTo>
                  <a:close/>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13" name="Freeform 10">
              <a:extLst>
                <a:ext uri="{FF2B5EF4-FFF2-40B4-BE49-F238E27FC236}">
                  <a16:creationId xmlns:a16="http://schemas.microsoft.com/office/drawing/2014/main" id="{8BF98B98-6DEB-9A7A-BF1B-028308E38EA3}"/>
                </a:ext>
              </a:extLst>
            </p:cNvPr>
            <p:cNvSpPr>
              <a:spLocks/>
            </p:cNvSpPr>
            <p:nvPr userDrawn="1"/>
          </p:nvSpPr>
          <p:spPr bwMode="auto">
            <a:xfrm>
              <a:off x="4656138" y="3616325"/>
              <a:ext cx="849313" cy="122238"/>
            </a:xfrm>
            <a:custGeom>
              <a:avLst/>
              <a:gdLst>
                <a:gd name="T0" fmla="*/ 535 w 535"/>
                <a:gd name="T1" fmla="*/ 0 h 77"/>
                <a:gd name="T2" fmla="*/ 28 w 535"/>
                <a:gd name="T3" fmla="*/ 0 h 77"/>
                <a:gd name="T4" fmla="*/ 0 w 535"/>
                <a:gd name="T5" fmla="*/ 77 h 77"/>
                <a:gd name="T6" fmla="*/ 507 w 535"/>
                <a:gd name="T7" fmla="*/ 77 h 77"/>
                <a:gd name="T8" fmla="*/ 535 w 535"/>
                <a:gd name="T9" fmla="*/ 0 h 77"/>
              </a:gdLst>
              <a:ahLst/>
              <a:cxnLst>
                <a:cxn ang="0">
                  <a:pos x="T0" y="T1"/>
                </a:cxn>
                <a:cxn ang="0">
                  <a:pos x="T2" y="T3"/>
                </a:cxn>
                <a:cxn ang="0">
                  <a:pos x="T4" y="T5"/>
                </a:cxn>
                <a:cxn ang="0">
                  <a:pos x="T6" y="T7"/>
                </a:cxn>
                <a:cxn ang="0">
                  <a:pos x="T8" y="T9"/>
                </a:cxn>
              </a:cxnLst>
              <a:rect l="0" t="0" r="r" b="b"/>
              <a:pathLst>
                <a:path w="535" h="77">
                  <a:moveTo>
                    <a:pt x="535" y="0"/>
                  </a:moveTo>
                  <a:lnTo>
                    <a:pt x="28" y="0"/>
                  </a:lnTo>
                  <a:lnTo>
                    <a:pt x="0" y="77"/>
                  </a:lnTo>
                  <a:lnTo>
                    <a:pt x="507" y="77"/>
                  </a:lnTo>
                  <a:lnTo>
                    <a:pt x="535" y="0"/>
                  </a:lnTo>
                  <a:close/>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14" name="Freeform 11">
              <a:extLst>
                <a:ext uri="{FF2B5EF4-FFF2-40B4-BE49-F238E27FC236}">
                  <a16:creationId xmlns:a16="http://schemas.microsoft.com/office/drawing/2014/main" id="{028957FA-077B-1115-075E-74040BF13EE9}"/>
                </a:ext>
              </a:extLst>
            </p:cNvPr>
            <p:cNvSpPr>
              <a:spLocks noEditPoints="1"/>
            </p:cNvSpPr>
            <p:nvPr userDrawn="1"/>
          </p:nvSpPr>
          <p:spPr bwMode="auto">
            <a:xfrm>
              <a:off x="4292600" y="4930775"/>
              <a:ext cx="727075" cy="884238"/>
            </a:xfrm>
            <a:custGeom>
              <a:avLst/>
              <a:gdLst>
                <a:gd name="T0" fmla="*/ 64 w 66"/>
                <a:gd name="T1" fmla="*/ 26 h 80"/>
                <a:gd name="T2" fmla="*/ 37 w 66"/>
                <a:gd name="T3" fmla="*/ 0 h 80"/>
                <a:gd name="T4" fmla="*/ 17 w 66"/>
                <a:gd name="T5" fmla="*/ 6 h 80"/>
                <a:gd name="T6" fmla="*/ 0 w 66"/>
                <a:gd name="T7" fmla="*/ 41 h 80"/>
                <a:gd name="T8" fmla="*/ 11 w 66"/>
                <a:gd name="T9" fmla="*/ 71 h 80"/>
                <a:gd name="T10" fmla="*/ 34 w 66"/>
                <a:gd name="T11" fmla="*/ 80 h 80"/>
                <a:gd name="T12" fmla="*/ 65 w 66"/>
                <a:gd name="T13" fmla="*/ 66 h 80"/>
                <a:gd name="T14" fmla="*/ 66 w 66"/>
                <a:gd name="T15" fmla="*/ 61 h 80"/>
                <a:gd name="T16" fmla="*/ 65 w 66"/>
                <a:gd name="T17" fmla="*/ 60 h 80"/>
                <a:gd name="T18" fmla="*/ 43 w 66"/>
                <a:gd name="T19" fmla="*/ 68 h 80"/>
                <a:gd name="T20" fmla="*/ 22 w 66"/>
                <a:gd name="T21" fmla="*/ 59 h 80"/>
                <a:gd name="T22" fmla="*/ 14 w 66"/>
                <a:gd name="T23" fmla="*/ 40 h 80"/>
                <a:gd name="T24" fmla="*/ 15 w 66"/>
                <a:gd name="T25" fmla="*/ 38 h 80"/>
                <a:gd name="T26" fmla="*/ 64 w 66"/>
                <a:gd name="T27" fmla="*/ 34 h 80"/>
                <a:gd name="T28" fmla="*/ 64 w 66"/>
                <a:gd name="T29" fmla="*/ 26 h 80"/>
                <a:gd name="T30" fmla="*/ 32 w 66"/>
                <a:gd name="T31" fmla="*/ 7 h 80"/>
                <a:gd name="T32" fmla="*/ 49 w 66"/>
                <a:gd name="T33" fmla="*/ 28 h 80"/>
                <a:gd name="T34" fmla="*/ 48 w 66"/>
                <a:gd name="T35" fmla="*/ 29 h 80"/>
                <a:gd name="T36" fmla="*/ 16 w 66"/>
                <a:gd name="T37" fmla="*/ 30 h 80"/>
                <a:gd name="T38" fmla="*/ 15 w 66"/>
                <a:gd name="T39" fmla="*/ 29 h 80"/>
                <a:gd name="T40" fmla="*/ 32 w 66"/>
                <a:gd name="T41" fmla="*/ 7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66" h="80">
                  <a:moveTo>
                    <a:pt x="64" y="26"/>
                  </a:moveTo>
                  <a:cubicBezTo>
                    <a:pt x="62" y="16"/>
                    <a:pt x="56" y="0"/>
                    <a:pt x="37" y="0"/>
                  </a:cubicBezTo>
                  <a:cubicBezTo>
                    <a:pt x="31" y="0"/>
                    <a:pt x="23" y="2"/>
                    <a:pt x="17" y="6"/>
                  </a:cubicBezTo>
                  <a:cubicBezTo>
                    <a:pt x="7" y="13"/>
                    <a:pt x="0" y="24"/>
                    <a:pt x="0" y="41"/>
                  </a:cubicBezTo>
                  <a:cubicBezTo>
                    <a:pt x="0" y="52"/>
                    <a:pt x="3" y="63"/>
                    <a:pt x="11" y="71"/>
                  </a:cubicBezTo>
                  <a:cubicBezTo>
                    <a:pt x="17" y="77"/>
                    <a:pt x="24" y="80"/>
                    <a:pt x="34" y="80"/>
                  </a:cubicBezTo>
                  <a:cubicBezTo>
                    <a:pt x="43" y="80"/>
                    <a:pt x="56" y="76"/>
                    <a:pt x="65" y="66"/>
                  </a:cubicBezTo>
                  <a:cubicBezTo>
                    <a:pt x="65" y="66"/>
                    <a:pt x="66" y="62"/>
                    <a:pt x="66" y="61"/>
                  </a:cubicBezTo>
                  <a:cubicBezTo>
                    <a:pt x="65" y="60"/>
                    <a:pt x="65" y="60"/>
                    <a:pt x="65" y="60"/>
                  </a:cubicBezTo>
                  <a:cubicBezTo>
                    <a:pt x="58" y="66"/>
                    <a:pt x="51" y="68"/>
                    <a:pt x="43" y="68"/>
                  </a:cubicBezTo>
                  <a:cubicBezTo>
                    <a:pt x="34" y="68"/>
                    <a:pt x="28" y="65"/>
                    <a:pt x="22" y="59"/>
                  </a:cubicBezTo>
                  <a:cubicBezTo>
                    <a:pt x="18" y="54"/>
                    <a:pt x="15" y="46"/>
                    <a:pt x="14" y="40"/>
                  </a:cubicBezTo>
                  <a:cubicBezTo>
                    <a:pt x="14" y="39"/>
                    <a:pt x="15" y="38"/>
                    <a:pt x="15" y="38"/>
                  </a:cubicBezTo>
                  <a:cubicBezTo>
                    <a:pt x="31" y="37"/>
                    <a:pt x="54" y="36"/>
                    <a:pt x="64" y="34"/>
                  </a:cubicBezTo>
                  <a:cubicBezTo>
                    <a:pt x="65" y="33"/>
                    <a:pt x="64" y="26"/>
                    <a:pt x="64" y="26"/>
                  </a:cubicBezTo>
                  <a:moveTo>
                    <a:pt x="32" y="7"/>
                  </a:moveTo>
                  <a:cubicBezTo>
                    <a:pt x="42" y="7"/>
                    <a:pt x="48" y="18"/>
                    <a:pt x="49" y="28"/>
                  </a:cubicBezTo>
                  <a:cubicBezTo>
                    <a:pt x="49" y="28"/>
                    <a:pt x="49" y="29"/>
                    <a:pt x="48" y="29"/>
                  </a:cubicBezTo>
                  <a:cubicBezTo>
                    <a:pt x="44" y="30"/>
                    <a:pt x="22" y="31"/>
                    <a:pt x="16" y="30"/>
                  </a:cubicBezTo>
                  <a:cubicBezTo>
                    <a:pt x="15" y="30"/>
                    <a:pt x="15" y="30"/>
                    <a:pt x="15" y="29"/>
                  </a:cubicBezTo>
                  <a:cubicBezTo>
                    <a:pt x="16" y="16"/>
                    <a:pt x="22" y="7"/>
                    <a:pt x="32" y="7"/>
                  </a:cubicBezTo>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15" name="Freeform 12">
              <a:extLst>
                <a:ext uri="{FF2B5EF4-FFF2-40B4-BE49-F238E27FC236}">
                  <a16:creationId xmlns:a16="http://schemas.microsoft.com/office/drawing/2014/main" id="{5E792DE1-8159-E82A-4758-16B19D0FF3E2}"/>
                </a:ext>
              </a:extLst>
            </p:cNvPr>
            <p:cNvSpPr>
              <a:spLocks noEditPoints="1"/>
            </p:cNvSpPr>
            <p:nvPr userDrawn="1"/>
          </p:nvSpPr>
          <p:spPr bwMode="auto">
            <a:xfrm>
              <a:off x="0" y="4489450"/>
              <a:ext cx="1268413" cy="1314450"/>
            </a:xfrm>
            <a:custGeom>
              <a:avLst/>
              <a:gdLst>
                <a:gd name="T0" fmla="*/ 17 w 115"/>
                <a:gd name="T1" fmla="*/ 95 h 119"/>
                <a:gd name="T2" fmla="*/ 49 w 115"/>
                <a:gd name="T3" fmla="*/ 11 h 119"/>
                <a:gd name="T4" fmla="*/ 52 w 115"/>
                <a:gd name="T5" fmla="*/ 0 h 119"/>
                <a:gd name="T6" fmla="*/ 59 w 115"/>
                <a:gd name="T7" fmla="*/ 0 h 119"/>
                <a:gd name="T8" fmla="*/ 65 w 115"/>
                <a:gd name="T9" fmla="*/ 0 h 119"/>
                <a:gd name="T10" fmla="*/ 68 w 115"/>
                <a:gd name="T11" fmla="*/ 10 h 119"/>
                <a:gd name="T12" fmla="*/ 100 w 115"/>
                <a:gd name="T13" fmla="*/ 98 h 119"/>
                <a:gd name="T14" fmla="*/ 114 w 115"/>
                <a:gd name="T15" fmla="*/ 113 h 119"/>
                <a:gd name="T16" fmla="*/ 114 w 115"/>
                <a:gd name="T17" fmla="*/ 119 h 119"/>
                <a:gd name="T18" fmla="*/ 97 w 115"/>
                <a:gd name="T19" fmla="*/ 118 h 119"/>
                <a:gd name="T20" fmla="*/ 76 w 115"/>
                <a:gd name="T21" fmla="*/ 119 h 119"/>
                <a:gd name="T22" fmla="*/ 76 w 115"/>
                <a:gd name="T23" fmla="*/ 113 h 119"/>
                <a:gd name="T24" fmla="*/ 82 w 115"/>
                <a:gd name="T25" fmla="*/ 111 h 119"/>
                <a:gd name="T26" fmla="*/ 84 w 115"/>
                <a:gd name="T27" fmla="*/ 106 h 119"/>
                <a:gd name="T28" fmla="*/ 73 w 115"/>
                <a:gd name="T29" fmla="*/ 73 h 119"/>
                <a:gd name="T30" fmla="*/ 71 w 115"/>
                <a:gd name="T31" fmla="*/ 72 h 119"/>
                <a:gd name="T32" fmla="*/ 53 w 115"/>
                <a:gd name="T33" fmla="*/ 72 h 119"/>
                <a:gd name="T34" fmla="*/ 37 w 115"/>
                <a:gd name="T35" fmla="*/ 72 h 119"/>
                <a:gd name="T36" fmla="*/ 35 w 115"/>
                <a:gd name="T37" fmla="*/ 74 h 119"/>
                <a:gd name="T38" fmla="*/ 25 w 115"/>
                <a:gd name="T39" fmla="*/ 105 h 119"/>
                <a:gd name="T40" fmla="*/ 29 w 115"/>
                <a:gd name="T41" fmla="*/ 112 h 119"/>
                <a:gd name="T42" fmla="*/ 36 w 115"/>
                <a:gd name="T43" fmla="*/ 113 h 119"/>
                <a:gd name="T44" fmla="*/ 36 w 115"/>
                <a:gd name="T45" fmla="*/ 119 h 119"/>
                <a:gd name="T46" fmla="*/ 15 w 115"/>
                <a:gd name="T47" fmla="*/ 118 h 119"/>
                <a:gd name="T48" fmla="*/ 1 w 115"/>
                <a:gd name="T49" fmla="*/ 119 h 119"/>
                <a:gd name="T50" fmla="*/ 1 w 115"/>
                <a:gd name="T51" fmla="*/ 113 h 119"/>
                <a:gd name="T52" fmla="*/ 17 w 115"/>
                <a:gd name="T53" fmla="*/ 95 h 119"/>
                <a:gd name="T54" fmla="*/ 54 w 115"/>
                <a:gd name="T55" fmla="*/ 20 h 119"/>
                <a:gd name="T56" fmla="*/ 39 w 115"/>
                <a:gd name="T57" fmla="*/ 62 h 119"/>
                <a:gd name="T58" fmla="*/ 40 w 115"/>
                <a:gd name="T59" fmla="*/ 63 h 119"/>
                <a:gd name="T60" fmla="*/ 56 w 115"/>
                <a:gd name="T61" fmla="*/ 63 h 119"/>
                <a:gd name="T62" fmla="*/ 68 w 115"/>
                <a:gd name="T63" fmla="*/ 63 h 119"/>
                <a:gd name="T64" fmla="*/ 69 w 115"/>
                <a:gd name="T65" fmla="*/ 61 h 119"/>
                <a:gd name="T66" fmla="*/ 55 w 115"/>
                <a:gd name="T67" fmla="*/ 20 h 119"/>
                <a:gd name="T68" fmla="*/ 54 w 115"/>
                <a:gd name="T69" fmla="*/ 20 h 1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115" h="119">
                  <a:moveTo>
                    <a:pt x="17" y="95"/>
                  </a:moveTo>
                  <a:cubicBezTo>
                    <a:pt x="27" y="72"/>
                    <a:pt x="45" y="23"/>
                    <a:pt x="49" y="11"/>
                  </a:cubicBezTo>
                  <a:cubicBezTo>
                    <a:pt x="51" y="7"/>
                    <a:pt x="52" y="3"/>
                    <a:pt x="52" y="0"/>
                  </a:cubicBezTo>
                  <a:cubicBezTo>
                    <a:pt x="53" y="0"/>
                    <a:pt x="56" y="0"/>
                    <a:pt x="59" y="0"/>
                  </a:cubicBezTo>
                  <a:cubicBezTo>
                    <a:pt x="63" y="0"/>
                    <a:pt x="65" y="0"/>
                    <a:pt x="65" y="0"/>
                  </a:cubicBezTo>
                  <a:cubicBezTo>
                    <a:pt x="66" y="3"/>
                    <a:pt x="67" y="7"/>
                    <a:pt x="68" y="10"/>
                  </a:cubicBezTo>
                  <a:cubicBezTo>
                    <a:pt x="72" y="21"/>
                    <a:pt x="93" y="82"/>
                    <a:pt x="100" y="98"/>
                  </a:cubicBezTo>
                  <a:cubicBezTo>
                    <a:pt x="106" y="111"/>
                    <a:pt x="105" y="112"/>
                    <a:pt x="114" y="113"/>
                  </a:cubicBezTo>
                  <a:cubicBezTo>
                    <a:pt x="115" y="113"/>
                    <a:pt x="114" y="118"/>
                    <a:pt x="114" y="119"/>
                  </a:cubicBezTo>
                  <a:cubicBezTo>
                    <a:pt x="109" y="119"/>
                    <a:pt x="106" y="118"/>
                    <a:pt x="97" y="118"/>
                  </a:cubicBezTo>
                  <a:cubicBezTo>
                    <a:pt x="88" y="118"/>
                    <a:pt x="80" y="119"/>
                    <a:pt x="76" y="119"/>
                  </a:cubicBezTo>
                  <a:cubicBezTo>
                    <a:pt x="76" y="118"/>
                    <a:pt x="75" y="114"/>
                    <a:pt x="76" y="113"/>
                  </a:cubicBezTo>
                  <a:cubicBezTo>
                    <a:pt x="80" y="113"/>
                    <a:pt x="80" y="113"/>
                    <a:pt x="82" y="111"/>
                  </a:cubicBezTo>
                  <a:cubicBezTo>
                    <a:pt x="84" y="109"/>
                    <a:pt x="85" y="108"/>
                    <a:pt x="84" y="106"/>
                  </a:cubicBezTo>
                  <a:cubicBezTo>
                    <a:pt x="82" y="98"/>
                    <a:pt x="76" y="82"/>
                    <a:pt x="73" y="73"/>
                  </a:cubicBezTo>
                  <a:cubicBezTo>
                    <a:pt x="73" y="73"/>
                    <a:pt x="71" y="72"/>
                    <a:pt x="71" y="72"/>
                  </a:cubicBezTo>
                  <a:cubicBezTo>
                    <a:pt x="68" y="72"/>
                    <a:pt x="62" y="72"/>
                    <a:pt x="53" y="72"/>
                  </a:cubicBezTo>
                  <a:cubicBezTo>
                    <a:pt x="41" y="72"/>
                    <a:pt x="39" y="72"/>
                    <a:pt x="37" y="72"/>
                  </a:cubicBezTo>
                  <a:cubicBezTo>
                    <a:pt x="36" y="72"/>
                    <a:pt x="35" y="73"/>
                    <a:pt x="35" y="74"/>
                  </a:cubicBezTo>
                  <a:cubicBezTo>
                    <a:pt x="31" y="84"/>
                    <a:pt x="25" y="100"/>
                    <a:pt x="25" y="105"/>
                  </a:cubicBezTo>
                  <a:cubicBezTo>
                    <a:pt x="25" y="108"/>
                    <a:pt x="25" y="111"/>
                    <a:pt x="29" y="112"/>
                  </a:cubicBezTo>
                  <a:cubicBezTo>
                    <a:pt x="32" y="112"/>
                    <a:pt x="33" y="113"/>
                    <a:pt x="36" y="113"/>
                  </a:cubicBezTo>
                  <a:cubicBezTo>
                    <a:pt x="37" y="113"/>
                    <a:pt x="36" y="118"/>
                    <a:pt x="36" y="119"/>
                  </a:cubicBezTo>
                  <a:cubicBezTo>
                    <a:pt x="32" y="119"/>
                    <a:pt x="26" y="118"/>
                    <a:pt x="15" y="118"/>
                  </a:cubicBezTo>
                  <a:cubicBezTo>
                    <a:pt x="4" y="118"/>
                    <a:pt x="5" y="119"/>
                    <a:pt x="1" y="119"/>
                  </a:cubicBezTo>
                  <a:cubicBezTo>
                    <a:pt x="0" y="118"/>
                    <a:pt x="0" y="113"/>
                    <a:pt x="1" y="113"/>
                  </a:cubicBezTo>
                  <a:cubicBezTo>
                    <a:pt x="11" y="112"/>
                    <a:pt x="11" y="110"/>
                    <a:pt x="17" y="95"/>
                  </a:cubicBezTo>
                  <a:moveTo>
                    <a:pt x="54" y="20"/>
                  </a:moveTo>
                  <a:cubicBezTo>
                    <a:pt x="51" y="30"/>
                    <a:pt x="43" y="52"/>
                    <a:pt x="39" y="62"/>
                  </a:cubicBezTo>
                  <a:cubicBezTo>
                    <a:pt x="39" y="62"/>
                    <a:pt x="40" y="63"/>
                    <a:pt x="40" y="63"/>
                  </a:cubicBezTo>
                  <a:cubicBezTo>
                    <a:pt x="42" y="63"/>
                    <a:pt x="48" y="63"/>
                    <a:pt x="56" y="63"/>
                  </a:cubicBezTo>
                  <a:cubicBezTo>
                    <a:pt x="60" y="63"/>
                    <a:pt x="66" y="63"/>
                    <a:pt x="68" y="63"/>
                  </a:cubicBezTo>
                  <a:cubicBezTo>
                    <a:pt x="69" y="63"/>
                    <a:pt x="69" y="62"/>
                    <a:pt x="69" y="61"/>
                  </a:cubicBezTo>
                  <a:cubicBezTo>
                    <a:pt x="65" y="50"/>
                    <a:pt x="58" y="28"/>
                    <a:pt x="55" y="20"/>
                  </a:cubicBezTo>
                  <a:cubicBezTo>
                    <a:pt x="55" y="20"/>
                    <a:pt x="54" y="20"/>
                    <a:pt x="54" y="20"/>
                  </a:cubicBezTo>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16" name="Freeform 13">
              <a:extLst>
                <a:ext uri="{FF2B5EF4-FFF2-40B4-BE49-F238E27FC236}">
                  <a16:creationId xmlns:a16="http://schemas.microsoft.com/office/drawing/2014/main" id="{AC0D780C-B5AF-577D-C30A-D9D9878B3706}"/>
                </a:ext>
              </a:extLst>
            </p:cNvPr>
            <p:cNvSpPr>
              <a:spLocks/>
            </p:cNvSpPr>
            <p:nvPr userDrawn="1"/>
          </p:nvSpPr>
          <p:spPr bwMode="auto">
            <a:xfrm>
              <a:off x="1312863" y="4930775"/>
              <a:ext cx="595313" cy="884238"/>
            </a:xfrm>
            <a:custGeom>
              <a:avLst/>
              <a:gdLst>
                <a:gd name="T0" fmla="*/ 49 w 54"/>
                <a:gd name="T1" fmla="*/ 22 h 80"/>
                <a:gd name="T2" fmla="*/ 44 w 54"/>
                <a:gd name="T3" fmla="*/ 22 h 80"/>
                <a:gd name="T4" fmla="*/ 37 w 54"/>
                <a:gd name="T5" fmla="*/ 8 h 80"/>
                <a:gd name="T6" fmla="*/ 28 w 54"/>
                <a:gd name="T7" fmla="*/ 6 h 80"/>
                <a:gd name="T8" fmla="*/ 16 w 54"/>
                <a:gd name="T9" fmla="*/ 17 h 80"/>
                <a:gd name="T10" fmla="*/ 34 w 54"/>
                <a:gd name="T11" fmla="*/ 34 h 80"/>
                <a:gd name="T12" fmla="*/ 54 w 54"/>
                <a:gd name="T13" fmla="*/ 57 h 80"/>
                <a:gd name="T14" fmla="*/ 24 w 54"/>
                <a:gd name="T15" fmla="*/ 80 h 80"/>
                <a:gd name="T16" fmla="*/ 4 w 54"/>
                <a:gd name="T17" fmla="*/ 77 h 80"/>
                <a:gd name="T18" fmla="*/ 0 w 54"/>
                <a:gd name="T19" fmla="*/ 56 h 80"/>
                <a:gd name="T20" fmla="*/ 6 w 54"/>
                <a:gd name="T21" fmla="*/ 54 h 80"/>
                <a:gd name="T22" fmla="*/ 17 w 54"/>
                <a:gd name="T23" fmla="*/ 72 h 80"/>
                <a:gd name="T24" fmla="*/ 27 w 54"/>
                <a:gd name="T25" fmla="*/ 74 h 80"/>
                <a:gd name="T26" fmla="*/ 40 w 54"/>
                <a:gd name="T27" fmla="*/ 63 h 80"/>
                <a:gd name="T28" fmla="*/ 24 w 54"/>
                <a:gd name="T29" fmla="*/ 47 h 80"/>
                <a:gd name="T30" fmla="*/ 3 w 54"/>
                <a:gd name="T31" fmla="*/ 22 h 80"/>
                <a:gd name="T32" fmla="*/ 31 w 54"/>
                <a:gd name="T33" fmla="*/ 0 h 80"/>
                <a:gd name="T34" fmla="*/ 44 w 54"/>
                <a:gd name="T35" fmla="*/ 1 h 80"/>
                <a:gd name="T36" fmla="*/ 51 w 54"/>
                <a:gd name="T37" fmla="*/ 2 h 80"/>
                <a:gd name="T38" fmla="*/ 49 w 54"/>
                <a:gd name="T39" fmla="*/ 22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54" h="80">
                  <a:moveTo>
                    <a:pt x="49" y="22"/>
                  </a:moveTo>
                  <a:cubicBezTo>
                    <a:pt x="48" y="23"/>
                    <a:pt x="45" y="23"/>
                    <a:pt x="44" y="22"/>
                  </a:cubicBezTo>
                  <a:cubicBezTo>
                    <a:pt x="43" y="14"/>
                    <a:pt x="41" y="10"/>
                    <a:pt x="37" y="8"/>
                  </a:cubicBezTo>
                  <a:cubicBezTo>
                    <a:pt x="35" y="6"/>
                    <a:pt x="32" y="6"/>
                    <a:pt x="28" y="6"/>
                  </a:cubicBezTo>
                  <a:cubicBezTo>
                    <a:pt x="21" y="6"/>
                    <a:pt x="16" y="10"/>
                    <a:pt x="16" y="17"/>
                  </a:cubicBezTo>
                  <a:cubicBezTo>
                    <a:pt x="16" y="23"/>
                    <a:pt x="19" y="27"/>
                    <a:pt x="34" y="34"/>
                  </a:cubicBezTo>
                  <a:cubicBezTo>
                    <a:pt x="50" y="41"/>
                    <a:pt x="54" y="48"/>
                    <a:pt x="54" y="57"/>
                  </a:cubicBezTo>
                  <a:cubicBezTo>
                    <a:pt x="54" y="71"/>
                    <a:pt x="41" y="80"/>
                    <a:pt x="24" y="80"/>
                  </a:cubicBezTo>
                  <a:cubicBezTo>
                    <a:pt x="17" y="80"/>
                    <a:pt x="8" y="79"/>
                    <a:pt x="4" y="77"/>
                  </a:cubicBezTo>
                  <a:cubicBezTo>
                    <a:pt x="2" y="72"/>
                    <a:pt x="0" y="60"/>
                    <a:pt x="0" y="56"/>
                  </a:cubicBezTo>
                  <a:cubicBezTo>
                    <a:pt x="1" y="55"/>
                    <a:pt x="5" y="54"/>
                    <a:pt x="6" y="54"/>
                  </a:cubicBezTo>
                  <a:cubicBezTo>
                    <a:pt x="9" y="64"/>
                    <a:pt x="12" y="69"/>
                    <a:pt x="17" y="72"/>
                  </a:cubicBezTo>
                  <a:cubicBezTo>
                    <a:pt x="20" y="73"/>
                    <a:pt x="24" y="74"/>
                    <a:pt x="27" y="74"/>
                  </a:cubicBezTo>
                  <a:cubicBezTo>
                    <a:pt x="35" y="74"/>
                    <a:pt x="40" y="70"/>
                    <a:pt x="40" y="63"/>
                  </a:cubicBezTo>
                  <a:cubicBezTo>
                    <a:pt x="40" y="57"/>
                    <a:pt x="36" y="53"/>
                    <a:pt x="24" y="47"/>
                  </a:cubicBezTo>
                  <a:cubicBezTo>
                    <a:pt x="9" y="39"/>
                    <a:pt x="3" y="33"/>
                    <a:pt x="3" y="22"/>
                  </a:cubicBezTo>
                  <a:cubicBezTo>
                    <a:pt x="3" y="11"/>
                    <a:pt x="12" y="0"/>
                    <a:pt x="31" y="0"/>
                  </a:cubicBezTo>
                  <a:cubicBezTo>
                    <a:pt x="36" y="0"/>
                    <a:pt x="40" y="0"/>
                    <a:pt x="44" y="1"/>
                  </a:cubicBezTo>
                  <a:cubicBezTo>
                    <a:pt x="47" y="2"/>
                    <a:pt x="50" y="2"/>
                    <a:pt x="51" y="2"/>
                  </a:cubicBezTo>
                  <a:cubicBezTo>
                    <a:pt x="50" y="8"/>
                    <a:pt x="50" y="14"/>
                    <a:pt x="49" y="22"/>
                  </a:cubicBezTo>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17" name="Freeform 14">
              <a:extLst>
                <a:ext uri="{FF2B5EF4-FFF2-40B4-BE49-F238E27FC236}">
                  <a16:creationId xmlns:a16="http://schemas.microsoft.com/office/drawing/2014/main" id="{AFD81863-5F78-EAD0-51FA-12BAAA9A7A81}"/>
                </a:ext>
              </a:extLst>
            </p:cNvPr>
            <p:cNvSpPr>
              <a:spLocks/>
            </p:cNvSpPr>
            <p:nvPr userDrawn="1"/>
          </p:nvSpPr>
          <p:spPr bwMode="auto">
            <a:xfrm>
              <a:off x="1997075" y="4930775"/>
              <a:ext cx="595313" cy="884238"/>
            </a:xfrm>
            <a:custGeom>
              <a:avLst/>
              <a:gdLst>
                <a:gd name="T0" fmla="*/ 49 w 54"/>
                <a:gd name="T1" fmla="*/ 22 h 80"/>
                <a:gd name="T2" fmla="*/ 44 w 54"/>
                <a:gd name="T3" fmla="*/ 22 h 80"/>
                <a:gd name="T4" fmla="*/ 37 w 54"/>
                <a:gd name="T5" fmla="*/ 8 h 80"/>
                <a:gd name="T6" fmla="*/ 28 w 54"/>
                <a:gd name="T7" fmla="*/ 6 h 80"/>
                <a:gd name="T8" fmla="*/ 16 w 54"/>
                <a:gd name="T9" fmla="*/ 17 h 80"/>
                <a:gd name="T10" fmla="*/ 34 w 54"/>
                <a:gd name="T11" fmla="*/ 34 h 80"/>
                <a:gd name="T12" fmla="*/ 54 w 54"/>
                <a:gd name="T13" fmla="*/ 57 h 80"/>
                <a:gd name="T14" fmla="*/ 24 w 54"/>
                <a:gd name="T15" fmla="*/ 80 h 80"/>
                <a:gd name="T16" fmla="*/ 4 w 54"/>
                <a:gd name="T17" fmla="*/ 77 h 80"/>
                <a:gd name="T18" fmla="*/ 0 w 54"/>
                <a:gd name="T19" fmla="*/ 56 h 80"/>
                <a:gd name="T20" fmla="*/ 6 w 54"/>
                <a:gd name="T21" fmla="*/ 54 h 80"/>
                <a:gd name="T22" fmla="*/ 17 w 54"/>
                <a:gd name="T23" fmla="*/ 72 h 80"/>
                <a:gd name="T24" fmla="*/ 27 w 54"/>
                <a:gd name="T25" fmla="*/ 74 h 80"/>
                <a:gd name="T26" fmla="*/ 40 w 54"/>
                <a:gd name="T27" fmla="*/ 63 h 80"/>
                <a:gd name="T28" fmla="*/ 24 w 54"/>
                <a:gd name="T29" fmla="*/ 47 h 80"/>
                <a:gd name="T30" fmla="*/ 3 w 54"/>
                <a:gd name="T31" fmla="*/ 22 h 80"/>
                <a:gd name="T32" fmla="*/ 31 w 54"/>
                <a:gd name="T33" fmla="*/ 0 h 80"/>
                <a:gd name="T34" fmla="*/ 44 w 54"/>
                <a:gd name="T35" fmla="*/ 1 h 80"/>
                <a:gd name="T36" fmla="*/ 51 w 54"/>
                <a:gd name="T37" fmla="*/ 2 h 80"/>
                <a:gd name="T38" fmla="*/ 49 w 54"/>
                <a:gd name="T39" fmla="*/ 22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54" h="80">
                  <a:moveTo>
                    <a:pt x="49" y="22"/>
                  </a:moveTo>
                  <a:cubicBezTo>
                    <a:pt x="49" y="23"/>
                    <a:pt x="45" y="23"/>
                    <a:pt x="44" y="22"/>
                  </a:cubicBezTo>
                  <a:cubicBezTo>
                    <a:pt x="43" y="14"/>
                    <a:pt x="41" y="10"/>
                    <a:pt x="37" y="8"/>
                  </a:cubicBezTo>
                  <a:cubicBezTo>
                    <a:pt x="35" y="6"/>
                    <a:pt x="32" y="6"/>
                    <a:pt x="28" y="6"/>
                  </a:cubicBezTo>
                  <a:cubicBezTo>
                    <a:pt x="21" y="6"/>
                    <a:pt x="16" y="10"/>
                    <a:pt x="16" y="17"/>
                  </a:cubicBezTo>
                  <a:cubicBezTo>
                    <a:pt x="16" y="23"/>
                    <a:pt x="19" y="27"/>
                    <a:pt x="34" y="34"/>
                  </a:cubicBezTo>
                  <a:cubicBezTo>
                    <a:pt x="50" y="41"/>
                    <a:pt x="54" y="48"/>
                    <a:pt x="54" y="57"/>
                  </a:cubicBezTo>
                  <a:cubicBezTo>
                    <a:pt x="54" y="71"/>
                    <a:pt x="41" y="80"/>
                    <a:pt x="24" y="80"/>
                  </a:cubicBezTo>
                  <a:cubicBezTo>
                    <a:pt x="17" y="80"/>
                    <a:pt x="8" y="79"/>
                    <a:pt x="4" y="77"/>
                  </a:cubicBezTo>
                  <a:cubicBezTo>
                    <a:pt x="2" y="72"/>
                    <a:pt x="1" y="60"/>
                    <a:pt x="0" y="56"/>
                  </a:cubicBezTo>
                  <a:cubicBezTo>
                    <a:pt x="1" y="55"/>
                    <a:pt x="5" y="54"/>
                    <a:pt x="6" y="54"/>
                  </a:cubicBezTo>
                  <a:cubicBezTo>
                    <a:pt x="9" y="64"/>
                    <a:pt x="12" y="69"/>
                    <a:pt x="17" y="72"/>
                  </a:cubicBezTo>
                  <a:cubicBezTo>
                    <a:pt x="20" y="73"/>
                    <a:pt x="24" y="74"/>
                    <a:pt x="27" y="74"/>
                  </a:cubicBezTo>
                  <a:cubicBezTo>
                    <a:pt x="35" y="74"/>
                    <a:pt x="40" y="70"/>
                    <a:pt x="40" y="63"/>
                  </a:cubicBezTo>
                  <a:cubicBezTo>
                    <a:pt x="40" y="57"/>
                    <a:pt x="36" y="53"/>
                    <a:pt x="24" y="47"/>
                  </a:cubicBezTo>
                  <a:cubicBezTo>
                    <a:pt x="9" y="39"/>
                    <a:pt x="3" y="33"/>
                    <a:pt x="3" y="22"/>
                  </a:cubicBezTo>
                  <a:cubicBezTo>
                    <a:pt x="3" y="11"/>
                    <a:pt x="12" y="0"/>
                    <a:pt x="31" y="0"/>
                  </a:cubicBezTo>
                  <a:cubicBezTo>
                    <a:pt x="36" y="0"/>
                    <a:pt x="40" y="0"/>
                    <a:pt x="44" y="1"/>
                  </a:cubicBezTo>
                  <a:cubicBezTo>
                    <a:pt x="47" y="2"/>
                    <a:pt x="50" y="2"/>
                    <a:pt x="51" y="2"/>
                  </a:cubicBezTo>
                  <a:cubicBezTo>
                    <a:pt x="50" y="8"/>
                    <a:pt x="50" y="14"/>
                    <a:pt x="49" y="22"/>
                  </a:cubicBezTo>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18" name="Freeform 15">
              <a:extLst>
                <a:ext uri="{FF2B5EF4-FFF2-40B4-BE49-F238E27FC236}">
                  <a16:creationId xmlns:a16="http://schemas.microsoft.com/office/drawing/2014/main" id="{0FB524F9-2CCD-E9E4-3BCA-709631D8471F}"/>
                </a:ext>
              </a:extLst>
            </p:cNvPr>
            <p:cNvSpPr>
              <a:spLocks/>
            </p:cNvSpPr>
            <p:nvPr userDrawn="1"/>
          </p:nvSpPr>
          <p:spPr bwMode="auto">
            <a:xfrm>
              <a:off x="2670175" y="4941888"/>
              <a:ext cx="904875" cy="884238"/>
            </a:xfrm>
            <a:custGeom>
              <a:avLst/>
              <a:gdLst>
                <a:gd name="T0" fmla="*/ 82 w 82"/>
                <a:gd name="T1" fmla="*/ 67 h 80"/>
                <a:gd name="T2" fmla="*/ 81 w 82"/>
                <a:gd name="T3" fmla="*/ 72 h 80"/>
                <a:gd name="T4" fmla="*/ 60 w 82"/>
                <a:gd name="T5" fmla="*/ 80 h 80"/>
                <a:gd name="T6" fmla="*/ 59 w 82"/>
                <a:gd name="T7" fmla="*/ 79 h 80"/>
                <a:gd name="T8" fmla="*/ 59 w 82"/>
                <a:gd name="T9" fmla="*/ 68 h 80"/>
                <a:gd name="T10" fmla="*/ 57 w 82"/>
                <a:gd name="T11" fmla="*/ 67 h 80"/>
                <a:gd name="T12" fmla="*/ 32 w 82"/>
                <a:gd name="T13" fmla="*/ 79 h 80"/>
                <a:gd name="T14" fmla="*/ 9 w 82"/>
                <a:gd name="T15" fmla="*/ 54 h 80"/>
                <a:gd name="T16" fmla="*/ 9 w 82"/>
                <a:gd name="T17" fmla="*/ 16 h 80"/>
                <a:gd name="T18" fmla="*/ 6 w 82"/>
                <a:gd name="T19" fmla="*/ 10 h 80"/>
                <a:gd name="T20" fmla="*/ 0 w 82"/>
                <a:gd name="T21" fmla="*/ 8 h 80"/>
                <a:gd name="T22" fmla="*/ 1 w 82"/>
                <a:gd name="T23" fmla="*/ 3 h 80"/>
                <a:gd name="T24" fmla="*/ 25 w 82"/>
                <a:gd name="T25" fmla="*/ 0 h 80"/>
                <a:gd name="T26" fmla="*/ 24 w 82"/>
                <a:gd name="T27" fmla="*/ 37 h 80"/>
                <a:gd name="T28" fmla="*/ 25 w 82"/>
                <a:gd name="T29" fmla="*/ 57 h 80"/>
                <a:gd name="T30" fmla="*/ 41 w 82"/>
                <a:gd name="T31" fmla="*/ 68 h 80"/>
                <a:gd name="T32" fmla="*/ 56 w 82"/>
                <a:gd name="T33" fmla="*/ 62 h 80"/>
                <a:gd name="T34" fmla="*/ 59 w 82"/>
                <a:gd name="T35" fmla="*/ 57 h 80"/>
                <a:gd name="T36" fmla="*/ 59 w 82"/>
                <a:gd name="T37" fmla="*/ 16 h 80"/>
                <a:gd name="T38" fmla="*/ 55 w 82"/>
                <a:gd name="T39" fmla="*/ 10 h 80"/>
                <a:gd name="T40" fmla="*/ 46 w 82"/>
                <a:gd name="T41" fmla="*/ 8 h 80"/>
                <a:gd name="T42" fmla="*/ 47 w 82"/>
                <a:gd name="T43" fmla="*/ 3 h 80"/>
                <a:gd name="T44" fmla="*/ 74 w 82"/>
                <a:gd name="T45" fmla="*/ 0 h 80"/>
                <a:gd name="T46" fmla="*/ 73 w 82"/>
                <a:gd name="T47" fmla="*/ 17 h 80"/>
                <a:gd name="T48" fmla="*/ 73 w 82"/>
                <a:gd name="T49" fmla="*/ 60 h 80"/>
                <a:gd name="T50" fmla="*/ 78 w 82"/>
                <a:gd name="T51" fmla="*/ 67 h 80"/>
                <a:gd name="T52" fmla="*/ 82 w 82"/>
                <a:gd name="T53" fmla="*/ 67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82" h="80">
                  <a:moveTo>
                    <a:pt x="82" y="67"/>
                  </a:moveTo>
                  <a:cubicBezTo>
                    <a:pt x="82" y="68"/>
                    <a:pt x="82" y="72"/>
                    <a:pt x="81" y="72"/>
                  </a:cubicBezTo>
                  <a:cubicBezTo>
                    <a:pt x="74" y="75"/>
                    <a:pt x="64" y="79"/>
                    <a:pt x="60" y="80"/>
                  </a:cubicBezTo>
                  <a:cubicBezTo>
                    <a:pt x="60" y="80"/>
                    <a:pt x="59" y="79"/>
                    <a:pt x="59" y="79"/>
                  </a:cubicBezTo>
                  <a:cubicBezTo>
                    <a:pt x="59" y="76"/>
                    <a:pt x="59" y="71"/>
                    <a:pt x="59" y="68"/>
                  </a:cubicBezTo>
                  <a:cubicBezTo>
                    <a:pt x="59" y="67"/>
                    <a:pt x="58" y="67"/>
                    <a:pt x="57" y="67"/>
                  </a:cubicBezTo>
                  <a:cubicBezTo>
                    <a:pt x="46" y="77"/>
                    <a:pt x="38" y="79"/>
                    <a:pt x="32" y="79"/>
                  </a:cubicBezTo>
                  <a:cubicBezTo>
                    <a:pt x="13" y="79"/>
                    <a:pt x="10" y="66"/>
                    <a:pt x="9" y="54"/>
                  </a:cubicBezTo>
                  <a:cubicBezTo>
                    <a:pt x="9" y="44"/>
                    <a:pt x="10" y="24"/>
                    <a:pt x="9" y="16"/>
                  </a:cubicBezTo>
                  <a:cubicBezTo>
                    <a:pt x="9" y="13"/>
                    <a:pt x="9" y="11"/>
                    <a:pt x="6" y="10"/>
                  </a:cubicBezTo>
                  <a:cubicBezTo>
                    <a:pt x="5" y="9"/>
                    <a:pt x="4" y="9"/>
                    <a:pt x="0" y="8"/>
                  </a:cubicBezTo>
                  <a:cubicBezTo>
                    <a:pt x="0" y="7"/>
                    <a:pt x="0" y="3"/>
                    <a:pt x="1" y="3"/>
                  </a:cubicBezTo>
                  <a:cubicBezTo>
                    <a:pt x="9" y="3"/>
                    <a:pt x="20" y="1"/>
                    <a:pt x="25" y="0"/>
                  </a:cubicBezTo>
                  <a:cubicBezTo>
                    <a:pt x="25" y="5"/>
                    <a:pt x="24" y="15"/>
                    <a:pt x="24" y="37"/>
                  </a:cubicBezTo>
                  <a:cubicBezTo>
                    <a:pt x="24" y="47"/>
                    <a:pt x="24" y="54"/>
                    <a:pt x="25" y="57"/>
                  </a:cubicBezTo>
                  <a:cubicBezTo>
                    <a:pt x="27" y="63"/>
                    <a:pt x="31" y="68"/>
                    <a:pt x="41" y="68"/>
                  </a:cubicBezTo>
                  <a:cubicBezTo>
                    <a:pt x="46" y="68"/>
                    <a:pt x="52" y="66"/>
                    <a:pt x="56" y="62"/>
                  </a:cubicBezTo>
                  <a:cubicBezTo>
                    <a:pt x="58" y="61"/>
                    <a:pt x="58" y="59"/>
                    <a:pt x="59" y="57"/>
                  </a:cubicBezTo>
                  <a:cubicBezTo>
                    <a:pt x="59" y="55"/>
                    <a:pt x="59" y="39"/>
                    <a:pt x="59" y="16"/>
                  </a:cubicBezTo>
                  <a:cubicBezTo>
                    <a:pt x="58" y="13"/>
                    <a:pt x="58" y="11"/>
                    <a:pt x="55" y="10"/>
                  </a:cubicBezTo>
                  <a:cubicBezTo>
                    <a:pt x="52" y="9"/>
                    <a:pt x="51" y="9"/>
                    <a:pt x="46" y="8"/>
                  </a:cubicBezTo>
                  <a:cubicBezTo>
                    <a:pt x="46" y="7"/>
                    <a:pt x="46" y="3"/>
                    <a:pt x="47" y="3"/>
                  </a:cubicBezTo>
                  <a:cubicBezTo>
                    <a:pt x="57" y="3"/>
                    <a:pt x="70" y="1"/>
                    <a:pt x="74" y="0"/>
                  </a:cubicBezTo>
                  <a:cubicBezTo>
                    <a:pt x="74" y="4"/>
                    <a:pt x="74" y="10"/>
                    <a:pt x="73" y="17"/>
                  </a:cubicBezTo>
                  <a:cubicBezTo>
                    <a:pt x="73" y="60"/>
                    <a:pt x="73" y="60"/>
                    <a:pt x="73" y="60"/>
                  </a:cubicBezTo>
                  <a:cubicBezTo>
                    <a:pt x="73" y="65"/>
                    <a:pt x="74" y="67"/>
                    <a:pt x="78" y="67"/>
                  </a:cubicBezTo>
                  <a:lnTo>
                    <a:pt x="82" y="67"/>
                  </a:lnTo>
                  <a:close/>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19" name="Freeform 16">
              <a:extLst>
                <a:ext uri="{FF2B5EF4-FFF2-40B4-BE49-F238E27FC236}">
                  <a16:creationId xmlns:a16="http://schemas.microsoft.com/office/drawing/2014/main" id="{7F58AB9B-B232-CC78-6A44-1B456A16615D}"/>
                </a:ext>
              </a:extLst>
            </p:cNvPr>
            <p:cNvSpPr>
              <a:spLocks/>
            </p:cNvSpPr>
            <p:nvPr userDrawn="1"/>
          </p:nvSpPr>
          <p:spPr bwMode="auto">
            <a:xfrm>
              <a:off x="3651250" y="4930775"/>
              <a:ext cx="641350" cy="873125"/>
            </a:xfrm>
            <a:custGeom>
              <a:avLst/>
              <a:gdLst>
                <a:gd name="T0" fmla="*/ 58 w 58"/>
                <a:gd name="T1" fmla="*/ 4 h 79"/>
                <a:gd name="T2" fmla="*/ 58 w 58"/>
                <a:gd name="T3" fmla="*/ 7 h 79"/>
                <a:gd name="T4" fmla="*/ 52 w 58"/>
                <a:gd name="T5" fmla="*/ 19 h 79"/>
                <a:gd name="T6" fmla="*/ 50 w 58"/>
                <a:gd name="T7" fmla="*/ 20 h 79"/>
                <a:gd name="T8" fmla="*/ 38 w 58"/>
                <a:gd name="T9" fmla="*/ 14 h 79"/>
                <a:gd name="T10" fmla="*/ 28 w 58"/>
                <a:gd name="T11" fmla="*/ 22 h 79"/>
                <a:gd name="T12" fmla="*/ 26 w 58"/>
                <a:gd name="T13" fmla="*/ 29 h 79"/>
                <a:gd name="T14" fmla="*/ 27 w 58"/>
                <a:gd name="T15" fmla="*/ 65 h 79"/>
                <a:gd name="T16" fmla="*/ 31 w 58"/>
                <a:gd name="T17" fmla="*/ 71 h 79"/>
                <a:gd name="T18" fmla="*/ 40 w 58"/>
                <a:gd name="T19" fmla="*/ 73 h 79"/>
                <a:gd name="T20" fmla="*/ 40 w 58"/>
                <a:gd name="T21" fmla="*/ 79 h 79"/>
                <a:gd name="T22" fmla="*/ 19 w 58"/>
                <a:gd name="T23" fmla="*/ 78 h 79"/>
                <a:gd name="T24" fmla="*/ 0 w 58"/>
                <a:gd name="T25" fmla="*/ 79 h 79"/>
                <a:gd name="T26" fmla="*/ 0 w 58"/>
                <a:gd name="T27" fmla="*/ 73 h 79"/>
                <a:gd name="T28" fmla="*/ 8 w 58"/>
                <a:gd name="T29" fmla="*/ 72 h 79"/>
                <a:gd name="T30" fmla="*/ 11 w 58"/>
                <a:gd name="T31" fmla="*/ 66 h 79"/>
                <a:gd name="T32" fmla="*/ 12 w 58"/>
                <a:gd name="T33" fmla="*/ 34 h 79"/>
                <a:gd name="T34" fmla="*/ 12 w 58"/>
                <a:gd name="T35" fmla="*/ 19 h 79"/>
                <a:gd name="T36" fmla="*/ 1 w 58"/>
                <a:gd name="T37" fmla="*/ 11 h 79"/>
                <a:gd name="T38" fmla="*/ 2 w 58"/>
                <a:gd name="T39" fmla="*/ 7 h 79"/>
                <a:gd name="T40" fmla="*/ 25 w 58"/>
                <a:gd name="T41" fmla="*/ 0 h 79"/>
                <a:gd name="T42" fmla="*/ 26 w 58"/>
                <a:gd name="T43" fmla="*/ 0 h 79"/>
                <a:gd name="T44" fmla="*/ 26 w 58"/>
                <a:gd name="T45" fmla="*/ 15 h 79"/>
                <a:gd name="T46" fmla="*/ 27 w 58"/>
                <a:gd name="T47" fmla="*/ 16 h 79"/>
                <a:gd name="T48" fmla="*/ 39 w 58"/>
                <a:gd name="T49" fmla="*/ 3 h 79"/>
                <a:gd name="T50" fmla="*/ 49 w 58"/>
                <a:gd name="T51" fmla="*/ 0 h 79"/>
                <a:gd name="T52" fmla="*/ 58 w 58"/>
                <a:gd name="T53" fmla="*/ 4 h 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58" h="79">
                  <a:moveTo>
                    <a:pt x="58" y="4"/>
                  </a:moveTo>
                  <a:cubicBezTo>
                    <a:pt x="58" y="5"/>
                    <a:pt x="58" y="6"/>
                    <a:pt x="58" y="7"/>
                  </a:cubicBezTo>
                  <a:cubicBezTo>
                    <a:pt x="57" y="9"/>
                    <a:pt x="54" y="17"/>
                    <a:pt x="52" y="19"/>
                  </a:cubicBezTo>
                  <a:cubicBezTo>
                    <a:pt x="52" y="19"/>
                    <a:pt x="51" y="20"/>
                    <a:pt x="50" y="20"/>
                  </a:cubicBezTo>
                  <a:cubicBezTo>
                    <a:pt x="47" y="17"/>
                    <a:pt x="42" y="14"/>
                    <a:pt x="38" y="14"/>
                  </a:cubicBezTo>
                  <a:cubicBezTo>
                    <a:pt x="34" y="14"/>
                    <a:pt x="30" y="18"/>
                    <a:pt x="28" y="22"/>
                  </a:cubicBezTo>
                  <a:cubicBezTo>
                    <a:pt x="27" y="23"/>
                    <a:pt x="26" y="26"/>
                    <a:pt x="26" y="29"/>
                  </a:cubicBezTo>
                  <a:cubicBezTo>
                    <a:pt x="26" y="42"/>
                    <a:pt x="26" y="61"/>
                    <a:pt x="27" y="65"/>
                  </a:cubicBezTo>
                  <a:cubicBezTo>
                    <a:pt x="27" y="68"/>
                    <a:pt x="28" y="70"/>
                    <a:pt x="31" y="71"/>
                  </a:cubicBezTo>
                  <a:cubicBezTo>
                    <a:pt x="34" y="72"/>
                    <a:pt x="36" y="73"/>
                    <a:pt x="40" y="73"/>
                  </a:cubicBezTo>
                  <a:cubicBezTo>
                    <a:pt x="41" y="74"/>
                    <a:pt x="41" y="78"/>
                    <a:pt x="40" y="79"/>
                  </a:cubicBezTo>
                  <a:cubicBezTo>
                    <a:pt x="37" y="79"/>
                    <a:pt x="27" y="78"/>
                    <a:pt x="19" y="78"/>
                  </a:cubicBezTo>
                  <a:cubicBezTo>
                    <a:pt x="14" y="78"/>
                    <a:pt x="4" y="79"/>
                    <a:pt x="0" y="79"/>
                  </a:cubicBezTo>
                  <a:cubicBezTo>
                    <a:pt x="0" y="78"/>
                    <a:pt x="0" y="74"/>
                    <a:pt x="0" y="73"/>
                  </a:cubicBezTo>
                  <a:cubicBezTo>
                    <a:pt x="3" y="73"/>
                    <a:pt x="6" y="72"/>
                    <a:pt x="8" y="72"/>
                  </a:cubicBezTo>
                  <a:cubicBezTo>
                    <a:pt x="10" y="71"/>
                    <a:pt x="11" y="70"/>
                    <a:pt x="11" y="66"/>
                  </a:cubicBezTo>
                  <a:cubicBezTo>
                    <a:pt x="12" y="63"/>
                    <a:pt x="12" y="47"/>
                    <a:pt x="12" y="34"/>
                  </a:cubicBezTo>
                  <a:cubicBezTo>
                    <a:pt x="12" y="27"/>
                    <a:pt x="12" y="21"/>
                    <a:pt x="12" y="19"/>
                  </a:cubicBezTo>
                  <a:cubicBezTo>
                    <a:pt x="11" y="16"/>
                    <a:pt x="10" y="14"/>
                    <a:pt x="1" y="11"/>
                  </a:cubicBezTo>
                  <a:cubicBezTo>
                    <a:pt x="1" y="10"/>
                    <a:pt x="1" y="7"/>
                    <a:pt x="2" y="7"/>
                  </a:cubicBezTo>
                  <a:cubicBezTo>
                    <a:pt x="9" y="6"/>
                    <a:pt x="20" y="3"/>
                    <a:pt x="25" y="0"/>
                  </a:cubicBezTo>
                  <a:cubicBezTo>
                    <a:pt x="26" y="0"/>
                    <a:pt x="26" y="0"/>
                    <a:pt x="26" y="0"/>
                  </a:cubicBezTo>
                  <a:cubicBezTo>
                    <a:pt x="26" y="3"/>
                    <a:pt x="26" y="12"/>
                    <a:pt x="26" y="15"/>
                  </a:cubicBezTo>
                  <a:cubicBezTo>
                    <a:pt x="26" y="16"/>
                    <a:pt x="27" y="16"/>
                    <a:pt x="27" y="16"/>
                  </a:cubicBezTo>
                  <a:cubicBezTo>
                    <a:pt x="31" y="11"/>
                    <a:pt x="35" y="7"/>
                    <a:pt x="39" y="3"/>
                  </a:cubicBezTo>
                  <a:cubicBezTo>
                    <a:pt x="42" y="1"/>
                    <a:pt x="45" y="0"/>
                    <a:pt x="49" y="0"/>
                  </a:cubicBezTo>
                  <a:cubicBezTo>
                    <a:pt x="52" y="0"/>
                    <a:pt x="56" y="1"/>
                    <a:pt x="58" y="4"/>
                  </a:cubicBezTo>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20" name="Freeform 17">
              <a:extLst>
                <a:ext uri="{FF2B5EF4-FFF2-40B4-BE49-F238E27FC236}">
                  <a16:creationId xmlns:a16="http://schemas.microsoft.com/office/drawing/2014/main" id="{CDED2691-22F1-B0FB-7A1B-F38F5C1BC9BE}"/>
                </a:ext>
              </a:extLst>
            </p:cNvPr>
            <p:cNvSpPr>
              <a:spLocks/>
            </p:cNvSpPr>
            <p:nvPr userDrawn="1"/>
          </p:nvSpPr>
          <p:spPr bwMode="auto">
            <a:xfrm>
              <a:off x="6069013" y="4489450"/>
              <a:ext cx="1014413" cy="1314450"/>
            </a:xfrm>
            <a:custGeom>
              <a:avLst/>
              <a:gdLst>
                <a:gd name="T0" fmla="*/ 41 w 92"/>
                <a:gd name="T1" fmla="*/ 66 h 119"/>
                <a:gd name="T2" fmla="*/ 42 w 92"/>
                <a:gd name="T3" fmla="*/ 64 h 119"/>
                <a:gd name="T4" fmla="*/ 50 w 92"/>
                <a:gd name="T5" fmla="*/ 65 h 119"/>
                <a:gd name="T6" fmla="*/ 63 w 92"/>
                <a:gd name="T7" fmla="*/ 62 h 119"/>
                <a:gd name="T8" fmla="*/ 75 w 92"/>
                <a:gd name="T9" fmla="*/ 37 h 119"/>
                <a:gd name="T10" fmla="*/ 44 w 92"/>
                <a:gd name="T11" fmla="*/ 7 h 119"/>
                <a:gd name="T12" fmla="*/ 36 w 92"/>
                <a:gd name="T13" fmla="*/ 7 h 119"/>
                <a:gd name="T14" fmla="*/ 34 w 92"/>
                <a:gd name="T15" fmla="*/ 10 h 119"/>
                <a:gd name="T16" fmla="*/ 34 w 92"/>
                <a:gd name="T17" fmla="*/ 56 h 119"/>
                <a:gd name="T18" fmla="*/ 34 w 92"/>
                <a:gd name="T19" fmla="*/ 102 h 119"/>
                <a:gd name="T20" fmla="*/ 41 w 92"/>
                <a:gd name="T21" fmla="*/ 111 h 119"/>
                <a:gd name="T22" fmla="*/ 49 w 92"/>
                <a:gd name="T23" fmla="*/ 113 h 119"/>
                <a:gd name="T24" fmla="*/ 49 w 92"/>
                <a:gd name="T25" fmla="*/ 119 h 119"/>
                <a:gd name="T26" fmla="*/ 26 w 92"/>
                <a:gd name="T27" fmla="*/ 118 h 119"/>
                <a:gd name="T28" fmla="*/ 4 w 92"/>
                <a:gd name="T29" fmla="*/ 119 h 119"/>
                <a:gd name="T30" fmla="*/ 4 w 92"/>
                <a:gd name="T31" fmla="*/ 113 h 119"/>
                <a:gd name="T32" fmla="*/ 11 w 92"/>
                <a:gd name="T33" fmla="*/ 112 h 119"/>
                <a:gd name="T34" fmla="*/ 17 w 92"/>
                <a:gd name="T35" fmla="*/ 101 h 119"/>
                <a:gd name="T36" fmla="*/ 18 w 92"/>
                <a:gd name="T37" fmla="*/ 58 h 119"/>
                <a:gd name="T38" fmla="*/ 17 w 92"/>
                <a:gd name="T39" fmla="*/ 17 h 119"/>
                <a:gd name="T40" fmla="*/ 10 w 92"/>
                <a:gd name="T41" fmla="*/ 7 h 119"/>
                <a:gd name="T42" fmla="*/ 1 w 92"/>
                <a:gd name="T43" fmla="*/ 5 h 119"/>
                <a:gd name="T44" fmla="*/ 1 w 92"/>
                <a:gd name="T45" fmla="*/ 0 h 119"/>
                <a:gd name="T46" fmla="*/ 24 w 92"/>
                <a:gd name="T47" fmla="*/ 0 h 119"/>
                <a:gd name="T48" fmla="*/ 55 w 92"/>
                <a:gd name="T49" fmla="*/ 0 h 119"/>
                <a:gd name="T50" fmla="*/ 81 w 92"/>
                <a:gd name="T51" fmla="*/ 7 h 119"/>
                <a:gd name="T52" fmla="*/ 92 w 92"/>
                <a:gd name="T53" fmla="*/ 33 h 119"/>
                <a:gd name="T54" fmla="*/ 72 w 92"/>
                <a:gd name="T55" fmla="*/ 66 h 119"/>
                <a:gd name="T56" fmla="*/ 52 w 92"/>
                <a:gd name="T57" fmla="*/ 71 h 119"/>
                <a:gd name="T58" fmla="*/ 44 w 92"/>
                <a:gd name="T59" fmla="*/ 70 h 119"/>
                <a:gd name="T60" fmla="*/ 41 w 92"/>
                <a:gd name="T61" fmla="*/ 66 h 1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92" h="119">
                  <a:moveTo>
                    <a:pt x="41" y="66"/>
                  </a:moveTo>
                  <a:cubicBezTo>
                    <a:pt x="41" y="65"/>
                    <a:pt x="42" y="64"/>
                    <a:pt x="42" y="64"/>
                  </a:cubicBezTo>
                  <a:cubicBezTo>
                    <a:pt x="44" y="64"/>
                    <a:pt x="47" y="65"/>
                    <a:pt x="50" y="65"/>
                  </a:cubicBezTo>
                  <a:cubicBezTo>
                    <a:pt x="55" y="65"/>
                    <a:pt x="59" y="64"/>
                    <a:pt x="63" y="62"/>
                  </a:cubicBezTo>
                  <a:cubicBezTo>
                    <a:pt x="72" y="57"/>
                    <a:pt x="75" y="48"/>
                    <a:pt x="75" y="37"/>
                  </a:cubicBezTo>
                  <a:cubicBezTo>
                    <a:pt x="75" y="19"/>
                    <a:pt x="66" y="7"/>
                    <a:pt x="44" y="7"/>
                  </a:cubicBezTo>
                  <a:cubicBezTo>
                    <a:pt x="42" y="7"/>
                    <a:pt x="37" y="7"/>
                    <a:pt x="36" y="7"/>
                  </a:cubicBezTo>
                  <a:cubicBezTo>
                    <a:pt x="35" y="8"/>
                    <a:pt x="35" y="9"/>
                    <a:pt x="34" y="10"/>
                  </a:cubicBezTo>
                  <a:cubicBezTo>
                    <a:pt x="34" y="15"/>
                    <a:pt x="34" y="25"/>
                    <a:pt x="34" y="56"/>
                  </a:cubicBezTo>
                  <a:cubicBezTo>
                    <a:pt x="34" y="77"/>
                    <a:pt x="34" y="92"/>
                    <a:pt x="34" y="102"/>
                  </a:cubicBezTo>
                  <a:cubicBezTo>
                    <a:pt x="35" y="109"/>
                    <a:pt x="36" y="110"/>
                    <a:pt x="41" y="111"/>
                  </a:cubicBezTo>
                  <a:cubicBezTo>
                    <a:pt x="44" y="112"/>
                    <a:pt x="44" y="113"/>
                    <a:pt x="49" y="113"/>
                  </a:cubicBezTo>
                  <a:cubicBezTo>
                    <a:pt x="50" y="114"/>
                    <a:pt x="49" y="118"/>
                    <a:pt x="49" y="119"/>
                  </a:cubicBezTo>
                  <a:cubicBezTo>
                    <a:pt x="43" y="119"/>
                    <a:pt x="34" y="118"/>
                    <a:pt x="26" y="118"/>
                  </a:cubicBezTo>
                  <a:cubicBezTo>
                    <a:pt x="17" y="118"/>
                    <a:pt x="8" y="119"/>
                    <a:pt x="4" y="119"/>
                  </a:cubicBezTo>
                  <a:cubicBezTo>
                    <a:pt x="3" y="118"/>
                    <a:pt x="3" y="114"/>
                    <a:pt x="4" y="113"/>
                  </a:cubicBezTo>
                  <a:cubicBezTo>
                    <a:pt x="8" y="113"/>
                    <a:pt x="9" y="112"/>
                    <a:pt x="11" y="112"/>
                  </a:cubicBezTo>
                  <a:cubicBezTo>
                    <a:pt x="16" y="111"/>
                    <a:pt x="17" y="108"/>
                    <a:pt x="17" y="101"/>
                  </a:cubicBezTo>
                  <a:cubicBezTo>
                    <a:pt x="17" y="94"/>
                    <a:pt x="18" y="79"/>
                    <a:pt x="18" y="58"/>
                  </a:cubicBezTo>
                  <a:cubicBezTo>
                    <a:pt x="18" y="36"/>
                    <a:pt x="18" y="23"/>
                    <a:pt x="17" y="17"/>
                  </a:cubicBezTo>
                  <a:cubicBezTo>
                    <a:pt x="17" y="10"/>
                    <a:pt x="16" y="8"/>
                    <a:pt x="10" y="7"/>
                  </a:cubicBezTo>
                  <a:cubicBezTo>
                    <a:pt x="8" y="6"/>
                    <a:pt x="5" y="6"/>
                    <a:pt x="1" y="5"/>
                  </a:cubicBezTo>
                  <a:cubicBezTo>
                    <a:pt x="0" y="4"/>
                    <a:pt x="1" y="0"/>
                    <a:pt x="1" y="0"/>
                  </a:cubicBezTo>
                  <a:cubicBezTo>
                    <a:pt x="5" y="0"/>
                    <a:pt x="15" y="0"/>
                    <a:pt x="24" y="0"/>
                  </a:cubicBezTo>
                  <a:cubicBezTo>
                    <a:pt x="36" y="0"/>
                    <a:pt x="44" y="0"/>
                    <a:pt x="55" y="0"/>
                  </a:cubicBezTo>
                  <a:cubicBezTo>
                    <a:pt x="62" y="0"/>
                    <a:pt x="73" y="1"/>
                    <a:pt x="81" y="7"/>
                  </a:cubicBezTo>
                  <a:cubicBezTo>
                    <a:pt x="87" y="12"/>
                    <a:pt x="92" y="20"/>
                    <a:pt x="92" y="33"/>
                  </a:cubicBezTo>
                  <a:cubicBezTo>
                    <a:pt x="92" y="51"/>
                    <a:pt x="82" y="62"/>
                    <a:pt x="72" y="66"/>
                  </a:cubicBezTo>
                  <a:cubicBezTo>
                    <a:pt x="65" y="70"/>
                    <a:pt x="59" y="71"/>
                    <a:pt x="52" y="71"/>
                  </a:cubicBezTo>
                  <a:cubicBezTo>
                    <a:pt x="49" y="71"/>
                    <a:pt x="46" y="71"/>
                    <a:pt x="44" y="70"/>
                  </a:cubicBezTo>
                  <a:cubicBezTo>
                    <a:pt x="43" y="70"/>
                    <a:pt x="41" y="67"/>
                    <a:pt x="41" y="66"/>
                  </a:cubicBezTo>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21" name="Freeform 18">
              <a:extLst>
                <a:ext uri="{FF2B5EF4-FFF2-40B4-BE49-F238E27FC236}">
                  <a16:creationId xmlns:a16="http://schemas.microsoft.com/office/drawing/2014/main" id="{392AC504-8FA3-796C-B788-FBA7272B9B70}"/>
                </a:ext>
              </a:extLst>
            </p:cNvPr>
            <p:cNvSpPr>
              <a:spLocks noEditPoints="1"/>
            </p:cNvSpPr>
            <p:nvPr userDrawn="1"/>
          </p:nvSpPr>
          <p:spPr bwMode="auto">
            <a:xfrm>
              <a:off x="7083425" y="4930775"/>
              <a:ext cx="706438" cy="884238"/>
            </a:xfrm>
            <a:custGeom>
              <a:avLst/>
              <a:gdLst>
                <a:gd name="T0" fmla="*/ 52 w 64"/>
                <a:gd name="T1" fmla="*/ 80 h 80"/>
                <a:gd name="T2" fmla="*/ 43 w 64"/>
                <a:gd name="T3" fmla="*/ 75 h 80"/>
                <a:gd name="T4" fmla="*/ 41 w 64"/>
                <a:gd name="T5" fmla="*/ 71 h 80"/>
                <a:gd name="T6" fmla="*/ 40 w 64"/>
                <a:gd name="T7" fmla="*/ 71 h 80"/>
                <a:gd name="T8" fmla="*/ 17 w 64"/>
                <a:gd name="T9" fmla="*/ 80 h 80"/>
                <a:gd name="T10" fmla="*/ 7 w 64"/>
                <a:gd name="T11" fmla="*/ 76 h 80"/>
                <a:gd name="T12" fmla="*/ 0 w 64"/>
                <a:gd name="T13" fmla="*/ 59 h 80"/>
                <a:gd name="T14" fmla="*/ 4 w 64"/>
                <a:gd name="T15" fmla="*/ 48 h 80"/>
                <a:gd name="T16" fmla="*/ 40 w 64"/>
                <a:gd name="T17" fmla="*/ 35 h 80"/>
                <a:gd name="T18" fmla="*/ 41 w 64"/>
                <a:gd name="T19" fmla="*/ 34 h 80"/>
                <a:gd name="T20" fmla="*/ 41 w 64"/>
                <a:gd name="T21" fmla="*/ 28 h 80"/>
                <a:gd name="T22" fmla="*/ 39 w 64"/>
                <a:gd name="T23" fmla="*/ 17 h 80"/>
                <a:gd name="T24" fmla="*/ 24 w 64"/>
                <a:gd name="T25" fmla="*/ 10 h 80"/>
                <a:gd name="T26" fmla="*/ 16 w 64"/>
                <a:gd name="T27" fmla="*/ 12 h 80"/>
                <a:gd name="T28" fmla="*/ 8 w 64"/>
                <a:gd name="T29" fmla="*/ 26 h 80"/>
                <a:gd name="T30" fmla="*/ 3 w 64"/>
                <a:gd name="T31" fmla="*/ 22 h 80"/>
                <a:gd name="T32" fmla="*/ 7 w 64"/>
                <a:gd name="T33" fmla="*/ 10 h 80"/>
                <a:gd name="T34" fmla="*/ 32 w 64"/>
                <a:gd name="T35" fmla="*/ 0 h 80"/>
                <a:gd name="T36" fmla="*/ 51 w 64"/>
                <a:gd name="T37" fmla="*/ 10 h 80"/>
                <a:gd name="T38" fmla="*/ 56 w 64"/>
                <a:gd name="T39" fmla="*/ 29 h 80"/>
                <a:gd name="T40" fmla="*/ 55 w 64"/>
                <a:gd name="T41" fmla="*/ 61 h 80"/>
                <a:gd name="T42" fmla="*/ 59 w 64"/>
                <a:gd name="T43" fmla="*/ 69 h 80"/>
                <a:gd name="T44" fmla="*/ 64 w 64"/>
                <a:gd name="T45" fmla="*/ 68 h 80"/>
                <a:gd name="T46" fmla="*/ 63 w 64"/>
                <a:gd name="T47" fmla="*/ 74 h 80"/>
                <a:gd name="T48" fmla="*/ 52 w 64"/>
                <a:gd name="T49" fmla="*/ 80 h 80"/>
                <a:gd name="T50" fmla="*/ 40 w 64"/>
                <a:gd name="T51" fmla="*/ 41 h 80"/>
                <a:gd name="T52" fmla="*/ 17 w 64"/>
                <a:gd name="T53" fmla="*/ 50 h 80"/>
                <a:gd name="T54" fmla="*/ 16 w 64"/>
                <a:gd name="T55" fmla="*/ 56 h 80"/>
                <a:gd name="T56" fmla="*/ 29 w 64"/>
                <a:gd name="T57" fmla="*/ 69 h 80"/>
                <a:gd name="T58" fmla="*/ 39 w 64"/>
                <a:gd name="T59" fmla="*/ 66 h 80"/>
                <a:gd name="T60" fmla="*/ 41 w 64"/>
                <a:gd name="T61" fmla="*/ 62 h 80"/>
                <a:gd name="T62" fmla="*/ 41 w 64"/>
                <a:gd name="T63" fmla="*/ 42 h 80"/>
                <a:gd name="T64" fmla="*/ 40 w 64"/>
                <a:gd name="T65" fmla="*/ 41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64" h="80">
                  <a:moveTo>
                    <a:pt x="52" y="80"/>
                  </a:moveTo>
                  <a:cubicBezTo>
                    <a:pt x="47" y="80"/>
                    <a:pt x="44" y="78"/>
                    <a:pt x="43" y="75"/>
                  </a:cubicBezTo>
                  <a:cubicBezTo>
                    <a:pt x="42" y="74"/>
                    <a:pt x="41" y="72"/>
                    <a:pt x="41" y="71"/>
                  </a:cubicBezTo>
                  <a:cubicBezTo>
                    <a:pt x="41" y="71"/>
                    <a:pt x="40" y="70"/>
                    <a:pt x="40" y="71"/>
                  </a:cubicBezTo>
                  <a:cubicBezTo>
                    <a:pt x="31" y="77"/>
                    <a:pt x="22" y="80"/>
                    <a:pt x="17" y="80"/>
                  </a:cubicBezTo>
                  <a:cubicBezTo>
                    <a:pt x="14" y="80"/>
                    <a:pt x="10" y="79"/>
                    <a:pt x="7" y="76"/>
                  </a:cubicBezTo>
                  <a:cubicBezTo>
                    <a:pt x="3" y="71"/>
                    <a:pt x="0" y="66"/>
                    <a:pt x="0" y="59"/>
                  </a:cubicBezTo>
                  <a:cubicBezTo>
                    <a:pt x="0" y="55"/>
                    <a:pt x="3" y="49"/>
                    <a:pt x="4" y="48"/>
                  </a:cubicBezTo>
                  <a:cubicBezTo>
                    <a:pt x="10" y="44"/>
                    <a:pt x="33" y="39"/>
                    <a:pt x="40" y="35"/>
                  </a:cubicBezTo>
                  <a:cubicBezTo>
                    <a:pt x="40" y="35"/>
                    <a:pt x="41" y="34"/>
                    <a:pt x="41" y="34"/>
                  </a:cubicBezTo>
                  <a:cubicBezTo>
                    <a:pt x="42" y="32"/>
                    <a:pt x="41" y="30"/>
                    <a:pt x="41" y="28"/>
                  </a:cubicBezTo>
                  <a:cubicBezTo>
                    <a:pt x="41" y="25"/>
                    <a:pt x="41" y="20"/>
                    <a:pt x="39" y="17"/>
                  </a:cubicBezTo>
                  <a:cubicBezTo>
                    <a:pt x="35" y="12"/>
                    <a:pt x="30" y="10"/>
                    <a:pt x="24" y="10"/>
                  </a:cubicBezTo>
                  <a:cubicBezTo>
                    <a:pt x="20" y="10"/>
                    <a:pt x="17" y="11"/>
                    <a:pt x="16" y="12"/>
                  </a:cubicBezTo>
                  <a:cubicBezTo>
                    <a:pt x="14" y="13"/>
                    <a:pt x="11" y="19"/>
                    <a:pt x="8" y="26"/>
                  </a:cubicBezTo>
                  <a:cubicBezTo>
                    <a:pt x="8" y="26"/>
                    <a:pt x="3" y="23"/>
                    <a:pt x="3" y="22"/>
                  </a:cubicBezTo>
                  <a:cubicBezTo>
                    <a:pt x="3" y="19"/>
                    <a:pt x="6" y="12"/>
                    <a:pt x="7" y="10"/>
                  </a:cubicBezTo>
                  <a:cubicBezTo>
                    <a:pt x="15" y="5"/>
                    <a:pt x="27" y="0"/>
                    <a:pt x="32" y="0"/>
                  </a:cubicBezTo>
                  <a:cubicBezTo>
                    <a:pt x="41" y="0"/>
                    <a:pt x="47" y="4"/>
                    <a:pt x="51" y="10"/>
                  </a:cubicBezTo>
                  <a:cubicBezTo>
                    <a:pt x="54" y="15"/>
                    <a:pt x="56" y="22"/>
                    <a:pt x="56" y="29"/>
                  </a:cubicBezTo>
                  <a:cubicBezTo>
                    <a:pt x="56" y="39"/>
                    <a:pt x="55" y="54"/>
                    <a:pt x="55" y="61"/>
                  </a:cubicBezTo>
                  <a:cubicBezTo>
                    <a:pt x="55" y="65"/>
                    <a:pt x="55" y="69"/>
                    <a:pt x="59" y="69"/>
                  </a:cubicBezTo>
                  <a:cubicBezTo>
                    <a:pt x="61" y="69"/>
                    <a:pt x="61" y="69"/>
                    <a:pt x="64" y="68"/>
                  </a:cubicBezTo>
                  <a:cubicBezTo>
                    <a:pt x="64" y="69"/>
                    <a:pt x="64" y="73"/>
                    <a:pt x="63" y="74"/>
                  </a:cubicBezTo>
                  <a:cubicBezTo>
                    <a:pt x="63" y="74"/>
                    <a:pt x="59" y="80"/>
                    <a:pt x="52" y="80"/>
                  </a:cubicBezTo>
                  <a:moveTo>
                    <a:pt x="40" y="41"/>
                  </a:moveTo>
                  <a:cubicBezTo>
                    <a:pt x="33" y="44"/>
                    <a:pt x="21" y="48"/>
                    <a:pt x="17" y="50"/>
                  </a:cubicBezTo>
                  <a:cubicBezTo>
                    <a:pt x="17" y="50"/>
                    <a:pt x="16" y="54"/>
                    <a:pt x="16" y="56"/>
                  </a:cubicBezTo>
                  <a:cubicBezTo>
                    <a:pt x="16" y="64"/>
                    <a:pt x="21" y="69"/>
                    <a:pt x="29" y="69"/>
                  </a:cubicBezTo>
                  <a:cubicBezTo>
                    <a:pt x="31" y="69"/>
                    <a:pt x="36" y="68"/>
                    <a:pt x="39" y="66"/>
                  </a:cubicBezTo>
                  <a:cubicBezTo>
                    <a:pt x="40" y="65"/>
                    <a:pt x="41" y="64"/>
                    <a:pt x="41" y="62"/>
                  </a:cubicBezTo>
                  <a:cubicBezTo>
                    <a:pt x="41" y="58"/>
                    <a:pt x="41" y="45"/>
                    <a:pt x="41" y="42"/>
                  </a:cubicBezTo>
                  <a:cubicBezTo>
                    <a:pt x="41" y="42"/>
                    <a:pt x="41" y="41"/>
                    <a:pt x="40" y="41"/>
                  </a:cubicBezTo>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22" name="Freeform 19">
              <a:extLst>
                <a:ext uri="{FF2B5EF4-FFF2-40B4-BE49-F238E27FC236}">
                  <a16:creationId xmlns:a16="http://schemas.microsoft.com/office/drawing/2014/main" id="{CC6266F0-7404-59CD-EEB9-862B3ECBD54A}"/>
                </a:ext>
              </a:extLst>
            </p:cNvPr>
            <p:cNvSpPr>
              <a:spLocks/>
            </p:cNvSpPr>
            <p:nvPr userDrawn="1"/>
          </p:nvSpPr>
          <p:spPr bwMode="auto">
            <a:xfrm>
              <a:off x="7854950" y="4930775"/>
              <a:ext cx="641350" cy="873125"/>
            </a:xfrm>
            <a:custGeom>
              <a:avLst/>
              <a:gdLst>
                <a:gd name="T0" fmla="*/ 58 w 58"/>
                <a:gd name="T1" fmla="*/ 4 h 79"/>
                <a:gd name="T2" fmla="*/ 58 w 58"/>
                <a:gd name="T3" fmla="*/ 7 h 79"/>
                <a:gd name="T4" fmla="*/ 52 w 58"/>
                <a:gd name="T5" fmla="*/ 19 h 79"/>
                <a:gd name="T6" fmla="*/ 50 w 58"/>
                <a:gd name="T7" fmla="*/ 20 h 79"/>
                <a:gd name="T8" fmla="*/ 38 w 58"/>
                <a:gd name="T9" fmla="*/ 14 h 79"/>
                <a:gd name="T10" fmla="*/ 28 w 58"/>
                <a:gd name="T11" fmla="*/ 22 h 79"/>
                <a:gd name="T12" fmla="*/ 26 w 58"/>
                <a:gd name="T13" fmla="*/ 29 h 79"/>
                <a:gd name="T14" fmla="*/ 27 w 58"/>
                <a:gd name="T15" fmla="*/ 65 h 79"/>
                <a:gd name="T16" fmla="*/ 31 w 58"/>
                <a:gd name="T17" fmla="*/ 71 h 79"/>
                <a:gd name="T18" fmla="*/ 40 w 58"/>
                <a:gd name="T19" fmla="*/ 73 h 79"/>
                <a:gd name="T20" fmla="*/ 39 w 58"/>
                <a:gd name="T21" fmla="*/ 79 h 79"/>
                <a:gd name="T22" fmla="*/ 19 w 58"/>
                <a:gd name="T23" fmla="*/ 78 h 79"/>
                <a:gd name="T24" fmla="*/ 0 w 58"/>
                <a:gd name="T25" fmla="*/ 79 h 79"/>
                <a:gd name="T26" fmla="*/ 0 w 58"/>
                <a:gd name="T27" fmla="*/ 73 h 79"/>
                <a:gd name="T28" fmla="*/ 8 w 58"/>
                <a:gd name="T29" fmla="*/ 72 h 79"/>
                <a:gd name="T30" fmla="*/ 11 w 58"/>
                <a:gd name="T31" fmla="*/ 66 h 79"/>
                <a:gd name="T32" fmla="*/ 12 w 58"/>
                <a:gd name="T33" fmla="*/ 34 h 79"/>
                <a:gd name="T34" fmla="*/ 12 w 58"/>
                <a:gd name="T35" fmla="*/ 19 h 79"/>
                <a:gd name="T36" fmla="*/ 1 w 58"/>
                <a:gd name="T37" fmla="*/ 11 h 79"/>
                <a:gd name="T38" fmla="*/ 2 w 58"/>
                <a:gd name="T39" fmla="*/ 7 h 79"/>
                <a:gd name="T40" fmla="*/ 25 w 58"/>
                <a:gd name="T41" fmla="*/ 0 h 79"/>
                <a:gd name="T42" fmla="*/ 26 w 58"/>
                <a:gd name="T43" fmla="*/ 0 h 79"/>
                <a:gd name="T44" fmla="*/ 26 w 58"/>
                <a:gd name="T45" fmla="*/ 15 h 79"/>
                <a:gd name="T46" fmla="*/ 27 w 58"/>
                <a:gd name="T47" fmla="*/ 16 h 79"/>
                <a:gd name="T48" fmla="*/ 39 w 58"/>
                <a:gd name="T49" fmla="*/ 3 h 79"/>
                <a:gd name="T50" fmla="*/ 49 w 58"/>
                <a:gd name="T51" fmla="*/ 0 h 79"/>
                <a:gd name="T52" fmla="*/ 58 w 58"/>
                <a:gd name="T53" fmla="*/ 4 h 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58" h="79">
                  <a:moveTo>
                    <a:pt x="58" y="4"/>
                  </a:moveTo>
                  <a:cubicBezTo>
                    <a:pt x="58" y="5"/>
                    <a:pt x="58" y="6"/>
                    <a:pt x="58" y="7"/>
                  </a:cubicBezTo>
                  <a:cubicBezTo>
                    <a:pt x="57" y="9"/>
                    <a:pt x="54" y="17"/>
                    <a:pt x="52" y="19"/>
                  </a:cubicBezTo>
                  <a:cubicBezTo>
                    <a:pt x="52" y="19"/>
                    <a:pt x="50" y="20"/>
                    <a:pt x="50" y="20"/>
                  </a:cubicBezTo>
                  <a:cubicBezTo>
                    <a:pt x="47" y="17"/>
                    <a:pt x="42" y="14"/>
                    <a:pt x="38" y="14"/>
                  </a:cubicBezTo>
                  <a:cubicBezTo>
                    <a:pt x="34" y="14"/>
                    <a:pt x="30" y="18"/>
                    <a:pt x="28" y="22"/>
                  </a:cubicBezTo>
                  <a:cubicBezTo>
                    <a:pt x="27" y="23"/>
                    <a:pt x="26" y="26"/>
                    <a:pt x="26" y="29"/>
                  </a:cubicBezTo>
                  <a:cubicBezTo>
                    <a:pt x="26" y="42"/>
                    <a:pt x="26" y="61"/>
                    <a:pt x="27" y="65"/>
                  </a:cubicBezTo>
                  <a:cubicBezTo>
                    <a:pt x="27" y="68"/>
                    <a:pt x="28" y="70"/>
                    <a:pt x="31" y="71"/>
                  </a:cubicBezTo>
                  <a:cubicBezTo>
                    <a:pt x="34" y="72"/>
                    <a:pt x="36" y="73"/>
                    <a:pt x="40" y="73"/>
                  </a:cubicBezTo>
                  <a:cubicBezTo>
                    <a:pt x="41" y="74"/>
                    <a:pt x="40" y="78"/>
                    <a:pt x="39" y="79"/>
                  </a:cubicBezTo>
                  <a:cubicBezTo>
                    <a:pt x="37" y="79"/>
                    <a:pt x="27" y="78"/>
                    <a:pt x="19" y="78"/>
                  </a:cubicBezTo>
                  <a:cubicBezTo>
                    <a:pt x="13" y="78"/>
                    <a:pt x="4" y="79"/>
                    <a:pt x="0" y="79"/>
                  </a:cubicBezTo>
                  <a:cubicBezTo>
                    <a:pt x="0" y="78"/>
                    <a:pt x="0" y="74"/>
                    <a:pt x="0" y="73"/>
                  </a:cubicBezTo>
                  <a:cubicBezTo>
                    <a:pt x="3" y="73"/>
                    <a:pt x="6" y="72"/>
                    <a:pt x="8" y="72"/>
                  </a:cubicBezTo>
                  <a:cubicBezTo>
                    <a:pt x="10" y="71"/>
                    <a:pt x="11" y="70"/>
                    <a:pt x="11" y="66"/>
                  </a:cubicBezTo>
                  <a:cubicBezTo>
                    <a:pt x="12" y="63"/>
                    <a:pt x="12" y="47"/>
                    <a:pt x="12" y="34"/>
                  </a:cubicBezTo>
                  <a:cubicBezTo>
                    <a:pt x="12" y="27"/>
                    <a:pt x="12" y="21"/>
                    <a:pt x="12" y="19"/>
                  </a:cubicBezTo>
                  <a:cubicBezTo>
                    <a:pt x="11" y="16"/>
                    <a:pt x="10" y="14"/>
                    <a:pt x="1" y="11"/>
                  </a:cubicBezTo>
                  <a:cubicBezTo>
                    <a:pt x="1" y="10"/>
                    <a:pt x="1" y="7"/>
                    <a:pt x="2" y="7"/>
                  </a:cubicBezTo>
                  <a:cubicBezTo>
                    <a:pt x="9" y="6"/>
                    <a:pt x="20" y="3"/>
                    <a:pt x="25" y="0"/>
                  </a:cubicBezTo>
                  <a:cubicBezTo>
                    <a:pt x="26" y="0"/>
                    <a:pt x="26" y="0"/>
                    <a:pt x="26" y="0"/>
                  </a:cubicBezTo>
                  <a:cubicBezTo>
                    <a:pt x="26" y="3"/>
                    <a:pt x="26" y="12"/>
                    <a:pt x="26" y="15"/>
                  </a:cubicBezTo>
                  <a:cubicBezTo>
                    <a:pt x="26" y="16"/>
                    <a:pt x="27" y="16"/>
                    <a:pt x="27" y="16"/>
                  </a:cubicBezTo>
                  <a:cubicBezTo>
                    <a:pt x="31" y="11"/>
                    <a:pt x="35" y="7"/>
                    <a:pt x="39" y="3"/>
                  </a:cubicBezTo>
                  <a:cubicBezTo>
                    <a:pt x="42" y="1"/>
                    <a:pt x="45" y="0"/>
                    <a:pt x="49" y="0"/>
                  </a:cubicBezTo>
                  <a:cubicBezTo>
                    <a:pt x="52" y="0"/>
                    <a:pt x="56" y="1"/>
                    <a:pt x="58" y="4"/>
                  </a:cubicBezTo>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23" name="Freeform 20">
              <a:extLst>
                <a:ext uri="{FF2B5EF4-FFF2-40B4-BE49-F238E27FC236}">
                  <a16:creationId xmlns:a16="http://schemas.microsoft.com/office/drawing/2014/main" id="{F19D681C-0B50-5A89-FC33-65507FC1FDD4}"/>
                </a:ext>
              </a:extLst>
            </p:cNvPr>
            <p:cNvSpPr>
              <a:spLocks/>
            </p:cNvSpPr>
            <p:nvPr userDrawn="1"/>
          </p:nvSpPr>
          <p:spPr bwMode="auto">
            <a:xfrm>
              <a:off x="8572500" y="4665663"/>
              <a:ext cx="530225" cy="1149350"/>
            </a:xfrm>
            <a:custGeom>
              <a:avLst/>
              <a:gdLst>
                <a:gd name="T0" fmla="*/ 24 w 48"/>
                <a:gd name="T1" fmla="*/ 36 h 104"/>
                <a:gd name="T2" fmla="*/ 24 w 48"/>
                <a:gd name="T3" fmla="*/ 37 h 104"/>
                <a:gd name="T4" fmla="*/ 24 w 48"/>
                <a:gd name="T5" fmla="*/ 72 h 104"/>
                <a:gd name="T6" fmla="*/ 25 w 48"/>
                <a:gd name="T7" fmla="*/ 86 h 104"/>
                <a:gd name="T8" fmla="*/ 36 w 48"/>
                <a:gd name="T9" fmla="*/ 93 h 104"/>
                <a:gd name="T10" fmla="*/ 48 w 48"/>
                <a:gd name="T11" fmla="*/ 90 h 104"/>
                <a:gd name="T12" fmla="*/ 47 w 48"/>
                <a:gd name="T13" fmla="*/ 96 h 104"/>
                <a:gd name="T14" fmla="*/ 28 w 48"/>
                <a:gd name="T15" fmla="*/ 104 h 104"/>
                <a:gd name="T16" fmla="*/ 12 w 48"/>
                <a:gd name="T17" fmla="*/ 95 h 104"/>
                <a:gd name="T18" fmla="*/ 9 w 48"/>
                <a:gd name="T19" fmla="*/ 73 h 104"/>
                <a:gd name="T20" fmla="*/ 9 w 48"/>
                <a:gd name="T21" fmla="*/ 38 h 104"/>
                <a:gd name="T22" fmla="*/ 8 w 48"/>
                <a:gd name="T23" fmla="*/ 36 h 104"/>
                <a:gd name="T24" fmla="*/ 0 w 48"/>
                <a:gd name="T25" fmla="*/ 35 h 104"/>
                <a:gd name="T26" fmla="*/ 2 w 48"/>
                <a:gd name="T27" fmla="*/ 29 h 104"/>
                <a:gd name="T28" fmla="*/ 8 w 48"/>
                <a:gd name="T29" fmla="*/ 27 h 104"/>
                <a:gd name="T30" fmla="*/ 9 w 48"/>
                <a:gd name="T31" fmla="*/ 25 h 104"/>
                <a:gd name="T32" fmla="*/ 9 w 48"/>
                <a:gd name="T33" fmla="*/ 9 h 104"/>
                <a:gd name="T34" fmla="*/ 21 w 48"/>
                <a:gd name="T35" fmla="*/ 0 h 104"/>
                <a:gd name="T36" fmla="*/ 25 w 48"/>
                <a:gd name="T37" fmla="*/ 0 h 104"/>
                <a:gd name="T38" fmla="*/ 24 w 48"/>
                <a:gd name="T39" fmla="*/ 25 h 104"/>
                <a:gd name="T40" fmla="*/ 25 w 48"/>
                <a:gd name="T41" fmla="*/ 27 h 104"/>
                <a:gd name="T42" fmla="*/ 48 w 48"/>
                <a:gd name="T43" fmla="*/ 26 h 104"/>
                <a:gd name="T44" fmla="*/ 46 w 48"/>
                <a:gd name="T45" fmla="*/ 36 h 104"/>
                <a:gd name="T46" fmla="*/ 24 w 48"/>
                <a:gd name="T47" fmla="*/ 36 h 1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48" h="104">
                  <a:moveTo>
                    <a:pt x="24" y="36"/>
                  </a:moveTo>
                  <a:cubicBezTo>
                    <a:pt x="24" y="36"/>
                    <a:pt x="24" y="37"/>
                    <a:pt x="24" y="37"/>
                  </a:cubicBezTo>
                  <a:cubicBezTo>
                    <a:pt x="23" y="46"/>
                    <a:pt x="23" y="63"/>
                    <a:pt x="24" y="72"/>
                  </a:cubicBezTo>
                  <a:cubicBezTo>
                    <a:pt x="24" y="80"/>
                    <a:pt x="24" y="83"/>
                    <a:pt x="25" y="86"/>
                  </a:cubicBezTo>
                  <a:cubicBezTo>
                    <a:pt x="26" y="91"/>
                    <a:pt x="31" y="93"/>
                    <a:pt x="36" y="93"/>
                  </a:cubicBezTo>
                  <a:cubicBezTo>
                    <a:pt x="41" y="93"/>
                    <a:pt x="44" y="92"/>
                    <a:pt x="48" y="90"/>
                  </a:cubicBezTo>
                  <a:cubicBezTo>
                    <a:pt x="48" y="91"/>
                    <a:pt x="48" y="95"/>
                    <a:pt x="47" y="96"/>
                  </a:cubicBezTo>
                  <a:cubicBezTo>
                    <a:pt x="43" y="102"/>
                    <a:pt x="34" y="104"/>
                    <a:pt x="28" y="104"/>
                  </a:cubicBezTo>
                  <a:cubicBezTo>
                    <a:pt x="21" y="104"/>
                    <a:pt x="15" y="101"/>
                    <a:pt x="12" y="95"/>
                  </a:cubicBezTo>
                  <a:cubicBezTo>
                    <a:pt x="9" y="91"/>
                    <a:pt x="9" y="86"/>
                    <a:pt x="9" y="73"/>
                  </a:cubicBezTo>
                  <a:cubicBezTo>
                    <a:pt x="9" y="63"/>
                    <a:pt x="9" y="45"/>
                    <a:pt x="9" y="38"/>
                  </a:cubicBezTo>
                  <a:cubicBezTo>
                    <a:pt x="9" y="37"/>
                    <a:pt x="9" y="36"/>
                    <a:pt x="8" y="36"/>
                  </a:cubicBezTo>
                  <a:cubicBezTo>
                    <a:pt x="0" y="35"/>
                    <a:pt x="0" y="35"/>
                    <a:pt x="0" y="35"/>
                  </a:cubicBezTo>
                  <a:cubicBezTo>
                    <a:pt x="0" y="34"/>
                    <a:pt x="1" y="29"/>
                    <a:pt x="2" y="29"/>
                  </a:cubicBezTo>
                  <a:cubicBezTo>
                    <a:pt x="5" y="28"/>
                    <a:pt x="7" y="27"/>
                    <a:pt x="8" y="27"/>
                  </a:cubicBezTo>
                  <a:cubicBezTo>
                    <a:pt x="8" y="27"/>
                    <a:pt x="9" y="26"/>
                    <a:pt x="9" y="25"/>
                  </a:cubicBezTo>
                  <a:cubicBezTo>
                    <a:pt x="9" y="9"/>
                    <a:pt x="9" y="9"/>
                    <a:pt x="9" y="9"/>
                  </a:cubicBezTo>
                  <a:cubicBezTo>
                    <a:pt x="12" y="8"/>
                    <a:pt x="19" y="3"/>
                    <a:pt x="21" y="0"/>
                  </a:cubicBezTo>
                  <a:cubicBezTo>
                    <a:pt x="22" y="0"/>
                    <a:pt x="24" y="0"/>
                    <a:pt x="25" y="0"/>
                  </a:cubicBezTo>
                  <a:cubicBezTo>
                    <a:pt x="24" y="3"/>
                    <a:pt x="24" y="12"/>
                    <a:pt x="24" y="25"/>
                  </a:cubicBezTo>
                  <a:cubicBezTo>
                    <a:pt x="24" y="26"/>
                    <a:pt x="24" y="27"/>
                    <a:pt x="25" y="27"/>
                  </a:cubicBezTo>
                  <a:cubicBezTo>
                    <a:pt x="34" y="27"/>
                    <a:pt x="45" y="26"/>
                    <a:pt x="48" y="26"/>
                  </a:cubicBezTo>
                  <a:cubicBezTo>
                    <a:pt x="47" y="28"/>
                    <a:pt x="46" y="33"/>
                    <a:pt x="46" y="36"/>
                  </a:cubicBezTo>
                  <a:cubicBezTo>
                    <a:pt x="41" y="36"/>
                    <a:pt x="32" y="36"/>
                    <a:pt x="24" y="36"/>
                  </a:cubicBezTo>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24" name="Freeform 21">
              <a:extLst>
                <a:ext uri="{FF2B5EF4-FFF2-40B4-BE49-F238E27FC236}">
                  <a16:creationId xmlns:a16="http://schemas.microsoft.com/office/drawing/2014/main" id="{0EAB3F4E-6A4B-39BB-68A9-582D24CEE901}"/>
                </a:ext>
              </a:extLst>
            </p:cNvPr>
            <p:cNvSpPr>
              <a:spLocks/>
            </p:cNvSpPr>
            <p:nvPr userDrawn="1"/>
          </p:nvSpPr>
          <p:spPr bwMode="auto">
            <a:xfrm>
              <a:off x="9169400" y="4930775"/>
              <a:ext cx="992188" cy="873125"/>
            </a:xfrm>
            <a:custGeom>
              <a:avLst/>
              <a:gdLst>
                <a:gd name="T0" fmla="*/ 8 w 90"/>
                <a:gd name="T1" fmla="*/ 72 h 79"/>
                <a:gd name="T2" fmla="*/ 12 w 90"/>
                <a:gd name="T3" fmla="*/ 65 h 79"/>
                <a:gd name="T4" fmla="*/ 12 w 90"/>
                <a:gd name="T5" fmla="*/ 34 h 79"/>
                <a:gd name="T6" fmla="*/ 12 w 90"/>
                <a:gd name="T7" fmla="*/ 18 h 79"/>
                <a:gd name="T8" fmla="*/ 2 w 90"/>
                <a:gd name="T9" fmla="*/ 11 h 79"/>
                <a:gd name="T10" fmla="*/ 3 w 90"/>
                <a:gd name="T11" fmla="*/ 7 h 79"/>
                <a:gd name="T12" fmla="*/ 26 w 90"/>
                <a:gd name="T13" fmla="*/ 0 h 79"/>
                <a:gd name="T14" fmla="*/ 27 w 90"/>
                <a:gd name="T15" fmla="*/ 1 h 79"/>
                <a:gd name="T16" fmla="*/ 27 w 90"/>
                <a:gd name="T17" fmla="*/ 12 h 79"/>
                <a:gd name="T18" fmla="*/ 28 w 90"/>
                <a:gd name="T19" fmla="*/ 12 h 79"/>
                <a:gd name="T20" fmla="*/ 54 w 90"/>
                <a:gd name="T21" fmla="*/ 0 h 79"/>
                <a:gd name="T22" fmla="*/ 72 w 90"/>
                <a:gd name="T23" fmla="*/ 10 h 79"/>
                <a:gd name="T24" fmla="*/ 77 w 90"/>
                <a:gd name="T25" fmla="*/ 32 h 79"/>
                <a:gd name="T26" fmla="*/ 78 w 90"/>
                <a:gd name="T27" fmla="*/ 67 h 79"/>
                <a:gd name="T28" fmla="*/ 79 w 90"/>
                <a:gd name="T29" fmla="*/ 71 h 79"/>
                <a:gd name="T30" fmla="*/ 89 w 90"/>
                <a:gd name="T31" fmla="*/ 73 h 79"/>
                <a:gd name="T32" fmla="*/ 88 w 90"/>
                <a:gd name="T33" fmla="*/ 79 h 79"/>
                <a:gd name="T34" fmla="*/ 70 w 90"/>
                <a:gd name="T35" fmla="*/ 78 h 79"/>
                <a:gd name="T36" fmla="*/ 51 w 90"/>
                <a:gd name="T37" fmla="*/ 79 h 79"/>
                <a:gd name="T38" fmla="*/ 51 w 90"/>
                <a:gd name="T39" fmla="*/ 73 h 79"/>
                <a:gd name="T40" fmla="*/ 59 w 90"/>
                <a:gd name="T41" fmla="*/ 72 h 79"/>
                <a:gd name="T42" fmla="*/ 62 w 90"/>
                <a:gd name="T43" fmla="*/ 64 h 79"/>
                <a:gd name="T44" fmla="*/ 62 w 90"/>
                <a:gd name="T45" fmla="*/ 27 h 79"/>
                <a:gd name="T46" fmla="*/ 56 w 90"/>
                <a:gd name="T47" fmla="*/ 16 h 79"/>
                <a:gd name="T48" fmla="*/ 45 w 90"/>
                <a:gd name="T49" fmla="*/ 11 h 79"/>
                <a:gd name="T50" fmla="*/ 29 w 90"/>
                <a:gd name="T51" fmla="*/ 17 h 79"/>
                <a:gd name="T52" fmla="*/ 27 w 90"/>
                <a:gd name="T53" fmla="*/ 24 h 79"/>
                <a:gd name="T54" fmla="*/ 27 w 90"/>
                <a:gd name="T55" fmla="*/ 65 h 79"/>
                <a:gd name="T56" fmla="*/ 31 w 90"/>
                <a:gd name="T57" fmla="*/ 72 h 79"/>
                <a:gd name="T58" fmla="*/ 39 w 90"/>
                <a:gd name="T59" fmla="*/ 73 h 79"/>
                <a:gd name="T60" fmla="*/ 38 w 90"/>
                <a:gd name="T61" fmla="*/ 79 h 79"/>
                <a:gd name="T62" fmla="*/ 20 w 90"/>
                <a:gd name="T63" fmla="*/ 78 h 79"/>
                <a:gd name="T64" fmla="*/ 1 w 90"/>
                <a:gd name="T65" fmla="*/ 79 h 79"/>
                <a:gd name="T66" fmla="*/ 1 w 90"/>
                <a:gd name="T67" fmla="*/ 73 h 79"/>
                <a:gd name="T68" fmla="*/ 8 w 90"/>
                <a:gd name="T69" fmla="*/ 72 h 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90" h="79">
                  <a:moveTo>
                    <a:pt x="8" y="72"/>
                  </a:moveTo>
                  <a:cubicBezTo>
                    <a:pt x="11" y="71"/>
                    <a:pt x="12" y="68"/>
                    <a:pt x="12" y="65"/>
                  </a:cubicBezTo>
                  <a:cubicBezTo>
                    <a:pt x="12" y="59"/>
                    <a:pt x="12" y="46"/>
                    <a:pt x="12" y="34"/>
                  </a:cubicBezTo>
                  <a:cubicBezTo>
                    <a:pt x="12" y="26"/>
                    <a:pt x="12" y="21"/>
                    <a:pt x="12" y="18"/>
                  </a:cubicBezTo>
                  <a:cubicBezTo>
                    <a:pt x="11" y="16"/>
                    <a:pt x="9" y="14"/>
                    <a:pt x="2" y="11"/>
                  </a:cubicBezTo>
                  <a:cubicBezTo>
                    <a:pt x="2" y="10"/>
                    <a:pt x="2" y="7"/>
                    <a:pt x="3" y="7"/>
                  </a:cubicBezTo>
                  <a:cubicBezTo>
                    <a:pt x="11" y="6"/>
                    <a:pt x="22" y="2"/>
                    <a:pt x="26" y="0"/>
                  </a:cubicBezTo>
                  <a:cubicBezTo>
                    <a:pt x="27" y="0"/>
                    <a:pt x="27" y="0"/>
                    <a:pt x="27" y="1"/>
                  </a:cubicBezTo>
                  <a:cubicBezTo>
                    <a:pt x="27" y="3"/>
                    <a:pt x="27" y="9"/>
                    <a:pt x="27" y="12"/>
                  </a:cubicBezTo>
                  <a:cubicBezTo>
                    <a:pt x="27" y="12"/>
                    <a:pt x="27" y="12"/>
                    <a:pt x="28" y="12"/>
                  </a:cubicBezTo>
                  <a:cubicBezTo>
                    <a:pt x="38" y="4"/>
                    <a:pt x="47" y="0"/>
                    <a:pt x="54" y="0"/>
                  </a:cubicBezTo>
                  <a:cubicBezTo>
                    <a:pt x="62" y="0"/>
                    <a:pt x="68" y="3"/>
                    <a:pt x="72" y="10"/>
                  </a:cubicBezTo>
                  <a:cubicBezTo>
                    <a:pt x="76" y="16"/>
                    <a:pt x="77" y="23"/>
                    <a:pt x="77" y="32"/>
                  </a:cubicBezTo>
                  <a:cubicBezTo>
                    <a:pt x="77" y="43"/>
                    <a:pt x="77" y="60"/>
                    <a:pt x="78" y="67"/>
                  </a:cubicBezTo>
                  <a:cubicBezTo>
                    <a:pt x="78" y="69"/>
                    <a:pt x="78" y="70"/>
                    <a:pt x="79" y="71"/>
                  </a:cubicBezTo>
                  <a:cubicBezTo>
                    <a:pt x="83" y="72"/>
                    <a:pt x="85" y="73"/>
                    <a:pt x="89" y="73"/>
                  </a:cubicBezTo>
                  <a:cubicBezTo>
                    <a:pt x="90" y="74"/>
                    <a:pt x="89" y="78"/>
                    <a:pt x="88" y="79"/>
                  </a:cubicBezTo>
                  <a:cubicBezTo>
                    <a:pt x="86" y="79"/>
                    <a:pt x="80" y="78"/>
                    <a:pt x="70" y="78"/>
                  </a:cubicBezTo>
                  <a:cubicBezTo>
                    <a:pt x="61" y="78"/>
                    <a:pt x="56" y="79"/>
                    <a:pt x="51" y="79"/>
                  </a:cubicBezTo>
                  <a:cubicBezTo>
                    <a:pt x="51" y="78"/>
                    <a:pt x="50" y="74"/>
                    <a:pt x="51" y="73"/>
                  </a:cubicBezTo>
                  <a:cubicBezTo>
                    <a:pt x="55" y="73"/>
                    <a:pt x="58" y="72"/>
                    <a:pt x="59" y="72"/>
                  </a:cubicBezTo>
                  <a:cubicBezTo>
                    <a:pt x="62" y="71"/>
                    <a:pt x="62" y="69"/>
                    <a:pt x="62" y="64"/>
                  </a:cubicBezTo>
                  <a:cubicBezTo>
                    <a:pt x="63" y="53"/>
                    <a:pt x="63" y="34"/>
                    <a:pt x="62" y="27"/>
                  </a:cubicBezTo>
                  <a:cubicBezTo>
                    <a:pt x="61" y="24"/>
                    <a:pt x="60" y="19"/>
                    <a:pt x="56" y="16"/>
                  </a:cubicBezTo>
                  <a:cubicBezTo>
                    <a:pt x="54" y="13"/>
                    <a:pt x="50" y="11"/>
                    <a:pt x="45" y="11"/>
                  </a:cubicBezTo>
                  <a:cubicBezTo>
                    <a:pt x="39" y="11"/>
                    <a:pt x="33" y="13"/>
                    <a:pt x="29" y="17"/>
                  </a:cubicBezTo>
                  <a:cubicBezTo>
                    <a:pt x="28" y="18"/>
                    <a:pt x="27" y="20"/>
                    <a:pt x="27" y="24"/>
                  </a:cubicBezTo>
                  <a:cubicBezTo>
                    <a:pt x="27" y="38"/>
                    <a:pt x="27" y="56"/>
                    <a:pt x="27" y="65"/>
                  </a:cubicBezTo>
                  <a:cubicBezTo>
                    <a:pt x="27" y="70"/>
                    <a:pt x="28" y="71"/>
                    <a:pt x="31" y="72"/>
                  </a:cubicBezTo>
                  <a:cubicBezTo>
                    <a:pt x="33" y="72"/>
                    <a:pt x="36" y="73"/>
                    <a:pt x="39" y="73"/>
                  </a:cubicBezTo>
                  <a:cubicBezTo>
                    <a:pt x="39" y="74"/>
                    <a:pt x="39" y="78"/>
                    <a:pt x="38" y="79"/>
                  </a:cubicBezTo>
                  <a:cubicBezTo>
                    <a:pt x="35" y="79"/>
                    <a:pt x="30" y="78"/>
                    <a:pt x="20" y="78"/>
                  </a:cubicBezTo>
                  <a:cubicBezTo>
                    <a:pt x="10" y="78"/>
                    <a:pt x="3" y="79"/>
                    <a:pt x="1" y="79"/>
                  </a:cubicBezTo>
                  <a:cubicBezTo>
                    <a:pt x="0" y="78"/>
                    <a:pt x="0" y="74"/>
                    <a:pt x="1" y="73"/>
                  </a:cubicBezTo>
                  <a:cubicBezTo>
                    <a:pt x="4" y="73"/>
                    <a:pt x="6" y="72"/>
                    <a:pt x="8" y="72"/>
                  </a:cubicBezTo>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25" name="Freeform 22">
              <a:extLst>
                <a:ext uri="{FF2B5EF4-FFF2-40B4-BE49-F238E27FC236}">
                  <a16:creationId xmlns:a16="http://schemas.microsoft.com/office/drawing/2014/main" id="{AC81EAC0-C262-258A-9315-3A6BD2BF24BA}"/>
                </a:ext>
              </a:extLst>
            </p:cNvPr>
            <p:cNvSpPr>
              <a:spLocks/>
            </p:cNvSpPr>
            <p:nvPr userDrawn="1"/>
          </p:nvSpPr>
          <p:spPr bwMode="auto">
            <a:xfrm>
              <a:off x="10923588" y="4930775"/>
              <a:ext cx="650875" cy="873125"/>
            </a:xfrm>
            <a:custGeom>
              <a:avLst/>
              <a:gdLst>
                <a:gd name="T0" fmla="*/ 58 w 59"/>
                <a:gd name="T1" fmla="*/ 4 h 79"/>
                <a:gd name="T2" fmla="*/ 58 w 59"/>
                <a:gd name="T3" fmla="*/ 7 h 79"/>
                <a:gd name="T4" fmla="*/ 52 w 59"/>
                <a:gd name="T5" fmla="*/ 19 h 79"/>
                <a:gd name="T6" fmla="*/ 51 w 59"/>
                <a:gd name="T7" fmla="*/ 20 h 79"/>
                <a:gd name="T8" fmla="*/ 38 w 59"/>
                <a:gd name="T9" fmla="*/ 14 h 79"/>
                <a:gd name="T10" fmla="*/ 28 w 59"/>
                <a:gd name="T11" fmla="*/ 22 h 79"/>
                <a:gd name="T12" fmla="*/ 27 w 59"/>
                <a:gd name="T13" fmla="*/ 29 h 79"/>
                <a:gd name="T14" fmla="*/ 27 w 59"/>
                <a:gd name="T15" fmla="*/ 65 h 79"/>
                <a:gd name="T16" fmla="*/ 31 w 59"/>
                <a:gd name="T17" fmla="*/ 71 h 79"/>
                <a:gd name="T18" fmla="*/ 40 w 59"/>
                <a:gd name="T19" fmla="*/ 73 h 79"/>
                <a:gd name="T20" fmla="*/ 40 w 59"/>
                <a:gd name="T21" fmla="*/ 79 h 79"/>
                <a:gd name="T22" fmla="*/ 20 w 59"/>
                <a:gd name="T23" fmla="*/ 78 h 79"/>
                <a:gd name="T24" fmla="*/ 1 w 59"/>
                <a:gd name="T25" fmla="*/ 79 h 79"/>
                <a:gd name="T26" fmla="*/ 1 w 59"/>
                <a:gd name="T27" fmla="*/ 73 h 79"/>
                <a:gd name="T28" fmla="*/ 8 w 59"/>
                <a:gd name="T29" fmla="*/ 72 h 79"/>
                <a:gd name="T30" fmla="*/ 12 w 59"/>
                <a:gd name="T31" fmla="*/ 66 h 79"/>
                <a:gd name="T32" fmla="*/ 12 w 59"/>
                <a:gd name="T33" fmla="*/ 34 h 79"/>
                <a:gd name="T34" fmla="*/ 12 w 59"/>
                <a:gd name="T35" fmla="*/ 19 h 79"/>
                <a:gd name="T36" fmla="*/ 2 w 59"/>
                <a:gd name="T37" fmla="*/ 11 h 79"/>
                <a:gd name="T38" fmla="*/ 3 w 59"/>
                <a:gd name="T39" fmla="*/ 7 h 79"/>
                <a:gd name="T40" fmla="*/ 26 w 59"/>
                <a:gd name="T41" fmla="*/ 0 h 79"/>
                <a:gd name="T42" fmla="*/ 27 w 59"/>
                <a:gd name="T43" fmla="*/ 0 h 79"/>
                <a:gd name="T44" fmla="*/ 27 w 59"/>
                <a:gd name="T45" fmla="*/ 15 h 79"/>
                <a:gd name="T46" fmla="*/ 28 w 59"/>
                <a:gd name="T47" fmla="*/ 16 h 79"/>
                <a:gd name="T48" fmla="*/ 40 w 59"/>
                <a:gd name="T49" fmla="*/ 3 h 79"/>
                <a:gd name="T50" fmla="*/ 49 w 59"/>
                <a:gd name="T51" fmla="*/ 0 h 79"/>
                <a:gd name="T52" fmla="*/ 58 w 59"/>
                <a:gd name="T53" fmla="*/ 4 h 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59" h="79">
                  <a:moveTo>
                    <a:pt x="58" y="4"/>
                  </a:moveTo>
                  <a:cubicBezTo>
                    <a:pt x="59" y="5"/>
                    <a:pt x="59" y="6"/>
                    <a:pt x="58" y="7"/>
                  </a:cubicBezTo>
                  <a:cubicBezTo>
                    <a:pt x="58" y="9"/>
                    <a:pt x="54" y="17"/>
                    <a:pt x="52" y="19"/>
                  </a:cubicBezTo>
                  <a:cubicBezTo>
                    <a:pt x="52" y="19"/>
                    <a:pt x="51" y="20"/>
                    <a:pt x="51" y="20"/>
                  </a:cubicBezTo>
                  <a:cubicBezTo>
                    <a:pt x="47" y="17"/>
                    <a:pt x="43" y="14"/>
                    <a:pt x="38" y="14"/>
                  </a:cubicBezTo>
                  <a:cubicBezTo>
                    <a:pt x="35" y="14"/>
                    <a:pt x="31" y="18"/>
                    <a:pt x="28" y="22"/>
                  </a:cubicBezTo>
                  <a:cubicBezTo>
                    <a:pt x="28" y="23"/>
                    <a:pt x="27" y="26"/>
                    <a:pt x="27" y="29"/>
                  </a:cubicBezTo>
                  <a:cubicBezTo>
                    <a:pt x="27" y="42"/>
                    <a:pt x="27" y="61"/>
                    <a:pt x="27" y="65"/>
                  </a:cubicBezTo>
                  <a:cubicBezTo>
                    <a:pt x="27" y="68"/>
                    <a:pt x="28" y="70"/>
                    <a:pt x="31" y="71"/>
                  </a:cubicBezTo>
                  <a:cubicBezTo>
                    <a:pt x="35" y="72"/>
                    <a:pt x="36" y="73"/>
                    <a:pt x="40" y="73"/>
                  </a:cubicBezTo>
                  <a:cubicBezTo>
                    <a:pt x="41" y="74"/>
                    <a:pt x="41" y="78"/>
                    <a:pt x="40" y="79"/>
                  </a:cubicBezTo>
                  <a:cubicBezTo>
                    <a:pt x="37" y="79"/>
                    <a:pt x="28" y="78"/>
                    <a:pt x="20" y="78"/>
                  </a:cubicBezTo>
                  <a:cubicBezTo>
                    <a:pt x="14" y="78"/>
                    <a:pt x="4" y="79"/>
                    <a:pt x="1" y="79"/>
                  </a:cubicBezTo>
                  <a:cubicBezTo>
                    <a:pt x="0" y="78"/>
                    <a:pt x="0" y="74"/>
                    <a:pt x="1" y="73"/>
                  </a:cubicBezTo>
                  <a:cubicBezTo>
                    <a:pt x="3" y="73"/>
                    <a:pt x="6" y="72"/>
                    <a:pt x="8" y="72"/>
                  </a:cubicBezTo>
                  <a:cubicBezTo>
                    <a:pt x="10" y="71"/>
                    <a:pt x="11" y="70"/>
                    <a:pt x="12" y="66"/>
                  </a:cubicBezTo>
                  <a:cubicBezTo>
                    <a:pt x="12" y="63"/>
                    <a:pt x="12" y="47"/>
                    <a:pt x="12" y="34"/>
                  </a:cubicBezTo>
                  <a:cubicBezTo>
                    <a:pt x="12" y="27"/>
                    <a:pt x="12" y="21"/>
                    <a:pt x="12" y="19"/>
                  </a:cubicBezTo>
                  <a:cubicBezTo>
                    <a:pt x="12" y="16"/>
                    <a:pt x="10" y="14"/>
                    <a:pt x="2" y="11"/>
                  </a:cubicBezTo>
                  <a:cubicBezTo>
                    <a:pt x="2" y="10"/>
                    <a:pt x="2" y="7"/>
                    <a:pt x="3" y="7"/>
                  </a:cubicBezTo>
                  <a:cubicBezTo>
                    <a:pt x="10" y="6"/>
                    <a:pt x="21" y="3"/>
                    <a:pt x="26" y="0"/>
                  </a:cubicBezTo>
                  <a:cubicBezTo>
                    <a:pt x="26" y="0"/>
                    <a:pt x="27" y="0"/>
                    <a:pt x="27" y="0"/>
                  </a:cubicBezTo>
                  <a:cubicBezTo>
                    <a:pt x="27" y="3"/>
                    <a:pt x="27" y="12"/>
                    <a:pt x="27" y="15"/>
                  </a:cubicBezTo>
                  <a:cubicBezTo>
                    <a:pt x="27" y="16"/>
                    <a:pt x="27" y="16"/>
                    <a:pt x="28" y="16"/>
                  </a:cubicBezTo>
                  <a:cubicBezTo>
                    <a:pt x="31" y="11"/>
                    <a:pt x="35" y="7"/>
                    <a:pt x="40" y="3"/>
                  </a:cubicBezTo>
                  <a:cubicBezTo>
                    <a:pt x="43" y="1"/>
                    <a:pt x="46" y="0"/>
                    <a:pt x="49" y="0"/>
                  </a:cubicBezTo>
                  <a:cubicBezTo>
                    <a:pt x="53" y="0"/>
                    <a:pt x="57" y="1"/>
                    <a:pt x="58" y="4"/>
                  </a:cubicBezTo>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26" name="Freeform 23">
              <a:extLst>
                <a:ext uri="{FF2B5EF4-FFF2-40B4-BE49-F238E27FC236}">
                  <a16:creationId xmlns:a16="http://schemas.microsoft.com/office/drawing/2014/main" id="{CDA8E4AC-03F1-DE88-FA36-D28846D42AE0}"/>
                </a:ext>
              </a:extLst>
            </p:cNvPr>
            <p:cNvSpPr>
              <a:spLocks/>
            </p:cNvSpPr>
            <p:nvPr userDrawn="1"/>
          </p:nvSpPr>
          <p:spPr bwMode="auto">
            <a:xfrm>
              <a:off x="11596688" y="4930775"/>
              <a:ext cx="595313" cy="884238"/>
            </a:xfrm>
            <a:custGeom>
              <a:avLst/>
              <a:gdLst>
                <a:gd name="T0" fmla="*/ 49 w 54"/>
                <a:gd name="T1" fmla="*/ 22 h 80"/>
                <a:gd name="T2" fmla="*/ 44 w 54"/>
                <a:gd name="T3" fmla="*/ 22 h 80"/>
                <a:gd name="T4" fmla="*/ 37 w 54"/>
                <a:gd name="T5" fmla="*/ 8 h 80"/>
                <a:gd name="T6" fmla="*/ 28 w 54"/>
                <a:gd name="T7" fmla="*/ 6 h 80"/>
                <a:gd name="T8" fmla="*/ 16 w 54"/>
                <a:gd name="T9" fmla="*/ 17 h 80"/>
                <a:gd name="T10" fmla="*/ 34 w 54"/>
                <a:gd name="T11" fmla="*/ 34 h 80"/>
                <a:gd name="T12" fmla="*/ 54 w 54"/>
                <a:gd name="T13" fmla="*/ 57 h 80"/>
                <a:gd name="T14" fmla="*/ 24 w 54"/>
                <a:gd name="T15" fmla="*/ 80 h 80"/>
                <a:gd name="T16" fmla="*/ 3 w 54"/>
                <a:gd name="T17" fmla="*/ 77 h 80"/>
                <a:gd name="T18" fmla="*/ 0 w 54"/>
                <a:gd name="T19" fmla="*/ 56 h 80"/>
                <a:gd name="T20" fmla="*/ 6 w 54"/>
                <a:gd name="T21" fmla="*/ 54 h 80"/>
                <a:gd name="T22" fmla="*/ 17 w 54"/>
                <a:gd name="T23" fmla="*/ 72 h 80"/>
                <a:gd name="T24" fmla="*/ 27 w 54"/>
                <a:gd name="T25" fmla="*/ 74 h 80"/>
                <a:gd name="T26" fmla="*/ 39 w 54"/>
                <a:gd name="T27" fmla="*/ 63 h 80"/>
                <a:gd name="T28" fmla="*/ 24 w 54"/>
                <a:gd name="T29" fmla="*/ 47 h 80"/>
                <a:gd name="T30" fmla="*/ 3 w 54"/>
                <a:gd name="T31" fmla="*/ 22 h 80"/>
                <a:gd name="T32" fmla="*/ 31 w 54"/>
                <a:gd name="T33" fmla="*/ 0 h 80"/>
                <a:gd name="T34" fmla="*/ 43 w 54"/>
                <a:gd name="T35" fmla="*/ 1 h 80"/>
                <a:gd name="T36" fmla="*/ 51 w 54"/>
                <a:gd name="T37" fmla="*/ 2 h 80"/>
                <a:gd name="T38" fmla="*/ 49 w 54"/>
                <a:gd name="T39" fmla="*/ 22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54" h="80">
                  <a:moveTo>
                    <a:pt x="49" y="22"/>
                  </a:moveTo>
                  <a:cubicBezTo>
                    <a:pt x="48" y="23"/>
                    <a:pt x="44" y="23"/>
                    <a:pt x="44" y="22"/>
                  </a:cubicBezTo>
                  <a:cubicBezTo>
                    <a:pt x="43" y="14"/>
                    <a:pt x="41" y="10"/>
                    <a:pt x="37" y="8"/>
                  </a:cubicBezTo>
                  <a:cubicBezTo>
                    <a:pt x="35" y="6"/>
                    <a:pt x="32" y="6"/>
                    <a:pt x="28" y="6"/>
                  </a:cubicBezTo>
                  <a:cubicBezTo>
                    <a:pt x="21" y="6"/>
                    <a:pt x="16" y="10"/>
                    <a:pt x="16" y="17"/>
                  </a:cubicBezTo>
                  <a:cubicBezTo>
                    <a:pt x="16" y="23"/>
                    <a:pt x="19" y="27"/>
                    <a:pt x="34" y="34"/>
                  </a:cubicBezTo>
                  <a:cubicBezTo>
                    <a:pt x="50" y="41"/>
                    <a:pt x="54" y="48"/>
                    <a:pt x="54" y="57"/>
                  </a:cubicBezTo>
                  <a:cubicBezTo>
                    <a:pt x="54" y="71"/>
                    <a:pt x="41" y="80"/>
                    <a:pt x="24" y="80"/>
                  </a:cubicBezTo>
                  <a:cubicBezTo>
                    <a:pt x="16" y="80"/>
                    <a:pt x="8" y="79"/>
                    <a:pt x="3" y="77"/>
                  </a:cubicBezTo>
                  <a:cubicBezTo>
                    <a:pt x="2" y="72"/>
                    <a:pt x="0" y="60"/>
                    <a:pt x="0" y="56"/>
                  </a:cubicBezTo>
                  <a:cubicBezTo>
                    <a:pt x="1" y="55"/>
                    <a:pt x="5" y="54"/>
                    <a:pt x="6" y="54"/>
                  </a:cubicBezTo>
                  <a:cubicBezTo>
                    <a:pt x="8" y="64"/>
                    <a:pt x="12" y="69"/>
                    <a:pt x="17" y="72"/>
                  </a:cubicBezTo>
                  <a:cubicBezTo>
                    <a:pt x="20" y="73"/>
                    <a:pt x="24" y="74"/>
                    <a:pt x="27" y="74"/>
                  </a:cubicBezTo>
                  <a:cubicBezTo>
                    <a:pt x="34" y="74"/>
                    <a:pt x="39" y="70"/>
                    <a:pt x="39" y="63"/>
                  </a:cubicBezTo>
                  <a:cubicBezTo>
                    <a:pt x="39" y="57"/>
                    <a:pt x="36" y="53"/>
                    <a:pt x="24" y="47"/>
                  </a:cubicBezTo>
                  <a:cubicBezTo>
                    <a:pt x="8" y="39"/>
                    <a:pt x="3" y="33"/>
                    <a:pt x="3" y="22"/>
                  </a:cubicBezTo>
                  <a:cubicBezTo>
                    <a:pt x="3" y="11"/>
                    <a:pt x="12" y="0"/>
                    <a:pt x="31" y="0"/>
                  </a:cubicBezTo>
                  <a:cubicBezTo>
                    <a:pt x="35" y="0"/>
                    <a:pt x="40" y="0"/>
                    <a:pt x="43" y="1"/>
                  </a:cubicBezTo>
                  <a:cubicBezTo>
                    <a:pt x="47" y="2"/>
                    <a:pt x="50" y="2"/>
                    <a:pt x="51" y="2"/>
                  </a:cubicBezTo>
                  <a:cubicBezTo>
                    <a:pt x="50" y="8"/>
                    <a:pt x="49" y="14"/>
                    <a:pt x="49" y="22"/>
                  </a:cubicBezTo>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27" name="Freeform 24">
              <a:extLst>
                <a:ext uri="{FF2B5EF4-FFF2-40B4-BE49-F238E27FC236}">
                  <a16:creationId xmlns:a16="http://schemas.microsoft.com/office/drawing/2014/main" id="{02C968AF-B771-D7DC-C056-3D936BD4496D}"/>
                </a:ext>
              </a:extLst>
            </p:cNvPr>
            <p:cNvSpPr>
              <a:spLocks noEditPoints="1"/>
            </p:cNvSpPr>
            <p:nvPr userDrawn="1"/>
          </p:nvSpPr>
          <p:spPr bwMode="auto">
            <a:xfrm>
              <a:off x="10150475" y="4930775"/>
              <a:ext cx="728663" cy="884238"/>
            </a:xfrm>
            <a:custGeom>
              <a:avLst/>
              <a:gdLst>
                <a:gd name="T0" fmla="*/ 65 w 66"/>
                <a:gd name="T1" fmla="*/ 26 h 80"/>
                <a:gd name="T2" fmla="*/ 38 w 66"/>
                <a:gd name="T3" fmla="*/ 0 h 80"/>
                <a:gd name="T4" fmla="*/ 17 w 66"/>
                <a:gd name="T5" fmla="*/ 6 h 80"/>
                <a:gd name="T6" fmla="*/ 0 w 66"/>
                <a:gd name="T7" fmla="*/ 41 h 80"/>
                <a:gd name="T8" fmla="*/ 11 w 66"/>
                <a:gd name="T9" fmla="*/ 71 h 80"/>
                <a:gd name="T10" fmla="*/ 35 w 66"/>
                <a:gd name="T11" fmla="*/ 80 h 80"/>
                <a:gd name="T12" fmla="*/ 65 w 66"/>
                <a:gd name="T13" fmla="*/ 66 h 80"/>
                <a:gd name="T14" fmla="*/ 66 w 66"/>
                <a:gd name="T15" fmla="*/ 61 h 80"/>
                <a:gd name="T16" fmla="*/ 65 w 66"/>
                <a:gd name="T17" fmla="*/ 60 h 80"/>
                <a:gd name="T18" fmla="*/ 43 w 66"/>
                <a:gd name="T19" fmla="*/ 68 h 80"/>
                <a:gd name="T20" fmla="*/ 23 w 66"/>
                <a:gd name="T21" fmla="*/ 59 h 80"/>
                <a:gd name="T22" fmla="*/ 15 w 66"/>
                <a:gd name="T23" fmla="*/ 40 h 80"/>
                <a:gd name="T24" fmla="*/ 16 w 66"/>
                <a:gd name="T25" fmla="*/ 38 h 80"/>
                <a:gd name="T26" fmla="*/ 64 w 66"/>
                <a:gd name="T27" fmla="*/ 34 h 80"/>
                <a:gd name="T28" fmla="*/ 65 w 66"/>
                <a:gd name="T29" fmla="*/ 26 h 80"/>
                <a:gd name="T30" fmla="*/ 32 w 66"/>
                <a:gd name="T31" fmla="*/ 7 h 80"/>
                <a:gd name="T32" fmla="*/ 50 w 66"/>
                <a:gd name="T33" fmla="*/ 28 h 80"/>
                <a:gd name="T34" fmla="*/ 49 w 66"/>
                <a:gd name="T35" fmla="*/ 29 h 80"/>
                <a:gd name="T36" fmla="*/ 16 w 66"/>
                <a:gd name="T37" fmla="*/ 30 h 80"/>
                <a:gd name="T38" fmla="*/ 15 w 66"/>
                <a:gd name="T39" fmla="*/ 29 h 80"/>
                <a:gd name="T40" fmla="*/ 32 w 66"/>
                <a:gd name="T41" fmla="*/ 7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66" h="80">
                  <a:moveTo>
                    <a:pt x="65" y="26"/>
                  </a:moveTo>
                  <a:cubicBezTo>
                    <a:pt x="63" y="16"/>
                    <a:pt x="56" y="0"/>
                    <a:pt x="38" y="0"/>
                  </a:cubicBezTo>
                  <a:cubicBezTo>
                    <a:pt x="32" y="0"/>
                    <a:pt x="23" y="2"/>
                    <a:pt x="17" y="6"/>
                  </a:cubicBezTo>
                  <a:cubicBezTo>
                    <a:pt x="7" y="13"/>
                    <a:pt x="0" y="24"/>
                    <a:pt x="0" y="41"/>
                  </a:cubicBezTo>
                  <a:cubicBezTo>
                    <a:pt x="0" y="52"/>
                    <a:pt x="3" y="63"/>
                    <a:pt x="11" y="71"/>
                  </a:cubicBezTo>
                  <a:cubicBezTo>
                    <a:pt x="17" y="77"/>
                    <a:pt x="25" y="80"/>
                    <a:pt x="35" y="80"/>
                  </a:cubicBezTo>
                  <a:cubicBezTo>
                    <a:pt x="43" y="80"/>
                    <a:pt x="57" y="76"/>
                    <a:pt x="65" y="66"/>
                  </a:cubicBezTo>
                  <a:cubicBezTo>
                    <a:pt x="66" y="66"/>
                    <a:pt x="66" y="62"/>
                    <a:pt x="66" y="61"/>
                  </a:cubicBezTo>
                  <a:cubicBezTo>
                    <a:pt x="66" y="60"/>
                    <a:pt x="66" y="60"/>
                    <a:pt x="65" y="60"/>
                  </a:cubicBezTo>
                  <a:cubicBezTo>
                    <a:pt x="58" y="66"/>
                    <a:pt x="51" y="68"/>
                    <a:pt x="43" y="68"/>
                  </a:cubicBezTo>
                  <a:cubicBezTo>
                    <a:pt x="35" y="68"/>
                    <a:pt x="28" y="65"/>
                    <a:pt x="23" y="59"/>
                  </a:cubicBezTo>
                  <a:cubicBezTo>
                    <a:pt x="18" y="54"/>
                    <a:pt x="15" y="46"/>
                    <a:pt x="15" y="40"/>
                  </a:cubicBezTo>
                  <a:cubicBezTo>
                    <a:pt x="15" y="39"/>
                    <a:pt x="15" y="38"/>
                    <a:pt x="16" y="38"/>
                  </a:cubicBezTo>
                  <a:cubicBezTo>
                    <a:pt x="31" y="37"/>
                    <a:pt x="55" y="36"/>
                    <a:pt x="64" y="34"/>
                  </a:cubicBezTo>
                  <a:cubicBezTo>
                    <a:pt x="66" y="33"/>
                    <a:pt x="65" y="26"/>
                    <a:pt x="65" y="26"/>
                  </a:cubicBezTo>
                  <a:moveTo>
                    <a:pt x="32" y="7"/>
                  </a:moveTo>
                  <a:cubicBezTo>
                    <a:pt x="42" y="7"/>
                    <a:pt x="49" y="18"/>
                    <a:pt x="50" y="28"/>
                  </a:cubicBezTo>
                  <a:cubicBezTo>
                    <a:pt x="50" y="28"/>
                    <a:pt x="49" y="29"/>
                    <a:pt x="49" y="29"/>
                  </a:cubicBezTo>
                  <a:cubicBezTo>
                    <a:pt x="45" y="30"/>
                    <a:pt x="22" y="31"/>
                    <a:pt x="16" y="30"/>
                  </a:cubicBezTo>
                  <a:cubicBezTo>
                    <a:pt x="16" y="30"/>
                    <a:pt x="15" y="30"/>
                    <a:pt x="15" y="29"/>
                  </a:cubicBezTo>
                  <a:cubicBezTo>
                    <a:pt x="16" y="16"/>
                    <a:pt x="23" y="7"/>
                    <a:pt x="32" y="7"/>
                  </a:cubicBezTo>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28" name="Freeform 25">
              <a:extLst>
                <a:ext uri="{FF2B5EF4-FFF2-40B4-BE49-F238E27FC236}">
                  <a16:creationId xmlns:a16="http://schemas.microsoft.com/office/drawing/2014/main" id="{6A431C96-BE41-177A-5C34-C40F0F722C85}"/>
                </a:ext>
              </a:extLst>
            </p:cNvPr>
            <p:cNvSpPr>
              <a:spLocks/>
            </p:cNvSpPr>
            <p:nvPr userDrawn="1"/>
          </p:nvSpPr>
          <p:spPr bwMode="auto">
            <a:xfrm>
              <a:off x="5086350" y="4456113"/>
              <a:ext cx="938213" cy="1370013"/>
            </a:xfrm>
            <a:custGeom>
              <a:avLst/>
              <a:gdLst>
                <a:gd name="T0" fmla="*/ 85 w 85"/>
                <a:gd name="T1" fmla="*/ 112 h 124"/>
                <a:gd name="T2" fmla="*/ 76 w 85"/>
                <a:gd name="T3" fmla="*/ 112 h 124"/>
                <a:gd name="T4" fmla="*/ 73 w 85"/>
                <a:gd name="T5" fmla="*/ 105 h 124"/>
                <a:gd name="T6" fmla="*/ 73 w 85"/>
                <a:gd name="T7" fmla="*/ 63 h 124"/>
                <a:gd name="T8" fmla="*/ 73 w 85"/>
                <a:gd name="T9" fmla="*/ 17 h 124"/>
                <a:gd name="T10" fmla="*/ 75 w 85"/>
                <a:gd name="T11" fmla="*/ 3 h 124"/>
                <a:gd name="T12" fmla="*/ 74 w 85"/>
                <a:gd name="T13" fmla="*/ 0 h 124"/>
                <a:gd name="T14" fmla="*/ 43 w 85"/>
                <a:gd name="T15" fmla="*/ 5 h 124"/>
                <a:gd name="T16" fmla="*/ 43 w 85"/>
                <a:gd name="T17" fmla="*/ 10 h 124"/>
                <a:gd name="T18" fmla="*/ 54 w 85"/>
                <a:gd name="T19" fmla="*/ 12 h 124"/>
                <a:gd name="T20" fmla="*/ 58 w 85"/>
                <a:gd name="T21" fmla="*/ 18 h 124"/>
                <a:gd name="T22" fmla="*/ 58 w 85"/>
                <a:gd name="T23" fmla="*/ 43 h 124"/>
                <a:gd name="T24" fmla="*/ 58 w 85"/>
                <a:gd name="T25" fmla="*/ 102 h 124"/>
                <a:gd name="T26" fmla="*/ 56 w 85"/>
                <a:gd name="T27" fmla="*/ 106 h 124"/>
                <a:gd name="T28" fmla="*/ 41 w 85"/>
                <a:gd name="T29" fmla="*/ 111 h 124"/>
                <a:gd name="T30" fmla="*/ 15 w 85"/>
                <a:gd name="T31" fmla="*/ 80 h 124"/>
                <a:gd name="T32" fmla="*/ 43 w 85"/>
                <a:gd name="T33" fmla="*/ 52 h 124"/>
                <a:gd name="T34" fmla="*/ 50 w 85"/>
                <a:gd name="T35" fmla="*/ 52 h 124"/>
                <a:gd name="T36" fmla="*/ 51 w 85"/>
                <a:gd name="T37" fmla="*/ 51 h 124"/>
                <a:gd name="T38" fmla="*/ 48 w 85"/>
                <a:gd name="T39" fmla="*/ 46 h 124"/>
                <a:gd name="T40" fmla="*/ 40 w 85"/>
                <a:gd name="T41" fmla="*/ 45 h 124"/>
                <a:gd name="T42" fmla="*/ 20 w 85"/>
                <a:gd name="T43" fmla="*/ 50 h 124"/>
                <a:gd name="T44" fmla="*/ 0 w 85"/>
                <a:gd name="T45" fmla="*/ 86 h 124"/>
                <a:gd name="T46" fmla="*/ 9 w 85"/>
                <a:gd name="T47" fmla="*/ 113 h 124"/>
                <a:gd name="T48" fmla="*/ 30 w 85"/>
                <a:gd name="T49" fmla="*/ 123 h 124"/>
                <a:gd name="T50" fmla="*/ 57 w 85"/>
                <a:gd name="T51" fmla="*/ 112 h 124"/>
                <a:gd name="T52" fmla="*/ 58 w 85"/>
                <a:gd name="T53" fmla="*/ 113 h 124"/>
                <a:gd name="T54" fmla="*/ 58 w 85"/>
                <a:gd name="T55" fmla="*/ 122 h 124"/>
                <a:gd name="T56" fmla="*/ 59 w 85"/>
                <a:gd name="T57" fmla="*/ 124 h 124"/>
                <a:gd name="T58" fmla="*/ 84 w 85"/>
                <a:gd name="T59" fmla="*/ 117 h 124"/>
                <a:gd name="T60" fmla="*/ 85 w 85"/>
                <a:gd name="T61" fmla="*/ 112 h 1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85" h="124">
                  <a:moveTo>
                    <a:pt x="85" y="112"/>
                  </a:moveTo>
                  <a:cubicBezTo>
                    <a:pt x="82" y="112"/>
                    <a:pt x="79" y="112"/>
                    <a:pt x="76" y="112"/>
                  </a:cubicBezTo>
                  <a:cubicBezTo>
                    <a:pt x="74" y="112"/>
                    <a:pt x="73" y="111"/>
                    <a:pt x="73" y="105"/>
                  </a:cubicBezTo>
                  <a:cubicBezTo>
                    <a:pt x="73" y="101"/>
                    <a:pt x="73" y="86"/>
                    <a:pt x="73" y="63"/>
                  </a:cubicBezTo>
                  <a:cubicBezTo>
                    <a:pt x="73" y="34"/>
                    <a:pt x="73" y="27"/>
                    <a:pt x="73" y="17"/>
                  </a:cubicBezTo>
                  <a:cubicBezTo>
                    <a:pt x="73" y="8"/>
                    <a:pt x="74" y="5"/>
                    <a:pt x="75" y="3"/>
                  </a:cubicBezTo>
                  <a:cubicBezTo>
                    <a:pt x="76" y="2"/>
                    <a:pt x="75" y="0"/>
                    <a:pt x="74" y="0"/>
                  </a:cubicBezTo>
                  <a:cubicBezTo>
                    <a:pt x="68" y="2"/>
                    <a:pt x="56" y="5"/>
                    <a:pt x="43" y="5"/>
                  </a:cubicBezTo>
                  <a:cubicBezTo>
                    <a:pt x="42" y="5"/>
                    <a:pt x="42" y="9"/>
                    <a:pt x="43" y="10"/>
                  </a:cubicBezTo>
                  <a:cubicBezTo>
                    <a:pt x="46" y="10"/>
                    <a:pt x="51" y="11"/>
                    <a:pt x="54" y="12"/>
                  </a:cubicBezTo>
                  <a:cubicBezTo>
                    <a:pt x="57" y="13"/>
                    <a:pt x="57" y="14"/>
                    <a:pt x="58" y="18"/>
                  </a:cubicBezTo>
                  <a:cubicBezTo>
                    <a:pt x="58" y="23"/>
                    <a:pt x="58" y="20"/>
                    <a:pt x="58" y="43"/>
                  </a:cubicBezTo>
                  <a:cubicBezTo>
                    <a:pt x="58" y="51"/>
                    <a:pt x="58" y="97"/>
                    <a:pt x="58" y="102"/>
                  </a:cubicBezTo>
                  <a:cubicBezTo>
                    <a:pt x="58" y="103"/>
                    <a:pt x="57" y="105"/>
                    <a:pt x="56" y="106"/>
                  </a:cubicBezTo>
                  <a:cubicBezTo>
                    <a:pt x="52" y="109"/>
                    <a:pt x="47" y="111"/>
                    <a:pt x="41" y="111"/>
                  </a:cubicBezTo>
                  <a:cubicBezTo>
                    <a:pt x="27" y="111"/>
                    <a:pt x="15" y="100"/>
                    <a:pt x="15" y="80"/>
                  </a:cubicBezTo>
                  <a:cubicBezTo>
                    <a:pt x="17" y="51"/>
                    <a:pt x="43" y="52"/>
                    <a:pt x="43" y="52"/>
                  </a:cubicBezTo>
                  <a:cubicBezTo>
                    <a:pt x="45" y="52"/>
                    <a:pt x="48" y="52"/>
                    <a:pt x="50" y="52"/>
                  </a:cubicBezTo>
                  <a:cubicBezTo>
                    <a:pt x="50" y="52"/>
                    <a:pt x="51" y="51"/>
                    <a:pt x="51" y="51"/>
                  </a:cubicBezTo>
                  <a:cubicBezTo>
                    <a:pt x="51" y="50"/>
                    <a:pt x="50" y="47"/>
                    <a:pt x="48" y="46"/>
                  </a:cubicBezTo>
                  <a:cubicBezTo>
                    <a:pt x="46" y="45"/>
                    <a:pt x="43" y="45"/>
                    <a:pt x="40" y="45"/>
                  </a:cubicBezTo>
                  <a:cubicBezTo>
                    <a:pt x="34" y="45"/>
                    <a:pt x="27" y="46"/>
                    <a:pt x="20" y="50"/>
                  </a:cubicBezTo>
                  <a:cubicBezTo>
                    <a:pt x="10" y="55"/>
                    <a:pt x="0" y="68"/>
                    <a:pt x="0" y="86"/>
                  </a:cubicBezTo>
                  <a:cubicBezTo>
                    <a:pt x="0" y="96"/>
                    <a:pt x="3" y="106"/>
                    <a:pt x="9" y="113"/>
                  </a:cubicBezTo>
                  <a:cubicBezTo>
                    <a:pt x="14" y="119"/>
                    <a:pt x="22" y="123"/>
                    <a:pt x="30" y="123"/>
                  </a:cubicBezTo>
                  <a:cubicBezTo>
                    <a:pt x="36" y="123"/>
                    <a:pt x="48" y="118"/>
                    <a:pt x="57" y="112"/>
                  </a:cubicBezTo>
                  <a:cubicBezTo>
                    <a:pt x="57" y="112"/>
                    <a:pt x="58" y="112"/>
                    <a:pt x="58" y="113"/>
                  </a:cubicBezTo>
                  <a:cubicBezTo>
                    <a:pt x="58" y="115"/>
                    <a:pt x="58" y="120"/>
                    <a:pt x="58" y="122"/>
                  </a:cubicBezTo>
                  <a:cubicBezTo>
                    <a:pt x="58" y="123"/>
                    <a:pt x="59" y="124"/>
                    <a:pt x="59" y="124"/>
                  </a:cubicBezTo>
                  <a:cubicBezTo>
                    <a:pt x="64" y="124"/>
                    <a:pt x="79" y="119"/>
                    <a:pt x="84" y="117"/>
                  </a:cubicBezTo>
                  <a:cubicBezTo>
                    <a:pt x="85" y="116"/>
                    <a:pt x="85" y="113"/>
                    <a:pt x="85" y="112"/>
                  </a:cubicBezTo>
                </a:path>
              </a:pathLst>
            </a:custGeom>
            <a:grpFill/>
            <a:ln>
              <a:noFill/>
            </a:ln>
          </p:spPr>
          <p:txBody>
            <a:bodyPr vert="horz" wrap="square" lIns="91440" tIns="45720" rIns="91440" bIns="45720" numCol="1" anchor="t" anchorCtr="0" compatLnSpc="1">
              <a:prstTxWarp prst="textNoShape">
                <a:avLst/>
              </a:prstTxWarp>
            </a:bodyPr>
            <a:lstStyle/>
            <a:p>
              <a:endParaRPr lang="en-US"/>
            </a:p>
          </p:txBody>
        </p:sp>
      </p:grpSp>
      <p:sp>
        <p:nvSpPr>
          <p:cNvPr id="31" name="Date Placeholder 30">
            <a:extLst>
              <a:ext uri="{FF2B5EF4-FFF2-40B4-BE49-F238E27FC236}">
                <a16:creationId xmlns:a16="http://schemas.microsoft.com/office/drawing/2014/main" id="{70DEAA02-DC67-1CFA-1C79-7F3F98DE4795}"/>
              </a:ext>
            </a:extLst>
          </p:cNvPr>
          <p:cNvSpPr>
            <a:spLocks noGrp="1"/>
          </p:cNvSpPr>
          <p:nvPr>
            <p:ph type="dt" sz="half" idx="10"/>
          </p:nvPr>
        </p:nvSpPr>
        <p:spPr>
          <a:xfrm>
            <a:off x="4429338" y="5523721"/>
            <a:ext cx="5554662" cy="426228"/>
          </a:xfrm>
        </p:spPr>
        <p:txBody>
          <a:bodyPr/>
          <a:lstStyle>
            <a:lvl1pPr algn="l">
              <a:defRPr sz="1800">
                <a:solidFill>
                  <a:schemeClr val="accent3"/>
                </a:solidFill>
              </a:defRPr>
            </a:lvl1pPr>
          </a:lstStyle>
          <a:p>
            <a:fld id="{F7A0F6E8-B336-4BB7-B742-8625052934FC}" type="datetime1">
              <a:rPr lang="en-US" smtClean="0"/>
              <a:t>2/3/2025</a:t>
            </a:fld>
            <a:endParaRPr lang="en-US"/>
          </a:p>
        </p:txBody>
      </p:sp>
      <p:sp>
        <p:nvSpPr>
          <p:cNvPr id="32" name="Footer Placeholder 31">
            <a:extLst>
              <a:ext uri="{FF2B5EF4-FFF2-40B4-BE49-F238E27FC236}">
                <a16:creationId xmlns:a16="http://schemas.microsoft.com/office/drawing/2014/main" id="{F7C4C4E8-CD62-7282-6E47-F29FB4257721}"/>
              </a:ext>
            </a:extLst>
          </p:cNvPr>
          <p:cNvSpPr>
            <a:spLocks noGrp="1"/>
          </p:cNvSpPr>
          <p:nvPr>
            <p:ph type="ftr" sz="quarter" idx="11"/>
          </p:nvPr>
        </p:nvSpPr>
        <p:spPr>
          <a:xfrm>
            <a:off x="4429338" y="6443428"/>
            <a:ext cx="5554661" cy="252000"/>
          </a:xfrm>
        </p:spPr>
        <p:txBody>
          <a:bodyPr/>
          <a:lstStyle>
            <a:lvl1pPr>
              <a:defRPr>
                <a:solidFill>
                  <a:schemeClr val="accent3"/>
                </a:solidFill>
              </a:defRPr>
            </a:lvl1pPr>
          </a:lstStyle>
          <a:p>
            <a:endParaRPr lang="en-US"/>
          </a:p>
        </p:txBody>
      </p:sp>
      <p:sp>
        <p:nvSpPr>
          <p:cNvPr id="5" name="Text Placeholder 4">
            <a:extLst>
              <a:ext uri="{FF2B5EF4-FFF2-40B4-BE49-F238E27FC236}">
                <a16:creationId xmlns:a16="http://schemas.microsoft.com/office/drawing/2014/main" id="{C5EFD3D7-09DB-4CFB-40A5-A3B0DE12DF71}"/>
              </a:ext>
            </a:extLst>
          </p:cNvPr>
          <p:cNvSpPr>
            <a:spLocks noGrp="1"/>
          </p:cNvSpPr>
          <p:nvPr>
            <p:ph type="body" sz="quarter" idx="12" hasCustomPrompt="1"/>
          </p:nvPr>
        </p:nvSpPr>
        <p:spPr>
          <a:xfrm>
            <a:off x="4429338" y="503998"/>
            <a:ext cx="5554662" cy="254000"/>
          </a:xfrm>
        </p:spPr>
        <p:txBody>
          <a:bodyPr/>
          <a:lstStyle>
            <a:lvl1pPr>
              <a:defRPr cap="all" baseline="0">
                <a:solidFill>
                  <a:schemeClr val="accent3"/>
                </a:solidFill>
                <a:latin typeface="Work Sans SemiBold" pitchFamily="2" charset="0"/>
              </a:defRPr>
            </a:lvl1pPr>
          </a:lstStyle>
          <a:p>
            <a:pPr lvl="0"/>
            <a:r>
              <a:rPr lang="en-US"/>
              <a:t>Add optional header</a:t>
            </a:r>
          </a:p>
        </p:txBody>
      </p:sp>
      <p:sp>
        <p:nvSpPr>
          <p:cNvPr id="4" name="Picture Placeholder 5">
            <a:extLst>
              <a:ext uri="{FF2B5EF4-FFF2-40B4-BE49-F238E27FC236}">
                <a16:creationId xmlns:a16="http://schemas.microsoft.com/office/drawing/2014/main" id="{9847DA67-B267-47EB-60A5-1BA95DE75DE0}"/>
              </a:ext>
            </a:extLst>
          </p:cNvPr>
          <p:cNvSpPr>
            <a:spLocks noGrp="1"/>
          </p:cNvSpPr>
          <p:nvPr>
            <p:ph type="pic" sz="quarter" idx="13"/>
          </p:nvPr>
        </p:nvSpPr>
        <p:spPr>
          <a:xfrm>
            <a:off x="0" y="0"/>
            <a:ext cx="3888000" cy="6858000"/>
          </a:xfrm>
          <a:solidFill>
            <a:schemeClr val="bg1">
              <a:lumMod val="85000"/>
            </a:schemeClr>
          </a:solidFill>
        </p:spPr>
        <p:txBody>
          <a:bodyPr/>
          <a:lstStyle/>
          <a:p>
            <a:r>
              <a:rPr lang="en-GB"/>
              <a:t>Click icon to add picture</a:t>
            </a:r>
          </a:p>
        </p:txBody>
      </p:sp>
    </p:spTree>
    <p:extLst>
      <p:ext uri="{BB962C8B-B14F-4D97-AF65-F5344CB8AC3E}">
        <p14:creationId xmlns:p14="http://schemas.microsoft.com/office/powerpoint/2010/main" val="3977751521"/>
      </p:ext>
    </p:extLst>
  </p:cSld>
  <p:clrMapOvr>
    <a:masterClrMapping/>
  </p:clrMapOvr>
  <p:extLst>
    <p:ext uri="{DCECCB84-F9BA-43D5-87BE-67443E8EF086}">
      <p15:sldGuideLst xmlns:p15="http://schemas.microsoft.com/office/powerpoint/2012/main">
        <p15:guide id="2" pos="3840">
          <p15:clr>
            <a:srgbClr val="FBAE40"/>
          </p15:clr>
        </p15:guide>
      </p15:sldGuideLst>
    </p:ext>
  </p:extLst>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title" preserve="1">
  <p:cSld name="Title Slide - Partnershape">
    <p:spTree>
      <p:nvGrpSpPr>
        <p:cNvPr id="1" name=""/>
        <p:cNvGrpSpPr/>
        <p:nvPr/>
      </p:nvGrpSpPr>
      <p:grpSpPr>
        <a:xfrm>
          <a:off x="0" y="0"/>
          <a:ext cx="0" cy="0"/>
          <a:chOff x="0" y="0"/>
          <a:chExt cx="0" cy="0"/>
        </a:xfrm>
      </p:grpSpPr>
      <p:pic>
        <p:nvPicPr>
          <p:cNvPr id="5" name="Picture 4" descr="A blue green and black background&#10;&#10;Description automatically generated">
            <a:extLst>
              <a:ext uri="{FF2B5EF4-FFF2-40B4-BE49-F238E27FC236}">
                <a16:creationId xmlns:a16="http://schemas.microsoft.com/office/drawing/2014/main" id="{FD9B8090-5832-73A3-CBCC-1E5F14B6EB82}"/>
              </a:ext>
            </a:extLst>
          </p:cNvPr>
          <p:cNvPicPr>
            <a:picLocks noChangeAspect="1"/>
          </p:cNvPicPr>
          <p:nvPr userDrawn="1"/>
        </p:nvPicPr>
        <p:blipFill>
          <a:blip r:embed="rId2">
            <a:extLst>
              <a:ext uri="{28A0092B-C50C-407E-A947-70E740481C1C}">
                <a14:useLocalDpi xmlns:a14="http://schemas.microsoft.com/office/drawing/2010/main"/>
              </a:ext>
            </a:extLst>
          </a:blip>
          <a:stretch>
            <a:fillRect/>
          </a:stretch>
        </p:blipFill>
        <p:spPr>
          <a:xfrm>
            <a:off x="5816947" y="1788436"/>
            <a:ext cx="6375053" cy="5069564"/>
          </a:xfrm>
          <a:prstGeom prst="rect">
            <a:avLst/>
          </a:prstGeom>
        </p:spPr>
      </p:pic>
      <p:sp>
        <p:nvSpPr>
          <p:cNvPr id="2" name="Title 1">
            <a:extLst>
              <a:ext uri="{FF2B5EF4-FFF2-40B4-BE49-F238E27FC236}">
                <a16:creationId xmlns:a16="http://schemas.microsoft.com/office/drawing/2014/main" id="{8355A726-047D-73E1-D681-DF8571E2509D}"/>
              </a:ext>
            </a:extLst>
          </p:cNvPr>
          <p:cNvSpPr>
            <a:spLocks noGrp="1"/>
          </p:cNvSpPr>
          <p:nvPr>
            <p:ph type="ctrTitle"/>
          </p:nvPr>
        </p:nvSpPr>
        <p:spPr>
          <a:xfrm>
            <a:off x="541338" y="742949"/>
            <a:ext cx="7560000" cy="2682000"/>
          </a:xfrm>
        </p:spPr>
        <p:txBody>
          <a:bodyPr anchor="t"/>
          <a:lstStyle>
            <a:lvl1pPr algn="l">
              <a:lnSpc>
                <a:spcPct val="100000"/>
              </a:lnSpc>
              <a:defRPr sz="5000"/>
            </a:lvl1pPr>
          </a:lstStyle>
          <a:p>
            <a:r>
              <a:rPr lang="en-GB"/>
              <a:t>Click to edit Master title style</a:t>
            </a:r>
            <a:endParaRPr lang="en-US"/>
          </a:p>
        </p:txBody>
      </p:sp>
      <p:sp>
        <p:nvSpPr>
          <p:cNvPr id="3" name="Subtitle 2">
            <a:extLst>
              <a:ext uri="{FF2B5EF4-FFF2-40B4-BE49-F238E27FC236}">
                <a16:creationId xmlns:a16="http://schemas.microsoft.com/office/drawing/2014/main" id="{9BCA52A2-D1ED-A39F-9096-70804795A566}"/>
              </a:ext>
            </a:extLst>
          </p:cNvPr>
          <p:cNvSpPr>
            <a:spLocks noGrp="1"/>
          </p:cNvSpPr>
          <p:nvPr>
            <p:ph type="subTitle" idx="1" hasCustomPrompt="1"/>
          </p:nvPr>
        </p:nvSpPr>
        <p:spPr>
          <a:xfrm>
            <a:off x="541338" y="3672000"/>
            <a:ext cx="5554662" cy="1851722"/>
          </a:xfrm>
        </p:spPr>
        <p:txBody>
          <a:bodyPr/>
          <a:lstStyle>
            <a:lvl1pPr marL="0" indent="0" algn="l">
              <a:buNone/>
              <a:defRPr sz="1800">
                <a:solidFill>
                  <a:schemeClr val="accent3"/>
                </a:solidFill>
                <a:latin typeface="Work Sans SemiBold" pitchFamily="2"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Add optional subtitle</a:t>
            </a:r>
          </a:p>
        </p:txBody>
      </p:sp>
      <p:grpSp>
        <p:nvGrpSpPr>
          <p:cNvPr id="7" name="Group 6">
            <a:extLst>
              <a:ext uri="{FF2B5EF4-FFF2-40B4-BE49-F238E27FC236}">
                <a16:creationId xmlns:a16="http://schemas.microsoft.com/office/drawing/2014/main" id="{B825796D-15C2-95E2-DCB8-86017424D43C}"/>
              </a:ext>
            </a:extLst>
          </p:cNvPr>
          <p:cNvGrpSpPr>
            <a:grpSpLocks noChangeAspect="1"/>
          </p:cNvGrpSpPr>
          <p:nvPr userDrawn="1"/>
        </p:nvGrpSpPr>
        <p:grpSpPr>
          <a:xfrm>
            <a:off x="10317600" y="5796000"/>
            <a:ext cx="1332000" cy="523781"/>
            <a:chOff x="0" y="1031875"/>
            <a:chExt cx="12192001" cy="4794251"/>
          </a:xfrm>
          <a:solidFill>
            <a:schemeClr val="bg1"/>
          </a:solidFill>
        </p:grpSpPr>
        <p:sp>
          <p:nvSpPr>
            <p:cNvPr id="8" name="Freeform 5">
              <a:extLst>
                <a:ext uri="{FF2B5EF4-FFF2-40B4-BE49-F238E27FC236}">
                  <a16:creationId xmlns:a16="http://schemas.microsoft.com/office/drawing/2014/main" id="{13816C64-CA86-156E-84C1-0EBB5B2BD0E5}"/>
                </a:ext>
              </a:extLst>
            </p:cNvPr>
            <p:cNvSpPr>
              <a:spLocks/>
            </p:cNvSpPr>
            <p:nvPr userDrawn="1"/>
          </p:nvSpPr>
          <p:spPr bwMode="auto">
            <a:xfrm>
              <a:off x="5119688" y="1031875"/>
              <a:ext cx="2416175" cy="2706688"/>
            </a:xfrm>
            <a:custGeom>
              <a:avLst/>
              <a:gdLst>
                <a:gd name="T0" fmla="*/ 368 w 1522"/>
                <a:gd name="T1" fmla="*/ 0 h 1705"/>
                <a:gd name="T2" fmla="*/ 0 w 1522"/>
                <a:gd name="T3" fmla="*/ 953 h 1705"/>
                <a:gd name="T4" fmla="*/ 500 w 1522"/>
                <a:gd name="T5" fmla="*/ 953 h 1705"/>
                <a:gd name="T6" fmla="*/ 611 w 1522"/>
                <a:gd name="T7" fmla="*/ 654 h 1705"/>
                <a:gd name="T8" fmla="*/ 1021 w 1522"/>
                <a:gd name="T9" fmla="*/ 1705 h 1705"/>
                <a:gd name="T10" fmla="*/ 1522 w 1522"/>
                <a:gd name="T11" fmla="*/ 1705 h 1705"/>
                <a:gd name="T12" fmla="*/ 869 w 1522"/>
                <a:gd name="T13" fmla="*/ 0 h 1705"/>
                <a:gd name="T14" fmla="*/ 368 w 1522"/>
                <a:gd name="T15" fmla="*/ 0 h 170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522" h="1705">
                  <a:moveTo>
                    <a:pt x="368" y="0"/>
                  </a:moveTo>
                  <a:lnTo>
                    <a:pt x="0" y="953"/>
                  </a:lnTo>
                  <a:lnTo>
                    <a:pt x="500" y="953"/>
                  </a:lnTo>
                  <a:lnTo>
                    <a:pt x="611" y="654"/>
                  </a:lnTo>
                  <a:lnTo>
                    <a:pt x="1021" y="1705"/>
                  </a:lnTo>
                  <a:lnTo>
                    <a:pt x="1522" y="1705"/>
                  </a:lnTo>
                  <a:lnTo>
                    <a:pt x="869" y="0"/>
                  </a:lnTo>
                  <a:lnTo>
                    <a:pt x="368" y="0"/>
                  </a:lnTo>
                  <a:close/>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9" name="Freeform 6">
              <a:extLst>
                <a:ext uri="{FF2B5EF4-FFF2-40B4-BE49-F238E27FC236}">
                  <a16:creationId xmlns:a16="http://schemas.microsoft.com/office/drawing/2014/main" id="{B64D5ABB-AE14-F692-03BF-35A31F099340}"/>
                </a:ext>
              </a:extLst>
            </p:cNvPr>
            <p:cNvSpPr>
              <a:spLocks/>
            </p:cNvSpPr>
            <p:nvPr userDrawn="1"/>
          </p:nvSpPr>
          <p:spPr bwMode="auto">
            <a:xfrm>
              <a:off x="4843463" y="3141663"/>
              <a:ext cx="1246188" cy="122238"/>
            </a:xfrm>
            <a:custGeom>
              <a:avLst/>
              <a:gdLst>
                <a:gd name="T0" fmla="*/ 72 w 113"/>
                <a:gd name="T1" fmla="*/ 11 h 11"/>
                <a:gd name="T2" fmla="*/ 83 w 113"/>
                <a:gd name="T3" fmla="*/ 11 h 11"/>
                <a:gd name="T4" fmla="*/ 102 w 113"/>
                <a:gd name="T5" fmla="*/ 7 h 11"/>
                <a:gd name="T6" fmla="*/ 113 w 113"/>
                <a:gd name="T7" fmla="*/ 0 h 11"/>
                <a:gd name="T8" fmla="*/ 4 w 113"/>
                <a:gd name="T9" fmla="*/ 0 h 11"/>
                <a:gd name="T10" fmla="*/ 0 w 113"/>
                <a:gd name="T11" fmla="*/ 11 h 11"/>
                <a:gd name="T12" fmla="*/ 72 w 113"/>
                <a:gd name="T13" fmla="*/ 11 h 11"/>
              </a:gdLst>
              <a:ahLst/>
              <a:cxnLst>
                <a:cxn ang="0">
                  <a:pos x="T0" y="T1"/>
                </a:cxn>
                <a:cxn ang="0">
                  <a:pos x="T2" y="T3"/>
                </a:cxn>
                <a:cxn ang="0">
                  <a:pos x="T4" y="T5"/>
                </a:cxn>
                <a:cxn ang="0">
                  <a:pos x="T6" y="T7"/>
                </a:cxn>
                <a:cxn ang="0">
                  <a:pos x="T8" y="T9"/>
                </a:cxn>
                <a:cxn ang="0">
                  <a:pos x="T10" y="T11"/>
                </a:cxn>
                <a:cxn ang="0">
                  <a:pos x="T12" y="T13"/>
                </a:cxn>
              </a:cxnLst>
              <a:rect l="0" t="0" r="r" b="b"/>
              <a:pathLst>
                <a:path w="113" h="11">
                  <a:moveTo>
                    <a:pt x="72" y="11"/>
                  </a:moveTo>
                  <a:cubicBezTo>
                    <a:pt x="83" y="11"/>
                    <a:pt x="83" y="11"/>
                    <a:pt x="83" y="11"/>
                  </a:cubicBezTo>
                  <a:cubicBezTo>
                    <a:pt x="90" y="11"/>
                    <a:pt x="96" y="10"/>
                    <a:pt x="102" y="7"/>
                  </a:cubicBezTo>
                  <a:cubicBezTo>
                    <a:pt x="106" y="6"/>
                    <a:pt x="110" y="3"/>
                    <a:pt x="113" y="0"/>
                  </a:cubicBezTo>
                  <a:cubicBezTo>
                    <a:pt x="4" y="0"/>
                    <a:pt x="4" y="0"/>
                    <a:pt x="4" y="0"/>
                  </a:cubicBezTo>
                  <a:cubicBezTo>
                    <a:pt x="0" y="11"/>
                    <a:pt x="0" y="11"/>
                    <a:pt x="0" y="11"/>
                  </a:cubicBezTo>
                  <a:cubicBezTo>
                    <a:pt x="72" y="11"/>
                    <a:pt x="72" y="11"/>
                    <a:pt x="72" y="11"/>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10" name="Freeform 7">
              <a:extLst>
                <a:ext uri="{FF2B5EF4-FFF2-40B4-BE49-F238E27FC236}">
                  <a16:creationId xmlns:a16="http://schemas.microsoft.com/office/drawing/2014/main" id="{3864AA6C-99FB-F339-2B2E-8F174B36F9D6}"/>
                </a:ext>
              </a:extLst>
            </p:cNvPr>
            <p:cNvSpPr>
              <a:spLocks/>
            </p:cNvSpPr>
            <p:nvPr userDrawn="1"/>
          </p:nvSpPr>
          <p:spPr bwMode="auto">
            <a:xfrm>
              <a:off x="4932363" y="2898775"/>
              <a:ext cx="1290638" cy="122238"/>
            </a:xfrm>
            <a:custGeom>
              <a:avLst/>
              <a:gdLst>
                <a:gd name="T0" fmla="*/ 116 w 117"/>
                <a:gd name="T1" fmla="*/ 3 h 11"/>
                <a:gd name="T2" fmla="*/ 117 w 117"/>
                <a:gd name="T3" fmla="*/ 0 h 11"/>
                <a:gd name="T4" fmla="*/ 4 w 117"/>
                <a:gd name="T5" fmla="*/ 0 h 11"/>
                <a:gd name="T6" fmla="*/ 0 w 117"/>
                <a:gd name="T7" fmla="*/ 11 h 11"/>
                <a:gd name="T8" fmla="*/ 113 w 117"/>
                <a:gd name="T9" fmla="*/ 11 h 11"/>
                <a:gd name="T10" fmla="*/ 116 w 117"/>
                <a:gd name="T11" fmla="*/ 3 h 11"/>
              </a:gdLst>
              <a:ahLst/>
              <a:cxnLst>
                <a:cxn ang="0">
                  <a:pos x="T0" y="T1"/>
                </a:cxn>
                <a:cxn ang="0">
                  <a:pos x="T2" y="T3"/>
                </a:cxn>
                <a:cxn ang="0">
                  <a:pos x="T4" y="T5"/>
                </a:cxn>
                <a:cxn ang="0">
                  <a:pos x="T6" y="T7"/>
                </a:cxn>
                <a:cxn ang="0">
                  <a:pos x="T8" y="T9"/>
                </a:cxn>
                <a:cxn ang="0">
                  <a:pos x="T10" y="T11"/>
                </a:cxn>
              </a:cxnLst>
              <a:rect l="0" t="0" r="r" b="b"/>
              <a:pathLst>
                <a:path w="117" h="11">
                  <a:moveTo>
                    <a:pt x="116" y="3"/>
                  </a:moveTo>
                  <a:cubicBezTo>
                    <a:pt x="117" y="2"/>
                    <a:pt x="117" y="1"/>
                    <a:pt x="117" y="0"/>
                  </a:cubicBezTo>
                  <a:cubicBezTo>
                    <a:pt x="4" y="0"/>
                    <a:pt x="4" y="0"/>
                    <a:pt x="4" y="0"/>
                  </a:cubicBezTo>
                  <a:cubicBezTo>
                    <a:pt x="0" y="11"/>
                    <a:pt x="0" y="11"/>
                    <a:pt x="0" y="11"/>
                  </a:cubicBezTo>
                  <a:cubicBezTo>
                    <a:pt x="113" y="11"/>
                    <a:pt x="113" y="11"/>
                    <a:pt x="113" y="11"/>
                  </a:cubicBezTo>
                  <a:cubicBezTo>
                    <a:pt x="115" y="9"/>
                    <a:pt x="116" y="6"/>
                    <a:pt x="116" y="3"/>
                  </a:cubicBezTo>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11" name="Freeform 8">
              <a:extLst>
                <a:ext uri="{FF2B5EF4-FFF2-40B4-BE49-F238E27FC236}">
                  <a16:creationId xmlns:a16="http://schemas.microsoft.com/office/drawing/2014/main" id="{FD2B75B3-39FF-1F9F-6D2C-5A35BA74DD5E}"/>
                </a:ext>
              </a:extLst>
            </p:cNvPr>
            <p:cNvSpPr>
              <a:spLocks/>
            </p:cNvSpPr>
            <p:nvPr userDrawn="1"/>
          </p:nvSpPr>
          <p:spPr bwMode="auto">
            <a:xfrm>
              <a:off x="5019675" y="2667000"/>
              <a:ext cx="1181100" cy="120650"/>
            </a:xfrm>
            <a:custGeom>
              <a:avLst/>
              <a:gdLst>
                <a:gd name="T0" fmla="*/ 104 w 107"/>
                <a:gd name="T1" fmla="*/ 6 h 11"/>
                <a:gd name="T2" fmla="*/ 85 w 107"/>
                <a:gd name="T3" fmla="*/ 0 h 11"/>
                <a:gd name="T4" fmla="*/ 77 w 107"/>
                <a:gd name="T5" fmla="*/ 0 h 11"/>
                <a:gd name="T6" fmla="*/ 5 w 107"/>
                <a:gd name="T7" fmla="*/ 0 h 11"/>
                <a:gd name="T8" fmla="*/ 0 w 107"/>
                <a:gd name="T9" fmla="*/ 11 h 11"/>
                <a:gd name="T10" fmla="*/ 107 w 107"/>
                <a:gd name="T11" fmla="*/ 11 h 11"/>
                <a:gd name="T12" fmla="*/ 104 w 107"/>
                <a:gd name="T13" fmla="*/ 6 h 11"/>
              </a:gdLst>
              <a:ahLst/>
              <a:cxnLst>
                <a:cxn ang="0">
                  <a:pos x="T0" y="T1"/>
                </a:cxn>
                <a:cxn ang="0">
                  <a:pos x="T2" y="T3"/>
                </a:cxn>
                <a:cxn ang="0">
                  <a:pos x="T4" y="T5"/>
                </a:cxn>
                <a:cxn ang="0">
                  <a:pos x="T6" y="T7"/>
                </a:cxn>
                <a:cxn ang="0">
                  <a:pos x="T8" y="T9"/>
                </a:cxn>
                <a:cxn ang="0">
                  <a:pos x="T10" y="T11"/>
                </a:cxn>
                <a:cxn ang="0">
                  <a:pos x="T12" y="T13"/>
                </a:cxn>
              </a:cxnLst>
              <a:rect l="0" t="0" r="r" b="b"/>
              <a:pathLst>
                <a:path w="107" h="11">
                  <a:moveTo>
                    <a:pt x="104" y="6"/>
                  </a:moveTo>
                  <a:cubicBezTo>
                    <a:pt x="100" y="2"/>
                    <a:pt x="94" y="0"/>
                    <a:pt x="85" y="0"/>
                  </a:cubicBezTo>
                  <a:cubicBezTo>
                    <a:pt x="77" y="0"/>
                    <a:pt x="77" y="0"/>
                    <a:pt x="77" y="0"/>
                  </a:cubicBezTo>
                  <a:cubicBezTo>
                    <a:pt x="5" y="0"/>
                    <a:pt x="5" y="0"/>
                    <a:pt x="5" y="0"/>
                  </a:cubicBezTo>
                  <a:cubicBezTo>
                    <a:pt x="0" y="11"/>
                    <a:pt x="0" y="11"/>
                    <a:pt x="0" y="11"/>
                  </a:cubicBezTo>
                  <a:cubicBezTo>
                    <a:pt x="107" y="11"/>
                    <a:pt x="107" y="11"/>
                    <a:pt x="107" y="11"/>
                  </a:cubicBezTo>
                  <a:cubicBezTo>
                    <a:pt x="107" y="9"/>
                    <a:pt x="106" y="8"/>
                    <a:pt x="104" y="6"/>
                  </a:cubicBezTo>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12" name="Freeform 9">
              <a:extLst>
                <a:ext uri="{FF2B5EF4-FFF2-40B4-BE49-F238E27FC236}">
                  <a16:creationId xmlns:a16="http://schemas.microsoft.com/office/drawing/2014/main" id="{4DD225AF-653C-7EE2-C9DA-8D8508EAE96F}"/>
                </a:ext>
              </a:extLst>
            </p:cNvPr>
            <p:cNvSpPr>
              <a:spLocks/>
            </p:cNvSpPr>
            <p:nvPr userDrawn="1"/>
          </p:nvSpPr>
          <p:spPr bwMode="auto">
            <a:xfrm>
              <a:off x="4754563" y="3384550"/>
              <a:ext cx="839788" cy="111125"/>
            </a:xfrm>
            <a:custGeom>
              <a:avLst/>
              <a:gdLst>
                <a:gd name="T0" fmla="*/ 529 w 529"/>
                <a:gd name="T1" fmla="*/ 0 h 70"/>
                <a:gd name="T2" fmla="*/ 28 w 529"/>
                <a:gd name="T3" fmla="*/ 0 h 70"/>
                <a:gd name="T4" fmla="*/ 0 w 529"/>
                <a:gd name="T5" fmla="*/ 70 h 70"/>
                <a:gd name="T6" fmla="*/ 501 w 529"/>
                <a:gd name="T7" fmla="*/ 70 h 70"/>
                <a:gd name="T8" fmla="*/ 529 w 529"/>
                <a:gd name="T9" fmla="*/ 0 h 70"/>
              </a:gdLst>
              <a:ahLst/>
              <a:cxnLst>
                <a:cxn ang="0">
                  <a:pos x="T0" y="T1"/>
                </a:cxn>
                <a:cxn ang="0">
                  <a:pos x="T2" y="T3"/>
                </a:cxn>
                <a:cxn ang="0">
                  <a:pos x="T4" y="T5"/>
                </a:cxn>
                <a:cxn ang="0">
                  <a:pos x="T6" y="T7"/>
                </a:cxn>
                <a:cxn ang="0">
                  <a:pos x="T8" y="T9"/>
                </a:cxn>
              </a:cxnLst>
              <a:rect l="0" t="0" r="r" b="b"/>
              <a:pathLst>
                <a:path w="529" h="70">
                  <a:moveTo>
                    <a:pt x="529" y="0"/>
                  </a:moveTo>
                  <a:lnTo>
                    <a:pt x="28" y="0"/>
                  </a:lnTo>
                  <a:lnTo>
                    <a:pt x="0" y="70"/>
                  </a:lnTo>
                  <a:lnTo>
                    <a:pt x="501" y="70"/>
                  </a:lnTo>
                  <a:lnTo>
                    <a:pt x="529" y="0"/>
                  </a:lnTo>
                  <a:close/>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13" name="Freeform 10">
              <a:extLst>
                <a:ext uri="{FF2B5EF4-FFF2-40B4-BE49-F238E27FC236}">
                  <a16:creationId xmlns:a16="http://schemas.microsoft.com/office/drawing/2014/main" id="{8BF98B98-6DEB-9A7A-BF1B-028308E38EA3}"/>
                </a:ext>
              </a:extLst>
            </p:cNvPr>
            <p:cNvSpPr>
              <a:spLocks/>
            </p:cNvSpPr>
            <p:nvPr userDrawn="1"/>
          </p:nvSpPr>
          <p:spPr bwMode="auto">
            <a:xfrm>
              <a:off x="4656138" y="3616325"/>
              <a:ext cx="849313" cy="122238"/>
            </a:xfrm>
            <a:custGeom>
              <a:avLst/>
              <a:gdLst>
                <a:gd name="T0" fmla="*/ 535 w 535"/>
                <a:gd name="T1" fmla="*/ 0 h 77"/>
                <a:gd name="T2" fmla="*/ 28 w 535"/>
                <a:gd name="T3" fmla="*/ 0 h 77"/>
                <a:gd name="T4" fmla="*/ 0 w 535"/>
                <a:gd name="T5" fmla="*/ 77 h 77"/>
                <a:gd name="T6" fmla="*/ 507 w 535"/>
                <a:gd name="T7" fmla="*/ 77 h 77"/>
                <a:gd name="T8" fmla="*/ 535 w 535"/>
                <a:gd name="T9" fmla="*/ 0 h 77"/>
              </a:gdLst>
              <a:ahLst/>
              <a:cxnLst>
                <a:cxn ang="0">
                  <a:pos x="T0" y="T1"/>
                </a:cxn>
                <a:cxn ang="0">
                  <a:pos x="T2" y="T3"/>
                </a:cxn>
                <a:cxn ang="0">
                  <a:pos x="T4" y="T5"/>
                </a:cxn>
                <a:cxn ang="0">
                  <a:pos x="T6" y="T7"/>
                </a:cxn>
                <a:cxn ang="0">
                  <a:pos x="T8" y="T9"/>
                </a:cxn>
              </a:cxnLst>
              <a:rect l="0" t="0" r="r" b="b"/>
              <a:pathLst>
                <a:path w="535" h="77">
                  <a:moveTo>
                    <a:pt x="535" y="0"/>
                  </a:moveTo>
                  <a:lnTo>
                    <a:pt x="28" y="0"/>
                  </a:lnTo>
                  <a:lnTo>
                    <a:pt x="0" y="77"/>
                  </a:lnTo>
                  <a:lnTo>
                    <a:pt x="507" y="77"/>
                  </a:lnTo>
                  <a:lnTo>
                    <a:pt x="535" y="0"/>
                  </a:lnTo>
                  <a:close/>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14" name="Freeform 11">
              <a:extLst>
                <a:ext uri="{FF2B5EF4-FFF2-40B4-BE49-F238E27FC236}">
                  <a16:creationId xmlns:a16="http://schemas.microsoft.com/office/drawing/2014/main" id="{028957FA-077B-1115-075E-74040BF13EE9}"/>
                </a:ext>
              </a:extLst>
            </p:cNvPr>
            <p:cNvSpPr>
              <a:spLocks noEditPoints="1"/>
            </p:cNvSpPr>
            <p:nvPr userDrawn="1"/>
          </p:nvSpPr>
          <p:spPr bwMode="auto">
            <a:xfrm>
              <a:off x="4292600" y="4930775"/>
              <a:ext cx="727075" cy="884238"/>
            </a:xfrm>
            <a:custGeom>
              <a:avLst/>
              <a:gdLst>
                <a:gd name="T0" fmla="*/ 64 w 66"/>
                <a:gd name="T1" fmla="*/ 26 h 80"/>
                <a:gd name="T2" fmla="*/ 37 w 66"/>
                <a:gd name="T3" fmla="*/ 0 h 80"/>
                <a:gd name="T4" fmla="*/ 17 w 66"/>
                <a:gd name="T5" fmla="*/ 6 h 80"/>
                <a:gd name="T6" fmla="*/ 0 w 66"/>
                <a:gd name="T7" fmla="*/ 41 h 80"/>
                <a:gd name="T8" fmla="*/ 11 w 66"/>
                <a:gd name="T9" fmla="*/ 71 h 80"/>
                <a:gd name="T10" fmla="*/ 34 w 66"/>
                <a:gd name="T11" fmla="*/ 80 h 80"/>
                <a:gd name="T12" fmla="*/ 65 w 66"/>
                <a:gd name="T13" fmla="*/ 66 h 80"/>
                <a:gd name="T14" fmla="*/ 66 w 66"/>
                <a:gd name="T15" fmla="*/ 61 h 80"/>
                <a:gd name="T16" fmla="*/ 65 w 66"/>
                <a:gd name="T17" fmla="*/ 60 h 80"/>
                <a:gd name="T18" fmla="*/ 43 w 66"/>
                <a:gd name="T19" fmla="*/ 68 h 80"/>
                <a:gd name="T20" fmla="*/ 22 w 66"/>
                <a:gd name="T21" fmla="*/ 59 h 80"/>
                <a:gd name="T22" fmla="*/ 14 w 66"/>
                <a:gd name="T23" fmla="*/ 40 h 80"/>
                <a:gd name="T24" fmla="*/ 15 w 66"/>
                <a:gd name="T25" fmla="*/ 38 h 80"/>
                <a:gd name="T26" fmla="*/ 64 w 66"/>
                <a:gd name="T27" fmla="*/ 34 h 80"/>
                <a:gd name="T28" fmla="*/ 64 w 66"/>
                <a:gd name="T29" fmla="*/ 26 h 80"/>
                <a:gd name="T30" fmla="*/ 32 w 66"/>
                <a:gd name="T31" fmla="*/ 7 h 80"/>
                <a:gd name="T32" fmla="*/ 49 w 66"/>
                <a:gd name="T33" fmla="*/ 28 h 80"/>
                <a:gd name="T34" fmla="*/ 48 w 66"/>
                <a:gd name="T35" fmla="*/ 29 h 80"/>
                <a:gd name="T36" fmla="*/ 16 w 66"/>
                <a:gd name="T37" fmla="*/ 30 h 80"/>
                <a:gd name="T38" fmla="*/ 15 w 66"/>
                <a:gd name="T39" fmla="*/ 29 h 80"/>
                <a:gd name="T40" fmla="*/ 32 w 66"/>
                <a:gd name="T41" fmla="*/ 7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66" h="80">
                  <a:moveTo>
                    <a:pt x="64" y="26"/>
                  </a:moveTo>
                  <a:cubicBezTo>
                    <a:pt x="62" y="16"/>
                    <a:pt x="56" y="0"/>
                    <a:pt x="37" y="0"/>
                  </a:cubicBezTo>
                  <a:cubicBezTo>
                    <a:pt x="31" y="0"/>
                    <a:pt x="23" y="2"/>
                    <a:pt x="17" y="6"/>
                  </a:cubicBezTo>
                  <a:cubicBezTo>
                    <a:pt x="7" y="13"/>
                    <a:pt x="0" y="24"/>
                    <a:pt x="0" y="41"/>
                  </a:cubicBezTo>
                  <a:cubicBezTo>
                    <a:pt x="0" y="52"/>
                    <a:pt x="3" y="63"/>
                    <a:pt x="11" y="71"/>
                  </a:cubicBezTo>
                  <a:cubicBezTo>
                    <a:pt x="17" y="77"/>
                    <a:pt x="24" y="80"/>
                    <a:pt x="34" y="80"/>
                  </a:cubicBezTo>
                  <a:cubicBezTo>
                    <a:pt x="43" y="80"/>
                    <a:pt x="56" y="76"/>
                    <a:pt x="65" y="66"/>
                  </a:cubicBezTo>
                  <a:cubicBezTo>
                    <a:pt x="65" y="66"/>
                    <a:pt x="66" y="62"/>
                    <a:pt x="66" y="61"/>
                  </a:cubicBezTo>
                  <a:cubicBezTo>
                    <a:pt x="65" y="60"/>
                    <a:pt x="65" y="60"/>
                    <a:pt x="65" y="60"/>
                  </a:cubicBezTo>
                  <a:cubicBezTo>
                    <a:pt x="58" y="66"/>
                    <a:pt x="51" y="68"/>
                    <a:pt x="43" y="68"/>
                  </a:cubicBezTo>
                  <a:cubicBezTo>
                    <a:pt x="34" y="68"/>
                    <a:pt x="28" y="65"/>
                    <a:pt x="22" y="59"/>
                  </a:cubicBezTo>
                  <a:cubicBezTo>
                    <a:pt x="18" y="54"/>
                    <a:pt x="15" y="46"/>
                    <a:pt x="14" y="40"/>
                  </a:cubicBezTo>
                  <a:cubicBezTo>
                    <a:pt x="14" y="39"/>
                    <a:pt x="15" y="38"/>
                    <a:pt x="15" y="38"/>
                  </a:cubicBezTo>
                  <a:cubicBezTo>
                    <a:pt x="31" y="37"/>
                    <a:pt x="54" y="36"/>
                    <a:pt x="64" y="34"/>
                  </a:cubicBezTo>
                  <a:cubicBezTo>
                    <a:pt x="65" y="33"/>
                    <a:pt x="64" y="26"/>
                    <a:pt x="64" y="26"/>
                  </a:cubicBezTo>
                  <a:moveTo>
                    <a:pt x="32" y="7"/>
                  </a:moveTo>
                  <a:cubicBezTo>
                    <a:pt x="42" y="7"/>
                    <a:pt x="48" y="18"/>
                    <a:pt x="49" y="28"/>
                  </a:cubicBezTo>
                  <a:cubicBezTo>
                    <a:pt x="49" y="28"/>
                    <a:pt x="49" y="29"/>
                    <a:pt x="48" y="29"/>
                  </a:cubicBezTo>
                  <a:cubicBezTo>
                    <a:pt x="44" y="30"/>
                    <a:pt x="22" y="31"/>
                    <a:pt x="16" y="30"/>
                  </a:cubicBezTo>
                  <a:cubicBezTo>
                    <a:pt x="15" y="30"/>
                    <a:pt x="15" y="30"/>
                    <a:pt x="15" y="29"/>
                  </a:cubicBezTo>
                  <a:cubicBezTo>
                    <a:pt x="16" y="16"/>
                    <a:pt x="22" y="7"/>
                    <a:pt x="32" y="7"/>
                  </a:cubicBezTo>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15" name="Freeform 12">
              <a:extLst>
                <a:ext uri="{FF2B5EF4-FFF2-40B4-BE49-F238E27FC236}">
                  <a16:creationId xmlns:a16="http://schemas.microsoft.com/office/drawing/2014/main" id="{5E792DE1-8159-E82A-4758-16B19D0FF3E2}"/>
                </a:ext>
              </a:extLst>
            </p:cNvPr>
            <p:cNvSpPr>
              <a:spLocks noEditPoints="1"/>
            </p:cNvSpPr>
            <p:nvPr userDrawn="1"/>
          </p:nvSpPr>
          <p:spPr bwMode="auto">
            <a:xfrm>
              <a:off x="0" y="4489450"/>
              <a:ext cx="1268413" cy="1314450"/>
            </a:xfrm>
            <a:custGeom>
              <a:avLst/>
              <a:gdLst>
                <a:gd name="T0" fmla="*/ 17 w 115"/>
                <a:gd name="T1" fmla="*/ 95 h 119"/>
                <a:gd name="T2" fmla="*/ 49 w 115"/>
                <a:gd name="T3" fmla="*/ 11 h 119"/>
                <a:gd name="T4" fmla="*/ 52 w 115"/>
                <a:gd name="T5" fmla="*/ 0 h 119"/>
                <a:gd name="T6" fmla="*/ 59 w 115"/>
                <a:gd name="T7" fmla="*/ 0 h 119"/>
                <a:gd name="T8" fmla="*/ 65 w 115"/>
                <a:gd name="T9" fmla="*/ 0 h 119"/>
                <a:gd name="T10" fmla="*/ 68 w 115"/>
                <a:gd name="T11" fmla="*/ 10 h 119"/>
                <a:gd name="T12" fmla="*/ 100 w 115"/>
                <a:gd name="T13" fmla="*/ 98 h 119"/>
                <a:gd name="T14" fmla="*/ 114 w 115"/>
                <a:gd name="T15" fmla="*/ 113 h 119"/>
                <a:gd name="T16" fmla="*/ 114 w 115"/>
                <a:gd name="T17" fmla="*/ 119 h 119"/>
                <a:gd name="T18" fmla="*/ 97 w 115"/>
                <a:gd name="T19" fmla="*/ 118 h 119"/>
                <a:gd name="T20" fmla="*/ 76 w 115"/>
                <a:gd name="T21" fmla="*/ 119 h 119"/>
                <a:gd name="T22" fmla="*/ 76 w 115"/>
                <a:gd name="T23" fmla="*/ 113 h 119"/>
                <a:gd name="T24" fmla="*/ 82 w 115"/>
                <a:gd name="T25" fmla="*/ 111 h 119"/>
                <a:gd name="T26" fmla="*/ 84 w 115"/>
                <a:gd name="T27" fmla="*/ 106 h 119"/>
                <a:gd name="T28" fmla="*/ 73 w 115"/>
                <a:gd name="T29" fmla="*/ 73 h 119"/>
                <a:gd name="T30" fmla="*/ 71 w 115"/>
                <a:gd name="T31" fmla="*/ 72 h 119"/>
                <a:gd name="T32" fmla="*/ 53 w 115"/>
                <a:gd name="T33" fmla="*/ 72 h 119"/>
                <a:gd name="T34" fmla="*/ 37 w 115"/>
                <a:gd name="T35" fmla="*/ 72 h 119"/>
                <a:gd name="T36" fmla="*/ 35 w 115"/>
                <a:gd name="T37" fmla="*/ 74 h 119"/>
                <a:gd name="T38" fmla="*/ 25 w 115"/>
                <a:gd name="T39" fmla="*/ 105 h 119"/>
                <a:gd name="T40" fmla="*/ 29 w 115"/>
                <a:gd name="T41" fmla="*/ 112 h 119"/>
                <a:gd name="T42" fmla="*/ 36 w 115"/>
                <a:gd name="T43" fmla="*/ 113 h 119"/>
                <a:gd name="T44" fmla="*/ 36 w 115"/>
                <a:gd name="T45" fmla="*/ 119 h 119"/>
                <a:gd name="T46" fmla="*/ 15 w 115"/>
                <a:gd name="T47" fmla="*/ 118 h 119"/>
                <a:gd name="T48" fmla="*/ 1 w 115"/>
                <a:gd name="T49" fmla="*/ 119 h 119"/>
                <a:gd name="T50" fmla="*/ 1 w 115"/>
                <a:gd name="T51" fmla="*/ 113 h 119"/>
                <a:gd name="T52" fmla="*/ 17 w 115"/>
                <a:gd name="T53" fmla="*/ 95 h 119"/>
                <a:gd name="T54" fmla="*/ 54 w 115"/>
                <a:gd name="T55" fmla="*/ 20 h 119"/>
                <a:gd name="T56" fmla="*/ 39 w 115"/>
                <a:gd name="T57" fmla="*/ 62 h 119"/>
                <a:gd name="T58" fmla="*/ 40 w 115"/>
                <a:gd name="T59" fmla="*/ 63 h 119"/>
                <a:gd name="T60" fmla="*/ 56 w 115"/>
                <a:gd name="T61" fmla="*/ 63 h 119"/>
                <a:gd name="T62" fmla="*/ 68 w 115"/>
                <a:gd name="T63" fmla="*/ 63 h 119"/>
                <a:gd name="T64" fmla="*/ 69 w 115"/>
                <a:gd name="T65" fmla="*/ 61 h 119"/>
                <a:gd name="T66" fmla="*/ 55 w 115"/>
                <a:gd name="T67" fmla="*/ 20 h 119"/>
                <a:gd name="T68" fmla="*/ 54 w 115"/>
                <a:gd name="T69" fmla="*/ 20 h 1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115" h="119">
                  <a:moveTo>
                    <a:pt x="17" y="95"/>
                  </a:moveTo>
                  <a:cubicBezTo>
                    <a:pt x="27" y="72"/>
                    <a:pt x="45" y="23"/>
                    <a:pt x="49" y="11"/>
                  </a:cubicBezTo>
                  <a:cubicBezTo>
                    <a:pt x="51" y="7"/>
                    <a:pt x="52" y="3"/>
                    <a:pt x="52" y="0"/>
                  </a:cubicBezTo>
                  <a:cubicBezTo>
                    <a:pt x="53" y="0"/>
                    <a:pt x="56" y="0"/>
                    <a:pt x="59" y="0"/>
                  </a:cubicBezTo>
                  <a:cubicBezTo>
                    <a:pt x="63" y="0"/>
                    <a:pt x="65" y="0"/>
                    <a:pt x="65" y="0"/>
                  </a:cubicBezTo>
                  <a:cubicBezTo>
                    <a:pt x="66" y="3"/>
                    <a:pt x="67" y="7"/>
                    <a:pt x="68" y="10"/>
                  </a:cubicBezTo>
                  <a:cubicBezTo>
                    <a:pt x="72" y="21"/>
                    <a:pt x="93" y="82"/>
                    <a:pt x="100" y="98"/>
                  </a:cubicBezTo>
                  <a:cubicBezTo>
                    <a:pt x="106" y="111"/>
                    <a:pt x="105" y="112"/>
                    <a:pt x="114" y="113"/>
                  </a:cubicBezTo>
                  <a:cubicBezTo>
                    <a:pt x="115" y="113"/>
                    <a:pt x="114" y="118"/>
                    <a:pt x="114" y="119"/>
                  </a:cubicBezTo>
                  <a:cubicBezTo>
                    <a:pt x="109" y="119"/>
                    <a:pt x="106" y="118"/>
                    <a:pt x="97" y="118"/>
                  </a:cubicBezTo>
                  <a:cubicBezTo>
                    <a:pt x="88" y="118"/>
                    <a:pt x="80" y="119"/>
                    <a:pt x="76" y="119"/>
                  </a:cubicBezTo>
                  <a:cubicBezTo>
                    <a:pt x="76" y="118"/>
                    <a:pt x="75" y="114"/>
                    <a:pt x="76" y="113"/>
                  </a:cubicBezTo>
                  <a:cubicBezTo>
                    <a:pt x="80" y="113"/>
                    <a:pt x="80" y="113"/>
                    <a:pt x="82" y="111"/>
                  </a:cubicBezTo>
                  <a:cubicBezTo>
                    <a:pt x="84" y="109"/>
                    <a:pt x="85" y="108"/>
                    <a:pt x="84" y="106"/>
                  </a:cubicBezTo>
                  <a:cubicBezTo>
                    <a:pt x="82" y="98"/>
                    <a:pt x="76" y="82"/>
                    <a:pt x="73" y="73"/>
                  </a:cubicBezTo>
                  <a:cubicBezTo>
                    <a:pt x="73" y="73"/>
                    <a:pt x="71" y="72"/>
                    <a:pt x="71" y="72"/>
                  </a:cubicBezTo>
                  <a:cubicBezTo>
                    <a:pt x="68" y="72"/>
                    <a:pt x="62" y="72"/>
                    <a:pt x="53" y="72"/>
                  </a:cubicBezTo>
                  <a:cubicBezTo>
                    <a:pt x="41" y="72"/>
                    <a:pt x="39" y="72"/>
                    <a:pt x="37" y="72"/>
                  </a:cubicBezTo>
                  <a:cubicBezTo>
                    <a:pt x="36" y="72"/>
                    <a:pt x="35" y="73"/>
                    <a:pt x="35" y="74"/>
                  </a:cubicBezTo>
                  <a:cubicBezTo>
                    <a:pt x="31" y="84"/>
                    <a:pt x="25" y="100"/>
                    <a:pt x="25" y="105"/>
                  </a:cubicBezTo>
                  <a:cubicBezTo>
                    <a:pt x="25" y="108"/>
                    <a:pt x="25" y="111"/>
                    <a:pt x="29" y="112"/>
                  </a:cubicBezTo>
                  <a:cubicBezTo>
                    <a:pt x="32" y="112"/>
                    <a:pt x="33" y="113"/>
                    <a:pt x="36" y="113"/>
                  </a:cubicBezTo>
                  <a:cubicBezTo>
                    <a:pt x="37" y="113"/>
                    <a:pt x="36" y="118"/>
                    <a:pt x="36" y="119"/>
                  </a:cubicBezTo>
                  <a:cubicBezTo>
                    <a:pt x="32" y="119"/>
                    <a:pt x="26" y="118"/>
                    <a:pt x="15" y="118"/>
                  </a:cubicBezTo>
                  <a:cubicBezTo>
                    <a:pt x="4" y="118"/>
                    <a:pt x="5" y="119"/>
                    <a:pt x="1" y="119"/>
                  </a:cubicBezTo>
                  <a:cubicBezTo>
                    <a:pt x="0" y="118"/>
                    <a:pt x="0" y="113"/>
                    <a:pt x="1" y="113"/>
                  </a:cubicBezTo>
                  <a:cubicBezTo>
                    <a:pt x="11" y="112"/>
                    <a:pt x="11" y="110"/>
                    <a:pt x="17" y="95"/>
                  </a:cubicBezTo>
                  <a:moveTo>
                    <a:pt x="54" y="20"/>
                  </a:moveTo>
                  <a:cubicBezTo>
                    <a:pt x="51" y="30"/>
                    <a:pt x="43" y="52"/>
                    <a:pt x="39" y="62"/>
                  </a:cubicBezTo>
                  <a:cubicBezTo>
                    <a:pt x="39" y="62"/>
                    <a:pt x="40" y="63"/>
                    <a:pt x="40" y="63"/>
                  </a:cubicBezTo>
                  <a:cubicBezTo>
                    <a:pt x="42" y="63"/>
                    <a:pt x="48" y="63"/>
                    <a:pt x="56" y="63"/>
                  </a:cubicBezTo>
                  <a:cubicBezTo>
                    <a:pt x="60" y="63"/>
                    <a:pt x="66" y="63"/>
                    <a:pt x="68" y="63"/>
                  </a:cubicBezTo>
                  <a:cubicBezTo>
                    <a:pt x="69" y="63"/>
                    <a:pt x="69" y="62"/>
                    <a:pt x="69" y="61"/>
                  </a:cubicBezTo>
                  <a:cubicBezTo>
                    <a:pt x="65" y="50"/>
                    <a:pt x="58" y="28"/>
                    <a:pt x="55" y="20"/>
                  </a:cubicBezTo>
                  <a:cubicBezTo>
                    <a:pt x="55" y="20"/>
                    <a:pt x="54" y="20"/>
                    <a:pt x="54" y="20"/>
                  </a:cubicBezTo>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16" name="Freeform 13">
              <a:extLst>
                <a:ext uri="{FF2B5EF4-FFF2-40B4-BE49-F238E27FC236}">
                  <a16:creationId xmlns:a16="http://schemas.microsoft.com/office/drawing/2014/main" id="{AC0D780C-B5AF-577D-C30A-D9D9878B3706}"/>
                </a:ext>
              </a:extLst>
            </p:cNvPr>
            <p:cNvSpPr>
              <a:spLocks/>
            </p:cNvSpPr>
            <p:nvPr userDrawn="1"/>
          </p:nvSpPr>
          <p:spPr bwMode="auto">
            <a:xfrm>
              <a:off x="1312863" y="4930775"/>
              <a:ext cx="595313" cy="884238"/>
            </a:xfrm>
            <a:custGeom>
              <a:avLst/>
              <a:gdLst>
                <a:gd name="T0" fmla="*/ 49 w 54"/>
                <a:gd name="T1" fmla="*/ 22 h 80"/>
                <a:gd name="T2" fmla="*/ 44 w 54"/>
                <a:gd name="T3" fmla="*/ 22 h 80"/>
                <a:gd name="T4" fmla="*/ 37 w 54"/>
                <a:gd name="T5" fmla="*/ 8 h 80"/>
                <a:gd name="T6" fmla="*/ 28 w 54"/>
                <a:gd name="T7" fmla="*/ 6 h 80"/>
                <a:gd name="T8" fmla="*/ 16 w 54"/>
                <a:gd name="T9" fmla="*/ 17 h 80"/>
                <a:gd name="T10" fmla="*/ 34 w 54"/>
                <a:gd name="T11" fmla="*/ 34 h 80"/>
                <a:gd name="T12" fmla="*/ 54 w 54"/>
                <a:gd name="T13" fmla="*/ 57 h 80"/>
                <a:gd name="T14" fmla="*/ 24 w 54"/>
                <a:gd name="T15" fmla="*/ 80 h 80"/>
                <a:gd name="T16" fmla="*/ 4 w 54"/>
                <a:gd name="T17" fmla="*/ 77 h 80"/>
                <a:gd name="T18" fmla="*/ 0 w 54"/>
                <a:gd name="T19" fmla="*/ 56 h 80"/>
                <a:gd name="T20" fmla="*/ 6 w 54"/>
                <a:gd name="T21" fmla="*/ 54 h 80"/>
                <a:gd name="T22" fmla="*/ 17 w 54"/>
                <a:gd name="T23" fmla="*/ 72 h 80"/>
                <a:gd name="T24" fmla="*/ 27 w 54"/>
                <a:gd name="T25" fmla="*/ 74 h 80"/>
                <a:gd name="T26" fmla="*/ 40 w 54"/>
                <a:gd name="T27" fmla="*/ 63 h 80"/>
                <a:gd name="T28" fmla="*/ 24 w 54"/>
                <a:gd name="T29" fmla="*/ 47 h 80"/>
                <a:gd name="T30" fmla="*/ 3 w 54"/>
                <a:gd name="T31" fmla="*/ 22 h 80"/>
                <a:gd name="T32" fmla="*/ 31 w 54"/>
                <a:gd name="T33" fmla="*/ 0 h 80"/>
                <a:gd name="T34" fmla="*/ 44 w 54"/>
                <a:gd name="T35" fmla="*/ 1 h 80"/>
                <a:gd name="T36" fmla="*/ 51 w 54"/>
                <a:gd name="T37" fmla="*/ 2 h 80"/>
                <a:gd name="T38" fmla="*/ 49 w 54"/>
                <a:gd name="T39" fmla="*/ 22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54" h="80">
                  <a:moveTo>
                    <a:pt x="49" y="22"/>
                  </a:moveTo>
                  <a:cubicBezTo>
                    <a:pt x="48" y="23"/>
                    <a:pt x="45" y="23"/>
                    <a:pt x="44" y="22"/>
                  </a:cubicBezTo>
                  <a:cubicBezTo>
                    <a:pt x="43" y="14"/>
                    <a:pt x="41" y="10"/>
                    <a:pt x="37" y="8"/>
                  </a:cubicBezTo>
                  <a:cubicBezTo>
                    <a:pt x="35" y="6"/>
                    <a:pt x="32" y="6"/>
                    <a:pt x="28" y="6"/>
                  </a:cubicBezTo>
                  <a:cubicBezTo>
                    <a:pt x="21" y="6"/>
                    <a:pt x="16" y="10"/>
                    <a:pt x="16" y="17"/>
                  </a:cubicBezTo>
                  <a:cubicBezTo>
                    <a:pt x="16" y="23"/>
                    <a:pt x="19" y="27"/>
                    <a:pt x="34" y="34"/>
                  </a:cubicBezTo>
                  <a:cubicBezTo>
                    <a:pt x="50" y="41"/>
                    <a:pt x="54" y="48"/>
                    <a:pt x="54" y="57"/>
                  </a:cubicBezTo>
                  <a:cubicBezTo>
                    <a:pt x="54" y="71"/>
                    <a:pt x="41" y="80"/>
                    <a:pt x="24" y="80"/>
                  </a:cubicBezTo>
                  <a:cubicBezTo>
                    <a:pt x="17" y="80"/>
                    <a:pt x="8" y="79"/>
                    <a:pt x="4" y="77"/>
                  </a:cubicBezTo>
                  <a:cubicBezTo>
                    <a:pt x="2" y="72"/>
                    <a:pt x="0" y="60"/>
                    <a:pt x="0" y="56"/>
                  </a:cubicBezTo>
                  <a:cubicBezTo>
                    <a:pt x="1" y="55"/>
                    <a:pt x="5" y="54"/>
                    <a:pt x="6" y="54"/>
                  </a:cubicBezTo>
                  <a:cubicBezTo>
                    <a:pt x="9" y="64"/>
                    <a:pt x="12" y="69"/>
                    <a:pt x="17" y="72"/>
                  </a:cubicBezTo>
                  <a:cubicBezTo>
                    <a:pt x="20" y="73"/>
                    <a:pt x="24" y="74"/>
                    <a:pt x="27" y="74"/>
                  </a:cubicBezTo>
                  <a:cubicBezTo>
                    <a:pt x="35" y="74"/>
                    <a:pt x="40" y="70"/>
                    <a:pt x="40" y="63"/>
                  </a:cubicBezTo>
                  <a:cubicBezTo>
                    <a:pt x="40" y="57"/>
                    <a:pt x="36" y="53"/>
                    <a:pt x="24" y="47"/>
                  </a:cubicBezTo>
                  <a:cubicBezTo>
                    <a:pt x="9" y="39"/>
                    <a:pt x="3" y="33"/>
                    <a:pt x="3" y="22"/>
                  </a:cubicBezTo>
                  <a:cubicBezTo>
                    <a:pt x="3" y="11"/>
                    <a:pt x="12" y="0"/>
                    <a:pt x="31" y="0"/>
                  </a:cubicBezTo>
                  <a:cubicBezTo>
                    <a:pt x="36" y="0"/>
                    <a:pt x="40" y="0"/>
                    <a:pt x="44" y="1"/>
                  </a:cubicBezTo>
                  <a:cubicBezTo>
                    <a:pt x="47" y="2"/>
                    <a:pt x="50" y="2"/>
                    <a:pt x="51" y="2"/>
                  </a:cubicBezTo>
                  <a:cubicBezTo>
                    <a:pt x="50" y="8"/>
                    <a:pt x="50" y="14"/>
                    <a:pt x="49" y="22"/>
                  </a:cubicBezTo>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17" name="Freeform 14">
              <a:extLst>
                <a:ext uri="{FF2B5EF4-FFF2-40B4-BE49-F238E27FC236}">
                  <a16:creationId xmlns:a16="http://schemas.microsoft.com/office/drawing/2014/main" id="{AFD81863-5F78-EAD0-51FA-12BAAA9A7A81}"/>
                </a:ext>
              </a:extLst>
            </p:cNvPr>
            <p:cNvSpPr>
              <a:spLocks/>
            </p:cNvSpPr>
            <p:nvPr userDrawn="1"/>
          </p:nvSpPr>
          <p:spPr bwMode="auto">
            <a:xfrm>
              <a:off x="1997075" y="4930775"/>
              <a:ext cx="595313" cy="884238"/>
            </a:xfrm>
            <a:custGeom>
              <a:avLst/>
              <a:gdLst>
                <a:gd name="T0" fmla="*/ 49 w 54"/>
                <a:gd name="T1" fmla="*/ 22 h 80"/>
                <a:gd name="T2" fmla="*/ 44 w 54"/>
                <a:gd name="T3" fmla="*/ 22 h 80"/>
                <a:gd name="T4" fmla="*/ 37 w 54"/>
                <a:gd name="T5" fmla="*/ 8 h 80"/>
                <a:gd name="T6" fmla="*/ 28 w 54"/>
                <a:gd name="T7" fmla="*/ 6 h 80"/>
                <a:gd name="T8" fmla="*/ 16 w 54"/>
                <a:gd name="T9" fmla="*/ 17 h 80"/>
                <a:gd name="T10" fmla="*/ 34 w 54"/>
                <a:gd name="T11" fmla="*/ 34 h 80"/>
                <a:gd name="T12" fmla="*/ 54 w 54"/>
                <a:gd name="T13" fmla="*/ 57 h 80"/>
                <a:gd name="T14" fmla="*/ 24 w 54"/>
                <a:gd name="T15" fmla="*/ 80 h 80"/>
                <a:gd name="T16" fmla="*/ 4 w 54"/>
                <a:gd name="T17" fmla="*/ 77 h 80"/>
                <a:gd name="T18" fmla="*/ 0 w 54"/>
                <a:gd name="T19" fmla="*/ 56 h 80"/>
                <a:gd name="T20" fmla="*/ 6 w 54"/>
                <a:gd name="T21" fmla="*/ 54 h 80"/>
                <a:gd name="T22" fmla="*/ 17 w 54"/>
                <a:gd name="T23" fmla="*/ 72 h 80"/>
                <a:gd name="T24" fmla="*/ 27 w 54"/>
                <a:gd name="T25" fmla="*/ 74 h 80"/>
                <a:gd name="T26" fmla="*/ 40 w 54"/>
                <a:gd name="T27" fmla="*/ 63 h 80"/>
                <a:gd name="T28" fmla="*/ 24 w 54"/>
                <a:gd name="T29" fmla="*/ 47 h 80"/>
                <a:gd name="T30" fmla="*/ 3 w 54"/>
                <a:gd name="T31" fmla="*/ 22 h 80"/>
                <a:gd name="T32" fmla="*/ 31 w 54"/>
                <a:gd name="T33" fmla="*/ 0 h 80"/>
                <a:gd name="T34" fmla="*/ 44 w 54"/>
                <a:gd name="T35" fmla="*/ 1 h 80"/>
                <a:gd name="T36" fmla="*/ 51 w 54"/>
                <a:gd name="T37" fmla="*/ 2 h 80"/>
                <a:gd name="T38" fmla="*/ 49 w 54"/>
                <a:gd name="T39" fmla="*/ 22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54" h="80">
                  <a:moveTo>
                    <a:pt x="49" y="22"/>
                  </a:moveTo>
                  <a:cubicBezTo>
                    <a:pt x="49" y="23"/>
                    <a:pt x="45" y="23"/>
                    <a:pt x="44" y="22"/>
                  </a:cubicBezTo>
                  <a:cubicBezTo>
                    <a:pt x="43" y="14"/>
                    <a:pt x="41" y="10"/>
                    <a:pt x="37" y="8"/>
                  </a:cubicBezTo>
                  <a:cubicBezTo>
                    <a:pt x="35" y="6"/>
                    <a:pt x="32" y="6"/>
                    <a:pt x="28" y="6"/>
                  </a:cubicBezTo>
                  <a:cubicBezTo>
                    <a:pt x="21" y="6"/>
                    <a:pt x="16" y="10"/>
                    <a:pt x="16" y="17"/>
                  </a:cubicBezTo>
                  <a:cubicBezTo>
                    <a:pt x="16" y="23"/>
                    <a:pt x="19" y="27"/>
                    <a:pt x="34" y="34"/>
                  </a:cubicBezTo>
                  <a:cubicBezTo>
                    <a:pt x="50" y="41"/>
                    <a:pt x="54" y="48"/>
                    <a:pt x="54" y="57"/>
                  </a:cubicBezTo>
                  <a:cubicBezTo>
                    <a:pt x="54" y="71"/>
                    <a:pt x="41" y="80"/>
                    <a:pt x="24" y="80"/>
                  </a:cubicBezTo>
                  <a:cubicBezTo>
                    <a:pt x="17" y="80"/>
                    <a:pt x="8" y="79"/>
                    <a:pt x="4" y="77"/>
                  </a:cubicBezTo>
                  <a:cubicBezTo>
                    <a:pt x="2" y="72"/>
                    <a:pt x="1" y="60"/>
                    <a:pt x="0" y="56"/>
                  </a:cubicBezTo>
                  <a:cubicBezTo>
                    <a:pt x="1" y="55"/>
                    <a:pt x="5" y="54"/>
                    <a:pt x="6" y="54"/>
                  </a:cubicBezTo>
                  <a:cubicBezTo>
                    <a:pt x="9" y="64"/>
                    <a:pt x="12" y="69"/>
                    <a:pt x="17" y="72"/>
                  </a:cubicBezTo>
                  <a:cubicBezTo>
                    <a:pt x="20" y="73"/>
                    <a:pt x="24" y="74"/>
                    <a:pt x="27" y="74"/>
                  </a:cubicBezTo>
                  <a:cubicBezTo>
                    <a:pt x="35" y="74"/>
                    <a:pt x="40" y="70"/>
                    <a:pt x="40" y="63"/>
                  </a:cubicBezTo>
                  <a:cubicBezTo>
                    <a:pt x="40" y="57"/>
                    <a:pt x="36" y="53"/>
                    <a:pt x="24" y="47"/>
                  </a:cubicBezTo>
                  <a:cubicBezTo>
                    <a:pt x="9" y="39"/>
                    <a:pt x="3" y="33"/>
                    <a:pt x="3" y="22"/>
                  </a:cubicBezTo>
                  <a:cubicBezTo>
                    <a:pt x="3" y="11"/>
                    <a:pt x="12" y="0"/>
                    <a:pt x="31" y="0"/>
                  </a:cubicBezTo>
                  <a:cubicBezTo>
                    <a:pt x="36" y="0"/>
                    <a:pt x="40" y="0"/>
                    <a:pt x="44" y="1"/>
                  </a:cubicBezTo>
                  <a:cubicBezTo>
                    <a:pt x="47" y="2"/>
                    <a:pt x="50" y="2"/>
                    <a:pt x="51" y="2"/>
                  </a:cubicBezTo>
                  <a:cubicBezTo>
                    <a:pt x="50" y="8"/>
                    <a:pt x="50" y="14"/>
                    <a:pt x="49" y="22"/>
                  </a:cubicBezTo>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18" name="Freeform 15">
              <a:extLst>
                <a:ext uri="{FF2B5EF4-FFF2-40B4-BE49-F238E27FC236}">
                  <a16:creationId xmlns:a16="http://schemas.microsoft.com/office/drawing/2014/main" id="{0FB524F9-2CCD-E9E4-3BCA-709631D8471F}"/>
                </a:ext>
              </a:extLst>
            </p:cNvPr>
            <p:cNvSpPr>
              <a:spLocks/>
            </p:cNvSpPr>
            <p:nvPr userDrawn="1"/>
          </p:nvSpPr>
          <p:spPr bwMode="auto">
            <a:xfrm>
              <a:off x="2670175" y="4941888"/>
              <a:ext cx="904875" cy="884238"/>
            </a:xfrm>
            <a:custGeom>
              <a:avLst/>
              <a:gdLst>
                <a:gd name="T0" fmla="*/ 82 w 82"/>
                <a:gd name="T1" fmla="*/ 67 h 80"/>
                <a:gd name="T2" fmla="*/ 81 w 82"/>
                <a:gd name="T3" fmla="*/ 72 h 80"/>
                <a:gd name="T4" fmla="*/ 60 w 82"/>
                <a:gd name="T5" fmla="*/ 80 h 80"/>
                <a:gd name="T6" fmla="*/ 59 w 82"/>
                <a:gd name="T7" fmla="*/ 79 h 80"/>
                <a:gd name="T8" fmla="*/ 59 w 82"/>
                <a:gd name="T9" fmla="*/ 68 h 80"/>
                <a:gd name="T10" fmla="*/ 57 w 82"/>
                <a:gd name="T11" fmla="*/ 67 h 80"/>
                <a:gd name="T12" fmla="*/ 32 w 82"/>
                <a:gd name="T13" fmla="*/ 79 h 80"/>
                <a:gd name="T14" fmla="*/ 9 w 82"/>
                <a:gd name="T15" fmla="*/ 54 h 80"/>
                <a:gd name="T16" fmla="*/ 9 w 82"/>
                <a:gd name="T17" fmla="*/ 16 h 80"/>
                <a:gd name="T18" fmla="*/ 6 w 82"/>
                <a:gd name="T19" fmla="*/ 10 h 80"/>
                <a:gd name="T20" fmla="*/ 0 w 82"/>
                <a:gd name="T21" fmla="*/ 8 h 80"/>
                <a:gd name="T22" fmla="*/ 1 w 82"/>
                <a:gd name="T23" fmla="*/ 3 h 80"/>
                <a:gd name="T24" fmla="*/ 25 w 82"/>
                <a:gd name="T25" fmla="*/ 0 h 80"/>
                <a:gd name="T26" fmla="*/ 24 w 82"/>
                <a:gd name="T27" fmla="*/ 37 h 80"/>
                <a:gd name="T28" fmla="*/ 25 w 82"/>
                <a:gd name="T29" fmla="*/ 57 h 80"/>
                <a:gd name="T30" fmla="*/ 41 w 82"/>
                <a:gd name="T31" fmla="*/ 68 h 80"/>
                <a:gd name="T32" fmla="*/ 56 w 82"/>
                <a:gd name="T33" fmla="*/ 62 h 80"/>
                <a:gd name="T34" fmla="*/ 59 w 82"/>
                <a:gd name="T35" fmla="*/ 57 h 80"/>
                <a:gd name="T36" fmla="*/ 59 w 82"/>
                <a:gd name="T37" fmla="*/ 16 h 80"/>
                <a:gd name="T38" fmla="*/ 55 w 82"/>
                <a:gd name="T39" fmla="*/ 10 h 80"/>
                <a:gd name="T40" fmla="*/ 46 w 82"/>
                <a:gd name="T41" fmla="*/ 8 h 80"/>
                <a:gd name="T42" fmla="*/ 47 w 82"/>
                <a:gd name="T43" fmla="*/ 3 h 80"/>
                <a:gd name="T44" fmla="*/ 74 w 82"/>
                <a:gd name="T45" fmla="*/ 0 h 80"/>
                <a:gd name="T46" fmla="*/ 73 w 82"/>
                <a:gd name="T47" fmla="*/ 17 h 80"/>
                <a:gd name="T48" fmla="*/ 73 w 82"/>
                <a:gd name="T49" fmla="*/ 60 h 80"/>
                <a:gd name="T50" fmla="*/ 78 w 82"/>
                <a:gd name="T51" fmla="*/ 67 h 80"/>
                <a:gd name="T52" fmla="*/ 82 w 82"/>
                <a:gd name="T53" fmla="*/ 67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82" h="80">
                  <a:moveTo>
                    <a:pt x="82" y="67"/>
                  </a:moveTo>
                  <a:cubicBezTo>
                    <a:pt x="82" y="68"/>
                    <a:pt x="82" y="72"/>
                    <a:pt x="81" y="72"/>
                  </a:cubicBezTo>
                  <a:cubicBezTo>
                    <a:pt x="74" y="75"/>
                    <a:pt x="64" y="79"/>
                    <a:pt x="60" y="80"/>
                  </a:cubicBezTo>
                  <a:cubicBezTo>
                    <a:pt x="60" y="80"/>
                    <a:pt x="59" y="79"/>
                    <a:pt x="59" y="79"/>
                  </a:cubicBezTo>
                  <a:cubicBezTo>
                    <a:pt x="59" y="76"/>
                    <a:pt x="59" y="71"/>
                    <a:pt x="59" y="68"/>
                  </a:cubicBezTo>
                  <a:cubicBezTo>
                    <a:pt x="59" y="67"/>
                    <a:pt x="58" y="67"/>
                    <a:pt x="57" y="67"/>
                  </a:cubicBezTo>
                  <a:cubicBezTo>
                    <a:pt x="46" y="77"/>
                    <a:pt x="38" y="79"/>
                    <a:pt x="32" y="79"/>
                  </a:cubicBezTo>
                  <a:cubicBezTo>
                    <a:pt x="13" y="79"/>
                    <a:pt x="10" y="66"/>
                    <a:pt x="9" y="54"/>
                  </a:cubicBezTo>
                  <a:cubicBezTo>
                    <a:pt x="9" y="44"/>
                    <a:pt x="10" y="24"/>
                    <a:pt x="9" y="16"/>
                  </a:cubicBezTo>
                  <a:cubicBezTo>
                    <a:pt x="9" y="13"/>
                    <a:pt x="9" y="11"/>
                    <a:pt x="6" y="10"/>
                  </a:cubicBezTo>
                  <a:cubicBezTo>
                    <a:pt x="5" y="9"/>
                    <a:pt x="4" y="9"/>
                    <a:pt x="0" y="8"/>
                  </a:cubicBezTo>
                  <a:cubicBezTo>
                    <a:pt x="0" y="7"/>
                    <a:pt x="0" y="3"/>
                    <a:pt x="1" y="3"/>
                  </a:cubicBezTo>
                  <a:cubicBezTo>
                    <a:pt x="9" y="3"/>
                    <a:pt x="20" y="1"/>
                    <a:pt x="25" y="0"/>
                  </a:cubicBezTo>
                  <a:cubicBezTo>
                    <a:pt x="25" y="5"/>
                    <a:pt x="24" y="15"/>
                    <a:pt x="24" y="37"/>
                  </a:cubicBezTo>
                  <a:cubicBezTo>
                    <a:pt x="24" y="47"/>
                    <a:pt x="24" y="54"/>
                    <a:pt x="25" y="57"/>
                  </a:cubicBezTo>
                  <a:cubicBezTo>
                    <a:pt x="27" y="63"/>
                    <a:pt x="31" y="68"/>
                    <a:pt x="41" y="68"/>
                  </a:cubicBezTo>
                  <a:cubicBezTo>
                    <a:pt x="46" y="68"/>
                    <a:pt x="52" y="66"/>
                    <a:pt x="56" y="62"/>
                  </a:cubicBezTo>
                  <a:cubicBezTo>
                    <a:pt x="58" y="61"/>
                    <a:pt x="58" y="59"/>
                    <a:pt x="59" y="57"/>
                  </a:cubicBezTo>
                  <a:cubicBezTo>
                    <a:pt x="59" y="55"/>
                    <a:pt x="59" y="39"/>
                    <a:pt x="59" y="16"/>
                  </a:cubicBezTo>
                  <a:cubicBezTo>
                    <a:pt x="58" y="13"/>
                    <a:pt x="58" y="11"/>
                    <a:pt x="55" y="10"/>
                  </a:cubicBezTo>
                  <a:cubicBezTo>
                    <a:pt x="52" y="9"/>
                    <a:pt x="51" y="9"/>
                    <a:pt x="46" y="8"/>
                  </a:cubicBezTo>
                  <a:cubicBezTo>
                    <a:pt x="46" y="7"/>
                    <a:pt x="46" y="3"/>
                    <a:pt x="47" y="3"/>
                  </a:cubicBezTo>
                  <a:cubicBezTo>
                    <a:pt x="57" y="3"/>
                    <a:pt x="70" y="1"/>
                    <a:pt x="74" y="0"/>
                  </a:cubicBezTo>
                  <a:cubicBezTo>
                    <a:pt x="74" y="4"/>
                    <a:pt x="74" y="10"/>
                    <a:pt x="73" y="17"/>
                  </a:cubicBezTo>
                  <a:cubicBezTo>
                    <a:pt x="73" y="60"/>
                    <a:pt x="73" y="60"/>
                    <a:pt x="73" y="60"/>
                  </a:cubicBezTo>
                  <a:cubicBezTo>
                    <a:pt x="73" y="65"/>
                    <a:pt x="74" y="67"/>
                    <a:pt x="78" y="67"/>
                  </a:cubicBezTo>
                  <a:lnTo>
                    <a:pt x="82" y="67"/>
                  </a:lnTo>
                  <a:close/>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19" name="Freeform 16">
              <a:extLst>
                <a:ext uri="{FF2B5EF4-FFF2-40B4-BE49-F238E27FC236}">
                  <a16:creationId xmlns:a16="http://schemas.microsoft.com/office/drawing/2014/main" id="{7F58AB9B-B232-CC78-6A44-1B456A16615D}"/>
                </a:ext>
              </a:extLst>
            </p:cNvPr>
            <p:cNvSpPr>
              <a:spLocks/>
            </p:cNvSpPr>
            <p:nvPr userDrawn="1"/>
          </p:nvSpPr>
          <p:spPr bwMode="auto">
            <a:xfrm>
              <a:off x="3651250" y="4930775"/>
              <a:ext cx="641350" cy="873125"/>
            </a:xfrm>
            <a:custGeom>
              <a:avLst/>
              <a:gdLst>
                <a:gd name="T0" fmla="*/ 58 w 58"/>
                <a:gd name="T1" fmla="*/ 4 h 79"/>
                <a:gd name="T2" fmla="*/ 58 w 58"/>
                <a:gd name="T3" fmla="*/ 7 h 79"/>
                <a:gd name="T4" fmla="*/ 52 w 58"/>
                <a:gd name="T5" fmla="*/ 19 h 79"/>
                <a:gd name="T6" fmla="*/ 50 w 58"/>
                <a:gd name="T7" fmla="*/ 20 h 79"/>
                <a:gd name="T8" fmla="*/ 38 w 58"/>
                <a:gd name="T9" fmla="*/ 14 h 79"/>
                <a:gd name="T10" fmla="*/ 28 w 58"/>
                <a:gd name="T11" fmla="*/ 22 h 79"/>
                <a:gd name="T12" fmla="*/ 26 w 58"/>
                <a:gd name="T13" fmla="*/ 29 h 79"/>
                <a:gd name="T14" fmla="*/ 27 w 58"/>
                <a:gd name="T15" fmla="*/ 65 h 79"/>
                <a:gd name="T16" fmla="*/ 31 w 58"/>
                <a:gd name="T17" fmla="*/ 71 h 79"/>
                <a:gd name="T18" fmla="*/ 40 w 58"/>
                <a:gd name="T19" fmla="*/ 73 h 79"/>
                <a:gd name="T20" fmla="*/ 40 w 58"/>
                <a:gd name="T21" fmla="*/ 79 h 79"/>
                <a:gd name="T22" fmla="*/ 19 w 58"/>
                <a:gd name="T23" fmla="*/ 78 h 79"/>
                <a:gd name="T24" fmla="*/ 0 w 58"/>
                <a:gd name="T25" fmla="*/ 79 h 79"/>
                <a:gd name="T26" fmla="*/ 0 w 58"/>
                <a:gd name="T27" fmla="*/ 73 h 79"/>
                <a:gd name="T28" fmla="*/ 8 w 58"/>
                <a:gd name="T29" fmla="*/ 72 h 79"/>
                <a:gd name="T30" fmla="*/ 11 w 58"/>
                <a:gd name="T31" fmla="*/ 66 h 79"/>
                <a:gd name="T32" fmla="*/ 12 w 58"/>
                <a:gd name="T33" fmla="*/ 34 h 79"/>
                <a:gd name="T34" fmla="*/ 12 w 58"/>
                <a:gd name="T35" fmla="*/ 19 h 79"/>
                <a:gd name="T36" fmla="*/ 1 w 58"/>
                <a:gd name="T37" fmla="*/ 11 h 79"/>
                <a:gd name="T38" fmla="*/ 2 w 58"/>
                <a:gd name="T39" fmla="*/ 7 h 79"/>
                <a:gd name="T40" fmla="*/ 25 w 58"/>
                <a:gd name="T41" fmla="*/ 0 h 79"/>
                <a:gd name="T42" fmla="*/ 26 w 58"/>
                <a:gd name="T43" fmla="*/ 0 h 79"/>
                <a:gd name="T44" fmla="*/ 26 w 58"/>
                <a:gd name="T45" fmla="*/ 15 h 79"/>
                <a:gd name="T46" fmla="*/ 27 w 58"/>
                <a:gd name="T47" fmla="*/ 16 h 79"/>
                <a:gd name="T48" fmla="*/ 39 w 58"/>
                <a:gd name="T49" fmla="*/ 3 h 79"/>
                <a:gd name="T50" fmla="*/ 49 w 58"/>
                <a:gd name="T51" fmla="*/ 0 h 79"/>
                <a:gd name="T52" fmla="*/ 58 w 58"/>
                <a:gd name="T53" fmla="*/ 4 h 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58" h="79">
                  <a:moveTo>
                    <a:pt x="58" y="4"/>
                  </a:moveTo>
                  <a:cubicBezTo>
                    <a:pt x="58" y="5"/>
                    <a:pt x="58" y="6"/>
                    <a:pt x="58" y="7"/>
                  </a:cubicBezTo>
                  <a:cubicBezTo>
                    <a:pt x="57" y="9"/>
                    <a:pt x="54" y="17"/>
                    <a:pt x="52" y="19"/>
                  </a:cubicBezTo>
                  <a:cubicBezTo>
                    <a:pt x="52" y="19"/>
                    <a:pt x="51" y="20"/>
                    <a:pt x="50" y="20"/>
                  </a:cubicBezTo>
                  <a:cubicBezTo>
                    <a:pt x="47" y="17"/>
                    <a:pt x="42" y="14"/>
                    <a:pt x="38" y="14"/>
                  </a:cubicBezTo>
                  <a:cubicBezTo>
                    <a:pt x="34" y="14"/>
                    <a:pt x="30" y="18"/>
                    <a:pt x="28" y="22"/>
                  </a:cubicBezTo>
                  <a:cubicBezTo>
                    <a:pt x="27" y="23"/>
                    <a:pt x="26" y="26"/>
                    <a:pt x="26" y="29"/>
                  </a:cubicBezTo>
                  <a:cubicBezTo>
                    <a:pt x="26" y="42"/>
                    <a:pt x="26" y="61"/>
                    <a:pt x="27" y="65"/>
                  </a:cubicBezTo>
                  <a:cubicBezTo>
                    <a:pt x="27" y="68"/>
                    <a:pt x="28" y="70"/>
                    <a:pt x="31" y="71"/>
                  </a:cubicBezTo>
                  <a:cubicBezTo>
                    <a:pt x="34" y="72"/>
                    <a:pt x="36" y="73"/>
                    <a:pt x="40" y="73"/>
                  </a:cubicBezTo>
                  <a:cubicBezTo>
                    <a:pt x="41" y="74"/>
                    <a:pt x="41" y="78"/>
                    <a:pt x="40" y="79"/>
                  </a:cubicBezTo>
                  <a:cubicBezTo>
                    <a:pt x="37" y="79"/>
                    <a:pt x="27" y="78"/>
                    <a:pt x="19" y="78"/>
                  </a:cubicBezTo>
                  <a:cubicBezTo>
                    <a:pt x="14" y="78"/>
                    <a:pt x="4" y="79"/>
                    <a:pt x="0" y="79"/>
                  </a:cubicBezTo>
                  <a:cubicBezTo>
                    <a:pt x="0" y="78"/>
                    <a:pt x="0" y="74"/>
                    <a:pt x="0" y="73"/>
                  </a:cubicBezTo>
                  <a:cubicBezTo>
                    <a:pt x="3" y="73"/>
                    <a:pt x="6" y="72"/>
                    <a:pt x="8" y="72"/>
                  </a:cubicBezTo>
                  <a:cubicBezTo>
                    <a:pt x="10" y="71"/>
                    <a:pt x="11" y="70"/>
                    <a:pt x="11" y="66"/>
                  </a:cubicBezTo>
                  <a:cubicBezTo>
                    <a:pt x="12" y="63"/>
                    <a:pt x="12" y="47"/>
                    <a:pt x="12" y="34"/>
                  </a:cubicBezTo>
                  <a:cubicBezTo>
                    <a:pt x="12" y="27"/>
                    <a:pt x="12" y="21"/>
                    <a:pt x="12" y="19"/>
                  </a:cubicBezTo>
                  <a:cubicBezTo>
                    <a:pt x="11" y="16"/>
                    <a:pt x="10" y="14"/>
                    <a:pt x="1" y="11"/>
                  </a:cubicBezTo>
                  <a:cubicBezTo>
                    <a:pt x="1" y="10"/>
                    <a:pt x="1" y="7"/>
                    <a:pt x="2" y="7"/>
                  </a:cubicBezTo>
                  <a:cubicBezTo>
                    <a:pt x="9" y="6"/>
                    <a:pt x="20" y="3"/>
                    <a:pt x="25" y="0"/>
                  </a:cubicBezTo>
                  <a:cubicBezTo>
                    <a:pt x="26" y="0"/>
                    <a:pt x="26" y="0"/>
                    <a:pt x="26" y="0"/>
                  </a:cubicBezTo>
                  <a:cubicBezTo>
                    <a:pt x="26" y="3"/>
                    <a:pt x="26" y="12"/>
                    <a:pt x="26" y="15"/>
                  </a:cubicBezTo>
                  <a:cubicBezTo>
                    <a:pt x="26" y="16"/>
                    <a:pt x="27" y="16"/>
                    <a:pt x="27" y="16"/>
                  </a:cubicBezTo>
                  <a:cubicBezTo>
                    <a:pt x="31" y="11"/>
                    <a:pt x="35" y="7"/>
                    <a:pt x="39" y="3"/>
                  </a:cubicBezTo>
                  <a:cubicBezTo>
                    <a:pt x="42" y="1"/>
                    <a:pt x="45" y="0"/>
                    <a:pt x="49" y="0"/>
                  </a:cubicBezTo>
                  <a:cubicBezTo>
                    <a:pt x="52" y="0"/>
                    <a:pt x="56" y="1"/>
                    <a:pt x="58" y="4"/>
                  </a:cubicBezTo>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20" name="Freeform 17">
              <a:extLst>
                <a:ext uri="{FF2B5EF4-FFF2-40B4-BE49-F238E27FC236}">
                  <a16:creationId xmlns:a16="http://schemas.microsoft.com/office/drawing/2014/main" id="{CDED2691-22F1-B0FB-7A1B-F38F5C1BC9BE}"/>
                </a:ext>
              </a:extLst>
            </p:cNvPr>
            <p:cNvSpPr>
              <a:spLocks/>
            </p:cNvSpPr>
            <p:nvPr userDrawn="1"/>
          </p:nvSpPr>
          <p:spPr bwMode="auto">
            <a:xfrm>
              <a:off x="6069013" y="4489450"/>
              <a:ext cx="1014413" cy="1314450"/>
            </a:xfrm>
            <a:custGeom>
              <a:avLst/>
              <a:gdLst>
                <a:gd name="T0" fmla="*/ 41 w 92"/>
                <a:gd name="T1" fmla="*/ 66 h 119"/>
                <a:gd name="T2" fmla="*/ 42 w 92"/>
                <a:gd name="T3" fmla="*/ 64 h 119"/>
                <a:gd name="T4" fmla="*/ 50 w 92"/>
                <a:gd name="T5" fmla="*/ 65 h 119"/>
                <a:gd name="T6" fmla="*/ 63 w 92"/>
                <a:gd name="T7" fmla="*/ 62 h 119"/>
                <a:gd name="T8" fmla="*/ 75 w 92"/>
                <a:gd name="T9" fmla="*/ 37 h 119"/>
                <a:gd name="T10" fmla="*/ 44 w 92"/>
                <a:gd name="T11" fmla="*/ 7 h 119"/>
                <a:gd name="T12" fmla="*/ 36 w 92"/>
                <a:gd name="T13" fmla="*/ 7 h 119"/>
                <a:gd name="T14" fmla="*/ 34 w 92"/>
                <a:gd name="T15" fmla="*/ 10 h 119"/>
                <a:gd name="T16" fmla="*/ 34 w 92"/>
                <a:gd name="T17" fmla="*/ 56 h 119"/>
                <a:gd name="T18" fmla="*/ 34 w 92"/>
                <a:gd name="T19" fmla="*/ 102 h 119"/>
                <a:gd name="T20" fmla="*/ 41 w 92"/>
                <a:gd name="T21" fmla="*/ 111 h 119"/>
                <a:gd name="T22" fmla="*/ 49 w 92"/>
                <a:gd name="T23" fmla="*/ 113 h 119"/>
                <a:gd name="T24" fmla="*/ 49 w 92"/>
                <a:gd name="T25" fmla="*/ 119 h 119"/>
                <a:gd name="T26" fmla="*/ 26 w 92"/>
                <a:gd name="T27" fmla="*/ 118 h 119"/>
                <a:gd name="T28" fmla="*/ 4 w 92"/>
                <a:gd name="T29" fmla="*/ 119 h 119"/>
                <a:gd name="T30" fmla="*/ 4 w 92"/>
                <a:gd name="T31" fmla="*/ 113 h 119"/>
                <a:gd name="T32" fmla="*/ 11 w 92"/>
                <a:gd name="T33" fmla="*/ 112 h 119"/>
                <a:gd name="T34" fmla="*/ 17 w 92"/>
                <a:gd name="T35" fmla="*/ 101 h 119"/>
                <a:gd name="T36" fmla="*/ 18 w 92"/>
                <a:gd name="T37" fmla="*/ 58 h 119"/>
                <a:gd name="T38" fmla="*/ 17 w 92"/>
                <a:gd name="T39" fmla="*/ 17 h 119"/>
                <a:gd name="T40" fmla="*/ 10 w 92"/>
                <a:gd name="T41" fmla="*/ 7 h 119"/>
                <a:gd name="T42" fmla="*/ 1 w 92"/>
                <a:gd name="T43" fmla="*/ 5 h 119"/>
                <a:gd name="T44" fmla="*/ 1 w 92"/>
                <a:gd name="T45" fmla="*/ 0 h 119"/>
                <a:gd name="T46" fmla="*/ 24 w 92"/>
                <a:gd name="T47" fmla="*/ 0 h 119"/>
                <a:gd name="T48" fmla="*/ 55 w 92"/>
                <a:gd name="T49" fmla="*/ 0 h 119"/>
                <a:gd name="T50" fmla="*/ 81 w 92"/>
                <a:gd name="T51" fmla="*/ 7 h 119"/>
                <a:gd name="T52" fmla="*/ 92 w 92"/>
                <a:gd name="T53" fmla="*/ 33 h 119"/>
                <a:gd name="T54" fmla="*/ 72 w 92"/>
                <a:gd name="T55" fmla="*/ 66 h 119"/>
                <a:gd name="T56" fmla="*/ 52 w 92"/>
                <a:gd name="T57" fmla="*/ 71 h 119"/>
                <a:gd name="T58" fmla="*/ 44 w 92"/>
                <a:gd name="T59" fmla="*/ 70 h 119"/>
                <a:gd name="T60" fmla="*/ 41 w 92"/>
                <a:gd name="T61" fmla="*/ 66 h 1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92" h="119">
                  <a:moveTo>
                    <a:pt x="41" y="66"/>
                  </a:moveTo>
                  <a:cubicBezTo>
                    <a:pt x="41" y="65"/>
                    <a:pt x="42" y="64"/>
                    <a:pt x="42" y="64"/>
                  </a:cubicBezTo>
                  <a:cubicBezTo>
                    <a:pt x="44" y="64"/>
                    <a:pt x="47" y="65"/>
                    <a:pt x="50" y="65"/>
                  </a:cubicBezTo>
                  <a:cubicBezTo>
                    <a:pt x="55" y="65"/>
                    <a:pt x="59" y="64"/>
                    <a:pt x="63" y="62"/>
                  </a:cubicBezTo>
                  <a:cubicBezTo>
                    <a:pt x="72" y="57"/>
                    <a:pt x="75" y="48"/>
                    <a:pt x="75" y="37"/>
                  </a:cubicBezTo>
                  <a:cubicBezTo>
                    <a:pt x="75" y="19"/>
                    <a:pt x="66" y="7"/>
                    <a:pt x="44" y="7"/>
                  </a:cubicBezTo>
                  <a:cubicBezTo>
                    <a:pt x="42" y="7"/>
                    <a:pt x="37" y="7"/>
                    <a:pt x="36" y="7"/>
                  </a:cubicBezTo>
                  <a:cubicBezTo>
                    <a:pt x="35" y="8"/>
                    <a:pt x="35" y="9"/>
                    <a:pt x="34" y="10"/>
                  </a:cubicBezTo>
                  <a:cubicBezTo>
                    <a:pt x="34" y="15"/>
                    <a:pt x="34" y="25"/>
                    <a:pt x="34" y="56"/>
                  </a:cubicBezTo>
                  <a:cubicBezTo>
                    <a:pt x="34" y="77"/>
                    <a:pt x="34" y="92"/>
                    <a:pt x="34" y="102"/>
                  </a:cubicBezTo>
                  <a:cubicBezTo>
                    <a:pt x="35" y="109"/>
                    <a:pt x="36" y="110"/>
                    <a:pt x="41" y="111"/>
                  </a:cubicBezTo>
                  <a:cubicBezTo>
                    <a:pt x="44" y="112"/>
                    <a:pt x="44" y="113"/>
                    <a:pt x="49" y="113"/>
                  </a:cubicBezTo>
                  <a:cubicBezTo>
                    <a:pt x="50" y="114"/>
                    <a:pt x="49" y="118"/>
                    <a:pt x="49" y="119"/>
                  </a:cubicBezTo>
                  <a:cubicBezTo>
                    <a:pt x="43" y="119"/>
                    <a:pt x="34" y="118"/>
                    <a:pt x="26" y="118"/>
                  </a:cubicBezTo>
                  <a:cubicBezTo>
                    <a:pt x="17" y="118"/>
                    <a:pt x="8" y="119"/>
                    <a:pt x="4" y="119"/>
                  </a:cubicBezTo>
                  <a:cubicBezTo>
                    <a:pt x="3" y="118"/>
                    <a:pt x="3" y="114"/>
                    <a:pt x="4" y="113"/>
                  </a:cubicBezTo>
                  <a:cubicBezTo>
                    <a:pt x="8" y="113"/>
                    <a:pt x="9" y="112"/>
                    <a:pt x="11" y="112"/>
                  </a:cubicBezTo>
                  <a:cubicBezTo>
                    <a:pt x="16" y="111"/>
                    <a:pt x="17" y="108"/>
                    <a:pt x="17" y="101"/>
                  </a:cubicBezTo>
                  <a:cubicBezTo>
                    <a:pt x="17" y="94"/>
                    <a:pt x="18" y="79"/>
                    <a:pt x="18" y="58"/>
                  </a:cubicBezTo>
                  <a:cubicBezTo>
                    <a:pt x="18" y="36"/>
                    <a:pt x="18" y="23"/>
                    <a:pt x="17" y="17"/>
                  </a:cubicBezTo>
                  <a:cubicBezTo>
                    <a:pt x="17" y="10"/>
                    <a:pt x="16" y="8"/>
                    <a:pt x="10" y="7"/>
                  </a:cubicBezTo>
                  <a:cubicBezTo>
                    <a:pt x="8" y="6"/>
                    <a:pt x="5" y="6"/>
                    <a:pt x="1" y="5"/>
                  </a:cubicBezTo>
                  <a:cubicBezTo>
                    <a:pt x="0" y="4"/>
                    <a:pt x="1" y="0"/>
                    <a:pt x="1" y="0"/>
                  </a:cubicBezTo>
                  <a:cubicBezTo>
                    <a:pt x="5" y="0"/>
                    <a:pt x="15" y="0"/>
                    <a:pt x="24" y="0"/>
                  </a:cubicBezTo>
                  <a:cubicBezTo>
                    <a:pt x="36" y="0"/>
                    <a:pt x="44" y="0"/>
                    <a:pt x="55" y="0"/>
                  </a:cubicBezTo>
                  <a:cubicBezTo>
                    <a:pt x="62" y="0"/>
                    <a:pt x="73" y="1"/>
                    <a:pt x="81" y="7"/>
                  </a:cubicBezTo>
                  <a:cubicBezTo>
                    <a:pt x="87" y="12"/>
                    <a:pt x="92" y="20"/>
                    <a:pt x="92" y="33"/>
                  </a:cubicBezTo>
                  <a:cubicBezTo>
                    <a:pt x="92" y="51"/>
                    <a:pt x="82" y="62"/>
                    <a:pt x="72" y="66"/>
                  </a:cubicBezTo>
                  <a:cubicBezTo>
                    <a:pt x="65" y="70"/>
                    <a:pt x="59" y="71"/>
                    <a:pt x="52" y="71"/>
                  </a:cubicBezTo>
                  <a:cubicBezTo>
                    <a:pt x="49" y="71"/>
                    <a:pt x="46" y="71"/>
                    <a:pt x="44" y="70"/>
                  </a:cubicBezTo>
                  <a:cubicBezTo>
                    <a:pt x="43" y="70"/>
                    <a:pt x="41" y="67"/>
                    <a:pt x="41" y="66"/>
                  </a:cubicBezTo>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21" name="Freeform 18">
              <a:extLst>
                <a:ext uri="{FF2B5EF4-FFF2-40B4-BE49-F238E27FC236}">
                  <a16:creationId xmlns:a16="http://schemas.microsoft.com/office/drawing/2014/main" id="{392AC504-8FA3-796C-B788-FBA7272B9B70}"/>
                </a:ext>
              </a:extLst>
            </p:cNvPr>
            <p:cNvSpPr>
              <a:spLocks noEditPoints="1"/>
            </p:cNvSpPr>
            <p:nvPr userDrawn="1"/>
          </p:nvSpPr>
          <p:spPr bwMode="auto">
            <a:xfrm>
              <a:off x="7083425" y="4930775"/>
              <a:ext cx="706438" cy="884238"/>
            </a:xfrm>
            <a:custGeom>
              <a:avLst/>
              <a:gdLst>
                <a:gd name="T0" fmla="*/ 52 w 64"/>
                <a:gd name="T1" fmla="*/ 80 h 80"/>
                <a:gd name="T2" fmla="*/ 43 w 64"/>
                <a:gd name="T3" fmla="*/ 75 h 80"/>
                <a:gd name="T4" fmla="*/ 41 w 64"/>
                <a:gd name="T5" fmla="*/ 71 h 80"/>
                <a:gd name="T6" fmla="*/ 40 w 64"/>
                <a:gd name="T7" fmla="*/ 71 h 80"/>
                <a:gd name="T8" fmla="*/ 17 w 64"/>
                <a:gd name="T9" fmla="*/ 80 h 80"/>
                <a:gd name="T10" fmla="*/ 7 w 64"/>
                <a:gd name="T11" fmla="*/ 76 h 80"/>
                <a:gd name="T12" fmla="*/ 0 w 64"/>
                <a:gd name="T13" fmla="*/ 59 h 80"/>
                <a:gd name="T14" fmla="*/ 4 w 64"/>
                <a:gd name="T15" fmla="*/ 48 h 80"/>
                <a:gd name="T16" fmla="*/ 40 w 64"/>
                <a:gd name="T17" fmla="*/ 35 h 80"/>
                <a:gd name="T18" fmla="*/ 41 w 64"/>
                <a:gd name="T19" fmla="*/ 34 h 80"/>
                <a:gd name="T20" fmla="*/ 41 w 64"/>
                <a:gd name="T21" fmla="*/ 28 h 80"/>
                <a:gd name="T22" fmla="*/ 39 w 64"/>
                <a:gd name="T23" fmla="*/ 17 h 80"/>
                <a:gd name="T24" fmla="*/ 24 w 64"/>
                <a:gd name="T25" fmla="*/ 10 h 80"/>
                <a:gd name="T26" fmla="*/ 16 w 64"/>
                <a:gd name="T27" fmla="*/ 12 h 80"/>
                <a:gd name="T28" fmla="*/ 8 w 64"/>
                <a:gd name="T29" fmla="*/ 26 h 80"/>
                <a:gd name="T30" fmla="*/ 3 w 64"/>
                <a:gd name="T31" fmla="*/ 22 h 80"/>
                <a:gd name="T32" fmla="*/ 7 w 64"/>
                <a:gd name="T33" fmla="*/ 10 h 80"/>
                <a:gd name="T34" fmla="*/ 32 w 64"/>
                <a:gd name="T35" fmla="*/ 0 h 80"/>
                <a:gd name="T36" fmla="*/ 51 w 64"/>
                <a:gd name="T37" fmla="*/ 10 h 80"/>
                <a:gd name="T38" fmla="*/ 56 w 64"/>
                <a:gd name="T39" fmla="*/ 29 h 80"/>
                <a:gd name="T40" fmla="*/ 55 w 64"/>
                <a:gd name="T41" fmla="*/ 61 h 80"/>
                <a:gd name="T42" fmla="*/ 59 w 64"/>
                <a:gd name="T43" fmla="*/ 69 h 80"/>
                <a:gd name="T44" fmla="*/ 64 w 64"/>
                <a:gd name="T45" fmla="*/ 68 h 80"/>
                <a:gd name="T46" fmla="*/ 63 w 64"/>
                <a:gd name="T47" fmla="*/ 74 h 80"/>
                <a:gd name="T48" fmla="*/ 52 w 64"/>
                <a:gd name="T49" fmla="*/ 80 h 80"/>
                <a:gd name="T50" fmla="*/ 40 w 64"/>
                <a:gd name="T51" fmla="*/ 41 h 80"/>
                <a:gd name="T52" fmla="*/ 17 w 64"/>
                <a:gd name="T53" fmla="*/ 50 h 80"/>
                <a:gd name="T54" fmla="*/ 16 w 64"/>
                <a:gd name="T55" fmla="*/ 56 h 80"/>
                <a:gd name="T56" fmla="*/ 29 w 64"/>
                <a:gd name="T57" fmla="*/ 69 h 80"/>
                <a:gd name="T58" fmla="*/ 39 w 64"/>
                <a:gd name="T59" fmla="*/ 66 h 80"/>
                <a:gd name="T60" fmla="*/ 41 w 64"/>
                <a:gd name="T61" fmla="*/ 62 h 80"/>
                <a:gd name="T62" fmla="*/ 41 w 64"/>
                <a:gd name="T63" fmla="*/ 42 h 80"/>
                <a:gd name="T64" fmla="*/ 40 w 64"/>
                <a:gd name="T65" fmla="*/ 41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64" h="80">
                  <a:moveTo>
                    <a:pt x="52" y="80"/>
                  </a:moveTo>
                  <a:cubicBezTo>
                    <a:pt x="47" y="80"/>
                    <a:pt x="44" y="78"/>
                    <a:pt x="43" y="75"/>
                  </a:cubicBezTo>
                  <a:cubicBezTo>
                    <a:pt x="42" y="74"/>
                    <a:pt x="41" y="72"/>
                    <a:pt x="41" y="71"/>
                  </a:cubicBezTo>
                  <a:cubicBezTo>
                    <a:pt x="41" y="71"/>
                    <a:pt x="40" y="70"/>
                    <a:pt x="40" y="71"/>
                  </a:cubicBezTo>
                  <a:cubicBezTo>
                    <a:pt x="31" y="77"/>
                    <a:pt x="22" y="80"/>
                    <a:pt x="17" y="80"/>
                  </a:cubicBezTo>
                  <a:cubicBezTo>
                    <a:pt x="14" y="80"/>
                    <a:pt x="10" y="79"/>
                    <a:pt x="7" y="76"/>
                  </a:cubicBezTo>
                  <a:cubicBezTo>
                    <a:pt x="3" y="71"/>
                    <a:pt x="0" y="66"/>
                    <a:pt x="0" y="59"/>
                  </a:cubicBezTo>
                  <a:cubicBezTo>
                    <a:pt x="0" y="55"/>
                    <a:pt x="3" y="49"/>
                    <a:pt x="4" y="48"/>
                  </a:cubicBezTo>
                  <a:cubicBezTo>
                    <a:pt x="10" y="44"/>
                    <a:pt x="33" y="39"/>
                    <a:pt x="40" y="35"/>
                  </a:cubicBezTo>
                  <a:cubicBezTo>
                    <a:pt x="40" y="35"/>
                    <a:pt x="41" y="34"/>
                    <a:pt x="41" y="34"/>
                  </a:cubicBezTo>
                  <a:cubicBezTo>
                    <a:pt x="42" y="32"/>
                    <a:pt x="41" y="30"/>
                    <a:pt x="41" y="28"/>
                  </a:cubicBezTo>
                  <a:cubicBezTo>
                    <a:pt x="41" y="25"/>
                    <a:pt x="41" y="20"/>
                    <a:pt x="39" y="17"/>
                  </a:cubicBezTo>
                  <a:cubicBezTo>
                    <a:pt x="35" y="12"/>
                    <a:pt x="30" y="10"/>
                    <a:pt x="24" y="10"/>
                  </a:cubicBezTo>
                  <a:cubicBezTo>
                    <a:pt x="20" y="10"/>
                    <a:pt x="17" y="11"/>
                    <a:pt x="16" y="12"/>
                  </a:cubicBezTo>
                  <a:cubicBezTo>
                    <a:pt x="14" y="13"/>
                    <a:pt x="11" y="19"/>
                    <a:pt x="8" y="26"/>
                  </a:cubicBezTo>
                  <a:cubicBezTo>
                    <a:pt x="8" y="26"/>
                    <a:pt x="3" y="23"/>
                    <a:pt x="3" y="22"/>
                  </a:cubicBezTo>
                  <a:cubicBezTo>
                    <a:pt x="3" y="19"/>
                    <a:pt x="6" y="12"/>
                    <a:pt x="7" y="10"/>
                  </a:cubicBezTo>
                  <a:cubicBezTo>
                    <a:pt x="15" y="5"/>
                    <a:pt x="27" y="0"/>
                    <a:pt x="32" y="0"/>
                  </a:cubicBezTo>
                  <a:cubicBezTo>
                    <a:pt x="41" y="0"/>
                    <a:pt x="47" y="4"/>
                    <a:pt x="51" y="10"/>
                  </a:cubicBezTo>
                  <a:cubicBezTo>
                    <a:pt x="54" y="15"/>
                    <a:pt x="56" y="22"/>
                    <a:pt x="56" y="29"/>
                  </a:cubicBezTo>
                  <a:cubicBezTo>
                    <a:pt x="56" y="39"/>
                    <a:pt x="55" y="54"/>
                    <a:pt x="55" y="61"/>
                  </a:cubicBezTo>
                  <a:cubicBezTo>
                    <a:pt x="55" y="65"/>
                    <a:pt x="55" y="69"/>
                    <a:pt x="59" y="69"/>
                  </a:cubicBezTo>
                  <a:cubicBezTo>
                    <a:pt x="61" y="69"/>
                    <a:pt x="61" y="69"/>
                    <a:pt x="64" y="68"/>
                  </a:cubicBezTo>
                  <a:cubicBezTo>
                    <a:pt x="64" y="69"/>
                    <a:pt x="64" y="73"/>
                    <a:pt x="63" y="74"/>
                  </a:cubicBezTo>
                  <a:cubicBezTo>
                    <a:pt x="63" y="74"/>
                    <a:pt x="59" y="80"/>
                    <a:pt x="52" y="80"/>
                  </a:cubicBezTo>
                  <a:moveTo>
                    <a:pt x="40" y="41"/>
                  </a:moveTo>
                  <a:cubicBezTo>
                    <a:pt x="33" y="44"/>
                    <a:pt x="21" y="48"/>
                    <a:pt x="17" y="50"/>
                  </a:cubicBezTo>
                  <a:cubicBezTo>
                    <a:pt x="17" y="50"/>
                    <a:pt x="16" y="54"/>
                    <a:pt x="16" y="56"/>
                  </a:cubicBezTo>
                  <a:cubicBezTo>
                    <a:pt x="16" y="64"/>
                    <a:pt x="21" y="69"/>
                    <a:pt x="29" y="69"/>
                  </a:cubicBezTo>
                  <a:cubicBezTo>
                    <a:pt x="31" y="69"/>
                    <a:pt x="36" y="68"/>
                    <a:pt x="39" y="66"/>
                  </a:cubicBezTo>
                  <a:cubicBezTo>
                    <a:pt x="40" y="65"/>
                    <a:pt x="41" y="64"/>
                    <a:pt x="41" y="62"/>
                  </a:cubicBezTo>
                  <a:cubicBezTo>
                    <a:pt x="41" y="58"/>
                    <a:pt x="41" y="45"/>
                    <a:pt x="41" y="42"/>
                  </a:cubicBezTo>
                  <a:cubicBezTo>
                    <a:pt x="41" y="42"/>
                    <a:pt x="41" y="41"/>
                    <a:pt x="40" y="41"/>
                  </a:cubicBezTo>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22" name="Freeform 19">
              <a:extLst>
                <a:ext uri="{FF2B5EF4-FFF2-40B4-BE49-F238E27FC236}">
                  <a16:creationId xmlns:a16="http://schemas.microsoft.com/office/drawing/2014/main" id="{CC6266F0-7404-59CD-EEB9-862B3ECBD54A}"/>
                </a:ext>
              </a:extLst>
            </p:cNvPr>
            <p:cNvSpPr>
              <a:spLocks/>
            </p:cNvSpPr>
            <p:nvPr userDrawn="1"/>
          </p:nvSpPr>
          <p:spPr bwMode="auto">
            <a:xfrm>
              <a:off x="7854950" y="4930775"/>
              <a:ext cx="641350" cy="873125"/>
            </a:xfrm>
            <a:custGeom>
              <a:avLst/>
              <a:gdLst>
                <a:gd name="T0" fmla="*/ 58 w 58"/>
                <a:gd name="T1" fmla="*/ 4 h 79"/>
                <a:gd name="T2" fmla="*/ 58 w 58"/>
                <a:gd name="T3" fmla="*/ 7 h 79"/>
                <a:gd name="T4" fmla="*/ 52 w 58"/>
                <a:gd name="T5" fmla="*/ 19 h 79"/>
                <a:gd name="T6" fmla="*/ 50 w 58"/>
                <a:gd name="T7" fmla="*/ 20 h 79"/>
                <a:gd name="T8" fmla="*/ 38 w 58"/>
                <a:gd name="T9" fmla="*/ 14 h 79"/>
                <a:gd name="T10" fmla="*/ 28 w 58"/>
                <a:gd name="T11" fmla="*/ 22 h 79"/>
                <a:gd name="T12" fmla="*/ 26 w 58"/>
                <a:gd name="T13" fmla="*/ 29 h 79"/>
                <a:gd name="T14" fmla="*/ 27 w 58"/>
                <a:gd name="T15" fmla="*/ 65 h 79"/>
                <a:gd name="T16" fmla="*/ 31 w 58"/>
                <a:gd name="T17" fmla="*/ 71 h 79"/>
                <a:gd name="T18" fmla="*/ 40 w 58"/>
                <a:gd name="T19" fmla="*/ 73 h 79"/>
                <a:gd name="T20" fmla="*/ 39 w 58"/>
                <a:gd name="T21" fmla="*/ 79 h 79"/>
                <a:gd name="T22" fmla="*/ 19 w 58"/>
                <a:gd name="T23" fmla="*/ 78 h 79"/>
                <a:gd name="T24" fmla="*/ 0 w 58"/>
                <a:gd name="T25" fmla="*/ 79 h 79"/>
                <a:gd name="T26" fmla="*/ 0 w 58"/>
                <a:gd name="T27" fmla="*/ 73 h 79"/>
                <a:gd name="T28" fmla="*/ 8 w 58"/>
                <a:gd name="T29" fmla="*/ 72 h 79"/>
                <a:gd name="T30" fmla="*/ 11 w 58"/>
                <a:gd name="T31" fmla="*/ 66 h 79"/>
                <a:gd name="T32" fmla="*/ 12 w 58"/>
                <a:gd name="T33" fmla="*/ 34 h 79"/>
                <a:gd name="T34" fmla="*/ 12 w 58"/>
                <a:gd name="T35" fmla="*/ 19 h 79"/>
                <a:gd name="T36" fmla="*/ 1 w 58"/>
                <a:gd name="T37" fmla="*/ 11 h 79"/>
                <a:gd name="T38" fmla="*/ 2 w 58"/>
                <a:gd name="T39" fmla="*/ 7 h 79"/>
                <a:gd name="T40" fmla="*/ 25 w 58"/>
                <a:gd name="T41" fmla="*/ 0 h 79"/>
                <a:gd name="T42" fmla="*/ 26 w 58"/>
                <a:gd name="T43" fmla="*/ 0 h 79"/>
                <a:gd name="T44" fmla="*/ 26 w 58"/>
                <a:gd name="T45" fmla="*/ 15 h 79"/>
                <a:gd name="T46" fmla="*/ 27 w 58"/>
                <a:gd name="T47" fmla="*/ 16 h 79"/>
                <a:gd name="T48" fmla="*/ 39 w 58"/>
                <a:gd name="T49" fmla="*/ 3 h 79"/>
                <a:gd name="T50" fmla="*/ 49 w 58"/>
                <a:gd name="T51" fmla="*/ 0 h 79"/>
                <a:gd name="T52" fmla="*/ 58 w 58"/>
                <a:gd name="T53" fmla="*/ 4 h 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58" h="79">
                  <a:moveTo>
                    <a:pt x="58" y="4"/>
                  </a:moveTo>
                  <a:cubicBezTo>
                    <a:pt x="58" y="5"/>
                    <a:pt x="58" y="6"/>
                    <a:pt x="58" y="7"/>
                  </a:cubicBezTo>
                  <a:cubicBezTo>
                    <a:pt x="57" y="9"/>
                    <a:pt x="54" y="17"/>
                    <a:pt x="52" y="19"/>
                  </a:cubicBezTo>
                  <a:cubicBezTo>
                    <a:pt x="52" y="19"/>
                    <a:pt x="50" y="20"/>
                    <a:pt x="50" y="20"/>
                  </a:cubicBezTo>
                  <a:cubicBezTo>
                    <a:pt x="47" y="17"/>
                    <a:pt x="42" y="14"/>
                    <a:pt x="38" y="14"/>
                  </a:cubicBezTo>
                  <a:cubicBezTo>
                    <a:pt x="34" y="14"/>
                    <a:pt x="30" y="18"/>
                    <a:pt x="28" y="22"/>
                  </a:cubicBezTo>
                  <a:cubicBezTo>
                    <a:pt x="27" y="23"/>
                    <a:pt x="26" y="26"/>
                    <a:pt x="26" y="29"/>
                  </a:cubicBezTo>
                  <a:cubicBezTo>
                    <a:pt x="26" y="42"/>
                    <a:pt x="26" y="61"/>
                    <a:pt x="27" y="65"/>
                  </a:cubicBezTo>
                  <a:cubicBezTo>
                    <a:pt x="27" y="68"/>
                    <a:pt x="28" y="70"/>
                    <a:pt x="31" y="71"/>
                  </a:cubicBezTo>
                  <a:cubicBezTo>
                    <a:pt x="34" y="72"/>
                    <a:pt x="36" y="73"/>
                    <a:pt x="40" y="73"/>
                  </a:cubicBezTo>
                  <a:cubicBezTo>
                    <a:pt x="41" y="74"/>
                    <a:pt x="40" y="78"/>
                    <a:pt x="39" y="79"/>
                  </a:cubicBezTo>
                  <a:cubicBezTo>
                    <a:pt x="37" y="79"/>
                    <a:pt x="27" y="78"/>
                    <a:pt x="19" y="78"/>
                  </a:cubicBezTo>
                  <a:cubicBezTo>
                    <a:pt x="13" y="78"/>
                    <a:pt x="4" y="79"/>
                    <a:pt x="0" y="79"/>
                  </a:cubicBezTo>
                  <a:cubicBezTo>
                    <a:pt x="0" y="78"/>
                    <a:pt x="0" y="74"/>
                    <a:pt x="0" y="73"/>
                  </a:cubicBezTo>
                  <a:cubicBezTo>
                    <a:pt x="3" y="73"/>
                    <a:pt x="6" y="72"/>
                    <a:pt x="8" y="72"/>
                  </a:cubicBezTo>
                  <a:cubicBezTo>
                    <a:pt x="10" y="71"/>
                    <a:pt x="11" y="70"/>
                    <a:pt x="11" y="66"/>
                  </a:cubicBezTo>
                  <a:cubicBezTo>
                    <a:pt x="12" y="63"/>
                    <a:pt x="12" y="47"/>
                    <a:pt x="12" y="34"/>
                  </a:cubicBezTo>
                  <a:cubicBezTo>
                    <a:pt x="12" y="27"/>
                    <a:pt x="12" y="21"/>
                    <a:pt x="12" y="19"/>
                  </a:cubicBezTo>
                  <a:cubicBezTo>
                    <a:pt x="11" y="16"/>
                    <a:pt x="10" y="14"/>
                    <a:pt x="1" y="11"/>
                  </a:cubicBezTo>
                  <a:cubicBezTo>
                    <a:pt x="1" y="10"/>
                    <a:pt x="1" y="7"/>
                    <a:pt x="2" y="7"/>
                  </a:cubicBezTo>
                  <a:cubicBezTo>
                    <a:pt x="9" y="6"/>
                    <a:pt x="20" y="3"/>
                    <a:pt x="25" y="0"/>
                  </a:cubicBezTo>
                  <a:cubicBezTo>
                    <a:pt x="26" y="0"/>
                    <a:pt x="26" y="0"/>
                    <a:pt x="26" y="0"/>
                  </a:cubicBezTo>
                  <a:cubicBezTo>
                    <a:pt x="26" y="3"/>
                    <a:pt x="26" y="12"/>
                    <a:pt x="26" y="15"/>
                  </a:cubicBezTo>
                  <a:cubicBezTo>
                    <a:pt x="26" y="16"/>
                    <a:pt x="27" y="16"/>
                    <a:pt x="27" y="16"/>
                  </a:cubicBezTo>
                  <a:cubicBezTo>
                    <a:pt x="31" y="11"/>
                    <a:pt x="35" y="7"/>
                    <a:pt x="39" y="3"/>
                  </a:cubicBezTo>
                  <a:cubicBezTo>
                    <a:pt x="42" y="1"/>
                    <a:pt x="45" y="0"/>
                    <a:pt x="49" y="0"/>
                  </a:cubicBezTo>
                  <a:cubicBezTo>
                    <a:pt x="52" y="0"/>
                    <a:pt x="56" y="1"/>
                    <a:pt x="58" y="4"/>
                  </a:cubicBezTo>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23" name="Freeform 20">
              <a:extLst>
                <a:ext uri="{FF2B5EF4-FFF2-40B4-BE49-F238E27FC236}">
                  <a16:creationId xmlns:a16="http://schemas.microsoft.com/office/drawing/2014/main" id="{F19D681C-0B50-5A89-FC33-65507FC1FDD4}"/>
                </a:ext>
              </a:extLst>
            </p:cNvPr>
            <p:cNvSpPr>
              <a:spLocks/>
            </p:cNvSpPr>
            <p:nvPr userDrawn="1"/>
          </p:nvSpPr>
          <p:spPr bwMode="auto">
            <a:xfrm>
              <a:off x="8572500" y="4665663"/>
              <a:ext cx="530225" cy="1149350"/>
            </a:xfrm>
            <a:custGeom>
              <a:avLst/>
              <a:gdLst>
                <a:gd name="T0" fmla="*/ 24 w 48"/>
                <a:gd name="T1" fmla="*/ 36 h 104"/>
                <a:gd name="T2" fmla="*/ 24 w 48"/>
                <a:gd name="T3" fmla="*/ 37 h 104"/>
                <a:gd name="T4" fmla="*/ 24 w 48"/>
                <a:gd name="T5" fmla="*/ 72 h 104"/>
                <a:gd name="T6" fmla="*/ 25 w 48"/>
                <a:gd name="T7" fmla="*/ 86 h 104"/>
                <a:gd name="T8" fmla="*/ 36 w 48"/>
                <a:gd name="T9" fmla="*/ 93 h 104"/>
                <a:gd name="T10" fmla="*/ 48 w 48"/>
                <a:gd name="T11" fmla="*/ 90 h 104"/>
                <a:gd name="T12" fmla="*/ 47 w 48"/>
                <a:gd name="T13" fmla="*/ 96 h 104"/>
                <a:gd name="T14" fmla="*/ 28 w 48"/>
                <a:gd name="T15" fmla="*/ 104 h 104"/>
                <a:gd name="T16" fmla="*/ 12 w 48"/>
                <a:gd name="T17" fmla="*/ 95 h 104"/>
                <a:gd name="T18" fmla="*/ 9 w 48"/>
                <a:gd name="T19" fmla="*/ 73 h 104"/>
                <a:gd name="T20" fmla="*/ 9 w 48"/>
                <a:gd name="T21" fmla="*/ 38 h 104"/>
                <a:gd name="T22" fmla="*/ 8 w 48"/>
                <a:gd name="T23" fmla="*/ 36 h 104"/>
                <a:gd name="T24" fmla="*/ 0 w 48"/>
                <a:gd name="T25" fmla="*/ 35 h 104"/>
                <a:gd name="T26" fmla="*/ 2 w 48"/>
                <a:gd name="T27" fmla="*/ 29 h 104"/>
                <a:gd name="T28" fmla="*/ 8 w 48"/>
                <a:gd name="T29" fmla="*/ 27 h 104"/>
                <a:gd name="T30" fmla="*/ 9 w 48"/>
                <a:gd name="T31" fmla="*/ 25 h 104"/>
                <a:gd name="T32" fmla="*/ 9 w 48"/>
                <a:gd name="T33" fmla="*/ 9 h 104"/>
                <a:gd name="T34" fmla="*/ 21 w 48"/>
                <a:gd name="T35" fmla="*/ 0 h 104"/>
                <a:gd name="T36" fmla="*/ 25 w 48"/>
                <a:gd name="T37" fmla="*/ 0 h 104"/>
                <a:gd name="T38" fmla="*/ 24 w 48"/>
                <a:gd name="T39" fmla="*/ 25 h 104"/>
                <a:gd name="T40" fmla="*/ 25 w 48"/>
                <a:gd name="T41" fmla="*/ 27 h 104"/>
                <a:gd name="T42" fmla="*/ 48 w 48"/>
                <a:gd name="T43" fmla="*/ 26 h 104"/>
                <a:gd name="T44" fmla="*/ 46 w 48"/>
                <a:gd name="T45" fmla="*/ 36 h 104"/>
                <a:gd name="T46" fmla="*/ 24 w 48"/>
                <a:gd name="T47" fmla="*/ 36 h 1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48" h="104">
                  <a:moveTo>
                    <a:pt x="24" y="36"/>
                  </a:moveTo>
                  <a:cubicBezTo>
                    <a:pt x="24" y="36"/>
                    <a:pt x="24" y="37"/>
                    <a:pt x="24" y="37"/>
                  </a:cubicBezTo>
                  <a:cubicBezTo>
                    <a:pt x="23" y="46"/>
                    <a:pt x="23" y="63"/>
                    <a:pt x="24" y="72"/>
                  </a:cubicBezTo>
                  <a:cubicBezTo>
                    <a:pt x="24" y="80"/>
                    <a:pt x="24" y="83"/>
                    <a:pt x="25" y="86"/>
                  </a:cubicBezTo>
                  <a:cubicBezTo>
                    <a:pt x="26" y="91"/>
                    <a:pt x="31" y="93"/>
                    <a:pt x="36" y="93"/>
                  </a:cubicBezTo>
                  <a:cubicBezTo>
                    <a:pt x="41" y="93"/>
                    <a:pt x="44" y="92"/>
                    <a:pt x="48" y="90"/>
                  </a:cubicBezTo>
                  <a:cubicBezTo>
                    <a:pt x="48" y="91"/>
                    <a:pt x="48" y="95"/>
                    <a:pt x="47" y="96"/>
                  </a:cubicBezTo>
                  <a:cubicBezTo>
                    <a:pt x="43" y="102"/>
                    <a:pt x="34" y="104"/>
                    <a:pt x="28" y="104"/>
                  </a:cubicBezTo>
                  <a:cubicBezTo>
                    <a:pt x="21" y="104"/>
                    <a:pt x="15" y="101"/>
                    <a:pt x="12" y="95"/>
                  </a:cubicBezTo>
                  <a:cubicBezTo>
                    <a:pt x="9" y="91"/>
                    <a:pt x="9" y="86"/>
                    <a:pt x="9" y="73"/>
                  </a:cubicBezTo>
                  <a:cubicBezTo>
                    <a:pt x="9" y="63"/>
                    <a:pt x="9" y="45"/>
                    <a:pt x="9" y="38"/>
                  </a:cubicBezTo>
                  <a:cubicBezTo>
                    <a:pt x="9" y="37"/>
                    <a:pt x="9" y="36"/>
                    <a:pt x="8" y="36"/>
                  </a:cubicBezTo>
                  <a:cubicBezTo>
                    <a:pt x="0" y="35"/>
                    <a:pt x="0" y="35"/>
                    <a:pt x="0" y="35"/>
                  </a:cubicBezTo>
                  <a:cubicBezTo>
                    <a:pt x="0" y="34"/>
                    <a:pt x="1" y="29"/>
                    <a:pt x="2" y="29"/>
                  </a:cubicBezTo>
                  <a:cubicBezTo>
                    <a:pt x="5" y="28"/>
                    <a:pt x="7" y="27"/>
                    <a:pt x="8" y="27"/>
                  </a:cubicBezTo>
                  <a:cubicBezTo>
                    <a:pt x="8" y="27"/>
                    <a:pt x="9" y="26"/>
                    <a:pt x="9" y="25"/>
                  </a:cubicBezTo>
                  <a:cubicBezTo>
                    <a:pt x="9" y="9"/>
                    <a:pt x="9" y="9"/>
                    <a:pt x="9" y="9"/>
                  </a:cubicBezTo>
                  <a:cubicBezTo>
                    <a:pt x="12" y="8"/>
                    <a:pt x="19" y="3"/>
                    <a:pt x="21" y="0"/>
                  </a:cubicBezTo>
                  <a:cubicBezTo>
                    <a:pt x="22" y="0"/>
                    <a:pt x="24" y="0"/>
                    <a:pt x="25" y="0"/>
                  </a:cubicBezTo>
                  <a:cubicBezTo>
                    <a:pt x="24" y="3"/>
                    <a:pt x="24" y="12"/>
                    <a:pt x="24" y="25"/>
                  </a:cubicBezTo>
                  <a:cubicBezTo>
                    <a:pt x="24" y="26"/>
                    <a:pt x="24" y="27"/>
                    <a:pt x="25" y="27"/>
                  </a:cubicBezTo>
                  <a:cubicBezTo>
                    <a:pt x="34" y="27"/>
                    <a:pt x="45" y="26"/>
                    <a:pt x="48" y="26"/>
                  </a:cubicBezTo>
                  <a:cubicBezTo>
                    <a:pt x="47" y="28"/>
                    <a:pt x="46" y="33"/>
                    <a:pt x="46" y="36"/>
                  </a:cubicBezTo>
                  <a:cubicBezTo>
                    <a:pt x="41" y="36"/>
                    <a:pt x="32" y="36"/>
                    <a:pt x="24" y="36"/>
                  </a:cubicBezTo>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24" name="Freeform 21">
              <a:extLst>
                <a:ext uri="{FF2B5EF4-FFF2-40B4-BE49-F238E27FC236}">
                  <a16:creationId xmlns:a16="http://schemas.microsoft.com/office/drawing/2014/main" id="{0EAB3F4E-6A4B-39BB-68A9-582D24CEE901}"/>
                </a:ext>
              </a:extLst>
            </p:cNvPr>
            <p:cNvSpPr>
              <a:spLocks/>
            </p:cNvSpPr>
            <p:nvPr userDrawn="1"/>
          </p:nvSpPr>
          <p:spPr bwMode="auto">
            <a:xfrm>
              <a:off x="9169400" y="4930775"/>
              <a:ext cx="992188" cy="873125"/>
            </a:xfrm>
            <a:custGeom>
              <a:avLst/>
              <a:gdLst>
                <a:gd name="T0" fmla="*/ 8 w 90"/>
                <a:gd name="T1" fmla="*/ 72 h 79"/>
                <a:gd name="T2" fmla="*/ 12 w 90"/>
                <a:gd name="T3" fmla="*/ 65 h 79"/>
                <a:gd name="T4" fmla="*/ 12 w 90"/>
                <a:gd name="T5" fmla="*/ 34 h 79"/>
                <a:gd name="T6" fmla="*/ 12 w 90"/>
                <a:gd name="T7" fmla="*/ 18 h 79"/>
                <a:gd name="T8" fmla="*/ 2 w 90"/>
                <a:gd name="T9" fmla="*/ 11 h 79"/>
                <a:gd name="T10" fmla="*/ 3 w 90"/>
                <a:gd name="T11" fmla="*/ 7 h 79"/>
                <a:gd name="T12" fmla="*/ 26 w 90"/>
                <a:gd name="T13" fmla="*/ 0 h 79"/>
                <a:gd name="T14" fmla="*/ 27 w 90"/>
                <a:gd name="T15" fmla="*/ 1 h 79"/>
                <a:gd name="T16" fmla="*/ 27 w 90"/>
                <a:gd name="T17" fmla="*/ 12 h 79"/>
                <a:gd name="T18" fmla="*/ 28 w 90"/>
                <a:gd name="T19" fmla="*/ 12 h 79"/>
                <a:gd name="T20" fmla="*/ 54 w 90"/>
                <a:gd name="T21" fmla="*/ 0 h 79"/>
                <a:gd name="T22" fmla="*/ 72 w 90"/>
                <a:gd name="T23" fmla="*/ 10 h 79"/>
                <a:gd name="T24" fmla="*/ 77 w 90"/>
                <a:gd name="T25" fmla="*/ 32 h 79"/>
                <a:gd name="T26" fmla="*/ 78 w 90"/>
                <a:gd name="T27" fmla="*/ 67 h 79"/>
                <a:gd name="T28" fmla="*/ 79 w 90"/>
                <a:gd name="T29" fmla="*/ 71 h 79"/>
                <a:gd name="T30" fmla="*/ 89 w 90"/>
                <a:gd name="T31" fmla="*/ 73 h 79"/>
                <a:gd name="T32" fmla="*/ 88 w 90"/>
                <a:gd name="T33" fmla="*/ 79 h 79"/>
                <a:gd name="T34" fmla="*/ 70 w 90"/>
                <a:gd name="T35" fmla="*/ 78 h 79"/>
                <a:gd name="T36" fmla="*/ 51 w 90"/>
                <a:gd name="T37" fmla="*/ 79 h 79"/>
                <a:gd name="T38" fmla="*/ 51 w 90"/>
                <a:gd name="T39" fmla="*/ 73 h 79"/>
                <a:gd name="T40" fmla="*/ 59 w 90"/>
                <a:gd name="T41" fmla="*/ 72 h 79"/>
                <a:gd name="T42" fmla="*/ 62 w 90"/>
                <a:gd name="T43" fmla="*/ 64 h 79"/>
                <a:gd name="T44" fmla="*/ 62 w 90"/>
                <a:gd name="T45" fmla="*/ 27 h 79"/>
                <a:gd name="T46" fmla="*/ 56 w 90"/>
                <a:gd name="T47" fmla="*/ 16 h 79"/>
                <a:gd name="T48" fmla="*/ 45 w 90"/>
                <a:gd name="T49" fmla="*/ 11 h 79"/>
                <a:gd name="T50" fmla="*/ 29 w 90"/>
                <a:gd name="T51" fmla="*/ 17 h 79"/>
                <a:gd name="T52" fmla="*/ 27 w 90"/>
                <a:gd name="T53" fmla="*/ 24 h 79"/>
                <a:gd name="T54" fmla="*/ 27 w 90"/>
                <a:gd name="T55" fmla="*/ 65 h 79"/>
                <a:gd name="T56" fmla="*/ 31 w 90"/>
                <a:gd name="T57" fmla="*/ 72 h 79"/>
                <a:gd name="T58" fmla="*/ 39 w 90"/>
                <a:gd name="T59" fmla="*/ 73 h 79"/>
                <a:gd name="T60" fmla="*/ 38 w 90"/>
                <a:gd name="T61" fmla="*/ 79 h 79"/>
                <a:gd name="T62" fmla="*/ 20 w 90"/>
                <a:gd name="T63" fmla="*/ 78 h 79"/>
                <a:gd name="T64" fmla="*/ 1 w 90"/>
                <a:gd name="T65" fmla="*/ 79 h 79"/>
                <a:gd name="T66" fmla="*/ 1 w 90"/>
                <a:gd name="T67" fmla="*/ 73 h 79"/>
                <a:gd name="T68" fmla="*/ 8 w 90"/>
                <a:gd name="T69" fmla="*/ 72 h 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90" h="79">
                  <a:moveTo>
                    <a:pt x="8" y="72"/>
                  </a:moveTo>
                  <a:cubicBezTo>
                    <a:pt x="11" y="71"/>
                    <a:pt x="12" y="68"/>
                    <a:pt x="12" y="65"/>
                  </a:cubicBezTo>
                  <a:cubicBezTo>
                    <a:pt x="12" y="59"/>
                    <a:pt x="12" y="46"/>
                    <a:pt x="12" y="34"/>
                  </a:cubicBezTo>
                  <a:cubicBezTo>
                    <a:pt x="12" y="26"/>
                    <a:pt x="12" y="21"/>
                    <a:pt x="12" y="18"/>
                  </a:cubicBezTo>
                  <a:cubicBezTo>
                    <a:pt x="11" y="16"/>
                    <a:pt x="9" y="14"/>
                    <a:pt x="2" y="11"/>
                  </a:cubicBezTo>
                  <a:cubicBezTo>
                    <a:pt x="2" y="10"/>
                    <a:pt x="2" y="7"/>
                    <a:pt x="3" y="7"/>
                  </a:cubicBezTo>
                  <a:cubicBezTo>
                    <a:pt x="11" y="6"/>
                    <a:pt x="22" y="2"/>
                    <a:pt x="26" y="0"/>
                  </a:cubicBezTo>
                  <a:cubicBezTo>
                    <a:pt x="27" y="0"/>
                    <a:pt x="27" y="0"/>
                    <a:pt x="27" y="1"/>
                  </a:cubicBezTo>
                  <a:cubicBezTo>
                    <a:pt x="27" y="3"/>
                    <a:pt x="27" y="9"/>
                    <a:pt x="27" y="12"/>
                  </a:cubicBezTo>
                  <a:cubicBezTo>
                    <a:pt x="27" y="12"/>
                    <a:pt x="27" y="12"/>
                    <a:pt x="28" y="12"/>
                  </a:cubicBezTo>
                  <a:cubicBezTo>
                    <a:pt x="38" y="4"/>
                    <a:pt x="47" y="0"/>
                    <a:pt x="54" y="0"/>
                  </a:cubicBezTo>
                  <a:cubicBezTo>
                    <a:pt x="62" y="0"/>
                    <a:pt x="68" y="3"/>
                    <a:pt x="72" y="10"/>
                  </a:cubicBezTo>
                  <a:cubicBezTo>
                    <a:pt x="76" y="16"/>
                    <a:pt x="77" y="23"/>
                    <a:pt x="77" y="32"/>
                  </a:cubicBezTo>
                  <a:cubicBezTo>
                    <a:pt x="77" y="43"/>
                    <a:pt x="77" y="60"/>
                    <a:pt x="78" y="67"/>
                  </a:cubicBezTo>
                  <a:cubicBezTo>
                    <a:pt x="78" y="69"/>
                    <a:pt x="78" y="70"/>
                    <a:pt x="79" y="71"/>
                  </a:cubicBezTo>
                  <a:cubicBezTo>
                    <a:pt x="83" y="72"/>
                    <a:pt x="85" y="73"/>
                    <a:pt x="89" y="73"/>
                  </a:cubicBezTo>
                  <a:cubicBezTo>
                    <a:pt x="90" y="74"/>
                    <a:pt x="89" y="78"/>
                    <a:pt x="88" y="79"/>
                  </a:cubicBezTo>
                  <a:cubicBezTo>
                    <a:pt x="86" y="79"/>
                    <a:pt x="80" y="78"/>
                    <a:pt x="70" y="78"/>
                  </a:cubicBezTo>
                  <a:cubicBezTo>
                    <a:pt x="61" y="78"/>
                    <a:pt x="56" y="79"/>
                    <a:pt x="51" y="79"/>
                  </a:cubicBezTo>
                  <a:cubicBezTo>
                    <a:pt x="51" y="78"/>
                    <a:pt x="50" y="74"/>
                    <a:pt x="51" y="73"/>
                  </a:cubicBezTo>
                  <a:cubicBezTo>
                    <a:pt x="55" y="73"/>
                    <a:pt x="58" y="72"/>
                    <a:pt x="59" y="72"/>
                  </a:cubicBezTo>
                  <a:cubicBezTo>
                    <a:pt x="62" y="71"/>
                    <a:pt x="62" y="69"/>
                    <a:pt x="62" y="64"/>
                  </a:cubicBezTo>
                  <a:cubicBezTo>
                    <a:pt x="63" y="53"/>
                    <a:pt x="63" y="34"/>
                    <a:pt x="62" y="27"/>
                  </a:cubicBezTo>
                  <a:cubicBezTo>
                    <a:pt x="61" y="24"/>
                    <a:pt x="60" y="19"/>
                    <a:pt x="56" y="16"/>
                  </a:cubicBezTo>
                  <a:cubicBezTo>
                    <a:pt x="54" y="13"/>
                    <a:pt x="50" y="11"/>
                    <a:pt x="45" y="11"/>
                  </a:cubicBezTo>
                  <a:cubicBezTo>
                    <a:pt x="39" y="11"/>
                    <a:pt x="33" y="13"/>
                    <a:pt x="29" y="17"/>
                  </a:cubicBezTo>
                  <a:cubicBezTo>
                    <a:pt x="28" y="18"/>
                    <a:pt x="27" y="20"/>
                    <a:pt x="27" y="24"/>
                  </a:cubicBezTo>
                  <a:cubicBezTo>
                    <a:pt x="27" y="38"/>
                    <a:pt x="27" y="56"/>
                    <a:pt x="27" y="65"/>
                  </a:cubicBezTo>
                  <a:cubicBezTo>
                    <a:pt x="27" y="70"/>
                    <a:pt x="28" y="71"/>
                    <a:pt x="31" y="72"/>
                  </a:cubicBezTo>
                  <a:cubicBezTo>
                    <a:pt x="33" y="72"/>
                    <a:pt x="36" y="73"/>
                    <a:pt x="39" y="73"/>
                  </a:cubicBezTo>
                  <a:cubicBezTo>
                    <a:pt x="39" y="74"/>
                    <a:pt x="39" y="78"/>
                    <a:pt x="38" y="79"/>
                  </a:cubicBezTo>
                  <a:cubicBezTo>
                    <a:pt x="35" y="79"/>
                    <a:pt x="30" y="78"/>
                    <a:pt x="20" y="78"/>
                  </a:cubicBezTo>
                  <a:cubicBezTo>
                    <a:pt x="10" y="78"/>
                    <a:pt x="3" y="79"/>
                    <a:pt x="1" y="79"/>
                  </a:cubicBezTo>
                  <a:cubicBezTo>
                    <a:pt x="0" y="78"/>
                    <a:pt x="0" y="74"/>
                    <a:pt x="1" y="73"/>
                  </a:cubicBezTo>
                  <a:cubicBezTo>
                    <a:pt x="4" y="73"/>
                    <a:pt x="6" y="72"/>
                    <a:pt x="8" y="72"/>
                  </a:cubicBezTo>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25" name="Freeform 22">
              <a:extLst>
                <a:ext uri="{FF2B5EF4-FFF2-40B4-BE49-F238E27FC236}">
                  <a16:creationId xmlns:a16="http://schemas.microsoft.com/office/drawing/2014/main" id="{AC81EAC0-C262-258A-9315-3A6BD2BF24BA}"/>
                </a:ext>
              </a:extLst>
            </p:cNvPr>
            <p:cNvSpPr>
              <a:spLocks/>
            </p:cNvSpPr>
            <p:nvPr userDrawn="1"/>
          </p:nvSpPr>
          <p:spPr bwMode="auto">
            <a:xfrm>
              <a:off x="10923588" y="4930775"/>
              <a:ext cx="650875" cy="873125"/>
            </a:xfrm>
            <a:custGeom>
              <a:avLst/>
              <a:gdLst>
                <a:gd name="T0" fmla="*/ 58 w 59"/>
                <a:gd name="T1" fmla="*/ 4 h 79"/>
                <a:gd name="T2" fmla="*/ 58 w 59"/>
                <a:gd name="T3" fmla="*/ 7 h 79"/>
                <a:gd name="T4" fmla="*/ 52 w 59"/>
                <a:gd name="T5" fmla="*/ 19 h 79"/>
                <a:gd name="T6" fmla="*/ 51 w 59"/>
                <a:gd name="T7" fmla="*/ 20 h 79"/>
                <a:gd name="T8" fmla="*/ 38 w 59"/>
                <a:gd name="T9" fmla="*/ 14 h 79"/>
                <a:gd name="T10" fmla="*/ 28 w 59"/>
                <a:gd name="T11" fmla="*/ 22 h 79"/>
                <a:gd name="T12" fmla="*/ 27 w 59"/>
                <a:gd name="T13" fmla="*/ 29 h 79"/>
                <a:gd name="T14" fmla="*/ 27 w 59"/>
                <a:gd name="T15" fmla="*/ 65 h 79"/>
                <a:gd name="T16" fmla="*/ 31 w 59"/>
                <a:gd name="T17" fmla="*/ 71 h 79"/>
                <a:gd name="T18" fmla="*/ 40 w 59"/>
                <a:gd name="T19" fmla="*/ 73 h 79"/>
                <a:gd name="T20" fmla="*/ 40 w 59"/>
                <a:gd name="T21" fmla="*/ 79 h 79"/>
                <a:gd name="T22" fmla="*/ 20 w 59"/>
                <a:gd name="T23" fmla="*/ 78 h 79"/>
                <a:gd name="T24" fmla="*/ 1 w 59"/>
                <a:gd name="T25" fmla="*/ 79 h 79"/>
                <a:gd name="T26" fmla="*/ 1 w 59"/>
                <a:gd name="T27" fmla="*/ 73 h 79"/>
                <a:gd name="T28" fmla="*/ 8 w 59"/>
                <a:gd name="T29" fmla="*/ 72 h 79"/>
                <a:gd name="T30" fmla="*/ 12 w 59"/>
                <a:gd name="T31" fmla="*/ 66 h 79"/>
                <a:gd name="T32" fmla="*/ 12 w 59"/>
                <a:gd name="T33" fmla="*/ 34 h 79"/>
                <a:gd name="T34" fmla="*/ 12 w 59"/>
                <a:gd name="T35" fmla="*/ 19 h 79"/>
                <a:gd name="T36" fmla="*/ 2 w 59"/>
                <a:gd name="T37" fmla="*/ 11 h 79"/>
                <a:gd name="T38" fmla="*/ 3 w 59"/>
                <a:gd name="T39" fmla="*/ 7 h 79"/>
                <a:gd name="T40" fmla="*/ 26 w 59"/>
                <a:gd name="T41" fmla="*/ 0 h 79"/>
                <a:gd name="T42" fmla="*/ 27 w 59"/>
                <a:gd name="T43" fmla="*/ 0 h 79"/>
                <a:gd name="T44" fmla="*/ 27 w 59"/>
                <a:gd name="T45" fmla="*/ 15 h 79"/>
                <a:gd name="T46" fmla="*/ 28 w 59"/>
                <a:gd name="T47" fmla="*/ 16 h 79"/>
                <a:gd name="T48" fmla="*/ 40 w 59"/>
                <a:gd name="T49" fmla="*/ 3 h 79"/>
                <a:gd name="T50" fmla="*/ 49 w 59"/>
                <a:gd name="T51" fmla="*/ 0 h 79"/>
                <a:gd name="T52" fmla="*/ 58 w 59"/>
                <a:gd name="T53" fmla="*/ 4 h 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59" h="79">
                  <a:moveTo>
                    <a:pt x="58" y="4"/>
                  </a:moveTo>
                  <a:cubicBezTo>
                    <a:pt x="59" y="5"/>
                    <a:pt x="59" y="6"/>
                    <a:pt x="58" y="7"/>
                  </a:cubicBezTo>
                  <a:cubicBezTo>
                    <a:pt x="58" y="9"/>
                    <a:pt x="54" y="17"/>
                    <a:pt x="52" y="19"/>
                  </a:cubicBezTo>
                  <a:cubicBezTo>
                    <a:pt x="52" y="19"/>
                    <a:pt x="51" y="20"/>
                    <a:pt x="51" y="20"/>
                  </a:cubicBezTo>
                  <a:cubicBezTo>
                    <a:pt x="47" y="17"/>
                    <a:pt x="43" y="14"/>
                    <a:pt x="38" y="14"/>
                  </a:cubicBezTo>
                  <a:cubicBezTo>
                    <a:pt x="35" y="14"/>
                    <a:pt x="31" y="18"/>
                    <a:pt x="28" y="22"/>
                  </a:cubicBezTo>
                  <a:cubicBezTo>
                    <a:pt x="28" y="23"/>
                    <a:pt x="27" y="26"/>
                    <a:pt x="27" y="29"/>
                  </a:cubicBezTo>
                  <a:cubicBezTo>
                    <a:pt x="27" y="42"/>
                    <a:pt x="27" y="61"/>
                    <a:pt x="27" y="65"/>
                  </a:cubicBezTo>
                  <a:cubicBezTo>
                    <a:pt x="27" y="68"/>
                    <a:pt x="28" y="70"/>
                    <a:pt x="31" y="71"/>
                  </a:cubicBezTo>
                  <a:cubicBezTo>
                    <a:pt x="35" y="72"/>
                    <a:pt x="36" y="73"/>
                    <a:pt x="40" y="73"/>
                  </a:cubicBezTo>
                  <a:cubicBezTo>
                    <a:pt x="41" y="74"/>
                    <a:pt x="41" y="78"/>
                    <a:pt x="40" y="79"/>
                  </a:cubicBezTo>
                  <a:cubicBezTo>
                    <a:pt x="37" y="79"/>
                    <a:pt x="28" y="78"/>
                    <a:pt x="20" y="78"/>
                  </a:cubicBezTo>
                  <a:cubicBezTo>
                    <a:pt x="14" y="78"/>
                    <a:pt x="4" y="79"/>
                    <a:pt x="1" y="79"/>
                  </a:cubicBezTo>
                  <a:cubicBezTo>
                    <a:pt x="0" y="78"/>
                    <a:pt x="0" y="74"/>
                    <a:pt x="1" y="73"/>
                  </a:cubicBezTo>
                  <a:cubicBezTo>
                    <a:pt x="3" y="73"/>
                    <a:pt x="6" y="72"/>
                    <a:pt x="8" y="72"/>
                  </a:cubicBezTo>
                  <a:cubicBezTo>
                    <a:pt x="10" y="71"/>
                    <a:pt x="11" y="70"/>
                    <a:pt x="12" y="66"/>
                  </a:cubicBezTo>
                  <a:cubicBezTo>
                    <a:pt x="12" y="63"/>
                    <a:pt x="12" y="47"/>
                    <a:pt x="12" y="34"/>
                  </a:cubicBezTo>
                  <a:cubicBezTo>
                    <a:pt x="12" y="27"/>
                    <a:pt x="12" y="21"/>
                    <a:pt x="12" y="19"/>
                  </a:cubicBezTo>
                  <a:cubicBezTo>
                    <a:pt x="12" y="16"/>
                    <a:pt x="10" y="14"/>
                    <a:pt x="2" y="11"/>
                  </a:cubicBezTo>
                  <a:cubicBezTo>
                    <a:pt x="2" y="10"/>
                    <a:pt x="2" y="7"/>
                    <a:pt x="3" y="7"/>
                  </a:cubicBezTo>
                  <a:cubicBezTo>
                    <a:pt x="10" y="6"/>
                    <a:pt x="21" y="3"/>
                    <a:pt x="26" y="0"/>
                  </a:cubicBezTo>
                  <a:cubicBezTo>
                    <a:pt x="26" y="0"/>
                    <a:pt x="27" y="0"/>
                    <a:pt x="27" y="0"/>
                  </a:cubicBezTo>
                  <a:cubicBezTo>
                    <a:pt x="27" y="3"/>
                    <a:pt x="27" y="12"/>
                    <a:pt x="27" y="15"/>
                  </a:cubicBezTo>
                  <a:cubicBezTo>
                    <a:pt x="27" y="16"/>
                    <a:pt x="27" y="16"/>
                    <a:pt x="28" y="16"/>
                  </a:cubicBezTo>
                  <a:cubicBezTo>
                    <a:pt x="31" y="11"/>
                    <a:pt x="35" y="7"/>
                    <a:pt x="40" y="3"/>
                  </a:cubicBezTo>
                  <a:cubicBezTo>
                    <a:pt x="43" y="1"/>
                    <a:pt x="46" y="0"/>
                    <a:pt x="49" y="0"/>
                  </a:cubicBezTo>
                  <a:cubicBezTo>
                    <a:pt x="53" y="0"/>
                    <a:pt x="57" y="1"/>
                    <a:pt x="58" y="4"/>
                  </a:cubicBezTo>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26" name="Freeform 23">
              <a:extLst>
                <a:ext uri="{FF2B5EF4-FFF2-40B4-BE49-F238E27FC236}">
                  <a16:creationId xmlns:a16="http://schemas.microsoft.com/office/drawing/2014/main" id="{CDA8E4AC-03F1-DE88-FA36-D28846D42AE0}"/>
                </a:ext>
              </a:extLst>
            </p:cNvPr>
            <p:cNvSpPr>
              <a:spLocks/>
            </p:cNvSpPr>
            <p:nvPr userDrawn="1"/>
          </p:nvSpPr>
          <p:spPr bwMode="auto">
            <a:xfrm>
              <a:off x="11596688" y="4930775"/>
              <a:ext cx="595313" cy="884238"/>
            </a:xfrm>
            <a:custGeom>
              <a:avLst/>
              <a:gdLst>
                <a:gd name="T0" fmla="*/ 49 w 54"/>
                <a:gd name="T1" fmla="*/ 22 h 80"/>
                <a:gd name="T2" fmla="*/ 44 w 54"/>
                <a:gd name="T3" fmla="*/ 22 h 80"/>
                <a:gd name="T4" fmla="*/ 37 w 54"/>
                <a:gd name="T5" fmla="*/ 8 h 80"/>
                <a:gd name="T6" fmla="*/ 28 w 54"/>
                <a:gd name="T7" fmla="*/ 6 h 80"/>
                <a:gd name="T8" fmla="*/ 16 w 54"/>
                <a:gd name="T9" fmla="*/ 17 h 80"/>
                <a:gd name="T10" fmla="*/ 34 w 54"/>
                <a:gd name="T11" fmla="*/ 34 h 80"/>
                <a:gd name="T12" fmla="*/ 54 w 54"/>
                <a:gd name="T13" fmla="*/ 57 h 80"/>
                <a:gd name="T14" fmla="*/ 24 w 54"/>
                <a:gd name="T15" fmla="*/ 80 h 80"/>
                <a:gd name="T16" fmla="*/ 3 w 54"/>
                <a:gd name="T17" fmla="*/ 77 h 80"/>
                <a:gd name="T18" fmla="*/ 0 w 54"/>
                <a:gd name="T19" fmla="*/ 56 h 80"/>
                <a:gd name="T20" fmla="*/ 6 w 54"/>
                <a:gd name="T21" fmla="*/ 54 h 80"/>
                <a:gd name="T22" fmla="*/ 17 w 54"/>
                <a:gd name="T23" fmla="*/ 72 h 80"/>
                <a:gd name="T24" fmla="*/ 27 w 54"/>
                <a:gd name="T25" fmla="*/ 74 h 80"/>
                <a:gd name="T26" fmla="*/ 39 w 54"/>
                <a:gd name="T27" fmla="*/ 63 h 80"/>
                <a:gd name="T28" fmla="*/ 24 w 54"/>
                <a:gd name="T29" fmla="*/ 47 h 80"/>
                <a:gd name="T30" fmla="*/ 3 w 54"/>
                <a:gd name="T31" fmla="*/ 22 h 80"/>
                <a:gd name="T32" fmla="*/ 31 w 54"/>
                <a:gd name="T33" fmla="*/ 0 h 80"/>
                <a:gd name="T34" fmla="*/ 43 w 54"/>
                <a:gd name="T35" fmla="*/ 1 h 80"/>
                <a:gd name="T36" fmla="*/ 51 w 54"/>
                <a:gd name="T37" fmla="*/ 2 h 80"/>
                <a:gd name="T38" fmla="*/ 49 w 54"/>
                <a:gd name="T39" fmla="*/ 22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54" h="80">
                  <a:moveTo>
                    <a:pt x="49" y="22"/>
                  </a:moveTo>
                  <a:cubicBezTo>
                    <a:pt x="48" y="23"/>
                    <a:pt x="44" y="23"/>
                    <a:pt x="44" y="22"/>
                  </a:cubicBezTo>
                  <a:cubicBezTo>
                    <a:pt x="43" y="14"/>
                    <a:pt x="41" y="10"/>
                    <a:pt x="37" y="8"/>
                  </a:cubicBezTo>
                  <a:cubicBezTo>
                    <a:pt x="35" y="6"/>
                    <a:pt x="32" y="6"/>
                    <a:pt x="28" y="6"/>
                  </a:cubicBezTo>
                  <a:cubicBezTo>
                    <a:pt x="21" y="6"/>
                    <a:pt x="16" y="10"/>
                    <a:pt x="16" y="17"/>
                  </a:cubicBezTo>
                  <a:cubicBezTo>
                    <a:pt x="16" y="23"/>
                    <a:pt x="19" y="27"/>
                    <a:pt x="34" y="34"/>
                  </a:cubicBezTo>
                  <a:cubicBezTo>
                    <a:pt x="50" y="41"/>
                    <a:pt x="54" y="48"/>
                    <a:pt x="54" y="57"/>
                  </a:cubicBezTo>
                  <a:cubicBezTo>
                    <a:pt x="54" y="71"/>
                    <a:pt x="41" y="80"/>
                    <a:pt x="24" y="80"/>
                  </a:cubicBezTo>
                  <a:cubicBezTo>
                    <a:pt x="16" y="80"/>
                    <a:pt x="8" y="79"/>
                    <a:pt x="3" y="77"/>
                  </a:cubicBezTo>
                  <a:cubicBezTo>
                    <a:pt x="2" y="72"/>
                    <a:pt x="0" y="60"/>
                    <a:pt x="0" y="56"/>
                  </a:cubicBezTo>
                  <a:cubicBezTo>
                    <a:pt x="1" y="55"/>
                    <a:pt x="5" y="54"/>
                    <a:pt x="6" y="54"/>
                  </a:cubicBezTo>
                  <a:cubicBezTo>
                    <a:pt x="8" y="64"/>
                    <a:pt x="12" y="69"/>
                    <a:pt x="17" y="72"/>
                  </a:cubicBezTo>
                  <a:cubicBezTo>
                    <a:pt x="20" y="73"/>
                    <a:pt x="24" y="74"/>
                    <a:pt x="27" y="74"/>
                  </a:cubicBezTo>
                  <a:cubicBezTo>
                    <a:pt x="34" y="74"/>
                    <a:pt x="39" y="70"/>
                    <a:pt x="39" y="63"/>
                  </a:cubicBezTo>
                  <a:cubicBezTo>
                    <a:pt x="39" y="57"/>
                    <a:pt x="36" y="53"/>
                    <a:pt x="24" y="47"/>
                  </a:cubicBezTo>
                  <a:cubicBezTo>
                    <a:pt x="8" y="39"/>
                    <a:pt x="3" y="33"/>
                    <a:pt x="3" y="22"/>
                  </a:cubicBezTo>
                  <a:cubicBezTo>
                    <a:pt x="3" y="11"/>
                    <a:pt x="12" y="0"/>
                    <a:pt x="31" y="0"/>
                  </a:cubicBezTo>
                  <a:cubicBezTo>
                    <a:pt x="35" y="0"/>
                    <a:pt x="40" y="0"/>
                    <a:pt x="43" y="1"/>
                  </a:cubicBezTo>
                  <a:cubicBezTo>
                    <a:pt x="47" y="2"/>
                    <a:pt x="50" y="2"/>
                    <a:pt x="51" y="2"/>
                  </a:cubicBezTo>
                  <a:cubicBezTo>
                    <a:pt x="50" y="8"/>
                    <a:pt x="49" y="14"/>
                    <a:pt x="49" y="22"/>
                  </a:cubicBezTo>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27" name="Freeform 24">
              <a:extLst>
                <a:ext uri="{FF2B5EF4-FFF2-40B4-BE49-F238E27FC236}">
                  <a16:creationId xmlns:a16="http://schemas.microsoft.com/office/drawing/2014/main" id="{02C968AF-B771-D7DC-C056-3D936BD4496D}"/>
                </a:ext>
              </a:extLst>
            </p:cNvPr>
            <p:cNvSpPr>
              <a:spLocks noEditPoints="1"/>
            </p:cNvSpPr>
            <p:nvPr userDrawn="1"/>
          </p:nvSpPr>
          <p:spPr bwMode="auto">
            <a:xfrm>
              <a:off x="10150475" y="4930775"/>
              <a:ext cx="728663" cy="884238"/>
            </a:xfrm>
            <a:custGeom>
              <a:avLst/>
              <a:gdLst>
                <a:gd name="T0" fmla="*/ 65 w 66"/>
                <a:gd name="T1" fmla="*/ 26 h 80"/>
                <a:gd name="T2" fmla="*/ 38 w 66"/>
                <a:gd name="T3" fmla="*/ 0 h 80"/>
                <a:gd name="T4" fmla="*/ 17 w 66"/>
                <a:gd name="T5" fmla="*/ 6 h 80"/>
                <a:gd name="T6" fmla="*/ 0 w 66"/>
                <a:gd name="T7" fmla="*/ 41 h 80"/>
                <a:gd name="T8" fmla="*/ 11 w 66"/>
                <a:gd name="T9" fmla="*/ 71 h 80"/>
                <a:gd name="T10" fmla="*/ 35 w 66"/>
                <a:gd name="T11" fmla="*/ 80 h 80"/>
                <a:gd name="T12" fmla="*/ 65 w 66"/>
                <a:gd name="T13" fmla="*/ 66 h 80"/>
                <a:gd name="T14" fmla="*/ 66 w 66"/>
                <a:gd name="T15" fmla="*/ 61 h 80"/>
                <a:gd name="T16" fmla="*/ 65 w 66"/>
                <a:gd name="T17" fmla="*/ 60 h 80"/>
                <a:gd name="T18" fmla="*/ 43 w 66"/>
                <a:gd name="T19" fmla="*/ 68 h 80"/>
                <a:gd name="T20" fmla="*/ 23 w 66"/>
                <a:gd name="T21" fmla="*/ 59 h 80"/>
                <a:gd name="T22" fmla="*/ 15 w 66"/>
                <a:gd name="T23" fmla="*/ 40 h 80"/>
                <a:gd name="T24" fmla="*/ 16 w 66"/>
                <a:gd name="T25" fmla="*/ 38 h 80"/>
                <a:gd name="T26" fmla="*/ 64 w 66"/>
                <a:gd name="T27" fmla="*/ 34 h 80"/>
                <a:gd name="T28" fmla="*/ 65 w 66"/>
                <a:gd name="T29" fmla="*/ 26 h 80"/>
                <a:gd name="T30" fmla="*/ 32 w 66"/>
                <a:gd name="T31" fmla="*/ 7 h 80"/>
                <a:gd name="T32" fmla="*/ 50 w 66"/>
                <a:gd name="T33" fmla="*/ 28 h 80"/>
                <a:gd name="T34" fmla="*/ 49 w 66"/>
                <a:gd name="T35" fmla="*/ 29 h 80"/>
                <a:gd name="T36" fmla="*/ 16 w 66"/>
                <a:gd name="T37" fmla="*/ 30 h 80"/>
                <a:gd name="T38" fmla="*/ 15 w 66"/>
                <a:gd name="T39" fmla="*/ 29 h 80"/>
                <a:gd name="T40" fmla="*/ 32 w 66"/>
                <a:gd name="T41" fmla="*/ 7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66" h="80">
                  <a:moveTo>
                    <a:pt x="65" y="26"/>
                  </a:moveTo>
                  <a:cubicBezTo>
                    <a:pt x="63" y="16"/>
                    <a:pt x="56" y="0"/>
                    <a:pt x="38" y="0"/>
                  </a:cubicBezTo>
                  <a:cubicBezTo>
                    <a:pt x="32" y="0"/>
                    <a:pt x="23" y="2"/>
                    <a:pt x="17" y="6"/>
                  </a:cubicBezTo>
                  <a:cubicBezTo>
                    <a:pt x="7" y="13"/>
                    <a:pt x="0" y="24"/>
                    <a:pt x="0" y="41"/>
                  </a:cubicBezTo>
                  <a:cubicBezTo>
                    <a:pt x="0" y="52"/>
                    <a:pt x="3" y="63"/>
                    <a:pt x="11" y="71"/>
                  </a:cubicBezTo>
                  <a:cubicBezTo>
                    <a:pt x="17" y="77"/>
                    <a:pt x="25" y="80"/>
                    <a:pt x="35" y="80"/>
                  </a:cubicBezTo>
                  <a:cubicBezTo>
                    <a:pt x="43" y="80"/>
                    <a:pt x="57" y="76"/>
                    <a:pt x="65" y="66"/>
                  </a:cubicBezTo>
                  <a:cubicBezTo>
                    <a:pt x="66" y="66"/>
                    <a:pt x="66" y="62"/>
                    <a:pt x="66" y="61"/>
                  </a:cubicBezTo>
                  <a:cubicBezTo>
                    <a:pt x="66" y="60"/>
                    <a:pt x="66" y="60"/>
                    <a:pt x="65" y="60"/>
                  </a:cubicBezTo>
                  <a:cubicBezTo>
                    <a:pt x="58" y="66"/>
                    <a:pt x="51" y="68"/>
                    <a:pt x="43" y="68"/>
                  </a:cubicBezTo>
                  <a:cubicBezTo>
                    <a:pt x="35" y="68"/>
                    <a:pt x="28" y="65"/>
                    <a:pt x="23" y="59"/>
                  </a:cubicBezTo>
                  <a:cubicBezTo>
                    <a:pt x="18" y="54"/>
                    <a:pt x="15" y="46"/>
                    <a:pt x="15" y="40"/>
                  </a:cubicBezTo>
                  <a:cubicBezTo>
                    <a:pt x="15" y="39"/>
                    <a:pt x="15" y="38"/>
                    <a:pt x="16" y="38"/>
                  </a:cubicBezTo>
                  <a:cubicBezTo>
                    <a:pt x="31" y="37"/>
                    <a:pt x="55" y="36"/>
                    <a:pt x="64" y="34"/>
                  </a:cubicBezTo>
                  <a:cubicBezTo>
                    <a:pt x="66" y="33"/>
                    <a:pt x="65" y="26"/>
                    <a:pt x="65" y="26"/>
                  </a:cubicBezTo>
                  <a:moveTo>
                    <a:pt x="32" y="7"/>
                  </a:moveTo>
                  <a:cubicBezTo>
                    <a:pt x="42" y="7"/>
                    <a:pt x="49" y="18"/>
                    <a:pt x="50" y="28"/>
                  </a:cubicBezTo>
                  <a:cubicBezTo>
                    <a:pt x="50" y="28"/>
                    <a:pt x="49" y="29"/>
                    <a:pt x="49" y="29"/>
                  </a:cubicBezTo>
                  <a:cubicBezTo>
                    <a:pt x="45" y="30"/>
                    <a:pt x="22" y="31"/>
                    <a:pt x="16" y="30"/>
                  </a:cubicBezTo>
                  <a:cubicBezTo>
                    <a:pt x="16" y="30"/>
                    <a:pt x="15" y="30"/>
                    <a:pt x="15" y="29"/>
                  </a:cubicBezTo>
                  <a:cubicBezTo>
                    <a:pt x="16" y="16"/>
                    <a:pt x="23" y="7"/>
                    <a:pt x="32" y="7"/>
                  </a:cubicBezTo>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28" name="Freeform 25">
              <a:extLst>
                <a:ext uri="{FF2B5EF4-FFF2-40B4-BE49-F238E27FC236}">
                  <a16:creationId xmlns:a16="http://schemas.microsoft.com/office/drawing/2014/main" id="{6A431C96-BE41-177A-5C34-C40F0F722C85}"/>
                </a:ext>
              </a:extLst>
            </p:cNvPr>
            <p:cNvSpPr>
              <a:spLocks/>
            </p:cNvSpPr>
            <p:nvPr userDrawn="1"/>
          </p:nvSpPr>
          <p:spPr bwMode="auto">
            <a:xfrm>
              <a:off x="5086350" y="4456113"/>
              <a:ext cx="938213" cy="1370013"/>
            </a:xfrm>
            <a:custGeom>
              <a:avLst/>
              <a:gdLst>
                <a:gd name="T0" fmla="*/ 85 w 85"/>
                <a:gd name="T1" fmla="*/ 112 h 124"/>
                <a:gd name="T2" fmla="*/ 76 w 85"/>
                <a:gd name="T3" fmla="*/ 112 h 124"/>
                <a:gd name="T4" fmla="*/ 73 w 85"/>
                <a:gd name="T5" fmla="*/ 105 h 124"/>
                <a:gd name="T6" fmla="*/ 73 w 85"/>
                <a:gd name="T7" fmla="*/ 63 h 124"/>
                <a:gd name="T8" fmla="*/ 73 w 85"/>
                <a:gd name="T9" fmla="*/ 17 h 124"/>
                <a:gd name="T10" fmla="*/ 75 w 85"/>
                <a:gd name="T11" fmla="*/ 3 h 124"/>
                <a:gd name="T12" fmla="*/ 74 w 85"/>
                <a:gd name="T13" fmla="*/ 0 h 124"/>
                <a:gd name="T14" fmla="*/ 43 w 85"/>
                <a:gd name="T15" fmla="*/ 5 h 124"/>
                <a:gd name="T16" fmla="*/ 43 w 85"/>
                <a:gd name="T17" fmla="*/ 10 h 124"/>
                <a:gd name="T18" fmla="*/ 54 w 85"/>
                <a:gd name="T19" fmla="*/ 12 h 124"/>
                <a:gd name="T20" fmla="*/ 58 w 85"/>
                <a:gd name="T21" fmla="*/ 18 h 124"/>
                <a:gd name="T22" fmla="*/ 58 w 85"/>
                <a:gd name="T23" fmla="*/ 43 h 124"/>
                <a:gd name="T24" fmla="*/ 58 w 85"/>
                <a:gd name="T25" fmla="*/ 102 h 124"/>
                <a:gd name="T26" fmla="*/ 56 w 85"/>
                <a:gd name="T27" fmla="*/ 106 h 124"/>
                <a:gd name="T28" fmla="*/ 41 w 85"/>
                <a:gd name="T29" fmla="*/ 111 h 124"/>
                <a:gd name="T30" fmla="*/ 15 w 85"/>
                <a:gd name="T31" fmla="*/ 80 h 124"/>
                <a:gd name="T32" fmla="*/ 43 w 85"/>
                <a:gd name="T33" fmla="*/ 52 h 124"/>
                <a:gd name="T34" fmla="*/ 50 w 85"/>
                <a:gd name="T35" fmla="*/ 52 h 124"/>
                <a:gd name="T36" fmla="*/ 51 w 85"/>
                <a:gd name="T37" fmla="*/ 51 h 124"/>
                <a:gd name="T38" fmla="*/ 48 w 85"/>
                <a:gd name="T39" fmla="*/ 46 h 124"/>
                <a:gd name="T40" fmla="*/ 40 w 85"/>
                <a:gd name="T41" fmla="*/ 45 h 124"/>
                <a:gd name="T42" fmla="*/ 20 w 85"/>
                <a:gd name="T43" fmla="*/ 50 h 124"/>
                <a:gd name="T44" fmla="*/ 0 w 85"/>
                <a:gd name="T45" fmla="*/ 86 h 124"/>
                <a:gd name="T46" fmla="*/ 9 w 85"/>
                <a:gd name="T47" fmla="*/ 113 h 124"/>
                <a:gd name="T48" fmla="*/ 30 w 85"/>
                <a:gd name="T49" fmla="*/ 123 h 124"/>
                <a:gd name="T50" fmla="*/ 57 w 85"/>
                <a:gd name="T51" fmla="*/ 112 h 124"/>
                <a:gd name="T52" fmla="*/ 58 w 85"/>
                <a:gd name="T53" fmla="*/ 113 h 124"/>
                <a:gd name="T54" fmla="*/ 58 w 85"/>
                <a:gd name="T55" fmla="*/ 122 h 124"/>
                <a:gd name="T56" fmla="*/ 59 w 85"/>
                <a:gd name="T57" fmla="*/ 124 h 124"/>
                <a:gd name="T58" fmla="*/ 84 w 85"/>
                <a:gd name="T59" fmla="*/ 117 h 124"/>
                <a:gd name="T60" fmla="*/ 85 w 85"/>
                <a:gd name="T61" fmla="*/ 112 h 1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85" h="124">
                  <a:moveTo>
                    <a:pt x="85" y="112"/>
                  </a:moveTo>
                  <a:cubicBezTo>
                    <a:pt x="82" y="112"/>
                    <a:pt x="79" y="112"/>
                    <a:pt x="76" y="112"/>
                  </a:cubicBezTo>
                  <a:cubicBezTo>
                    <a:pt x="74" y="112"/>
                    <a:pt x="73" y="111"/>
                    <a:pt x="73" y="105"/>
                  </a:cubicBezTo>
                  <a:cubicBezTo>
                    <a:pt x="73" y="101"/>
                    <a:pt x="73" y="86"/>
                    <a:pt x="73" y="63"/>
                  </a:cubicBezTo>
                  <a:cubicBezTo>
                    <a:pt x="73" y="34"/>
                    <a:pt x="73" y="27"/>
                    <a:pt x="73" y="17"/>
                  </a:cubicBezTo>
                  <a:cubicBezTo>
                    <a:pt x="73" y="8"/>
                    <a:pt x="74" y="5"/>
                    <a:pt x="75" y="3"/>
                  </a:cubicBezTo>
                  <a:cubicBezTo>
                    <a:pt x="76" y="2"/>
                    <a:pt x="75" y="0"/>
                    <a:pt x="74" y="0"/>
                  </a:cubicBezTo>
                  <a:cubicBezTo>
                    <a:pt x="68" y="2"/>
                    <a:pt x="56" y="5"/>
                    <a:pt x="43" y="5"/>
                  </a:cubicBezTo>
                  <a:cubicBezTo>
                    <a:pt x="42" y="5"/>
                    <a:pt x="42" y="9"/>
                    <a:pt x="43" y="10"/>
                  </a:cubicBezTo>
                  <a:cubicBezTo>
                    <a:pt x="46" y="10"/>
                    <a:pt x="51" y="11"/>
                    <a:pt x="54" y="12"/>
                  </a:cubicBezTo>
                  <a:cubicBezTo>
                    <a:pt x="57" y="13"/>
                    <a:pt x="57" y="14"/>
                    <a:pt x="58" y="18"/>
                  </a:cubicBezTo>
                  <a:cubicBezTo>
                    <a:pt x="58" y="23"/>
                    <a:pt x="58" y="20"/>
                    <a:pt x="58" y="43"/>
                  </a:cubicBezTo>
                  <a:cubicBezTo>
                    <a:pt x="58" y="51"/>
                    <a:pt x="58" y="97"/>
                    <a:pt x="58" y="102"/>
                  </a:cubicBezTo>
                  <a:cubicBezTo>
                    <a:pt x="58" y="103"/>
                    <a:pt x="57" y="105"/>
                    <a:pt x="56" y="106"/>
                  </a:cubicBezTo>
                  <a:cubicBezTo>
                    <a:pt x="52" y="109"/>
                    <a:pt x="47" y="111"/>
                    <a:pt x="41" y="111"/>
                  </a:cubicBezTo>
                  <a:cubicBezTo>
                    <a:pt x="27" y="111"/>
                    <a:pt x="15" y="100"/>
                    <a:pt x="15" y="80"/>
                  </a:cubicBezTo>
                  <a:cubicBezTo>
                    <a:pt x="17" y="51"/>
                    <a:pt x="43" y="52"/>
                    <a:pt x="43" y="52"/>
                  </a:cubicBezTo>
                  <a:cubicBezTo>
                    <a:pt x="45" y="52"/>
                    <a:pt x="48" y="52"/>
                    <a:pt x="50" y="52"/>
                  </a:cubicBezTo>
                  <a:cubicBezTo>
                    <a:pt x="50" y="52"/>
                    <a:pt x="51" y="51"/>
                    <a:pt x="51" y="51"/>
                  </a:cubicBezTo>
                  <a:cubicBezTo>
                    <a:pt x="51" y="50"/>
                    <a:pt x="50" y="47"/>
                    <a:pt x="48" y="46"/>
                  </a:cubicBezTo>
                  <a:cubicBezTo>
                    <a:pt x="46" y="45"/>
                    <a:pt x="43" y="45"/>
                    <a:pt x="40" y="45"/>
                  </a:cubicBezTo>
                  <a:cubicBezTo>
                    <a:pt x="34" y="45"/>
                    <a:pt x="27" y="46"/>
                    <a:pt x="20" y="50"/>
                  </a:cubicBezTo>
                  <a:cubicBezTo>
                    <a:pt x="10" y="55"/>
                    <a:pt x="0" y="68"/>
                    <a:pt x="0" y="86"/>
                  </a:cubicBezTo>
                  <a:cubicBezTo>
                    <a:pt x="0" y="96"/>
                    <a:pt x="3" y="106"/>
                    <a:pt x="9" y="113"/>
                  </a:cubicBezTo>
                  <a:cubicBezTo>
                    <a:pt x="14" y="119"/>
                    <a:pt x="22" y="123"/>
                    <a:pt x="30" y="123"/>
                  </a:cubicBezTo>
                  <a:cubicBezTo>
                    <a:pt x="36" y="123"/>
                    <a:pt x="48" y="118"/>
                    <a:pt x="57" y="112"/>
                  </a:cubicBezTo>
                  <a:cubicBezTo>
                    <a:pt x="57" y="112"/>
                    <a:pt x="58" y="112"/>
                    <a:pt x="58" y="113"/>
                  </a:cubicBezTo>
                  <a:cubicBezTo>
                    <a:pt x="58" y="115"/>
                    <a:pt x="58" y="120"/>
                    <a:pt x="58" y="122"/>
                  </a:cubicBezTo>
                  <a:cubicBezTo>
                    <a:pt x="58" y="123"/>
                    <a:pt x="59" y="124"/>
                    <a:pt x="59" y="124"/>
                  </a:cubicBezTo>
                  <a:cubicBezTo>
                    <a:pt x="64" y="124"/>
                    <a:pt x="79" y="119"/>
                    <a:pt x="84" y="117"/>
                  </a:cubicBezTo>
                  <a:cubicBezTo>
                    <a:pt x="85" y="116"/>
                    <a:pt x="85" y="113"/>
                    <a:pt x="85" y="112"/>
                  </a:cubicBezTo>
                </a:path>
              </a:pathLst>
            </a:custGeom>
            <a:grpFill/>
            <a:ln>
              <a:noFill/>
            </a:ln>
          </p:spPr>
          <p:txBody>
            <a:bodyPr vert="horz" wrap="square" lIns="91440" tIns="45720" rIns="91440" bIns="45720" numCol="1" anchor="t" anchorCtr="0" compatLnSpc="1">
              <a:prstTxWarp prst="textNoShape">
                <a:avLst/>
              </a:prstTxWarp>
            </a:bodyPr>
            <a:lstStyle/>
            <a:p>
              <a:endParaRPr lang="en-US"/>
            </a:p>
          </p:txBody>
        </p:sp>
      </p:grpSp>
      <p:sp>
        <p:nvSpPr>
          <p:cNvPr id="31" name="Date Placeholder 30">
            <a:extLst>
              <a:ext uri="{FF2B5EF4-FFF2-40B4-BE49-F238E27FC236}">
                <a16:creationId xmlns:a16="http://schemas.microsoft.com/office/drawing/2014/main" id="{70DEAA02-DC67-1CFA-1C79-7F3F98DE4795}"/>
              </a:ext>
            </a:extLst>
          </p:cNvPr>
          <p:cNvSpPr>
            <a:spLocks noGrp="1"/>
          </p:cNvSpPr>
          <p:nvPr>
            <p:ph type="dt" sz="half" idx="10"/>
          </p:nvPr>
        </p:nvSpPr>
        <p:spPr>
          <a:xfrm>
            <a:off x="541338" y="5523723"/>
            <a:ext cx="5554662" cy="426228"/>
          </a:xfrm>
        </p:spPr>
        <p:txBody>
          <a:bodyPr/>
          <a:lstStyle>
            <a:lvl1pPr algn="l">
              <a:defRPr sz="1800">
                <a:solidFill>
                  <a:schemeClr val="accent3"/>
                </a:solidFill>
              </a:defRPr>
            </a:lvl1pPr>
          </a:lstStyle>
          <a:p>
            <a:fld id="{F7A0F6E8-B336-4BB7-B742-8625052934FC}" type="datetime1">
              <a:rPr lang="en-US" smtClean="0"/>
              <a:t>2/3/2025</a:t>
            </a:fld>
            <a:endParaRPr lang="en-US"/>
          </a:p>
        </p:txBody>
      </p:sp>
      <p:sp>
        <p:nvSpPr>
          <p:cNvPr id="32" name="Footer Placeholder 31">
            <a:extLst>
              <a:ext uri="{FF2B5EF4-FFF2-40B4-BE49-F238E27FC236}">
                <a16:creationId xmlns:a16="http://schemas.microsoft.com/office/drawing/2014/main" id="{F7C4C4E8-CD62-7282-6E47-F29FB4257721}"/>
              </a:ext>
            </a:extLst>
          </p:cNvPr>
          <p:cNvSpPr>
            <a:spLocks noGrp="1"/>
          </p:cNvSpPr>
          <p:nvPr>
            <p:ph type="ftr" sz="quarter" idx="11"/>
          </p:nvPr>
        </p:nvSpPr>
        <p:spPr/>
        <p:txBody>
          <a:bodyPr/>
          <a:lstStyle/>
          <a:p>
            <a:endParaRPr lang="en-US"/>
          </a:p>
        </p:txBody>
      </p:sp>
    </p:spTree>
    <p:extLst>
      <p:ext uri="{BB962C8B-B14F-4D97-AF65-F5344CB8AC3E}">
        <p14:creationId xmlns:p14="http://schemas.microsoft.com/office/powerpoint/2010/main" val="554607287"/>
      </p:ext>
    </p:extLst>
  </p:cSld>
  <p:clrMapOvr>
    <a:masterClrMapping/>
  </p:clrMapOvr>
  <p:extLst>
    <p:ext uri="{DCECCB84-F9BA-43D5-87BE-67443E8EF086}">
      <p15:sldGuideLst xmlns:p15="http://schemas.microsoft.com/office/powerpoint/2012/main">
        <p15:guide id="2" pos="3840">
          <p15:clr>
            <a:srgbClr val="FBAE40"/>
          </p15:clr>
        </p15:guide>
      </p15:sldGuideLst>
    </p:ext>
  </p:extLst>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preserve="1" userDrawn="1">
  <p:cSld name="Agenda/Contnets_Whit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355A726-047D-73E1-D681-DF8571E2509D}"/>
              </a:ext>
            </a:extLst>
          </p:cNvPr>
          <p:cNvSpPr>
            <a:spLocks noGrp="1"/>
          </p:cNvSpPr>
          <p:nvPr>
            <p:ph type="ctrTitle"/>
          </p:nvPr>
        </p:nvSpPr>
        <p:spPr>
          <a:xfrm>
            <a:off x="541338" y="827088"/>
            <a:ext cx="7560000" cy="647486"/>
          </a:xfrm>
        </p:spPr>
        <p:txBody>
          <a:bodyPr anchor="t"/>
          <a:lstStyle>
            <a:lvl1pPr algn="l">
              <a:lnSpc>
                <a:spcPct val="100000"/>
              </a:lnSpc>
              <a:defRPr sz="4500"/>
            </a:lvl1pPr>
          </a:lstStyle>
          <a:p>
            <a:r>
              <a:rPr lang="en-GB"/>
              <a:t>Click to edit Master title style</a:t>
            </a:r>
            <a:endParaRPr lang="en-US"/>
          </a:p>
        </p:txBody>
      </p:sp>
      <p:grpSp>
        <p:nvGrpSpPr>
          <p:cNvPr id="7" name="Group 6">
            <a:extLst>
              <a:ext uri="{FF2B5EF4-FFF2-40B4-BE49-F238E27FC236}">
                <a16:creationId xmlns:a16="http://schemas.microsoft.com/office/drawing/2014/main" id="{B825796D-15C2-95E2-DCB8-86017424D43C}"/>
              </a:ext>
            </a:extLst>
          </p:cNvPr>
          <p:cNvGrpSpPr>
            <a:grpSpLocks noChangeAspect="1"/>
          </p:cNvGrpSpPr>
          <p:nvPr userDrawn="1"/>
        </p:nvGrpSpPr>
        <p:grpSpPr>
          <a:xfrm>
            <a:off x="10317600" y="5796000"/>
            <a:ext cx="1332000" cy="523781"/>
            <a:chOff x="0" y="1031875"/>
            <a:chExt cx="12192001" cy="4794251"/>
          </a:xfrm>
          <a:solidFill>
            <a:schemeClr val="accent1"/>
          </a:solidFill>
        </p:grpSpPr>
        <p:sp>
          <p:nvSpPr>
            <p:cNvPr id="8" name="Freeform 5">
              <a:extLst>
                <a:ext uri="{FF2B5EF4-FFF2-40B4-BE49-F238E27FC236}">
                  <a16:creationId xmlns:a16="http://schemas.microsoft.com/office/drawing/2014/main" id="{13816C64-CA86-156E-84C1-0EBB5B2BD0E5}"/>
                </a:ext>
              </a:extLst>
            </p:cNvPr>
            <p:cNvSpPr>
              <a:spLocks/>
            </p:cNvSpPr>
            <p:nvPr userDrawn="1"/>
          </p:nvSpPr>
          <p:spPr bwMode="auto">
            <a:xfrm>
              <a:off x="5119688" y="1031875"/>
              <a:ext cx="2416175" cy="2706688"/>
            </a:xfrm>
            <a:custGeom>
              <a:avLst/>
              <a:gdLst>
                <a:gd name="T0" fmla="*/ 368 w 1522"/>
                <a:gd name="T1" fmla="*/ 0 h 1705"/>
                <a:gd name="T2" fmla="*/ 0 w 1522"/>
                <a:gd name="T3" fmla="*/ 953 h 1705"/>
                <a:gd name="T4" fmla="*/ 500 w 1522"/>
                <a:gd name="T5" fmla="*/ 953 h 1705"/>
                <a:gd name="T6" fmla="*/ 611 w 1522"/>
                <a:gd name="T7" fmla="*/ 654 h 1705"/>
                <a:gd name="T8" fmla="*/ 1021 w 1522"/>
                <a:gd name="T9" fmla="*/ 1705 h 1705"/>
                <a:gd name="T10" fmla="*/ 1522 w 1522"/>
                <a:gd name="T11" fmla="*/ 1705 h 1705"/>
                <a:gd name="T12" fmla="*/ 869 w 1522"/>
                <a:gd name="T13" fmla="*/ 0 h 1705"/>
                <a:gd name="T14" fmla="*/ 368 w 1522"/>
                <a:gd name="T15" fmla="*/ 0 h 170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522" h="1705">
                  <a:moveTo>
                    <a:pt x="368" y="0"/>
                  </a:moveTo>
                  <a:lnTo>
                    <a:pt x="0" y="953"/>
                  </a:lnTo>
                  <a:lnTo>
                    <a:pt x="500" y="953"/>
                  </a:lnTo>
                  <a:lnTo>
                    <a:pt x="611" y="654"/>
                  </a:lnTo>
                  <a:lnTo>
                    <a:pt x="1021" y="1705"/>
                  </a:lnTo>
                  <a:lnTo>
                    <a:pt x="1522" y="1705"/>
                  </a:lnTo>
                  <a:lnTo>
                    <a:pt x="869" y="0"/>
                  </a:lnTo>
                  <a:lnTo>
                    <a:pt x="368" y="0"/>
                  </a:lnTo>
                  <a:close/>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9" name="Freeform 6">
              <a:extLst>
                <a:ext uri="{FF2B5EF4-FFF2-40B4-BE49-F238E27FC236}">
                  <a16:creationId xmlns:a16="http://schemas.microsoft.com/office/drawing/2014/main" id="{B64D5ABB-AE14-F692-03BF-35A31F099340}"/>
                </a:ext>
              </a:extLst>
            </p:cNvPr>
            <p:cNvSpPr>
              <a:spLocks/>
            </p:cNvSpPr>
            <p:nvPr userDrawn="1"/>
          </p:nvSpPr>
          <p:spPr bwMode="auto">
            <a:xfrm>
              <a:off x="4843463" y="3141663"/>
              <a:ext cx="1246188" cy="122238"/>
            </a:xfrm>
            <a:custGeom>
              <a:avLst/>
              <a:gdLst>
                <a:gd name="T0" fmla="*/ 72 w 113"/>
                <a:gd name="T1" fmla="*/ 11 h 11"/>
                <a:gd name="T2" fmla="*/ 83 w 113"/>
                <a:gd name="T3" fmla="*/ 11 h 11"/>
                <a:gd name="T4" fmla="*/ 102 w 113"/>
                <a:gd name="T5" fmla="*/ 7 h 11"/>
                <a:gd name="T6" fmla="*/ 113 w 113"/>
                <a:gd name="T7" fmla="*/ 0 h 11"/>
                <a:gd name="T8" fmla="*/ 4 w 113"/>
                <a:gd name="T9" fmla="*/ 0 h 11"/>
                <a:gd name="T10" fmla="*/ 0 w 113"/>
                <a:gd name="T11" fmla="*/ 11 h 11"/>
                <a:gd name="T12" fmla="*/ 72 w 113"/>
                <a:gd name="T13" fmla="*/ 11 h 11"/>
              </a:gdLst>
              <a:ahLst/>
              <a:cxnLst>
                <a:cxn ang="0">
                  <a:pos x="T0" y="T1"/>
                </a:cxn>
                <a:cxn ang="0">
                  <a:pos x="T2" y="T3"/>
                </a:cxn>
                <a:cxn ang="0">
                  <a:pos x="T4" y="T5"/>
                </a:cxn>
                <a:cxn ang="0">
                  <a:pos x="T6" y="T7"/>
                </a:cxn>
                <a:cxn ang="0">
                  <a:pos x="T8" y="T9"/>
                </a:cxn>
                <a:cxn ang="0">
                  <a:pos x="T10" y="T11"/>
                </a:cxn>
                <a:cxn ang="0">
                  <a:pos x="T12" y="T13"/>
                </a:cxn>
              </a:cxnLst>
              <a:rect l="0" t="0" r="r" b="b"/>
              <a:pathLst>
                <a:path w="113" h="11">
                  <a:moveTo>
                    <a:pt x="72" y="11"/>
                  </a:moveTo>
                  <a:cubicBezTo>
                    <a:pt x="83" y="11"/>
                    <a:pt x="83" y="11"/>
                    <a:pt x="83" y="11"/>
                  </a:cubicBezTo>
                  <a:cubicBezTo>
                    <a:pt x="90" y="11"/>
                    <a:pt x="96" y="10"/>
                    <a:pt x="102" y="7"/>
                  </a:cubicBezTo>
                  <a:cubicBezTo>
                    <a:pt x="106" y="6"/>
                    <a:pt x="110" y="3"/>
                    <a:pt x="113" y="0"/>
                  </a:cubicBezTo>
                  <a:cubicBezTo>
                    <a:pt x="4" y="0"/>
                    <a:pt x="4" y="0"/>
                    <a:pt x="4" y="0"/>
                  </a:cubicBezTo>
                  <a:cubicBezTo>
                    <a:pt x="0" y="11"/>
                    <a:pt x="0" y="11"/>
                    <a:pt x="0" y="11"/>
                  </a:cubicBezTo>
                  <a:cubicBezTo>
                    <a:pt x="72" y="11"/>
                    <a:pt x="72" y="11"/>
                    <a:pt x="72" y="11"/>
                  </a:cubicBezTo>
                  <a:close/>
                </a:path>
              </a:pathLst>
            </a:custGeom>
            <a:solidFill>
              <a:schemeClr val="accent3"/>
            </a:solidFill>
            <a:ln>
              <a:noFill/>
            </a:ln>
          </p:spPr>
          <p:txBody>
            <a:bodyPr vert="horz" wrap="square" lIns="91440" tIns="45720" rIns="91440" bIns="45720" numCol="1" anchor="t" anchorCtr="0" compatLnSpc="1">
              <a:prstTxWarp prst="textNoShape">
                <a:avLst/>
              </a:prstTxWarp>
            </a:bodyPr>
            <a:lstStyle/>
            <a:p>
              <a:endParaRPr lang="en-US"/>
            </a:p>
          </p:txBody>
        </p:sp>
        <p:sp>
          <p:nvSpPr>
            <p:cNvPr id="10" name="Freeform 7">
              <a:extLst>
                <a:ext uri="{FF2B5EF4-FFF2-40B4-BE49-F238E27FC236}">
                  <a16:creationId xmlns:a16="http://schemas.microsoft.com/office/drawing/2014/main" id="{3864AA6C-99FB-F339-2B2E-8F174B36F9D6}"/>
                </a:ext>
              </a:extLst>
            </p:cNvPr>
            <p:cNvSpPr>
              <a:spLocks/>
            </p:cNvSpPr>
            <p:nvPr userDrawn="1"/>
          </p:nvSpPr>
          <p:spPr bwMode="auto">
            <a:xfrm>
              <a:off x="4932363" y="2898775"/>
              <a:ext cx="1290638" cy="122238"/>
            </a:xfrm>
            <a:custGeom>
              <a:avLst/>
              <a:gdLst>
                <a:gd name="T0" fmla="*/ 116 w 117"/>
                <a:gd name="T1" fmla="*/ 3 h 11"/>
                <a:gd name="T2" fmla="*/ 117 w 117"/>
                <a:gd name="T3" fmla="*/ 0 h 11"/>
                <a:gd name="T4" fmla="*/ 4 w 117"/>
                <a:gd name="T5" fmla="*/ 0 h 11"/>
                <a:gd name="T6" fmla="*/ 0 w 117"/>
                <a:gd name="T7" fmla="*/ 11 h 11"/>
                <a:gd name="T8" fmla="*/ 113 w 117"/>
                <a:gd name="T9" fmla="*/ 11 h 11"/>
                <a:gd name="T10" fmla="*/ 116 w 117"/>
                <a:gd name="T11" fmla="*/ 3 h 11"/>
              </a:gdLst>
              <a:ahLst/>
              <a:cxnLst>
                <a:cxn ang="0">
                  <a:pos x="T0" y="T1"/>
                </a:cxn>
                <a:cxn ang="0">
                  <a:pos x="T2" y="T3"/>
                </a:cxn>
                <a:cxn ang="0">
                  <a:pos x="T4" y="T5"/>
                </a:cxn>
                <a:cxn ang="0">
                  <a:pos x="T6" y="T7"/>
                </a:cxn>
                <a:cxn ang="0">
                  <a:pos x="T8" y="T9"/>
                </a:cxn>
                <a:cxn ang="0">
                  <a:pos x="T10" y="T11"/>
                </a:cxn>
              </a:cxnLst>
              <a:rect l="0" t="0" r="r" b="b"/>
              <a:pathLst>
                <a:path w="117" h="11">
                  <a:moveTo>
                    <a:pt x="116" y="3"/>
                  </a:moveTo>
                  <a:cubicBezTo>
                    <a:pt x="117" y="2"/>
                    <a:pt x="117" y="1"/>
                    <a:pt x="117" y="0"/>
                  </a:cubicBezTo>
                  <a:cubicBezTo>
                    <a:pt x="4" y="0"/>
                    <a:pt x="4" y="0"/>
                    <a:pt x="4" y="0"/>
                  </a:cubicBezTo>
                  <a:cubicBezTo>
                    <a:pt x="0" y="11"/>
                    <a:pt x="0" y="11"/>
                    <a:pt x="0" y="11"/>
                  </a:cubicBezTo>
                  <a:cubicBezTo>
                    <a:pt x="113" y="11"/>
                    <a:pt x="113" y="11"/>
                    <a:pt x="113" y="11"/>
                  </a:cubicBezTo>
                  <a:cubicBezTo>
                    <a:pt x="115" y="9"/>
                    <a:pt x="116" y="6"/>
                    <a:pt x="116" y="3"/>
                  </a:cubicBezTo>
                </a:path>
              </a:pathLst>
            </a:custGeom>
            <a:solidFill>
              <a:schemeClr val="accent3"/>
            </a:solidFill>
            <a:ln>
              <a:noFill/>
            </a:ln>
          </p:spPr>
          <p:txBody>
            <a:bodyPr vert="horz" wrap="square" lIns="91440" tIns="45720" rIns="91440" bIns="45720" numCol="1" anchor="t" anchorCtr="0" compatLnSpc="1">
              <a:prstTxWarp prst="textNoShape">
                <a:avLst/>
              </a:prstTxWarp>
            </a:bodyPr>
            <a:lstStyle/>
            <a:p>
              <a:endParaRPr lang="en-US"/>
            </a:p>
          </p:txBody>
        </p:sp>
        <p:sp>
          <p:nvSpPr>
            <p:cNvPr id="11" name="Freeform 8">
              <a:extLst>
                <a:ext uri="{FF2B5EF4-FFF2-40B4-BE49-F238E27FC236}">
                  <a16:creationId xmlns:a16="http://schemas.microsoft.com/office/drawing/2014/main" id="{FD2B75B3-39FF-1F9F-6D2C-5A35BA74DD5E}"/>
                </a:ext>
              </a:extLst>
            </p:cNvPr>
            <p:cNvSpPr>
              <a:spLocks/>
            </p:cNvSpPr>
            <p:nvPr userDrawn="1"/>
          </p:nvSpPr>
          <p:spPr bwMode="auto">
            <a:xfrm>
              <a:off x="5019675" y="2667000"/>
              <a:ext cx="1181100" cy="120650"/>
            </a:xfrm>
            <a:custGeom>
              <a:avLst/>
              <a:gdLst>
                <a:gd name="T0" fmla="*/ 104 w 107"/>
                <a:gd name="T1" fmla="*/ 6 h 11"/>
                <a:gd name="T2" fmla="*/ 85 w 107"/>
                <a:gd name="T3" fmla="*/ 0 h 11"/>
                <a:gd name="T4" fmla="*/ 77 w 107"/>
                <a:gd name="T5" fmla="*/ 0 h 11"/>
                <a:gd name="T6" fmla="*/ 5 w 107"/>
                <a:gd name="T7" fmla="*/ 0 h 11"/>
                <a:gd name="T8" fmla="*/ 0 w 107"/>
                <a:gd name="T9" fmla="*/ 11 h 11"/>
                <a:gd name="T10" fmla="*/ 107 w 107"/>
                <a:gd name="T11" fmla="*/ 11 h 11"/>
                <a:gd name="T12" fmla="*/ 104 w 107"/>
                <a:gd name="T13" fmla="*/ 6 h 11"/>
              </a:gdLst>
              <a:ahLst/>
              <a:cxnLst>
                <a:cxn ang="0">
                  <a:pos x="T0" y="T1"/>
                </a:cxn>
                <a:cxn ang="0">
                  <a:pos x="T2" y="T3"/>
                </a:cxn>
                <a:cxn ang="0">
                  <a:pos x="T4" y="T5"/>
                </a:cxn>
                <a:cxn ang="0">
                  <a:pos x="T6" y="T7"/>
                </a:cxn>
                <a:cxn ang="0">
                  <a:pos x="T8" y="T9"/>
                </a:cxn>
                <a:cxn ang="0">
                  <a:pos x="T10" y="T11"/>
                </a:cxn>
                <a:cxn ang="0">
                  <a:pos x="T12" y="T13"/>
                </a:cxn>
              </a:cxnLst>
              <a:rect l="0" t="0" r="r" b="b"/>
              <a:pathLst>
                <a:path w="107" h="11">
                  <a:moveTo>
                    <a:pt x="104" y="6"/>
                  </a:moveTo>
                  <a:cubicBezTo>
                    <a:pt x="100" y="2"/>
                    <a:pt x="94" y="0"/>
                    <a:pt x="85" y="0"/>
                  </a:cubicBezTo>
                  <a:cubicBezTo>
                    <a:pt x="77" y="0"/>
                    <a:pt x="77" y="0"/>
                    <a:pt x="77" y="0"/>
                  </a:cubicBezTo>
                  <a:cubicBezTo>
                    <a:pt x="5" y="0"/>
                    <a:pt x="5" y="0"/>
                    <a:pt x="5" y="0"/>
                  </a:cubicBezTo>
                  <a:cubicBezTo>
                    <a:pt x="0" y="11"/>
                    <a:pt x="0" y="11"/>
                    <a:pt x="0" y="11"/>
                  </a:cubicBezTo>
                  <a:cubicBezTo>
                    <a:pt x="107" y="11"/>
                    <a:pt x="107" y="11"/>
                    <a:pt x="107" y="11"/>
                  </a:cubicBezTo>
                  <a:cubicBezTo>
                    <a:pt x="107" y="9"/>
                    <a:pt x="106" y="8"/>
                    <a:pt x="104" y="6"/>
                  </a:cubicBezTo>
                </a:path>
              </a:pathLst>
            </a:custGeom>
            <a:solidFill>
              <a:schemeClr val="accent3"/>
            </a:solidFill>
            <a:ln>
              <a:noFill/>
            </a:ln>
          </p:spPr>
          <p:txBody>
            <a:bodyPr vert="horz" wrap="square" lIns="91440" tIns="45720" rIns="91440" bIns="45720" numCol="1" anchor="t" anchorCtr="0" compatLnSpc="1">
              <a:prstTxWarp prst="textNoShape">
                <a:avLst/>
              </a:prstTxWarp>
            </a:bodyPr>
            <a:lstStyle/>
            <a:p>
              <a:endParaRPr lang="en-US"/>
            </a:p>
          </p:txBody>
        </p:sp>
        <p:sp>
          <p:nvSpPr>
            <p:cNvPr id="12" name="Freeform 9">
              <a:extLst>
                <a:ext uri="{FF2B5EF4-FFF2-40B4-BE49-F238E27FC236}">
                  <a16:creationId xmlns:a16="http://schemas.microsoft.com/office/drawing/2014/main" id="{4DD225AF-653C-7EE2-C9DA-8D8508EAE96F}"/>
                </a:ext>
              </a:extLst>
            </p:cNvPr>
            <p:cNvSpPr>
              <a:spLocks/>
            </p:cNvSpPr>
            <p:nvPr userDrawn="1"/>
          </p:nvSpPr>
          <p:spPr bwMode="auto">
            <a:xfrm>
              <a:off x="4754563" y="3384550"/>
              <a:ext cx="839788" cy="111125"/>
            </a:xfrm>
            <a:custGeom>
              <a:avLst/>
              <a:gdLst>
                <a:gd name="T0" fmla="*/ 529 w 529"/>
                <a:gd name="T1" fmla="*/ 0 h 70"/>
                <a:gd name="T2" fmla="*/ 28 w 529"/>
                <a:gd name="T3" fmla="*/ 0 h 70"/>
                <a:gd name="T4" fmla="*/ 0 w 529"/>
                <a:gd name="T5" fmla="*/ 70 h 70"/>
                <a:gd name="T6" fmla="*/ 501 w 529"/>
                <a:gd name="T7" fmla="*/ 70 h 70"/>
                <a:gd name="T8" fmla="*/ 529 w 529"/>
                <a:gd name="T9" fmla="*/ 0 h 70"/>
              </a:gdLst>
              <a:ahLst/>
              <a:cxnLst>
                <a:cxn ang="0">
                  <a:pos x="T0" y="T1"/>
                </a:cxn>
                <a:cxn ang="0">
                  <a:pos x="T2" y="T3"/>
                </a:cxn>
                <a:cxn ang="0">
                  <a:pos x="T4" y="T5"/>
                </a:cxn>
                <a:cxn ang="0">
                  <a:pos x="T6" y="T7"/>
                </a:cxn>
                <a:cxn ang="0">
                  <a:pos x="T8" y="T9"/>
                </a:cxn>
              </a:cxnLst>
              <a:rect l="0" t="0" r="r" b="b"/>
              <a:pathLst>
                <a:path w="529" h="70">
                  <a:moveTo>
                    <a:pt x="529" y="0"/>
                  </a:moveTo>
                  <a:lnTo>
                    <a:pt x="28" y="0"/>
                  </a:lnTo>
                  <a:lnTo>
                    <a:pt x="0" y="70"/>
                  </a:lnTo>
                  <a:lnTo>
                    <a:pt x="501" y="70"/>
                  </a:lnTo>
                  <a:lnTo>
                    <a:pt x="529" y="0"/>
                  </a:lnTo>
                  <a:close/>
                </a:path>
              </a:pathLst>
            </a:custGeom>
            <a:solidFill>
              <a:schemeClr val="accent3"/>
            </a:solidFill>
            <a:ln>
              <a:noFill/>
            </a:ln>
          </p:spPr>
          <p:txBody>
            <a:bodyPr vert="horz" wrap="square" lIns="91440" tIns="45720" rIns="91440" bIns="45720" numCol="1" anchor="t" anchorCtr="0" compatLnSpc="1">
              <a:prstTxWarp prst="textNoShape">
                <a:avLst/>
              </a:prstTxWarp>
            </a:bodyPr>
            <a:lstStyle/>
            <a:p>
              <a:endParaRPr lang="en-US"/>
            </a:p>
          </p:txBody>
        </p:sp>
        <p:sp>
          <p:nvSpPr>
            <p:cNvPr id="13" name="Freeform 10">
              <a:extLst>
                <a:ext uri="{FF2B5EF4-FFF2-40B4-BE49-F238E27FC236}">
                  <a16:creationId xmlns:a16="http://schemas.microsoft.com/office/drawing/2014/main" id="{8BF98B98-6DEB-9A7A-BF1B-028308E38EA3}"/>
                </a:ext>
              </a:extLst>
            </p:cNvPr>
            <p:cNvSpPr>
              <a:spLocks/>
            </p:cNvSpPr>
            <p:nvPr userDrawn="1"/>
          </p:nvSpPr>
          <p:spPr bwMode="auto">
            <a:xfrm>
              <a:off x="4656138" y="3616325"/>
              <a:ext cx="849313" cy="122238"/>
            </a:xfrm>
            <a:custGeom>
              <a:avLst/>
              <a:gdLst>
                <a:gd name="T0" fmla="*/ 535 w 535"/>
                <a:gd name="T1" fmla="*/ 0 h 77"/>
                <a:gd name="T2" fmla="*/ 28 w 535"/>
                <a:gd name="T3" fmla="*/ 0 h 77"/>
                <a:gd name="T4" fmla="*/ 0 w 535"/>
                <a:gd name="T5" fmla="*/ 77 h 77"/>
                <a:gd name="T6" fmla="*/ 507 w 535"/>
                <a:gd name="T7" fmla="*/ 77 h 77"/>
                <a:gd name="T8" fmla="*/ 535 w 535"/>
                <a:gd name="T9" fmla="*/ 0 h 77"/>
              </a:gdLst>
              <a:ahLst/>
              <a:cxnLst>
                <a:cxn ang="0">
                  <a:pos x="T0" y="T1"/>
                </a:cxn>
                <a:cxn ang="0">
                  <a:pos x="T2" y="T3"/>
                </a:cxn>
                <a:cxn ang="0">
                  <a:pos x="T4" y="T5"/>
                </a:cxn>
                <a:cxn ang="0">
                  <a:pos x="T6" y="T7"/>
                </a:cxn>
                <a:cxn ang="0">
                  <a:pos x="T8" y="T9"/>
                </a:cxn>
              </a:cxnLst>
              <a:rect l="0" t="0" r="r" b="b"/>
              <a:pathLst>
                <a:path w="535" h="77">
                  <a:moveTo>
                    <a:pt x="535" y="0"/>
                  </a:moveTo>
                  <a:lnTo>
                    <a:pt x="28" y="0"/>
                  </a:lnTo>
                  <a:lnTo>
                    <a:pt x="0" y="77"/>
                  </a:lnTo>
                  <a:lnTo>
                    <a:pt x="507" y="77"/>
                  </a:lnTo>
                  <a:lnTo>
                    <a:pt x="535" y="0"/>
                  </a:lnTo>
                  <a:close/>
                </a:path>
              </a:pathLst>
            </a:custGeom>
            <a:solidFill>
              <a:schemeClr val="accent3"/>
            </a:solidFill>
            <a:ln>
              <a:noFill/>
            </a:ln>
          </p:spPr>
          <p:txBody>
            <a:bodyPr vert="horz" wrap="square" lIns="91440" tIns="45720" rIns="91440" bIns="45720" numCol="1" anchor="t" anchorCtr="0" compatLnSpc="1">
              <a:prstTxWarp prst="textNoShape">
                <a:avLst/>
              </a:prstTxWarp>
            </a:bodyPr>
            <a:lstStyle/>
            <a:p>
              <a:endParaRPr lang="en-US"/>
            </a:p>
          </p:txBody>
        </p:sp>
        <p:sp>
          <p:nvSpPr>
            <p:cNvPr id="14" name="Freeform 11">
              <a:extLst>
                <a:ext uri="{FF2B5EF4-FFF2-40B4-BE49-F238E27FC236}">
                  <a16:creationId xmlns:a16="http://schemas.microsoft.com/office/drawing/2014/main" id="{028957FA-077B-1115-075E-74040BF13EE9}"/>
                </a:ext>
              </a:extLst>
            </p:cNvPr>
            <p:cNvSpPr>
              <a:spLocks noEditPoints="1"/>
            </p:cNvSpPr>
            <p:nvPr userDrawn="1"/>
          </p:nvSpPr>
          <p:spPr bwMode="auto">
            <a:xfrm>
              <a:off x="4292600" y="4930775"/>
              <a:ext cx="727075" cy="884238"/>
            </a:xfrm>
            <a:custGeom>
              <a:avLst/>
              <a:gdLst>
                <a:gd name="T0" fmla="*/ 64 w 66"/>
                <a:gd name="T1" fmla="*/ 26 h 80"/>
                <a:gd name="T2" fmla="*/ 37 w 66"/>
                <a:gd name="T3" fmla="*/ 0 h 80"/>
                <a:gd name="T4" fmla="*/ 17 w 66"/>
                <a:gd name="T5" fmla="*/ 6 h 80"/>
                <a:gd name="T6" fmla="*/ 0 w 66"/>
                <a:gd name="T7" fmla="*/ 41 h 80"/>
                <a:gd name="T8" fmla="*/ 11 w 66"/>
                <a:gd name="T9" fmla="*/ 71 h 80"/>
                <a:gd name="T10" fmla="*/ 34 w 66"/>
                <a:gd name="T11" fmla="*/ 80 h 80"/>
                <a:gd name="T12" fmla="*/ 65 w 66"/>
                <a:gd name="T13" fmla="*/ 66 h 80"/>
                <a:gd name="T14" fmla="*/ 66 w 66"/>
                <a:gd name="T15" fmla="*/ 61 h 80"/>
                <a:gd name="T16" fmla="*/ 65 w 66"/>
                <a:gd name="T17" fmla="*/ 60 h 80"/>
                <a:gd name="T18" fmla="*/ 43 w 66"/>
                <a:gd name="T19" fmla="*/ 68 h 80"/>
                <a:gd name="T20" fmla="*/ 22 w 66"/>
                <a:gd name="T21" fmla="*/ 59 h 80"/>
                <a:gd name="T22" fmla="*/ 14 w 66"/>
                <a:gd name="T23" fmla="*/ 40 h 80"/>
                <a:gd name="T24" fmla="*/ 15 w 66"/>
                <a:gd name="T25" fmla="*/ 38 h 80"/>
                <a:gd name="T26" fmla="*/ 64 w 66"/>
                <a:gd name="T27" fmla="*/ 34 h 80"/>
                <a:gd name="T28" fmla="*/ 64 w 66"/>
                <a:gd name="T29" fmla="*/ 26 h 80"/>
                <a:gd name="T30" fmla="*/ 32 w 66"/>
                <a:gd name="T31" fmla="*/ 7 h 80"/>
                <a:gd name="T32" fmla="*/ 49 w 66"/>
                <a:gd name="T33" fmla="*/ 28 h 80"/>
                <a:gd name="T34" fmla="*/ 48 w 66"/>
                <a:gd name="T35" fmla="*/ 29 h 80"/>
                <a:gd name="T36" fmla="*/ 16 w 66"/>
                <a:gd name="T37" fmla="*/ 30 h 80"/>
                <a:gd name="T38" fmla="*/ 15 w 66"/>
                <a:gd name="T39" fmla="*/ 29 h 80"/>
                <a:gd name="T40" fmla="*/ 32 w 66"/>
                <a:gd name="T41" fmla="*/ 7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66" h="80">
                  <a:moveTo>
                    <a:pt x="64" y="26"/>
                  </a:moveTo>
                  <a:cubicBezTo>
                    <a:pt x="62" y="16"/>
                    <a:pt x="56" y="0"/>
                    <a:pt x="37" y="0"/>
                  </a:cubicBezTo>
                  <a:cubicBezTo>
                    <a:pt x="31" y="0"/>
                    <a:pt x="23" y="2"/>
                    <a:pt x="17" y="6"/>
                  </a:cubicBezTo>
                  <a:cubicBezTo>
                    <a:pt x="7" y="13"/>
                    <a:pt x="0" y="24"/>
                    <a:pt x="0" y="41"/>
                  </a:cubicBezTo>
                  <a:cubicBezTo>
                    <a:pt x="0" y="52"/>
                    <a:pt x="3" y="63"/>
                    <a:pt x="11" y="71"/>
                  </a:cubicBezTo>
                  <a:cubicBezTo>
                    <a:pt x="17" y="77"/>
                    <a:pt x="24" y="80"/>
                    <a:pt x="34" y="80"/>
                  </a:cubicBezTo>
                  <a:cubicBezTo>
                    <a:pt x="43" y="80"/>
                    <a:pt x="56" y="76"/>
                    <a:pt x="65" y="66"/>
                  </a:cubicBezTo>
                  <a:cubicBezTo>
                    <a:pt x="65" y="66"/>
                    <a:pt x="66" y="62"/>
                    <a:pt x="66" y="61"/>
                  </a:cubicBezTo>
                  <a:cubicBezTo>
                    <a:pt x="65" y="60"/>
                    <a:pt x="65" y="60"/>
                    <a:pt x="65" y="60"/>
                  </a:cubicBezTo>
                  <a:cubicBezTo>
                    <a:pt x="58" y="66"/>
                    <a:pt x="51" y="68"/>
                    <a:pt x="43" y="68"/>
                  </a:cubicBezTo>
                  <a:cubicBezTo>
                    <a:pt x="34" y="68"/>
                    <a:pt x="28" y="65"/>
                    <a:pt x="22" y="59"/>
                  </a:cubicBezTo>
                  <a:cubicBezTo>
                    <a:pt x="18" y="54"/>
                    <a:pt x="15" y="46"/>
                    <a:pt x="14" y="40"/>
                  </a:cubicBezTo>
                  <a:cubicBezTo>
                    <a:pt x="14" y="39"/>
                    <a:pt x="15" y="38"/>
                    <a:pt x="15" y="38"/>
                  </a:cubicBezTo>
                  <a:cubicBezTo>
                    <a:pt x="31" y="37"/>
                    <a:pt x="54" y="36"/>
                    <a:pt x="64" y="34"/>
                  </a:cubicBezTo>
                  <a:cubicBezTo>
                    <a:pt x="65" y="33"/>
                    <a:pt x="64" y="26"/>
                    <a:pt x="64" y="26"/>
                  </a:cubicBezTo>
                  <a:moveTo>
                    <a:pt x="32" y="7"/>
                  </a:moveTo>
                  <a:cubicBezTo>
                    <a:pt x="42" y="7"/>
                    <a:pt x="48" y="18"/>
                    <a:pt x="49" y="28"/>
                  </a:cubicBezTo>
                  <a:cubicBezTo>
                    <a:pt x="49" y="28"/>
                    <a:pt x="49" y="29"/>
                    <a:pt x="48" y="29"/>
                  </a:cubicBezTo>
                  <a:cubicBezTo>
                    <a:pt x="44" y="30"/>
                    <a:pt x="22" y="31"/>
                    <a:pt x="16" y="30"/>
                  </a:cubicBezTo>
                  <a:cubicBezTo>
                    <a:pt x="15" y="30"/>
                    <a:pt x="15" y="30"/>
                    <a:pt x="15" y="29"/>
                  </a:cubicBezTo>
                  <a:cubicBezTo>
                    <a:pt x="16" y="16"/>
                    <a:pt x="22" y="7"/>
                    <a:pt x="32" y="7"/>
                  </a:cubicBezTo>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15" name="Freeform 12">
              <a:extLst>
                <a:ext uri="{FF2B5EF4-FFF2-40B4-BE49-F238E27FC236}">
                  <a16:creationId xmlns:a16="http://schemas.microsoft.com/office/drawing/2014/main" id="{5E792DE1-8159-E82A-4758-16B19D0FF3E2}"/>
                </a:ext>
              </a:extLst>
            </p:cNvPr>
            <p:cNvSpPr>
              <a:spLocks noEditPoints="1"/>
            </p:cNvSpPr>
            <p:nvPr userDrawn="1"/>
          </p:nvSpPr>
          <p:spPr bwMode="auto">
            <a:xfrm>
              <a:off x="0" y="4489450"/>
              <a:ext cx="1268413" cy="1314450"/>
            </a:xfrm>
            <a:custGeom>
              <a:avLst/>
              <a:gdLst>
                <a:gd name="T0" fmla="*/ 17 w 115"/>
                <a:gd name="T1" fmla="*/ 95 h 119"/>
                <a:gd name="T2" fmla="*/ 49 w 115"/>
                <a:gd name="T3" fmla="*/ 11 h 119"/>
                <a:gd name="T4" fmla="*/ 52 w 115"/>
                <a:gd name="T5" fmla="*/ 0 h 119"/>
                <a:gd name="T6" fmla="*/ 59 w 115"/>
                <a:gd name="T7" fmla="*/ 0 h 119"/>
                <a:gd name="T8" fmla="*/ 65 w 115"/>
                <a:gd name="T9" fmla="*/ 0 h 119"/>
                <a:gd name="T10" fmla="*/ 68 w 115"/>
                <a:gd name="T11" fmla="*/ 10 h 119"/>
                <a:gd name="T12" fmla="*/ 100 w 115"/>
                <a:gd name="T13" fmla="*/ 98 h 119"/>
                <a:gd name="T14" fmla="*/ 114 w 115"/>
                <a:gd name="T15" fmla="*/ 113 h 119"/>
                <a:gd name="T16" fmla="*/ 114 w 115"/>
                <a:gd name="T17" fmla="*/ 119 h 119"/>
                <a:gd name="T18" fmla="*/ 97 w 115"/>
                <a:gd name="T19" fmla="*/ 118 h 119"/>
                <a:gd name="T20" fmla="*/ 76 w 115"/>
                <a:gd name="T21" fmla="*/ 119 h 119"/>
                <a:gd name="T22" fmla="*/ 76 w 115"/>
                <a:gd name="T23" fmla="*/ 113 h 119"/>
                <a:gd name="T24" fmla="*/ 82 w 115"/>
                <a:gd name="T25" fmla="*/ 111 h 119"/>
                <a:gd name="T26" fmla="*/ 84 w 115"/>
                <a:gd name="T27" fmla="*/ 106 h 119"/>
                <a:gd name="T28" fmla="*/ 73 w 115"/>
                <a:gd name="T29" fmla="*/ 73 h 119"/>
                <a:gd name="T30" fmla="*/ 71 w 115"/>
                <a:gd name="T31" fmla="*/ 72 h 119"/>
                <a:gd name="T32" fmla="*/ 53 w 115"/>
                <a:gd name="T33" fmla="*/ 72 h 119"/>
                <a:gd name="T34" fmla="*/ 37 w 115"/>
                <a:gd name="T35" fmla="*/ 72 h 119"/>
                <a:gd name="T36" fmla="*/ 35 w 115"/>
                <a:gd name="T37" fmla="*/ 74 h 119"/>
                <a:gd name="T38" fmla="*/ 25 w 115"/>
                <a:gd name="T39" fmla="*/ 105 h 119"/>
                <a:gd name="T40" fmla="*/ 29 w 115"/>
                <a:gd name="T41" fmla="*/ 112 h 119"/>
                <a:gd name="T42" fmla="*/ 36 w 115"/>
                <a:gd name="T43" fmla="*/ 113 h 119"/>
                <a:gd name="T44" fmla="*/ 36 w 115"/>
                <a:gd name="T45" fmla="*/ 119 h 119"/>
                <a:gd name="T46" fmla="*/ 15 w 115"/>
                <a:gd name="T47" fmla="*/ 118 h 119"/>
                <a:gd name="T48" fmla="*/ 1 w 115"/>
                <a:gd name="T49" fmla="*/ 119 h 119"/>
                <a:gd name="T50" fmla="*/ 1 w 115"/>
                <a:gd name="T51" fmla="*/ 113 h 119"/>
                <a:gd name="T52" fmla="*/ 17 w 115"/>
                <a:gd name="T53" fmla="*/ 95 h 119"/>
                <a:gd name="T54" fmla="*/ 54 w 115"/>
                <a:gd name="T55" fmla="*/ 20 h 119"/>
                <a:gd name="T56" fmla="*/ 39 w 115"/>
                <a:gd name="T57" fmla="*/ 62 h 119"/>
                <a:gd name="T58" fmla="*/ 40 w 115"/>
                <a:gd name="T59" fmla="*/ 63 h 119"/>
                <a:gd name="T60" fmla="*/ 56 w 115"/>
                <a:gd name="T61" fmla="*/ 63 h 119"/>
                <a:gd name="T62" fmla="*/ 68 w 115"/>
                <a:gd name="T63" fmla="*/ 63 h 119"/>
                <a:gd name="T64" fmla="*/ 69 w 115"/>
                <a:gd name="T65" fmla="*/ 61 h 119"/>
                <a:gd name="T66" fmla="*/ 55 w 115"/>
                <a:gd name="T67" fmla="*/ 20 h 119"/>
                <a:gd name="T68" fmla="*/ 54 w 115"/>
                <a:gd name="T69" fmla="*/ 20 h 1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115" h="119">
                  <a:moveTo>
                    <a:pt x="17" y="95"/>
                  </a:moveTo>
                  <a:cubicBezTo>
                    <a:pt x="27" y="72"/>
                    <a:pt x="45" y="23"/>
                    <a:pt x="49" y="11"/>
                  </a:cubicBezTo>
                  <a:cubicBezTo>
                    <a:pt x="51" y="7"/>
                    <a:pt x="52" y="3"/>
                    <a:pt x="52" y="0"/>
                  </a:cubicBezTo>
                  <a:cubicBezTo>
                    <a:pt x="53" y="0"/>
                    <a:pt x="56" y="0"/>
                    <a:pt x="59" y="0"/>
                  </a:cubicBezTo>
                  <a:cubicBezTo>
                    <a:pt x="63" y="0"/>
                    <a:pt x="65" y="0"/>
                    <a:pt x="65" y="0"/>
                  </a:cubicBezTo>
                  <a:cubicBezTo>
                    <a:pt x="66" y="3"/>
                    <a:pt x="67" y="7"/>
                    <a:pt x="68" y="10"/>
                  </a:cubicBezTo>
                  <a:cubicBezTo>
                    <a:pt x="72" y="21"/>
                    <a:pt x="93" y="82"/>
                    <a:pt x="100" y="98"/>
                  </a:cubicBezTo>
                  <a:cubicBezTo>
                    <a:pt x="106" y="111"/>
                    <a:pt x="105" y="112"/>
                    <a:pt x="114" y="113"/>
                  </a:cubicBezTo>
                  <a:cubicBezTo>
                    <a:pt x="115" y="113"/>
                    <a:pt x="114" y="118"/>
                    <a:pt x="114" y="119"/>
                  </a:cubicBezTo>
                  <a:cubicBezTo>
                    <a:pt x="109" y="119"/>
                    <a:pt x="106" y="118"/>
                    <a:pt x="97" y="118"/>
                  </a:cubicBezTo>
                  <a:cubicBezTo>
                    <a:pt x="88" y="118"/>
                    <a:pt x="80" y="119"/>
                    <a:pt x="76" y="119"/>
                  </a:cubicBezTo>
                  <a:cubicBezTo>
                    <a:pt x="76" y="118"/>
                    <a:pt x="75" y="114"/>
                    <a:pt x="76" y="113"/>
                  </a:cubicBezTo>
                  <a:cubicBezTo>
                    <a:pt x="80" y="113"/>
                    <a:pt x="80" y="113"/>
                    <a:pt x="82" y="111"/>
                  </a:cubicBezTo>
                  <a:cubicBezTo>
                    <a:pt x="84" y="109"/>
                    <a:pt x="85" y="108"/>
                    <a:pt x="84" y="106"/>
                  </a:cubicBezTo>
                  <a:cubicBezTo>
                    <a:pt x="82" y="98"/>
                    <a:pt x="76" y="82"/>
                    <a:pt x="73" y="73"/>
                  </a:cubicBezTo>
                  <a:cubicBezTo>
                    <a:pt x="73" y="73"/>
                    <a:pt x="71" y="72"/>
                    <a:pt x="71" y="72"/>
                  </a:cubicBezTo>
                  <a:cubicBezTo>
                    <a:pt x="68" y="72"/>
                    <a:pt x="62" y="72"/>
                    <a:pt x="53" y="72"/>
                  </a:cubicBezTo>
                  <a:cubicBezTo>
                    <a:pt x="41" y="72"/>
                    <a:pt x="39" y="72"/>
                    <a:pt x="37" y="72"/>
                  </a:cubicBezTo>
                  <a:cubicBezTo>
                    <a:pt x="36" y="72"/>
                    <a:pt x="35" y="73"/>
                    <a:pt x="35" y="74"/>
                  </a:cubicBezTo>
                  <a:cubicBezTo>
                    <a:pt x="31" y="84"/>
                    <a:pt x="25" y="100"/>
                    <a:pt x="25" y="105"/>
                  </a:cubicBezTo>
                  <a:cubicBezTo>
                    <a:pt x="25" y="108"/>
                    <a:pt x="25" y="111"/>
                    <a:pt x="29" y="112"/>
                  </a:cubicBezTo>
                  <a:cubicBezTo>
                    <a:pt x="32" y="112"/>
                    <a:pt x="33" y="113"/>
                    <a:pt x="36" y="113"/>
                  </a:cubicBezTo>
                  <a:cubicBezTo>
                    <a:pt x="37" y="113"/>
                    <a:pt x="36" y="118"/>
                    <a:pt x="36" y="119"/>
                  </a:cubicBezTo>
                  <a:cubicBezTo>
                    <a:pt x="32" y="119"/>
                    <a:pt x="26" y="118"/>
                    <a:pt x="15" y="118"/>
                  </a:cubicBezTo>
                  <a:cubicBezTo>
                    <a:pt x="4" y="118"/>
                    <a:pt x="5" y="119"/>
                    <a:pt x="1" y="119"/>
                  </a:cubicBezTo>
                  <a:cubicBezTo>
                    <a:pt x="0" y="118"/>
                    <a:pt x="0" y="113"/>
                    <a:pt x="1" y="113"/>
                  </a:cubicBezTo>
                  <a:cubicBezTo>
                    <a:pt x="11" y="112"/>
                    <a:pt x="11" y="110"/>
                    <a:pt x="17" y="95"/>
                  </a:cubicBezTo>
                  <a:moveTo>
                    <a:pt x="54" y="20"/>
                  </a:moveTo>
                  <a:cubicBezTo>
                    <a:pt x="51" y="30"/>
                    <a:pt x="43" y="52"/>
                    <a:pt x="39" y="62"/>
                  </a:cubicBezTo>
                  <a:cubicBezTo>
                    <a:pt x="39" y="62"/>
                    <a:pt x="40" y="63"/>
                    <a:pt x="40" y="63"/>
                  </a:cubicBezTo>
                  <a:cubicBezTo>
                    <a:pt x="42" y="63"/>
                    <a:pt x="48" y="63"/>
                    <a:pt x="56" y="63"/>
                  </a:cubicBezTo>
                  <a:cubicBezTo>
                    <a:pt x="60" y="63"/>
                    <a:pt x="66" y="63"/>
                    <a:pt x="68" y="63"/>
                  </a:cubicBezTo>
                  <a:cubicBezTo>
                    <a:pt x="69" y="63"/>
                    <a:pt x="69" y="62"/>
                    <a:pt x="69" y="61"/>
                  </a:cubicBezTo>
                  <a:cubicBezTo>
                    <a:pt x="65" y="50"/>
                    <a:pt x="58" y="28"/>
                    <a:pt x="55" y="20"/>
                  </a:cubicBezTo>
                  <a:cubicBezTo>
                    <a:pt x="55" y="20"/>
                    <a:pt x="54" y="20"/>
                    <a:pt x="54" y="20"/>
                  </a:cubicBezTo>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16" name="Freeform 13">
              <a:extLst>
                <a:ext uri="{FF2B5EF4-FFF2-40B4-BE49-F238E27FC236}">
                  <a16:creationId xmlns:a16="http://schemas.microsoft.com/office/drawing/2014/main" id="{AC0D780C-B5AF-577D-C30A-D9D9878B3706}"/>
                </a:ext>
              </a:extLst>
            </p:cNvPr>
            <p:cNvSpPr>
              <a:spLocks/>
            </p:cNvSpPr>
            <p:nvPr userDrawn="1"/>
          </p:nvSpPr>
          <p:spPr bwMode="auto">
            <a:xfrm>
              <a:off x="1312863" y="4930775"/>
              <a:ext cx="595313" cy="884238"/>
            </a:xfrm>
            <a:custGeom>
              <a:avLst/>
              <a:gdLst>
                <a:gd name="T0" fmla="*/ 49 w 54"/>
                <a:gd name="T1" fmla="*/ 22 h 80"/>
                <a:gd name="T2" fmla="*/ 44 w 54"/>
                <a:gd name="T3" fmla="*/ 22 h 80"/>
                <a:gd name="T4" fmla="*/ 37 w 54"/>
                <a:gd name="T5" fmla="*/ 8 h 80"/>
                <a:gd name="T6" fmla="*/ 28 w 54"/>
                <a:gd name="T7" fmla="*/ 6 h 80"/>
                <a:gd name="T8" fmla="*/ 16 w 54"/>
                <a:gd name="T9" fmla="*/ 17 h 80"/>
                <a:gd name="T10" fmla="*/ 34 w 54"/>
                <a:gd name="T11" fmla="*/ 34 h 80"/>
                <a:gd name="T12" fmla="*/ 54 w 54"/>
                <a:gd name="T13" fmla="*/ 57 h 80"/>
                <a:gd name="T14" fmla="*/ 24 w 54"/>
                <a:gd name="T15" fmla="*/ 80 h 80"/>
                <a:gd name="T16" fmla="*/ 4 w 54"/>
                <a:gd name="T17" fmla="*/ 77 h 80"/>
                <a:gd name="T18" fmla="*/ 0 w 54"/>
                <a:gd name="T19" fmla="*/ 56 h 80"/>
                <a:gd name="T20" fmla="*/ 6 w 54"/>
                <a:gd name="T21" fmla="*/ 54 h 80"/>
                <a:gd name="T22" fmla="*/ 17 w 54"/>
                <a:gd name="T23" fmla="*/ 72 h 80"/>
                <a:gd name="T24" fmla="*/ 27 w 54"/>
                <a:gd name="T25" fmla="*/ 74 h 80"/>
                <a:gd name="T26" fmla="*/ 40 w 54"/>
                <a:gd name="T27" fmla="*/ 63 h 80"/>
                <a:gd name="T28" fmla="*/ 24 w 54"/>
                <a:gd name="T29" fmla="*/ 47 h 80"/>
                <a:gd name="T30" fmla="*/ 3 w 54"/>
                <a:gd name="T31" fmla="*/ 22 h 80"/>
                <a:gd name="T32" fmla="*/ 31 w 54"/>
                <a:gd name="T33" fmla="*/ 0 h 80"/>
                <a:gd name="T34" fmla="*/ 44 w 54"/>
                <a:gd name="T35" fmla="*/ 1 h 80"/>
                <a:gd name="T36" fmla="*/ 51 w 54"/>
                <a:gd name="T37" fmla="*/ 2 h 80"/>
                <a:gd name="T38" fmla="*/ 49 w 54"/>
                <a:gd name="T39" fmla="*/ 22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54" h="80">
                  <a:moveTo>
                    <a:pt x="49" y="22"/>
                  </a:moveTo>
                  <a:cubicBezTo>
                    <a:pt x="48" y="23"/>
                    <a:pt x="45" y="23"/>
                    <a:pt x="44" y="22"/>
                  </a:cubicBezTo>
                  <a:cubicBezTo>
                    <a:pt x="43" y="14"/>
                    <a:pt x="41" y="10"/>
                    <a:pt x="37" y="8"/>
                  </a:cubicBezTo>
                  <a:cubicBezTo>
                    <a:pt x="35" y="6"/>
                    <a:pt x="32" y="6"/>
                    <a:pt x="28" y="6"/>
                  </a:cubicBezTo>
                  <a:cubicBezTo>
                    <a:pt x="21" y="6"/>
                    <a:pt x="16" y="10"/>
                    <a:pt x="16" y="17"/>
                  </a:cubicBezTo>
                  <a:cubicBezTo>
                    <a:pt x="16" y="23"/>
                    <a:pt x="19" y="27"/>
                    <a:pt x="34" y="34"/>
                  </a:cubicBezTo>
                  <a:cubicBezTo>
                    <a:pt x="50" y="41"/>
                    <a:pt x="54" y="48"/>
                    <a:pt x="54" y="57"/>
                  </a:cubicBezTo>
                  <a:cubicBezTo>
                    <a:pt x="54" y="71"/>
                    <a:pt x="41" y="80"/>
                    <a:pt x="24" y="80"/>
                  </a:cubicBezTo>
                  <a:cubicBezTo>
                    <a:pt x="17" y="80"/>
                    <a:pt x="8" y="79"/>
                    <a:pt x="4" y="77"/>
                  </a:cubicBezTo>
                  <a:cubicBezTo>
                    <a:pt x="2" y="72"/>
                    <a:pt x="0" y="60"/>
                    <a:pt x="0" y="56"/>
                  </a:cubicBezTo>
                  <a:cubicBezTo>
                    <a:pt x="1" y="55"/>
                    <a:pt x="5" y="54"/>
                    <a:pt x="6" y="54"/>
                  </a:cubicBezTo>
                  <a:cubicBezTo>
                    <a:pt x="9" y="64"/>
                    <a:pt x="12" y="69"/>
                    <a:pt x="17" y="72"/>
                  </a:cubicBezTo>
                  <a:cubicBezTo>
                    <a:pt x="20" y="73"/>
                    <a:pt x="24" y="74"/>
                    <a:pt x="27" y="74"/>
                  </a:cubicBezTo>
                  <a:cubicBezTo>
                    <a:pt x="35" y="74"/>
                    <a:pt x="40" y="70"/>
                    <a:pt x="40" y="63"/>
                  </a:cubicBezTo>
                  <a:cubicBezTo>
                    <a:pt x="40" y="57"/>
                    <a:pt x="36" y="53"/>
                    <a:pt x="24" y="47"/>
                  </a:cubicBezTo>
                  <a:cubicBezTo>
                    <a:pt x="9" y="39"/>
                    <a:pt x="3" y="33"/>
                    <a:pt x="3" y="22"/>
                  </a:cubicBezTo>
                  <a:cubicBezTo>
                    <a:pt x="3" y="11"/>
                    <a:pt x="12" y="0"/>
                    <a:pt x="31" y="0"/>
                  </a:cubicBezTo>
                  <a:cubicBezTo>
                    <a:pt x="36" y="0"/>
                    <a:pt x="40" y="0"/>
                    <a:pt x="44" y="1"/>
                  </a:cubicBezTo>
                  <a:cubicBezTo>
                    <a:pt x="47" y="2"/>
                    <a:pt x="50" y="2"/>
                    <a:pt x="51" y="2"/>
                  </a:cubicBezTo>
                  <a:cubicBezTo>
                    <a:pt x="50" y="8"/>
                    <a:pt x="50" y="14"/>
                    <a:pt x="49" y="22"/>
                  </a:cubicBezTo>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17" name="Freeform 14">
              <a:extLst>
                <a:ext uri="{FF2B5EF4-FFF2-40B4-BE49-F238E27FC236}">
                  <a16:creationId xmlns:a16="http://schemas.microsoft.com/office/drawing/2014/main" id="{AFD81863-5F78-EAD0-51FA-12BAAA9A7A81}"/>
                </a:ext>
              </a:extLst>
            </p:cNvPr>
            <p:cNvSpPr>
              <a:spLocks/>
            </p:cNvSpPr>
            <p:nvPr userDrawn="1"/>
          </p:nvSpPr>
          <p:spPr bwMode="auto">
            <a:xfrm>
              <a:off x="1997075" y="4930775"/>
              <a:ext cx="595313" cy="884238"/>
            </a:xfrm>
            <a:custGeom>
              <a:avLst/>
              <a:gdLst>
                <a:gd name="T0" fmla="*/ 49 w 54"/>
                <a:gd name="T1" fmla="*/ 22 h 80"/>
                <a:gd name="T2" fmla="*/ 44 w 54"/>
                <a:gd name="T3" fmla="*/ 22 h 80"/>
                <a:gd name="T4" fmla="*/ 37 w 54"/>
                <a:gd name="T5" fmla="*/ 8 h 80"/>
                <a:gd name="T6" fmla="*/ 28 w 54"/>
                <a:gd name="T7" fmla="*/ 6 h 80"/>
                <a:gd name="T8" fmla="*/ 16 w 54"/>
                <a:gd name="T9" fmla="*/ 17 h 80"/>
                <a:gd name="T10" fmla="*/ 34 w 54"/>
                <a:gd name="T11" fmla="*/ 34 h 80"/>
                <a:gd name="T12" fmla="*/ 54 w 54"/>
                <a:gd name="T13" fmla="*/ 57 h 80"/>
                <a:gd name="T14" fmla="*/ 24 w 54"/>
                <a:gd name="T15" fmla="*/ 80 h 80"/>
                <a:gd name="T16" fmla="*/ 4 w 54"/>
                <a:gd name="T17" fmla="*/ 77 h 80"/>
                <a:gd name="T18" fmla="*/ 0 w 54"/>
                <a:gd name="T19" fmla="*/ 56 h 80"/>
                <a:gd name="T20" fmla="*/ 6 w 54"/>
                <a:gd name="T21" fmla="*/ 54 h 80"/>
                <a:gd name="T22" fmla="*/ 17 w 54"/>
                <a:gd name="T23" fmla="*/ 72 h 80"/>
                <a:gd name="T24" fmla="*/ 27 w 54"/>
                <a:gd name="T25" fmla="*/ 74 h 80"/>
                <a:gd name="T26" fmla="*/ 40 w 54"/>
                <a:gd name="T27" fmla="*/ 63 h 80"/>
                <a:gd name="T28" fmla="*/ 24 w 54"/>
                <a:gd name="T29" fmla="*/ 47 h 80"/>
                <a:gd name="T30" fmla="*/ 3 w 54"/>
                <a:gd name="T31" fmla="*/ 22 h 80"/>
                <a:gd name="T32" fmla="*/ 31 w 54"/>
                <a:gd name="T33" fmla="*/ 0 h 80"/>
                <a:gd name="T34" fmla="*/ 44 w 54"/>
                <a:gd name="T35" fmla="*/ 1 h 80"/>
                <a:gd name="T36" fmla="*/ 51 w 54"/>
                <a:gd name="T37" fmla="*/ 2 h 80"/>
                <a:gd name="T38" fmla="*/ 49 w 54"/>
                <a:gd name="T39" fmla="*/ 22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54" h="80">
                  <a:moveTo>
                    <a:pt x="49" y="22"/>
                  </a:moveTo>
                  <a:cubicBezTo>
                    <a:pt x="49" y="23"/>
                    <a:pt x="45" y="23"/>
                    <a:pt x="44" y="22"/>
                  </a:cubicBezTo>
                  <a:cubicBezTo>
                    <a:pt x="43" y="14"/>
                    <a:pt x="41" y="10"/>
                    <a:pt x="37" y="8"/>
                  </a:cubicBezTo>
                  <a:cubicBezTo>
                    <a:pt x="35" y="6"/>
                    <a:pt x="32" y="6"/>
                    <a:pt x="28" y="6"/>
                  </a:cubicBezTo>
                  <a:cubicBezTo>
                    <a:pt x="21" y="6"/>
                    <a:pt x="16" y="10"/>
                    <a:pt x="16" y="17"/>
                  </a:cubicBezTo>
                  <a:cubicBezTo>
                    <a:pt x="16" y="23"/>
                    <a:pt x="19" y="27"/>
                    <a:pt x="34" y="34"/>
                  </a:cubicBezTo>
                  <a:cubicBezTo>
                    <a:pt x="50" y="41"/>
                    <a:pt x="54" y="48"/>
                    <a:pt x="54" y="57"/>
                  </a:cubicBezTo>
                  <a:cubicBezTo>
                    <a:pt x="54" y="71"/>
                    <a:pt x="41" y="80"/>
                    <a:pt x="24" y="80"/>
                  </a:cubicBezTo>
                  <a:cubicBezTo>
                    <a:pt x="17" y="80"/>
                    <a:pt x="8" y="79"/>
                    <a:pt x="4" y="77"/>
                  </a:cubicBezTo>
                  <a:cubicBezTo>
                    <a:pt x="2" y="72"/>
                    <a:pt x="1" y="60"/>
                    <a:pt x="0" y="56"/>
                  </a:cubicBezTo>
                  <a:cubicBezTo>
                    <a:pt x="1" y="55"/>
                    <a:pt x="5" y="54"/>
                    <a:pt x="6" y="54"/>
                  </a:cubicBezTo>
                  <a:cubicBezTo>
                    <a:pt x="9" y="64"/>
                    <a:pt x="12" y="69"/>
                    <a:pt x="17" y="72"/>
                  </a:cubicBezTo>
                  <a:cubicBezTo>
                    <a:pt x="20" y="73"/>
                    <a:pt x="24" y="74"/>
                    <a:pt x="27" y="74"/>
                  </a:cubicBezTo>
                  <a:cubicBezTo>
                    <a:pt x="35" y="74"/>
                    <a:pt x="40" y="70"/>
                    <a:pt x="40" y="63"/>
                  </a:cubicBezTo>
                  <a:cubicBezTo>
                    <a:pt x="40" y="57"/>
                    <a:pt x="36" y="53"/>
                    <a:pt x="24" y="47"/>
                  </a:cubicBezTo>
                  <a:cubicBezTo>
                    <a:pt x="9" y="39"/>
                    <a:pt x="3" y="33"/>
                    <a:pt x="3" y="22"/>
                  </a:cubicBezTo>
                  <a:cubicBezTo>
                    <a:pt x="3" y="11"/>
                    <a:pt x="12" y="0"/>
                    <a:pt x="31" y="0"/>
                  </a:cubicBezTo>
                  <a:cubicBezTo>
                    <a:pt x="36" y="0"/>
                    <a:pt x="40" y="0"/>
                    <a:pt x="44" y="1"/>
                  </a:cubicBezTo>
                  <a:cubicBezTo>
                    <a:pt x="47" y="2"/>
                    <a:pt x="50" y="2"/>
                    <a:pt x="51" y="2"/>
                  </a:cubicBezTo>
                  <a:cubicBezTo>
                    <a:pt x="50" y="8"/>
                    <a:pt x="50" y="14"/>
                    <a:pt x="49" y="22"/>
                  </a:cubicBezTo>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18" name="Freeform 15">
              <a:extLst>
                <a:ext uri="{FF2B5EF4-FFF2-40B4-BE49-F238E27FC236}">
                  <a16:creationId xmlns:a16="http://schemas.microsoft.com/office/drawing/2014/main" id="{0FB524F9-2CCD-E9E4-3BCA-709631D8471F}"/>
                </a:ext>
              </a:extLst>
            </p:cNvPr>
            <p:cNvSpPr>
              <a:spLocks/>
            </p:cNvSpPr>
            <p:nvPr userDrawn="1"/>
          </p:nvSpPr>
          <p:spPr bwMode="auto">
            <a:xfrm>
              <a:off x="2670175" y="4941888"/>
              <a:ext cx="904875" cy="884238"/>
            </a:xfrm>
            <a:custGeom>
              <a:avLst/>
              <a:gdLst>
                <a:gd name="T0" fmla="*/ 82 w 82"/>
                <a:gd name="T1" fmla="*/ 67 h 80"/>
                <a:gd name="T2" fmla="*/ 81 w 82"/>
                <a:gd name="T3" fmla="*/ 72 h 80"/>
                <a:gd name="T4" fmla="*/ 60 w 82"/>
                <a:gd name="T5" fmla="*/ 80 h 80"/>
                <a:gd name="T6" fmla="*/ 59 w 82"/>
                <a:gd name="T7" fmla="*/ 79 h 80"/>
                <a:gd name="T8" fmla="*/ 59 w 82"/>
                <a:gd name="T9" fmla="*/ 68 h 80"/>
                <a:gd name="T10" fmla="*/ 57 w 82"/>
                <a:gd name="T11" fmla="*/ 67 h 80"/>
                <a:gd name="T12" fmla="*/ 32 w 82"/>
                <a:gd name="T13" fmla="*/ 79 h 80"/>
                <a:gd name="T14" fmla="*/ 9 w 82"/>
                <a:gd name="T15" fmla="*/ 54 h 80"/>
                <a:gd name="T16" fmla="*/ 9 w 82"/>
                <a:gd name="T17" fmla="*/ 16 h 80"/>
                <a:gd name="T18" fmla="*/ 6 w 82"/>
                <a:gd name="T19" fmla="*/ 10 h 80"/>
                <a:gd name="T20" fmla="*/ 0 w 82"/>
                <a:gd name="T21" fmla="*/ 8 h 80"/>
                <a:gd name="T22" fmla="*/ 1 w 82"/>
                <a:gd name="T23" fmla="*/ 3 h 80"/>
                <a:gd name="T24" fmla="*/ 25 w 82"/>
                <a:gd name="T25" fmla="*/ 0 h 80"/>
                <a:gd name="T26" fmla="*/ 24 w 82"/>
                <a:gd name="T27" fmla="*/ 37 h 80"/>
                <a:gd name="T28" fmla="*/ 25 w 82"/>
                <a:gd name="T29" fmla="*/ 57 h 80"/>
                <a:gd name="T30" fmla="*/ 41 w 82"/>
                <a:gd name="T31" fmla="*/ 68 h 80"/>
                <a:gd name="T32" fmla="*/ 56 w 82"/>
                <a:gd name="T33" fmla="*/ 62 h 80"/>
                <a:gd name="T34" fmla="*/ 59 w 82"/>
                <a:gd name="T35" fmla="*/ 57 h 80"/>
                <a:gd name="T36" fmla="*/ 59 w 82"/>
                <a:gd name="T37" fmla="*/ 16 h 80"/>
                <a:gd name="T38" fmla="*/ 55 w 82"/>
                <a:gd name="T39" fmla="*/ 10 h 80"/>
                <a:gd name="T40" fmla="*/ 46 w 82"/>
                <a:gd name="T41" fmla="*/ 8 h 80"/>
                <a:gd name="T42" fmla="*/ 47 w 82"/>
                <a:gd name="T43" fmla="*/ 3 h 80"/>
                <a:gd name="T44" fmla="*/ 74 w 82"/>
                <a:gd name="T45" fmla="*/ 0 h 80"/>
                <a:gd name="T46" fmla="*/ 73 w 82"/>
                <a:gd name="T47" fmla="*/ 17 h 80"/>
                <a:gd name="T48" fmla="*/ 73 w 82"/>
                <a:gd name="T49" fmla="*/ 60 h 80"/>
                <a:gd name="T50" fmla="*/ 78 w 82"/>
                <a:gd name="T51" fmla="*/ 67 h 80"/>
                <a:gd name="T52" fmla="*/ 82 w 82"/>
                <a:gd name="T53" fmla="*/ 67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82" h="80">
                  <a:moveTo>
                    <a:pt x="82" y="67"/>
                  </a:moveTo>
                  <a:cubicBezTo>
                    <a:pt x="82" y="68"/>
                    <a:pt x="82" y="72"/>
                    <a:pt x="81" y="72"/>
                  </a:cubicBezTo>
                  <a:cubicBezTo>
                    <a:pt x="74" y="75"/>
                    <a:pt x="64" y="79"/>
                    <a:pt x="60" y="80"/>
                  </a:cubicBezTo>
                  <a:cubicBezTo>
                    <a:pt x="60" y="80"/>
                    <a:pt x="59" y="79"/>
                    <a:pt x="59" y="79"/>
                  </a:cubicBezTo>
                  <a:cubicBezTo>
                    <a:pt x="59" y="76"/>
                    <a:pt x="59" y="71"/>
                    <a:pt x="59" y="68"/>
                  </a:cubicBezTo>
                  <a:cubicBezTo>
                    <a:pt x="59" y="67"/>
                    <a:pt x="58" y="67"/>
                    <a:pt x="57" y="67"/>
                  </a:cubicBezTo>
                  <a:cubicBezTo>
                    <a:pt x="46" y="77"/>
                    <a:pt x="38" y="79"/>
                    <a:pt x="32" y="79"/>
                  </a:cubicBezTo>
                  <a:cubicBezTo>
                    <a:pt x="13" y="79"/>
                    <a:pt x="10" y="66"/>
                    <a:pt x="9" y="54"/>
                  </a:cubicBezTo>
                  <a:cubicBezTo>
                    <a:pt x="9" y="44"/>
                    <a:pt x="10" y="24"/>
                    <a:pt x="9" y="16"/>
                  </a:cubicBezTo>
                  <a:cubicBezTo>
                    <a:pt x="9" y="13"/>
                    <a:pt x="9" y="11"/>
                    <a:pt x="6" y="10"/>
                  </a:cubicBezTo>
                  <a:cubicBezTo>
                    <a:pt x="5" y="9"/>
                    <a:pt x="4" y="9"/>
                    <a:pt x="0" y="8"/>
                  </a:cubicBezTo>
                  <a:cubicBezTo>
                    <a:pt x="0" y="7"/>
                    <a:pt x="0" y="3"/>
                    <a:pt x="1" y="3"/>
                  </a:cubicBezTo>
                  <a:cubicBezTo>
                    <a:pt x="9" y="3"/>
                    <a:pt x="20" y="1"/>
                    <a:pt x="25" y="0"/>
                  </a:cubicBezTo>
                  <a:cubicBezTo>
                    <a:pt x="25" y="5"/>
                    <a:pt x="24" y="15"/>
                    <a:pt x="24" y="37"/>
                  </a:cubicBezTo>
                  <a:cubicBezTo>
                    <a:pt x="24" y="47"/>
                    <a:pt x="24" y="54"/>
                    <a:pt x="25" y="57"/>
                  </a:cubicBezTo>
                  <a:cubicBezTo>
                    <a:pt x="27" y="63"/>
                    <a:pt x="31" y="68"/>
                    <a:pt x="41" y="68"/>
                  </a:cubicBezTo>
                  <a:cubicBezTo>
                    <a:pt x="46" y="68"/>
                    <a:pt x="52" y="66"/>
                    <a:pt x="56" y="62"/>
                  </a:cubicBezTo>
                  <a:cubicBezTo>
                    <a:pt x="58" y="61"/>
                    <a:pt x="58" y="59"/>
                    <a:pt x="59" y="57"/>
                  </a:cubicBezTo>
                  <a:cubicBezTo>
                    <a:pt x="59" y="55"/>
                    <a:pt x="59" y="39"/>
                    <a:pt x="59" y="16"/>
                  </a:cubicBezTo>
                  <a:cubicBezTo>
                    <a:pt x="58" y="13"/>
                    <a:pt x="58" y="11"/>
                    <a:pt x="55" y="10"/>
                  </a:cubicBezTo>
                  <a:cubicBezTo>
                    <a:pt x="52" y="9"/>
                    <a:pt x="51" y="9"/>
                    <a:pt x="46" y="8"/>
                  </a:cubicBezTo>
                  <a:cubicBezTo>
                    <a:pt x="46" y="7"/>
                    <a:pt x="46" y="3"/>
                    <a:pt x="47" y="3"/>
                  </a:cubicBezTo>
                  <a:cubicBezTo>
                    <a:pt x="57" y="3"/>
                    <a:pt x="70" y="1"/>
                    <a:pt x="74" y="0"/>
                  </a:cubicBezTo>
                  <a:cubicBezTo>
                    <a:pt x="74" y="4"/>
                    <a:pt x="74" y="10"/>
                    <a:pt x="73" y="17"/>
                  </a:cubicBezTo>
                  <a:cubicBezTo>
                    <a:pt x="73" y="60"/>
                    <a:pt x="73" y="60"/>
                    <a:pt x="73" y="60"/>
                  </a:cubicBezTo>
                  <a:cubicBezTo>
                    <a:pt x="73" y="65"/>
                    <a:pt x="74" y="67"/>
                    <a:pt x="78" y="67"/>
                  </a:cubicBezTo>
                  <a:lnTo>
                    <a:pt x="82" y="67"/>
                  </a:lnTo>
                  <a:close/>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19" name="Freeform 16">
              <a:extLst>
                <a:ext uri="{FF2B5EF4-FFF2-40B4-BE49-F238E27FC236}">
                  <a16:creationId xmlns:a16="http://schemas.microsoft.com/office/drawing/2014/main" id="{7F58AB9B-B232-CC78-6A44-1B456A16615D}"/>
                </a:ext>
              </a:extLst>
            </p:cNvPr>
            <p:cNvSpPr>
              <a:spLocks/>
            </p:cNvSpPr>
            <p:nvPr userDrawn="1"/>
          </p:nvSpPr>
          <p:spPr bwMode="auto">
            <a:xfrm>
              <a:off x="3651250" y="4930775"/>
              <a:ext cx="641350" cy="873125"/>
            </a:xfrm>
            <a:custGeom>
              <a:avLst/>
              <a:gdLst>
                <a:gd name="T0" fmla="*/ 58 w 58"/>
                <a:gd name="T1" fmla="*/ 4 h 79"/>
                <a:gd name="T2" fmla="*/ 58 w 58"/>
                <a:gd name="T3" fmla="*/ 7 h 79"/>
                <a:gd name="T4" fmla="*/ 52 w 58"/>
                <a:gd name="T5" fmla="*/ 19 h 79"/>
                <a:gd name="T6" fmla="*/ 50 w 58"/>
                <a:gd name="T7" fmla="*/ 20 h 79"/>
                <a:gd name="T8" fmla="*/ 38 w 58"/>
                <a:gd name="T9" fmla="*/ 14 h 79"/>
                <a:gd name="T10" fmla="*/ 28 w 58"/>
                <a:gd name="T11" fmla="*/ 22 h 79"/>
                <a:gd name="T12" fmla="*/ 26 w 58"/>
                <a:gd name="T13" fmla="*/ 29 h 79"/>
                <a:gd name="T14" fmla="*/ 27 w 58"/>
                <a:gd name="T15" fmla="*/ 65 h 79"/>
                <a:gd name="T16" fmla="*/ 31 w 58"/>
                <a:gd name="T17" fmla="*/ 71 h 79"/>
                <a:gd name="T18" fmla="*/ 40 w 58"/>
                <a:gd name="T19" fmla="*/ 73 h 79"/>
                <a:gd name="T20" fmla="*/ 40 w 58"/>
                <a:gd name="T21" fmla="*/ 79 h 79"/>
                <a:gd name="T22" fmla="*/ 19 w 58"/>
                <a:gd name="T23" fmla="*/ 78 h 79"/>
                <a:gd name="T24" fmla="*/ 0 w 58"/>
                <a:gd name="T25" fmla="*/ 79 h 79"/>
                <a:gd name="T26" fmla="*/ 0 w 58"/>
                <a:gd name="T27" fmla="*/ 73 h 79"/>
                <a:gd name="T28" fmla="*/ 8 w 58"/>
                <a:gd name="T29" fmla="*/ 72 h 79"/>
                <a:gd name="T30" fmla="*/ 11 w 58"/>
                <a:gd name="T31" fmla="*/ 66 h 79"/>
                <a:gd name="T32" fmla="*/ 12 w 58"/>
                <a:gd name="T33" fmla="*/ 34 h 79"/>
                <a:gd name="T34" fmla="*/ 12 w 58"/>
                <a:gd name="T35" fmla="*/ 19 h 79"/>
                <a:gd name="T36" fmla="*/ 1 w 58"/>
                <a:gd name="T37" fmla="*/ 11 h 79"/>
                <a:gd name="T38" fmla="*/ 2 w 58"/>
                <a:gd name="T39" fmla="*/ 7 h 79"/>
                <a:gd name="T40" fmla="*/ 25 w 58"/>
                <a:gd name="T41" fmla="*/ 0 h 79"/>
                <a:gd name="T42" fmla="*/ 26 w 58"/>
                <a:gd name="T43" fmla="*/ 0 h 79"/>
                <a:gd name="T44" fmla="*/ 26 w 58"/>
                <a:gd name="T45" fmla="*/ 15 h 79"/>
                <a:gd name="T46" fmla="*/ 27 w 58"/>
                <a:gd name="T47" fmla="*/ 16 h 79"/>
                <a:gd name="T48" fmla="*/ 39 w 58"/>
                <a:gd name="T49" fmla="*/ 3 h 79"/>
                <a:gd name="T50" fmla="*/ 49 w 58"/>
                <a:gd name="T51" fmla="*/ 0 h 79"/>
                <a:gd name="T52" fmla="*/ 58 w 58"/>
                <a:gd name="T53" fmla="*/ 4 h 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58" h="79">
                  <a:moveTo>
                    <a:pt x="58" y="4"/>
                  </a:moveTo>
                  <a:cubicBezTo>
                    <a:pt x="58" y="5"/>
                    <a:pt x="58" y="6"/>
                    <a:pt x="58" y="7"/>
                  </a:cubicBezTo>
                  <a:cubicBezTo>
                    <a:pt x="57" y="9"/>
                    <a:pt x="54" y="17"/>
                    <a:pt x="52" y="19"/>
                  </a:cubicBezTo>
                  <a:cubicBezTo>
                    <a:pt x="52" y="19"/>
                    <a:pt x="51" y="20"/>
                    <a:pt x="50" y="20"/>
                  </a:cubicBezTo>
                  <a:cubicBezTo>
                    <a:pt x="47" y="17"/>
                    <a:pt x="42" y="14"/>
                    <a:pt x="38" y="14"/>
                  </a:cubicBezTo>
                  <a:cubicBezTo>
                    <a:pt x="34" y="14"/>
                    <a:pt x="30" y="18"/>
                    <a:pt x="28" y="22"/>
                  </a:cubicBezTo>
                  <a:cubicBezTo>
                    <a:pt x="27" y="23"/>
                    <a:pt x="26" y="26"/>
                    <a:pt x="26" y="29"/>
                  </a:cubicBezTo>
                  <a:cubicBezTo>
                    <a:pt x="26" y="42"/>
                    <a:pt x="26" y="61"/>
                    <a:pt x="27" y="65"/>
                  </a:cubicBezTo>
                  <a:cubicBezTo>
                    <a:pt x="27" y="68"/>
                    <a:pt x="28" y="70"/>
                    <a:pt x="31" y="71"/>
                  </a:cubicBezTo>
                  <a:cubicBezTo>
                    <a:pt x="34" y="72"/>
                    <a:pt x="36" y="73"/>
                    <a:pt x="40" y="73"/>
                  </a:cubicBezTo>
                  <a:cubicBezTo>
                    <a:pt x="41" y="74"/>
                    <a:pt x="41" y="78"/>
                    <a:pt x="40" y="79"/>
                  </a:cubicBezTo>
                  <a:cubicBezTo>
                    <a:pt x="37" y="79"/>
                    <a:pt x="27" y="78"/>
                    <a:pt x="19" y="78"/>
                  </a:cubicBezTo>
                  <a:cubicBezTo>
                    <a:pt x="14" y="78"/>
                    <a:pt x="4" y="79"/>
                    <a:pt x="0" y="79"/>
                  </a:cubicBezTo>
                  <a:cubicBezTo>
                    <a:pt x="0" y="78"/>
                    <a:pt x="0" y="74"/>
                    <a:pt x="0" y="73"/>
                  </a:cubicBezTo>
                  <a:cubicBezTo>
                    <a:pt x="3" y="73"/>
                    <a:pt x="6" y="72"/>
                    <a:pt x="8" y="72"/>
                  </a:cubicBezTo>
                  <a:cubicBezTo>
                    <a:pt x="10" y="71"/>
                    <a:pt x="11" y="70"/>
                    <a:pt x="11" y="66"/>
                  </a:cubicBezTo>
                  <a:cubicBezTo>
                    <a:pt x="12" y="63"/>
                    <a:pt x="12" y="47"/>
                    <a:pt x="12" y="34"/>
                  </a:cubicBezTo>
                  <a:cubicBezTo>
                    <a:pt x="12" y="27"/>
                    <a:pt x="12" y="21"/>
                    <a:pt x="12" y="19"/>
                  </a:cubicBezTo>
                  <a:cubicBezTo>
                    <a:pt x="11" y="16"/>
                    <a:pt x="10" y="14"/>
                    <a:pt x="1" y="11"/>
                  </a:cubicBezTo>
                  <a:cubicBezTo>
                    <a:pt x="1" y="10"/>
                    <a:pt x="1" y="7"/>
                    <a:pt x="2" y="7"/>
                  </a:cubicBezTo>
                  <a:cubicBezTo>
                    <a:pt x="9" y="6"/>
                    <a:pt x="20" y="3"/>
                    <a:pt x="25" y="0"/>
                  </a:cubicBezTo>
                  <a:cubicBezTo>
                    <a:pt x="26" y="0"/>
                    <a:pt x="26" y="0"/>
                    <a:pt x="26" y="0"/>
                  </a:cubicBezTo>
                  <a:cubicBezTo>
                    <a:pt x="26" y="3"/>
                    <a:pt x="26" y="12"/>
                    <a:pt x="26" y="15"/>
                  </a:cubicBezTo>
                  <a:cubicBezTo>
                    <a:pt x="26" y="16"/>
                    <a:pt x="27" y="16"/>
                    <a:pt x="27" y="16"/>
                  </a:cubicBezTo>
                  <a:cubicBezTo>
                    <a:pt x="31" y="11"/>
                    <a:pt x="35" y="7"/>
                    <a:pt x="39" y="3"/>
                  </a:cubicBezTo>
                  <a:cubicBezTo>
                    <a:pt x="42" y="1"/>
                    <a:pt x="45" y="0"/>
                    <a:pt x="49" y="0"/>
                  </a:cubicBezTo>
                  <a:cubicBezTo>
                    <a:pt x="52" y="0"/>
                    <a:pt x="56" y="1"/>
                    <a:pt x="58" y="4"/>
                  </a:cubicBezTo>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20" name="Freeform 17">
              <a:extLst>
                <a:ext uri="{FF2B5EF4-FFF2-40B4-BE49-F238E27FC236}">
                  <a16:creationId xmlns:a16="http://schemas.microsoft.com/office/drawing/2014/main" id="{CDED2691-22F1-B0FB-7A1B-F38F5C1BC9BE}"/>
                </a:ext>
              </a:extLst>
            </p:cNvPr>
            <p:cNvSpPr>
              <a:spLocks/>
            </p:cNvSpPr>
            <p:nvPr userDrawn="1"/>
          </p:nvSpPr>
          <p:spPr bwMode="auto">
            <a:xfrm>
              <a:off x="6069013" y="4489450"/>
              <a:ext cx="1014413" cy="1314450"/>
            </a:xfrm>
            <a:custGeom>
              <a:avLst/>
              <a:gdLst>
                <a:gd name="T0" fmla="*/ 41 w 92"/>
                <a:gd name="T1" fmla="*/ 66 h 119"/>
                <a:gd name="T2" fmla="*/ 42 w 92"/>
                <a:gd name="T3" fmla="*/ 64 h 119"/>
                <a:gd name="T4" fmla="*/ 50 w 92"/>
                <a:gd name="T5" fmla="*/ 65 h 119"/>
                <a:gd name="T6" fmla="*/ 63 w 92"/>
                <a:gd name="T7" fmla="*/ 62 h 119"/>
                <a:gd name="T8" fmla="*/ 75 w 92"/>
                <a:gd name="T9" fmla="*/ 37 h 119"/>
                <a:gd name="T10" fmla="*/ 44 w 92"/>
                <a:gd name="T11" fmla="*/ 7 h 119"/>
                <a:gd name="T12" fmla="*/ 36 w 92"/>
                <a:gd name="T13" fmla="*/ 7 h 119"/>
                <a:gd name="T14" fmla="*/ 34 w 92"/>
                <a:gd name="T15" fmla="*/ 10 h 119"/>
                <a:gd name="T16" fmla="*/ 34 w 92"/>
                <a:gd name="T17" fmla="*/ 56 h 119"/>
                <a:gd name="T18" fmla="*/ 34 w 92"/>
                <a:gd name="T19" fmla="*/ 102 h 119"/>
                <a:gd name="T20" fmla="*/ 41 w 92"/>
                <a:gd name="T21" fmla="*/ 111 h 119"/>
                <a:gd name="T22" fmla="*/ 49 w 92"/>
                <a:gd name="T23" fmla="*/ 113 h 119"/>
                <a:gd name="T24" fmla="*/ 49 w 92"/>
                <a:gd name="T25" fmla="*/ 119 h 119"/>
                <a:gd name="T26" fmla="*/ 26 w 92"/>
                <a:gd name="T27" fmla="*/ 118 h 119"/>
                <a:gd name="T28" fmla="*/ 4 w 92"/>
                <a:gd name="T29" fmla="*/ 119 h 119"/>
                <a:gd name="T30" fmla="*/ 4 w 92"/>
                <a:gd name="T31" fmla="*/ 113 h 119"/>
                <a:gd name="T32" fmla="*/ 11 w 92"/>
                <a:gd name="T33" fmla="*/ 112 h 119"/>
                <a:gd name="T34" fmla="*/ 17 w 92"/>
                <a:gd name="T35" fmla="*/ 101 h 119"/>
                <a:gd name="T36" fmla="*/ 18 w 92"/>
                <a:gd name="T37" fmla="*/ 58 h 119"/>
                <a:gd name="T38" fmla="*/ 17 w 92"/>
                <a:gd name="T39" fmla="*/ 17 h 119"/>
                <a:gd name="T40" fmla="*/ 10 w 92"/>
                <a:gd name="T41" fmla="*/ 7 h 119"/>
                <a:gd name="T42" fmla="*/ 1 w 92"/>
                <a:gd name="T43" fmla="*/ 5 h 119"/>
                <a:gd name="T44" fmla="*/ 1 w 92"/>
                <a:gd name="T45" fmla="*/ 0 h 119"/>
                <a:gd name="T46" fmla="*/ 24 w 92"/>
                <a:gd name="T47" fmla="*/ 0 h 119"/>
                <a:gd name="T48" fmla="*/ 55 w 92"/>
                <a:gd name="T49" fmla="*/ 0 h 119"/>
                <a:gd name="T50" fmla="*/ 81 w 92"/>
                <a:gd name="T51" fmla="*/ 7 h 119"/>
                <a:gd name="T52" fmla="*/ 92 w 92"/>
                <a:gd name="T53" fmla="*/ 33 h 119"/>
                <a:gd name="T54" fmla="*/ 72 w 92"/>
                <a:gd name="T55" fmla="*/ 66 h 119"/>
                <a:gd name="T56" fmla="*/ 52 w 92"/>
                <a:gd name="T57" fmla="*/ 71 h 119"/>
                <a:gd name="T58" fmla="*/ 44 w 92"/>
                <a:gd name="T59" fmla="*/ 70 h 119"/>
                <a:gd name="T60" fmla="*/ 41 w 92"/>
                <a:gd name="T61" fmla="*/ 66 h 1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92" h="119">
                  <a:moveTo>
                    <a:pt x="41" y="66"/>
                  </a:moveTo>
                  <a:cubicBezTo>
                    <a:pt x="41" y="65"/>
                    <a:pt x="42" y="64"/>
                    <a:pt x="42" y="64"/>
                  </a:cubicBezTo>
                  <a:cubicBezTo>
                    <a:pt x="44" y="64"/>
                    <a:pt x="47" y="65"/>
                    <a:pt x="50" y="65"/>
                  </a:cubicBezTo>
                  <a:cubicBezTo>
                    <a:pt x="55" y="65"/>
                    <a:pt x="59" y="64"/>
                    <a:pt x="63" y="62"/>
                  </a:cubicBezTo>
                  <a:cubicBezTo>
                    <a:pt x="72" y="57"/>
                    <a:pt x="75" y="48"/>
                    <a:pt x="75" y="37"/>
                  </a:cubicBezTo>
                  <a:cubicBezTo>
                    <a:pt x="75" y="19"/>
                    <a:pt x="66" y="7"/>
                    <a:pt x="44" y="7"/>
                  </a:cubicBezTo>
                  <a:cubicBezTo>
                    <a:pt x="42" y="7"/>
                    <a:pt x="37" y="7"/>
                    <a:pt x="36" y="7"/>
                  </a:cubicBezTo>
                  <a:cubicBezTo>
                    <a:pt x="35" y="8"/>
                    <a:pt x="35" y="9"/>
                    <a:pt x="34" y="10"/>
                  </a:cubicBezTo>
                  <a:cubicBezTo>
                    <a:pt x="34" y="15"/>
                    <a:pt x="34" y="25"/>
                    <a:pt x="34" y="56"/>
                  </a:cubicBezTo>
                  <a:cubicBezTo>
                    <a:pt x="34" y="77"/>
                    <a:pt x="34" y="92"/>
                    <a:pt x="34" y="102"/>
                  </a:cubicBezTo>
                  <a:cubicBezTo>
                    <a:pt x="35" y="109"/>
                    <a:pt x="36" y="110"/>
                    <a:pt x="41" y="111"/>
                  </a:cubicBezTo>
                  <a:cubicBezTo>
                    <a:pt x="44" y="112"/>
                    <a:pt x="44" y="113"/>
                    <a:pt x="49" y="113"/>
                  </a:cubicBezTo>
                  <a:cubicBezTo>
                    <a:pt x="50" y="114"/>
                    <a:pt x="49" y="118"/>
                    <a:pt x="49" y="119"/>
                  </a:cubicBezTo>
                  <a:cubicBezTo>
                    <a:pt x="43" y="119"/>
                    <a:pt x="34" y="118"/>
                    <a:pt x="26" y="118"/>
                  </a:cubicBezTo>
                  <a:cubicBezTo>
                    <a:pt x="17" y="118"/>
                    <a:pt x="8" y="119"/>
                    <a:pt x="4" y="119"/>
                  </a:cubicBezTo>
                  <a:cubicBezTo>
                    <a:pt x="3" y="118"/>
                    <a:pt x="3" y="114"/>
                    <a:pt x="4" y="113"/>
                  </a:cubicBezTo>
                  <a:cubicBezTo>
                    <a:pt x="8" y="113"/>
                    <a:pt x="9" y="112"/>
                    <a:pt x="11" y="112"/>
                  </a:cubicBezTo>
                  <a:cubicBezTo>
                    <a:pt x="16" y="111"/>
                    <a:pt x="17" y="108"/>
                    <a:pt x="17" y="101"/>
                  </a:cubicBezTo>
                  <a:cubicBezTo>
                    <a:pt x="17" y="94"/>
                    <a:pt x="18" y="79"/>
                    <a:pt x="18" y="58"/>
                  </a:cubicBezTo>
                  <a:cubicBezTo>
                    <a:pt x="18" y="36"/>
                    <a:pt x="18" y="23"/>
                    <a:pt x="17" y="17"/>
                  </a:cubicBezTo>
                  <a:cubicBezTo>
                    <a:pt x="17" y="10"/>
                    <a:pt x="16" y="8"/>
                    <a:pt x="10" y="7"/>
                  </a:cubicBezTo>
                  <a:cubicBezTo>
                    <a:pt x="8" y="6"/>
                    <a:pt x="5" y="6"/>
                    <a:pt x="1" y="5"/>
                  </a:cubicBezTo>
                  <a:cubicBezTo>
                    <a:pt x="0" y="4"/>
                    <a:pt x="1" y="0"/>
                    <a:pt x="1" y="0"/>
                  </a:cubicBezTo>
                  <a:cubicBezTo>
                    <a:pt x="5" y="0"/>
                    <a:pt x="15" y="0"/>
                    <a:pt x="24" y="0"/>
                  </a:cubicBezTo>
                  <a:cubicBezTo>
                    <a:pt x="36" y="0"/>
                    <a:pt x="44" y="0"/>
                    <a:pt x="55" y="0"/>
                  </a:cubicBezTo>
                  <a:cubicBezTo>
                    <a:pt x="62" y="0"/>
                    <a:pt x="73" y="1"/>
                    <a:pt x="81" y="7"/>
                  </a:cubicBezTo>
                  <a:cubicBezTo>
                    <a:pt x="87" y="12"/>
                    <a:pt x="92" y="20"/>
                    <a:pt x="92" y="33"/>
                  </a:cubicBezTo>
                  <a:cubicBezTo>
                    <a:pt x="92" y="51"/>
                    <a:pt x="82" y="62"/>
                    <a:pt x="72" y="66"/>
                  </a:cubicBezTo>
                  <a:cubicBezTo>
                    <a:pt x="65" y="70"/>
                    <a:pt x="59" y="71"/>
                    <a:pt x="52" y="71"/>
                  </a:cubicBezTo>
                  <a:cubicBezTo>
                    <a:pt x="49" y="71"/>
                    <a:pt x="46" y="71"/>
                    <a:pt x="44" y="70"/>
                  </a:cubicBezTo>
                  <a:cubicBezTo>
                    <a:pt x="43" y="70"/>
                    <a:pt x="41" y="67"/>
                    <a:pt x="41" y="66"/>
                  </a:cubicBezTo>
                </a:path>
              </a:pathLst>
            </a:custGeom>
            <a:solidFill>
              <a:schemeClr val="accent3"/>
            </a:solidFill>
            <a:ln>
              <a:noFill/>
            </a:ln>
          </p:spPr>
          <p:txBody>
            <a:bodyPr vert="horz" wrap="square" lIns="91440" tIns="45720" rIns="91440" bIns="45720" numCol="1" anchor="t" anchorCtr="0" compatLnSpc="1">
              <a:prstTxWarp prst="textNoShape">
                <a:avLst/>
              </a:prstTxWarp>
            </a:bodyPr>
            <a:lstStyle/>
            <a:p>
              <a:endParaRPr lang="en-US"/>
            </a:p>
          </p:txBody>
        </p:sp>
        <p:sp>
          <p:nvSpPr>
            <p:cNvPr id="21" name="Freeform 18">
              <a:extLst>
                <a:ext uri="{FF2B5EF4-FFF2-40B4-BE49-F238E27FC236}">
                  <a16:creationId xmlns:a16="http://schemas.microsoft.com/office/drawing/2014/main" id="{392AC504-8FA3-796C-B788-FBA7272B9B70}"/>
                </a:ext>
              </a:extLst>
            </p:cNvPr>
            <p:cNvSpPr>
              <a:spLocks noEditPoints="1"/>
            </p:cNvSpPr>
            <p:nvPr userDrawn="1"/>
          </p:nvSpPr>
          <p:spPr bwMode="auto">
            <a:xfrm>
              <a:off x="7083425" y="4930775"/>
              <a:ext cx="706438" cy="884238"/>
            </a:xfrm>
            <a:custGeom>
              <a:avLst/>
              <a:gdLst>
                <a:gd name="T0" fmla="*/ 52 w 64"/>
                <a:gd name="T1" fmla="*/ 80 h 80"/>
                <a:gd name="T2" fmla="*/ 43 w 64"/>
                <a:gd name="T3" fmla="*/ 75 h 80"/>
                <a:gd name="T4" fmla="*/ 41 w 64"/>
                <a:gd name="T5" fmla="*/ 71 h 80"/>
                <a:gd name="T6" fmla="*/ 40 w 64"/>
                <a:gd name="T7" fmla="*/ 71 h 80"/>
                <a:gd name="T8" fmla="*/ 17 w 64"/>
                <a:gd name="T9" fmla="*/ 80 h 80"/>
                <a:gd name="T10" fmla="*/ 7 w 64"/>
                <a:gd name="T11" fmla="*/ 76 h 80"/>
                <a:gd name="T12" fmla="*/ 0 w 64"/>
                <a:gd name="T13" fmla="*/ 59 h 80"/>
                <a:gd name="T14" fmla="*/ 4 w 64"/>
                <a:gd name="T15" fmla="*/ 48 h 80"/>
                <a:gd name="T16" fmla="*/ 40 w 64"/>
                <a:gd name="T17" fmla="*/ 35 h 80"/>
                <a:gd name="T18" fmla="*/ 41 w 64"/>
                <a:gd name="T19" fmla="*/ 34 h 80"/>
                <a:gd name="T20" fmla="*/ 41 w 64"/>
                <a:gd name="T21" fmla="*/ 28 h 80"/>
                <a:gd name="T22" fmla="*/ 39 w 64"/>
                <a:gd name="T23" fmla="*/ 17 h 80"/>
                <a:gd name="T24" fmla="*/ 24 w 64"/>
                <a:gd name="T25" fmla="*/ 10 h 80"/>
                <a:gd name="T26" fmla="*/ 16 w 64"/>
                <a:gd name="T27" fmla="*/ 12 h 80"/>
                <a:gd name="T28" fmla="*/ 8 w 64"/>
                <a:gd name="T29" fmla="*/ 26 h 80"/>
                <a:gd name="T30" fmla="*/ 3 w 64"/>
                <a:gd name="T31" fmla="*/ 22 h 80"/>
                <a:gd name="T32" fmla="*/ 7 w 64"/>
                <a:gd name="T33" fmla="*/ 10 h 80"/>
                <a:gd name="T34" fmla="*/ 32 w 64"/>
                <a:gd name="T35" fmla="*/ 0 h 80"/>
                <a:gd name="T36" fmla="*/ 51 w 64"/>
                <a:gd name="T37" fmla="*/ 10 h 80"/>
                <a:gd name="T38" fmla="*/ 56 w 64"/>
                <a:gd name="T39" fmla="*/ 29 h 80"/>
                <a:gd name="T40" fmla="*/ 55 w 64"/>
                <a:gd name="T41" fmla="*/ 61 h 80"/>
                <a:gd name="T42" fmla="*/ 59 w 64"/>
                <a:gd name="T43" fmla="*/ 69 h 80"/>
                <a:gd name="T44" fmla="*/ 64 w 64"/>
                <a:gd name="T45" fmla="*/ 68 h 80"/>
                <a:gd name="T46" fmla="*/ 63 w 64"/>
                <a:gd name="T47" fmla="*/ 74 h 80"/>
                <a:gd name="T48" fmla="*/ 52 w 64"/>
                <a:gd name="T49" fmla="*/ 80 h 80"/>
                <a:gd name="T50" fmla="*/ 40 w 64"/>
                <a:gd name="T51" fmla="*/ 41 h 80"/>
                <a:gd name="T52" fmla="*/ 17 w 64"/>
                <a:gd name="T53" fmla="*/ 50 h 80"/>
                <a:gd name="T54" fmla="*/ 16 w 64"/>
                <a:gd name="T55" fmla="*/ 56 h 80"/>
                <a:gd name="T56" fmla="*/ 29 w 64"/>
                <a:gd name="T57" fmla="*/ 69 h 80"/>
                <a:gd name="T58" fmla="*/ 39 w 64"/>
                <a:gd name="T59" fmla="*/ 66 h 80"/>
                <a:gd name="T60" fmla="*/ 41 w 64"/>
                <a:gd name="T61" fmla="*/ 62 h 80"/>
                <a:gd name="T62" fmla="*/ 41 w 64"/>
                <a:gd name="T63" fmla="*/ 42 h 80"/>
                <a:gd name="T64" fmla="*/ 40 w 64"/>
                <a:gd name="T65" fmla="*/ 41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64" h="80">
                  <a:moveTo>
                    <a:pt x="52" y="80"/>
                  </a:moveTo>
                  <a:cubicBezTo>
                    <a:pt x="47" y="80"/>
                    <a:pt x="44" y="78"/>
                    <a:pt x="43" y="75"/>
                  </a:cubicBezTo>
                  <a:cubicBezTo>
                    <a:pt x="42" y="74"/>
                    <a:pt x="41" y="72"/>
                    <a:pt x="41" y="71"/>
                  </a:cubicBezTo>
                  <a:cubicBezTo>
                    <a:pt x="41" y="71"/>
                    <a:pt x="40" y="70"/>
                    <a:pt x="40" y="71"/>
                  </a:cubicBezTo>
                  <a:cubicBezTo>
                    <a:pt x="31" y="77"/>
                    <a:pt x="22" y="80"/>
                    <a:pt x="17" y="80"/>
                  </a:cubicBezTo>
                  <a:cubicBezTo>
                    <a:pt x="14" y="80"/>
                    <a:pt x="10" y="79"/>
                    <a:pt x="7" y="76"/>
                  </a:cubicBezTo>
                  <a:cubicBezTo>
                    <a:pt x="3" y="71"/>
                    <a:pt x="0" y="66"/>
                    <a:pt x="0" y="59"/>
                  </a:cubicBezTo>
                  <a:cubicBezTo>
                    <a:pt x="0" y="55"/>
                    <a:pt x="3" y="49"/>
                    <a:pt x="4" y="48"/>
                  </a:cubicBezTo>
                  <a:cubicBezTo>
                    <a:pt x="10" y="44"/>
                    <a:pt x="33" y="39"/>
                    <a:pt x="40" y="35"/>
                  </a:cubicBezTo>
                  <a:cubicBezTo>
                    <a:pt x="40" y="35"/>
                    <a:pt x="41" y="34"/>
                    <a:pt x="41" y="34"/>
                  </a:cubicBezTo>
                  <a:cubicBezTo>
                    <a:pt x="42" y="32"/>
                    <a:pt x="41" y="30"/>
                    <a:pt x="41" y="28"/>
                  </a:cubicBezTo>
                  <a:cubicBezTo>
                    <a:pt x="41" y="25"/>
                    <a:pt x="41" y="20"/>
                    <a:pt x="39" y="17"/>
                  </a:cubicBezTo>
                  <a:cubicBezTo>
                    <a:pt x="35" y="12"/>
                    <a:pt x="30" y="10"/>
                    <a:pt x="24" y="10"/>
                  </a:cubicBezTo>
                  <a:cubicBezTo>
                    <a:pt x="20" y="10"/>
                    <a:pt x="17" y="11"/>
                    <a:pt x="16" y="12"/>
                  </a:cubicBezTo>
                  <a:cubicBezTo>
                    <a:pt x="14" y="13"/>
                    <a:pt x="11" y="19"/>
                    <a:pt x="8" y="26"/>
                  </a:cubicBezTo>
                  <a:cubicBezTo>
                    <a:pt x="8" y="26"/>
                    <a:pt x="3" y="23"/>
                    <a:pt x="3" y="22"/>
                  </a:cubicBezTo>
                  <a:cubicBezTo>
                    <a:pt x="3" y="19"/>
                    <a:pt x="6" y="12"/>
                    <a:pt x="7" y="10"/>
                  </a:cubicBezTo>
                  <a:cubicBezTo>
                    <a:pt x="15" y="5"/>
                    <a:pt x="27" y="0"/>
                    <a:pt x="32" y="0"/>
                  </a:cubicBezTo>
                  <a:cubicBezTo>
                    <a:pt x="41" y="0"/>
                    <a:pt x="47" y="4"/>
                    <a:pt x="51" y="10"/>
                  </a:cubicBezTo>
                  <a:cubicBezTo>
                    <a:pt x="54" y="15"/>
                    <a:pt x="56" y="22"/>
                    <a:pt x="56" y="29"/>
                  </a:cubicBezTo>
                  <a:cubicBezTo>
                    <a:pt x="56" y="39"/>
                    <a:pt x="55" y="54"/>
                    <a:pt x="55" y="61"/>
                  </a:cubicBezTo>
                  <a:cubicBezTo>
                    <a:pt x="55" y="65"/>
                    <a:pt x="55" y="69"/>
                    <a:pt x="59" y="69"/>
                  </a:cubicBezTo>
                  <a:cubicBezTo>
                    <a:pt x="61" y="69"/>
                    <a:pt x="61" y="69"/>
                    <a:pt x="64" y="68"/>
                  </a:cubicBezTo>
                  <a:cubicBezTo>
                    <a:pt x="64" y="69"/>
                    <a:pt x="64" y="73"/>
                    <a:pt x="63" y="74"/>
                  </a:cubicBezTo>
                  <a:cubicBezTo>
                    <a:pt x="63" y="74"/>
                    <a:pt x="59" y="80"/>
                    <a:pt x="52" y="80"/>
                  </a:cubicBezTo>
                  <a:moveTo>
                    <a:pt x="40" y="41"/>
                  </a:moveTo>
                  <a:cubicBezTo>
                    <a:pt x="33" y="44"/>
                    <a:pt x="21" y="48"/>
                    <a:pt x="17" y="50"/>
                  </a:cubicBezTo>
                  <a:cubicBezTo>
                    <a:pt x="17" y="50"/>
                    <a:pt x="16" y="54"/>
                    <a:pt x="16" y="56"/>
                  </a:cubicBezTo>
                  <a:cubicBezTo>
                    <a:pt x="16" y="64"/>
                    <a:pt x="21" y="69"/>
                    <a:pt x="29" y="69"/>
                  </a:cubicBezTo>
                  <a:cubicBezTo>
                    <a:pt x="31" y="69"/>
                    <a:pt x="36" y="68"/>
                    <a:pt x="39" y="66"/>
                  </a:cubicBezTo>
                  <a:cubicBezTo>
                    <a:pt x="40" y="65"/>
                    <a:pt x="41" y="64"/>
                    <a:pt x="41" y="62"/>
                  </a:cubicBezTo>
                  <a:cubicBezTo>
                    <a:pt x="41" y="58"/>
                    <a:pt x="41" y="45"/>
                    <a:pt x="41" y="42"/>
                  </a:cubicBezTo>
                  <a:cubicBezTo>
                    <a:pt x="41" y="42"/>
                    <a:pt x="41" y="41"/>
                    <a:pt x="40" y="41"/>
                  </a:cubicBezTo>
                </a:path>
              </a:pathLst>
            </a:custGeom>
            <a:solidFill>
              <a:schemeClr val="accent3"/>
            </a:solidFill>
            <a:ln>
              <a:noFill/>
            </a:ln>
          </p:spPr>
          <p:txBody>
            <a:bodyPr vert="horz" wrap="square" lIns="91440" tIns="45720" rIns="91440" bIns="45720" numCol="1" anchor="t" anchorCtr="0" compatLnSpc="1">
              <a:prstTxWarp prst="textNoShape">
                <a:avLst/>
              </a:prstTxWarp>
            </a:bodyPr>
            <a:lstStyle/>
            <a:p>
              <a:endParaRPr lang="en-US"/>
            </a:p>
          </p:txBody>
        </p:sp>
        <p:sp>
          <p:nvSpPr>
            <p:cNvPr id="22" name="Freeform 19">
              <a:extLst>
                <a:ext uri="{FF2B5EF4-FFF2-40B4-BE49-F238E27FC236}">
                  <a16:creationId xmlns:a16="http://schemas.microsoft.com/office/drawing/2014/main" id="{CC6266F0-7404-59CD-EEB9-862B3ECBD54A}"/>
                </a:ext>
              </a:extLst>
            </p:cNvPr>
            <p:cNvSpPr>
              <a:spLocks/>
            </p:cNvSpPr>
            <p:nvPr userDrawn="1"/>
          </p:nvSpPr>
          <p:spPr bwMode="auto">
            <a:xfrm>
              <a:off x="7854950" y="4930775"/>
              <a:ext cx="641350" cy="873125"/>
            </a:xfrm>
            <a:custGeom>
              <a:avLst/>
              <a:gdLst>
                <a:gd name="T0" fmla="*/ 58 w 58"/>
                <a:gd name="T1" fmla="*/ 4 h 79"/>
                <a:gd name="T2" fmla="*/ 58 w 58"/>
                <a:gd name="T3" fmla="*/ 7 h 79"/>
                <a:gd name="T4" fmla="*/ 52 w 58"/>
                <a:gd name="T5" fmla="*/ 19 h 79"/>
                <a:gd name="T6" fmla="*/ 50 w 58"/>
                <a:gd name="T7" fmla="*/ 20 h 79"/>
                <a:gd name="T8" fmla="*/ 38 w 58"/>
                <a:gd name="T9" fmla="*/ 14 h 79"/>
                <a:gd name="T10" fmla="*/ 28 w 58"/>
                <a:gd name="T11" fmla="*/ 22 h 79"/>
                <a:gd name="T12" fmla="*/ 26 w 58"/>
                <a:gd name="T13" fmla="*/ 29 h 79"/>
                <a:gd name="T14" fmla="*/ 27 w 58"/>
                <a:gd name="T15" fmla="*/ 65 h 79"/>
                <a:gd name="T16" fmla="*/ 31 w 58"/>
                <a:gd name="T17" fmla="*/ 71 h 79"/>
                <a:gd name="T18" fmla="*/ 40 w 58"/>
                <a:gd name="T19" fmla="*/ 73 h 79"/>
                <a:gd name="T20" fmla="*/ 39 w 58"/>
                <a:gd name="T21" fmla="*/ 79 h 79"/>
                <a:gd name="T22" fmla="*/ 19 w 58"/>
                <a:gd name="T23" fmla="*/ 78 h 79"/>
                <a:gd name="T24" fmla="*/ 0 w 58"/>
                <a:gd name="T25" fmla="*/ 79 h 79"/>
                <a:gd name="T26" fmla="*/ 0 w 58"/>
                <a:gd name="T27" fmla="*/ 73 h 79"/>
                <a:gd name="T28" fmla="*/ 8 w 58"/>
                <a:gd name="T29" fmla="*/ 72 h 79"/>
                <a:gd name="T30" fmla="*/ 11 w 58"/>
                <a:gd name="T31" fmla="*/ 66 h 79"/>
                <a:gd name="T32" fmla="*/ 12 w 58"/>
                <a:gd name="T33" fmla="*/ 34 h 79"/>
                <a:gd name="T34" fmla="*/ 12 w 58"/>
                <a:gd name="T35" fmla="*/ 19 h 79"/>
                <a:gd name="T36" fmla="*/ 1 w 58"/>
                <a:gd name="T37" fmla="*/ 11 h 79"/>
                <a:gd name="T38" fmla="*/ 2 w 58"/>
                <a:gd name="T39" fmla="*/ 7 h 79"/>
                <a:gd name="T40" fmla="*/ 25 w 58"/>
                <a:gd name="T41" fmla="*/ 0 h 79"/>
                <a:gd name="T42" fmla="*/ 26 w 58"/>
                <a:gd name="T43" fmla="*/ 0 h 79"/>
                <a:gd name="T44" fmla="*/ 26 w 58"/>
                <a:gd name="T45" fmla="*/ 15 h 79"/>
                <a:gd name="T46" fmla="*/ 27 w 58"/>
                <a:gd name="T47" fmla="*/ 16 h 79"/>
                <a:gd name="T48" fmla="*/ 39 w 58"/>
                <a:gd name="T49" fmla="*/ 3 h 79"/>
                <a:gd name="T50" fmla="*/ 49 w 58"/>
                <a:gd name="T51" fmla="*/ 0 h 79"/>
                <a:gd name="T52" fmla="*/ 58 w 58"/>
                <a:gd name="T53" fmla="*/ 4 h 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58" h="79">
                  <a:moveTo>
                    <a:pt x="58" y="4"/>
                  </a:moveTo>
                  <a:cubicBezTo>
                    <a:pt x="58" y="5"/>
                    <a:pt x="58" y="6"/>
                    <a:pt x="58" y="7"/>
                  </a:cubicBezTo>
                  <a:cubicBezTo>
                    <a:pt x="57" y="9"/>
                    <a:pt x="54" y="17"/>
                    <a:pt x="52" y="19"/>
                  </a:cubicBezTo>
                  <a:cubicBezTo>
                    <a:pt x="52" y="19"/>
                    <a:pt x="50" y="20"/>
                    <a:pt x="50" y="20"/>
                  </a:cubicBezTo>
                  <a:cubicBezTo>
                    <a:pt x="47" y="17"/>
                    <a:pt x="42" y="14"/>
                    <a:pt x="38" y="14"/>
                  </a:cubicBezTo>
                  <a:cubicBezTo>
                    <a:pt x="34" y="14"/>
                    <a:pt x="30" y="18"/>
                    <a:pt x="28" y="22"/>
                  </a:cubicBezTo>
                  <a:cubicBezTo>
                    <a:pt x="27" y="23"/>
                    <a:pt x="26" y="26"/>
                    <a:pt x="26" y="29"/>
                  </a:cubicBezTo>
                  <a:cubicBezTo>
                    <a:pt x="26" y="42"/>
                    <a:pt x="26" y="61"/>
                    <a:pt x="27" y="65"/>
                  </a:cubicBezTo>
                  <a:cubicBezTo>
                    <a:pt x="27" y="68"/>
                    <a:pt x="28" y="70"/>
                    <a:pt x="31" y="71"/>
                  </a:cubicBezTo>
                  <a:cubicBezTo>
                    <a:pt x="34" y="72"/>
                    <a:pt x="36" y="73"/>
                    <a:pt x="40" y="73"/>
                  </a:cubicBezTo>
                  <a:cubicBezTo>
                    <a:pt x="41" y="74"/>
                    <a:pt x="40" y="78"/>
                    <a:pt x="39" y="79"/>
                  </a:cubicBezTo>
                  <a:cubicBezTo>
                    <a:pt x="37" y="79"/>
                    <a:pt x="27" y="78"/>
                    <a:pt x="19" y="78"/>
                  </a:cubicBezTo>
                  <a:cubicBezTo>
                    <a:pt x="13" y="78"/>
                    <a:pt x="4" y="79"/>
                    <a:pt x="0" y="79"/>
                  </a:cubicBezTo>
                  <a:cubicBezTo>
                    <a:pt x="0" y="78"/>
                    <a:pt x="0" y="74"/>
                    <a:pt x="0" y="73"/>
                  </a:cubicBezTo>
                  <a:cubicBezTo>
                    <a:pt x="3" y="73"/>
                    <a:pt x="6" y="72"/>
                    <a:pt x="8" y="72"/>
                  </a:cubicBezTo>
                  <a:cubicBezTo>
                    <a:pt x="10" y="71"/>
                    <a:pt x="11" y="70"/>
                    <a:pt x="11" y="66"/>
                  </a:cubicBezTo>
                  <a:cubicBezTo>
                    <a:pt x="12" y="63"/>
                    <a:pt x="12" y="47"/>
                    <a:pt x="12" y="34"/>
                  </a:cubicBezTo>
                  <a:cubicBezTo>
                    <a:pt x="12" y="27"/>
                    <a:pt x="12" y="21"/>
                    <a:pt x="12" y="19"/>
                  </a:cubicBezTo>
                  <a:cubicBezTo>
                    <a:pt x="11" y="16"/>
                    <a:pt x="10" y="14"/>
                    <a:pt x="1" y="11"/>
                  </a:cubicBezTo>
                  <a:cubicBezTo>
                    <a:pt x="1" y="10"/>
                    <a:pt x="1" y="7"/>
                    <a:pt x="2" y="7"/>
                  </a:cubicBezTo>
                  <a:cubicBezTo>
                    <a:pt x="9" y="6"/>
                    <a:pt x="20" y="3"/>
                    <a:pt x="25" y="0"/>
                  </a:cubicBezTo>
                  <a:cubicBezTo>
                    <a:pt x="26" y="0"/>
                    <a:pt x="26" y="0"/>
                    <a:pt x="26" y="0"/>
                  </a:cubicBezTo>
                  <a:cubicBezTo>
                    <a:pt x="26" y="3"/>
                    <a:pt x="26" y="12"/>
                    <a:pt x="26" y="15"/>
                  </a:cubicBezTo>
                  <a:cubicBezTo>
                    <a:pt x="26" y="16"/>
                    <a:pt x="27" y="16"/>
                    <a:pt x="27" y="16"/>
                  </a:cubicBezTo>
                  <a:cubicBezTo>
                    <a:pt x="31" y="11"/>
                    <a:pt x="35" y="7"/>
                    <a:pt x="39" y="3"/>
                  </a:cubicBezTo>
                  <a:cubicBezTo>
                    <a:pt x="42" y="1"/>
                    <a:pt x="45" y="0"/>
                    <a:pt x="49" y="0"/>
                  </a:cubicBezTo>
                  <a:cubicBezTo>
                    <a:pt x="52" y="0"/>
                    <a:pt x="56" y="1"/>
                    <a:pt x="58" y="4"/>
                  </a:cubicBezTo>
                </a:path>
              </a:pathLst>
            </a:custGeom>
            <a:solidFill>
              <a:schemeClr val="accent3"/>
            </a:solidFill>
            <a:ln>
              <a:noFill/>
            </a:ln>
          </p:spPr>
          <p:txBody>
            <a:bodyPr vert="horz" wrap="square" lIns="91440" tIns="45720" rIns="91440" bIns="45720" numCol="1" anchor="t" anchorCtr="0" compatLnSpc="1">
              <a:prstTxWarp prst="textNoShape">
                <a:avLst/>
              </a:prstTxWarp>
            </a:bodyPr>
            <a:lstStyle/>
            <a:p>
              <a:endParaRPr lang="en-US"/>
            </a:p>
          </p:txBody>
        </p:sp>
        <p:sp>
          <p:nvSpPr>
            <p:cNvPr id="23" name="Freeform 20">
              <a:extLst>
                <a:ext uri="{FF2B5EF4-FFF2-40B4-BE49-F238E27FC236}">
                  <a16:creationId xmlns:a16="http://schemas.microsoft.com/office/drawing/2014/main" id="{F19D681C-0B50-5A89-FC33-65507FC1FDD4}"/>
                </a:ext>
              </a:extLst>
            </p:cNvPr>
            <p:cNvSpPr>
              <a:spLocks/>
            </p:cNvSpPr>
            <p:nvPr userDrawn="1"/>
          </p:nvSpPr>
          <p:spPr bwMode="auto">
            <a:xfrm>
              <a:off x="8572500" y="4665663"/>
              <a:ext cx="530225" cy="1149350"/>
            </a:xfrm>
            <a:custGeom>
              <a:avLst/>
              <a:gdLst>
                <a:gd name="T0" fmla="*/ 24 w 48"/>
                <a:gd name="T1" fmla="*/ 36 h 104"/>
                <a:gd name="T2" fmla="*/ 24 w 48"/>
                <a:gd name="T3" fmla="*/ 37 h 104"/>
                <a:gd name="T4" fmla="*/ 24 w 48"/>
                <a:gd name="T5" fmla="*/ 72 h 104"/>
                <a:gd name="T6" fmla="*/ 25 w 48"/>
                <a:gd name="T7" fmla="*/ 86 h 104"/>
                <a:gd name="T8" fmla="*/ 36 w 48"/>
                <a:gd name="T9" fmla="*/ 93 h 104"/>
                <a:gd name="T10" fmla="*/ 48 w 48"/>
                <a:gd name="T11" fmla="*/ 90 h 104"/>
                <a:gd name="T12" fmla="*/ 47 w 48"/>
                <a:gd name="T13" fmla="*/ 96 h 104"/>
                <a:gd name="T14" fmla="*/ 28 w 48"/>
                <a:gd name="T15" fmla="*/ 104 h 104"/>
                <a:gd name="T16" fmla="*/ 12 w 48"/>
                <a:gd name="T17" fmla="*/ 95 h 104"/>
                <a:gd name="T18" fmla="*/ 9 w 48"/>
                <a:gd name="T19" fmla="*/ 73 h 104"/>
                <a:gd name="T20" fmla="*/ 9 w 48"/>
                <a:gd name="T21" fmla="*/ 38 h 104"/>
                <a:gd name="T22" fmla="*/ 8 w 48"/>
                <a:gd name="T23" fmla="*/ 36 h 104"/>
                <a:gd name="T24" fmla="*/ 0 w 48"/>
                <a:gd name="T25" fmla="*/ 35 h 104"/>
                <a:gd name="T26" fmla="*/ 2 w 48"/>
                <a:gd name="T27" fmla="*/ 29 h 104"/>
                <a:gd name="T28" fmla="*/ 8 w 48"/>
                <a:gd name="T29" fmla="*/ 27 h 104"/>
                <a:gd name="T30" fmla="*/ 9 w 48"/>
                <a:gd name="T31" fmla="*/ 25 h 104"/>
                <a:gd name="T32" fmla="*/ 9 w 48"/>
                <a:gd name="T33" fmla="*/ 9 h 104"/>
                <a:gd name="T34" fmla="*/ 21 w 48"/>
                <a:gd name="T35" fmla="*/ 0 h 104"/>
                <a:gd name="T36" fmla="*/ 25 w 48"/>
                <a:gd name="T37" fmla="*/ 0 h 104"/>
                <a:gd name="T38" fmla="*/ 24 w 48"/>
                <a:gd name="T39" fmla="*/ 25 h 104"/>
                <a:gd name="T40" fmla="*/ 25 w 48"/>
                <a:gd name="T41" fmla="*/ 27 h 104"/>
                <a:gd name="T42" fmla="*/ 48 w 48"/>
                <a:gd name="T43" fmla="*/ 26 h 104"/>
                <a:gd name="T44" fmla="*/ 46 w 48"/>
                <a:gd name="T45" fmla="*/ 36 h 104"/>
                <a:gd name="T46" fmla="*/ 24 w 48"/>
                <a:gd name="T47" fmla="*/ 36 h 1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48" h="104">
                  <a:moveTo>
                    <a:pt x="24" y="36"/>
                  </a:moveTo>
                  <a:cubicBezTo>
                    <a:pt x="24" y="36"/>
                    <a:pt x="24" y="37"/>
                    <a:pt x="24" y="37"/>
                  </a:cubicBezTo>
                  <a:cubicBezTo>
                    <a:pt x="23" y="46"/>
                    <a:pt x="23" y="63"/>
                    <a:pt x="24" y="72"/>
                  </a:cubicBezTo>
                  <a:cubicBezTo>
                    <a:pt x="24" y="80"/>
                    <a:pt x="24" y="83"/>
                    <a:pt x="25" y="86"/>
                  </a:cubicBezTo>
                  <a:cubicBezTo>
                    <a:pt x="26" y="91"/>
                    <a:pt x="31" y="93"/>
                    <a:pt x="36" y="93"/>
                  </a:cubicBezTo>
                  <a:cubicBezTo>
                    <a:pt x="41" y="93"/>
                    <a:pt x="44" y="92"/>
                    <a:pt x="48" y="90"/>
                  </a:cubicBezTo>
                  <a:cubicBezTo>
                    <a:pt x="48" y="91"/>
                    <a:pt x="48" y="95"/>
                    <a:pt x="47" y="96"/>
                  </a:cubicBezTo>
                  <a:cubicBezTo>
                    <a:pt x="43" y="102"/>
                    <a:pt x="34" y="104"/>
                    <a:pt x="28" y="104"/>
                  </a:cubicBezTo>
                  <a:cubicBezTo>
                    <a:pt x="21" y="104"/>
                    <a:pt x="15" y="101"/>
                    <a:pt x="12" y="95"/>
                  </a:cubicBezTo>
                  <a:cubicBezTo>
                    <a:pt x="9" y="91"/>
                    <a:pt x="9" y="86"/>
                    <a:pt x="9" y="73"/>
                  </a:cubicBezTo>
                  <a:cubicBezTo>
                    <a:pt x="9" y="63"/>
                    <a:pt x="9" y="45"/>
                    <a:pt x="9" y="38"/>
                  </a:cubicBezTo>
                  <a:cubicBezTo>
                    <a:pt x="9" y="37"/>
                    <a:pt x="9" y="36"/>
                    <a:pt x="8" y="36"/>
                  </a:cubicBezTo>
                  <a:cubicBezTo>
                    <a:pt x="0" y="35"/>
                    <a:pt x="0" y="35"/>
                    <a:pt x="0" y="35"/>
                  </a:cubicBezTo>
                  <a:cubicBezTo>
                    <a:pt x="0" y="34"/>
                    <a:pt x="1" y="29"/>
                    <a:pt x="2" y="29"/>
                  </a:cubicBezTo>
                  <a:cubicBezTo>
                    <a:pt x="5" y="28"/>
                    <a:pt x="7" y="27"/>
                    <a:pt x="8" y="27"/>
                  </a:cubicBezTo>
                  <a:cubicBezTo>
                    <a:pt x="8" y="27"/>
                    <a:pt x="9" y="26"/>
                    <a:pt x="9" y="25"/>
                  </a:cubicBezTo>
                  <a:cubicBezTo>
                    <a:pt x="9" y="9"/>
                    <a:pt x="9" y="9"/>
                    <a:pt x="9" y="9"/>
                  </a:cubicBezTo>
                  <a:cubicBezTo>
                    <a:pt x="12" y="8"/>
                    <a:pt x="19" y="3"/>
                    <a:pt x="21" y="0"/>
                  </a:cubicBezTo>
                  <a:cubicBezTo>
                    <a:pt x="22" y="0"/>
                    <a:pt x="24" y="0"/>
                    <a:pt x="25" y="0"/>
                  </a:cubicBezTo>
                  <a:cubicBezTo>
                    <a:pt x="24" y="3"/>
                    <a:pt x="24" y="12"/>
                    <a:pt x="24" y="25"/>
                  </a:cubicBezTo>
                  <a:cubicBezTo>
                    <a:pt x="24" y="26"/>
                    <a:pt x="24" y="27"/>
                    <a:pt x="25" y="27"/>
                  </a:cubicBezTo>
                  <a:cubicBezTo>
                    <a:pt x="34" y="27"/>
                    <a:pt x="45" y="26"/>
                    <a:pt x="48" y="26"/>
                  </a:cubicBezTo>
                  <a:cubicBezTo>
                    <a:pt x="47" y="28"/>
                    <a:pt x="46" y="33"/>
                    <a:pt x="46" y="36"/>
                  </a:cubicBezTo>
                  <a:cubicBezTo>
                    <a:pt x="41" y="36"/>
                    <a:pt x="32" y="36"/>
                    <a:pt x="24" y="36"/>
                  </a:cubicBezTo>
                </a:path>
              </a:pathLst>
            </a:custGeom>
            <a:solidFill>
              <a:schemeClr val="accent3"/>
            </a:solidFill>
            <a:ln>
              <a:noFill/>
            </a:ln>
          </p:spPr>
          <p:txBody>
            <a:bodyPr vert="horz" wrap="square" lIns="91440" tIns="45720" rIns="91440" bIns="45720" numCol="1" anchor="t" anchorCtr="0" compatLnSpc="1">
              <a:prstTxWarp prst="textNoShape">
                <a:avLst/>
              </a:prstTxWarp>
            </a:bodyPr>
            <a:lstStyle/>
            <a:p>
              <a:endParaRPr lang="en-US"/>
            </a:p>
          </p:txBody>
        </p:sp>
        <p:sp>
          <p:nvSpPr>
            <p:cNvPr id="24" name="Freeform 21">
              <a:extLst>
                <a:ext uri="{FF2B5EF4-FFF2-40B4-BE49-F238E27FC236}">
                  <a16:creationId xmlns:a16="http://schemas.microsoft.com/office/drawing/2014/main" id="{0EAB3F4E-6A4B-39BB-68A9-582D24CEE901}"/>
                </a:ext>
              </a:extLst>
            </p:cNvPr>
            <p:cNvSpPr>
              <a:spLocks/>
            </p:cNvSpPr>
            <p:nvPr userDrawn="1"/>
          </p:nvSpPr>
          <p:spPr bwMode="auto">
            <a:xfrm>
              <a:off x="9169400" y="4930775"/>
              <a:ext cx="992188" cy="873125"/>
            </a:xfrm>
            <a:custGeom>
              <a:avLst/>
              <a:gdLst>
                <a:gd name="T0" fmla="*/ 8 w 90"/>
                <a:gd name="T1" fmla="*/ 72 h 79"/>
                <a:gd name="T2" fmla="*/ 12 w 90"/>
                <a:gd name="T3" fmla="*/ 65 h 79"/>
                <a:gd name="T4" fmla="*/ 12 w 90"/>
                <a:gd name="T5" fmla="*/ 34 h 79"/>
                <a:gd name="T6" fmla="*/ 12 w 90"/>
                <a:gd name="T7" fmla="*/ 18 h 79"/>
                <a:gd name="T8" fmla="*/ 2 w 90"/>
                <a:gd name="T9" fmla="*/ 11 h 79"/>
                <a:gd name="T10" fmla="*/ 3 w 90"/>
                <a:gd name="T11" fmla="*/ 7 h 79"/>
                <a:gd name="T12" fmla="*/ 26 w 90"/>
                <a:gd name="T13" fmla="*/ 0 h 79"/>
                <a:gd name="T14" fmla="*/ 27 w 90"/>
                <a:gd name="T15" fmla="*/ 1 h 79"/>
                <a:gd name="T16" fmla="*/ 27 w 90"/>
                <a:gd name="T17" fmla="*/ 12 h 79"/>
                <a:gd name="T18" fmla="*/ 28 w 90"/>
                <a:gd name="T19" fmla="*/ 12 h 79"/>
                <a:gd name="T20" fmla="*/ 54 w 90"/>
                <a:gd name="T21" fmla="*/ 0 h 79"/>
                <a:gd name="T22" fmla="*/ 72 w 90"/>
                <a:gd name="T23" fmla="*/ 10 h 79"/>
                <a:gd name="T24" fmla="*/ 77 w 90"/>
                <a:gd name="T25" fmla="*/ 32 h 79"/>
                <a:gd name="T26" fmla="*/ 78 w 90"/>
                <a:gd name="T27" fmla="*/ 67 h 79"/>
                <a:gd name="T28" fmla="*/ 79 w 90"/>
                <a:gd name="T29" fmla="*/ 71 h 79"/>
                <a:gd name="T30" fmla="*/ 89 w 90"/>
                <a:gd name="T31" fmla="*/ 73 h 79"/>
                <a:gd name="T32" fmla="*/ 88 w 90"/>
                <a:gd name="T33" fmla="*/ 79 h 79"/>
                <a:gd name="T34" fmla="*/ 70 w 90"/>
                <a:gd name="T35" fmla="*/ 78 h 79"/>
                <a:gd name="T36" fmla="*/ 51 w 90"/>
                <a:gd name="T37" fmla="*/ 79 h 79"/>
                <a:gd name="T38" fmla="*/ 51 w 90"/>
                <a:gd name="T39" fmla="*/ 73 h 79"/>
                <a:gd name="T40" fmla="*/ 59 w 90"/>
                <a:gd name="T41" fmla="*/ 72 h 79"/>
                <a:gd name="T42" fmla="*/ 62 w 90"/>
                <a:gd name="T43" fmla="*/ 64 h 79"/>
                <a:gd name="T44" fmla="*/ 62 w 90"/>
                <a:gd name="T45" fmla="*/ 27 h 79"/>
                <a:gd name="T46" fmla="*/ 56 w 90"/>
                <a:gd name="T47" fmla="*/ 16 h 79"/>
                <a:gd name="T48" fmla="*/ 45 w 90"/>
                <a:gd name="T49" fmla="*/ 11 h 79"/>
                <a:gd name="T50" fmla="*/ 29 w 90"/>
                <a:gd name="T51" fmla="*/ 17 h 79"/>
                <a:gd name="T52" fmla="*/ 27 w 90"/>
                <a:gd name="T53" fmla="*/ 24 h 79"/>
                <a:gd name="T54" fmla="*/ 27 w 90"/>
                <a:gd name="T55" fmla="*/ 65 h 79"/>
                <a:gd name="T56" fmla="*/ 31 w 90"/>
                <a:gd name="T57" fmla="*/ 72 h 79"/>
                <a:gd name="T58" fmla="*/ 39 w 90"/>
                <a:gd name="T59" fmla="*/ 73 h 79"/>
                <a:gd name="T60" fmla="*/ 38 w 90"/>
                <a:gd name="T61" fmla="*/ 79 h 79"/>
                <a:gd name="T62" fmla="*/ 20 w 90"/>
                <a:gd name="T63" fmla="*/ 78 h 79"/>
                <a:gd name="T64" fmla="*/ 1 w 90"/>
                <a:gd name="T65" fmla="*/ 79 h 79"/>
                <a:gd name="T66" fmla="*/ 1 w 90"/>
                <a:gd name="T67" fmla="*/ 73 h 79"/>
                <a:gd name="T68" fmla="*/ 8 w 90"/>
                <a:gd name="T69" fmla="*/ 72 h 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90" h="79">
                  <a:moveTo>
                    <a:pt x="8" y="72"/>
                  </a:moveTo>
                  <a:cubicBezTo>
                    <a:pt x="11" y="71"/>
                    <a:pt x="12" y="68"/>
                    <a:pt x="12" y="65"/>
                  </a:cubicBezTo>
                  <a:cubicBezTo>
                    <a:pt x="12" y="59"/>
                    <a:pt x="12" y="46"/>
                    <a:pt x="12" y="34"/>
                  </a:cubicBezTo>
                  <a:cubicBezTo>
                    <a:pt x="12" y="26"/>
                    <a:pt x="12" y="21"/>
                    <a:pt x="12" y="18"/>
                  </a:cubicBezTo>
                  <a:cubicBezTo>
                    <a:pt x="11" y="16"/>
                    <a:pt x="9" y="14"/>
                    <a:pt x="2" y="11"/>
                  </a:cubicBezTo>
                  <a:cubicBezTo>
                    <a:pt x="2" y="10"/>
                    <a:pt x="2" y="7"/>
                    <a:pt x="3" y="7"/>
                  </a:cubicBezTo>
                  <a:cubicBezTo>
                    <a:pt x="11" y="6"/>
                    <a:pt x="22" y="2"/>
                    <a:pt x="26" y="0"/>
                  </a:cubicBezTo>
                  <a:cubicBezTo>
                    <a:pt x="27" y="0"/>
                    <a:pt x="27" y="0"/>
                    <a:pt x="27" y="1"/>
                  </a:cubicBezTo>
                  <a:cubicBezTo>
                    <a:pt x="27" y="3"/>
                    <a:pt x="27" y="9"/>
                    <a:pt x="27" y="12"/>
                  </a:cubicBezTo>
                  <a:cubicBezTo>
                    <a:pt x="27" y="12"/>
                    <a:pt x="27" y="12"/>
                    <a:pt x="28" y="12"/>
                  </a:cubicBezTo>
                  <a:cubicBezTo>
                    <a:pt x="38" y="4"/>
                    <a:pt x="47" y="0"/>
                    <a:pt x="54" y="0"/>
                  </a:cubicBezTo>
                  <a:cubicBezTo>
                    <a:pt x="62" y="0"/>
                    <a:pt x="68" y="3"/>
                    <a:pt x="72" y="10"/>
                  </a:cubicBezTo>
                  <a:cubicBezTo>
                    <a:pt x="76" y="16"/>
                    <a:pt x="77" y="23"/>
                    <a:pt x="77" y="32"/>
                  </a:cubicBezTo>
                  <a:cubicBezTo>
                    <a:pt x="77" y="43"/>
                    <a:pt x="77" y="60"/>
                    <a:pt x="78" y="67"/>
                  </a:cubicBezTo>
                  <a:cubicBezTo>
                    <a:pt x="78" y="69"/>
                    <a:pt x="78" y="70"/>
                    <a:pt x="79" y="71"/>
                  </a:cubicBezTo>
                  <a:cubicBezTo>
                    <a:pt x="83" y="72"/>
                    <a:pt x="85" y="73"/>
                    <a:pt x="89" y="73"/>
                  </a:cubicBezTo>
                  <a:cubicBezTo>
                    <a:pt x="90" y="74"/>
                    <a:pt x="89" y="78"/>
                    <a:pt x="88" y="79"/>
                  </a:cubicBezTo>
                  <a:cubicBezTo>
                    <a:pt x="86" y="79"/>
                    <a:pt x="80" y="78"/>
                    <a:pt x="70" y="78"/>
                  </a:cubicBezTo>
                  <a:cubicBezTo>
                    <a:pt x="61" y="78"/>
                    <a:pt x="56" y="79"/>
                    <a:pt x="51" y="79"/>
                  </a:cubicBezTo>
                  <a:cubicBezTo>
                    <a:pt x="51" y="78"/>
                    <a:pt x="50" y="74"/>
                    <a:pt x="51" y="73"/>
                  </a:cubicBezTo>
                  <a:cubicBezTo>
                    <a:pt x="55" y="73"/>
                    <a:pt x="58" y="72"/>
                    <a:pt x="59" y="72"/>
                  </a:cubicBezTo>
                  <a:cubicBezTo>
                    <a:pt x="62" y="71"/>
                    <a:pt x="62" y="69"/>
                    <a:pt x="62" y="64"/>
                  </a:cubicBezTo>
                  <a:cubicBezTo>
                    <a:pt x="63" y="53"/>
                    <a:pt x="63" y="34"/>
                    <a:pt x="62" y="27"/>
                  </a:cubicBezTo>
                  <a:cubicBezTo>
                    <a:pt x="61" y="24"/>
                    <a:pt x="60" y="19"/>
                    <a:pt x="56" y="16"/>
                  </a:cubicBezTo>
                  <a:cubicBezTo>
                    <a:pt x="54" y="13"/>
                    <a:pt x="50" y="11"/>
                    <a:pt x="45" y="11"/>
                  </a:cubicBezTo>
                  <a:cubicBezTo>
                    <a:pt x="39" y="11"/>
                    <a:pt x="33" y="13"/>
                    <a:pt x="29" y="17"/>
                  </a:cubicBezTo>
                  <a:cubicBezTo>
                    <a:pt x="28" y="18"/>
                    <a:pt x="27" y="20"/>
                    <a:pt x="27" y="24"/>
                  </a:cubicBezTo>
                  <a:cubicBezTo>
                    <a:pt x="27" y="38"/>
                    <a:pt x="27" y="56"/>
                    <a:pt x="27" y="65"/>
                  </a:cubicBezTo>
                  <a:cubicBezTo>
                    <a:pt x="27" y="70"/>
                    <a:pt x="28" y="71"/>
                    <a:pt x="31" y="72"/>
                  </a:cubicBezTo>
                  <a:cubicBezTo>
                    <a:pt x="33" y="72"/>
                    <a:pt x="36" y="73"/>
                    <a:pt x="39" y="73"/>
                  </a:cubicBezTo>
                  <a:cubicBezTo>
                    <a:pt x="39" y="74"/>
                    <a:pt x="39" y="78"/>
                    <a:pt x="38" y="79"/>
                  </a:cubicBezTo>
                  <a:cubicBezTo>
                    <a:pt x="35" y="79"/>
                    <a:pt x="30" y="78"/>
                    <a:pt x="20" y="78"/>
                  </a:cubicBezTo>
                  <a:cubicBezTo>
                    <a:pt x="10" y="78"/>
                    <a:pt x="3" y="79"/>
                    <a:pt x="1" y="79"/>
                  </a:cubicBezTo>
                  <a:cubicBezTo>
                    <a:pt x="0" y="78"/>
                    <a:pt x="0" y="74"/>
                    <a:pt x="1" y="73"/>
                  </a:cubicBezTo>
                  <a:cubicBezTo>
                    <a:pt x="4" y="73"/>
                    <a:pt x="6" y="72"/>
                    <a:pt x="8" y="72"/>
                  </a:cubicBezTo>
                </a:path>
              </a:pathLst>
            </a:custGeom>
            <a:solidFill>
              <a:schemeClr val="accent3"/>
            </a:solidFill>
            <a:ln>
              <a:noFill/>
            </a:ln>
          </p:spPr>
          <p:txBody>
            <a:bodyPr vert="horz" wrap="square" lIns="91440" tIns="45720" rIns="91440" bIns="45720" numCol="1" anchor="t" anchorCtr="0" compatLnSpc="1">
              <a:prstTxWarp prst="textNoShape">
                <a:avLst/>
              </a:prstTxWarp>
            </a:bodyPr>
            <a:lstStyle/>
            <a:p>
              <a:endParaRPr lang="en-US"/>
            </a:p>
          </p:txBody>
        </p:sp>
        <p:sp>
          <p:nvSpPr>
            <p:cNvPr id="25" name="Freeform 22">
              <a:extLst>
                <a:ext uri="{FF2B5EF4-FFF2-40B4-BE49-F238E27FC236}">
                  <a16:creationId xmlns:a16="http://schemas.microsoft.com/office/drawing/2014/main" id="{AC81EAC0-C262-258A-9315-3A6BD2BF24BA}"/>
                </a:ext>
              </a:extLst>
            </p:cNvPr>
            <p:cNvSpPr>
              <a:spLocks/>
            </p:cNvSpPr>
            <p:nvPr userDrawn="1"/>
          </p:nvSpPr>
          <p:spPr bwMode="auto">
            <a:xfrm>
              <a:off x="10923588" y="4930775"/>
              <a:ext cx="650875" cy="873125"/>
            </a:xfrm>
            <a:custGeom>
              <a:avLst/>
              <a:gdLst>
                <a:gd name="T0" fmla="*/ 58 w 59"/>
                <a:gd name="T1" fmla="*/ 4 h 79"/>
                <a:gd name="T2" fmla="*/ 58 w 59"/>
                <a:gd name="T3" fmla="*/ 7 h 79"/>
                <a:gd name="T4" fmla="*/ 52 w 59"/>
                <a:gd name="T5" fmla="*/ 19 h 79"/>
                <a:gd name="T6" fmla="*/ 51 w 59"/>
                <a:gd name="T7" fmla="*/ 20 h 79"/>
                <a:gd name="T8" fmla="*/ 38 w 59"/>
                <a:gd name="T9" fmla="*/ 14 h 79"/>
                <a:gd name="T10" fmla="*/ 28 w 59"/>
                <a:gd name="T11" fmla="*/ 22 h 79"/>
                <a:gd name="T12" fmla="*/ 27 w 59"/>
                <a:gd name="T13" fmla="*/ 29 h 79"/>
                <a:gd name="T14" fmla="*/ 27 w 59"/>
                <a:gd name="T15" fmla="*/ 65 h 79"/>
                <a:gd name="T16" fmla="*/ 31 w 59"/>
                <a:gd name="T17" fmla="*/ 71 h 79"/>
                <a:gd name="T18" fmla="*/ 40 w 59"/>
                <a:gd name="T19" fmla="*/ 73 h 79"/>
                <a:gd name="T20" fmla="*/ 40 w 59"/>
                <a:gd name="T21" fmla="*/ 79 h 79"/>
                <a:gd name="T22" fmla="*/ 20 w 59"/>
                <a:gd name="T23" fmla="*/ 78 h 79"/>
                <a:gd name="T24" fmla="*/ 1 w 59"/>
                <a:gd name="T25" fmla="*/ 79 h 79"/>
                <a:gd name="T26" fmla="*/ 1 w 59"/>
                <a:gd name="T27" fmla="*/ 73 h 79"/>
                <a:gd name="T28" fmla="*/ 8 w 59"/>
                <a:gd name="T29" fmla="*/ 72 h 79"/>
                <a:gd name="T30" fmla="*/ 12 w 59"/>
                <a:gd name="T31" fmla="*/ 66 h 79"/>
                <a:gd name="T32" fmla="*/ 12 w 59"/>
                <a:gd name="T33" fmla="*/ 34 h 79"/>
                <a:gd name="T34" fmla="*/ 12 w 59"/>
                <a:gd name="T35" fmla="*/ 19 h 79"/>
                <a:gd name="T36" fmla="*/ 2 w 59"/>
                <a:gd name="T37" fmla="*/ 11 h 79"/>
                <a:gd name="T38" fmla="*/ 3 w 59"/>
                <a:gd name="T39" fmla="*/ 7 h 79"/>
                <a:gd name="T40" fmla="*/ 26 w 59"/>
                <a:gd name="T41" fmla="*/ 0 h 79"/>
                <a:gd name="T42" fmla="*/ 27 w 59"/>
                <a:gd name="T43" fmla="*/ 0 h 79"/>
                <a:gd name="T44" fmla="*/ 27 w 59"/>
                <a:gd name="T45" fmla="*/ 15 h 79"/>
                <a:gd name="T46" fmla="*/ 28 w 59"/>
                <a:gd name="T47" fmla="*/ 16 h 79"/>
                <a:gd name="T48" fmla="*/ 40 w 59"/>
                <a:gd name="T49" fmla="*/ 3 h 79"/>
                <a:gd name="T50" fmla="*/ 49 w 59"/>
                <a:gd name="T51" fmla="*/ 0 h 79"/>
                <a:gd name="T52" fmla="*/ 58 w 59"/>
                <a:gd name="T53" fmla="*/ 4 h 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59" h="79">
                  <a:moveTo>
                    <a:pt x="58" y="4"/>
                  </a:moveTo>
                  <a:cubicBezTo>
                    <a:pt x="59" y="5"/>
                    <a:pt x="59" y="6"/>
                    <a:pt x="58" y="7"/>
                  </a:cubicBezTo>
                  <a:cubicBezTo>
                    <a:pt x="58" y="9"/>
                    <a:pt x="54" y="17"/>
                    <a:pt x="52" y="19"/>
                  </a:cubicBezTo>
                  <a:cubicBezTo>
                    <a:pt x="52" y="19"/>
                    <a:pt x="51" y="20"/>
                    <a:pt x="51" y="20"/>
                  </a:cubicBezTo>
                  <a:cubicBezTo>
                    <a:pt x="47" y="17"/>
                    <a:pt x="43" y="14"/>
                    <a:pt x="38" y="14"/>
                  </a:cubicBezTo>
                  <a:cubicBezTo>
                    <a:pt x="35" y="14"/>
                    <a:pt x="31" y="18"/>
                    <a:pt x="28" y="22"/>
                  </a:cubicBezTo>
                  <a:cubicBezTo>
                    <a:pt x="28" y="23"/>
                    <a:pt x="27" y="26"/>
                    <a:pt x="27" y="29"/>
                  </a:cubicBezTo>
                  <a:cubicBezTo>
                    <a:pt x="27" y="42"/>
                    <a:pt x="27" y="61"/>
                    <a:pt x="27" y="65"/>
                  </a:cubicBezTo>
                  <a:cubicBezTo>
                    <a:pt x="27" y="68"/>
                    <a:pt x="28" y="70"/>
                    <a:pt x="31" y="71"/>
                  </a:cubicBezTo>
                  <a:cubicBezTo>
                    <a:pt x="35" y="72"/>
                    <a:pt x="36" y="73"/>
                    <a:pt x="40" y="73"/>
                  </a:cubicBezTo>
                  <a:cubicBezTo>
                    <a:pt x="41" y="74"/>
                    <a:pt x="41" y="78"/>
                    <a:pt x="40" y="79"/>
                  </a:cubicBezTo>
                  <a:cubicBezTo>
                    <a:pt x="37" y="79"/>
                    <a:pt x="28" y="78"/>
                    <a:pt x="20" y="78"/>
                  </a:cubicBezTo>
                  <a:cubicBezTo>
                    <a:pt x="14" y="78"/>
                    <a:pt x="4" y="79"/>
                    <a:pt x="1" y="79"/>
                  </a:cubicBezTo>
                  <a:cubicBezTo>
                    <a:pt x="0" y="78"/>
                    <a:pt x="0" y="74"/>
                    <a:pt x="1" y="73"/>
                  </a:cubicBezTo>
                  <a:cubicBezTo>
                    <a:pt x="3" y="73"/>
                    <a:pt x="6" y="72"/>
                    <a:pt x="8" y="72"/>
                  </a:cubicBezTo>
                  <a:cubicBezTo>
                    <a:pt x="10" y="71"/>
                    <a:pt x="11" y="70"/>
                    <a:pt x="12" y="66"/>
                  </a:cubicBezTo>
                  <a:cubicBezTo>
                    <a:pt x="12" y="63"/>
                    <a:pt x="12" y="47"/>
                    <a:pt x="12" y="34"/>
                  </a:cubicBezTo>
                  <a:cubicBezTo>
                    <a:pt x="12" y="27"/>
                    <a:pt x="12" y="21"/>
                    <a:pt x="12" y="19"/>
                  </a:cubicBezTo>
                  <a:cubicBezTo>
                    <a:pt x="12" y="16"/>
                    <a:pt x="10" y="14"/>
                    <a:pt x="2" y="11"/>
                  </a:cubicBezTo>
                  <a:cubicBezTo>
                    <a:pt x="2" y="10"/>
                    <a:pt x="2" y="7"/>
                    <a:pt x="3" y="7"/>
                  </a:cubicBezTo>
                  <a:cubicBezTo>
                    <a:pt x="10" y="6"/>
                    <a:pt x="21" y="3"/>
                    <a:pt x="26" y="0"/>
                  </a:cubicBezTo>
                  <a:cubicBezTo>
                    <a:pt x="26" y="0"/>
                    <a:pt x="27" y="0"/>
                    <a:pt x="27" y="0"/>
                  </a:cubicBezTo>
                  <a:cubicBezTo>
                    <a:pt x="27" y="3"/>
                    <a:pt x="27" y="12"/>
                    <a:pt x="27" y="15"/>
                  </a:cubicBezTo>
                  <a:cubicBezTo>
                    <a:pt x="27" y="16"/>
                    <a:pt x="27" y="16"/>
                    <a:pt x="28" y="16"/>
                  </a:cubicBezTo>
                  <a:cubicBezTo>
                    <a:pt x="31" y="11"/>
                    <a:pt x="35" y="7"/>
                    <a:pt x="40" y="3"/>
                  </a:cubicBezTo>
                  <a:cubicBezTo>
                    <a:pt x="43" y="1"/>
                    <a:pt x="46" y="0"/>
                    <a:pt x="49" y="0"/>
                  </a:cubicBezTo>
                  <a:cubicBezTo>
                    <a:pt x="53" y="0"/>
                    <a:pt x="57" y="1"/>
                    <a:pt x="58" y="4"/>
                  </a:cubicBezTo>
                </a:path>
              </a:pathLst>
            </a:custGeom>
            <a:solidFill>
              <a:schemeClr val="accent3"/>
            </a:solidFill>
            <a:ln>
              <a:noFill/>
            </a:ln>
          </p:spPr>
          <p:txBody>
            <a:bodyPr vert="horz" wrap="square" lIns="91440" tIns="45720" rIns="91440" bIns="45720" numCol="1" anchor="t" anchorCtr="0" compatLnSpc="1">
              <a:prstTxWarp prst="textNoShape">
                <a:avLst/>
              </a:prstTxWarp>
            </a:bodyPr>
            <a:lstStyle/>
            <a:p>
              <a:endParaRPr lang="en-US"/>
            </a:p>
          </p:txBody>
        </p:sp>
        <p:sp>
          <p:nvSpPr>
            <p:cNvPr id="26" name="Freeform 23">
              <a:extLst>
                <a:ext uri="{FF2B5EF4-FFF2-40B4-BE49-F238E27FC236}">
                  <a16:creationId xmlns:a16="http://schemas.microsoft.com/office/drawing/2014/main" id="{CDA8E4AC-03F1-DE88-FA36-D28846D42AE0}"/>
                </a:ext>
              </a:extLst>
            </p:cNvPr>
            <p:cNvSpPr>
              <a:spLocks/>
            </p:cNvSpPr>
            <p:nvPr userDrawn="1"/>
          </p:nvSpPr>
          <p:spPr bwMode="auto">
            <a:xfrm>
              <a:off x="11596688" y="4930775"/>
              <a:ext cx="595313" cy="884238"/>
            </a:xfrm>
            <a:custGeom>
              <a:avLst/>
              <a:gdLst>
                <a:gd name="T0" fmla="*/ 49 w 54"/>
                <a:gd name="T1" fmla="*/ 22 h 80"/>
                <a:gd name="T2" fmla="*/ 44 w 54"/>
                <a:gd name="T3" fmla="*/ 22 h 80"/>
                <a:gd name="T4" fmla="*/ 37 w 54"/>
                <a:gd name="T5" fmla="*/ 8 h 80"/>
                <a:gd name="T6" fmla="*/ 28 w 54"/>
                <a:gd name="T7" fmla="*/ 6 h 80"/>
                <a:gd name="T8" fmla="*/ 16 w 54"/>
                <a:gd name="T9" fmla="*/ 17 h 80"/>
                <a:gd name="T10" fmla="*/ 34 w 54"/>
                <a:gd name="T11" fmla="*/ 34 h 80"/>
                <a:gd name="T12" fmla="*/ 54 w 54"/>
                <a:gd name="T13" fmla="*/ 57 h 80"/>
                <a:gd name="T14" fmla="*/ 24 w 54"/>
                <a:gd name="T15" fmla="*/ 80 h 80"/>
                <a:gd name="T16" fmla="*/ 3 w 54"/>
                <a:gd name="T17" fmla="*/ 77 h 80"/>
                <a:gd name="T18" fmla="*/ 0 w 54"/>
                <a:gd name="T19" fmla="*/ 56 h 80"/>
                <a:gd name="T20" fmla="*/ 6 w 54"/>
                <a:gd name="T21" fmla="*/ 54 h 80"/>
                <a:gd name="T22" fmla="*/ 17 w 54"/>
                <a:gd name="T23" fmla="*/ 72 h 80"/>
                <a:gd name="T24" fmla="*/ 27 w 54"/>
                <a:gd name="T25" fmla="*/ 74 h 80"/>
                <a:gd name="T26" fmla="*/ 39 w 54"/>
                <a:gd name="T27" fmla="*/ 63 h 80"/>
                <a:gd name="T28" fmla="*/ 24 w 54"/>
                <a:gd name="T29" fmla="*/ 47 h 80"/>
                <a:gd name="T30" fmla="*/ 3 w 54"/>
                <a:gd name="T31" fmla="*/ 22 h 80"/>
                <a:gd name="T32" fmla="*/ 31 w 54"/>
                <a:gd name="T33" fmla="*/ 0 h 80"/>
                <a:gd name="T34" fmla="*/ 43 w 54"/>
                <a:gd name="T35" fmla="*/ 1 h 80"/>
                <a:gd name="T36" fmla="*/ 51 w 54"/>
                <a:gd name="T37" fmla="*/ 2 h 80"/>
                <a:gd name="T38" fmla="*/ 49 w 54"/>
                <a:gd name="T39" fmla="*/ 22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54" h="80">
                  <a:moveTo>
                    <a:pt x="49" y="22"/>
                  </a:moveTo>
                  <a:cubicBezTo>
                    <a:pt x="48" y="23"/>
                    <a:pt x="44" y="23"/>
                    <a:pt x="44" y="22"/>
                  </a:cubicBezTo>
                  <a:cubicBezTo>
                    <a:pt x="43" y="14"/>
                    <a:pt x="41" y="10"/>
                    <a:pt x="37" y="8"/>
                  </a:cubicBezTo>
                  <a:cubicBezTo>
                    <a:pt x="35" y="6"/>
                    <a:pt x="32" y="6"/>
                    <a:pt x="28" y="6"/>
                  </a:cubicBezTo>
                  <a:cubicBezTo>
                    <a:pt x="21" y="6"/>
                    <a:pt x="16" y="10"/>
                    <a:pt x="16" y="17"/>
                  </a:cubicBezTo>
                  <a:cubicBezTo>
                    <a:pt x="16" y="23"/>
                    <a:pt x="19" y="27"/>
                    <a:pt x="34" y="34"/>
                  </a:cubicBezTo>
                  <a:cubicBezTo>
                    <a:pt x="50" y="41"/>
                    <a:pt x="54" y="48"/>
                    <a:pt x="54" y="57"/>
                  </a:cubicBezTo>
                  <a:cubicBezTo>
                    <a:pt x="54" y="71"/>
                    <a:pt x="41" y="80"/>
                    <a:pt x="24" y="80"/>
                  </a:cubicBezTo>
                  <a:cubicBezTo>
                    <a:pt x="16" y="80"/>
                    <a:pt x="8" y="79"/>
                    <a:pt x="3" y="77"/>
                  </a:cubicBezTo>
                  <a:cubicBezTo>
                    <a:pt x="2" y="72"/>
                    <a:pt x="0" y="60"/>
                    <a:pt x="0" y="56"/>
                  </a:cubicBezTo>
                  <a:cubicBezTo>
                    <a:pt x="1" y="55"/>
                    <a:pt x="5" y="54"/>
                    <a:pt x="6" y="54"/>
                  </a:cubicBezTo>
                  <a:cubicBezTo>
                    <a:pt x="8" y="64"/>
                    <a:pt x="12" y="69"/>
                    <a:pt x="17" y="72"/>
                  </a:cubicBezTo>
                  <a:cubicBezTo>
                    <a:pt x="20" y="73"/>
                    <a:pt x="24" y="74"/>
                    <a:pt x="27" y="74"/>
                  </a:cubicBezTo>
                  <a:cubicBezTo>
                    <a:pt x="34" y="74"/>
                    <a:pt x="39" y="70"/>
                    <a:pt x="39" y="63"/>
                  </a:cubicBezTo>
                  <a:cubicBezTo>
                    <a:pt x="39" y="57"/>
                    <a:pt x="36" y="53"/>
                    <a:pt x="24" y="47"/>
                  </a:cubicBezTo>
                  <a:cubicBezTo>
                    <a:pt x="8" y="39"/>
                    <a:pt x="3" y="33"/>
                    <a:pt x="3" y="22"/>
                  </a:cubicBezTo>
                  <a:cubicBezTo>
                    <a:pt x="3" y="11"/>
                    <a:pt x="12" y="0"/>
                    <a:pt x="31" y="0"/>
                  </a:cubicBezTo>
                  <a:cubicBezTo>
                    <a:pt x="35" y="0"/>
                    <a:pt x="40" y="0"/>
                    <a:pt x="43" y="1"/>
                  </a:cubicBezTo>
                  <a:cubicBezTo>
                    <a:pt x="47" y="2"/>
                    <a:pt x="50" y="2"/>
                    <a:pt x="51" y="2"/>
                  </a:cubicBezTo>
                  <a:cubicBezTo>
                    <a:pt x="50" y="8"/>
                    <a:pt x="49" y="14"/>
                    <a:pt x="49" y="22"/>
                  </a:cubicBezTo>
                </a:path>
              </a:pathLst>
            </a:custGeom>
            <a:solidFill>
              <a:schemeClr val="accent3"/>
            </a:solidFill>
            <a:ln>
              <a:noFill/>
            </a:ln>
          </p:spPr>
          <p:txBody>
            <a:bodyPr vert="horz" wrap="square" lIns="91440" tIns="45720" rIns="91440" bIns="45720" numCol="1" anchor="t" anchorCtr="0" compatLnSpc="1">
              <a:prstTxWarp prst="textNoShape">
                <a:avLst/>
              </a:prstTxWarp>
            </a:bodyPr>
            <a:lstStyle/>
            <a:p>
              <a:endParaRPr lang="en-US"/>
            </a:p>
          </p:txBody>
        </p:sp>
        <p:sp>
          <p:nvSpPr>
            <p:cNvPr id="27" name="Freeform 24">
              <a:extLst>
                <a:ext uri="{FF2B5EF4-FFF2-40B4-BE49-F238E27FC236}">
                  <a16:creationId xmlns:a16="http://schemas.microsoft.com/office/drawing/2014/main" id="{02C968AF-B771-D7DC-C056-3D936BD4496D}"/>
                </a:ext>
              </a:extLst>
            </p:cNvPr>
            <p:cNvSpPr>
              <a:spLocks noEditPoints="1"/>
            </p:cNvSpPr>
            <p:nvPr userDrawn="1"/>
          </p:nvSpPr>
          <p:spPr bwMode="auto">
            <a:xfrm>
              <a:off x="10150475" y="4930775"/>
              <a:ext cx="728663" cy="884238"/>
            </a:xfrm>
            <a:custGeom>
              <a:avLst/>
              <a:gdLst>
                <a:gd name="T0" fmla="*/ 65 w 66"/>
                <a:gd name="T1" fmla="*/ 26 h 80"/>
                <a:gd name="T2" fmla="*/ 38 w 66"/>
                <a:gd name="T3" fmla="*/ 0 h 80"/>
                <a:gd name="T4" fmla="*/ 17 w 66"/>
                <a:gd name="T5" fmla="*/ 6 h 80"/>
                <a:gd name="T6" fmla="*/ 0 w 66"/>
                <a:gd name="T7" fmla="*/ 41 h 80"/>
                <a:gd name="T8" fmla="*/ 11 w 66"/>
                <a:gd name="T9" fmla="*/ 71 h 80"/>
                <a:gd name="T10" fmla="*/ 35 w 66"/>
                <a:gd name="T11" fmla="*/ 80 h 80"/>
                <a:gd name="T12" fmla="*/ 65 w 66"/>
                <a:gd name="T13" fmla="*/ 66 h 80"/>
                <a:gd name="T14" fmla="*/ 66 w 66"/>
                <a:gd name="T15" fmla="*/ 61 h 80"/>
                <a:gd name="T16" fmla="*/ 65 w 66"/>
                <a:gd name="T17" fmla="*/ 60 h 80"/>
                <a:gd name="T18" fmla="*/ 43 w 66"/>
                <a:gd name="T19" fmla="*/ 68 h 80"/>
                <a:gd name="T20" fmla="*/ 23 w 66"/>
                <a:gd name="T21" fmla="*/ 59 h 80"/>
                <a:gd name="T22" fmla="*/ 15 w 66"/>
                <a:gd name="T23" fmla="*/ 40 h 80"/>
                <a:gd name="T24" fmla="*/ 16 w 66"/>
                <a:gd name="T25" fmla="*/ 38 h 80"/>
                <a:gd name="T26" fmla="*/ 64 w 66"/>
                <a:gd name="T27" fmla="*/ 34 h 80"/>
                <a:gd name="T28" fmla="*/ 65 w 66"/>
                <a:gd name="T29" fmla="*/ 26 h 80"/>
                <a:gd name="T30" fmla="*/ 32 w 66"/>
                <a:gd name="T31" fmla="*/ 7 h 80"/>
                <a:gd name="T32" fmla="*/ 50 w 66"/>
                <a:gd name="T33" fmla="*/ 28 h 80"/>
                <a:gd name="T34" fmla="*/ 49 w 66"/>
                <a:gd name="T35" fmla="*/ 29 h 80"/>
                <a:gd name="T36" fmla="*/ 16 w 66"/>
                <a:gd name="T37" fmla="*/ 30 h 80"/>
                <a:gd name="T38" fmla="*/ 15 w 66"/>
                <a:gd name="T39" fmla="*/ 29 h 80"/>
                <a:gd name="T40" fmla="*/ 32 w 66"/>
                <a:gd name="T41" fmla="*/ 7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66" h="80">
                  <a:moveTo>
                    <a:pt x="65" y="26"/>
                  </a:moveTo>
                  <a:cubicBezTo>
                    <a:pt x="63" y="16"/>
                    <a:pt x="56" y="0"/>
                    <a:pt x="38" y="0"/>
                  </a:cubicBezTo>
                  <a:cubicBezTo>
                    <a:pt x="32" y="0"/>
                    <a:pt x="23" y="2"/>
                    <a:pt x="17" y="6"/>
                  </a:cubicBezTo>
                  <a:cubicBezTo>
                    <a:pt x="7" y="13"/>
                    <a:pt x="0" y="24"/>
                    <a:pt x="0" y="41"/>
                  </a:cubicBezTo>
                  <a:cubicBezTo>
                    <a:pt x="0" y="52"/>
                    <a:pt x="3" y="63"/>
                    <a:pt x="11" y="71"/>
                  </a:cubicBezTo>
                  <a:cubicBezTo>
                    <a:pt x="17" y="77"/>
                    <a:pt x="25" y="80"/>
                    <a:pt x="35" y="80"/>
                  </a:cubicBezTo>
                  <a:cubicBezTo>
                    <a:pt x="43" y="80"/>
                    <a:pt x="57" y="76"/>
                    <a:pt x="65" y="66"/>
                  </a:cubicBezTo>
                  <a:cubicBezTo>
                    <a:pt x="66" y="66"/>
                    <a:pt x="66" y="62"/>
                    <a:pt x="66" y="61"/>
                  </a:cubicBezTo>
                  <a:cubicBezTo>
                    <a:pt x="66" y="60"/>
                    <a:pt x="66" y="60"/>
                    <a:pt x="65" y="60"/>
                  </a:cubicBezTo>
                  <a:cubicBezTo>
                    <a:pt x="58" y="66"/>
                    <a:pt x="51" y="68"/>
                    <a:pt x="43" y="68"/>
                  </a:cubicBezTo>
                  <a:cubicBezTo>
                    <a:pt x="35" y="68"/>
                    <a:pt x="28" y="65"/>
                    <a:pt x="23" y="59"/>
                  </a:cubicBezTo>
                  <a:cubicBezTo>
                    <a:pt x="18" y="54"/>
                    <a:pt x="15" y="46"/>
                    <a:pt x="15" y="40"/>
                  </a:cubicBezTo>
                  <a:cubicBezTo>
                    <a:pt x="15" y="39"/>
                    <a:pt x="15" y="38"/>
                    <a:pt x="16" y="38"/>
                  </a:cubicBezTo>
                  <a:cubicBezTo>
                    <a:pt x="31" y="37"/>
                    <a:pt x="55" y="36"/>
                    <a:pt x="64" y="34"/>
                  </a:cubicBezTo>
                  <a:cubicBezTo>
                    <a:pt x="66" y="33"/>
                    <a:pt x="65" y="26"/>
                    <a:pt x="65" y="26"/>
                  </a:cubicBezTo>
                  <a:moveTo>
                    <a:pt x="32" y="7"/>
                  </a:moveTo>
                  <a:cubicBezTo>
                    <a:pt x="42" y="7"/>
                    <a:pt x="49" y="18"/>
                    <a:pt x="50" y="28"/>
                  </a:cubicBezTo>
                  <a:cubicBezTo>
                    <a:pt x="50" y="28"/>
                    <a:pt x="49" y="29"/>
                    <a:pt x="49" y="29"/>
                  </a:cubicBezTo>
                  <a:cubicBezTo>
                    <a:pt x="45" y="30"/>
                    <a:pt x="22" y="31"/>
                    <a:pt x="16" y="30"/>
                  </a:cubicBezTo>
                  <a:cubicBezTo>
                    <a:pt x="16" y="30"/>
                    <a:pt x="15" y="30"/>
                    <a:pt x="15" y="29"/>
                  </a:cubicBezTo>
                  <a:cubicBezTo>
                    <a:pt x="16" y="16"/>
                    <a:pt x="23" y="7"/>
                    <a:pt x="32" y="7"/>
                  </a:cubicBezTo>
                </a:path>
              </a:pathLst>
            </a:custGeom>
            <a:solidFill>
              <a:schemeClr val="accent3"/>
            </a:solidFill>
            <a:ln>
              <a:noFill/>
            </a:ln>
          </p:spPr>
          <p:txBody>
            <a:bodyPr vert="horz" wrap="square" lIns="91440" tIns="45720" rIns="91440" bIns="45720" numCol="1" anchor="t" anchorCtr="0" compatLnSpc="1">
              <a:prstTxWarp prst="textNoShape">
                <a:avLst/>
              </a:prstTxWarp>
            </a:bodyPr>
            <a:lstStyle/>
            <a:p>
              <a:endParaRPr lang="en-US"/>
            </a:p>
          </p:txBody>
        </p:sp>
        <p:sp>
          <p:nvSpPr>
            <p:cNvPr id="28" name="Freeform 25">
              <a:extLst>
                <a:ext uri="{FF2B5EF4-FFF2-40B4-BE49-F238E27FC236}">
                  <a16:creationId xmlns:a16="http://schemas.microsoft.com/office/drawing/2014/main" id="{6A431C96-BE41-177A-5C34-C40F0F722C85}"/>
                </a:ext>
              </a:extLst>
            </p:cNvPr>
            <p:cNvSpPr>
              <a:spLocks/>
            </p:cNvSpPr>
            <p:nvPr userDrawn="1"/>
          </p:nvSpPr>
          <p:spPr bwMode="auto">
            <a:xfrm>
              <a:off x="5086350" y="4456113"/>
              <a:ext cx="938213" cy="1370013"/>
            </a:xfrm>
            <a:custGeom>
              <a:avLst/>
              <a:gdLst>
                <a:gd name="T0" fmla="*/ 85 w 85"/>
                <a:gd name="T1" fmla="*/ 112 h 124"/>
                <a:gd name="T2" fmla="*/ 76 w 85"/>
                <a:gd name="T3" fmla="*/ 112 h 124"/>
                <a:gd name="T4" fmla="*/ 73 w 85"/>
                <a:gd name="T5" fmla="*/ 105 h 124"/>
                <a:gd name="T6" fmla="*/ 73 w 85"/>
                <a:gd name="T7" fmla="*/ 63 h 124"/>
                <a:gd name="T8" fmla="*/ 73 w 85"/>
                <a:gd name="T9" fmla="*/ 17 h 124"/>
                <a:gd name="T10" fmla="*/ 75 w 85"/>
                <a:gd name="T11" fmla="*/ 3 h 124"/>
                <a:gd name="T12" fmla="*/ 74 w 85"/>
                <a:gd name="T13" fmla="*/ 0 h 124"/>
                <a:gd name="T14" fmla="*/ 43 w 85"/>
                <a:gd name="T15" fmla="*/ 5 h 124"/>
                <a:gd name="T16" fmla="*/ 43 w 85"/>
                <a:gd name="T17" fmla="*/ 10 h 124"/>
                <a:gd name="T18" fmla="*/ 54 w 85"/>
                <a:gd name="T19" fmla="*/ 12 h 124"/>
                <a:gd name="T20" fmla="*/ 58 w 85"/>
                <a:gd name="T21" fmla="*/ 18 h 124"/>
                <a:gd name="T22" fmla="*/ 58 w 85"/>
                <a:gd name="T23" fmla="*/ 43 h 124"/>
                <a:gd name="T24" fmla="*/ 58 w 85"/>
                <a:gd name="T25" fmla="*/ 102 h 124"/>
                <a:gd name="T26" fmla="*/ 56 w 85"/>
                <a:gd name="T27" fmla="*/ 106 h 124"/>
                <a:gd name="T28" fmla="*/ 41 w 85"/>
                <a:gd name="T29" fmla="*/ 111 h 124"/>
                <a:gd name="T30" fmla="*/ 15 w 85"/>
                <a:gd name="T31" fmla="*/ 80 h 124"/>
                <a:gd name="T32" fmla="*/ 43 w 85"/>
                <a:gd name="T33" fmla="*/ 52 h 124"/>
                <a:gd name="T34" fmla="*/ 50 w 85"/>
                <a:gd name="T35" fmla="*/ 52 h 124"/>
                <a:gd name="T36" fmla="*/ 51 w 85"/>
                <a:gd name="T37" fmla="*/ 51 h 124"/>
                <a:gd name="T38" fmla="*/ 48 w 85"/>
                <a:gd name="T39" fmla="*/ 46 h 124"/>
                <a:gd name="T40" fmla="*/ 40 w 85"/>
                <a:gd name="T41" fmla="*/ 45 h 124"/>
                <a:gd name="T42" fmla="*/ 20 w 85"/>
                <a:gd name="T43" fmla="*/ 50 h 124"/>
                <a:gd name="T44" fmla="*/ 0 w 85"/>
                <a:gd name="T45" fmla="*/ 86 h 124"/>
                <a:gd name="T46" fmla="*/ 9 w 85"/>
                <a:gd name="T47" fmla="*/ 113 h 124"/>
                <a:gd name="T48" fmla="*/ 30 w 85"/>
                <a:gd name="T49" fmla="*/ 123 h 124"/>
                <a:gd name="T50" fmla="*/ 57 w 85"/>
                <a:gd name="T51" fmla="*/ 112 h 124"/>
                <a:gd name="T52" fmla="*/ 58 w 85"/>
                <a:gd name="T53" fmla="*/ 113 h 124"/>
                <a:gd name="T54" fmla="*/ 58 w 85"/>
                <a:gd name="T55" fmla="*/ 122 h 124"/>
                <a:gd name="T56" fmla="*/ 59 w 85"/>
                <a:gd name="T57" fmla="*/ 124 h 124"/>
                <a:gd name="T58" fmla="*/ 84 w 85"/>
                <a:gd name="T59" fmla="*/ 117 h 124"/>
                <a:gd name="T60" fmla="*/ 85 w 85"/>
                <a:gd name="T61" fmla="*/ 112 h 1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85" h="124">
                  <a:moveTo>
                    <a:pt x="85" y="112"/>
                  </a:moveTo>
                  <a:cubicBezTo>
                    <a:pt x="82" y="112"/>
                    <a:pt x="79" y="112"/>
                    <a:pt x="76" y="112"/>
                  </a:cubicBezTo>
                  <a:cubicBezTo>
                    <a:pt x="74" y="112"/>
                    <a:pt x="73" y="111"/>
                    <a:pt x="73" y="105"/>
                  </a:cubicBezTo>
                  <a:cubicBezTo>
                    <a:pt x="73" y="101"/>
                    <a:pt x="73" y="86"/>
                    <a:pt x="73" y="63"/>
                  </a:cubicBezTo>
                  <a:cubicBezTo>
                    <a:pt x="73" y="34"/>
                    <a:pt x="73" y="27"/>
                    <a:pt x="73" y="17"/>
                  </a:cubicBezTo>
                  <a:cubicBezTo>
                    <a:pt x="73" y="8"/>
                    <a:pt x="74" y="5"/>
                    <a:pt x="75" y="3"/>
                  </a:cubicBezTo>
                  <a:cubicBezTo>
                    <a:pt x="76" y="2"/>
                    <a:pt x="75" y="0"/>
                    <a:pt x="74" y="0"/>
                  </a:cubicBezTo>
                  <a:cubicBezTo>
                    <a:pt x="68" y="2"/>
                    <a:pt x="56" y="5"/>
                    <a:pt x="43" y="5"/>
                  </a:cubicBezTo>
                  <a:cubicBezTo>
                    <a:pt x="42" y="5"/>
                    <a:pt x="42" y="9"/>
                    <a:pt x="43" y="10"/>
                  </a:cubicBezTo>
                  <a:cubicBezTo>
                    <a:pt x="46" y="10"/>
                    <a:pt x="51" y="11"/>
                    <a:pt x="54" y="12"/>
                  </a:cubicBezTo>
                  <a:cubicBezTo>
                    <a:pt x="57" y="13"/>
                    <a:pt x="57" y="14"/>
                    <a:pt x="58" y="18"/>
                  </a:cubicBezTo>
                  <a:cubicBezTo>
                    <a:pt x="58" y="23"/>
                    <a:pt x="58" y="20"/>
                    <a:pt x="58" y="43"/>
                  </a:cubicBezTo>
                  <a:cubicBezTo>
                    <a:pt x="58" y="51"/>
                    <a:pt x="58" y="97"/>
                    <a:pt x="58" y="102"/>
                  </a:cubicBezTo>
                  <a:cubicBezTo>
                    <a:pt x="58" y="103"/>
                    <a:pt x="57" y="105"/>
                    <a:pt x="56" y="106"/>
                  </a:cubicBezTo>
                  <a:cubicBezTo>
                    <a:pt x="52" y="109"/>
                    <a:pt x="47" y="111"/>
                    <a:pt x="41" y="111"/>
                  </a:cubicBezTo>
                  <a:cubicBezTo>
                    <a:pt x="27" y="111"/>
                    <a:pt x="15" y="100"/>
                    <a:pt x="15" y="80"/>
                  </a:cubicBezTo>
                  <a:cubicBezTo>
                    <a:pt x="17" y="51"/>
                    <a:pt x="43" y="52"/>
                    <a:pt x="43" y="52"/>
                  </a:cubicBezTo>
                  <a:cubicBezTo>
                    <a:pt x="45" y="52"/>
                    <a:pt x="48" y="52"/>
                    <a:pt x="50" y="52"/>
                  </a:cubicBezTo>
                  <a:cubicBezTo>
                    <a:pt x="50" y="52"/>
                    <a:pt x="51" y="51"/>
                    <a:pt x="51" y="51"/>
                  </a:cubicBezTo>
                  <a:cubicBezTo>
                    <a:pt x="51" y="50"/>
                    <a:pt x="50" y="47"/>
                    <a:pt x="48" y="46"/>
                  </a:cubicBezTo>
                  <a:cubicBezTo>
                    <a:pt x="46" y="45"/>
                    <a:pt x="43" y="45"/>
                    <a:pt x="40" y="45"/>
                  </a:cubicBezTo>
                  <a:cubicBezTo>
                    <a:pt x="34" y="45"/>
                    <a:pt x="27" y="46"/>
                    <a:pt x="20" y="50"/>
                  </a:cubicBezTo>
                  <a:cubicBezTo>
                    <a:pt x="10" y="55"/>
                    <a:pt x="0" y="68"/>
                    <a:pt x="0" y="86"/>
                  </a:cubicBezTo>
                  <a:cubicBezTo>
                    <a:pt x="0" y="96"/>
                    <a:pt x="3" y="106"/>
                    <a:pt x="9" y="113"/>
                  </a:cubicBezTo>
                  <a:cubicBezTo>
                    <a:pt x="14" y="119"/>
                    <a:pt x="22" y="123"/>
                    <a:pt x="30" y="123"/>
                  </a:cubicBezTo>
                  <a:cubicBezTo>
                    <a:pt x="36" y="123"/>
                    <a:pt x="48" y="118"/>
                    <a:pt x="57" y="112"/>
                  </a:cubicBezTo>
                  <a:cubicBezTo>
                    <a:pt x="57" y="112"/>
                    <a:pt x="58" y="112"/>
                    <a:pt x="58" y="113"/>
                  </a:cubicBezTo>
                  <a:cubicBezTo>
                    <a:pt x="58" y="115"/>
                    <a:pt x="58" y="120"/>
                    <a:pt x="58" y="122"/>
                  </a:cubicBezTo>
                  <a:cubicBezTo>
                    <a:pt x="58" y="123"/>
                    <a:pt x="59" y="124"/>
                    <a:pt x="59" y="124"/>
                  </a:cubicBezTo>
                  <a:cubicBezTo>
                    <a:pt x="64" y="124"/>
                    <a:pt x="79" y="119"/>
                    <a:pt x="84" y="117"/>
                  </a:cubicBezTo>
                  <a:cubicBezTo>
                    <a:pt x="85" y="116"/>
                    <a:pt x="85" y="113"/>
                    <a:pt x="85" y="112"/>
                  </a:cubicBezTo>
                </a:path>
              </a:pathLst>
            </a:custGeom>
            <a:grpFill/>
            <a:ln>
              <a:noFill/>
            </a:ln>
          </p:spPr>
          <p:txBody>
            <a:bodyPr vert="horz" wrap="square" lIns="91440" tIns="45720" rIns="91440" bIns="45720" numCol="1" anchor="t" anchorCtr="0" compatLnSpc="1">
              <a:prstTxWarp prst="textNoShape">
                <a:avLst/>
              </a:prstTxWarp>
            </a:bodyPr>
            <a:lstStyle/>
            <a:p>
              <a:endParaRPr lang="en-US"/>
            </a:p>
          </p:txBody>
        </p:sp>
      </p:grpSp>
      <p:sp>
        <p:nvSpPr>
          <p:cNvPr id="32" name="Footer Placeholder 31">
            <a:extLst>
              <a:ext uri="{FF2B5EF4-FFF2-40B4-BE49-F238E27FC236}">
                <a16:creationId xmlns:a16="http://schemas.microsoft.com/office/drawing/2014/main" id="{F7C4C4E8-CD62-7282-6E47-F29FB4257721}"/>
              </a:ext>
            </a:extLst>
          </p:cNvPr>
          <p:cNvSpPr>
            <a:spLocks noGrp="1"/>
          </p:cNvSpPr>
          <p:nvPr>
            <p:ph type="ftr" sz="quarter" idx="11"/>
          </p:nvPr>
        </p:nvSpPr>
        <p:spPr/>
        <p:txBody>
          <a:bodyPr/>
          <a:lstStyle/>
          <a:p>
            <a:endParaRPr lang="en-US"/>
          </a:p>
        </p:txBody>
      </p:sp>
      <p:sp>
        <p:nvSpPr>
          <p:cNvPr id="5" name="Text Placeholder 4">
            <a:extLst>
              <a:ext uri="{FF2B5EF4-FFF2-40B4-BE49-F238E27FC236}">
                <a16:creationId xmlns:a16="http://schemas.microsoft.com/office/drawing/2014/main" id="{C5EFD3D7-09DB-4CFB-40A5-A3B0DE12DF71}"/>
              </a:ext>
            </a:extLst>
          </p:cNvPr>
          <p:cNvSpPr>
            <a:spLocks noGrp="1"/>
          </p:cNvSpPr>
          <p:nvPr>
            <p:ph type="body" sz="quarter" idx="12" hasCustomPrompt="1"/>
          </p:nvPr>
        </p:nvSpPr>
        <p:spPr>
          <a:xfrm>
            <a:off x="541338" y="504000"/>
            <a:ext cx="5554662" cy="254000"/>
          </a:xfrm>
        </p:spPr>
        <p:txBody>
          <a:bodyPr/>
          <a:lstStyle>
            <a:lvl1pPr>
              <a:defRPr cap="all" baseline="0">
                <a:solidFill>
                  <a:schemeClr val="accent3"/>
                </a:solidFill>
                <a:latin typeface="Work Sans SemiBold" pitchFamily="2" charset="0"/>
              </a:defRPr>
            </a:lvl1pPr>
          </a:lstStyle>
          <a:p>
            <a:pPr lvl="0"/>
            <a:r>
              <a:rPr lang="en-US"/>
              <a:t>Add optional header</a:t>
            </a:r>
          </a:p>
        </p:txBody>
      </p:sp>
      <p:sp>
        <p:nvSpPr>
          <p:cNvPr id="4" name="Content Placeholder 2">
            <a:extLst>
              <a:ext uri="{FF2B5EF4-FFF2-40B4-BE49-F238E27FC236}">
                <a16:creationId xmlns:a16="http://schemas.microsoft.com/office/drawing/2014/main" id="{5882C33F-DFBB-C8C1-582E-3116840B4A46}"/>
              </a:ext>
            </a:extLst>
          </p:cNvPr>
          <p:cNvSpPr>
            <a:spLocks noGrp="1"/>
          </p:cNvSpPr>
          <p:nvPr>
            <p:ph idx="1"/>
          </p:nvPr>
        </p:nvSpPr>
        <p:spPr>
          <a:xfrm>
            <a:off x="541337" y="2357120"/>
            <a:ext cx="7556457" cy="3591206"/>
          </a:xfrm>
        </p:spPr>
        <p:txBody>
          <a:bodyPr/>
          <a:lstStyle>
            <a:lvl1pPr>
              <a:lnSpc>
                <a:spcPct val="150000"/>
              </a:lnSpc>
              <a:defRPr/>
            </a:lvl1pPr>
            <a:lvl2pPr>
              <a:lnSpc>
                <a:spcPct val="150000"/>
              </a:lnSpc>
              <a:defRPr/>
            </a:lvl2pPr>
            <a:lvl3pPr>
              <a:lnSpc>
                <a:spcPct val="150000"/>
              </a:lnSpc>
              <a:defRPr/>
            </a:lvl3pPr>
            <a:lvl4pPr>
              <a:lnSpc>
                <a:spcPct val="100000"/>
              </a:lnSpc>
              <a:spcAft>
                <a:spcPts val="0"/>
              </a:spcAft>
              <a:defRPr/>
            </a:lvl4pPr>
            <a:lvl5pPr>
              <a:lnSpc>
                <a:spcPct val="100000"/>
              </a:lnSpc>
              <a:spcAft>
                <a:spcPts val="0"/>
              </a:spcAft>
              <a:defRPr/>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6" name="Date Placeholder 2">
            <a:extLst>
              <a:ext uri="{FF2B5EF4-FFF2-40B4-BE49-F238E27FC236}">
                <a16:creationId xmlns:a16="http://schemas.microsoft.com/office/drawing/2014/main" id="{ABEB146B-784F-0318-C381-807CB1C17E35}"/>
              </a:ext>
            </a:extLst>
          </p:cNvPr>
          <p:cNvSpPr>
            <a:spLocks noGrp="1"/>
          </p:cNvSpPr>
          <p:nvPr>
            <p:ph type="dt" sz="half" idx="10"/>
          </p:nvPr>
        </p:nvSpPr>
        <p:spPr>
          <a:xfrm>
            <a:off x="10423531" y="504000"/>
            <a:ext cx="1228719" cy="252000"/>
          </a:xfrm>
        </p:spPr>
        <p:txBody>
          <a:bodyPr/>
          <a:lstStyle/>
          <a:p>
            <a:fld id="{F1D337DD-C4FE-4883-9AC7-5C0C54C43F42}" type="datetime1">
              <a:rPr lang="en-US" smtClean="0"/>
              <a:t>2/3/2025</a:t>
            </a:fld>
            <a:endParaRPr lang="en-US"/>
          </a:p>
        </p:txBody>
      </p:sp>
    </p:spTree>
    <p:extLst>
      <p:ext uri="{BB962C8B-B14F-4D97-AF65-F5344CB8AC3E}">
        <p14:creationId xmlns:p14="http://schemas.microsoft.com/office/powerpoint/2010/main" val="1994103760"/>
      </p:ext>
    </p:extLst>
  </p:cSld>
  <p:clrMapOvr>
    <a:masterClrMapping/>
  </p:clrMapOvr>
  <p:extLst>
    <p:ext uri="{DCECCB84-F9BA-43D5-87BE-67443E8EF086}">
      <p15:sldGuideLst xmlns:p15="http://schemas.microsoft.com/office/powerpoint/2012/main">
        <p15:guide id="2" pos="3840">
          <p15:clr>
            <a:srgbClr val="FBAE40"/>
          </p15:clr>
        </p15:guide>
      </p15:sldGuideLst>
    </p:ext>
  </p:extLst>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preserve="1" userDrawn="1">
  <p:cSld name="Agenda/Contnets_w/Image_White">
    <p:spTree>
      <p:nvGrpSpPr>
        <p:cNvPr id="1" name=""/>
        <p:cNvGrpSpPr/>
        <p:nvPr/>
      </p:nvGrpSpPr>
      <p:grpSpPr>
        <a:xfrm>
          <a:off x="0" y="0"/>
          <a:ext cx="0" cy="0"/>
          <a:chOff x="0" y="0"/>
          <a:chExt cx="0" cy="0"/>
        </a:xfrm>
      </p:grpSpPr>
      <p:sp>
        <p:nvSpPr>
          <p:cNvPr id="6" name="Picture Placeholder 5">
            <a:extLst>
              <a:ext uri="{FF2B5EF4-FFF2-40B4-BE49-F238E27FC236}">
                <a16:creationId xmlns:a16="http://schemas.microsoft.com/office/drawing/2014/main" id="{A32C7CF8-9942-D241-2DEE-7557582CB156}"/>
              </a:ext>
            </a:extLst>
          </p:cNvPr>
          <p:cNvSpPr>
            <a:spLocks noGrp="1"/>
          </p:cNvSpPr>
          <p:nvPr>
            <p:ph type="pic" sz="quarter" idx="13"/>
          </p:nvPr>
        </p:nvSpPr>
        <p:spPr>
          <a:xfrm>
            <a:off x="0" y="0"/>
            <a:ext cx="3888000" cy="6858000"/>
          </a:xfrm>
          <a:solidFill>
            <a:schemeClr val="bg1">
              <a:lumMod val="85000"/>
            </a:schemeClr>
          </a:solidFill>
        </p:spPr>
        <p:txBody>
          <a:bodyPr/>
          <a:lstStyle/>
          <a:p>
            <a:r>
              <a:rPr lang="en-GB"/>
              <a:t>Click icon to add picture</a:t>
            </a:r>
          </a:p>
        </p:txBody>
      </p:sp>
      <p:sp>
        <p:nvSpPr>
          <p:cNvPr id="2" name="Title 1">
            <a:extLst>
              <a:ext uri="{FF2B5EF4-FFF2-40B4-BE49-F238E27FC236}">
                <a16:creationId xmlns:a16="http://schemas.microsoft.com/office/drawing/2014/main" id="{8355A726-047D-73E1-D681-DF8571E2509D}"/>
              </a:ext>
            </a:extLst>
          </p:cNvPr>
          <p:cNvSpPr>
            <a:spLocks noGrp="1"/>
          </p:cNvSpPr>
          <p:nvPr>
            <p:ph type="ctrTitle"/>
          </p:nvPr>
        </p:nvSpPr>
        <p:spPr>
          <a:xfrm>
            <a:off x="4435721" y="827085"/>
            <a:ext cx="7216529" cy="585155"/>
          </a:xfrm>
        </p:spPr>
        <p:txBody>
          <a:bodyPr anchor="t"/>
          <a:lstStyle>
            <a:lvl1pPr algn="l">
              <a:lnSpc>
                <a:spcPct val="100000"/>
              </a:lnSpc>
              <a:defRPr sz="4000"/>
            </a:lvl1pPr>
          </a:lstStyle>
          <a:p>
            <a:r>
              <a:rPr lang="en-GB"/>
              <a:t>Click to edit Master title style</a:t>
            </a:r>
            <a:endParaRPr lang="en-US"/>
          </a:p>
        </p:txBody>
      </p:sp>
      <p:grpSp>
        <p:nvGrpSpPr>
          <p:cNvPr id="7" name="Group 6">
            <a:extLst>
              <a:ext uri="{FF2B5EF4-FFF2-40B4-BE49-F238E27FC236}">
                <a16:creationId xmlns:a16="http://schemas.microsoft.com/office/drawing/2014/main" id="{B825796D-15C2-95E2-DCB8-86017424D43C}"/>
              </a:ext>
            </a:extLst>
          </p:cNvPr>
          <p:cNvGrpSpPr>
            <a:grpSpLocks noChangeAspect="1"/>
          </p:cNvGrpSpPr>
          <p:nvPr userDrawn="1"/>
        </p:nvGrpSpPr>
        <p:grpSpPr>
          <a:xfrm>
            <a:off x="10317600" y="5796000"/>
            <a:ext cx="1332000" cy="523781"/>
            <a:chOff x="0" y="1031875"/>
            <a:chExt cx="12192001" cy="4794251"/>
          </a:xfrm>
          <a:solidFill>
            <a:schemeClr val="accent1"/>
          </a:solidFill>
        </p:grpSpPr>
        <p:sp>
          <p:nvSpPr>
            <p:cNvPr id="8" name="Freeform 5">
              <a:extLst>
                <a:ext uri="{FF2B5EF4-FFF2-40B4-BE49-F238E27FC236}">
                  <a16:creationId xmlns:a16="http://schemas.microsoft.com/office/drawing/2014/main" id="{13816C64-CA86-156E-84C1-0EBB5B2BD0E5}"/>
                </a:ext>
              </a:extLst>
            </p:cNvPr>
            <p:cNvSpPr>
              <a:spLocks/>
            </p:cNvSpPr>
            <p:nvPr userDrawn="1"/>
          </p:nvSpPr>
          <p:spPr bwMode="auto">
            <a:xfrm>
              <a:off x="5119688" y="1031875"/>
              <a:ext cx="2416175" cy="2706688"/>
            </a:xfrm>
            <a:custGeom>
              <a:avLst/>
              <a:gdLst>
                <a:gd name="T0" fmla="*/ 368 w 1522"/>
                <a:gd name="T1" fmla="*/ 0 h 1705"/>
                <a:gd name="T2" fmla="*/ 0 w 1522"/>
                <a:gd name="T3" fmla="*/ 953 h 1705"/>
                <a:gd name="T4" fmla="*/ 500 w 1522"/>
                <a:gd name="T5" fmla="*/ 953 h 1705"/>
                <a:gd name="T6" fmla="*/ 611 w 1522"/>
                <a:gd name="T7" fmla="*/ 654 h 1705"/>
                <a:gd name="T8" fmla="*/ 1021 w 1522"/>
                <a:gd name="T9" fmla="*/ 1705 h 1705"/>
                <a:gd name="T10" fmla="*/ 1522 w 1522"/>
                <a:gd name="T11" fmla="*/ 1705 h 1705"/>
                <a:gd name="T12" fmla="*/ 869 w 1522"/>
                <a:gd name="T13" fmla="*/ 0 h 1705"/>
                <a:gd name="T14" fmla="*/ 368 w 1522"/>
                <a:gd name="T15" fmla="*/ 0 h 170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522" h="1705">
                  <a:moveTo>
                    <a:pt x="368" y="0"/>
                  </a:moveTo>
                  <a:lnTo>
                    <a:pt x="0" y="953"/>
                  </a:lnTo>
                  <a:lnTo>
                    <a:pt x="500" y="953"/>
                  </a:lnTo>
                  <a:lnTo>
                    <a:pt x="611" y="654"/>
                  </a:lnTo>
                  <a:lnTo>
                    <a:pt x="1021" y="1705"/>
                  </a:lnTo>
                  <a:lnTo>
                    <a:pt x="1522" y="1705"/>
                  </a:lnTo>
                  <a:lnTo>
                    <a:pt x="869" y="0"/>
                  </a:lnTo>
                  <a:lnTo>
                    <a:pt x="368" y="0"/>
                  </a:lnTo>
                  <a:close/>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9" name="Freeform 6">
              <a:extLst>
                <a:ext uri="{FF2B5EF4-FFF2-40B4-BE49-F238E27FC236}">
                  <a16:creationId xmlns:a16="http://schemas.microsoft.com/office/drawing/2014/main" id="{B64D5ABB-AE14-F692-03BF-35A31F099340}"/>
                </a:ext>
              </a:extLst>
            </p:cNvPr>
            <p:cNvSpPr>
              <a:spLocks/>
            </p:cNvSpPr>
            <p:nvPr userDrawn="1"/>
          </p:nvSpPr>
          <p:spPr bwMode="auto">
            <a:xfrm>
              <a:off x="4843463" y="3141663"/>
              <a:ext cx="1246188" cy="122238"/>
            </a:xfrm>
            <a:custGeom>
              <a:avLst/>
              <a:gdLst>
                <a:gd name="T0" fmla="*/ 72 w 113"/>
                <a:gd name="T1" fmla="*/ 11 h 11"/>
                <a:gd name="T2" fmla="*/ 83 w 113"/>
                <a:gd name="T3" fmla="*/ 11 h 11"/>
                <a:gd name="T4" fmla="*/ 102 w 113"/>
                <a:gd name="T5" fmla="*/ 7 h 11"/>
                <a:gd name="T6" fmla="*/ 113 w 113"/>
                <a:gd name="T7" fmla="*/ 0 h 11"/>
                <a:gd name="T8" fmla="*/ 4 w 113"/>
                <a:gd name="T9" fmla="*/ 0 h 11"/>
                <a:gd name="T10" fmla="*/ 0 w 113"/>
                <a:gd name="T11" fmla="*/ 11 h 11"/>
                <a:gd name="T12" fmla="*/ 72 w 113"/>
                <a:gd name="T13" fmla="*/ 11 h 11"/>
              </a:gdLst>
              <a:ahLst/>
              <a:cxnLst>
                <a:cxn ang="0">
                  <a:pos x="T0" y="T1"/>
                </a:cxn>
                <a:cxn ang="0">
                  <a:pos x="T2" y="T3"/>
                </a:cxn>
                <a:cxn ang="0">
                  <a:pos x="T4" y="T5"/>
                </a:cxn>
                <a:cxn ang="0">
                  <a:pos x="T6" y="T7"/>
                </a:cxn>
                <a:cxn ang="0">
                  <a:pos x="T8" y="T9"/>
                </a:cxn>
                <a:cxn ang="0">
                  <a:pos x="T10" y="T11"/>
                </a:cxn>
                <a:cxn ang="0">
                  <a:pos x="T12" y="T13"/>
                </a:cxn>
              </a:cxnLst>
              <a:rect l="0" t="0" r="r" b="b"/>
              <a:pathLst>
                <a:path w="113" h="11">
                  <a:moveTo>
                    <a:pt x="72" y="11"/>
                  </a:moveTo>
                  <a:cubicBezTo>
                    <a:pt x="83" y="11"/>
                    <a:pt x="83" y="11"/>
                    <a:pt x="83" y="11"/>
                  </a:cubicBezTo>
                  <a:cubicBezTo>
                    <a:pt x="90" y="11"/>
                    <a:pt x="96" y="10"/>
                    <a:pt x="102" y="7"/>
                  </a:cubicBezTo>
                  <a:cubicBezTo>
                    <a:pt x="106" y="6"/>
                    <a:pt x="110" y="3"/>
                    <a:pt x="113" y="0"/>
                  </a:cubicBezTo>
                  <a:cubicBezTo>
                    <a:pt x="4" y="0"/>
                    <a:pt x="4" y="0"/>
                    <a:pt x="4" y="0"/>
                  </a:cubicBezTo>
                  <a:cubicBezTo>
                    <a:pt x="0" y="11"/>
                    <a:pt x="0" y="11"/>
                    <a:pt x="0" y="11"/>
                  </a:cubicBezTo>
                  <a:cubicBezTo>
                    <a:pt x="72" y="11"/>
                    <a:pt x="72" y="11"/>
                    <a:pt x="72" y="11"/>
                  </a:cubicBezTo>
                  <a:close/>
                </a:path>
              </a:pathLst>
            </a:custGeom>
            <a:solidFill>
              <a:schemeClr val="accent3"/>
            </a:solidFill>
            <a:ln>
              <a:noFill/>
            </a:ln>
          </p:spPr>
          <p:txBody>
            <a:bodyPr vert="horz" wrap="square" lIns="91440" tIns="45720" rIns="91440" bIns="45720" numCol="1" anchor="t" anchorCtr="0" compatLnSpc="1">
              <a:prstTxWarp prst="textNoShape">
                <a:avLst/>
              </a:prstTxWarp>
            </a:bodyPr>
            <a:lstStyle/>
            <a:p>
              <a:endParaRPr lang="en-US"/>
            </a:p>
          </p:txBody>
        </p:sp>
        <p:sp>
          <p:nvSpPr>
            <p:cNvPr id="10" name="Freeform 7">
              <a:extLst>
                <a:ext uri="{FF2B5EF4-FFF2-40B4-BE49-F238E27FC236}">
                  <a16:creationId xmlns:a16="http://schemas.microsoft.com/office/drawing/2014/main" id="{3864AA6C-99FB-F339-2B2E-8F174B36F9D6}"/>
                </a:ext>
              </a:extLst>
            </p:cNvPr>
            <p:cNvSpPr>
              <a:spLocks/>
            </p:cNvSpPr>
            <p:nvPr userDrawn="1"/>
          </p:nvSpPr>
          <p:spPr bwMode="auto">
            <a:xfrm>
              <a:off x="4932363" y="2898775"/>
              <a:ext cx="1290638" cy="122238"/>
            </a:xfrm>
            <a:custGeom>
              <a:avLst/>
              <a:gdLst>
                <a:gd name="T0" fmla="*/ 116 w 117"/>
                <a:gd name="T1" fmla="*/ 3 h 11"/>
                <a:gd name="T2" fmla="*/ 117 w 117"/>
                <a:gd name="T3" fmla="*/ 0 h 11"/>
                <a:gd name="T4" fmla="*/ 4 w 117"/>
                <a:gd name="T5" fmla="*/ 0 h 11"/>
                <a:gd name="T6" fmla="*/ 0 w 117"/>
                <a:gd name="T7" fmla="*/ 11 h 11"/>
                <a:gd name="T8" fmla="*/ 113 w 117"/>
                <a:gd name="T9" fmla="*/ 11 h 11"/>
                <a:gd name="T10" fmla="*/ 116 w 117"/>
                <a:gd name="T11" fmla="*/ 3 h 11"/>
              </a:gdLst>
              <a:ahLst/>
              <a:cxnLst>
                <a:cxn ang="0">
                  <a:pos x="T0" y="T1"/>
                </a:cxn>
                <a:cxn ang="0">
                  <a:pos x="T2" y="T3"/>
                </a:cxn>
                <a:cxn ang="0">
                  <a:pos x="T4" y="T5"/>
                </a:cxn>
                <a:cxn ang="0">
                  <a:pos x="T6" y="T7"/>
                </a:cxn>
                <a:cxn ang="0">
                  <a:pos x="T8" y="T9"/>
                </a:cxn>
                <a:cxn ang="0">
                  <a:pos x="T10" y="T11"/>
                </a:cxn>
              </a:cxnLst>
              <a:rect l="0" t="0" r="r" b="b"/>
              <a:pathLst>
                <a:path w="117" h="11">
                  <a:moveTo>
                    <a:pt x="116" y="3"/>
                  </a:moveTo>
                  <a:cubicBezTo>
                    <a:pt x="117" y="2"/>
                    <a:pt x="117" y="1"/>
                    <a:pt x="117" y="0"/>
                  </a:cubicBezTo>
                  <a:cubicBezTo>
                    <a:pt x="4" y="0"/>
                    <a:pt x="4" y="0"/>
                    <a:pt x="4" y="0"/>
                  </a:cubicBezTo>
                  <a:cubicBezTo>
                    <a:pt x="0" y="11"/>
                    <a:pt x="0" y="11"/>
                    <a:pt x="0" y="11"/>
                  </a:cubicBezTo>
                  <a:cubicBezTo>
                    <a:pt x="113" y="11"/>
                    <a:pt x="113" y="11"/>
                    <a:pt x="113" y="11"/>
                  </a:cubicBezTo>
                  <a:cubicBezTo>
                    <a:pt x="115" y="9"/>
                    <a:pt x="116" y="6"/>
                    <a:pt x="116" y="3"/>
                  </a:cubicBezTo>
                </a:path>
              </a:pathLst>
            </a:custGeom>
            <a:solidFill>
              <a:schemeClr val="accent3"/>
            </a:solidFill>
            <a:ln>
              <a:noFill/>
            </a:ln>
          </p:spPr>
          <p:txBody>
            <a:bodyPr vert="horz" wrap="square" lIns="91440" tIns="45720" rIns="91440" bIns="45720" numCol="1" anchor="t" anchorCtr="0" compatLnSpc="1">
              <a:prstTxWarp prst="textNoShape">
                <a:avLst/>
              </a:prstTxWarp>
            </a:bodyPr>
            <a:lstStyle/>
            <a:p>
              <a:endParaRPr lang="en-US"/>
            </a:p>
          </p:txBody>
        </p:sp>
        <p:sp>
          <p:nvSpPr>
            <p:cNvPr id="11" name="Freeform 8">
              <a:extLst>
                <a:ext uri="{FF2B5EF4-FFF2-40B4-BE49-F238E27FC236}">
                  <a16:creationId xmlns:a16="http://schemas.microsoft.com/office/drawing/2014/main" id="{FD2B75B3-39FF-1F9F-6D2C-5A35BA74DD5E}"/>
                </a:ext>
              </a:extLst>
            </p:cNvPr>
            <p:cNvSpPr>
              <a:spLocks/>
            </p:cNvSpPr>
            <p:nvPr userDrawn="1"/>
          </p:nvSpPr>
          <p:spPr bwMode="auto">
            <a:xfrm>
              <a:off x="5019675" y="2667000"/>
              <a:ext cx="1181100" cy="120650"/>
            </a:xfrm>
            <a:custGeom>
              <a:avLst/>
              <a:gdLst>
                <a:gd name="T0" fmla="*/ 104 w 107"/>
                <a:gd name="T1" fmla="*/ 6 h 11"/>
                <a:gd name="T2" fmla="*/ 85 w 107"/>
                <a:gd name="T3" fmla="*/ 0 h 11"/>
                <a:gd name="T4" fmla="*/ 77 w 107"/>
                <a:gd name="T5" fmla="*/ 0 h 11"/>
                <a:gd name="T6" fmla="*/ 5 w 107"/>
                <a:gd name="T7" fmla="*/ 0 h 11"/>
                <a:gd name="T8" fmla="*/ 0 w 107"/>
                <a:gd name="T9" fmla="*/ 11 h 11"/>
                <a:gd name="T10" fmla="*/ 107 w 107"/>
                <a:gd name="T11" fmla="*/ 11 h 11"/>
                <a:gd name="T12" fmla="*/ 104 w 107"/>
                <a:gd name="T13" fmla="*/ 6 h 11"/>
              </a:gdLst>
              <a:ahLst/>
              <a:cxnLst>
                <a:cxn ang="0">
                  <a:pos x="T0" y="T1"/>
                </a:cxn>
                <a:cxn ang="0">
                  <a:pos x="T2" y="T3"/>
                </a:cxn>
                <a:cxn ang="0">
                  <a:pos x="T4" y="T5"/>
                </a:cxn>
                <a:cxn ang="0">
                  <a:pos x="T6" y="T7"/>
                </a:cxn>
                <a:cxn ang="0">
                  <a:pos x="T8" y="T9"/>
                </a:cxn>
                <a:cxn ang="0">
                  <a:pos x="T10" y="T11"/>
                </a:cxn>
                <a:cxn ang="0">
                  <a:pos x="T12" y="T13"/>
                </a:cxn>
              </a:cxnLst>
              <a:rect l="0" t="0" r="r" b="b"/>
              <a:pathLst>
                <a:path w="107" h="11">
                  <a:moveTo>
                    <a:pt x="104" y="6"/>
                  </a:moveTo>
                  <a:cubicBezTo>
                    <a:pt x="100" y="2"/>
                    <a:pt x="94" y="0"/>
                    <a:pt x="85" y="0"/>
                  </a:cubicBezTo>
                  <a:cubicBezTo>
                    <a:pt x="77" y="0"/>
                    <a:pt x="77" y="0"/>
                    <a:pt x="77" y="0"/>
                  </a:cubicBezTo>
                  <a:cubicBezTo>
                    <a:pt x="5" y="0"/>
                    <a:pt x="5" y="0"/>
                    <a:pt x="5" y="0"/>
                  </a:cubicBezTo>
                  <a:cubicBezTo>
                    <a:pt x="0" y="11"/>
                    <a:pt x="0" y="11"/>
                    <a:pt x="0" y="11"/>
                  </a:cubicBezTo>
                  <a:cubicBezTo>
                    <a:pt x="107" y="11"/>
                    <a:pt x="107" y="11"/>
                    <a:pt x="107" y="11"/>
                  </a:cubicBezTo>
                  <a:cubicBezTo>
                    <a:pt x="107" y="9"/>
                    <a:pt x="106" y="8"/>
                    <a:pt x="104" y="6"/>
                  </a:cubicBezTo>
                </a:path>
              </a:pathLst>
            </a:custGeom>
            <a:solidFill>
              <a:schemeClr val="accent3"/>
            </a:solidFill>
            <a:ln>
              <a:noFill/>
            </a:ln>
          </p:spPr>
          <p:txBody>
            <a:bodyPr vert="horz" wrap="square" lIns="91440" tIns="45720" rIns="91440" bIns="45720" numCol="1" anchor="t" anchorCtr="0" compatLnSpc="1">
              <a:prstTxWarp prst="textNoShape">
                <a:avLst/>
              </a:prstTxWarp>
            </a:bodyPr>
            <a:lstStyle/>
            <a:p>
              <a:endParaRPr lang="en-US"/>
            </a:p>
          </p:txBody>
        </p:sp>
        <p:sp>
          <p:nvSpPr>
            <p:cNvPr id="12" name="Freeform 9">
              <a:extLst>
                <a:ext uri="{FF2B5EF4-FFF2-40B4-BE49-F238E27FC236}">
                  <a16:creationId xmlns:a16="http://schemas.microsoft.com/office/drawing/2014/main" id="{4DD225AF-653C-7EE2-C9DA-8D8508EAE96F}"/>
                </a:ext>
              </a:extLst>
            </p:cNvPr>
            <p:cNvSpPr>
              <a:spLocks/>
            </p:cNvSpPr>
            <p:nvPr userDrawn="1"/>
          </p:nvSpPr>
          <p:spPr bwMode="auto">
            <a:xfrm>
              <a:off x="4754563" y="3384550"/>
              <a:ext cx="839788" cy="111125"/>
            </a:xfrm>
            <a:custGeom>
              <a:avLst/>
              <a:gdLst>
                <a:gd name="T0" fmla="*/ 529 w 529"/>
                <a:gd name="T1" fmla="*/ 0 h 70"/>
                <a:gd name="T2" fmla="*/ 28 w 529"/>
                <a:gd name="T3" fmla="*/ 0 h 70"/>
                <a:gd name="T4" fmla="*/ 0 w 529"/>
                <a:gd name="T5" fmla="*/ 70 h 70"/>
                <a:gd name="T6" fmla="*/ 501 w 529"/>
                <a:gd name="T7" fmla="*/ 70 h 70"/>
                <a:gd name="T8" fmla="*/ 529 w 529"/>
                <a:gd name="T9" fmla="*/ 0 h 70"/>
              </a:gdLst>
              <a:ahLst/>
              <a:cxnLst>
                <a:cxn ang="0">
                  <a:pos x="T0" y="T1"/>
                </a:cxn>
                <a:cxn ang="0">
                  <a:pos x="T2" y="T3"/>
                </a:cxn>
                <a:cxn ang="0">
                  <a:pos x="T4" y="T5"/>
                </a:cxn>
                <a:cxn ang="0">
                  <a:pos x="T6" y="T7"/>
                </a:cxn>
                <a:cxn ang="0">
                  <a:pos x="T8" y="T9"/>
                </a:cxn>
              </a:cxnLst>
              <a:rect l="0" t="0" r="r" b="b"/>
              <a:pathLst>
                <a:path w="529" h="70">
                  <a:moveTo>
                    <a:pt x="529" y="0"/>
                  </a:moveTo>
                  <a:lnTo>
                    <a:pt x="28" y="0"/>
                  </a:lnTo>
                  <a:lnTo>
                    <a:pt x="0" y="70"/>
                  </a:lnTo>
                  <a:lnTo>
                    <a:pt x="501" y="70"/>
                  </a:lnTo>
                  <a:lnTo>
                    <a:pt x="529" y="0"/>
                  </a:lnTo>
                  <a:close/>
                </a:path>
              </a:pathLst>
            </a:custGeom>
            <a:solidFill>
              <a:schemeClr val="accent3"/>
            </a:solidFill>
            <a:ln>
              <a:noFill/>
            </a:ln>
          </p:spPr>
          <p:txBody>
            <a:bodyPr vert="horz" wrap="square" lIns="91440" tIns="45720" rIns="91440" bIns="45720" numCol="1" anchor="t" anchorCtr="0" compatLnSpc="1">
              <a:prstTxWarp prst="textNoShape">
                <a:avLst/>
              </a:prstTxWarp>
            </a:bodyPr>
            <a:lstStyle/>
            <a:p>
              <a:endParaRPr lang="en-US"/>
            </a:p>
          </p:txBody>
        </p:sp>
        <p:sp>
          <p:nvSpPr>
            <p:cNvPr id="13" name="Freeform 10">
              <a:extLst>
                <a:ext uri="{FF2B5EF4-FFF2-40B4-BE49-F238E27FC236}">
                  <a16:creationId xmlns:a16="http://schemas.microsoft.com/office/drawing/2014/main" id="{8BF98B98-6DEB-9A7A-BF1B-028308E38EA3}"/>
                </a:ext>
              </a:extLst>
            </p:cNvPr>
            <p:cNvSpPr>
              <a:spLocks/>
            </p:cNvSpPr>
            <p:nvPr userDrawn="1"/>
          </p:nvSpPr>
          <p:spPr bwMode="auto">
            <a:xfrm>
              <a:off x="4656138" y="3616325"/>
              <a:ext cx="849313" cy="122238"/>
            </a:xfrm>
            <a:custGeom>
              <a:avLst/>
              <a:gdLst>
                <a:gd name="T0" fmla="*/ 535 w 535"/>
                <a:gd name="T1" fmla="*/ 0 h 77"/>
                <a:gd name="T2" fmla="*/ 28 w 535"/>
                <a:gd name="T3" fmla="*/ 0 h 77"/>
                <a:gd name="T4" fmla="*/ 0 w 535"/>
                <a:gd name="T5" fmla="*/ 77 h 77"/>
                <a:gd name="T6" fmla="*/ 507 w 535"/>
                <a:gd name="T7" fmla="*/ 77 h 77"/>
                <a:gd name="T8" fmla="*/ 535 w 535"/>
                <a:gd name="T9" fmla="*/ 0 h 77"/>
              </a:gdLst>
              <a:ahLst/>
              <a:cxnLst>
                <a:cxn ang="0">
                  <a:pos x="T0" y="T1"/>
                </a:cxn>
                <a:cxn ang="0">
                  <a:pos x="T2" y="T3"/>
                </a:cxn>
                <a:cxn ang="0">
                  <a:pos x="T4" y="T5"/>
                </a:cxn>
                <a:cxn ang="0">
                  <a:pos x="T6" y="T7"/>
                </a:cxn>
                <a:cxn ang="0">
                  <a:pos x="T8" y="T9"/>
                </a:cxn>
              </a:cxnLst>
              <a:rect l="0" t="0" r="r" b="b"/>
              <a:pathLst>
                <a:path w="535" h="77">
                  <a:moveTo>
                    <a:pt x="535" y="0"/>
                  </a:moveTo>
                  <a:lnTo>
                    <a:pt x="28" y="0"/>
                  </a:lnTo>
                  <a:lnTo>
                    <a:pt x="0" y="77"/>
                  </a:lnTo>
                  <a:lnTo>
                    <a:pt x="507" y="77"/>
                  </a:lnTo>
                  <a:lnTo>
                    <a:pt x="535" y="0"/>
                  </a:lnTo>
                  <a:close/>
                </a:path>
              </a:pathLst>
            </a:custGeom>
            <a:solidFill>
              <a:schemeClr val="accent3"/>
            </a:solidFill>
            <a:ln>
              <a:noFill/>
            </a:ln>
          </p:spPr>
          <p:txBody>
            <a:bodyPr vert="horz" wrap="square" lIns="91440" tIns="45720" rIns="91440" bIns="45720" numCol="1" anchor="t" anchorCtr="0" compatLnSpc="1">
              <a:prstTxWarp prst="textNoShape">
                <a:avLst/>
              </a:prstTxWarp>
            </a:bodyPr>
            <a:lstStyle/>
            <a:p>
              <a:endParaRPr lang="en-US"/>
            </a:p>
          </p:txBody>
        </p:sp>
        <p:sp>
          <p:nvSpPr>
            <p:cNvPr id="14" name="Freeform 11">
              <a:extLst>
                <a:ext uri="{FF2B5EF4-FFF2-40B4-BE49-F238E27FC236}">
                  <a16:creationId xmlns:a16="http://schemas.microsoft.com/office/drawing/2014/main" id="{028957FA-077B-1115-075E-74040BF13EE9}"/>
                </a:ext>
              </a:extLst>
            </p:cNvPr>
            <p:cNvSpPr>
              <a:spLocks noEditPoints="1"/>
            </p:cNvSpPr>
            <p:nvPr userDrawn="1"/>
          </p:nvSpPr>
          <p:spPr bwMode="auto">
            <a:xfrm>
              <a:off x="4292600" y="4930775"/>
              <a:ext cx="727075" cy="884238"/>
            </a:xfrm>
            <a:custGeom>
              <a:avLst/>
              <a:gdLst>
                <a:gd name="T0" fmla="*/ 64 w 66"/>
                <a:gd name="T1" fmla="*/ 26 h 80"/>
                <a:gd name="T2" fmla="*/ 37 w 66"/>
                <a:gd name="T3" fmla="*/ 0 h 80"/>
                <a:gd name="T4" fmla="*/ 17 w 66"/>
                <a:gd name="T5" fmla="*/ 6 h 80"/>
                <a:gd name="T6" fmla="*/ 0 w 66"/>
                <a:gd name="T7" fmla="*/ 41 h 80"/>
                <a:gd name="T8" fmla="*/ 11 w 66"/>
                <a:gd name="T9" fmla="*/ 71 h 80"/>
                <a:gd name="T10" fmla="*/ 34 w 66"/>
                <a:gd name="T11" fmla="*/ 80 h 80"/>
                <a:gd name="T12" fmla="*/ 65 w 66"/>
                <a:gd name="T13" fmla="*/ 66 h 80"/>
                <a:gd name="T14" fmla="*/ 66 w 66"/>
                <a:gd name="T15" fmla="*/ 61 h 80"/>
                <a:gd name="T16" fmla="*/ 65 w 66"/>
                <a:gd name="T17" fmla="*/ 60 h 80"/>
                <a:gd name="T18" fmla="*/ 43 w 66"/>
                <a:gd name="T19" fmla="*/ 68 h 80"/>
                <a:gd name="T20" fmla="*/ 22 w 66"/>
                <a:gd name="T21" fmla="*/ 59 h 80"/>
                <a:gd name="T22" fmla="*/ 14 w 66"/>
                <a:gd name="T23" fmla="*/ 40 h 80"/>
                <a:gd name="T24" fmla="*/ 15 w 66"/>
                <a:gd name="T25" fmla="*/ 38 h 80"/>
                <a:gd name="T26" fmla="*/ 64 w 66"/>
                <a:gd name="T27" fmla="*/ 34 h 80"/>
                <a:gd name="T28" fmla="*/ 64 w 66"/>
                <a:gd name="T29" fmla="*/ 26 h 80"/>
                <a:gd name="T30" fmla="*/ 32 w 66"/>
                <a:gd name="T31" fmla="*/ 7 h 80"/>
                <a:gd name="T32" fmla="*/ 49 w 66"/>
                <a:gd name="T33" fmla="*/ 28 h 80"/>
                <a:gd name="T34" fmla="*/ 48 w 66"/>
                <a:gd name="T35" fmla="*/ 29 h 80"/>
                <a:gd name="T36" fmla="*/ 16 w 66"/>
                <a:gd name="T37" fmla="*/ 30 h 80"/>
                <a:gd name="T38" fmla="*/ 15 w 66"/>
                <a:gd name="T39" fmla="*/ 29 h 80"/>
                <a:gd name="T40" fmla="*/ 32 w 66"/>
                <a:gd name="T41" fmla="*/ 7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66" h="80">
                  <a:moveTo>
                    <a:pt x="64" y="26"/>
                  </a:moveTo>
                  <a:cubicBezTo>
                    <a:pt x="62" y="16"/>
                    <a:pt x="56" y="0"/>
                    <a:pt x="37" y="0"/>
                  </a:cubicBezTo>
                  <a:cubicBezTo>
                    <a:pt x="31" y="0"/>
                    <a:pt x="23" y="2"/>
                    <a:pt x="17" y="6"/>
                  </a:cubicBezTo>
                  <a:cubicBezTo>
                    <a:pt x="7" y="13"/>
                    <a:pt x="0" y="24"/>
                    <a:pt x="0" y="41"/>
                  </a:cubicBezTo>
                  <a:cubicBezTo>
                    <a:pt x="0" y="52"/>
                    <a:pt x="3" y="63"/>
                    <a:pt x="11" y="71"/>
                  </a:cubicBezTo>
                  <a:cubicBezTo>
                    <a:pt x="17" y="77"/>
                    <a:pt x="24" y="80"/>
                    <a:pt x="34" y="80"/>
                  </a:cubicBezTo>
                  <a:cubicBezTo>
                    <a:pt x="43" y="80"/>
                    <a:pt x="56" y="76"/>
                    <a:pt x="65" y="66"/>
                  </a:cubicBezTo>
                  <a:cubicBezTo>
                    <a:pt x="65" y="66"/>
                    <a:pt x="66" y="62"/>
                    <a:pt x="66" y="61"/>
                  </a:cubicBezTo>
                  <a:cubicBezTo>
                    <a:pt x="65" y="60"/>
                    <a:pt x="65" y="60"/>
                    <a:pt x="65" y="60"/>
                  </a:cubicBezTo>
                  <a:cubicBezTo>
                    <a:pt x="58" y="66"/>
                    <a:pt x="51" y="68"/>
                    <a:pt x="43" y="68"/>
                  </a:cubicBezTo>
                  <a:cubicBezTo>
                    <a:pt x="34" y="68"/>
                    <a:pt x="28" y="65"/>
                    <a:pt x="22" y="59"/>
                  </a:cubicBezTo>
                  <a:cubicBezTo>
                    <a:pt x="18" y="54"/>
                    <a:pt x="15" y="46"/>
                    <a:pt x="14" y="40"/>
                  </a:cubicBezTo>
                  <a:cubicBezTo>
                    <a:pt x="14" y="39"/>
                    <a:pt x="15" y="38"/>
                    <a:pt x="15" y="38"/>
                  </a:cubicBezTo>
                  <a:cubicBezTo>
                    <a:pt x="31" y="37"/>
                    <a:pt x="54" y="36"/>
                    <a:pt x="64" y="34"/>
                  </a:cubicBezTo>
                  <a:cubicBezTo>
                    <a:pt x="65" y="33"/>
                    <a:pt x="64" y="26"/>
                    <a:pt x="64" y="26"/>
                  </a:cubicBezTo>
                  <a:moveTo>
                    <a:pt x="32" y="7"/>
                  </a:moveTo>
                  <a:cubicBezTo>
                    <a:pt x="42" y="7"/>
                    <a:pt x="48" y="18"/>
                    <a:pt x="49" y="28"/>
                  </a:cubicBezTo>
                  <a:cubicBezTo>
                    <a:pt x="49" y="28"/>
                    <a:pt x="49" y="29"/>
                    <a:pt x="48" y="29"/>
                  </a:cubicBezTo>
                  <a:cubicBezTo>
                    <a:pt x="44" y="30"/>
                    <a:pt x="22" y="31"/>
                    <a:pt x="16" y="30"/>
                  </a:cubicBezTo>
                  <a:cubicBezTo>
                    <a:pt x="15" y="30"/>
                    <a:pt x="15" y="30"/>
                    <a:pt x="15" y="29"/>
                  </a:cubicBezTo>
                  <a:cubicBezTo>
                    <a:pt x="16" y="16"/>
                    <a:pt x="22" y="7"/>
                    <a:pt x="32" y="7"/>
                  </a:cubicBezTo>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15" name="Freeform 12">
              <a:extLst>
                <a:ext uri="{FF2B5EF4-FFF2-40B4-BE49-F238E27FC236}">
                  <a16:creationId xmlns:a16="http://schemas.microsoft.com/office/drawing/2014/main" id="{5E792DE1-8159-E82A-4758-16B19D0FF3E2}"/>
                </a:ext>
              </a:extLst>
            </p:cNvPr>
            <p:cNvSpPr>
              <a:spLocks noEditPoints="1"/>
            </p:cNvSpPr>
            <p:nvPr userDrawn="1"/>
          </p:nvSpPr>
          <p:spPr bwMode="auto">
            <a:xfrm>
              <a:off x="0" y="4489450"/>
              <a:ext cx="1268413" cy="1314450"/>
            </a:xfrm>
            <a:custGeom>
              <a:avLst/>
              <a:gdLst>
                <a:gd name="T0" fmla="*/ 17 w 115"/>
                <a:gd name="T1" fmla="*/ 95 h 119"/>
                <a:gd name="T2" fmla="*/ 49 w 115"/>
                <a:gd name="T3" fmla="*/ 11 h 119"/>
                <a:gd name="T4" fmla="*/ 52 w 115"/>
                <a:gd name="T5" fmla="*/ 0 h 119"/>
                <a:gd name="T6" fmla="*/ 59 w 115"/>
                <a:gd name="T7" fmla="*/ 0 h 119"/>
                <a:gd name="T8" fmla="*/ 65 w 115"/>
                <a:gd name="T9" fmla="*/ 0 h 119"/>
                <a:gd name="T10" fmla="*/ 68 w 115"/>
                <a:gd name="T11" fmla="*/ 10 h 119"/>
                <a:gd name="T12" fmla="*/ 100 w 115"/>
                <a:gd name="T13" fmla="*/ 98 h 119"/>
                <a:gd name="T14" fmla="*/ 114 w 115"/>
                <a:gd name="T15" fmla="*/ 113 h 119"/>
                <a:gd name="T16" fmla="*/ 114 w 115"/>
                <a:gd name="T17" fmla="*/ 119 h 119"/>
                <a:gd name="T18" fmla="*/ 97 w 115"/>
                <a:gd name="T19" fmla="*/ 118 h 119"/>
                <a:gd name="T20" fmla="*/ 76 w 115"/>
                <a:gd name="T21" fmla="*/ 119 h 119"/>
                <a:gd name="T22" fmla="*/ 76 w 115"/>
                <a:gd name="T23" fmla="*/ 113 h 119"/>
                <a:gd name="T24" fmla="*/ 82 w 115"/>
                <a:gd name="T25" fmla="*/ 111 h 119"/>
                <a:gd name="T26" fmla="*/ 84 w 115"/>
                <a:gd name="T27" fmla="*/ 106 h 119"/>
                <a:gd name="T28" fmla="*/ 73 w 115"/>
                <a:gd name="T29" fmla="*/ 73 h 119"/>
                <a:gd name="T30" fmla="*/ 71 w 115"/>
                <a:gd name="T31" fmla="*/ 72 h 119"/>
                <a:gd name="T32" fmla="*/ 53 w 115"/>
                <a:gd name="T33" fmla="*/ 72 h 119"/>
                <a:gd name="T34" fmla="*/ 37 w 115"/>
                <a:gd name="T35" fmla="*/ 72 h 119"/>
                <a:gd name="T36" fmla="*/ 35 w 115"/>
                <a:gd name="T37" fmla="*/ 74 h 119"/>
                <a:gd name="T38" fmla="*/ 25 w 115"/>
                <a:gd name="T39" fmla="*/ 105 h 119"/>
                <a:gd name="T40" fmla="*/ 29 w 115"/>
                <a:gd name="T41" fmla="*/ 112 h 119"/>
                <a:gd name="T42" fmla="*/ 36 w 115"/>
                <a:gd name="T43" fmla="*/ 113 h 119"/>
                <a:gd name="T44" fmla="*/ 36 w 115"/>
                <a:gd name="T45" fmla="*/ 119 h 119"/>
                <a:gd name="T46" fmla="*/ 15 w 115"/>
                <a:gd name="T47" fmla="*/ 118 h 119"/>
                <a:gd name="T48" fmla="*/ 1 w 115"/>
                <a:gd name="T49" fmla="*/ 119 h 119"/>
                <a:gd name="T50" fmla="*/ 1 w 115"/>
                <a:gd name="T51" fmla="*/ 113 h 119"/>
                <a:gd name="T52" fmla="*/ 17 w 115"/>
                <a:gd name="T53" fmla="*/ 95 h 119"/>
                <a:gd name="T54" fmla="*/ 54 w 115"/>
                <a:gd name="T55" fmla="*/ 20 h 119"/>
                <a:gd name="T56" fmla="*/ 39 w 115"/>
                <a:gd name="T57" fmla="*/ 62 h 119"/>
                <a:gd name="T58" fmla="*/ 40 w 115"/>
                <a:gd name="T59" fmla="*/ 63 h 119"/>
                <a:gd name="T60" fmla="*/ 56 w 115"/>
                <a:gd name="T61" fmla="*/ 63 h 119"/>
                <a:gd name="T62" fmla="*/ 68 w 115"/>
                <a:gd name="T63" fmla="*/ 63 h 119"/>
                <a:gd name="T64" fmla="*/ 69 w 115"/>
                <a:gd name="T65" fmla="*/ 61 h 119"/>
                <a:gd name="T66" fmla="*/ 55 w 115"/>
                <a:gd name="T67" fmla="*/ 20 h 119"/>
                <a:gd name="T68" fmla="*/ 54 w 115"/>
                <a:gd name="T69" fmla="*/ 20 h 1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115" h="119">
                  <a:moveTo>
                    <a:pt x="17" y="95"/>
                  </a:moveTo>
                  <a:cubicBezTo>
                    <a:pt x="27" y="72"/>
                    <a:pt x="45" y="23"/>
                    <a:pt x="49" y="11"/>
                  </a:cubicBezTo>
                  <a:cubicBezTo>
                    <a:pt x="51" y="7"/>
                    <a:pt x="52" y="3"/>
                    <a:pt x="52" y="0"/>
                  </a:cubicBezTo>
                  <a:cubicBezTo>
                    <a:pt x="53" y="0"/>
                    <a:pt x="56" y="0"/>
                    <a:pt x="59" y="0"/>
                  </a:cubicBezTo>
                  <a:cubicBezTo>
                    <a:pt x="63" y="0"/>
                    <a:pt x="65" y="0"/>
                    <a:pt x="65" y="0"/>
                  </a:cubicBezTo>
                  <a:cubicBezTo>
                    <a:pt x="66" y="3"/>
                    <a:pt x="67" y="7"/>
                    <a:pt x="68" y="10"/>
                  </a:cubicBezTo>
                  <a:cubicBezTo>
                    <a:pt x="72" y="21"/>
                    <a:pt x="93" y="82"/>
                    <a:pt x="100" y="98"/>
                  </a:cubicBezTo>
                  <a:cubicBezTo>
                    <a:pt x="106" y="111"/>
                    <a:pt x="105" y="112"/>
                    <a:pt x="114" y="113"/>
                  </a:cubicBezTo>
                  <a:cubicBezTo>
                    <a:pt x="115" y="113"/>
                    <a:pt x="114" y="118"/>
                    <a:pt x="114" y="119"/>
                  </a:cubicBezTo>
                  <a:cubicBezTo>
                    <a:pt x="109" y="119"/>
                    <a:pt x="106" y="118"/>
                    <a:pt x="97" y="118"/>
                  </a:cubicBezTo>
                  <a:cubicBezTo>
                    <a:pt x="88" y="118"/>
                    <a:pt x="80" y="119"/>
                    <a:pt x="76" y="119"/>
                  </a:cubicBezTo>
                  <a:cubicBezTo>
                    <a:pt x="76" y="118"/>
                    <a:pt x="75" y="114"/>
                    <a:pt x="76" y="113"/>
                  </a:cubicBezTo>
                  <a:cubicBezTo>
                    <a:pt x="80" y="113"/>
                    <a:pt x="80" y="113"/>
                    <a:pt x="82" y="111"/>
                  </a:cubicBezTo>
                  <a:cubicBezTo>
                    <a:pt x="84" y="109"/>
                    <a:pt x="85" y="108"/>
                    <a:pt x="84" y="106"/>
                  </a:cubicBezTo>
                  <a:cubicBezTo>
                    <a:pt x="82" y="98"/>
                    <a:pt x="76" y="82"/>
                    <a:pt x="73" y="73"/>
                  </a:cubicBezTo>
                  <a:cubicBezTo>
                    <a:pt x="73" y="73"/>
                    <a:pt x="71" y="72"/>
                    <a:pt x="71" y="72"/>
                  </a:cubicBezTo>
                  <a:cubicBezTo>
                    <a:pt x="68" y="72"/>
                    <a:pt x="62" y="72"/>
                    <a:pt x="53" y="72"/>
                  </a:cubicBezTo>
                  <a:cubicBezTo>
                    <a:pt x="41" y="72"/>
                    <a:pt x="39" y="72"/>
                    <a:pt x="37" y="72"/>
                  </a:cubicBezTo>
                  <a:cubicBezTo>
                    <a:pt x="36" y="72"/>
                    <a:pt x="35" y="73"/>
                    <a:pt x="35" y="74"/>
                  </a:cubicBezTo>
                  <a:cubicBezTo>
                    <a:pt x="31" y="84"/>
                    <a:pt x="25" y="100"/>
                    <a:pt x="25" y="105"/>
                  </a:cubicBezTo>
                  <a:cubicBezTo>
                    <a:pt x="25" y="108"/>
                    <a:pt x="25" y="111"/>
                    <a:pt x="29" y="112"/>
                  </a:cubicBezTo>
                  <a:cubicBezTo>
                    <a:pt x="32" y="112"/>
                    <a:pt x="33" y="113"/>
                    <a:pt x="36" y="113"/>
                  </a:cubicBezTo>
                  <a:cubicBezTo>
                    <a:pt x="37" y="113"/>
                    <a:pt x="36" y="118"/>
                    <a:pt x="36" y="119"/>
                  </a:cubicBezTo>
                  <a:cubicBezTo>
                    <a:pt x="32" y="119"/>
                    <a:pt x="26" y="118"/>
                    <a:pt x="15" y="118"/>
                  </a:cubicBezTo>
                  <a:cubicBezTo>
                    <a:pt x="4" y="118"/>
                    <a:pt x="5" y="119"/>
                    <a:pt x="1" y="119"/>
                  </a:cubicBezTo>
                  <a:cubicBezTo>
                    <a:pt x="0" y="118"/>
                    <a:pt x="0" y="113"/>
                    <a:pt x="1" y="113"/>
                  </a:cubicBezTo>
                  <a:cubicBezTo>
                    <a:pt x="11" y="112"/>
                    <a:pt x="11" y="110"/>
                    <a:pt x="17" y="95"/>
                  </a:cubicBezTo>
                  <a:moveTo>
                    <a:pt x="54" y="20"/>
                  </a:moveTo>
                  <a:cubicBezTo>
                    <a:pt x="51" y="30"/>
                    <a:pt x="43" y="52"/>
                    <a:pt x="39" y="62"/>
                  </a:cubicBezTo>
                  <a:cubicBezTo>
                    <a:pt x="39" y="62"/>
                    <a:pt x="40" y="63"/>
                    <a:pt x="40" y="63"/>
                  </a:cubicBezTo>
                  <a:cubicBezTo>
                    <a:pt x="42" y="63"/>
                    <a:pt x="48" y="63"/>
                    <a:pt x="56" y="63"/>
                  </a:cubicBezTo>
                  <a:cubicBezTo>
                    <a:pt x="60" y="63"/>
                    <a:pt x="66" y="63"/>
                    <a:pt x="68" y="63"/>
                  </a:cubicBezTo>
                  <a:cubicBezTo>
                    <a:pt x="69" y="63"/>
                    <a:pt x="69" y="62"/>
                    <a:pt x="69" y="61"/>
                  </a:cubicBezTo>
                  <a:cubicBezTo>
                    <a:pt x="65" y="50"/>
                    <a:pt x="58" y="28"/>
                    <a:pt x="55" y="20"/>
                  </a:cubicBezTo>
                  <a:cubicBezTo>
                    <a:pt x="55" y="20"/>
                    <a:pt x="54" y="20"/>
                    <a:pt x="54" y="20"/>
                  </a:cubicBezTo>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16" name="Freeform 13">
              <a:extLst>
                <a:ext uri="{FF2B5EF4-FFF2-40B4-BE49-F238E27FC236}">
                  <a16:creationId xmlns:a16="http://schemas.microsoft.com/office/drawing/2014/main" id="{AC0D780C-B5AF-577D-C30A-D9D9878B3706}"/>
                </a:ext>
              </a:extLst>
            </p:cNvPr>
            <p:cNvSpPr>
              <a:spLocks/>
            </p:cNvSpPr>
            <p:nvPr userDrawn="1"/>
          </p:nvSpPr>
          <p:spPr bwMode="auto">
            <a:xfrm>
              <a:off x="1312863" y="4930775"/>
              <a:ext cx="595313" cy="884238"/>
            </a:xfrm>
            <a:custGeom>
              <a:avLst/>
              <a:gdLst>
                <a:gd name="T0" fmla="*/ 49 w 54"/>
                <a:gd name="T1" fmla="*/ 22 h 80"/>
                <a:gd name="T2" fmla="*/ 44 w 54"/>
                <a:gd name="T3" fmla="*/ 22 h 80"/>
                <a:gd name="T4" fmla="*/ 37 w 54"/>
                <a:gd name="T5" fmla="*/ 8 h 80"/>
                <a:gd name="T6" fmla="*/ 28 w 54"/>
                <a:gd name="T7" fmla="*/ 6 h 80"/>
                <a:gd name="T8" fmla="*/ 16 w 54"/>
                <a:gd name="T9" fmla="*/ 17 h 80"/>
                <a:gd name="T10" fmla="*/ 34 w 54"/>
                <a:gd name="T11" fmla="*/ 34 h 80"/>
                <a:gd name="T12" fmla="*/ 54 w 54"/>
                <a:gd name="T13" fmla="*/ 57 h 80"/>
                <a:gd name="T14" fmla="*/ 24 w 54"/>
                <a:gd name="T15" fmla="*/ 80 h 80"/>
                <a:gd name="T16" fmla="*/ 4 w 54"/>
                <a:gd name="T17" fmla="*/ 77 h 80"/>
                <a:gd name="T18" fmla="*/ 0 w 54"/>
                <a:gd name="T19" fmla="*/ 56 h 80"/>
                <a:gd name="T20" fmla="*/ 6 w 54"/>
                <a:gd name="T21" fmla="*/ 54 h 80"/>
                <a:gd name="T22" fmla="*/ 17 w 54"/>
                <a:gd name="T23" fmla="*/ 72 h 80"/>
                <a:gd name="T24" fmla="*/ 27 w 54"/>
                <a:gd name="T25" fmla="*/ 74 h 80"/>
                <a:gd name="T26" fmla="*/ 40 w 54"/>
                <a:gd name="T27" fmla="*/ 63 h 80"/>
                <a:gd name="T28" fmla="*/ 24 w 54"/>
                <a:gd name="T29" fmla="*/ 47 h 80"/>
                <a:gd name="T30" fmla="*/ 3 w 54"/>
                <a:gd name="T31" fmla="*/ 22 h 80"/>
                <a:gd name="T32" fmla="*/ 31 w 54"/>
                <a:gd name="T33" fmla="*/ 0 h 80"/>
                <a:gd name="T34" fmla="*/ 44 w 54"/>
                <a:gd name="T35" fmla="*/ 1 h 80"/>
                <a:gd name="T36" fmla="*/ 51 w 54"/>
                <a:gd name="T37" fmla="*/ 2 h 80"/>
                <a:gd name="T38" fmla="*/ 49 w 54"/>
                <a:gd name="T39" fmla="*/ 22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54" h="80">
                  <a:moveTo>
                    <a:pt x="49" y="22"/>
                  </a:moveTo>
                  <a:cubicBezTo>
                    <a:pt x="48" y="23"/>
                    <a:pt x="45" y="23"/>
                    <a:pt x="44" y="22"/>
                  </a:cubicBezTo>
                  <a:cubicBezTo>
                    <a:pt x="43" y="14"/>
                    <a:pt x="41" y="10"/>
                    <a:pt x="37" y="8"/>
                  </a:cubicBezTo>
                  <a:cubicBezTo>
                    <a:pt x="35" y="6"/>
                    <a:pt x="32" y="6"/>
                    <a:pt x="28" y="6"/>
                  </a:cubicBezTo>
                  <a:cubicBezTo>
                    <a:pt x="21" y="6"/>
                    <a:pt x="16" y="10"/>
                    <a:pt x="16" y="17"/>
                  </a:cubicBezTo>
                  <a:cubicBezTo>
                    <a:pt x="16" y="23"/>
                    <a:pt x="19" y="27"/>
                    <a:pt x="34" y="34"/>
                  </a:cubicBezTo>
                  <a:cubicBezTo>
                    <a:pt x="50" y="41"/>
                    <a:pt x="54" y="48"/>
                    <a:pt x="54" y="57"/>
                  </a:cubicBezTo>
                  <a:cubicBezTo>
                    <a:pt x="54" y="71"/>
                    <a:pt x="41" y="80"/>
                    <a:pt x="24" y="80"/>
                  </a:cubicBezTo>
                  <a:cubicBezTo>
                    <a:pt x="17" y="80"/>
                    <a:pt x="8" y="79"/>
                    <a:pt x="4" y="77"/>
                  </a:cubicBezTo>
                  <a:cubicBezTo>
                    <a:pt x="2" y="72"/>
                    <a:pt x="0" y="60"/>
                    <a:pt x="0" y="56"/>
                  </a:cubicBezTo>
                  <a:cubicBezTo>
                    <a:pt x="1" y="55"/>
                    <a:pt x="5" y="54"/>
                    <a:pt x="6" y="54"/>
                  </a:cubicBezTo>
                  <a:cubicBezTo>
                    <a:pt x="9" y="64"/>
                    <a:pt x="12" y="69"/>
                    <a:pt x="17" y="72"/>
                  </a:cubicBezTo>
                  <a:cubicBezTo>
                    <a:pt x="20" y="73"/>
                    <a:pt x="24" y="74"/>
                    <a:pt x="27" y="74"/>
                  </a:cubicBezTo>
                  <a:cubicBezTo>
                    <a:pt x="35" y="74"/>
                    <a:pt x="40" y="70"/>
                    <a:pt x="40" y="63"/>
                  </a:cubicBezTo>
                  <a:cubicBezTo>
                    <a:pt x="40" y="57"/>
                    <a:pt x="36" y="53"/>
                    <a:pt x="24" y="47"/>
                  </a:cubicBezTo>
                  <a:cubicBezTo>
                    <a:pt x="9" y="39"/>
                    <a:pt x="3" y="33"/>
                    <a:pt x="3" y="22"/>
                  </a:cubicBezTo>
                  <a:cubicBezTo>
                    <a:pt x="3" y="11"/>
                    <a:pt x="12" y="0"/>
                    <a:pt x="31" y="0"/>
                  </a:cubicBezTo>
                  <a:cubicBezTo>
                    <a:pt x="36" y="0"/>
                    <a:pt x="40" y="0"/>
                    <a:pt x="44" y="1"/>
                  </a:cubicBezTo>
                  <a:cubicBezTo>
                    <a:pt x="47" y="2"/>
                    <a:pt x="50" y="2"/>
                    <a:pt x="51" y="2"/>
                  </a:cubicBezTo>
                  <a:cubicBezTo>
                    <a:pt x="50" y="8"/>
                    <a:pt x="50" y="14"/>
                    <a:pt x="49" y="22"/>
                  </a:cubicBezTo>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17" name="Freeform 14">
              <a:extLst>
                <a:ext uri="{FF2B5EF4-FFF2-40B4-BE49-F238E27FC236}">
                  <a16:creationId xmlns:a16="http://schemas.microsoft.com/office/drawing/2014/main" id="{AFD81863-5F78-EAD0-51FA-12BAAA9A7A81}"/>
                </a:ext>
              </a:extLst>
            </p:cNvPr>
            <p:cNvSpPr>
              <a:spLocks/>
            </p:cNvSpPr>
            <p:nvPr userDrawn="1"/>
          </p:nvSpPr>
          <p:spPr bwMode="auto">
            <a:xfrm>
              <a:off x="1997075" y="4930775"/>
              <a:ext cx="595313" cy="884238"/>
            </a:xfrm>
            <a:custGeom>
              <a:avLst/>
              <a:gdLst>
                <a:gd name="T0" fmla="*/ 49 w 54"/>
                <a:gd name="T1" fmla="*/ 22 h 80"/>
                <a:gd name="T2" fmla="*/ 44 w 54"/>
                <a:gd name="T3" fmla="*/ 22 h 80"/>
                <a:gd name="T4" fmla="*/ 37 w 54"/>
                <a:gd name="T5" fmla="*/ 8 h 80"/>
                <a:gd name="T6" fmla="*/ 28 w 54"/>
                <a:gd name="T7" fmla="*/ 6 h 80"/>
                <a:gd name="T8" fmla="*/ 16 w 54"/>
                <a:gd name="T9" fmla="*/ 17 h 80"/>
                <a:gd name="T10" fmla="*/ 34 w 54"/>
                <a:gd name="T11" fmla="*/ 34 h 80"/>
                <a:gd name="T12" fmla="*/ 54 w 54"/>
                <a:gd name="T13" fmla="*/ 57 h 80"/>
                <a:gd name="T14" fmla="*/ 24 w 54"/>
                <a:gd name="T15" fmla="*/ 80 h 80"/>
                <a:gd name="T16" fmla="*/ 4 w 54"/>
                <a:gd name="T17" fmla="*/ 77 h 80"/>
                <a:gd name="T18" fmla="*/ 0 w 54"/>
                <a:gd name="T19" fmla="*/ 56 h 80"/>
                <a:gd name="T20" fmla="*/ 6 w 54"/>
                <a:gd name="T21" fmla="*/ 54 h 80"/>
                <a:gd name="T22" fmla="*/ 17 w 54"/>
                <a:gd name="T23" fmla="*/ 72 h 80"/>
                <a:gd name="T24" fmla="*/ 27 w 54"/>
                <a:gd name="T25" fmla="*/ 74 h 80"/>
                <a:gd name="T26" fmla="*/ 40 w 54"/>
                <a:gd name="T27" fmla="*/ 63 h 80"/>
                <a:gd name="T28" fmla="*/ 24 w 54"/>
                <a:gd name="T29" fmla="*/ 47 h 80"/>
                <a:gd name="T30" fmla="*/ 3 w 54"/>
                <a:gd name="T31" fmla="*/ 22 h 80"/>
                <a:gd name="T32" fmla="*/ 31 w 54"/>
                <a:gd name="T33" fmla="*/ 0 h 80"/>
                <a:gd name="T34" fmla="*/ 44 w 54"/>
                <a:gd name="T35" fmla="*/ 1 h 80"/>
                <a:gd name="T36" fmla="*/ 51 w 54"/>
                <a:gd name="T37" fmla="*/ 2 h 80"/>
                <a:gd name="T38" fmla="*/ 49 w 54"/>
                <a:gd name="T39" fmla="*/ 22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54" h="80">
                  <a:moveTo>
                    <a:pt x="49" y="22"/>
                  </a:moveTo>
                  <a:cubicBezTo>
                    <a:pt x="49" y="23"/>
                    <a:pt x="45" y="23"/>
                    <a:pt x="44" y="22"/>
                  </a:cubicBezTo>
                  <a:cubicBezTo>
                    <a:pt x="43" y="14"/>
                    <a:pt x="41" y="10"/>
                    <a:pt x="37" y="8"/>
                  </a:cubicBezTo>
                  <a:cubicBezTo>
                    <a:pt x="35" y="6"/>
                    <a:pt x="32" y="6"/>
                    <a:pt x="28" y="6"/>
                  </a:cubicBezTo>
                  <a:cubicBezTo>
                    <a:pt x="21" y="6"/>
                    <a:pt x="16" y="10"/>
                    <a:pt x="16" y="17"/>
                  </a:cubicBezTo>
                  <a:cubicBezTo>
                    <a:pt x="16" y="23"/>
                    <a:pt x="19" y="27"/>
                    <a:pt x="34" y="34"/>
                  </a:cubicBezTo>
                  <a:cubicBezTo>
                    <a:pt x="50" y="41"/>
                    <a:pt x="54" y="48"/>
                    <a:pt x="54" y="57"/>
                  </a:cubicBezTo>
                  <a:cubicBezTo>
                    <a:pt x="54" y="71"/>
                    <a:pt x="41" y="80"/>
                    <a:pt x="24" y="80"/>
                  </a:cubicBezTo>
                  <a:cubicBezTo>
                    <a:pt x="17" y="80"/>
                    <a:pt x="8" y="79"/>
                    <a:pt x="4" y="77"/>
                  </a:cubicBezTo>
                  <a:cubicBezTo>
                    <a:pt x="2" y="72"/>
                    <a:pt x="1" y="60"/>
                    <a:pt x="0" y="56"/>
                  </a:cubicBezTo>
                  <a:cubicBezTo>
                    <a:pt x="1" y="55"/>
                    <a:pt x="5" y="54"/>
                    <a:pt x="6" y="54"/>
                  </a:cubicBezTo>
                  <a:cubicBezTo>
                    <a:pt x="9" y="64"/>
                    <a:pt x="12" y="69"/>
                    <a:pt x="17" y="72"/>
                  </a:cubicBezTo>
                  <a:cubicBezTo>
                    <a:pt x="20" y="73"/>
                    <a:pt x="24" y="74"/>
                    <a:pt x="27" y="74"/>
                  </a:cubicBezTo>
                  <a:cubicBezTo>
                    <a:pt x="35" y="74"/>
                    <a:pt x="40" y="70"/>
                    <a:pt x="40" y="63"/>
                  </a:cubicBezTo>
                  <a:cubicBezTo>
                    <a:pt x="40" y="57"/>
                    <a:pt x="36" y="53"/>
                    <a:pt x="24" y="47"/>
                  </a:cubicBezTo>
                  <a:cubicBezTo>
                    <a:pt x="9" y="39"/>
                    <a:pt x="3" y="33"/>
                    <a:pt x="3" y="22"/>
                  </a:cubicBezTo>
                  <a:cubicBezTo>
                    <a:pt x="3" y="11"/>
                    <a:pt x="12" y="0"/>
                    <a:pt x="31" y="0"/>
                  </a:cubicBezTo>
                  <a:cubicBezTo>
                    <a:pt x="36" y="0"/>
                    <a:pt x="40" y="0"/>
                    <a:pt x="44" y="1"/>
                  </a:cubicBezTo>
                  <a:cubicBezTo>
                    <a:pt x="47" y="2"/>
                    <a:pt x="50" y="2"/>
                    <a:pt x="51" y="2"/>
                  </a:cubicBezTo>
                  <a:cubicBezTo>
                    <a:pt x="50" y="8"/>
                    <a:pt x="50" y="14"/>
                    <a:pt x="49" y="22"/>
                  </a:cubicBezTo>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18" name="Freeform 15">
              <a:extLst>
                <a:ext uri="{FF2B5EF4-FFF2-40B4-BE49-F238E27FC236}">
                  <a16:creationId xmlns:a16="http://schemas.microsoft.com/office/drawing/2014/main" id="{0FB524F9-2CCD-E9E4-3BCA-709631D8471F}"/>
                </a:ext>
              </a:extLst>
            </p:cNvPr>
            <p:cNvSpPr>
              <a:spLocks/>
            </p:cNvSpPr>
            <p:nvPr userDrawn="1"/>
          </p:nvSpPr>
          <p:spPr bwMode="auto">
            <a:xfrm>
              <a:off x="2670175" y="4941888"/>
              <a:ext cx="904875" cy="884238"/>
            </a:xfrm>
            <a:custGeom>
              <a:avLst/>
              <a:gdLst>
                <a:gd name="T0" fmla="*/ 82 w 82"/>
                <a:gd name="T1" fmla="*/ 67 h 80"/>
                <a:gd name="T2" fmla="*/ 81 w 82"/>
                <a:gd name="T3" fmla="*/ 72 h 80"/>
                <a:gd name="T4" fmla="*/ 60 w 82"/>
                <a:gd name="T5" fmla="*/ 80 h 80"/>
                <a:gd name="T6" fmla="*/ 59 w 82"/>
                <a:gd name="T7" fmla="*/ 79 h 80"/>
                <a:gd name="T8" fmla="*/ 59 w 82"/>
                <a:gd name="T9" fmla="*/ 68 h 80"/>
                <a:gd name="T10" fmla="*/ 57 w 82"/>
                <a:gd name="T11" fmla="*/ 67 h 80"/>
                <a:gd name="T12" fmla="*/ 32 w 82"/>
                <a:gd name="T13" fmla="*/ 79 h 80"/>
                <a:gd name="T14" fmla="*/ 9 w 82"/>
                <a:gd name="T15" fmla="*/ 54 h 80"/>
                <a:gd name="T16" fmla="*/ 9 w 82"/>
                <a:gd name="T17" fmla="*/ 16 h 80"/>
                <a:gd name="T18" fmla="*/ 6 w 82"/>
                <a:gd name="T19" fmla="*/ 10 h 80"/>
                <a:gd name="T20" fmla="*/ 0 w 82"/>
                <a:gd name="T21" fmla="*/ 8 h 80"/>
                <a:gd name="T22" fmla="*/ 1 w 82"/>
                <a:gd name="T23" fmla="*/ 3 h 80"/>
                <a:gd name="T24" fmla="*/ 25 w 82"/>
                <a:gd name="T25" fmla="*/ 0 h 80"/>
                <a:gd name="T26" fmla="*/ 24 w 82"/>
                <a:gd name="T27" fmla="*/ 37 h 80"/>
                <a:gd name="T28" fmla="*/ 25 w 82"/>
                <a:gd name="T29" fmla="*/ 57 h 80"/>
                <a:gd name="T30" fmla="*/ 41 w 82"/>
                <a:gd name="T31" fmla="*/ 68 h 80"/>
                <a:gd name="T32" fmla="*/ 56 w 82"/>
                <a:gd name="T33" fmla="*/ 62 h 80"/>
                <a:gd name="T34" fmla="*/ 59 w 82"/>
                <a:gd name="T35" fmla="*/ 57 h 80"/>
                <a:gd name="T36" fmla="*/ 59 w 82"/>
                <a:gd name="T37" fmla="*/ 16 h 80"/>
                <a:gd name="T38" fmla="*/ 55 w 82"/>
                <a:gd name="T39" fmla="*/ 10 h 80"/>
                <a:gd name="T40" fmla="*/ 46 w 82"/>
                <a:gd name="T41" fmla="*/ 8 h 80"/>
                <a:gd name="T42" fmla="*/ 47 w 82"/>
                <a:gd name="T43" fmla="*/ 3 h 80"/>
                <a:gd name="T44" fmla="*/ 74 w 82"/>
                <a:gd name="T45" fmla="*/ 0 h 80"/>
                <a:gd name="T46" fmla="*/ 73 w 82"/>
                <a:gd name="T47" fmla="*/ 17 h 80"/>
                <a:gd name="T48" fmla="*/ 73 w 82"/>
                <a:gd name="T49" fmla="*/ 60 h 80"/>
                <a:gd name="T50" fmla="*/ 78 w 82"/>
                <a:gd name="T51" fmla="*/ 67 h 80"/>
                <a:gd name="T52" fmla="*/ 82 w 82"/>
                <a:gd name="T53" fmla="*/ 67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82" h="80">
                  <a:moveTo>
                    <a:pt x="82" y="67"/>
                  </a:moveTo>
                  <a:cubicBezTo>
                    <a:pt x="82" y="68"/>
                    <a:pt x="82" y="72"/>
                    <a:pt x="81" y="72"/>
                  </a:cubicBezTo>
                  <a:cubicBezTo>
                    <a:pt x="74" y="75"/>
                    <a:pt x="64" y="79"/>
                    <a:pt x="60" y="80"/>
                  </a:cubicBezTo>
                  <a:cubicBezTo>
                    <a:pt x="60" y="80"/>
                    <a:pt x="59" y="79"/>
                    <a:pt x="59" y="79"/>
                  </a:cubicBezTo>
                  <a:cubicBezTo>
                    <a:pt x="59" y="76"/>
                    <a:pt x="59" y="71"/>
                    <a:pt x="59" y="68"/>
                  </a:cubicBezTo>
                  <a:cubicBezTo>
                    <a:pt x="59" y="67"/>
                    <a:pt x="58" y="67"/>
                    <a:pt x="57" y="67"/>
                  </a:cubicBezTo>
                  <a:cubicBezTo>
                    <a:pt x="46" y="77"/>
                    <a:pt x="38" y="79"/>
                    <a:pt x="32" y="79"/>
                  </a:cubicBezTo>
                  <a:cubicBezTo>
                    <a:pt x="13" y="79"/>
                    <a:pt x="10" y="66"/>
                    <a:pt x="9" y="54"/>
                  </a:cubicBezTo>
                  <a:cubicBezTo>
                    <a:pt x="9" y="44"/>
                    <a:pt x="10" y="24"/>
                    <a:pt x="9" y="16"/>
                  </a:cubicBezTo>
                  <a:cubicBezTo>
                    <a:pt x="9" y="13"/>
                    <a:pt x="9" y="11"/>
                    <a:pt x="6" y="10"/>
                  </a:cubicBezTo>
                  <a:cubicBezTo>
                    <a:pt x="5" y="9"/>
                    <a:pt x="4" y="9"/>
                    <a:pt x="0" y="8"/>
                  </a:cubicBezTo>
                  <a:cubicBezTo>
                    <a:pt x="0" y="7"/>
                    <a:pt x="0" y="3"/>
                    <a:pt x="1" y="3"/>
                  </a:cubicBezTo>
                  <a:cubicBezTo>
                    <a:pt x="9" y="3"/>
                    <a:pt x="20" y="1"/>
                    <a:pt x="25" y="0"/>
                  </a:cubicBezTo>
                  <a:cubicBezTo>
                    <a:pt x="25" y="5"/>
                    <a:pt x="24" y="15"/>
                    <a:pt x="24" y="37"/>
                  </a:cubicBezTo>
                  <a:cubicBezTo>
                    <a:pt x="24" y="47"/>
                    <a:pt x="24" y="54"/>
                    <a:pt x="25" y="57"/>
                  </a:cubicBezTo>
                  <a:cubicBezTo>
                    <a:pt x="27" y="63"/>
                    <a:pt x="31" y="68"/>
                    <a:pt x="41" y="68"/>
                  </a:cubicBezTo>
                  <a:cubicBezTo>
                    <a:pt x="46" y="68"/>
                    <a:pt x="52" y="66"/>
                    <a:pt x="56" y="62"/>
                  </a:cubicBezTo>
                  <a:cubicBezTo>
                    <a:pt x="58" y="61"/>
                    <a:pt x="58" y="59"/>
                    <a:pt x="59" y="57"/>
                  </a:cubicBezTo>
                  <a:cubicBezTo>
                    <a:pt x="59" y="55"/>
                    <a:pt x="59" y="39"/>
                    <a:pt x="59" y="16"/>
                  </a:cubicBezTo>
                  <a:cubicBezTo>
                    <a:pt x="58" y="13"/>
                    <a:pt x="58" y="11"/>
                    <a:pt x="55" y="10"/>
                  </a:cubicBezTo>
                  <a:cubicBezTo>
                    <a:pt x="52" y="9"/>
                    <a:pt x="51" y="9"/>
                    <a:pt x="46" y="8"/>
                  </a:cubicBezTo>
                  <a:cubicBezTo>
                    <a:pt x="46" y="7"/>
                    <a:pt x="46" y="3"/>
                    <a:pt x="47" y="3"/>
                  </a:cubicBezTo>
                  <a:cubicBezTo>
                    <a:pt x="57" y="3"/>
                    <a:pt x="70" y="1"/>
                    <a:pt x="74" y="0"/>
                  </a:cubicBezTo>
                  <a:cubicBezTo>
                    <a:pt x="74" y="4"/>
                    <a:pt x="74" y="10"/>
                    <a:pt x="73" y="17"/>
                  </a:cubicBezTo>
                  <a:cubicBezTo>
                    <a:pt x="73" y="60"/>
                    <a:pt x="73" y="60"/>
                    <a:pt x="73" y="60"/>
                  </a:cubicBezTo>
                  <a:cubicBezTo>
                    <a:pt x="73" y="65"/>
                    <a:pt x="74" y="67"/>
                    <a:pt x="78" y="67"/>
                  </a:cubicBezTo>
                  <a:lnTo>
                    <a:pt x="82" y="67"/>
                  </a:lnTo>
                  <a:close/>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19" name="Freeform 16">
              <a:extLst>
                <a:ext uri="{FF2B5EF4-FFF2-40B4-BE49-F238E27FC236}">
                  <a16:creationId xmlns:a16="http://schemas.microsoft.com/office/drawing/2014/main" id="{7F58AB9B-B232-CC78-6A44-1B456A16615D}"/>
                </a:ext>
              </a:extLst>
            </p:cNvPr>
            <p:cNvSpPr>
              <a:spLocks/>
            </p:cNvSpPr>
            <p:nvPr userDrawn="1"/>
          </p:nvSpPr>
          <p:spPr bwMode="auto">
            <a:xfrm>
              <a:off x="3651250" y="4930775"/>
              <a:ext cx="641350" cy="873125"/>
            </a:xfrm>
            <a:custGeom>
              <a:avLst/>
              <a:gdLst>
                <a:gd name="T0" fmla="*/ 58 w 58"/>
                <a:gd name="T1" fmla="*/ 4 h 79"/>
                <a:gd name="T2" fmla="*/ 58 w 58"/>
                <a:gd name="T3" fmla="*/ 7 h 79"/>
                <a:gd name="T4" fmla="*/ 52 w 58"/>
                <a:gd name="T5" fmla="*/ 19 h 79"/>
                <a:gd name="T6" fmla="*/ 50 w 58"/>
                <a:gd name="T7" fmla="*/ 20 h 79"/>
                <a:gd name="T8" fmla="*/ 38 w 58"/>
                <a:gd name="T9" fmla="*/ 14 h 79"/>
                <a:gd name="T10" fmla="*/ 28 w 58"/>
                <a:gd name="T11" fmla="*/ 22 h 79"/>
                <a:gd name="T12" fmla="*/ 26 w 58"/>
                <a:gd name="T13" fmla="*/ 29 h 79"/>
                <a:gd name="T14" fmla="*/ 27 w 58"/>
                <a:gd name="T15" fmla="*/ 65 h 79"/>
                <a:gd name="T16" fmla="*/ 31 w 58"/>
                <a:gd name="T17" fmla="*/ 71 h 79"/>
                <a:gd name="T18" fmla="*/ 40 w 58"/>
                <a:gd name="T19" fmla="*/ 73 h 79"/>
                <a:gd name="T20" fmla="*/ 40 w 58"/>
                <a:gd name="T21" fmla="*/ 79 h 79"/>
                <a:gd name="T22" fmla="*/ 19 w 58"/>
                <a:gd name="T23" fmla="*/ 78 h 79"/>
                <a:gd name="T24" fmla="*/ 0 w 58"/>
                <a:gd name="T25" fmla="*/ 79 h 79"/>
                <a:gd name="T26" fmla="*/ 0 w 58"/>
                <a:gd name="T27" fmla="*/ 73 h 79"/>
                <a:gd name="T28" fmla="*/ 8 w 58"/>
                <a:gd name="T29" fmla="*/ 72 h 79"/>
                <a:gd name="T30" fmla="*/ 11 w 58"/>
                <a:gd name="T31" fmla="*/ 66 h 79"/>
                <a:gd name="T32" fmla="*/ 12 w 58"/>
                <a:gd name="T33" fmla="*/ 34 h 79"/>
                <a:gd name="T34" fmla="*/ 12 w 58"/>
                <a:gd name="T35" fmla="*/ 19 h 79"/>
                <a:gd name="T36" fmla="*/ 1 w 58"/>
                <a:gd name="T37" fmla="*/ 11 h 79"/>
                <a:gd name="T38" fmla="*/ 2 w 58"/>
                <a:gd name="T39" fmla="*/ 7 h 79"/>
                <a:gd name="T40" fmla="*/ 25 w 58"/>
                <a:gd name="T41" fmla="*/ 0 h 79"/>
                <a:gd name="T42" fmla="*/ 26 w 58"/>
                <a:gd name="T43" fmla="*/ 0 h 79"/>
                <a:gd name="T44" fmla="*/ 26 w 58"/>
                <a:gd name="T45" fmla="*/ 15 h 79"/>
                <a:gd name="T46" fmla="*/ 27 w 58"/>
                <a:gd name="T47" fmla="*/ 16 h 79"/>
                <a:gd name="T48" fmla="*/ 39 w 58"/>
                <a:gd name="T49" fmla="*/ 3 h 79"/>
                <a:gd name="T50" fmla="*/ 49 w 58"/>
                <a:gd name="T51" fmla="*/ 0 h 79"/>
                <a:gd name="T52" fmla="*/ 58 w 58"/>
                <a:gd name="T53" fmla="*/ 4 h 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58" h="79">
                  <a:moveTo>
                    <a:pt x="58" y="4"/>
                  </a:moveTo>
                  <a:cubicBezTo>
                    <a:pt x="58" y="5"/>
                    <a:pt x="58" y="6"/>
                    <a:pt x="58" y="7"/>
                  </a:cubicBezTo>
                  <a:cubicBezTo>
                    <a:pt x="57" y="9"/>
                    <a:pt x="54" y="17"/>
                    <a:pt x="52" y="19"/>
                  </a:cubicBezTo>
                  <a:cubicBezTo>
                    <a:pt x="52" y="19"/>
                    <a:pt x="51" y="20"/>
                    <a:pt x="50" y="20"/>
                  </a:cubicBezTo>
                  <a:cubicBezTo>
                    <a:pt x="47" y="17"/>
                    <a:pt x="42" y="14"/>
                    <a:pt x="38" y="14"/>
                  </a:cubicBezTo>
                  <a:cubicBezTo>
                    <a:pt x="34" y="14"/>
                    <a:pt x="30" y="18"/>
                    <a:pt x="28" y="22"/>
                  </a:cubicBezTo>
                  <a:cubicBezTo>
                    <a:pt x="27" y="23"/>
                    <a:pt x="26" y="26"/>
                    <a:pt x="26" y="29"/>
                  </a:cubicBezTo>
                  <a:cubicBezTo>
                    <a:pt x="26" y="42"/>
                    <a:pt x="26" y="61"/>
                    <a:pt x="27" y="65"/>
                  </a:cubicBezTo>
                  <a:cubicBezTo>
                    <a:pt x="27" y="68"/>
                    <a:pt x="28" y="70"/>
                    <a:pt x="31" y="71"/>
                  </a:cubicBezTo>
                  <a:cubicBezTo>
                    <a:pt x="34" y="72"/>
                    <a:pt x="36" y="73"/>
                    <a:pt x="40" y="73"/>
                  </a:cubicBezTo>
                  <a:cubicBezTo>
                    <a:pt x="41" y="74"/>
                    <a:pt x="41" y="78"/>
                    <a:pt x="40" y="79"/>
                  </a:cubicBezTo>
                  <a:cubicBezTo>
                    <a:pt x="37" y="79"/>
                    <a:pt x="27" y="78"/>
                    <a:pt x="19" y="78"/>
                  </a:cubicBezTo>
                  <a:cubicBezTo>
                    <a:pt x="14" y="78"/>
                    <a:pt x="4" y="79"/>
                    <a:pt x="0" y="79"/>
                  </a:cubicBezTo>
                  <a:cubicBezTo>
                    <a:pt x="0" y="78"/>
                    <a:pt x="0" y="74"/>
                    <a:pt x="0" y="73"/>
                  </a:cubicBezTo>
                  <a:cubicBezTo>
                    <a:pt x="3" y="73"/>
                    <a:pt x="6" y="72"/>
                    <a:pt x="8" y="72"/>
                  </a:cubicBezTo>
                  <a:cubicBezTo>
                    <a:pt x="10" y="71"/>
                    <a:pt x="11" y="70"/>
                    <a:pt x="11" y="66"/>
                  </a:cubicBezTo>
                  <a:cubicBezTo>
                    <a:pt x="12" y="63"/>
                    <a:pt x="12" y="47"/>
                    <a:pt x="12" y="34"/>
                  </a:cubicBezTo>
                  <a:cubicBezTo>
                    <a:pt x="12" y="27"/>
                    <a:pt x="12" y="21"/>
                    <a:pt x="12" y="19"/>
                  </a:cubicBezTo>
                  <a:cubicBezTo>
                    <a:pt x="11" y="16"/>
                    <a:pt x="10" y="14"/>
                    <a:pt x="1" y="11"/>
                  </a:cubicBezTo>
                  <a:cubicBezTo>
                    <a:pt x="1" y="10"/>
                    <a:pt x="1" y="7"/>
                    <a:pt x="2" y="7"/>
                  </a:cubicBezTo>
                  <a:cubicBezTo>
                    <a:pt x="9" y="6"/>
                    <a:pt x="20" y="3"/>
                    <a:pt x="25" y="0"/>
                  </a:cubicBezTo>
                  <a:cubicBezTo>
                    <a:pt x="26" y="0"/>
                    <a:pt x="26" y="0"/>
                    <a:pt x="26" y="0"/>
                  </a:cubicBezTo>
                  <a:cubicBezTo>
                    <a:pt x="26" y="3"/>
                    <a:pt x="26" y="12"/>
                    <a:pt x="26" y="15"/>
                  </a:cubicBezTo>
                  <a:cubicBezTo>
                    <a:pt x="26" y="16"/>
                    <a:pt x="27" y="16"/>
                    <a:pt x="27" y="16"/>
                  </a:cubicBezTo>
                  <a:cubicBezTo>
                    <a:pt x="31" y="11"/>
                    <a:pt x="35" y="7"/>
                    <a:pt x="39" y="3"/>
                  </a:cubicBezTo>
                  <a:cubicBezTo>
                    <a:pt x="42" y="1"/>
                    <a:pt x="45" y="0"/>
                    <a:pt x="49" y="0"/>
                  </a:cubicBezTo>
                  <a:cubicBezTo>
                    <a:pt x="52" y="0"/>
                    <a:pt x="56" y="1"/>
                    <a:pt x="58" y="4"/>
                  </a:cubicBezTo>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20" name="Freeform 17">
              <a:extLst>
                <a:ext uri="{FF2B5EF4-FFF2-40B4-BE49-F238E27FC236}">
                  <a16:creationId xmlns:a16="http://schemas.microsoft.com/office/drawing/2014/main" id="{CDED2691-22F1-B0FB-7A1B-F38F5C1BC9BE}"/>
                </a:ext>
              </a:extLst>
            </p:cNvPr>
            <p:cNvSpPr>
              <a:spLocks/>
            </p:cNvSpPr>
            <p:nvPr userDrawn="1"/>
          </p:nvSpPr>
          <p:spPr bwMode="auto">
            <a:xfrm>
              <a:off x="6069013" y="4489450"/>
              <a:ext cx="1014413" cy="1314450"/>
            </a:xfrm>
            <a:custGeom>
              <a:avLst/>
              <a:gdLst>
                <a:gd name="T0" fmla="*/ 41 w 92"/>
                <a:gd name="T1" fmla="*/ 66 h 119"/>
                <a:gd name="T2" fmla="*/ 42 w 92"/>
                <a:gd name="T3" fmla="*/ 64 h 119"/>
                <a:gd name="T4" fmla="*/ 50 w 92"/>
                <a:gd name="T5" fmla="*/ 65 h 119"/>
                <a:gd name="T6" fmla="*/ 63 w 92"/>
                <a:gd name="T7" fmla="*/ 62 h 119"/>
                <a:gd name="T8" fmla="*/ 75 w 92"/>
                <a:gd name="T9" fmla="*/ 37 h 119"/>
                <a:gd name="T10" fmla="*/ 44 w 92"/>
                <a:gd name="T11" fmla="*/ 7 h 119"/>
                <a:gd name="T12" fmla="*/ 36 w 92"/>
                <a:gd name="T13" fmla="*/ 7 h 119"/>
                <a:gd name="T14" fmla="*/ 34 w 92"/>
                <a:gd name="T15" fmla="*/ 10 h 119"/>
                <a:gd name="T16" fmla="*/ 34 w 92"/>
                <a:gd name="T17" fmla="*/ 56 h 119"/>
                <a:gd name="T18" fmla="*/ 34 w 92"/>
                <a:gd name="T19" fmla="*/ 102 h 119"/>
                <a:gd name="T20" fmla="*/ 41 w 92"/>
                <a:gd name="T21" fmla="*/ 111 h 119"/>
                <a:gd name="T22" fmla="*/ 49 w 92"/>
                <a:gd name="T23" fmla="*/ 113 h 119"/>
                <a:gd name="T24" fmla="*/ 49 w 92"/>
                <a:gd name="T25" fmla="*/ 119 h 119"/>
                <a:gd name="T26" fmla="*/ 26 w 92"/>
                <a:gd name="T27" fmla="*/ 118 h 119"/>
                <a:gd name="T28" fmla="*/ 4 w 92"/>
                <a:gd name="T29" fmla="*/ 119 h 119"/>
                <a:gd name="T30" fmla="*/ 4 w 92"/>
                <a:gd name="T31" fmla="*/ 113 h 119"/>
                <a:gd name="T32" fmla="*/ 11 w 92"/>
                <a:gd name="T33" fmla="*/ 112 h 119"/>
                <a:gd name="T34" fmla="*/ 17 w 92"/>
                <a:gd name="T35" fmla="*/ 101 h 119"/>
                <a:gd name="T36" fmla="*/ 18 w 92"/>
                <a:gd name="T37" fmla="*/ 58 h 119"/>
                <a:gd name="T38" fmla="*/ 17 w 92"/>
                <a:gd name="T39" fmla="*/ 17 h 119"/>
                <a:gd name="T40" fmla="*/ 10 w 92"/>
                <a:gd name="T41" fmla="*/ 7 h 119"/>
                <a:gd name="T42" fmla="*/ 1 w 92"/>
                <a:gd name="T43" fmla="*/ 5 h 119"/>
                <a:gd name="T44" fmla="*/ 1 w 92"/>
                <a:gd name="T45" fmla="*/ 0 h 119"/>
                <a:gd name="T46" fmla="*/ 24 w 92"/>
                <a:gd name="T47" fmla="*/ 0 h 119"/>
                <a:gd name="T48" fmla="*/ 55 w 92"/>
                <a:gd name="T49" fmla="*/ 0 h 119"/>
                <a:gd name="T50" fmla="*/ 81 w 92"/>
                <a:gd name="T51" fmla="*/ 7 h 119"/>
                <a:gd name="T52" fmla="*/ 92 w 92"/>
                <a:gd name="T53" fmla="*/ 33 h 119"/>
                <a:gd name="T54" fmla="*/ 72 w 92"/>
                <a:gd name="T55" fmla="*/ 66 h 119"/>
                <a:gd name="T56" fmla="*/ 52 w 92"/>
                <a:gd name="T57" fmla="*/ 71 h 119"/>
                <a:gd name="T58" fmla="*/ 44 w 92"/>
                <a:gd name="T59" fmla="*/ 70 h 119"/>
                <a:gd name="T60" fmla="*/ 41 w 92"/>
                <a:gd name="T61" fmla="*/ 66 h 1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92" h="119">
                  <a:moveTo>
                    <a:pt x="41" y="66"/>
                  </a:moveTo>
                  <a:cubicBezTo>
                    <a:pt x="41" y="65"/>
                    <a:pt x="42" y="64"/>
                    <a:pt x="42" y="64"/>
                  </a:cubicBezTo>
                  <a:cubicBezTo>
                    <a:pt x="44" y="64"/>
                    <a:pt x="47" y="65"/>
                    <a:pt x="50" y="65"/>
                  </a:cubicBezTo>
                  <a:cubicBezTo>
                    <a:pt x="55" y="65"/>
                    <a:pt x="59" y="64"/>
                    <a:pt x="63" y="62"/>
                  </a:cubicBezTo>
                  <a:cubicBezTo>
                    <a:pt x="72" y="57"/>
                    <a:pt x="75" y="48"/>
                    <a:pt x="75" y="37"/>
                  </a:cubicBezTo>
                  <a:cubicBezTo>
                    <a:pt x="75" y="19"/>
                    <a:pt x="66" y="7"/>
                    <a:pt x="44" y="7"/>
                  </a:cubicBezTo>
                  <a:cubicBezTo>
                    <a:pt x="42" y="7"/>
                    <a:pt x="37" y="7"/>
                    <a:pt x="36" y="7"/>
                  </a:cubicBezTo>
                  <a:cubicBezTo>
                    <a:pt x="35" y="8"/>
                    <a:pt x="35" y="9"/>
                    <a:pt x="34" y="10"/>
                  </a:cubicBezTo>
                  <a:cubicBezTo>
                    <a:pt x="34" y="15"/>
                    <a:pt x="34" y="25"/>
                    <a:pt x="34" y="56"/>
                  </a:cubicBezTo>
                  <a:cubicBezTo>
                    <a:pt x="34" y="77"/>
                    <a:pt x="34" y="92"/>
                    <a:pt x="34" y="102"/>
                  </a:cubicBezTo>
                  <a:cubicBezTo>
                    <a:pt x="35" y="109"/>
                    <a:pt x="36" y="110"/>
                    <a:pt x="41" y="111"/>
                  </a:cubicBezTo>
                  <a:cubicBezTo>
                    <a:pt x="44" y="112"/>
                    <a:pt x="44" y="113"/>
                    <a:pt x="49" y="113"/>
                  </a:cubicBezTo>
                  <a:cubicBezTo>
                    <a:pt x="50" y="114"/>
                    <a:pt x="49" y="118"/>
                    <a:pt x="49" y="119"/>
                  </a:cubicBezTo>
                  <a:cubicBezTo>
                    <a:pt x="43" y="119"/>
                    <a:pt x="34" y="118"/>
                    <a:pt x="26" y="118"/>
                  </a:cubicBezTo>
                  <a:cubicBezTo>
                    <a:pt x="17" y="118"/>
                    <a:pt x="8" y="119"/>
                    <a:pt x="4" y="119"/>
                  </a:cubicBezTo>
                  <a:cubicBezTo>
                    <a:pt x="3" y="118"/>
                    <a:pt x="3" y="114"/>
                    <a:pt x="4" y="113"/>
                  </a:cubicBezTo>
                  <a:cubicBezTo>
                    <a:pt x="8" y="113"/>
                    <a:pt x="9" y="112"/>
                    <a:pt x="11" y="112"/>
                  </a:cubicBezTo>
                  <a:cubicBezTo>
                    <a:pt x="16" y="111"/>
                    <a:pt x="17" y="108"/>
                    <a:pt x="17" y="101"/>
                  </a:cubicBezTo>
                  <a:cubicBezTo>
                    <a:pt x="17" y="94"/>
                    <a:pt x="18" y="79"/>
                    <a:pt x="18" y="58"/>
                  </a:cubicBezTo>
                  <a:cubicBezTo>
                    <a:pt x="18" y="36"/>
                    <a:pt x="18" y="23"/>
                    <a:pt x="17" y="17"/>
                  </a:cubicBezTo>
                  <a:cubicBezTo>
                    <a:pt x="17" y="10"/>
                    <a:pt x="16" y="8"/>
                    <a:pt x="10" y="7"/>
                  </a:cubicBezTo>
                  <a:cubicBezTo>
                    <a:pt x="8" y="6"/>
                    <a:pt x="5" y="6"/>
                    <a:pt x="1" y="5"/>
                  </a:cubicBezTo>
                  <a:cubicBezTo>
                    <a:pt x="0" y="4"/>
                    <a:pt x="1" y="0"/>
                    <a:pt x="1" y="0"/>
                  </a:cubicBezTo>
                  <a:cubicBezTo>
                    <a:pt x="5" y="0"/>
                    <a:pt x="15" y="0"/>
                    <a:pt x="24" y="0"/>
                  </a:cubicBezTo>
                  <a:cubicBezTo>
                    <a:pt x="36" y="0"/>
                    <a:pt x="44" y="0"/>
                    <a:pt x="55" y="0"/>
                  </a:cubicBezTo>
                  <a:cubicBezTo>
                    <a:pt x="62" y="0"/>
                    <a:pt x="73" y="1"/>
                    <a:pt x="81" y="7"/>
                  </a:cubicBezTo>
                  <a:cubicBezTo>
                    <a:pt x="87" y="12"/>
                    <a:pt x="92" y="20"/>
                    <a:pt x="92" y="33"/>
                  </a:cubicBezTo>
                  <a:cubicBezTo>
                    <a:pt x="92" y="51"/>
                    <a:pt x="82" y="62"/>
                    <a:pt x="72" y="66"/>
                  </a:cubicBezTo>
                  <a:cubicBezTo>
                    <a:pt x="65" y="70"/>
                    <a:pt x="59" y="71"/>
                    <a:pt x="52" y="71"/>
                  </a:cubicBezTo>
                  <a:cubicBezTo>
                    <a:pt x="49" y="71"/>
                    <a:pt x="46" y="71"/>
                    <a:pt x="44" y="70"/>
                  </a:cubicBezTo>
                  <a:cubicBezTo>
                    <a:pt x="43" y="70"/>
                    <a:pt x="41" y="67"/>
                    <a:pt x="41" y="66"/>
                  </a:cubicBezTo>
                </a:path>
              </a:pathLst>
            </a:custGeom>
            <a:solidFill>
              <a:schemeClr val="accent3"/>
            </a:solidFill>
            <a:ln>
              <a:noFill/>
            </a:ln>
          </p:spPr>
          <p:txBody>
            <a:bodyPr vert="horz" wrap="square" lIns="91440" tIns="45720" rIns="91440" bIns="45720" numCol="1" anchor="t" anchorCtr="0" compatLnSpc="1">
              <a:prstTxWarp prst="textNoShape">
                <a:avLst/>
              </a:prstTxWarp>
            </a:bodyPr>
            <a:lstStyle/>
            <a:p>
              <a:endParaRPr lang="en-US"/>
            </a:p>
          </p:txBody>
        </p:sp>
        <p:sp>
          <p:nvSpPr>
            <p:cNvPr id="21" name="Freeform 18">
              <a:extLst>
                <a:ext uri="{FF2B5EF4-FFF2-40B4-BE49-F238E27FC236}">
                  <a16:creationId xmlns:a16="http://schemas.microsoft.com/office/drawing/2014/main" id="{392AC504-8FA3-796C-B788-FBA7272B9B70}"/>
                </a:ext>
              </a:extLst>
            </p:cNvPr>
            <p:cNvSpPr>
              <a:spLocks noEditPoints="1"/>
            </p:cNvSpPr>
            <p:nvPr userDrawn="1"/>
          </p:nvSpPr>
          <p:spPr bwMode="auto">
            <a:xfrm>
              <a:off x="7083425" y="4930775"/>
              <a:ext cx="706438" cy="884238"/>
            </a:xfrm>
            <a:custGeom>
              <a:avLst/>
              <a:gdLst>
                <a:gd name="T0" fmla="*/ 52 w 64"/>
                <a:gd name="T1" fmla="*/ 80 h 80"/>
                <a:gd name="T2" fmla="*/ 43 w 64"/>
                <a:gd name="T3" fmla="*/ 75 h 80"/>
                <a:gd name="T4" fmla="*/ 41 w 64"/>
                <a:gd name="T5" fmla="*/ 71 h 80"/>
                <a:gd name="T6" fmla="*/ 40 w 64"/>
                <a:gd name="T7" fmla="*/ 71 h 80"/>
                <a:gd name="T8" fmla="*/ 17 w 64"/>
                <a:gd name="T9" fmla="*/ 80 h 80"/>
                <a:gd name="T10" fmla="*/ 7 w 64"/>
                <a:gd name="T11" fmla="*/ 76 h 80"/>
                <a:gd name="T12" fmla="*/ 0 w 64"/>
                <a:gd name="T13" fmla="*/ 59 h 80"/>
                <a:gd name="T14" fmla="*/ 4 w 64"/>
                <a:gd name="T15" fmla="*/ 48 h 80"/>
                <a:gd name="T16" fmla="*/ 40 w 64"/>
                <a:gd name="T17" fmla="*/ 35 h 80"/>
                <a:gd name="T18" fmla="*/ 41 w 64"/>
                <a:gd name="T19" fmla="*/ 34 h 80"/>
                <a:gd name="T20" fmla="*/ 41 w 64"/>
                <a:gd name="T21" fmla="*/ 28 h 80"/>
                <a:gd name="T22" fmla="*/ 39 w 64"/>
                <a:gd name="T23" fmla="*/ 17 h 80"/>
                <a:gd name="T24" fmla="*/ 24 w 64"/>
                <a:gd name="T25" fmla="*/ 10 h 80"/>
                <a:gd name="T26" fmla="*/ 16 w 64"/>
                <a:gd name="T27" fmla="*/ 12 h 80"/>
                <a:gd name="T28" fmla="*/ 8 w 64"/>
                <a:gd name="T29" fmla="*/ 26 h 80"/>
                <a:gd name="T30" fmla="*/ 3 w 64"/>
                <a:gd name="T31" fmla="*/ 22 h 80"/>
                <a:gd name="T32" fmla="*/ 7 w 64"/>
                <a:gd name="T33" fmla="*/ 10 h 80"/>
                <a:gd name="T34" fmla="*/ 32 w 64"/>
                <a:gd name="T35" fmla="*/ 0 h 80"/>
                <a:gd name="T36" fmla="*/ 51 w 64"/>
                <a:gd name="T37" fmla="*/ 10 h 80"/>
                <a:gd name="T38" fmla="*/ 56 w 64"/>
                <a:gd name="T39" fmla="*/ 29 h 80"/>
                <a:gd name="T40" fmla="*/ 55 w 64"/>
                <a:gd name="T41" fmla="*/ 61 h 80"/>
                <a:gd name="T42" fmla="*/ 59 w 64"/>
                <a:gd name="T43" fmla="*/ 69 h 80"/>
                <a:gd name="T44" fmla="*/ 64 w 64"/>
                <a:gd name="T45" fmla="*/ 68 h 80"/>
                <a:gd name="T46" fmla="*/ 63 w 64"/>
                <a:gd name="T47" fmla="*/ 74 h 80"/>
                <a:gd name="T48" fmla="*/ 52 w 64"/>
                <a:gd name="T49" fmla="*/ 80 h 80"/>
                <a:gd name="T50" fmla="*/ 40 w 64"/>
                <a:gd name="T51" fmla="*/ 41 h 80"/>
                <a:gd name="T52" fmla="*/ 17 w 64"/>
                <a:gd name="T53" fmla="*/ 50 h 80"/>
                <a:gd name="T54" fmla="*/ 16 w 64"/>
                <a:gd name="T55" fmla="*/ 56 h 80"/>
                <a:gd name="T56" fmla="*/ 29 w 64"/>
                <a:gd name="T57" fmla="*/ 69 h 80"/>
                <a:gd name="T58" fmla="*/ 39 w 64"/>
                <a:gd name="T59" fmla="*/ 66 h 80"/>
                <a:gd name="T60" fmla="*/ 41 w 64"/>
                <a:gd name="T61" fmla="*/ 62 h 80"/>
                <a:gd name="T62" fmla="*/ 41 w 64"/>
                <a:gd name="T63" fmla="*/ 42 h 80"/>
                <a:gd name="T64" fmla="*/ 40 w 64"/>
                <a:gd name="T65" fmla="*/ 41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64" h="80">
                  <a:moveTo>
                    <a:pt x="52" y="80"/>
                  </a:moveTo>
                  <a:cubicBezTo>
                    <a:pt x="47" y="80"/>
                    <a:pt x="44" y="78"/>
                    <a:pt x="43" y="75"/>
                  </a:cubicBezTo>
                  <a:cubicBezTo>
                    <a:pt x="42" y="74"/>
                    <a:pt x="41" y="72"/>
                    <a:pt x="41" y="71"/>
                  </a:cubicBezTo>
                  <a:cubicBezTo>
                    <a:pt x="41" y="71"/>
                    <a:pt x="40" y="70"/>
                    <a:pt x="40" y="71"/>
                  </a:cubicBezTo>
                  <a:cubicBezTo>
                    <a:pt x="31" y="77"/>
                    <a:pt x="22" y="80"/>
                    <a:pt x="17" y="80"/>
                  </a:cubicBezTo>
                  <a:cubicBezTo>
                    <a:pt x="14" y="80"/>
                    <a:pt x="10" y="79"/>
                    <a:pt x="7" y="76"/>
                  </a:cubicBezTo>
                  <a:cubicBezTo>
                    <a:pt x="3" y="71"/>
                    <a:pt x="0" y="66"/>
                    <a:pt x="0" y="59"/>
                  </a:cubicBezTo>
                  <a:cubicBezTo>
                    <a:pt x="0" y="55"/>
                    <a:pt x="3" y="49"/>
                    <a:pt x="4" y="48"/>
                  </a:cubicBezTo>
                  <a:cubicBezTo>
                    <a:pt x="10" y="44"/>
                    <a:pt x="33" y="39"/>
                    <a:pt x="40" y="35"/>
                  </a:cubicBezTo>
                  <a:cubicBezTo>
                    <a:pt x="40" y="35"/>
                    <a:pt x="41" y="34"/>
                    <a:pt x="41" y="34"/>
                  </a:cubicBezTo>
                  <a:cubicBezTo>
                    <a:pt x="42" y="32"/>
                    <a:pt x="41" y="30"/>
                    <a:pt x="41" y="28"/>
                  </a:cubicBezTo>
                  <a:cubicBezTo>
                    <a:pt x="41" y="25"/>
                    <a:pt x="41" y="20"/>
                    <a:pt x="39" y="17"/>
                  </a:cubicBezTo>
                  <a:cubicBezTo>
                    <a:pt x="35" y="12"/>
                    <a:pt x="30" y="10"/>
                    <a:pt x="24" y="10"/>
                  </a:cubicBezTo>
                  <a:cubicBezTo>
                    <a:pt x="20" y="10"/>
                    <a:pt x="17" y="11"/>
                    <a:pt x="16" y="12"/>
                  </a:cubicBezTo>
                  <a:cubicBezTo>
                    <a:pt x="14" y="13"/>
                    <a:pt x="11" y="19"/>
                    <a:pt x="8" y="26"/>
                  </a:cubicBezTo>
                  <a:cubicBezTo>
                    <a:pt x="8" y="26"/>
                    <a:pt x="3" y="23"/>
                    <a:pt x="3" y="22"/>
                  </a:cubicBezTo>
                  <a:cubicBezTo>
                    <a:pt x="3" y="19"/>
                    <a:pt x="6" y="12"/>
                    <a:pt x="7" y="10"/>
                  </a:cubicBezTo>
                  <a:cubicBezTo>
                    <a:pt x="15" y="5"/>
                    <a:pt x="27" y="0"/>
                    <a:pt x="32" y="0"/>
                  </a:cubicBezTo>
                  <a:cubicBezTo>
                    <a:pt x="41" y="0"/>
                    <a:pt x="47" y="4"/>
                    <a:pt x="51" y="10"/>
                  </a:cubicBezTo>
                  <a:cubicBezTo>
                    <a:pt x="54" y="15"/>
                    <a:pt x="56" y="22"/>
                    <a:pt x="56" y="29"/>
                  </a:cubicBezTo>
                  <a:cubicBezTo>
                    <a:pt x="56" y="39"/>
                    <a:pt x="55" y="54"/>
                    <a:pt x="55" y="61"/>
                  </a:cubicBezTo>
                  <a:cubicBezTo>
                    <a:pt x="55" y="65"/>
                    <a:pt x="55" y="69"/>
                    <a:pt x="59" y="69"/>
                  </a:cubicBezTo>
                  <a:cubicBezTo>
                    <a:pt x="61" y="69"/>
                    <a:pt x="61" y="69"/>
                    <a:pt x="64" y="68"/>
                  </a:cubicBezTo>
                  <a:cubicBezTo>
                    <a:pt x="64" y="69"/>
                    <a:pt x="64" y="73"/>
                    <a:pt x="63" y="74"/>
                  </a:cubicBezTo>
                  <a:cubicBezTo>
                    <a:pt x="63" y="74"/>
                    <a:pt x="59" y="80"/>
                    <a:pt x="52" y="80"/>
                  </a:cubicBezTo>
                  <a:moveTo>
                    <a:pt x="40" y="41"/>
                  </a:moveTo>
                  <a:cubicBezTo>
                    <a:pt x="33" y="44"/>
                    <a:pt x="21" y="48"/>
                    <a:pt x="17" y="50"/>
                  </a:cubicBezTo>
                  <a:cubicBezTo>
                    <a:pt x="17" y="50"/>
                    <a:pt x="16" y="54"/>
                    <a:pt x="16" y="56"/>
                  </a:cubicBezTo>
                  <a:cubicBezTo>
                    <a:pt x="16" y="64"/>
                    <a:pt x="21" y="69"/>
                    <a:pt x="29" y="69"/>
                  </a:cubicBezTo>
                  <a:cubicBezTo>
                    <a:pt x="31" y="69"/>
                    <a:pt x="36" y="68"/>
                    <a:pt x="39" y="66"/>
                  </a:cubicBezTo>
                  <a:cubicBezTo>
                    <a:pt x="40" y="65"/>
                    <a:pt x="41" y="64"/>
                    <a:pt x="41" y="62"/>
                  </a:cubicBezTo>
                  <a:cubicBezTo>
                    <a:pt x="41" y="58"/>
                    <a:pt x="41" y="45"/>
                    <a:pt x="41" y="42"/>
                  </a:cubicBezTo>
                  <a:cubicBezTo>
                    <a:pt x="41" y="42"/>
                    <a:pt x="41" y="41"/>
                    <a:pt x="40" y="41"/>
                  </a:cubicBezTo>
                </a:path>
              </a:pathLst>
            </a:custGeom>
            <a:solidFill>
              <a:schemeClr val="accent3"/>
            </a:solidFill>
            <a:ln>
              <a:noFill/>
            </a:ln>
          </p:spPr>
          <p:txBody>
            <a:bodyPr vert="horz" wrap="square" lIns="91440" tIns="45720" rIns="91440" bIns="45720" numCol="1" anchor="t" anchorCtr="0" compatLnSpc="1">
              <a:prstTxWarp prst="textNoShape">
                <a:avLst/>
              </a:prstTxWarp>
            </a:bodyPr>
            <a:lstStyle/>
            <a:p>
              <a:endParaRPr lang="en-US"/>
            </a:p>
          </p:txBody>
        </p:sp>
        <p:sp>
          <p:nvSpPr>
            <p:cNvPr id="22" name="Freeform 19">
              <a:extLst>
                <a:ext uri="{FF2B5EF4-FFF2-40B4-BE49-F238E27FC236}">
                  <a16:creationId xmlns:a16="http://schemas.microsoft.com/office/drawing/2014/main" id="{CC6266F0-7404-59CD-EEB9-862B3ECBD54A}"/>
                </a:ext>
              </a:extLst>
            </p:cNvPr>
            <p:cNvSpPr>
              <a:spLocks/>
            </p:cNvSpPr>
            <p:nvPr userDrawn="1"/>
          </p:nvSpPr>
          <p:spPr bwMode="auto">
            <a:xfrm>
              <a:off x="7854950" y="4930775"/>
              <a:ext cx="641350" cy="873125"/>
            </a:xfrm>
            <a:custGeom>
              <a:avLst/>
              <a:gdLst>
                <a:gd name="T0" fmla="*/ 58 w 58"/>
                <a:gd name="T1" fmla="*/ 4 h 79"/>
                <a:gd name="T2" fmla="*/ 58 w 58"/>
                <a:gd name="T3" fmla="*/ 7 h 79"/>
                <a:gd name="T4" fmla="*/ 52 w 58"/>
                <a:gd name="T5" fmla="*/ 19 h 79"/>
                <a:gd name="T6" fmla="*/ 50 w 58"/>
                <a:gd name="T7" fmla="*/ 20 h 79"/>
                <a:gd name="T8" fmla="*/ 38 w 58"/>
                <a:gd name="T9" fmla="*/ 14 h 79"/>
                <a:gd name="T10" fmla="*/ 28 w 58"/>
                <a:gd name="T11" fmla="*/ 22 h 79"/>
                <a:gd name="T12" fmla="*/ 26 w 58"/>
                <a:gd name="T13" fmla="*/ 29 h 79"/>
                <a:gd name="T14" fmla="*/ 27 w 58"/>
                <a:gd name="T15" fmla="*/ 65 h 79"/>
                <a:gd name="T16" fmla="*/ 31 w 58"/>
                <a:gd name="T17" fmla="*/ 71 h 79"/>
                <a:gd name="T18" fmla="*/ 40 w 58"/>
                <a:gd name="T19" fmla="*/ 73 h 79"/>
                <a:gd name="T20" fmla="*/ 39 w 58"/>
                <a:gd name="T21" fmla="*/ 79 h 79"/>
                <a:gd name="T22" fmla="*/ 19 w 58"/>
                <a:gd name="T23" fmla="*/ 78 h 79"/>
                <a:gd name="T24" fmla="*/ 0 w 58"/>
                <a:gd name="T25" fmla="*/ 79 h 79"/>
                <a:gd name="T26" fmla="*/ 0 w 58"/>
                <a:gd name="T27" fmla="*/ 73 h 79"/>
                <a:gd name="T28" fmla="*/ 8 w 58"/>
                <a:gd name="T29" fmla="*/ 72 h 79"/>
                <a:gd name="T30" fmla="*/ 11 w 58"/>
                <a:gd name="T31" fmla="*/ 66 h 79"/>
                <a:gd name="T32" fmla="*/ 12 w 58"/>
                <a:gd name="T33" fmla="*/ 34 h 79"/>
                <a:gd name="T34" fmla="*/ 12 w 58"/>
                <a:gd name="T35" fmla="*/ 19 h 79"/>
                <a:gd name="T36" fmla="*/ 1 w 58"/>
                <a:gd name="T37" fmla="*/ 11 h 79"/>
                <a:gd name="T38" fmla="*/ 2 w 58"/>
                <a:gd name="T39" fmla="*/ 7 h 79"/>
                <a:gd name="T40" fmla="*/ 25 w 58"/>
                <a:gd name="T41" fmla="*/ 0 h 79"/>
                <a:gd name="T42" fmla="*/ 26 w 58"/>
                <a:gd name="T43" fmla="*/ 0 h 79"/>
                <a:gd name="T44" fmla="*/ 26 w 58"/>
                <a:gd name="T45" fmla="*/ 15 h 79"/>
                <a:gd name="T46" fmla="*/ 27 w 58"/>
                <a:gd name="T47" fmla="*/ 16 h 79"/>
                <a:gd name="T48" fmla="*/ 39 w 58"/>
                <a:gd name="T49" fmla="*/ 3 h 79"/>
                <a:gd name="T50" fmla="*/ 49 w 58"/>
                <a:gd name="T51" fmla="*/ 0 h 79"/>
                <a:gd name="T52" fmla="*/ 58 w 58"/>
                <a:gd name="T53" fmla="*/ 4 h 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58" h="79">
                  <a:moveTo>
                    <a:pt x="58" y="4"/>
                  </a:moveTo>
                  <a:cubicBezTo>
                    <a:pt x="58" y="5"/>
                    <a:pt x="58" y="6"/>
                    <a:pt x="58" y="7"/>
                  </a:cubicBezTo>
                  <a:cubicBezTo>
                    <a:pt x="57" y="9"/>
                    <a:pt x="54" y="17"/>
                    <a:pt x="52" y="19"/>
                  </a:cubicBezTo>
                  <a:cubicBezTo>
                    <a:pt x="52" y="19"/>
                    <a:pt x="50" y="20"/>
                    <a:pt x="50" y="20"/>
                  </a:cubicBezTo>
                  <a:cubicBezTo>
                    <a:pt x="47" y="17"/>
                    <a:pt x="42" y="14"/>
                    <a:pt x="38" y="14"/>
                  </a:cubicBezTo>
                  <a:cubicBezTo>
                    <a:pt x="34" y="14"/>
                    <a:pt x="30" y="18"/>
                    <a:pt x="28" y="22"/>
                  </a:cubicBezTo>
                  <a:cubicBezTo>
                    <a:pt x="27" y="23"/>
                    <a:pt x="26" y="26"/>
                    <a:pt x="26" y="29"/>
                  </a:cubicBezTo>
                  <a:cubicBezTo>
                    <a:pt x="26" y="42"/>
                    <a:pt x="26" y="61"/>
                    <a:pt x="27" y="65"/>
                  </a:cubicBezTo>
                  <a:cubicBezTo>
                    <a:pt x="27" y="68"/>
                    <a:pt x="28" y="70"/>
                    <a:pt x="31" y="71"/>
                  </a:cubicBezTo>
                  <a:cubicBezTo>
                    <a:pt x="34" y="72"/>
                    <a:pt x="36" y="73"/>
                    <a:pt x="40" y="73"/>
                  </a:cubicBezTo>
                  <a:cubicBezTo>
                    <a:pt x="41" y="74"/>
                    <a:pt x="40" y="78"/>
                    <a:pt x="39" y="79"/>
                  </a:cubicBezTo>
                  <a:cubicBezTo>
                    <a:pt x="37" y="79"/>
                    <a:pt x="27" y="78"/>
                    <a:pt x="19" y="78"/>
                  </a:cubicBezTo>
                  <a:cubicBezTo>
                    <a:pt x="13" y="78"/>
                    <a:pt x="4" y="79"/>
                    <a:pt x="0" y="79"/>
                  </a:cubicBezTo>
                  <a:cubicBezTo>
                    <a:pt x="0" y="78"/>
                    <a:pt x="0" y="74"/>
                    <a:pt x="0" y="73"/>
                  </a:cubicBezTo>
                  <a:cubicBezTo>
                    <a:pt x="3" y="73"/>
                    <a:pt x="6" y="72"/>
                    <a:pt x="8" y="72"/>
                  </a:cubicBezTo>
                  <a:cubicBezTo>
                    <a:pt x="10" y="71"/>
                    <a:pt x="11" y="70"/>
                    <a:pt x="11" y="66"/>
                  </a:cubicBezTo>
                  <a:cubicBezTo>
                    <a:pt x="12" y="63"/>
                    <a:pt x="12" y="47"/>
                    <a:pt x="12" y="34"/>
                  </a:cubicBezTo>
                  <a:cubicBezTo>
                    <a:pt x="12" y="27"/>
                    <a:pt x="12" y="21"/>
                    <a:pt x="12" y="19"/>
                  </a:cubicBezTo>
                  <a:cubicBezTo>
                    <a:pt x="11" y="16"/>
                    <a:pt x="10" y="14"/>
                    <a:pt x="1" y="11"/>
                  </a:cubicBezTo>
                  <a:cubicBezTo>
                    <a:pt x="1" y="10"/>
                    <a:pt x="1" y="7"/>
                    <a:pt x="2" y="7"/>
                  </a:cubicBezTo>
                  <a:cubicBezTo>
                    <a:pt x="9" y="6"/>
                    <a:pt x="20" y="3"/>
                    <a:pt x="25" y="0"/>
                  </a:cubicBezTo>
                  <a:cubicBezTo>
                    <a:pt x="26" y="0"/>
                    <a:pt x="26" y="0"/>
                    <a:pt x="26" y="0"/>
                  </a:cubicBezTo>
                  <a:cubicBezTo>
                    <a:pt x="26" y="3"/>
                    <a:pt x="26" y="12"/>
                    <a:pt x="26" y="15"/>
                  </a:cubicBezTo>
                  <a:cubicBezTo>
                    <a:pt x="26" y="16"/>
                    <a:pt x="27" y="16"/>
                    <a:pt x="27" y="16"/>
                  </a:cubicBezTo>
                  <a:cubicBezTo>
                    <a:pt x="31" y="11"/>
                    <a:pt x="35" y="7"/>
                    <a:pt x="39" y="3"/>
                  </a:cubicBezTo>
                  <a:cubicBezTo>
                    <a:pt x="42" y="1"/>
                    <a:pt x="45" y="0"/>
                    <a:pt x="49" y="0"/>
                  </a:cubicBezTo>
                  <a:cubicBezTo>
                    <a:pt x="52" y="0"/>
                    <a:pt x="56" y="1"/>
                    <a:pt x="58" y="4"/>
                  </a:cubicBezTo>
                </a:path>
              </a:pathLst>
            </a:custGeom>
            <a:solidFill>
              <a:schemeClr val="accent3"/>
            </a:solidFill>
            <a:ln>
              <a:noFill/>
            </a:ln>
          </p:spPr>
          <p:txBody>
            <a:bodyPr vert="horz" wrap="square" lIns="91440" tIns="45720" rIns="91440" bIns="45720" numCol="1" anchor="t" anchorCtr="0" compatLnSpc="1">
              <a:prstTxWarp prst="textNoShape">
                <a:avLst/>
              </a:prstTxWarp>
            </a:bodyPr>
            <a:lstStyle/>
            <a:p>
              <a:endParaRPr lang="en-US"/>
            </a:p>
          </p:txBody>
        </p:sp>
        <p:sp>
          <p:nvSpPr>
            <p:cNvPr id="23" name="Freeform 20">
              <a:extLst>
                <a:ext uri="{FF2B5EF4-FFF2-40B4-BE49-F238E27FC236}">
                  <a16:creationId xmlns:a16="http://schemas.microsoft.com/office/drawing/2014/main" id="{F19D681C-0B50-5A89-FC33-65507FC1FDD4}"/>
                </a:ext>
              </a:extLst>
            </p:cNvPr>
            <p:cNvSpPr>
              <a:spLocks/>
            </p:cNvSpPr>
            <p:nvPr userDrawn="1"/>
          </p:nvSpPr>
          <p:spPr bwMode="auto">
            <a:xfrm>
              <a:off x="8572500" y="4665663"/>
              <a:ext cx="530225" cy="1149350"/>
            </a:xfrm>
            <a:custGeom>
              <a:avLst/>
              <a:gdLst>
                <a:gd name="T0" fmla="*/ 24 w 48"/>
                <a:gd name="T1" fmla="*/ 36 h 104"/>
                <a:gd name="T2" fmla="*/ 24 w 48"/>
                <a:gd name="T3" fmla="*/ 37 h 104"/>
                <a:gd name="T4" fmla="*/ 24 w 48"/>
                <a:gd name="T5" fmla="*/ 72 h 104"/>
                <a:gd name="T6" fmla="*/ 25 w 48"/>
                <a:gd name="T7" fmla="*/ 86 h 104"/>
                <a:gd name="T8" fmla="*/ 36 w 48"/>
                <a:gd name="T9" fmla="*/ 93 h 104"/>
                <a:gd name="T10" fmla="*/ 48 w 48"/>
                <a:gd name="T11" fmla="*/ 90 h 104"/>
                <a:gd name="T12" fmla="*/ 47 w 48"/>
                <a:gd name="T13" fmla="*/ 96 h 104"/>
                <a:gd name="T14" fmla="*/ 28 w 48"/>
                <a:gd name="T15" fmla="*/ 104 h 104"/>
                <a:gd name="T16" fmla="*/ 12 w 48"/>
                <a:gd name="T17" fmla="*/ 95 h 104"/>
                <a:gd name="T18" fmla="*/ 9 w 48"/>
                <a:gd name="T19" fmla="*/ 73 h 104"/>
                <a:gd name="T20" fmla="*/ 9 w 48"/>
                <a:gd name="T21" fmla="*/ 38 h 104"/>
                <a:gd name="T22" fmla="*/ 8 w 48"/>
                <a:gd name="T23" fmla="*/ 36 h 104"/>
                <a:gd name="T24" fmla="*/ 0 w 48"/>
                <a:gd name="T25" fmla="*/ 35 h 104"/>
                <a:gd name="T26" fmla="*/ 2 w 48"/>
                <a:gd name="T27" fmla="*/ 29 h 104"/>
                <a:gd name="T28" fmla="*/ 8 w 48"/>
                <a:gd name="T29" fmla="*/ 27 h 104"/>
                <a:gd name="T30" fmla="*/ 9 w 48"/>
                <a:gd name="T31" fmla="*/ 25 h 104"/>
                <a:gd name="T32" fmla="*/ 9 w 48"/>
                <a:gd name="T33" fmla="*/ 9 h 104"/>
                <a:gd name="T34" fmla="*/ 21 w 48"/>
                <a:gd name="T35" fmla="*/ 0 h 104"/>
                <a:gd name="T36" fmla="*/ 25 w 48"/>
                <a:gd name="T37" fmla="*/ 0 h 104"/>
                <a:gd name="T38" fmla="*/ 24 w 48"/>
                <a:gd name="T39" fmla="*/ 25 h 104"/>
                <a:gd name="T40" fmla="*/ 25 w 48"/>
                <a:gd name="T41" fmla="*/ 27 h 104"/>
                <a:gd name="T42" fmla="*/ 48 w 48"/>
                <a:gd name="T43" fmla="*/ 26 h 104"/>
                <a:gd name="T44" fmla="*/ 46 w 48"/>
                <a:gd name="T45" fmla="*/ 36 h 104"/>
                <a:gd name="T46" fmla="*/ 24 w 48"/>
                <a:gd name="T47" fmla="*/ 36 h 1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48" h="104">
                  <a:moveTo>
                    <a:pt x="24" y="36"/>
                  </a:moveTo>
                  <a:cubicBezTo>
                    <a:pt x="24" y="36"/>
                    <a:pt x="24" y="37"/>
                    <a:pt x="24" y="37"/>
                  </a:cubicBezTo>
                  <a:cubicBezTo>
                    <a:pt x="23" y="46"/>
                    <a:pt x="23" y="63"/>
                    <a:pt x="24" y="72"/>
                  </a:cubicBezTo>
                  <a:cubicBezTo>
                    <a:pt x="24" y="80"/>
                    <a:pt x="24" y="83"/>
                    <a:pt x="25" y="86"/>
                  </a:cubicBezTo>
                  <a:cubicBezTo>
                    <a:pt x="26" y="91"/>
                    <a:pt x="31" y="93"/>
                    <a:pt x="36" y="93"/>
                  </a:cubicBezTo>
                  <a:cubicBezTo>
                    <a:pt x="41" y="93"/>
                    <a:pt x="44" y="92"/>
                    <a:pt x="48" y="90"/>
                  </a:cubicBezTo>
                  <a:cubicBezTo>
                    <a:pt x="48" y="91"/>
                    <a:pt x="48" y="95"/>
                    <a:pt x="47" y="96"/>
                  </a:cubicBezTo>
                  <a:cubicBezTo>
                    <a:pt x="43" y="102"/>
                    <a:pt x="34" y="104"/>
                    <a:pt x="28" y="104"/>
                  </a:cubicBezTo>
                  <a:cubicBezTo>
                    <a:pt x="21" y="104"/>
                    <a:pt x="15" y="101"/>
                    <a:pt x="12" y="95"/>
                  </a:cubicBezTo>
                  <a:cubicBezTo>
                    <a:pt x="9" y="91"/>
                    <a:pt x="9" y="86"/>
                    <a:pt x="9" y="73"/>
                  </a:cubicBezTo>
                  <a:cubicBezTo>
                    <a:pt x="9" y="63"/>
                    <a:pt x="9" y="45"/>
                    <a:pt x="9" y="38"/>
                  </a:cubicBezTo>
                  <a:cubicBezTo>
                    <a:pt x="9" y="37"/>
                    <a:pt x="9" y="36"/>
                    <a:pt x="8" y="36"/>
                  </a:cubicBezTo>
                  <a:cubicBezTo>
                    <a:pt x="0" y="35"/>
                    <a:pt x="0" y="35"/>
                    <a:pt x="0" y="35"/>
                  </a:cubicBezTo>
                  <a:cubicBezTo>
                    <a:pt x="0" y="34"/>
                    <a:pt x="1" y="29"/>
                    <a:pt x="2" y="29"/>
                  </a:cubicBezTo>
                  <a:cubicBezTo>
                    <a:pt x="5" y="28"/>
                    <a:pt x="7" y="27"/>
                    <a:pt x="8" y="27"/>
                  </a:cubicBezTo>
                  <a:cubicBezTo>
                    <a:pt x="8" y="27"/>
                    <a:pt x="9" y="26"/>
                    <a:pt x="9" y="25"/>
                  </a:cubicBezTo>
                  <a:cubicBezTo>
                    <a:pt x="9" y="9"/>
                    <a:pt x="9" y="9"/>
                    <a:pt x="9" y="9"/>
                  </a:cubicBezTo>
                  <a:cubicBezTo>
                    <a:pt x="12" y="8"/>
                    <a:pt x="19" y="3"/>
                    <a:pt x="21" y="0"/>
                  </a:cubicBezTo>
                  <a:cubicBezTo>
                    <a:pt x="22" y="0"/>
                    <a:pt x="24" y="0"/>
                    <a:pt x="25" y="0"/>
                  </a:cubicBezTo>
                  <a:cubicBezTo>
                    <a:pt x="24" y="3"/>
                    <a:pt x="24" y="12"/>
                    <a:pt x="24" y="25"/>
                  </a:cubicBezTo>
                  <a:cubicBezTo>
                    <a:pt x="24" y="26"/>
                    <a:pt x="24" y="27"/>
                    <a:pt x="25" y="27"/>
                  </a:cubicBezTo>
                  <a:cubicBezTo>
                    <a:pt x="34" y="27"/>
                    <a:pt x="45" y="26"/>
                    <a:pt x="48" y="26"/>
                  </a:cubicBezTo>
                  <a:cubicBezTo>
                    <a:pt x="47" y="28"/>
                    <a:pt x="46" y="33"/>
                    <a:pt x="46" y="36"/>
                  </a:cubicBezTo>
                  <a:cubicBezTo>
                    <a:pt x="41" y="36"/>
                    <a:pt x="32" y="36"/>
                    <a:pt x="24" y="36"/>
                  </a:cubicBezTo>
                </a:path>
              </a:pathLst>
            </a:custGeom>
            <a:solidFill>
              <a:schemeClr val="accent3"/>
            </a:solidFill>
            <a:ln>
              <a:noFill/>
            </a:ln>
          </p:spPr>
          <p:txBody>
            <a:bodyPr vert="horz" wrap="square" lIns="91440" tIns="45720" rIns="91440" bIns="45720" numCol="1" anchor="t" anchorCtr="0" compatLnSpc="1">
              <a:prstTxWarp prst="textNoShape">
                <a:avLst/>
              </a:prstTxWarp>
            </a:bodyPr>
            <a:lstStyle/>
            <a:p>
              <a:endParaRPr lang="en-US"/>
            </a:p>
          </p:txBody>
        </p:sp>
        <p:sp>
          <p:nvSpPr>
            <p:cNvPr id="24" name="Freeform 21">
              <a:extLst>
                <a:ext uri="{FF2B5EF4-FFF2-40B4-BE49-F238E27FC236}">
                  <a16:creationId xmlns:a16="http://schemas.microsoft.com/office/drawing/2014/main" id="{0EAB3F4E-6A4B-39BB-68A9-582D24CEE901}"/>
                </a:ext>
              </a:extLst>
            </p:cNvPr>
            <p:cNvSpPr>
              <a:spLocks/>
            </p:cNvSpPr>
            <p:nvPr userDrawn="1"/>
          </p:nvSpPr>
          <p:spPr bwMode="auto">
            <a:xfrm>
              <a:off x="9169400" y="4930775"/>
              <a:ext cx="992188" cy="873125"/>
            </a:xfrm>
            <a:custGeom>
              <a:avLst/>
              <a:gdLst>
                <a:gd name="T0" fmla="*/ 8 w 90"/>
                <a:gd name="T1" fmla="*/ 72 h 79"/>
                <a:gd name="T2" fmla="*/ 12 w 90"/>
                <a:gd name="T3" fmla="*/ 65 h 79"/>
                <a:gd name="T4" fmla="*/ 12 w 90"/>
                <a:gd name="T5" fmla="*/ 34 h 79"/>
                <a:gd name="T6" fmla="*/ 12 w 90"/>
                <a:gd name="T7" fmla="*/ 18 h 79"/>
                <a:gd name="T8" fmla="*/ 2 w 90"/>
                <a:gd name="T9" fmla="*/ 11 h 79"/>
                <a:gd name="T10" fmla="*/ 3 w 90"/>
                <a:gd name="T11" fmla="*/ 7 h 79"/>
                <a:gd name="T12" fmla="*/ 26 w 90"/>
                <a:gd name="T13" fmla="*/ 0 h 79"/>
                <a:gd name="T14" fmla="*/ 27 w 90"/>
                <a:gd name="T15" fmla="*/ 1 h 79"/>
                <a:gd name="T16" fmla="*/ 27 w 90"/>
                <a:gd name="T17" fmla="*/ 12 h 79"/>
                <a:gd name="T18" fmla="*/ 28 w 90"/>
                <a:gd name="T19" fmla="*/ 12 h 79"/>
                <a:gd name="T20" fmla="*/ 54 w 90"/>
                <a:gd name="T21" fmla="*/ 0 h 79"/>
                <a:gd name="T22" fmla="*/ 72 w 90"/>
                <a:gd name="T23" fmla="*/ 10 h 79"/>
                <a:gd name="T24" fmla="*/ 77 w 90"/>
                <a:gd name="T25" fmla="*/ 32 h 79"/>
                <a:gd name="T26" fmla="*/ 78 w 90"/>
                <a:gd name="T27" fmla="*/ 67 h 79"/>
                <a:gd name="T28" fmla="*/ 79 w 90"/>
                <a:gd name="T29" fmla="*/ 71 h 79"/>
                <a:gd name="T30" fmla="*/ 89 w 90"/>
                <a:gd name="T31" fmla="*/ 73 h 79"/>
                <a:gd name="T32" fmla="*/ 88 w 90"/>
                <a:gd name="T33" fmla="*/ 79 h 79"/>
                <a:gd name="T34" fmla="*/ 70 w 90"/>
                <a:gd name="T35" fmla="*/ 78 h 79"/>
                <a:gd name="T36" fmla="*/ 51 w 90"/>
                <a:gd name="T37" fmla="*/ 79 h 79"/>
                <a:gd name="T38" fmla="*/ 51 w 90"/>
                <a:gd name="T39" fmla="*/ 73 h 79"/>
                <a:gd name="T40" fmla="*/ 59 w 90"/>
                <a:gd name="T41" fmla="*/ 72 h 79"/>
                <a:gd name="T42" fmla="*/ 62 w 90"/>
                <a:gd name="T43" fmla="*/ 64 h 79"/>
                <a:gd name="T44" fmla="*/ 62 w 90"/>
                <a:gd name="T45" fmla="*/ 27 h 79"/>
                <a:gd name="T46" fmla="*/ 56 w 90"/>
                <a:gd name="T47" fmla="*/ 16 h 79"/>
                <a:gd name="T48" fmla="*/ 45 w 90"/>
                <a:gd name="T49" fmla="*/ 11 h 79"/>
                <a:gd name="T50" fmla="*/ 29 w 90"/>
                <a:gd name="T51" fmla="*/ 17 h 79"/>
                <a:gd name="T52" fmla="*/ 27 w 90"/>
                <a:gd name="T53" fmla="*/ 24 h 79"/>
                <a:gd name="T54" fmla="*/ 27 w 90"/>
                <a:gd name="T55" fmla="*/ 65 h 79"/>
                <a:gd name="T56" fmla="*/ 31 w 90"/>
                <a:gd name="T57" fmla="*/ 72 h 79"/>
                <a:gd name="T58" fmla="*/ 39 w 90"/>
                <a:gd name="T59" fmla="*/ 73 h 79"/>
                <a:gd name="T60" fmla="*/ 38 w 90"/>
                <a:gd name="T61" fmla="*/ 79 h 79"/>
                <a:gd name="T62" fmla="*/ 20 w 90"/>
                <a:gd name="T63" fmla="*/ 78 h 79"/>
                <a:gd name="T64" fmla="*/ 1 w 90"/>
                <a:gd name="T65" fmla="*/ 79 h 79"/>
                <a:gd name="T66" fmla="*/ 1 w 90"/>
                <a:gd name="T67" fmla="*/ 73 h 79"/>
                <a:gd name="T68" fmla="*/ 8 w 90"/>
                <a:gd name="T69" fmla="*/ 72 h 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90" h="79">
                  <a:moveTo>
                    <a:pt x="8" y="72"/>
                  </a:moveTo>
                  <a:cubicBezTo>
                    <a:pt x="11" y="71"/>
                    <a:pt x="12" y="68"/>
                    <a:pt x="12" y="65"/>
                  </a:cubicBezTo>
                  <a:cubicBezTo>
                    <a:pt x="12" y="59"/>
                    <a:pt x="12" y="46"/>
                    <a:pt x="12" y="34"/>
                  </a:cubicBezTo>
                  <a:cubicBezTo>
                    <a:pt x="12" y="26"/>
                    <a:pt x="12" y="21"/>
                    <a:pt x="12" y="18"/>
                  </a:cubicBezTo>
                  <a:cubicBezTo>
                    <a:pt x="11" y="16"/>
                    <a:pt x="9" y="14"/>
                    <a:pt x="2" y="11"/>
                  </a:cubicBezTo>
                  <a:cubicBezTo>
                    <a:pt x="2" y="10"/>
                    <a:pt x="2" y="7"/>
                    <a:pt x="3" y="7"/>
                  </a:cubicBezTo>
                  <a:cubicBezTo>
                    <a:pt x="11" y="6"/>
                    <a:pt x="22" y="2"/>
                    <a:pt x="26" y="0"/>
                  </a:cubicBezTo>
                  <a:cubicBezTo>
                    <a:pt x="27" y="0"/>
                    <a:pt x="27" y="0"/>
                    <a:pt x="27" y="1"/>
                  </a:cubicBezTo>
                  <a:cubicBezTo>
                    <a:pt x="27" y="3"/>
                    <a:pt x="27" y="9"/>
                    <a:pt x="27" y="12"/>
                  </a:cubicBezTo>
                  <a:cubicBezTo>
                    <a:pt x="27" y="12"/>
                    <a:pt x="27" y="12"/>
                    <a:pt x="28" y="12"/>
                  </a:cubicBezTo>
                  <a:cubicBezTo>
                    <a:pt x="38" y="4"/>
                    <a:pt x="47" y="0"/>
                    <a:pt x="54" y="0"/>
                  </a:cubicBezTo>
                  <a:cubicBezTo>
                    <a:pt x="62" y="0"/>
                    <a:pt x="68" y="3"/>
                    <a:pt x="72" y="10"/>
                  </a:cubicBezTo>
                  <a:cubicBezTo>
                    <a:pt x="76" y="16"/>
                    <a:pt x="77" y="23"/>
                    <a:pt x="77" y="32"/>
                  </a:cubicBezTo>
                  <a:cubicBezTo>
                    <a:pt x="77" y="43"/>
                    <a:pt x="77" y="60"/>
                    <a:pt x="78" y="67"/>
                  </a:cubicBezTo>
                  <a:cubicBezTo>
                    <a:pt x="78" y="69"/>
                    <a:pt x="78" y="70"/>
                    <a:pt x="79" y="71"/>
                  </a:cubicBezTo>
                  <a:cubicBezTo>
                    <a:pt x="83" y="72"/>
                    <a:pt x="85" y="73"/>
                    <a:pt x="89" y="73"/>
                  </a:cubicBezTo>
                  <a:cubicBezTo>
                    <a:pt x="90" y="74"/>
                    <a:pt x="89" y="78"/>
                    <a:pt x="88" y="79"/>
                  </a:cubicBezTo>
                  <a:cubicBezTo>
                    <a:pt x="86" y="79"/>
                    <a:pt x="80" y="78"/>
                    <a:pt x="70" y="78"/>
                  </a:cubicBezTo>
                  <a:cubicBezTo>
                    <a:pt x="61" y="78"/>
                    <a:pt x="56" y="79"/>
                    <a:pt x="51" y="79"/>
                  </a:cubicBezTo>
                  <a:cubicBezTo>
                    <a:pt x="51" y="78"/>
                    <a:pt x="50" y="74"/>
                    <a:pt x="51" y="73"/>
                  </a:cubicBezTo>
                  <a:cubicBezTo>
                    <a:pt x="55" y="73"/>
                    <a:pt x="58" y="72"/>
                    <a:pt x="59" y="72"/>
                  </a:cubicBezTo>
                  <a:cubicBezTo>
                    <a:pt x="62" y="71"/>
                    <a:pt x="62" y="69"/>
                    <a:pt x="62" y="64"/>
                  </a:cubicBezTo>
                  <a:cubicBezTo>
                    <a:pt x="63" y="53"/>
                    <a:pt x="63" y="34"/>
                    <a:pt x="62" y="27"/>
                  </a:cubicBezTo>
                  <a:cubicBezTo>
                    <a:pt x="61" y="24"/>
                    <a:pt x="60" y="19"/>
                    <a:pt x="56" y="16"/>
                  </a:cubicBezTo>
                  <a:cubicBezTo>
                    <a:pt x="54" y="13"/>
                    <a:pt x="50" y="11"/>
                    <a:pt x="45" y="11"/>
                  </a:cubicBezTo>
                  <a:cubicBezTo>
                    <a:pt x="39" y="11"/>
                    <a:pt x="33" y="13"/>
                    <a:pt x="29" y="17"/>
                  </a:cubicBezTo>
                  <a:cubicBezTo>
                    <a:pt x="28" y="18"/>
                    <a:pt x="27" y="20"/>
                    <a:pt x="27" y="24"/>
                  </a:cubicBezTo>
                  <a:cubicBezTo>
                    <a:pt x="27" y="38"/>
                    <a:pt x="27" y="56"/>
                    <a:pt x="27" y="65"/>
                  </a:cubicBezTo>
                  <a:cubicBezTo>
                    <a:pt x="27" y="70"/>
                    <a:pt x="28" y="71"/>
                    <a:pt x="31" y="72"/>
                  </a:cubicBezTo>
                  <a:cubicBezTo>
                    <a:pt x="33" y="72"/>
                    <a:pt x="36" y="73"/>
                    <a:pt x="39" y="73"/>
                  </a:cubicBezTo>
                  <a:cubicBezTo>
                    <a:pt x="39" y="74"/>
                    <a:pt x="39" y="78"/>
                    <a:pt x="38" y="79"/>
                  </a:cubicBezTo>
                  <a:cubicBezTo>
                    <a:pt x="35" y="79"/>
                    <a:pt x="30" y="78"/>
                    <a:pt x="20" y="78"/>
                  </a:cubicBezTo>
                  <a:cubicBezTo>
                    <a:pt x="10" y="78"/>
                    <a:pt x="3" y="79"/>
                    <a:pt x="1" y="79"/>
                  </a:cubicBezTo>
                  <a:cubicBezTo>
                    <a:pt x="0" y="78"/>
                    <a:pt x="0" y="74"/>
                    <a:pt x="1" y="73"/>
                  </a:cubicBezTo>
                  <a:cubicBezTo>
                    <a:pt x="4" y="73"/>
                    <a:pt x="6" y="72"/>
                    <a:pt x="8" y="72"/>
                  </a:cubicBezTo>
                </a:path>
              </a:pathLst>
            </a:custGeom>
            <a:solidFill>
              <a:schemeClr val="accent3"/>
            </a:solidFill>
            <a:ln>
              <a:noFill/>
            </a:ln>
          </p:spPr>
          <p:txBody>
            <a:bodyPr vert="horz" wrap="square" lIns="91440" tIns="45720" rIns="91440" bIns="45720" numCol="1" anchor="t" anchorCtr="0" compatLnSpc="1">
              <a:prstTxWarp prst="textNoShape">
                <a:avLst/>
              </a:prstTxWarp>
            </a:bodyPr>
            <a:lstStyle/>
            <a:p>
              <a:endParaRPr lang="en-US"/>
            </a:p>
          </p:txBody>
        </p:sp>
        <p:sp>
          <p:nvSpPr>
            <p:cNvPr id="25" name="Freeform 22">
              <a:extLst>
                <a:ext uri="{FF2B5EF4-FFF2-40B4-BE49-F238E27FC236}">
                  <a16:creationId xmlns:a16="http://schemas.microsoft.com/office/drawing/2014/main" id="{AC81EAC0-C262-258A-9315-3A6BD2BF24BA}"/>
                </a:ext>
              </a:extLst>
            </p:cNvPr>
            <p:cNvSpPr>
              <a:spLocks/>
            </p:cNvSpPr>
            <p:nvPr userDrawn="1"/>
          </p:nvSpPr>
          <p:spPr bwMode="auto">
            <a:xfrm>
              <a:off x="10923588" y="4930775"/>
              <a:ext cx="650875" cy="873125"/>
            </a:xfrm>
            <a:custGeom>
              <a:avLst/>
              <a:gdLst>
                <a:gd name="T0" fmla="*/ 58 w 59"/>
                <a:gd name="T1" fmla="*/ 4 h 79"/>
                <a:gd name="T2" fmla="*/ 58 w 59"/>
                <a:gd name="T3" fmla="*/ 7 h 79"/>
                <a:gd name="T4" fmla="*/ 52 w 59"/>
                <a:gd name="T5" fmla="*/ 19 h 79"/>
                <a:gd name="T6" fmla="*/ 51 w 59"/>
                <a:gd name="T7" fmla="*/ 20 h 79"/>
                <a:gd name="T8" fmla="*/ 38 w 59"/>
                <a:gd name="T9" fmla="*/ 14 h 79"/>
                <a:gd name="T10" fmla="*/ 28 w 59"/>
                <a:gd name="T11" fmla="*/ 22 h 79"/>
                <a:gd name="T12" fmla="*/ 27 w 59"/>
                <a:gd name="T13" fmla="*/ 29 h 79"/>
                <a:gd name="T14" fmla="*/ 27 w 59"/>
                <a:gd name="T15" fmla="*/ 65 h 79"/>
                <a:gd name="T16" fmla="*/ 31 w 59"/>
                <a:gd name="T17" fmla="*/ 71 h 79"/>
                <a:gd name="T18" fmla="*/ 40 w 59"/>
                <a:gd name="T19" fmla="*/ 73 h 79"/>
                <a:gd name="T20" fmla="*/ 40 w 59"/>
                <a:gd name="T21" fmla="*/ 79 h 79"/>
                <a:gd name="T22" fmla="*/ 20 w 59"/>
                <a:gd name="T23" fmla="*/ 78 h 79"/>
                <a:gd name="T24" fmla="*/ 1 w 59"/>
                <a:gd name="T25" fmla="*/ 79 h 79"/>
                <a:gd name="T26" fmla="*/ 1 w 59"/>
                <a:gd name="T27" fmla="*/ 73 h 79"/>
                <a:gd name="T28" fmla="*/ 8 w 59"/>
                <a:gd name="T29" fmla="*/ 72 h 79"/>
                <a:gd name="T30" fmla="*/ 12 w 59"/>
                <a:gd name="T31" fmla="*/ 66 h 79"/>
                <a:gd name="T32" fmla="*/ 12 w 59"/>
                <a:gd name="T33" fmla="*/ 34 h 79"/>
                <a:gd name="T34" fmla="*/ 12 w 59"/>
                <a:gd name="T35" fmla="*/ 19 h 79"/>
                <a:gd name="T36" fmla="*/ 2 w 59"/>
                <a:gd name="T37" fmla="*/ 11 h 79"/>
                <a:gd name="T38" fmla="*/ 3 w 59"/>
                <a:gd name="T39" fmla="*/ 7 h 79"/>
                <a:gd name="T40" fmla="*/ 26 w 59"/>
                <a:gd name="T41" fmla="*/ 0 h 79"/>
                <a:gd name="T42" fmla="*/ 27 w 59"/>
                <a:gd name="T43" fmla="*/ 0 h 79"/>
                <a:gd name="T44" fmla="*/ 27 w 59"/>
                <a:gd name="T45" fmla="*/ 15 h 79"/>
                <a:gd name="T46" fmla="*/ 28 w 59"/>
                <a:gd name="T47" fmla="*/ 16 h 79"/>
                <a:gd name="T48" fmla="*/ 40 w 59"/>
                <a:gd name="T49" fmla="*/ 3 h 79"/>
                <a:gd name="T50" fmla="*/ 49 w 59"/>
                <a:gd name="T51" fmla="*/ 0 h 79"/>
                <a:gd name="T52" fmla="*/ 58 w 59"/>
                <a:gd name="T53" fmla="*/ 4 h 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59" h="79">
                  <a:moveTo>
                    <a:pt x="58" y="4"/>
                  </a:moveTo>
                  <a:cubicBezTo>
                    <a:pt x="59" y="5"/>
                    <a:pt x="59" y="6"/>
                    <a:pt x="58" y="7"/>
                  </a:cubicBezTo>
                  <a:cubicBezTo>
                    <a:pt x="58" y="9"/>
                    <a:pt x="54" y="17"/>
                    <a:pt x="52" y="19"/>
                  </a:cubicBezTo>
                  <a:cubicBezTo>
                    <a:pt x="52" y="19"/>
                    <a:pt x="51" y="20"/>
                    <a:pt x="51" y="20"/>
                  </a:cubicBezTo>
                  <a:cubicBezTo>
                    <a:pt x="47" y="17"/>
                    <a:pt x="43" y="14"/>
                    <a:pt x="38" y="14"/>
                  </a:cubicBezTo>
                  <a:cubicBezTo>
                    <a:pt x="35" y="14"/>
                    <a:pt x="31" y="18"/>
                    <a:pt x="28" y="22"/>
                  </a:cubicBezTo>
                  <a:cubicBezTo>
                    <a:pt x="28" y="23"/>
                    <a:pt x="27" y="26"/>
                    <a:pt x="27" y="29"/>
                  </a:cubicBezTo>
                  <a:cubicBezTo>
                    <a:pt x="27" y="42"/>
                    <a:pt x="27" y="61"/>
                    <a:pt x="27" y="65"/>
                  </a:cubicBezTo>
                  <a:cubicBezTo>
                    <a:pt x="27" y="68"/>
                    <a:pt x="28" y="70"/>
                    <a:pt x="31" y="71"/>
                  </a:cubicBezTo>
                  <a:cubicBezTo>
                    <a:pt x="35" y="72"/>
                    <a:pt x="36" y="73"/>
                    <a:pt x="40" y="73"/>
                  </a:cubicBezTo>
                  <a:cubicBezTo>
                    <a:pt x="41" y="74"/>
                    <a:pt x="41" y="78"/>
                    <a:pt x="40" y="79"/>
                  </a:cubicBezTo>
                  <a:cubicBezTo>
                    <a:pt x="37" y="79"/>
                    <a:pt x="28" y="78"/>
                    <a:pt x="20" y="78"/>
                  </a:cubicBezTo>
                  <a:cubicBezTo>
                    <a:pt x="14" y="78"/>
                    <a:pt x="4" y="79"/>
                    <a:pt x="1" y="79"/>
                  </a:cubicBezTo>
                  <a:cubicBezTo>
                    <a:pt x="0" y="78"/>
                    <a:pt x="0" y="74"/>
                    <a:pt x="1" y="73"/>
                  </a:cubicBezTo>
                  <a:cubicBezTo>
                    <a:pt x="3" y="73"/>
                    <a:pt x="6" y="72"/>
                    <a:pt x="8" y="72"/>
                  </a:cubicBezTo>
                  <a:cubicBezTo>
                    <a:pt x="10" y="71"/>
                    <a:pt x="11" y="70"/>
                    <a:pt x="12" y="66"/>
                  </a:cubicBezTo>
                  <a:cubicBezTo>
                    <a:pt x="12" y="63"/>
                    <a:pt x="12" y="47"/>
                    <a:pt x="12" y="34"/>
                  </a:cubicBezTo>
                  <a:cubicBezTo>
                    <a:pt x="12" y="27"/>
                    <a:pt x="12" y="21"/>
                    <a:pt x="12" y="19"/>
                  </a:cubicBezTo>
                  <a:cubicBezTo>
                    <a:pt x="12" y="16"/>
                    <a:pt x="10" y="14"/>
                    <a:pt x="2" y="11"/>
                  </a:cubicBezTo>
                  <a:cubicBezTo>
                    <a:pt x="2" y="10"/>
                    <a:pt x="2" y="7"/>
                    <a:pt x="3" y="7"/>
                  </a:cubicBezTo>
                  <a:cubicBezTo>
                    <a:pt x="10" y="6"/>
                    <a:pt x="21" y="3"/>
                    <a:pt x="26" y="0"/>
                  </a:cubicBezTo>
                  <a:cubicBezTo>
                    <a:pt x="26" y="0"/>
                    <a:pt x="27" y="0"/>
                    <a:pt x="27" y="0"/>
                  </a:cubicBezTo>
                  <a:cubicBezTo>
                    <a:pt x="27" y="3"/>
                    <a:pt x="27" y="12"/>
                    <a:pt x="27" y="15"/>
                  </a:cubicBezTo>
                  <a:cubicBezTo>
                    <a:pt x="27" y="16"/>
                    <a:pt x="27" y="16"/>
                    <a:pt x="28" y="16"/>
                  </a:cubicBezTo>
                  <a:cubicBezTo>
                    <a:pt x="31" y="11"/>
                    <a:pt x="35" y="7"/>
                    <a:pt x="40" y="3"/>
                  </a:cubicBezTo>
                  <a:cubicBezTo>
                    <a:pt x="43" y="1"/>
                    <a:pt x="46" y="0"/>
                    <a:pt x="49" y="0"/>
                  </a:cubicBezTo>
                  <a:cubicBezTo>
                    <a:pt x="53" y="0"/>
                    <a:pt x="57" y="1"/>
                    <a:pt x="58" y="4"/>
                  </a:cubicBezTo>
                </a:path>
              </a:pathLst>
            </a:custGeom>
            <a:solidFill>
              <a:schemeClr val="accent3"/>
            </a:solidFill>
            <a:ln>
              <a:noFill/>
            </a:ln>
          </p:spPr>
          <p:txBody>
            <a:bodyPr vert="horz" wrap="square" lIns="91440" tIns="45720" rIns="91440" bIns="45720" numCol="1" anchor="t" anchorCtr="0" compatLnSpc="1">
              <a:prstTxWarp prst="textNoShape">
                <a:avLst/>
              </a:prstTxWarp>
            </a:bodyPr>
            <a:lstStyle/>
            <a:p>
              <a:endParaRPr lang="en-US"/>
            </a:p>
          </p:txBody>
        </p:sp>
        <p:sp>
          <p:nvSpPr>
            <p:cNvPr id="26" name="Freeform 23">
              <a:extLst>
                <a:ext uri="{FF2B5EF4-FFF2-40B4-BE49-F238E27FC236}">
                  <a16:creationId xmlns:a16="http://schemas.microsoft.com/office/drawing/2014/main" id="{CDA8E4AC-03F1-DE88-FA36-D28846D42AE0}"/>
                </a:ext>
              </a:extLst>
            </p:cNvPr>
            <p:cNvSpPr>
              <a:spLocks/>
            </p:cNvSpPr>
            <p:nvPr userDrawn="1"/>
          </p:nvSpPr>
          <p:spPr bwMode="auto">
            <a:xfrm>
              <a:off x="11596688" y="4930775"/>
              <a:ext cx="595313" cy="884238"/>
            </a:xfrm>
            <a:custGeom>
              <a:avLst/>
              <a:gdLst>
                <a:gd name="T0" fmla="*/ 49 w 54"/>
                <a:gd name="T1" fmla="*/ 22 h 80"/>
                <a:gd name="T2" fmla="*/ 44 w 54"/>
                <a:gd name="T3" fmla="*/ 22 h 80"/>
                <a:gd name="T4" fmla="*/ 37 w 54"/>
                <a:gd name="T5" fmla="*/ 8 h 80"/>
                <a:gd name="T6" fmla="*/ 28 w 54"/>
                <a:gd name="T7" fmla="*/ 6 h 80"/>
                <a:gd name="T8" fmla="*/ 16 w 54"/>
                <a:gd name="T9" fmla="*/ 17 h 80"/>
                <a:gd name="T10" fmla="*/ 34 w 54"/>
                <a:gd name="T11" fmla="*/ 34 h 80"/>
                <a:gd name="T12" fmla="*/ 54 w 54"/>
                <a:gd name="T13" fmla="*/ 57 h 80"/>
                <a:gd name="T14" fmla="*/ 24 w 54"/>
                <a:gd name="T15" fmla="*/ 80 h 80"/>
                <a:gd name="T16" fmla="*/ 3 w 54"/>
                <a:gd name="T17" fmla="*/ 77 h 80"/>
                <a:gd name="T18" fmla="*/ 0 w 54"/>
                <a:gd name="T19" fmla="*/ 56 h 80"/>
                <a:gd name="T20" fmla="*/ 6 w 54"/>
                <a:gd name="T21" fmla="*/ 54 h 80"/>
                <a:gd name="T22" fmla="*/ 17 w 54"/>
                <a:gd name="T23" fmla="*/ 72 h 80"/>
                <a:gd name="T24" fmla="*/ 27 w 54"/>
                <a:gd name="T25" fmla="*/ 74 h 80"/>
                <a:gd name="T26" fmla="*/ 39 w 54"/>
                <a:gd name="T27" fmla="*/ 63 h 80"/>
                <a:gd name="T28" fmla="*/ 24 w 54"/>
                <a:gd name="T29" fmla="*/ 47 h 80"/>
                <a:gd name="T30" fmla="*/ 3 w 54"/>
                <a:gd name="T31" fmla="*/ 22 h 80"/>
                <a:gd name="T32" fmla="*/ 31 w 54"/>
                <a:gd name="T33" fmla="*/ 0 h 80"/>
                <a:gd name="T34" fmla="*/ 43 w 54"/>
                <a:gd name="T35" fmla="*/ 1 h 80"/>
                <a:gd name="T36" fmla="*/ 51 w 54"/>
                <a:gd name="T37" fmla="*/ 2 h 80"/>
                <a:gd name="T38" fmla="*/ 49 w 54"/>
                <a:gd name="T39" fmla="*/ 22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54" h="80">
                  <a:moveTo>
                    <a:pt x="49" y="22"/>
                  </a:moveTo>
                  <a:cubicBezTo>
                    <a:pt x="48" y="23"/>
                    <a:pt x="44" y="23"/>
                    <a:pt x="44" y="22"/>
                  </a:cubicBezTo>
                  <a:cubicBezTo>
                    <a:pt x="43" y="14"/>
                    <a:pt x="41" y="10"/>
                    <a:pt x="37" y="8"/>
                  </a:cubicBezTo>
                  <a:cubicBezTo>
                    <a:pt x="35" y="6"/>
                    <a:pt x="32" y="6"/>
                    <a:pt x="28" y="6"/>
                  </a:cubicBezTo>
                  <a:cubicBezTo>
                    <a:pt x="21" y="6"/>
                    <a:pt x="16" y="10"/>
                    <a:pt x="16" y="17"/>
                  </a:cubicBezTo>
                  <a:cubicBezTo>
                    <a:pt x="16" y="23"/>
                    <a:pt x="19" y="27"/>
                    <a:pt x="34" y="34"/>
                  </a:cubicBezTo>
                  <a:cubicBezTo>
                    <a:pt x="50" y="41"/>
                    <a:pt x="54" y="48"/>
                    <a:pt x="54" y="57"/>
                  </a:cubicBezTo>
                  <a:cubicBezTo>
                    <a:pt x="54" y="71"/>
                    <a:pt x="41" y="80"/>
                    <a:pt x="24" y="80"/>
                  </a:cubicBezTo>
                  <a:cubicBezTo>
                    <a:pt x="16" y="80"/>
                    <a:pt x="8" y="79"/>
                    <a:pt x="3" y="77"/>
                  </a:cubicBezTo>
                  <a:cubicBezTo>
                    <a:pt x="2" y="72"/>
                    <a:pt x="0" y="60"/>
                    <a:pt x="0" y="56"/>
                  </a:cubicBezTo>
                  <a:cubicBezTo>
                    <a:pt x="1" y="55"/>
                    <a:pt x="5" y="54"/>
                    <a:pt x="6" y="54"/>
                  </a:cubicBezTo>
                  <a:cubicBezTo>
                    <a:pt x="8" y="64"/>
                    <a:pt x="12" y="69"/>
                    <a:pt x="17" y="72"/>
                  </a:cubicBezTo>
                  <a:cubicBezTo>
                    <a:pt x="20" y="73"/>
                    <a:pt x="24" y="74"/>
                    <a:pt x="27" y="74"/>
                  </a:cubicBezTo>
                  <a:cubicBezTo>
                    <a:pt x="34" y="74"/>
                    <a:pt x="39" y="70"/>
                    <a:pt x="39" y="63"/>
                  </a:cubicBezTo>
                  <a:cubicBezTo>
                    <a:pt x="39" y="57"/>
                    <a:pt x="36" y="53"/>
                    <a:pt x="24" y="47"/>
                  </a:cubicBezTo>
                  <a:cubicBezTo>
                    <a:pt x="8" y="39"/>
                    <a:pt x="3" y="33"/>
                    <a:pt x="3" y="22"/>
                  </a:cubicBezTo>
                  <a:cubicBezTo>
                    <a:pt x="3" y="11"/>
                    <a:pt x="12" y="0"/>
                    <a:pt x="31" y="0"/>
                  </a:cubicBezTo>
                  <a:cubicBezTo>
                    <a:pt x="35" y="0"/>
                    <a:pt x="40" y="0"/>
                    <a:pt x="43" y="1"/>
                  </a:cubicBezTo>
                  <a:cubicBezTo>
                    <a:pt x="47" y="2"/>
                    <a:pt x="50" y="2"/>
                    <a:pt x="51" y="2"/>
                  </a:cubicBezTo>
                  <a:cubicBezTo>
                    <a:pt x="50" y="8"/>
                    <a:pt x="49" y="14"/>
                    <a:pt x="49" y="22"/>
                  </a:cubicBezTo>
                </a:path>
              </a:pathLst>
            </a:custGeom>
            <a:solidFill>
              <a:schemeClr val="accent3"/>
            </a:solidFill>
            <a:ln>
              <a:noFill/>
            </a:ln>
          </p:spPr>
          <p:txBody>
            <a:bodyPr vert="horz" wrap="square" lIns="91440" tIns="45720" rIns="91440" bIns="45720" numCol="1" anchor="t" anchorCtr="0" compatLnSpc="1">
              <a:prstTxWarp prst="textNoShape">
                <a:avLst/>
              </a:prstTxWarp>
            </a:bodyPr>
            <a:lstStyle/>
            <a:p>
              <a:endParaRPr lang="en-US"/>
            </a:p>
          </p:txBody>
        </p:sp>
        <p:sp>
          <p:nvSpPr>
            <p:cNvPr id="27" name="Freeform 24">
              <a:extLst>
                <a:ext uri="{FF2B5EF4-FFF2-40B4-BE49-F238E27FC236}">
                  <a16:creationId xmlns:a16="http://schemas.microsoft.com/office/drawing/2014/main" id="{02C968AF-B771-D7DC-C056-3D936BD4496D}"/>
                </a:ext>
              </a:extLst>
            </p:cNvPr>
            <p:cNvSpPr>
              <a:spLocks noEditPoints="1"/>
            </p:cNvSpPr>
            <p:nvPr userDrawn="1"/>
          </p:nvSpPr>
          <p:spPr bwMode="auto">
            <a:xfrm>
              <a:off x="10150475" y="4930775"/>
              <a:ext cx="728663" cy="884238"/>
            </a:xfrm>
            <a:custGeom>
              <a:avLst/>
              <a:gdLst>
                <a:gd name="T0" fmla="*/ 65 w 66"/>
                <a:gd name="T1" fmla="*/ 26 h 80"/>
                <a:gd name="T2" fmla="*/ 38 w 66"/>
                <a:gd name="T3" fmla="*/ 0 h 80"/>
                <a:gd name="T4" fmla="*/ 17 w 66"/>
                <a:gd name="T5" fmla="*/ 6 h 80"/>
                <a:gd name="T6" fmla="*/ 0 w 66"/>
                <a:gd name="T7" fmla="*/ 41 h 80"/>
                <a:gd name="T8" fmla="*/ 11 w 66"/>
                <a:gd name="T9" fmla="*/ 71 h 80"/>
                <a:gd name="T10" fmla="*/ 35 w 66"/>
                <a:gd name="T11" fmla="*/ 80 h 80"/>
                <a:gd name="T12" fmla="*/ 65 w 66"/>
                <a:gd name="T13" fmla="*/ 66 h 80"/>
                <a:gd name="T14" fmla="*/ 66 w 66"/>
                <a:gd name="T15" fmla="*/ 61 h 80"/>
                <a:gd name="T16" fmla="*/ 65 w 66"/>
                <a:gd name="T17" fmla="*/ 60 h 80"/>
                <a:gd name="T18" fmla="*/ 43 w 66"/>
                <a:gd name="T19" fmla="*/ 68 h 80"/>
                <a:gd name="T20" fmla="*/ 23 w 66"/>
                <a:gd name="T21" fmla="*/ 59 h 80"/>
                <a:gd name="T22" fmla="*/ 15 w 66"/>
                <a:gd name="T23" fmla="*/ 40 h 80"/>
                <a:gd name="T24" fmla="*/ 16 w 66"/>
                <a:gd name="T25" fmla="*/ 38 h 80"/>
                <a:gd name="T26" fmla="*/ 64 w 66"/>
                <a:gd name="T27" fmla="*/ 34 h 80"/>
                <a:gd name="T28" fmla="*/ 65 w 66"/>
                <a:gd name="T29" fmla="*/ 26 h 80"/>
                <a:gd name="T30" fmla="*/ 32 w 66"/>
                <a:gd name="T31" fmla="*/ 7 h 80"/>
                <a:gd name="T32" fmla="*/ 50 w 66"/>
                <a:gd name="T33" fmla="*/ 28 h 80"/>
                <a:gd name="T34" fmla="*/ 49 w 66"/>
                <a:gd name="T35" fmla="*/ 29 h 80"/>
                <a:gd name="T36" fmla="*/ 16 w 66"/>
                <a:gd name="T37" fmla="*/ 30 h 80"/>
                <a:gd name="T38" fmla="*/ 15 w 66"/>
                <a:gd name="T39" fmla="*/ 29 h 80"/>
                <a:gd name="T40" fmla="*/ 32 w 66"/>
                <a:gd name="T41" fmla="*/ 7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66" h="80">
                  <a:moveTo>
                    <a:pt x="65" y="26"/>
                  </a:moveTo>
                  <a:cubicBezTo>
                    <a:pt x="63" y="16"/>
                    <a:pt x="56" y="0"/>
                    <a:pt x="38" y="0"/>
                  </a:cubicBezTo>
                  <a:cubicBezTo>
                    <a:pt x="32" y="0"/>
                    <a:pt x="23" y="2"/>
                    <a:pt x="17" y="6"/>
                  </a:cubicBezTo>
                  <a:cubicBezTo>
                    <a:pt x="7" y="13"/>
                    <a:pt x="0" y="24"/>
                    <a:pt x="0" y="41"/>
                  </a:cubicBezTo>
                  <a:cubicBezTo>
                    <a:pt x="0" y="52"/>
                    <a:pt x="3" y="63"/>
                    <a:pt x="11" y="71"/>
                  </a:cubicBezTo>
                  <a:cubicBezTo>
                    <a:pt x="17" y="77"/>
                    <a:pt x="25" y="80"/>
                    <a:pt x="35" y="80"/>
                  </a:cubicBezTo>
                  <a:cubicBezTo>
                    <a:pt x="43" y="80"/>
                    <a:pt x="57" y="76"/>
                    <a:pt x="65" y="66"/>
                  </a:cubicBezTo>
                  <a:cubicBezTo>
                    <a:pt x="66" y="66"/>
                    <a:pt x="66" y="62"/>
                    <a:pt x="66" y="61"/>
                  </a:cubicBezTo>
                  <a:cubicBezTo>
                    <a:pt x="66" y="60"/>
                    <a:pt x="66" y="60"/>
                    <a:pt x="65" y="60"/>
                  </a:cubicBezTo>
                  <a:cubicBezTo>
                    <a:pt x="58" y="66"/>
                    <a:pt x="51" y="68"/>
                    <a:pt x="43" y="68"/>
                  </a:cubicBezTo>
                  <a:cubicBezTo>
                    <a:pt x="35" y="68"/>
                    <a:pt x="28" y="65"/>
                    <a:pt x="23" y="59"/>
                  </a:cubicBezTo>
                  <a:cubicBezTo>
                    <a:pt x="18" y="54"/>
                    <a:pt x="15" y="46"/>
                    <a:pt x="15" y="40"/>
                  </a:cubicBezTo>
                  <a:cubicBezTo>
                    <a:pt x="15" y="39"/>
                    <a:pt x="15" y="38"/>
                    <a:pt x="16" y="38"/>
                  </a:cubicBezTo>
                  <a:cubicBezTo>
                    <a:pt x="31" y="37"/>
                    <a:pt x="55" y="36"/>
                    <a:pt x="64" y="34"/>
                  </a:cubicBezTo>
                  <a:cubicBezTo>
                    <a:pt x="66" y="33"/>
                    <a:pt x="65" y="26"/>
                    <a:pt x="65" y="26"/>
                  </a:cubicBezTo>
                  <a:moveTo>
                    <a:pt x="32" y="7"/>
                  </a:moveTo>
                  <a:cubicBezTo>
                    <a:pt x="42" y="7"/>
                    <a:pt x="49" y="18"/>
                    <a:pt x="50" y="28"/>
                  </a:cubicBezTo>
                  <a:cubicBezTo>
                    <a:pt x="50" y="28"/>
                    <a:pt x="49" y="29"/>
                    <a:pt x="49" y="29"/>
                  </a:cubicBezTo>
                  <a:cubicBezTo>
                    <a:pt x="45" y="30"/>
                    <a:pt x="22" y="31"/>
                    <a:pt x="16" y="30"/>
                  </a:cubicBezTo>
                  <a:cubicBezTo>
                    <a:pt x="16" y="30"/>
                    <a:pt x="15" y="30"/>
                    <a:pt x="15" y="29"/>
                  </a:cubicBezTo>
                  <a:cubicBezTo>
                    <a:pt x="16" y="16"/>
                    <a:pt x="23" y="7"/>
                    <a:pt x="32" y="7"/>
                  </a:cubicBezTo>
                </a:path>
              </a:pathLst>
            </a:custGeom>
            <a:solidFill>
              <a:schemeClr val="accent3"/>
            </a:solidFill>
            <a:ln>
              <a:noFill/>
            </a:ln>
          </p:spPr>
          <p:txBody>
            <a:bodyPr vert="horz" wrap="square" lIns="91440" tIns="45720" rIns="91440" bIns="45720" numCol="1" anchor="t" anchorCtr="0" compatLnSpc="1">
              <a:prstTxWarp prst="textNoShape">
                <a:avLst/>
              </a:prstTxWarp>
            </a:bodyPr>
            <a:lstStyle/>
            <a:p>
              <a:endParaRPr lang="en-US"/>
            </a:p>
          </p:txBody>
        </p:sp>
        <p:sp>
          <p:nvSpPr>
            <p:cNvPr id="28" name="Freeform 25">
              <a:extLst>
                <a:ext uri="{FF2B5EF4-FFF2-40B4-BE49-F238E27FC236}">
                  <a16:creationId xmlns:a16="http://schemas.microsoft.com/office/drawing/2014/main" id="{6A431C96-BE41-177A-5C34-C40F0F722C85}"/>
                </a:ext>
              </a:extLst>
            </p:cNvPr>
            <p:cNvSpPr>
              <a:spLocks/>
            </p:cNvSpPr>
            <p:nvPr userDrawn="1"/>
          </p:nvSpPr>
          <p:spPr bwMode="auto">
            <a:xfrm>
              <a:off x="5086350" y="4456113"/>
              <a:ext cx="938213" cy="1370013"/>
            </a:xfrm>
            <a:custGeom>
              <a:avLst/>
              <a:gdLst>
                <a:gd name="T0" fmla="*/ 85 w 85"/>
                <a:gd name="T1" fmla="*/ 112 h 124"/>
                <a:gd name="T2" fmla="*/ 76 w 85"/>
                <a:gd name="T3" fmla="*/ 112 h 124"/>
                <a:gd name="T4" fmla="*/ 73 w 85"/>
                <a:gd name="T5" fmla="*/ 105 h 124"/>
                <a:gd name="T6" fmla="*/ 73 w 85"/>
                <a:gd name="T7" fmla="*/ 63 h 124"/>
                <a:gd name="T8" fmla="*/ 73 w 85"/>
                <a:gd name="T9" fmla="*/ 17 h 124"/>
                <a:gd name="T10" fmla="*/ 75 w 85"/>
                <a:gd name="T11" fmla="*/ 3 h 124"/>
                <a:gd name="T12" fmla="*/ 74 w 85"/>
                <a:gd name="T13" fmla="*/ 0 h 124"/>
                <a:gd name="T14" fmla="*/ 43 w 85"/>
                <a:gd name="T15" fmla="*/ 5 h 124"/>
                <a:gd name="T16" fmla="*/ 43 w 85"/>
                <a:gd name="T17" fmla="*/ 10 h 124"/>
                <a:gd name="T18" fmla="*/ 54 w 85"/>
                <a:gd name="T19" fmla="*/ 12 h 124"/>
                <a:gd name="T20" fmla="*/ 58 w 85"/>
                <a:gd name="T21" fmla="*/ 18 h 124"/>
                <a:gd name="T22" fmla="*/ 58 w 85"/>
                <a:gd name="T23" fmla="*/ 43 h 124"/>
                <a:gd name="T24" fmla="*/ 58 w 85"/>
                <a:gd name="T25" fmla="*/ 102 h 124"/>
                <a:gd name="T26" fmla="*/ 56 w 85"/>
                <a:gd name="T27" fmla="*/ 106 h 124"/>
                <a:gd name="T28" fmla="*/ 41 w 85"/>
                <a:gd name="T29" fmla="*/ 111 h 124"/>
                <a:gd name="T30" fmla="*/ 15 w 85"/>
                <a:gd name="T31" fmla="*/ 80 h 124"/>
                <a:gd name="T32" fmla="*/ 43 w 85"/>
                <a:gd name="T33" fmla="*/ 52 h 124"/>
                <a:gd name="T34" fmla="*/ 50 w 85"/>
                <a:gd name="T35" fmla="*/ 52 h 124"/>
                <a:gd name="T36" fmla="*/ 51 w 85"/>
                <a:gd name="T37" fmla="*/ 51 h 124"/>
                <a:gd name="T38" fmla="*/ 48 w 85"/>
                <a:gd name="T39" fmla="*/ 46 h 124"/>
                <a:gd name="T40" fmla="*/ 40 w 85"/>
                <a:gd name="T41" fmla="*/ 45 h 124"/>
                <a:gd name="T42" fmla="*/ 20 w 85"/>
                <a:gd name="T43" fmla="*/ 50 h 124"/>
                <a:gd name="T44" fmla="*/ 0 w 85"/>
                <a:gd name="T45" fmla="*/ 86 h 124"/>
                <a:gd name="T46" fmla="*/ 9 w 85"/>
                <a:gd name="T47" fmla="*/ 113 h 124"/>
                <a:gd name="T48" fmla="*/ 30 w 85"/>
                <a:gd name="T49" fmla="*/ 123 h 124"/>
                <a:gd name="T50" fmla="*/ 57 w 85"/>
                <a:gd name="T51" fmla="*/ 112 h 124"/>
                <a:gd name="T52" fmla="*/ 58 w 85"/>
                <a:gd name="T53" fmla="*/ 113 h 124"/>
                <a:gd name="T54" fmla="*/ 58 w 85"/>
                <a:gd name="T55" fmla="*/ 122 h 124"/>
                <a:gd name="T56" fmla="*/ 59 w 85"/>
                <a:gd name="T57" fmla="*/ 124 h 124"/>
                <a:gd name="T58" fmla="*/ 84 w 85"/>
                <a:gd name="T59" fmla="*/ 117 h 124"/>
                <a:gd name="T60" fmla="*/ 85 w 85"/>
                <a:gd name="T61" fmla="*/ 112 h 1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85" h="124">
                  <a:moveTo>
                    <a:pt x="85" y="112"/>
                  </a:moveTo>
                  <a:cubicBezTo>
                    <a:pt x="82" y="112"/>
                    <a:pt x="79" y="112"/>
                    <a:pt x="76" y="112"/>
                  </a:cubicBezTo>
                  <a:cubicBezTo>
                    <a:pt x="74" y="112"/>
                    <a:pt x="73" y="111"/>
                    <a:pt x="73" y="105"/>
                  </a:cubicBezTo>
                  <a:cubicBezTo>
                    <a:pt x="73" y="101"/>
                    <a:pt x="73" y="86"/>
                    <a:pt x="73" y="63"/>
                  </a:cubicBezTo>
                  <a:cubicBezTo>
                    <a:pt x="73" y="34"/>
                    <a:pt x="73" y="27"/>
                    <a:pt x="73" y="17"/>
                  </a:cubicBezTo>
                  <a:cubicBezTo>
                    <a:pt x="73" y="8"/>
                    <a:pt x="74" y="5"/>
                    <a:pt x="75" y="3"/>
                  </a:cubicBezTo>
                  <a:cubicBezTo>
                    <a:pt x="76" y="2"/>
                    <a:pt x="75" y="0"/>
                    <a:pt x="74" y="0"/>
                  </a:cubicBezTo>
                  <a:cubicBezTo>
                    <a:pt x="68" y="2"/>
                    <a:pt x="56" y="5"/>
                    <a:pt x="43" y="5"/>
                  </a:cubicBezTo>
                  <a:cubicBezTo>
                    <a:pt x="42" y="5"/>
                    <a:pt x="42" y="9"/>
                    <a:pt x="43" y="10"/>
                  </a:cubicBezTo>
                  <a:cubicBezTo>
                    <a:pt x="46" y="10"/>
                    <a:pt x="51" y="11"/>
                    <a:pt x="54" y="12"/>
                  </a:cubicBezTo>
                  <a:cubicBezTo>
                    <a:pt x="57" y="13"/>
                    <a:pt x="57" y="14"/>
                    <a:pt x="58" y="18"/>
                  </a:cubicBezTo>
                  <a:cubicBezTo>
                    <a:pt x="58" y="23"/>
                    <a:pt x="58" y="20"/>
                    <a:pt x="58" y="43"/>
                  </a:cubicBezTo>
                  <a:cubicBezTo>
                    <a:pt x="58" y="51"/>
                    <a:pt x="58" y="97"/>
                    <a:pt x="58" y="102"/>
                  </a:cubicBezTo>
                  <a:cubicBezTo>
                    <a:pt x="58" y="103"/>
                    <a:pt x="57" y="105"/>
                    <a:pt x="56" y="106"/>
                  </a:cubicBezTo>
                  <a:cubicBezTo>
                    <a:pt x="52" y="109"/>
                    <a:pt x="47" y="111"/>
                    <a:pt x="41" y="111"/>
                  </a:cubicBezTo>
                  <a:cubicBezTo>
                    <a:pt x="27" y="111"/>
                    <a:pt x="15" y="100"/>
                    <a:pt x="15" y="80"/>
                  </a:cubicBezTo>
                  <a:cubicBezTo>
                    <a:pt x="17" y="51"/>
                    <a:pt x="43" y="52"/>
                    <a:pt x="43" y="52"/>
                  </a:cubicBezTo>
                  <a:cubicBezTo>
                    <a:pt x="45" y="52"/>
                    <a:pt x="48" y="52"/>
                    <a:pt x="50" y="52"/>
                  </a:cubicBezTo>
                  <a:cubicBezTo>
                    <a:pt x="50" y="52"/>
                    <a:pt x="51" y="51"/>
                    <a:pt x="51" y="51"/>
                  </a:cubicBezTo>
                  <a:cubicBezTo>
                    <a:pt x="51" y="50"/>
                    <a:pt x="50" y="47"/>
                    <a:pt x="48" y="46"/>
                  </a:cubicBezTo>
                  <a:cubicBezTo>
                    <a:pt x="46" y="45"/>
                    <a:pt x="43" y="45"/>
                    <a:pt x="40" y="45"/>
                  </a:cubicBezTo>
                  <a:cubicBezTo>
                    <a:pt x="34" y="45"/>
                    <a:pt x="27" y="46"/>
                    <a:pt x="20" y="50"/>
                  </a:cubicBezTo>
                  <a:cubicBezTo>
                    <a:pt x="10" y="55"/>
                    <a:pt x="0" y="68"/>
                    <a:pt x="0" y="86"/>
                  </a:cubicBezTo>
                  <a:cubicBezTo>
                    <a:pt x="0" y="96"/>
                    <a:pt x="3" y="106"/>
                    <a:pt x="9" y="113"/>
                  </a:cubicBezTo>
                  <a:cubicBezTo>
                    <a:pt x="14" y="119"/>
                    <a:pt x="22" y="123"/>
                    <a:pt x="30" y="123"/>
                  </a:cubicBezTo>
                  <a:cubicBezTo>
                    <a:pt x="36" y="123"/>
                    <a:pt x="48" y="118"/>
                    <a:pt x="57" y="112"/>
                  </a:cubicBezTo>
                  <a:cubicBezTo>
                    <a:pt x="57" y="112"/>
                    <a:pt x="58" y="112"/>
                    <a:pt x="58" y="113"/>
                  </a:cubicBezTo>
                  <a:cubicBezTo>
                    <a:pt x="58" y="115"/>
                    <a:pt x="58" y="120"/>
                    <a:pt x="58" y="122"/>
                  </a:cubicBezTo>
                  <a:cubicBezTo>
                    <a:pt x="58" y="123"/>
                    <a:pt x="59" y="124"/>
                    <a:pt x="59" y="124"/>
                  </a:cubicBezTo>
                  <a:cubicBezTo>
                    <a:pt x="64" y="124"/>
                    <a:pt x="79" y="119"/>
                    <a:pt x="84" y="117"/>
                  </a:cubicBezTo>
                  <a:cubicBezTo>
                    <a:pt x="85" y="116"/>
                    <a:pt x="85" y="113"/>
                    <a:pt x="85" y="112"/>
                  </a:cubicBezTo>
                </a:path>
              </a:pathLst>
            </a:custGeom>
            <a:grpFill/>
            <a:ln>
              <a:noFill/>
            </a:ln>
          </p:spPr>
          <p:txBody>
            <a:bodyPr vert="horz" wrap="square" lIns="91440" tIns="45720" rIns="91440" bIns="45720" numCol="1" anchor="t" anchorCtr="0" compatLnSpc="1">
              <a:prstTxWarp prst="textNoShape">
                <a:avLst/>
              </a:prstTxWarp>
            </a:bodyPr>
            <a:lstStyle/>
            <a:p>
              <a:endParaRPr lang="en-US"/>
            </a:p>
          </p:txBody>
        </p:sp>
      </p:grpSp>
      <p:sp>
        <p:nvSpPr>
          <p:cNvPr id="32" name="Footer Placeholder 31">
            <a:extLst>
              <a:ext uri="{FF2B5EF4-FFF2-40B4-BE49-F238E27FC236}">
                <a16:creationId xmlns:a16="http://schemas.microsoft.com/office/drawing/2014/main" id="{F7C4C4E8-CD62-7282-6E47-F29FB4257721}"/>
              </a:ext>
            </a:extLst>
          </p:cNvPr>
          <p:cNvSpPr>
            <a:spLocks noGrp="1"/>
          </p:cNvSpPr>
          <p:nvPr>
            <p:ph type="ftr" sz="quarter" idx="11"/>
          </p:nvPr>
        </p:nvSpPr>
        <p:spPr>
          <a:xfrm>
            <a:off x="4435721" y="6443428"/>
            <a:ext cx="5554661" cy="252000"/>
          </a:xfrm>
        </p:spPr>
        <p:txBody>
          <a:bodyPr/>
          <a:lstStyle/>
          <a:p>
            <a:endParaRPr lang="en-US"/>
          </a:p>
        </p:txBody>
      </p:sp>
      <p:sp>
        <p:nvSpPr>
          <p:cNvPr id="5" name="Text Placeholder 4">
            <a:extLst>
              <a:ext uri="{FF2B5EF4-FFF2-40B4-BE49-F238E27FC236}">
                <a16:creationId xmlns:a16="http://schemas.microsoft.com/office/drawing/2014/main" id="{C5EFD3D7-09DB-4CFB-40A5-A3B0DE12DF71}"/>
              </a:ext>
            </a:extLst>
          </p:cNvPr>
          <p:cNvSpPr>
            <a:spLocks noGrp="1"/>
          </p:cNvSpPr>
          <p:nvPr>
            <p:ph type="body" sz="quarter" idx="12" hasCustomPrompt="1"/>
          </p:nvPr>
        </p:nvSpPr>
        <p:spPr>
          <a:xfrm>
            <a:off x="4435721" y="503998"/>
            <a:ext cx="5554662" cy="254000"/>
          </a:xfrm>
        </p:spPr>
        <p:txBody>
          <a:bodyPr/>
          <a:lstStyle>
            <a:lvl1pPr>
              <a:defRPr cap="all" baseline="0">
                <a:solidFill>
                  <a:schemeClr val="accent3"/>
                </a:solidFill>
                <a:latin typeface="Work Sans SemiBold" pitchFamily="2" charset="0"/>
              </a:defRPr>
            </a:lvl1pPr>
          </a:lstStyle>
          <a:p>
            <a:pPr lvl="0"/>
            <a:r>
              <a:rPr lang="en-US"/>
              <a:t>Add optional header</a:t>
            </a:r>
          </a:p>
        </p:txBody>
      </p:sp>
      <p:sp>
        <p:nvSpPr>
          <p:cNvPr id="4" name="Content Placeholder 2">
            <a:extLst>
              <a:ext uri="{FF2B5EF4-FFF2-40B4-BE49-F238E27FC236}">
                <a16:creationId xmlns:a16="http://schemas.microsoft.com/office/drawing/2014/main" id="{5D12C1E7-3C9D-5DEC-47C8-0FF6EC89E652}"/>
              </a:ext>
            </a:extLst>
          </p:cNvPr>
          <p:cNvSpPr>
            <a:spLocks noGrp="1"/>
          </p:cNvSpPr>
          <p:nvPr>
            <p:ph idx="1"/>
          </p:nvPr>
        </p:nvSpPr>
        <p:spPr>
          <a:xfrm>
            <a:off x="4422456" y="2357120"/>
            <a:ext cx="6133784" cy="3591206"/>
          </a:xfrm>
        </p:spPr>
        <p:txBody>
          <a:bodyPr/>
          <a:lstStyle>
            <a:lvl1pPr>
              <a:lnSpc>
                <a:spcPct val="150000"/>
              </a:lnSpc>
              <a:defRPr/>
            </a:lvl1pPr>
            <a:lvl2pPr>
              <a:lnSpc>
                <a:spcPct val="150000"/>
              </a:lnSpc>
              <a:defRPr/>
            </a:lvl2pPr>
            <a:lvl3pPr>
              <a:lnSpc>
                <a:spcPct val="150000"/>
              </a:lnSpc>
              <a:defRPr/>
            </a:lvl3pPr>
            <a:lvl4pPr>
              <a:lnSpc>
                <a:spcPct val="100000"/>
              </a:lnSpc>
              <a:spcAft>
                <a:spcPts val="0"/>
              </a:spcAft>
              <a:defRPr/>
            </a:lvl4pPr>
            <a:lvl5pPr>
              <a:lnSpc>
                <a:spcPct val="100000"/>
              </a:lnSpc>
              <a:spcAft>
                <a:spcPts val="0"/>
              </a:spcAft>
              <a:defRPr/>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30" name="Date Placeholder 2">
            <a:extLst>
              <a:ext uri="{FF2B5EF4-FFF2-40B4-BE49-F238E27FC236}">
                <a16:creationId xmlns:a16="http://schemas.microsoft.com/office/drawing/2014/main" id="{651E1898-ADA6-C1E0-6B58-F1A658C5350E}"/>
              </a:ext>
            </a:extLst>
          </p:cNvPr>
          <p:cNvSpPr>
            <a:spLocks noGrp="1"/>
          </p:cNvSpPr>
          <p:nvPr>
            <p:ph type="dt" sz="half" idx="10"/>
          </p:nvPr>
        </p:nvSpPr>
        <p:spPr>
          <a:xfrm>
            <a:off x="10423531" y="504000"/>
            <a:ext cx="1228719" cy="252000"/>
          </a:xfrm>
        </p:spPr>
        <p:txBody>
          <a:bodyPr/>
          <a:lstStyle/>
          <a:p>
            <a:fld id="{F1D337DD-C4FE-4883-9AC7-5C0C54C43F42}" type="datetime1">
              <a:rPr lang="en-US" smtClean="0"/>
              <a:t>2/3/2025</a:t>
            </a:fld>
            <a:endParaRPr lang="en-US"/>
          </a:p>
        </p:txBody>
      </p:sp>
    </p:spTree>
    <p:extLst>
      <p:ext uri="{BB962C8B-B14F-4D97-AF65-F5344CB8AC3E}">
        <p14:creationId xmlns:p14="http://schemas.microsoft.com/office/powerpoint/2010/main" val="1350290565"/>
      </p:ext>
    </p:extLst>
  </p:cSld>
  <p:clrMapOvr>
    <a:masterClrMapping/>
  </p:clrMapOvr>
  <p:extLst>
    <p:ext uri="{DCECCB84-F9BA-43D5-87BE-67443E8EF086}">
      <p15:sldGuideLst xmlns:p15="http://schemas.microsoft.com/office/powerpoint/2012/main">
        <p15:guide id="2" pos="3840">
          <p15:clr>
            <a:srgbClr val="FBAE40"/>
          </p15:clr>
        </p15:guide>
      </p15:sldGuideLst>
    </p:ext>
  </p:extLst>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preserve="1" userDrawn="1">
  <p:cSld name="1_Title Slide ALT">
    <p:bg>
      <p:bgPr>
        <a:solidFill>
          <a:schemeClr val="accent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355A726-047D-73E1-D681-DF8571E2509D}"/>
              </a:ext>
            </a:extLst>
          </p:cNvPr>
          <p:cNvSpPr>
            <a:spLocks noGrp="1"/>
          </p:cNvSpPr>
          <p:nvPr>
            <p:ph type="ctrTitle"/>
          </p:nvPr>
        </p:nvSpPr>
        <p:spPr>
          <a:xfrm>
            <a:off x="541338" y="741600"/>
            <a:ext cx="7560000" cy="650595"/>
          </a:xfrm>
        </p:spPr>
        <p:txBody>
          <a:bodyPr anchor="t"/>
          <a:lstStyle>
            <a:lvl1pPr algn="l">
              <a:lnSpc>
                <a:spcPct val="100000"/>
              </a:lnSpc>
              <a:defRPr sz="4500">
                <a:solidFill>
                  <a:schemeClr val="bg1"/>
                </a:solidFill>
              </a:defRPr>
            </a:lvl1pPr>
          </a:lstStyle>
          <a:p>
            <a:r>
              <a:rPr lang="en-GB"/>
              <a:t>Click to edit Master title style</a:t>
            </a:r>
            <a:endParaRPr lang="en-US"/>
          </a:p>
        </p:txBody>
      </p:sp>
      <p:grpSp>
        <p:nvGrpSpPr>
          <p:cNvPr id="7" name="Group 6">
            <a:extLst>
              <a:ext uri="{FF2B5EF4-FFF2-40B4-BE49-F238E27FC236}">
                <a16:creationId xmlns:a16="http://schemas.microsoft.com/office/drawing/2014/main" id="{B825796D-15C2-95E2-DCB8-86017424D43C}"/>
              </a:ext>
            </a:extLst>
          </p:cNvPr>
          <p:cNvGrpSpPr>
            <a:grpSpLocks noChangeAspect="1"/>
          </p:cNvGrpSpPr>
          <p:nvPr userDrawn="1"/>
        </p:nvGrpSpPr>
        <p:grpSpPr>
          <a:xfrm>
            <a:off x="10317600" y="5796000"/>
            <a:ext cx="1332000" cy="523781"/>
            <a:chOff x="0" y="1031875"/>
            <a:chExt cx="12192001" cy="4794251"/>
          </a:xfrm>
          <a:solidFill>
            <a:schemeClr val="bg1"/>
          </a:solidFill>
        </p:grpSpPr>
        <p:sp>
          <p:nvSpPr>
            <p:cNvPr id="8" name="Freeform 5">
              <a:extLst>
                <a:ext uri="{FF2B5EF4-FFF2-40B4-BE49-F238E27FC236}">
                  <a16:creationId xmlns:a16="http://schemas.microsoft.com/office/drawing/2014/main" id="{13816C64-CA86-156E-84C1-0EBB5B2BD0E5}"/>
                </a:ext>
              </a:extLst>
            </p:cNvPr>
            <p:cNvSpPr>
              <a:spLocks/>
            </p:cNvSpPr>
            <p:nvPr userDrawn="1"/>
          </p:nvSpPr>
          <p:spPr bwMode="auto">
            <a:xfrm>
              <a:off x="5119688" y="1031875"/>
              <a:ext cx="2416175" cy="2706688"/>
            </a:xfrm>
            <a:custGeom>
              <a:avLst/>
              <a:gdLst>
                <a:gd name="T0" fmla="*/ 368 w 1522"/>
                <a:gd name="T1" fmla="*/ 0 h 1705"/>
                <a:gd name="T2" fmla="*/ 0 w 1522"/>
                <a:gd name="T3" fmla="*/ 953 h 1705"/>
                <a:gd name="T4" fmla="*/ 500 w 1522"/>
                <a:gd name="T5" fmla="*/ 953 h 1705"/>
                <a:gd name="T6" fmla="*/ 611 w 1522"/>
                <a:gd name="T7" fmla="*/ 654 h 1705"/>
                <a:gd name="T8" fmla="*/ 1021 w 1522"/>
                <a:gd name="T9" fmla="*/ 1705 h 1705"/>
                <a:gd name="T10" fmla="*/ 1522 w 1522"/>
                <a:gd name="T11" fmla="*/ 1705 h 1705"/>
                <a:gd name="T12" fmla="*/ 869 w 1522"/>
                <a:gd name="T13" fmla="*/ 0 h 1705"/>
                <a:gd name="T14" fmla="*/ 368 w 1522"/>
                <a:gd name="T15" fmla="*/ 0 h 170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522" h="1705">
                  <a:moveTo>
                    <a:pt x="368" y="0"/>
                  </a:moveTo>
                  <a:lnTo>
                    <a:pt x="0" y="953"/>
                  </a:lnTo>
                  <a:lnTo>
                    <a:pt x="500" y="953"/>
                  </a:lnTo>
                  <a:lnTo>
                    <a:pt x="611" y="654"/>
                  </a:lnTo>
                  <a:lnTo>
                    <a:pt x="1021" y="1705"/>
                  </a:lnTo>
                  <a:lnTo>
                    <a:pt x="1522" y="1705"/>
                  </a:lnTo>
                  <a:lnTo>
                    <a:pt x="869" y="0"/>
                  </a:lnTo>
                  <a:lnTo>
                    <a:pt x="368" y="0"/>
                  </a:lnTo>
                  <a:close/>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9" name="Freeform 6">
              <a:extLst>
                <a:ext uri="{FF2B5EF4-FFF2-40B4-BE49-F238E27FC236}">
                  <a16:creationId xmlns:a16="http://schemas.microsoft.com/office/drawing/2014/main" id="{B64D5ABB-AE14-F692-03BF-35A31F099340}"/>
                </a:ext>
              </a:extLst>
            </p:cNvPr>
            <p:cNvSpPr>
              <a:spLocks/>
            </p:cNvSpPr>
            <p:nvPr userDrawn="1"/>
          </p:nvSpPr>
          <p:spPr bwMode="auto">
            <a:xfrm>
              <a:off x="4843463" y="3141663"/>
              <a:ext cx="1246188" cy="122238"/>
            </a:xfrm>
            <a:custGeom>
              <a:avLst/>
              <a:gdLst>
                <a:gd name="T0" fmla="*/ 72 w 113"/>
                <a:gd name="T1" fmla="*/ 11 h 11"/>
                <a:gd name="T2" fmla="*/ 83 w 113"/>
                <a:gd name="T3" fmla="*/ 11 h 11"/>
                <a:gd name="T4" fmla="*/ 102 w 113"/>
                <a:gd name="T5" fmla="*/ 7 h 11"/>
                <a:gd name="T6" fmla="*/ 113 w 113"/>
                <a:gd name="T7" fmla="*/ 0 h 11"/>
                <a:gd name="T8" fmla="*/ 4 w 113"/>
                <a:gd name="T9" fmla="*/ 0 h 11"/>
                <a:gd name="T10" fmla="*/ 0 w 113"/>
                <a:gd name="T11" fmla="*/ 11 h 11"/>
                <a:gd name="T12" fmla="*/ 72 w 113"/>
                <a:gd name="T13" fmla="*/ 11 h 11"/>
              </a:gdLst>
              <a:ahLst/>
              <a:cxnLst>
                <a:cxn ang="0">
                  <a:pos x="T0" y="T1"/>
                </a:cxn>
                <a:cxn ang="0">
                  <a:pos x="T2" y="T3"/>
                </a:cxn>
                <a:cxn ang="0">
                  <a:pos x="T4" y="T5"/>
                </a:cxn>
                <a:cxn ang="0">
                  <a:pos x="T6" y="T7"/>
                </a:cxn>
                <a:cxn ang="0">
                  <a:pos x="T8" y="T9"/>
                </a:cxn>
                <a:cxn ang="0">
                  <a:pos x="T10" y="T11"/>
                </a:cxn>
                <a:cxn ang="0">
                  <a:pos x="T12" y="T13"/>
                </a:cxn>
              </a:cxnLst>
              <a:rect l="0" t="0" r="r" b="b"/>
              <a:pathLst>
                <a:path w="113" h="11">
                  <a:moveTo>
                    <a:pt x="72" y="11"/>
                  </a:moveTo>
                  <a:cubicBezTo>
                    <a:pt x="83" y="11"/>
                    <a:pt x="83" y="11"/>
                    <a:pt x="83" y="11"/>
                  </a:cubicBezTo>
                  <a:cubicBezTo>
                    <a:pt x="90" y="11"/>
                    <a:pt x="96" y="10"/>
                    <a:pt x="102" y="7"/>
                  </a:cubicBezTo>
                  <a:cubicBezTo>
                    <a:pt x="106" y="6"/>
                    <a:pt x="110" y="3"/>
                    <a:pt x="113" y="0"/>
                  </a:cubicBezTo>
                  <a:cubicBezTo>
                    <a:pt x="4" y="0"/>
                    <a:pt x="4" y="0"/>
                    <a:pt x="4" y="0"/>
                  </a:cubicBezTo>
                  <a:cubicBezTo>
                    <a:pt x="0" y="11"/>
                    <a:pt x="0" y="11"/>
                    <a:pt x="0" y="11"/>
                  </a:cubicBezTo>
                  <a:cubicBezTo>
                    <a:pt x="72" y="11"/>
                    <a:pt x="72" y="11"/>
                    <a:pt x="72" y="11"/>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10" name="Freeform 7">
              <a:extLst>
                <a:ext uri="{FF2B5EF4-FFF2-40B4-BE49-F238E27FC236}">
                  <a16:creationId xmlns:a16="http://schemas.microsoft.com/office/drawing/2014/main" id="{3864AA6C-99FB-F339-2B2E-8F174B36F9D6}"/>
                </a:ext>
              </a:extLst>
            </p:cNvPr>
            <p:cNvSpPr>
              <a:spLocks/>
            </p:cNvSpPr>
            <p:nvPr userDrawn="1"/>
          </p:nvSpPr>
          <p:spPr bwMode="auto">
            <a:xfrm>
              <a:off x="4932363" y="2898775"/>
              <a:ext cx="1290638" cy="122238"/>
            </a:xfrm>
            <a:custGeom>
              <a:avLst/>
              <a:gdLst>
                <a:gd name="T0" fmla="*/ 116 w 117"/>
                <a:gd name="T1" fmla="*/ 3 h 11"/>
                <a:gd name="T2" fmla="*/ 117 w 117"/>
                <a:gd name="T3" fmla="*/ 0 h 11"/>
                <a:gd name="T4" fmla="*/ 4 w 117"/>
                <a:gd name="T5" fmla="*/ 0 h 11"/>
                <a:gd name="T6" fmla="*/ 0 w 117"/>
                <a:gd name="T7" fmla="*/ 11 h 11"/>
                <a:gd name="T8" fmla="*/ 113 w 117"/>
                <a:gd name="T9" fmla="*/ 11 h 11"/>
                <a:gd name="T10" fmla="*/ 116 w 117"/>
                <a:gd name="T11" fmla="*/ 3 h 11"/>
              </a:gdLst>
              <a:ahLst/>
              <a:cxnLst>
                <a:cxn ang="0">
                  <a:pos x="T0" y="T1"/>
                </a:cxn>
                <a:cxn ang="0">
                  <a:pos x="T2" y="T3"/>
                </a:cxn>
                <a:cxn ang="0">
                  <a:pos x="T4" y="T5"/>
                </a:cxn>
                <a:cxn ang="0">
                  <a:pos x="T6" y="T7"/>
                </a:cxn>
                <a:cxn ang="0">
                  <a:pos x="T8" y="T9"/>
                </a:cxn>
                <a:cxn ang="0">
                  <a:pos x="T10" y="T11"/>
                </a:cxn>
              </a:cxnLst>
              <a:rect l="0" t="0" r="r" b="b"/>
              <a:pathLst>
                <a:path w="117" h="11">
                  <a:moveTo>
                    <a:pt x="116" y="3"/>
                  </a:moveTo>
                  <a:cubicBezTo>
                    <a:pt x="117" y="2"/>
                    <a:pt x="117" y="1"/>
                    <a:pt x="117" y="0"/>
                  </a:cubicBezTo>
                  <a:cubicBezTo>
                    <a:pt x="4" y="0"/>
                    <a:pt x="4" y="0"/>
                    <a:pt x="4" y="0"/>
                  </a:cubicBezTo>
                  <a:cubicBezTo>
                    <a:pt x="0" y="11"/>
                    <a:pt x="0" y="11"/>
                    <a:pt x="0" y="11"/>
                  </a:cubicBezTo>
                  <a:cubicBezTo>
                    <a:pt x="113" y="11"/>
                    <a:pt x="113" y="11"/>
                    <a:pt x="113" y="11"/>
                  </a:cubicBezTo>
                  <a:cubicBezTo>
                    <a:pt x="115" y="9"/>
                    <a:pt x="116" y="6"/>
                    <a:pt x="116" y="3"/>
                  </a:cubicBezTo>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11" name="Freeform 8">
              <a:extLst>
                <a:ext uri="{FF2B5EF4-FFF2-40B4-BE49-F238E27FC236}">
                  <a16:creationId xmlns:a16="http://schemas.microsoft.com/office/drawing/2014/main" id="{FD2B75B3-39FF-1F9F-6D2C-5A35BA74DD5E}"/>
                </a:ext>
              </a:extLst>
            </p:cNvPr>
            <p:cNvSpPr>
              <a:spLocks/>
            </p:cNvSpPr>
            <p:nvPr userDrawn="1"/>
          </p:nvSpPr>
          <p:spPr bwMode="auto">
            <a:xfrm>
              <a:off x="5019675" y="2667000"/>
              <a:ext cx="1181100" cy="120650"/>
            </a:xfrm>
            <a:custGeom>
              <a:avLst/>
              <a:gdLst>
                <a:gd name="T0" fmla="*/ 104 w 107"/>
                <a:gd name="T1" fmla="*/ 6 h 11"/>
                <a:gd name="T2" fmla="*/ 85 w 107"/>
                <a:gd name="T3" fmla="*/ 0 h 11"/>
                <a:gd name="T4" fmla="*/ 77 w 107"/>
                <a:gd name="T5" fmla="*/ 0 h 11"/>
                <a:gd name="T6" fmla="*/ 5 w 107"/>
                <a:gd name="T7" fmla="*/ 0 h 11"/>
                <a:gd name="T8" fmla="*/ 0 w 107"/>
                <a:gd name="T9" fmla="*/ 11 h 11"/>
                <a:gd name="T10" fmla="*/ 107 w 107"/>
                <a:gd name="T11" fmla="*/ 11 h 11"/>
                <a:gd name="T12" fmla="*/ 104 w 107"/>
                <a:gd name="T13" fmla="*/ 6 h 11"/>
              </a:gdLst>
              <a:ahLst/>
              <a:cxnLst>
                <a:cxn ang="0">
                  <a:pos x="T0" y="T1"/>
                </a:cxn>
                <a:cxn ang="0">
                  <a:pos x="T2" y="T3"/>
                </a:cxn>
                <a:cxn ang="0">
                  <a:pos x="T4" y="T5"/>
                </a:cxn>
                <a:cxn ang="0">
                  <a:pos x="T6" y="T7"/>
                </a:cxn>
                <a:cxn ang="0">
                  <a:pos x="T8" y="T9"/>
                </a:cxn>
                <a:cxn ang="0">
                  <a:pos x="T10" y="T11"/>
                </a:cxn>
                <a:cxn ang="0">
                  <a:pos x="T12" y="T13"/>
                </a:cxn>
              </a:cxnLst>
              <a:rect l="0" t="0" r="r" b="b"/>
              <a:pathLst>
                <a:path w="107" h="11">
                  <a:moveTo>
                    <a:pt x="104" y="6"/>
                  </a:moveTo>
                  <a:cubicBezTo>
                    <a:pt x="100" y="2"/>
                    <a:pt x="94" y="0"/>
                    <a:pt x="85" y="0"/>
                  </a:cubicBezTo>
                  <a:cubicBezTo>
                    <a:pt x="77" y="0"/>
                    <a:pt x="77" y="0"/>
                    <a:pt x="77" y="0"/>
                  </a:cubicBezTo>
                  <a:cubicBezTo>
                    <a:pt x="5" y="0"/>
                    <a:pt x="5" y="0"/>
                    <a:pt x="5" y="0"/>
                  </a:cubicBezTo>
                  <a:cubicBezTo>
                    <a:pt x="0" y="11"/>
                    <a:pt x="0" y="11"/>
                    <a:pt x="0" y="11"/>
                  </a:cubicBezTo>
                  <a:cubicBezTo>
                    <a:pt x="107" y="11"/>
                    <a:pt x="107" y="11"/>
                    <a:pt x="107" y="11"/>
                  </a:cubicBezTo>
                  <a:cubicBezTo>
                    <a:pt x="107" y="9"/>
                    <a:pt x="106" y="8"/>
                    <a:pt x="104" y="6"/>
                  </a:cubicBezTo>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12" name="Freeform 9">
              <a:extLst>
                <a:ext uri="{FF2B5EF4-FFF2-40B4-BE49-F238E27FC236}">
                  <a16:creationId xmlns:a16="http://schemas.microsoft.com/office/drawing/2014/main" id="{4DD225AF-653C-7EE2-C9DA-8D8508EAE96F}"/>
                </a:ext>
              </a:extLst>
            </p:cNvPr>
            <p:cNvSpPr>
              <a:spLocks/>
            </p:cNvSpPr>
            <p:nvPr userDrawn="1"/>
          </p:nvSpPr>
          <p:spPr bwMode="auto">
            <a:xfrm>
              <a:off x="4754563" y="3384550"/>
              <a:ext cx="839788" cy="111125"/>
            </a:xfrm>
            <a:custGeom>
              <a:avLst/>
              <a:gdLst>
                <a:gd name="T0" fmla="*/ 529 w 529"/>
                <a:gd name="T1" fmla="*/ 0 h 70"/>
                <a:gd name="T2" fmla="*/ 28 w 529"/>
                <a:gd name="T3" fmla="*/ 0 h 70"/>
                <a:gd name="T4" fmla="*/ 0 w 529"/>
                <a:gd name="T5" fmla="*/ 70 h 70"/>
                <a:gd name="T6" fmla="*/ 501 w 529"/>
                <a:gd name="T7" fmla="*/ 70 h 70"/>
                <a:gd name="T8" fmla="*/ 529 w 529"/>
                <a:gd name="T9" fmla="*/ 0 h 70"/>
              </a:gdLst>
              <a:ahLst/>
              <a:cxnLst>
                <a:cxn ang="0">
                  <a:pos x="T0" y="T1"/>
                </a:cxn>
                <a:cxn ang="0">
                  <a:pos x="T2" y="T3"/>
                </a:cxn>
                <a:cxn ang="0">
                  <a:pos x="T4" y="T5"/>
                </a:cxn>
                <a:cxn ang="0">
                  <a:pos x="T6" y="T7"/>
                </a:cxn>
                <a:cxn ang="0">
                  <a:pos x="T8" y="T9"/>
                </a:cxn>
              </a:cxnLst>
              <a:rect l="0" t="0" r="r" b="b"/>
              <a:pathLst>
                <a:path w="529" h="70">
                  <a:moveTo>
                    <a:pt x="529" y="0"/>
                  </a:moveTo>
                  <a:lnTo>
                    <a:pt x="28" y="0"/>
                  </a:lnTo>
                  <a:lnTo>
                    <a:pt x="0" y="70"/>
                  </a:lnTo>
                  <a:lnTo>
                    <a:pt x="501" y="70"/>
                  </a:lnTo>
                  <a:lnTo>
                    <a:pt x="529" y="0"/>
                  </a:lnTo>
                  <a:close/>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13" name="Freeform 10">
              <a:extLst>
                <a:ext uri="{FF2B5EF4-FFF2-40B4-BE49-F238E27FC236}">
                  <a16:creationId xmlns:a16="http://schemas.microsoft.com/office/drawing/2014/main" id="{8BF98B98-6DEB-9A7A-BF1B-028308E38EA3}"/>
                </a:ext>
              </a:extLst>
            </p:cNvPr>
            <p:cNvSpPr>
              <a:spLocks/>
            </p:cNvSpPr>
            <p:nvPr userDrawn="1"/>
          </p:nvSpPr>
          <p:spPr bwMode="auto">
            <a:xfrm>
              <a:off x="4656138" y="3616325"/>
              <a:ext cx="849313" cy="122238"/>
            </a:xfrm>
            <a:custGeom>
              <a:avLst/>
              <a:gdLst>
                <a:gd name="T0" fmla="*/ 535 w 535"/>
                <a:gd name="T1" fmla="*/ 0 h 77"/>
                <a:gd name="T2" fmla="*/ 28 w 535"/>
                <a:gd name="T3" fmla="*/ 0 h 77"/>
                <a:gd name="T4" fmla="*/ 0 w 535"/>
                <a:gd name="T5" fmla="*/ 77 h 77"/>
                <a:gd name="T6" fmla="*/ 507 w 535"/>
                <a:gd name="T7" fmla="*/ 77 h 77"/>
                <a:gd name="T8" fmla="*/ 535 w 535"/>
                <a:gd name="T9" fmla="*/ 0 h 77"/>
              </a:gdLst>
              <a:ahLst/>
              <a:cxnLst>
                <a:cxn ang="0">
                  <a:pos x="T0" y="T1"/>
                </a:cxn>
                <a:cxn ang="0">
                  <a:pos x="T2" y="T3"/>
                </a:cxn>
                <a:cxn ang="0">
                  <a:pos x="T4" y="T5"/>
                </a:cxn>
                <a:cxn ang="0">
                  <a:pos x="T6" y="T7"/>
                </a:cxn>
                <a:cxn ang="0">
                  <a:pos x="T8" y="T9"/>
                </a:cxn>
              </a:cxnLst>
              <a:rect l="0" t="0" r="r" b="b"/>
              <a:pathLst>
                <a:path w="535" h="77">
                  <a:moveTo>
                    <a:pt x="535" y="0"/>
                  </a:moveTo>
                  <a:lnTo>
                    <a:pt x="28" y="0"/>
                  </a:lnTo>
                  <a:lnTo>
                    <a:pt x="0" y="77"/>
                  </a:lnTo>
                  <a:lnTo>
                    <a:pt x="507" y="77"/>
                  </a:lnTo>
                  <a:lnTo>
                    <a:pt x="535" y="0"/>
                  </a:lnTo>
                  <a:close/>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14" name="Freeform 11">
              <a:extLst>
                <a:ext uri="{FF2B5EF4-FFF2-40B4-BE49-F238E27FC236}">
                  <a16:creationId xmlns:a16="http://schemas.microsoft.com/office/drawing/2014/main" id="{028957FA-077B-1115-075E-74040BF13EE9}"/>
                </a:ext>
              </a:extLst>
            </p:cNvPr>
            <p:cNvSpPr>
              <a:spLocks noEditPoints="1"/>
            </p:cNvSpPr>
            <p:nvPr userDrawn="1"/>
          </p:nvSpPr>
          <p:spPr bwMode="auto">
            <a:xfrm>
              <a:off x="4292600" y="4930775"/>
              <a:ext cx="727075" cy="884238"/>
            </a:xfrm>
            <a:custGeom>
              <a:avLst/>
              <a:gdLst>
                <a:gd name="T0" fmla="*/ 64 w 66"/>
                <a:gd name="T1" fmla="*/ 26 h 80"/>
                <a:gd name="T2" fmla="*/ 37 w 66"/>
                <a:gd name="T3" fmla="*/ 0 h 80"/>
                <a:gd name="T4" fmla="*/ 17 w 66"/>
                <a:gd name="T5" fmla="*/ 6 h 80"/>
                <a:gd name="T6" fmla="*/ 0 w 66"/>
                <a:gd name="T7" fmla="*/ 41 h 80"/>
                <a:gd name="T8" fmla="*/ 11 w 66"/>
                <a:gd name="T9" fmla="*/ 71 h 80"/>
                <a:gd name="T10" fmla="*/ 34 w 66"/>
                <a:gd name="T11" fmla="*/ 80 h 80"/>
                <a:gd name="T12" fmla="*/ 65 w 66"/>
                <a:gd name="T13" fmla="*/ 66 h 80"/>
                <a:gd name="T14" fmla="*/ 66 w 66"/>
                <a:gd name="T15" fmla="*/ 61 h 80"/>
                <a:gd name="T16" fmla="*/ 65 w 66"/>
                <a:gd name="T17" fmla="*/ 60 h 80"/>
                <a:gd name="T18" fmla="*/ 43 w 66"/>
                <a:gd name="T19" fmla="*/ 68 h 80"/>
                <a:gd name="T20" fmla="*/ 22 w 66"/>
                <a:gd name="T21" fmla="*/ 59 h 80"/>
                <a:gd name="T22" fmla="*/ 14 w 66"/>
                <a:gd name="T23" fmla="*/ 40 h 80"/>
                <a:gd name="T24" fmla="*/ 15 w 66"/>
                <a:gd name="T25" fmla="*/ 38 h 80"/>
                <a:gd name="T26" fmla="*/ 64 w 66"/>
                <a:gd name="T27" fmla="*/ 34 h 80"/>
                <a:gd name="T28" fmla="*/ 64 w 66"/>
                <a:gd name="T29" fmla="*/ 26 h 80"/>
                <a:gd name="T30" fmla="*/ 32 w 66"/>
                <a:gd name="T31" fmla="*/ 7 h 80"/>
                <a:gd name="T32" fmla="*/ 49 w 66"/>
                <a:gd name="T33" fmla="*/ 28 h 80"/>
                <a:gd name="T34" fmla="*/ 48 w 66"/>
                <a:gd name="T35" fmla="*/ 29 h 80"/>
                <a:gd name="T36" fmla="*/ 16 w 66"/>
                <a:gd name="T37" fmla="*/ 30 h 80"/>
                <a:gd name="T38" fmla="*/ 15 w 66"/>
                <a:gd name="T39" fmla="*/ 29 h 80"/>
                <a:gd name="T40" fmla="*/ 32 w 66"/>
                <a:gd name="T41" fmla="*/ 7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66" h="80">
                  <a:moveTo>
                    <a:pt x="64" y="26"/>
                  </a:moveTo>
                  <a:cubicBezTo>
                    <a:pt x="62" y="16"/>
                    <a:pt x="56" y="0"/>
                    <a:pt x="37" y="0"/>
                  </a:cubicBezTo>
                  <a:cubicBezTo>
                    <a:pt x="31" y="0"/>
                    <a:pt x="23" y="2"/>
                    <a:pt x="17" y="6"/>
                  </a:cubicBezTo>
                  <a:cubicBezTo>
                    <a:pt x="7" y="13"/>
                    <a:pt x="0" y="24"/>
                    <a:pt x="0" y="41"/>
                  </a:cubicBezTo>
                  <a:cubicBezTo>
                    <a:pt x="0" y="52"/>
                    <a:pt x="3" y="63"/>
                    <a:pt x="11" y="71"/>
                  </a:cubicBezTo>
                  <a:cubicBezTo>
                    <a:pt x="17" y="77"/>
                    <a:pt x="24" y="80"/>
                    <a:pt x="34" y="80"/>
                  </a:cubicBezTo>
                  <a:cubicBezTo>
                    <a:pt x="43" y="80"/>
                    <a:pt x="56" y="76"/>
                    <a:pt x="65" y="66"/>
                  </a:cubicBezTo>
                  <a:cubicBezTo>
                    <a:pt x="65" y="66"/>
                    <a:pt x="66" y="62"/>
                    <a:pt x="66" y="61"/>
                  </a:cubicBezTo>
                  <a:cubicBezTo>
                    <a:pt x="65" y="60"/>
                    <a:pt x="65" y="60"/>
                    <a:pt x="65" y="60"/>
                  </a:cubicBezTo>
                  <a:cubicBezTo>
                    <a:pt x="58" y="66"/>
                    <a:pt x="51" y="68"/>
                    <a:pt x="43" y="68"/>
                  </a:cubicBezTo>
                  <a:cubicBezTo>
                    <a:pt x="34" y="68"/>
                    <a:pt x="28" y="65"/>
                    <a:pt x="22" y="59"/>
                  </a:cubicBezTo>
                  <a:cubicBezTo>
                    <a:pt x="18" y="54"/>
                    <a:pt x="15" y="46"/>
                    <a:pt x="14" y="40"/>
                  </a:cubicBezTo>
                  <a:cubicBezTo>
                    <a:pt x="14" y="39"/>
                    <a:pt x="15" y="38"/>
                    <a:pt x="15" y="38"/>
                  </a:cubicBezTo>
                  <a:cubicBezTo>
                    <a:pt x="31" y="37"/>
                    <a:pt x="54" y="36"/>
                    <a:pt x="64" y="34"/>
                  </a:cubicBezTo>
                  <a:cubicBezTo>
                    <a:pt x="65" y="33"/>
                    <a:pt x="64" y="26"/>
                    <a:pt x="64" y="26"/>
                  </a:cubicBezTo>
                  <a:moveTo>
                    <a:pt x="32" y="7"/>
                  </a:moveTo>
                  <a:cubicBezTo>
                    <a:pt x="42" y="7"/>
                    <a:pt x="48" y="18"/>
                    <a:pt x="49" y="28"/>
                  </a:cubicBezTo>
                  <a:cubicBezTo>
                    <a:pt x="49" y="28"/>
                    <a:pt x="49" y="29"/>
                    <a:pt x="48" y="29"/>
                  </a:cubicBezTo>
                  <a:cubicBezTo>
                    <a:pt x="44" y="30"/>
                    <a:pt x="22" y="31"/>
                    <a:pt x="16" y="30"/>
                  </a:cubicBezTo>
                  <a:cubicBezTo>
                    <a:pt x="15" y="30"/>
                    <a:pt x="15" y="30"/>
                    <a:pt x="15" y="29"/>
                  </a:cubicBezTo>
                  <a:cubicBezTo>
                    <a:pt x="16" y="16"/>
                    <a:pt x="22" y="7"/>
                    <a:pt x="32" y="7"/>
                  </a:cubicBezTo>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15" name="Freeform 12">
              <a:extLst>
                <a:ext uri="{FF2B5EF4-FFF2-40B4-BE49-F238E27FC236}">
                  <a16:creationId xmlns:a16="http://schemas.microsoft.com/office/drawing/2014/main" id="{5E792DE1-8159-E82A-4758-16B19D0FF3E2}"/>
                </a:ext>
              </a:extLst>
            </p:cNvPr>
            <p:cNvSpPr>
              <a:spLocks noEditPoints="1"/>
            </p:cNvSpPr>
            <p:nvPr userDrawn="1"/>
          </p:nvSpPr>
          <p:spPr bwMode="auto">
            <a:xfrm>
              <a:off x="0" y="4489450"/>
              <a:ext cx="1268413" cy="1314450"/>
            </a:xfrm>
            <a:custGeom>
              <a:avLst/>
              <a:gdLst>
                <a:gd name="T0" fmla="*/ 17 w 115"/>
                <a:gd name="T1" fmla="*/ 95 h 119"/>
                <a:gd name="T2" fmla="*/ 49 w 115"/>
                <a:gd name="T3" fmla="*/ 11 h 119"/>
                <a:gd name="T4" fmla="*/ 52 w 115"/>
                <a:gd name="T5" fmla="*/ 0 h 119"/>
                <a:gd name="T6" fmla="*/ 59 w 115"/>
                <a:gd name="T7" fmla="*/ 0 h 119"/>
                <a:gd name="T8" fmla="*/ 65 w 115"/>
                <a:gd name="T9" fmla="*/ 0 h 119"/>
                <a:gd name="T10" fmla="*/ 68 w 115"/>
                <a:gd name="T11" fmla="*/ 10 h 119"/>
                <a:gd name="T12" fmla="*/ 100 w 115"/>
                <a:gd name="T13" fmla="*/ 98 h 119"/>
                <a:gd name="T14" fmla="*/ 114 w 115"/>
                <a:gd name="T15" fmla="*/ 113 h 119"/>
                <a:gd name="T16" fmla="*/ 114 w 115"/>
                <a:gd name="T17" fmla="*/ 119 h 119"/>
                <a:gd name="T18" fmla="*/ 97 w 115"/>
                <a:gd name="T19" fmla="*/ 118 h 119"/>
                <a:gd name="T20" fmla="*/ 76 w 115"/>
                <a:gd name="T21" fmla="*/ 119 h 119"/>
                <a:gd name="T22" fmla="*/ 76 w 115"/>
                <a:gd name="T23" fmla="*/ 113 h 119"/>
                <a:gd name="T24" fmla="*/ 82 w 115"/>
                <a:gd name="T25" fmla="*/ 111 h 119"/>
                <a:gd name="T26" fmla="*/ 84 w 115"/>
                <a:gd name="T27" fmla="*/ 106 h 119"/>
                <a:gd name="T28" fmla="*/ 73 w 115"/>
                <a:gd name="T29" fmla="*/ 73 h 119"/>
                <a:gd name="T30" fmla="*/ 71 w 115"/>
                <a:gd name="T31" fmla="*/ 72 h 119"/>
                <a:gd name="T32" fmla="*/ 53 w 115"/>
                <a:gd name="T33" fmla="*/ 72 h 119"/>
                <a:gd name="T34" fmla="*/ 37 w 115"/>
                <a:gd name="T35" fmla="*/ 72 h 119"/>
                <a:gd name="T36" fmla="*/ 35 w 115"/>
                <a:gd name="T37" fmla="*/ 74 h 119"/>
                <a:gd name="T38" fmla="*/ 25 w 115"/>
                <a:gd name="T39" fmla="*/ 105 h 119"/>
                <a:gd name="T40" fmla="*/ 29 w 115"/>
                <a:gd name="T41" fmla="*/ 112 h 119"/>
                <a:gd name="T42" fmla="*/ 36 w 115"/>
                <a:gd name="T43" fmla="*/ 113 h 119"/>
                <a:gd name="T44" fmla="*/ 36 w 115"/>
                <a:gd name="T45" fmla="*/ 119 h 119"/>
                <a:gd name="T46" fmla="*/ 15 w 115"/>
                <a:gd name="T47" fmla="*/ 118 h 119"/>
                <a:gd name="T48" fmla="*/ 1 w 115"/>
                <a:gd name="T49" fmla="*/ 119 h 119"/>
                <a:gd name="T50" fmla="*/ 1 w 115"/>
                <a:gd name="T51" fmla="*/ 113 h 119"/>
                <a:gd name="T52" fmla="*/ 17 w 115"/>
                <a:gd name="T53" fmla="*/ 95 h 119"/>
                <a:gd name="T54" fmla="*/ 54 w 115"/>
                <a:gd name="T55" fmla="*/ 20 h 119"/>
                <a:gd name="T56" fmla="*/ 39 w 115"/>
                <a:gd name="T57" fmla="*/ 62 h 119"/>
                <a:gd name="T58" fmla="*/ 40 w 115"/>
                <a:gd name="T59" fmla="*/ 63 h 119"/>
                <a:gd name="T60" fmla="*/ 56 w 115"/>
                <a:gd name="T61" fmla="*/ 63 h 119"/>
                <a:gd name="T62" fmla="*/ 68 w 115"/>
                <a:gd name="T63" fmla="*/ 63 h 119"/>
                <a:gd name="T64" fmla="*/ 69 w 115"/>
                <a:gd name="T65" fmla="*/ 61 h 119"/>
                <a:gd name="T66" fmla="*/ 55 w 115"/>
                <a:gd name="T67" fmla="*/ 20 h 119"/>
                <a:gd name="T68" fmla="*/ 54 w 115"/>
                <a:gd name="T69" fmla="*/ 20 h 1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115" h="119">
                  <a:moveTo>
                    <a:pt x="17" y="95"/>
                  </a:moveTo>
                  <a:cubicBezTo>
                    <a:pt x="27" y="72"/>
                    <a:pt x="45" y="23"/>
                    <a:pt x="49" y="11"/>
                  </a:cubicBezTo>
                  <a:cubicBezTo>
                    <a:pt x="51" y="7"/>
                    <a:pt x="52" y="3"/>
                    <a:pt x="52" y="0"/>
                  </a:cubicBezTo>
                  <a:cubicBezTo>
                    <a:pt x="53" y="0"/>
                    <a:pt x="56" y="0"/>
                    <a:pt x="59" y="0"/>
                  </a:cubicBezTo>
                  <a:cubicBezTo>
                    <a:pt x="63" y="0"/>
                    <a:pt x="65" y="0"/>
                    <a:pt x="65" y="0"/>
                  </a:cubicBezTo>
                  <a:cubicBezTo>
                    <a:pt x="66" y="3"/>
                    <a:pt x="67" y="7"/>
                    <a:pt x="68" y="10"/>
                  </a:cubicBezTo>
                  <a:cubicBezTo>
                    <a:pt x="72" y="21"/>
                    <a:pt x="93" y="82"/>
                    <a:pt x="100" y="98"/>
                  </a:cubicBezTo>
                  <a:cubicBezTo>
                    <a:pt x="106" y="111"/>
                    <a:pt x="105" y="112"/>
                    <a:pt x="114" y="113"/>
                  </a:cubicBezTo>
                  <a:cubicBezTo>
                    <a:pt x="115" y="113"/>
                    <a:pt x="114" y="118"/>
                    <a:pt x="114" y="119"/>
                  </a:cubicBezTo>
                  <a:cubicBezTo>
                    <a:pt x="109" y="119"/>
                    <a:pt x="106" y="118"/>
                    <a:pt x="97" y="118"/>
                  </a:cubicBezTo>
                  <a:cubicBezTo>
                    <a:pt x="88" y="118"/>
                    <a:pt x="80" y="119"/>
                    <a:pt x="76" y="119"/>
                  </a:cubicBezTo>
                  <a:cubicBezTo>
                    <a:pt x="76" y="118"/>
                    <a:pt x="75" y="114"/>
                    <a:pt x="76" y="113"/>
                  </a:cubicBezTo>
                  <a:cubicBezTo>
                    <a:pt x="80" y="113"/>
                    <a:pt x="80" y="113"/>
                    <a:pt x="82" y="111"/>
                  </a:cubicBezTo>
                  <a:cubicBezTo>
                    <a:pt x="84" y="109"/>
                    <a:pt x="85" y="108"/>
                    <a:pt x="84" y="106"/>
                  </a:cubicBezTo>
                  <a:cubicBezTo>
                    <a:pt x="82" y="98"/>
                    <a:pt x="76" y="82"/>
                    <a:pt x="73" y="73"/>
                  </a:cubicBezTo>
                  <a:cubicBezTo>
                    <a:pt x="73" y="73"/>
                    <a:pt x="71" y="72"/>
                    <a:pt x="71" y="72"/>
                  </a:cubicBezTo>
                  <a:cubicBezTo>
                    <a:pt x="68" y="72"/>
                    <a:pt x="62" y="72"/>
                    <a:pt x="53" y="72"/>
                  </a:cubicBezTo>
                  <a:cubicBezTo>
                    <a:pt x="41" y="72"/>
                    <a:pt x="39" y="72"/>
                    <a:pt x="37" y="72"/>
                  </a:cubicBezTo>
                  <a:cubicBezTo>
                    <a:pt x="36" y="72"/>
                    <a:pt x="35" y="73"/>
                    <a:pt x="35" y="74"/>
                  </a:cubicBezTo>
                  <a:cubicBezTo>
                    <a:pt x="31" y="84"/>
                    <a:pt x="25" y="100"/>
                    <a:pt x="25" y="105"/>
                  </a:cubicBezTo>
                  <a:cubicBezTo>
                    <a:pt x="25" y="108"/>
                    <a:pt x="25" y="111"/>
                    <a:pt x="29" y="112"/>
                  </a:cubicBezTo>
                  <a:cubicBezTo>
                    <a:pt x="32" y="112"/>
                    <a:pt x="33" y="113"/>
                    <a:pt x="36" y="113"/>
                  </a:cubicBezTo>
                  <a:cubicBezTo>
                    <a:pt x="37" y="113"/>
                    <a:pt x="36" y="118"/>
                    <a:pt x="36" y="119"/>
                  </a:cubicBezTo>
                  <a:cubicBezTo>
                    <a:pt x="32" y="119"/>
                    <a:pt x="26" y="118"/>
                    <a:pt x="15" y="118"/>
                  </a:cubicBezTo>
                  <a:cubicBezTo>
                    <a:pt x="4" y="118"/>
                    <a:pt x="5" y="119"/>
                    <a:pt x="1" y="119"/>
                  </a:cubicBezTo>
                  <a:cubicBezTo>
                    <a:pt x="0" y="118"/>
                    <a:pt x="0" y="113"/>
                    <a:pt x="1" y="113"/>
                  </a:cubicBezTo>
                  <a:cubicBezTo>
                    <a:pt x="11" y="112"/>
                    <a:pt x="11" y="110"/>
                    <a:pt x="17" y="95"/>
                  </a:cubicBezTo>
                  <a:moveTo>
                    <a:pt x="54" y="20"/>
                  </a:moveTo>
                  <a:cubicBezTo>
                    <a:pt x="51" y="30"/>
                    <a:pt x="43" y="52"/>
                    <a:pt x="39" y="62"/>
                  </a:cubicBezTo>
                  <a:cubicBezTo>
                    <a:pt x="39" y="62"/>
                    <a:pt x="40" y="63"/>
                    <a:pt x="40" y="63"/>
                  </a:cubicBezTo>
                  <a:cubicBezTo>
                    <a:pt x="42" y="63"/>
                    <a:pt x="48" y="63"/>
                    <a:pt x="56" y="63"/>
                  </a:cubicBezTo>
                  <a:cubicBezTo>
                    <a:pt x="60" y="63"/>
                    <a:pt x="66" y="63"/>
                    <a:pt x="68" y="63"/>
                  </a:cubicBezTo>
                  <a:cubicBezTo>
                    <a:pt x="69" y="63"/>
                    <a:pt x="69" y="62"/>
                    <a:pt x="69" y="61"/>
                  </a:cubicBezTo>
                  <a:cubicBezTo>
                    <a:pt x="65" y="50"/>
                    <a:pt x="58" y="28"/>
                    <a:pt x="55" y="20"/>
                  </a:cubicBezTo>
                  <a:cubicBezTo>
                    <a:pt x="55" y="20"/>
                    <a:pt x="54" y="20"/>
                    <a:pt x="54" y="20"/>
                  </a:cubicBezTo>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16" name="Freeform 13">
              <a:extLst>
                <a:ext uri="{FF2B5EF4-FFF2-40B4-BE49-F238E27FC236}">
                  <a16:creationId xmlns:a16="http://schemas.microsoft.com/office/drawing/2014/main" id="{AC0D780C-B5AF-577D-C30A-D9D9878B3706}"/>
                </a:ext>
              </a:extLst>
            </p:cNvPr>
            <p:cNvSpPr>
              <a:spLocks/>
            </p:cNvSpPr>
            <p:nvPr userDrawn="1"/>
          </p:nvSpPr>
          <p:spPr bwMode="auto">
            <a:xfrm>
              <a:off x="1312863" y="4930775"/>
              <a:ext cx="595313" cy="884238"/>
            </a:xfrm>
            <a:custGeom>
              <a:avLst/>
              <a:gdLst>
                <a:gd name="T0" fmla="*/ 49 w 54"/>
                <a:gd name="T1" fmla="*/ 22 h 80"/>
                <a:gd name="T2" fmla="*/ 44 w 54"/>
                <a:gd name="T3" fmla="*/ 22 h 80"/>
                <a:gd name="T4" fmla="*/ 37 w 54"/>
                <a:gd name="T5" fmla="*/ 8 h 80"/>
                <a:gd name="T6" fmla="*/ 28 w 54"/>
                <a:gd name="T7" fmla="*/ 6 h 80"/>
                <a:gd name="T8" fmla="*/ 16 w 54"/>
                <a:gd name="T9" fmla="*/ 17 h 80"/>
                <a:gd name="T10" fmla="*/ 34 w 54"/>
                <a:gd name="T11" fmla="*/ 34 h 80"/>
                <a:gd name="T12" fmla="*/ 54 w 54"/>
                <a:gd name="T13" fmla="*/ 57 h 80"/>
                <a:gd name="T14" fmla="*/ 24 w 54"/>
                <a:gd name="T15" fmla="*/ 80 h 80"/>
                <a:gd name="T16" fmla="*/ 4 w 54"/>
                <a:gd name="T17" fmla="*/ 77 h 80"/>
                <a:gd name="T18" fmla="*/ 0 w 54"/>
                <a:gd name="T19" fmla="*/ 56 h 80"/>
                <a:gd name="T20" fmla="*/ 6 w 54"/>
                <a:gd name="T21" fmla="*/ 54 h 80"/>
                <a:gd name="T22" fmla="*/ 17 w 54"/>
                <a:gd name="T23" fmla="*/ 72 h 80"/>
                <a:gd name="T24" fmla="*/ 27 w 54"/>
                <a:gd name="T25" fmla="*/ 74 h 80"/>
                <a:gd name="T26" fmla="*/ 40 w 54"/>
                <a:gd name="T27" fmla="*/ 63 h 80"/>
                <a:gd name="T28" fmla="*/ 24 w 54"/>
                <a:gd name="T29" fmla="*/ 47 h 80"/>
                <a:gd name="T30" fmla="*/ 3 w 54"/>
                <a:gd name="T31" fmla="*/ 22 h 80"/>
                <a:gd name="T32" fmla="*/ 31 w 54"/>
                <a:gd name="T33" fmla="*/ 0 h 80"/>
                <a:gd name="T34" fmla="*/ 44 w 54"/>
                <a:gd name="T35" fmla="*/ 1 h 80"/>
                <a:gd name="T36" fmla="*/ 51 w 54"/>
                <a:gd name="T37" fmla="*/ 2 h 80"/>
                <a:gd name="T38" fmla="*/ 49 w 54"/>
                <a:gd name="T39" fmla="*/ 22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54" h="80">
                  <a:moveTo>
                    <a:pt x="49" y="22"/>
                  </a:moveTo>
                  <a:cubicBezTo>
                    <a:pt x="48" y="23"/>
                    <a:pt x="45" y="23"/>
                    <a:pt x="44" y="22"/>
                  </a:cubicBezTo>
                  <a:cubicBezTo>
                    <a:pt x="43" y="14"/>
                    <a:pt x="41" y="10"/>
                    <a:pt x="37" y="8"/>
                  </a:cubicBezTo>
                  <a:cubicBezTo>
                    <a:pt x="35" y="6"/>
                    <a:pt x="32" y="6"/>
                    <a:pt x="28" y="6"/>
                  </a:cubicBezTo>
                  <a:cubicBezTo>
                    <a:pt x="21" y="6"/>
                    <a:pt x="16" y="10"/>
                    <a:pt x="16" y="17"/>
                  </a:cubicBezTo>
                  <a:cubicBezTo>
                    <a:pt x="16" y="23"/>
                    <a:pt x="19" y="27"/>
                    <a:pt x="34" y="34"/>
                  </a:cubicBezTo>
                  <a:cubicBezTo>
                    <a:pt x="50" y="41"/>
                    <a:pt x="54" y="48"/>
                    <a:pt x="54" y="57"/>
                  </a:cubicBezTo>
                  <a:cubicBezTo>
                    <a:pt x="54" y="71"/>
                    <a:pt x="41" y="80"/>
                    <a:pt x="24" y="80"/>
                  </a:cubicBezTo>
                  <a:cubicBezTo>
                    <a:pt x="17" y="80"/>
                    <a:pt x="8" y="79"/>
                    <a:pt x="4" y="77"/>
                  </a:cubicBezTo>
                  <a:cubicBezTo>
                    <a:pt x="2" y="72"/>
                    <a:pt x="0" y="60"/>
                    <a:pt x="0" y="56"/>
                  </a:cubicBezTo>
                  <a:cubicBezTo>
                    <a:pt x="1" y="55"/>
                    <a:pt x="5" y="54"/>
                    <a:pt x="6" y="54"/>
                  </a:cubicBezTo>
                  <a:cubicBezTo>
                    <a:pt x="9" y="64"/>
                    <a:pt x="12" y="69"/>
                    <a:pt x="17" y="72"/>
                  </a:cubicBezTo>
                  <a:cubicBezTo>
                    <a:pt x="20" y="73"/>
                    <a:pt x="24" y="74"/>
                    <a:pt x="27" y="74"/>
                  </a:cubicBezTo>
                  <a:cubicBezTo>
                    <a:pt x="35" y="74"/>
                    <a:pt x="40" y="70"/>
                    <a:pt x="40" y="63"/>
                  </a:cubicBezTo>
                  <a:cubicBezTo>
                    <a:pt x="40" y="57"/>
                    <a:pt x="36" y="53"/>
                    <a:pt x="24" y="47"/>
                  </a:cubicBezTo>
                  <a:cubicBezTo>
                    <a:pt x="9" y="39"/>
                    <a:pt x="3" y="33"/>
                    <a:pt x="3" y="22"/>
                  </a:cubicBezTo>
                  <a:cubicBezTo>
                    <a:pt x="3" y="11"/>
                    <a:pt x="12" y="0"/>
                    <a:pt x="31" y="0"/>
                  </a:cubicBezTo>
                  <a:cubicBezTo>
                    <a:pt x="36" y="0"/>
                    <a:pt x="40" y="0"/>
                    <a:pt x="44" y="1"/>
                  </a:cubicBezTo>
                  <a:cubicBezTo>
                    <a:pt x="47" y="2"/>
                    <a:pt x="50" y="2"/>
                    <a:pt x="51" y="2"/>
                  </a:cubicBezTo>
                  <a:cubicBezTo>
                    <a:pt x="50" y="8"/>
                    <a:pt x="50" y="14"/>
                    <a:pt x="49" y="22"/>
                  </a:cubicBezTo>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17" name="Freeform 14">
              <a:extLst>
                <a:ext uri="{FF2B5EF4-FFF2-40B4-BE49-F238E27FC236}">
                  <a16:creationId xmlns:a16="http://schemas.microsoft.com/office/drawing/2014/main" id="{AFD81863-5F78-EAD0-51FA-12BAAA9A7A81}"/>
                </a:ext>
              </a:extLst>
            </p:cNvPr>
            <p:cNvSpPr>
              <a:spLocks/>
            </p:cNvSpPr>
            <p:nvPr userDrawn="1"/>
          </p:nvSpPr>
          <p:spPr bwMode="auto">
            <a:xfrm>
              <a:off x="1997075" y="4930775"/>
              <a:ext cx="595313" cy="884238"/>
            </a:xfrm>
            <a:custGeom>
              <a:avLst/>
              <a:gdLst>
                <a:gd name="T0" fmla="*/ 49 w 54"/>
                <a:gd name="T1" fmla="*/ 22 h 80"/>
                <a:gd name="T2" fmla="*/ 44 w 54"/>
                <a:gd name="T3" fmla="*/ 22 h 80"/>
                <a:gd name="T4" fmla="*/ 37 w 54"/>
                <a:gd name="T5" fmla="*/ 8 h 80"/>
                <a:gd name="T6" fmla="*/ 28 w 54"/>
                <a:gd name="T7" fmla="*/ 6 h 80"/>
                <a:gd name="T8" fmla="*/ 16 w 54"/>
                <a:gd name="T9" fmla="*/ 17 h 80"/>
                <a:gd name="T10" fmla="*/ 34 w 54"/>
                <a:gd name="T11" fmla="*/ 34 h 80"/>
                <a:gd name="T12" fmla="*/ 54 w 54"/>
                <a:gd name="T13" fmla="*/ 57 h 80"/>
                <a:gd name="T14" fmla="*/ 24 w 54"/>
                <a:gd name="T15" fmla="*/ 80 h 80"/>
                <a:gd name="T16" fmla="*/ 4 w 54"/>
                <a:gd name="T17" fmla="*/ 77 h 80"/>
                <a:gd name="T18" fmla="*/ 0 w 54"/>
                <a:gd name="T19" fmla="*/ 56 h 80"/>
                <a:gd name="T20" fmla="*/ 6 w 54"/>
                <a:gd name="T21" fmla="*/ 54 h 80"/>
                <a:gd name="T22" fmla="*/ 17 w 54"/>
                <a:gd name="T23" fmla="*/ 72 h 80"/>
                <a:gd name="T24" fmla="*/ 27 w 54"/>
                <a:gd name="T25" fmla="*/ 74 h 80"/>
                <a:gd name="T26" fmla="*/ 40 w 54"/>
                <a:gd name="T27" fmla="*/ 63 h 80"/>
                <a:gd name="T28" fmla="*/ 24 w 54"/>
                <a:gd name="T29" fmla="*/ 47 h 80"/>
                <a:gd name="T30" fmla="*/ 3 w 54"/>
                <a:gd name="T31" fmla="*/ 22 h 80"/>
                <a:gd name="T32" fmla="*/ 31 w 54"/>
                <a:gd name="T33" fmla="*/ 0 h 80"/>
                <a:gd name="T34" fmla="*/ 44 w 54"/>
                <a:gd name="T35" fmla="*/ 1 h 80"/>
                <a:gd name="T36" fmla="*/ 51 w 54"/>
                <a:gd name="T37" fmla="*/ 2 h 80"/>
                <a:gd name="T38" fmla="*/ 49 w 54"/>
                <a:gd name="T39" fmla="*/ 22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54" h="80">
                  <a:moveTo>
                    <a:pt x="49" y="22"/>
                  </a:moveTo>
                  <a:cubicBezTo>
                    <a:pt x="49" y="23"/>
                    <a:pt x="45" y="23"/>
                    <a:pt x="44" y="22"/>
                  </a:cubicBezTo>
                  <a:cubicBezTo>
                    <a:pt x="43" y="14"/>
                    <a:pt x="41" y="10"/>
                    <a:pt x="37" y="8"/>
                  </a:cubicBezTo>
                  <a:cubicBezTo>
                    <a:pt x="35" y="6"/>
                    <a:pt x="32" y="6"/>
                    <a:pt x="28" y="6"/>
                  </a:cubicBezTo>
                  <a:cubicBezTo>
                    <a:pt x="21" y="6"/>
                    <a:pt x="16" y="10"/>
                    <a:pt x="16" y="17"/>
                  </a:cubicBezTo>
                  <a:cubicBezTo>
                    <a:pt x="16" y="23"/>
                    <a:pt x="19" y="27"/>
                    <a:pt x="34" y="34"/>
                  </a:cubicBezTo>
                  <a:cubicBezTo>
                    <a:pt x="50" y="41"/>
                    <a:pt x="54" y="48"/>
                    <a:pt x="54" y="57"/>
                  </a:cubicBezTo>
                  <a:cubicBezTo>
                    <a:pt x="54" y="71"/>
                    <a:pt x="41" y="80"/>
                    <a:pt x="24" y="80"/>
                  </a:cubicBezTo>
                  <a:cubicBezTo>
                    <a:pt x="17" y="80"/>
                    <a:pt x="8" y="79"/>
                    <a:pt x="4" y="77"/>
                  </a:cubicBezTo>
                  <a:cubicBezTo>
                    <a:pt x="2" y="72"/>
                    <a:pt x="1" y="60"/>
                    <a:pt x="0" y="56"/>
                  </a:cubicBezTo>
                  <a:cubicBezTo>
                    <a:pt x="1" y="55"/>
                    <a:pt x="5" y="54"/>
                    <a:pt x="6" y="54"/>
                  </a:cubicBezTo>
                  <a:cubicBezTo>
                    <a:pt x="9" y="64"/>
                    <a:pt x="12" y="69"/>
                    <a:pt x="17" y="72"/>
                  </a:cubicBezTo>
                  <a:cubicBezTo>
                    <a:pt x="20" y="73"/>
                    <a:pt x="24" y="74"/>
                    <a:pt x="27" y="74"/>
                  </a:cubicBezTo>
                  <a:cubicBezTo>
                    <a:pt x="35" y="74"/>
                    <a:pt x="40" y="70"/>
                    <a:pt x="40" y="63"/>
                  </a:cubicBezTo>
                  <a:cubicBezTo>
                    <a:pt x="40" y="57"/>
                    <a:pt x="36" y="53"/>
                    <a:pt x="24" y="47"/>
                  </a:cubicBezTo>
                  <a:cubicBezTo>
                    <a:pt x="9" y="39"/>
                    <a:pt x="3" y="33"/>
                    <a:pt x="3" y="22"/>
                  </a:cubicBezTo>
                  <a:cubicBezTo>
                    <a:pt x="3" y="11"/>
                    <a:pt x="12" y="0"/>
                    <a:pt x="31" y="0"/>
                  </a:cubicBezTo>
                  <a:cubicBezTo>
                    <a:pt x="36" y="0"/>
                    <a:pt x="40" y="0"/>
                    <a:pt x="44" y="1"/>
                  </a:cubicBezTo>
                  <a:cubicBezTo>
                    <a:pt x="47" y="2"/>
                    <a:pt x="50" y="2"/>
                    <a:pt x="51" y="2"/>
                  </a:cubicBezTo>
                  <a:cubicBezTo>
                    <a:pt x="50" y="8"/>
                    <a:pt x="50" y="14"/>
                    <a:pt x="49" y="22"/>
                  </a:cubicBezTo>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18" name="Freeform 15">
              <a:extLst>
                <a:ext uri="{FF2B5EF4-FFF2-40B4-BE49-F238E27FC236}">
                  <a16:creationId xmlns:a16="http://schemas.microsoft.com/office/drawing/2014/main" id="{0FB524F9-2CCD-E9E4-3BCA-709631D8471F}"/>
                </a:ext>
              </a:extLst>
            </p:cNvPr>
            <p:cNvSpPr>
              <a:spLocks/>
            </p:cNvSpPr>
            <p:nvPr userDrawn="1"/>
          </p:nvSpPr>
          <p:spPr bwMode="auto">
            <a:xfrm>
              <a:off x="2670175" y="4941888"/>
              <a:ext cx="904875" cy="884238"/>
            </a:xfrm>
            <a:custGeom>
              <a:avLst/>
              <a:gdLst>
                <a:gd name="T0" fmla="*/ 82 w 82"/>
                <a:gd name="T1" fmla="*/ 67 h 80"/>
                <a:gd name="T2" fmla="*/ 81 w 82"/>
                <a:gd name="T3" fmla="*/ 72 h 80"/>
                <a:gd name="T4" fmla="*/ 60 w 82"/>
                <a:gd name="T5" fmla="*/ 80 h 80"/>
                <a:gd name="T6" fmla="*/ 59 w 82"/>
                <a:gd name="T7" fmla="*/ 79 h 80"/>
                <a:gd name="T8" fmla="*/ 59 w 82"/>
                <a:gd name="T9" fmla="*/ 68 h 80"/>
                <a:gd name="T10" fmla="*/ 57 w 82"/>
                <a:gd name="T11" fmla="*/ 67 h 80"/>
                <a:gd name="T12" fmla="*/ 32 w 82"/>
                <a:gd name="T13" fmla="*/ 79 h 80"/>
                <a:gd name="T14" fmla="*/ 9 w 82"/>
                <a:gd name="T15" fmla="*/ 54 h 80"/>
                <a:gd name="T16" fmla="*/ 9 w 82"/>
                <a:gd name="T17" fmla="*/ 16 h 80"/>
                <a:gd name="T18" fmla="*/ 6 w 82"/>
                <a:gd name="T19" fmla="*/ 10 h 80"/>
                <a:gd name="T20" fmla="*/ 0 w 82"/>
                <a:gd name="T21" fmla="*/ 8 h 80"/>
                <a:gd name="T22" fmla="*/ 1 w 82"/>
                <a:gd name="T23" fmla="*/ 3 h 80"/>
                <a:gd name="T24" fmla="*/ 25 w 82"/>
                <a:gd name="T25" fmla="*/ 0 h 80"/>
                <a:gd name="T26" fmla="*/ 24 w 82"/>
                <a:gd name="T27" fmla="*/ 37 h 80"/>
                <a:gd name="T28" fmla="*/ 25 w 82"/>
                <a:gd name="T29" fmla="*/ 57 h 80"/>
                <a:gd name="T30" fmla="*/ 41 w 82"/>
                <a:gd name="T31" fmla="*/ 68 h 80"/>
                <a:gd name="T32" fmla="*/ 56 w 82"/>
                <a:gd name="T33" fmla="*/ 62 h 80"/>
                <a:gd name="T34" fmla="*/ 59 w 82"/>
                <a:gd name="T35" fmla="*/ 57 h 80"/>
                <a:gd name="T36" fmla="*/ 59 w 82"/>
                <a:gd name="T37" fmla="*/ 16 h 80"/>
                <a:gd name="T38" fmla="*/ 55 w 82"/>
                <a:gd name="T39" fmla="*/ 10 h 80"/>
                <a:gd name="T40" fmla="*/ 46 w 82"/>
                <a:gd name="T41" fmla="*/ 8 h 80"/>
                <a:gd name="T42" fmla="*/ 47 w 82"/>
                <a:gd name="T43" fmla="*/ 3 h 80"/>
                <a:gd name="T44" fmla="*/ 74 w 82"/>
                <a:gd name="T45" fmla="*/ 0 h 80"/>
                <a:gd name="T46" fmla="*/ 73 w 82"/>
                <a:gd name="T47" fmla="*/ 17 h 80"/>
                <a:gd name="T48" fmla="*/ 73 w 82"/>
                <a:gd name="T49" fmla="*/ 60 h 80"/>
                <a:gd name="T50" fmla="*/ 78 w 82"/>
                <a:gd name="T51" fmla="*/ 67 h 80"/>
                <a:gd name="T52" fmla="*/ 82 w 82"/>
                <a:gd name="T53" fmla="*/ 67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82" h="80">
                  <a:moveTo>
                    <a:pt x="82" y="67"/>
                  </a:moveTo>
                  <a:cubicBezTo>
                    <a:pt x="82" y="68"/>
                    <a:pt x="82" y="72"/>
                    <a:pt x="81" y="72"/>
                  </a:cubicBezTo>
                  <a:cubicBezTo>
                    <a:pt x="74" y="75"/>
                    <a:pt x="64" y="79"/>
                    <a:pt x="60" y="80"/>
                  </a:cubicBezTo>
                  <a:cubicBezTo>
                    <a:pt x="60" y="80"/>
                    <a:pt x="59" y="79"/>
                    <a:pt x="59" y="79"/>
                  </a:cubicBezTo>
                  <a:cubicBezTo>
                    <a:pt x="59" y="76"/>
                    <a:pt x="59" y="71"/>
                    <a:pt x="59" y="68"/>
                  </a:cubicBezTo>
                  <a:cubicBezTo>
                    <a:pt x="59" y="67"/>
                    <a:pt x="58" y="67"/>
                    <a:pt x="57" y="67"/>
                  </a:cubicBezTo>
                  <a:cubicBezTo>
                    <a:pt x="46" y="77"/>
                    <a:pt x="38" y="79"/>
                    <a:pt x="32" y="79"/>
                  </a:cubicBezTo>
                  <a:cubicBezTo>
                    <a:pt x="13" y="79"/>
                    <a:pt x="10" y="66"/>
                    <a:pt x="9" y="54"/>
                  </a:cubicBezTo>
                  <a:cubicBezTo>
                    <a:pt x="9" y="44"/>
                    <a:pt x="10" y="24"/>
                    <a:pt x="9" y="16"/>
                  </a:cubicBezTo>
                  <a:cubicBezTo>
                    <a:pt x="9" y="13"/>
                    <a:pt x="9" y="11"/>
                    <a:pt x="6" y="10"/>
                  </a:cubicBezTo>
                  <a:cubicBezTo>
                    <a:pt x="5" y="9"/>
                    <a:pt x="4" y="9"/>
                    <a:pt x="0" y="8"/>
                  </a:cubicBezTo>
                  <a:cubicBezTo>
                    <a:pt x="0" y="7"/>
                    <a:pt x="0" y="3"/>
                    <a:pt x="1" y="3"/>
                  </a:cubicBezTo>
                  <a:cubicBezTo>
                    <a:pt x="9" y="3"/>
                    <a:pt x="20" y="1"/>
                    <a:pt x="25" y="0"/>
                  </a:cubicBezTo>
                  <a:cubicBezTo>
                    <a:pt x="25" y="5"/>
                    <a:pt x="24" y="15"/>
                    <a:pt x="24" y="37"/>
                  </a:cubicBezTo>
                  <a:cubicBezTo>
                    <a:pt x="24" y="47"/>
                    <a:pt x="24" y="54"/>
                    <a:pt x="25" y="57"/>
                  </a:cubicBezTo>
                  <a:cubicBezTo>
                    <a:pt x="27" y="63"/>
                    <a:pt x="31" y="68"/>
                    <a:pt x="41" y="68"/>
                  </a:cubicBezTo>
                  <a:cubicBezTo>
                    <a:pt x="46" y="68"/>
                    <a:pt x="52" y="66"/>
                    <a:pt x="56" y="62"/>
                  </a:cubicBezTo>
                  <a:cubicBezTo>
                    <a:pt x="58" y="61"/>
                    <a:pt x="58" y="59"/>
                    <a:pt x="59" y="57"/>
                  </a:cubicBezTo>
                  <a:cubicBezTo>
                    <a:pt x="59" y="55"/>
                    <a:pt x="59" y="39"/>
                    <a:pt x="59" y="16"/>
                  </a:cubicBezTo>
                  <a:cubicBezTo>
                    <a:pt x="58" y="13"/>
                    <a:pt x="58" y="11"/>
                    <a:pt x="55" y="10"/>
                  </a:cubicBezTo>
                  <a:cubicBezTo>
                    <a:pt x="52" y="9"/>
                    <a:pt x="51" y="9"/>
                    <a:pt x="46" y="8"/>
                  </a:cubicBezTo>
                  <a:cubicBezTo>
                    <a:pt x="46" y="7"/>
                    <a:pt x="46" y="3"/>
                    <a:pt x="47" y="3"/>
                  </a:cubicBezTo>
                  <a:cubicBezTo>
                    <a:pt x="57" y="3"/>
                    <a:pt x="70" y="1"/>
                    <a:pt x="74" y="0"/>
                  </a:cubicBezTo>
                  <a:cubicBezTo>
                    <a:pt x="74" y="4"/>
                    <a:pt x="74" y="10"/>
                    <a:pt x="73" y="17"/>
                  </a:cubicBezTo>
                  <a:cubicBezTo>
                    <a:pt x="73" y="60"/>
                    <a:pt x="73" y="60"/>
                    <a:pt x="73" y="60"/>
                  </a:cubicBezTo>
                  <a:cubicBezTo>
                    <a:pt x="73" y="65"/>
                    <a:pt x="74" y="67"/>
                    <a:pt x="78" y="67"/>
                  </a:cubicBezTo>
                  <a:lnTo>
                    <a:pt x="82" y="67"/>
                  </a:lnTo>
                  <a:close/>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19" name="Freeform 16">
              <a:extLst>
                <a:ext uri="{FF2B5EF4-FFF2-40B4-BE49-F238E27FC236}">
                  <a16:creationId xmlns:a16="http://schemas.microsoft.com/office/drawing/2014/main" id="{7F58AB9B-B232-CC78-6A44-1B456A16615D}"/>
                </a:ext>
              </a:extLst>
            </p:cNvPr>
            <p:cNvSpPr>
              <a:spLocks/>
            </p:cNvSpPr>
            <p:nvPr userDrawn="1"/>
          </p:nvSpPr>
          <p:spPr bwMode="auto">
            <a:xfrm>
              <a:off x="3651250" y="4930775"/>
              <a:ext cx="641350" cy="873125"/>
            </a:xfrm>
            <a:custGeom>
              <a:avLst/>
              <a:gdLst>
                <a:gd name="T0" fmla="*/ 58 w 58"/>
                <a:gd name="T1" fmla="*/ 4 h 79"/>
                <a:gd name="T2" fmla="*/ 58 w 58"/>
                <a:gd name="T3" fmla="*/ 7 h 79"/>
                <a:gd name="T4" fmla="*/ 52 w 58"/>
                <a:gd name="T5" fmla="*/ 19 h 79"/>
                <a:gd name="T6" fmla="*/ 50 w 58"/>
                <a:gd name="T7" fmla="*/ 20 h 79"/>
                <a:gd name="T8" fmla="*/ 38 w 58"/>
                <a:gd name="T9" fmla="*/ 14 h 79"/>
                <a:gd name="T10" fmla="*/ 28 w 58"/>
                <a:gd name="T11" fmla="*/ 22 h 79"/>
                <a:gd name="T12" fmla="*/ 26 w 58"/>
                <a:gd name="T13" fmla="*/ 29 h 79"/>
                <a:gd name="T14" fmla="*/ 27 w 58"/>
                <a:gd name="T15" fmla="*/ 65 h 79"/>
                <a:gd name="T16" fmla="*/ 31 w 58"/>
                <a:gd name="T17" fmla="*/ 71 h 79"/>
                <a:gd name="T18" fmla="*/ 40 w 58"/>
                <a:gd name="T19" fmla="*/ 73 h 79"/>
                <a:gd name="T20" fmla="*/ 40 w 58"/>
                <a:gd name="T21" fmla="*/ 79 h 79"/>
                <a:gd name="T22" fmla="*/ 19 w 58"/>
                <a:gd name="T23" fmla="*/ 78 h 79"/>
                <a:gd name="T24" fmla="*/ 0 w 58"/>
                <a:gd name="T25" fmla="*/ 79 h 79"/>
                <a:gd name="T26" fmla="*/ 0 w 58"/>
                <a:gd name="T27" fmla="*/ 73 h 79"/>
                <a:gd name="T28" fmla="*/ 8 w 58"/>
                <a:gd name="T29" fmla="*/ 72 h 79"/>
                <a:gd name="T30" fmla="*/ 11 w 58"/>
                <a:gd name="T31" fmla="*/ 66 h 79"/>
                <a:gd name="T32" fmla="*/ 12 w 58"/>
                <a:gd name="T33" fmla="*/ 34 h 79"/>
                <a:gd name="T34" fmla="*/ 12 w 58"/>
                <a:gd name="T35" fmla="*/ 19 h 79"/>
                <a:gd name="T36" fmla="*/ 1 w 58"/>
                <a:gd name="T37" fmla="*/ 11 h 79"/>
                <a:gd name="T38" fmla="*/ 2 w 58"/>
                <a:gd name="T39" fmla="*/ 7 h 79"/>
                <a:gd name="T40" fmla="*/ 25 w 58"/>
                <a:gd name="T41" fmla="*/ 0 h 79"/>
                <a:gd name="T42" fmla="*/ 26 w 58"/>
                <a:gd name="T43" fmla="*/ 0 h 79"/>
                <a:gd name="T44" fmla="*/ 26 w 58"/>
                <a:gd name="T45" fmla="*/ 15 h 79"/>
                <a:gd name="T46" fmla="*/ 27 w 58"/>
                <a:gd name="T47" fmla="*/ 16 h 79"/>
                <a:gd name="T48" fmla="*/ 39 w 58"/>
                <a:gd name="T49" fmla="*/ 3 h 79"/>
                <a:gd name="T50" fmla="*/ 49 w 58"/>
                <a:gd name="T51" fmla="*/ 0 h 79"/>
                <a:gd name="T52" fmla="*/ 58 w 58"/>
                <a:gd name="T53" fmla="*/ 4 h 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58" h="79">
                  <a:moveTo>
                    <a:pt x="58" y="4"/>
                  </a:moveTo>
                  <a:cubicBezTo>
                    <a:pt x="58" y="5"/>
                    <a:pt x="58" y="6"/>
                    <a:pt x="58" y="7"/>
                  </a:cubicBezTo>
                  <a:cubicBezTo>
                    <a:pt x="57" y="9"/>
                    <a:pt x="54" y="17"/>
                    <a:pt x="52" y="19"/>
                  </a:cubicBezTo>
                  <a:cubicBezTo>
                    <a:pt x="52" y="19"/>
                    <a:pt x="51" y="20"/>
                    <a:pt x="50" y="20"/>
                  </a:cubicBezTo>
                  <a:cubicBezTo>
                    <a:pt x="47" y="17"/>
                    <a:pt x="42" y="14"/>
                    <a:pt x="38" y="14"/>
                  </a:cubicBezTo>
                  <a:cubicBezTo>
                    <a:pt x="34" y="14"/>
                    <a:pt x="30" y="18"/>
                    <a:pt x="28" y="22"/>
                  </a:cubicBezTo>
                  <a:cubicBezTo>
                    <a:pt x="27" y="23"/>
                    <a:pt x="26" y="26"/>
                    <a:pt x="26" y="29"/>
                  </a:cubicBezTo>
                  <a:cubicBezTo>
                    <a:pt x="26" y="42"/>
                    <a:pt x="26" y="61"/>
                    <a:pt x="27" y="65"/>
                  </a:cubicBezTo>
                  <a:cubicBezTo>
                    <a:pt x="27" y="68"/>
                    <a:pt x="28" y="70"/>
                    <a:pt x="31" y="71"/>
                  </a:cubicBezTo>
                  <a:cubicBezTo>
                    <a:pt x="34" y="72"/>
                    <a:pt x="36" y="73"/>
                    <a:pt x="40" y="73"/>
                  </a:cubicBezTo>
                  <a:cubicBezTo>
                    <a:pt x="41" y="74"/>
                    <a:pt x="41" y="78"/>
                    <a:pt x="40" y="79"/>
                  </a:cubicBezTo>
                  <a:cubicBezTo>
                    <a:pt x="37" y="79"/>
                    <a:pt x="27" y="78"/>
                    <a:pt x="19" y="78"/>
                  </a:cubicBezTo>
                  <a:cubicBezTo>
                    <a:pt x="14" y="78"/>
                    <a:pt x="4" y="79"/>
                    <a:pt x="0" y="79"/>
                  </a:cubicBezTo>
                  <a:cubicBezTo>
                    <a:pt x="0" y="78"/>
                    <a:pt x="0" y="74"/>
                    <a:pt x="0" y="73"/>
                  </a:cubicBezTo>
                  <a:cubicBezTo>
                    <a:pt x="3" y="73"/>
                    <a:pt x="6" y="72"/>
                    <a:pt x="8" y="72"/>
                  </a:cubicBezTo>
                  <a:cubicBezTo>
                    <a:pt x="10" y="71"/>
                    <a:pt x="11" y="70"/>
                    <a:pt x="11" y="66"/>
                  </a:cubicBezTo>
                  <a:cubicBezTo>
                    <a:pt x="12" y="63"/>
                    <a:pt x="12" y="47"/>
                    <a:pt x="12" y="34"/>
                  </a:cubicBezTo>
                  <a:cubicBezTo>
                    <a:pt x="12" y="27"/>
                    <a:pt x="12" y="21"/>
                    <a:pt x="12" y="19"/>
                  </a:cubicBezTo>
                  <a:cubicBezTo>
                    <a:pt x="11" y="16"/>
                    <a:pt x="10" y="14"/>
                    <a:pt x="1" y="11"/>
                  </a:cubicBezTo>
                  <a:cubicBezTo>
                    <a:pt x="1" y="10"/>
                    <a:pt x="1" y="7"/>
                    <a:pt x="2" y="7"/>
                  </a:cubicBezTo>
                  <a:cubicBezTo>
                    <a:pt x="9" y="6"/>
                    <a:pt x="20" y="3"/>
                    <a:pt x="25" y="0"/>
                  </a:cubicBezTo>
                  <a:cubicBezTo>
                    <a:pt x="26" y="0"/>
                    <a:pt x="26" y="0"/>
                    <a:pt x="26" y="0"/>
                  </a:cubicBezTo>
                  <a:cubicBezTo>
                    <a:pt x="26" y="3"/>
                    <a:pt x="26" y="12"/>
                    <a:pt x="26" y="15"/>
                  </a:cubicBezTo>
                  <a:cubicBezTo>
                    <a:pt x="26" y="16"/>
                    <a:pt x="27" y="16"/>
                    <a:pt x="27" y="16"/>
                  </a:cubicBezTo>
                  <a:cubicBezTo>
                    <a:pt x="31" y="11"/>
                    <a:pt x="35" y="7"/>
                    <a:pt x="39" y="3"/>
                  </a:cubicBezTo>
                  <a:cubicBezTo>
                    <a:pt x="42" y="1"/>
                    <a:pt x="45" y="0"/>
                    <a:pt x="49" y="0"/>
                  </a:cubicBezTo>
                  <a:cubicBezTo>
                    <a:pt x="52" y="0"/>
                    <a:pt x="56" y="1"/>
                    <a:pt x="58" y="4"/>
                  </a:cubicBezTo>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20" name="Freeform 17">
              <a:extLst>
                <a:ext uri="{FF2B5EF4-FFF2-40B4-BE49-F238E27FC236}">
                  <a16:creationId xmlns:a16="http://schemas.microsoft.com/office/drawing/2014/main" id="{CDED2691-22F1-B0FB-7A1B-F38F5C1BC9BE}"/>
                </a:ext>
              </a:extLst>
            </p:cNvPr>
            <p:cNvSpPr>
              <a:spLocks/>
            </p:cNvSpPr>
            <p:nvPr userDrawn="1"/>
          </p:nvSpPr>
          <p:spPr bwMode="auto">
            <a:xfrm>
              <a:off x="6069013" y="4489450"/>
              <a:ext cx="1014413" cy="1314450"/>
            </a:xfrm>
            <a:custGeom>
              <a:avLst/>
              <a:gdLst>
                <a:gd name="T0" fmla="*/ 41 w 92"/>
                <a:gd name="T1" fmla="*/ 66 h 119"/>
                <a:gd name="T2" fmla="*/ 42 w 92"/>
                <a:gd name="T3" fmla="*/ 64 h 119"/>
                <a:gd name="T4" fmla="*/ 50 w 92"/>
                <a:gd name="T5" fmla="*/ 65 h 119"/>
                <a:gd name="T6" fmla="*/ 63 w 92"/>
                <a:gd name="T7" fmla="*/ 62 h 119"/>
                <a:gd name="T8" fmla="*/ 75 w 92"/>
                <a:gd name="T9" fmla="*/ 37 h 119"/>
                <a:gd name="T10" fmla="*/ 44 w 92"/>
                <a:gd name="T11" fmla="*/ 7 h 119"/>
                <a:gd name="T12" fmla="*/ 36 w 92"/>
                <a:gd name="T13" fmla="*/ 7 h 119"/>
                <a:gd name="T14" fmla="*/ 34 w 92"/>
                <a:gd name="T15" fmla="*/ 10 h 119"/>
                <a:gd name="T16" fmla="*/ 34 w 92"/>
                <a:gd name="T17" fmla="*/ 56 h 119"/>
                <a:gd name="T18" fmla="*/ 34 w 92"/>
                <a:gd name="T19" fmla="*/ 102 h 119"/>
                <a:gd name="T20" fmla="*/ 41 w 92"/>
                <a:gd name="T21" fmla="*/ 111 h 119"/>
                <a:gd name="T22" fmla="*/ 49 w 92"/>
                <a:gd name="T23" fmla="*/ 113 h 119"/>
                <a:gd name="T24" fmla="*/ 49 w 92"/>
                <a:gd name="T25" fmla="*/ 119 h 119"/>
                <a:gd name="T26" fmla="*/ 26 w 92"/>
                <a:gd name="T27" fmla="*/ 118 h 119"/>
                <a:gd name="T28" fmla="*/ 4 w 92"/>
                <a:gd name="T29" fmla="*/ 119 h 119"/>
                <a:gd name="T30" fmla="*/ 4 w 92"/>
                <a:gd name="T31" fmla="*/ 113 h 119"/>
                <a:gd name="T32" fmla="*/ 11 w 92"/>
                <a:gd name="T33" fmla="*/ 112 h 119"/>
                <a:gd name="T34" fmla="*/ 17 w 92"/>
                <a:gd name="T35" fmla="*/ 101 h 119"/>
                <a:gd name="T36" fmla="*/ 18 w 92"/>
                <a:gd name="T37" fmla="*/ 58 h 119"/>
                <a:gd name="T38" fmla="*/ 17 w 92"/>
                <a:gd name="T39" fmla="*/ 17 h 119"/>
                <a:gd name="T40" fmla="*/ 10 w 92"/>
                <a:gd name="T41" fmla="*/ 7 h 119"/>
                <a:gd name="T42" fmla="*/ 1 w 92"/>
                <a:gd name="T43" fmla="*/ 5 h 119"/>
                <a:gd name="T44" fmla="*/ 1 w 92"/>
                <a:gd name="T45" fmla="*/ 0 h 119"/>
                <a:gd name="T46" fmla="*/ 24 w 92"/>
                <a:gd name="T47" fmla="*/ 0 h 119"/>
                <a:gd name="T48" fmla="*/ 55 w 92"/>
                <a:gd name="T49" fmla="*/ 0 h 119"/>
                <a:gd name="T50" fmla="*/ 81 w 92"/>
                <a:gd name="T51" fmla="*/ 7 h 119"/>
                <a:gd name="T52" fmla="*/ 92 w 92"/>
                <a:gd name="T53" fmla="*/ 33 h 119"/>
                <a:gd name="T54" fmla="*/ 72 w 92"/>
                <a:gd name="T55" fmla="*/ 66 h 119"/>
                <a:gd name="T56" fmla="*/ 52 w 92"/>
                <a:gd name="T57" fmla="*/ 71 h 119"/>
                <a:gd name="T58" fmla="*/ 44 w 92"/>
                <a:gd name="T59" fmla="*/ 70 h 119"/>
                <a:gd name="T60" fmla="*/ 41 w 92"/>
                <a:gd name="T61" fmla="*/ 66 h 1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92" h="119">
                  <a:moveTo>
                    <a:pt x="41" y="66"/>
                  </a:moveTo>
                  <a:cubicBezTo>
                    <a:pt x="41" y="65"/>
                    <a:pt x="42" y="64"/>
                    <a:pt x="42" y="64"/>
                  </a:cubicBezTo>
                  <a:cubicBezTo>
                    <a:pt x="44" y="64"/>
                    <a:pt x="47" y="65"/>
                    <a:pt x="50" y="65"/>
                  </a:cubicBezTo>
                  <a:cubicBezTo>
                    <a:pt x="55" y="65"/>
                    <a:pt x="59" y="64"/>
                    <a:pt x="63" y="62"/>
                  </a:cubicBezTo>
                  <a:cubicBezTo>
                    <a:pt x="72" y="57"/>
                    <a:pt x="75" y="48"/>
                    <a:pt x="75" y="37"/>
                  </a:cubicBezTo>
                  <a:cubicBezTo>
                    <a:pt x="75" y="19"/>
                    <a:pt x="66" y="7"/>
                    <a:pt x="44" y="7"/>
                  </a:cubicBezTo>
                  <a:cubicBezTo>
                    <a:pt x="42" y="7"/>
                    <a:pt x="37" y="7"/>
                    <a:pt x="36" y="7"/>
                  </a:cubicBezTo>
                  <a:cubicBezTo>
                    <a:pt x="35" y="8"/>
                    <a:pt x="35" y="9"/>
                    <a:pt x="34" y="10"/>
                  </a:cubicBezTo>
                  <a:cubicBezTo>
                    <a:pt x="34" y="15"/>
                    <a:pt x="34" y="25"/>
                    <a:pt x="34" y="56"/>
                  </a:cubicBezTo>
                  <a:cubicBezTo>
                    <a:pt x="34" y="77"/>
                    <a:pt x="34" y="92"/>
                    <a:pt x="34" y="102"/>
                  </a:cubicBezTo>
                  <a:cubicBezTo>
                    <a:pt x="35" y="109"/>
                    <a:pt x="36" y="110"/>
                    <a:pt x="41" y="111"/>
                  </a:cubicBezTo>
                  <a:cubicBezTo>
                    <a:pt x="44" y="112"/>
                    <a:pt x="44" y="113"/>
                    <a:pt x="49" y="113"/>
                  </a:cubicBezTo>
                  <a:cubicBezTo>
                    <a:pt x="50" y="114"/>
                    <a:pt x="49" y="118"/>
                    <a:pt x="49" y="119"/>
                  </a:cubicBezTo>
                  <a:cubicBezTo>
                    <a:pt x="43" y="119"/>
                    <a:pt x="34" y="118"/>
                    <a:pt x="26" y="118"/>
                  </a:cubicBezTo>
                  <a:cubicBezTo>
                    <a:pt x="17" y="118"/>
                    <a:pt x="8" y="119"/>
                    <a:pt x="4" y="119"/>
                  </a:cubicBezTo>
                  <a:cubicBezTo>
                    <a:pt x="3" y="118"/>
                    <a:pt x="3" y="114"/>
                    <a:pt x="4" y="113"/>
                  </a:cubicBezTo>
                  <a:cubicBezTo>
                    <a:pt x="8" y="113"/>
                    <a:pt x="9" y="112"/>
                    <a:pt x="11" y="112"/>
                  </a:cubicBezTo>
                  <a:cubicBezTo>
                    <a:pt x="16" y="111"/>
                    <a:pt x="17" y="108"/>
                    <a:pt x="17" y="101"/>
                  </a:cubicBezTo>
                  <a:cubicBezTo>
                    <a:pt x="17" y="94"/>
                    <a:pt x="18" y="79"/>
                    <a:pt x="18" y="58"/>
                  </a:cubicBezTo>
                  <a:cubicBezTo>
                    <a:pt x="18" y="36"/>
                    <a:pt x="18" y="23"/>
                    <a:pt x="17" y="17"/>
                  </a:cubicBezTo>
                  <a:cubicBezTo>
                    <a:pt x="17" y="10"/>
                    <a:pt x="16" y="8"/>
                    <a:pt x="10" y="7"/>
                  </a:cubicBezTo>
                  <a:cubicBezTo>
                    <a:pt x="8" y="6"/>
                    <a:pt x="5" y="6"/>
                    <a:pt x="1" y="5"/>
                  </a:cubicBezTo>
                  <a:cubicBezTo>
                    <a:pt x="0" y="4"/>
                    <a:pt x="1" y="0"/>
                    <a:pt x="1" y="0"/>
                  </a:cubicBezTo>
                  <a:cubicBezTo>
                    <a:pt x="5" y="0"/>
                    <a:pt x="15" y="0"/>
                    <a:pt x="24" y="0"/>
                  </a:cubicBezTo>
                  <a:cubicBezTo>
                    <a:pt x="36" y="0"/>
                    <a:pt x="44" y="0"/>
                    <a:pt x="55" y="0"/>
                  </a:cubicBezTo>
                  <a:cubicBezTo>
                    <a:pt x="62" y="0"/>
                    <a:pt x="73" y="1"/>
                    <a:pt x="81" y="7"/>
                  </a:cubicBezTo>
                  <a:cubicBezTo>
                    <a:pt x="87" y="12"/>
                    <a:pt x="92" y="20"/>
                    <a:pt x="92" y="33"/>
                  </a:cubicBezTo>
                  <a:cubicBezTo>
                    <a:pt x="92" y="51"/>
                    <a:pt x="82" y="62"/>
                    <a:pt x="72" y="66"/>
                  </a:cubicBezTo>
                  <a:cubicBezTo>
                    <a:pt x="65" y="70"/>
                    <a:pt x="59" y="71"/>
                    <a:pt x="52" y="71"/>
                  </a:cubicBezTo>
                  <a:cubicBezTo>
                    <a:pt x="49" y="71"/>
                    <a:pt x="46" y="71"/>
                    <a:pt x="44" y="70"/>
                  </a:cubicBezTo>
                  <a:cubicBezTo>
                    <a:pt x="43" y="70"/>
                    <a:pt x="41" y="67"/>
                    <a:pt x="41" y="66"/>
                  </a:cubicBezTo>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21" name="Freeform 18">
              <a:extLst>
                <a:ext uri="{FF2B5EF4-FFF2-40B4-BE49-F238E27FC236}">
                  <a16:creationId xmlns:a16="http://schemas.microsoft.com/office/drawing/2014/main" id="{392AC504-8FA3-796C-B788-FBA7272B9B70}"/>
                </a:ext>
              </a:extLst>
            </p:cNvPr>
            <p:cNvSpPr>
              <a:spLocks noEditPoints="1"/>
            </p:cNvSpPr>
            <p:nvPr userDrawn="1"/>
          </p:nvSpPr>
          <p:spPr bwMode="auto">
            <a:xfrm>
              <a:off x="7083425" y="4930775"/>
              <a:ext cx="706438" cy="884238"/>
            </a:xfrm>
            <a:custGeom>
              <a:avLst/>
              <a:gdLst>
                <a:gd name="T0" fmla="*/ 52 w 64"/>
                <a:gd name="T1" fmla="*/ 80 h 80"/>
                <a:gd name="T2" fmla="*/ 43 w 64"/>
                <a:gd name="T3" fmla="*/ 75 h 80"/>
                <a:gd name="T4" fmla="*/ 41 w 64"/>
                <a:gd name="T5" fmla="*/ 71 h 80"/>
                <a:gd name="T6" fmla="*/ 40 w 64"/>
                <a:gd name="T7" fmla="*/ 71 h 80"/>
                <a:gd name="T8" fmla="*/ 17 w 64"/>
                <a:gd name="T9" fmla="*/ 80 h 80"/>
                <a:gd name="T10" fmla="*/ 7 w 64"/>
                <a:gd name="T11" fmla="*/ 76 h 80"/>
                <a:gd name="T12" fmla="*/ 0 w 64"/>
                <a:gd name="T13" fmla="*/ 59 h 80"/>
                <a:gd name="T14" fmla="*/ 4 w 64"/>
                <a:gd name="T15" fmla="*/ 48 h 80"/>
                <a:gd name="T16" fmla="*/ 40 w 64"/>
                <a:gd name="T17" fmla="*/ 35 h 80"/>
                <a:gd name="T18" fmla="*/ 41 w 64"/>
                <a:gd name="T19" fmla="*/ 34 h 80"/>
                <a:gd name="T20" fmla="*/ 41 w 64"/>
                <a:gd name="T21" fmla="*/ 28 h 80"/>
                <a:gd name="T22" fmla="*/ 39 w 64"/>
                <a:gd name="T23" fmla="*/ 17 h 80"/>
                <a:gd name="T24" fmla="*/ 24 w 64"/>
                <a:gd name="T25" fmla="*/ 10 h 80"/>
                <a:gd name="T26" fmla="*/ 16 w 64"/>
                <a:gd name="T27" fmla="*/ 12 h 80"/>
                <a:gd name="T28" fmla="*/ 8 w 64"/>
                <a:gd name="T29" fmla="*/ 26 h 80"/>
                <a:gd name="T30" fmla="*/ 3 w 64"/>
                <a:gd name="T31" fmla="*/ 22 h 80"/>
                <a:gd name="T32" fmla="*/ 7 w 64"/>
                <a:gd name="T33" fmla="*/ 10 h 80"/>
                <a:gd name="T34" fmla="*/ 32 w 64"/>
                <a:gd name="T35" fmla="*/ 0 h 80"/>
                <a:gd name="T36" fmla="*/ 51 w 64"/>
                <a:gd name="T37" fmla="*/ 10 h 80"/>
                <a:gd name="T38" fmla="*/ 56 w 64"/>
                <a:gd name="T39" fmla="*/ 29 h 80"/>
                <a:gd name="T40" fmla="*/ 55 w 64"/>
                <a:gd name="T41" fmla="*/ 61 h 80"/>
                <a:gd name="T42" fmla="*/ 59 w 64"/>
                <a:gd name="T43" fmla="*/ 69 h 80"/>
                <a:gd name="T44" fmla="*/ 64 w 64"/>
                <a:gd name="T45" fmla="*/ 68 h 80"/>
                <a:gd name="T46" fmla="*/ 63 w 64"/>
                <a:gd name="T47" fmla="*/ 74 h 80"/>
                <a:gd name="T48" fmla="*/ 52 w 64"/>
                <a:gd name="T49" fmla="*/ 80 h 80"/>
                <a:gd name="T50" fmla="*/ 40 w 64"/>
                <a:gd name="T51" fmla="*/ 41 h 80"/>
                <a:gd name="T52" fmla="*/ 17 w 64"/>
                <a:gd name="T53" fmla="*/ 50 h 80"/>
                <a:gd name="T54" fmla="*/ 16 w 64"/>
                <a:gd name="T55" fmla="*/ 56 h 80"/>
                <a:gd name="T56" fmla="*/ 29 w 64"/>
                <a:gd name="T57" fmla="*/ 69 h 80"/>
                <a:gd name="T58" fmla="*/ 39 w 64"/>
                <a:gd name="T59" fmla="*/ 66 h 80"/>
                <a:gd name="T60" fmla="*/ 41 w 64"/>
                <a:gd name="T61" fmla="*/ 62 h 80"/>
                <a:gd name="T62" fmla="*/ 41 w 64"/>
                <a:gd name="T63" fmla="*/ 42 h 80"/>
                <a:gd name="T64" fmla="*/ 40 w 64"/>
                <a:gd name="T65" fmla="*/ 41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64" h="80">
                  <a:moveTo>
                    <a:pt x="52" y="80"/>
                  </a:moveTo>
                  <a:cubicBezTo>
                    <a:pt x="47" y="80"/>
                    <a:pt x="44" y="78"/>
                    <a:pt x="43" y="75"/>
                  </a:cubicBezTo>
                  <a:cubicBezTo>
                    <a:pt x="42" y="74"/>
                    <a:pt x="41" y="72"/>
                    <a:pt x="41" y="71"/>
                  </a:cubicBezTo>
                  <a:cubicBezTo>
                    <a:pt x="41" y="71"/>
                    <a:pt x="40" y="70"/>
                    <a:pt x="40" y="71"/>
                  </a:cubicBezTo>
                  <a:cubicBezTo>
                    <a:pt x="31" y="77"/>
                    <a:pt x="22" y="80"/>
                    <a:pt x="17" y="80"/>
                  </a:cubicBezTo>
                  <a:cubicBezTo>
                    <a:pt x="14" y="80"/>
                    <a:pt x="10" y="79"/>
                    <a:pt x="7" y="76"/>
                  </a:cubicBezTo>
                  <a:cubicBezTo>
                    <a:pt x="3" y="71"/>
                    <a:pt x="0" y="66"/>
                    <a:pt x="0" y="59"/>
                  </a:cubicBezTo>
                  <a:cubicBezTo>
                    <a:pt x="0" y="55"/>
                    <a:pt x="3" y="49"/>
                    <a:pt x="4" y="48"/>
                  </a:cubicBezTo>
                  <a:cubicBezTo>
                    <a:pt x="10" y="44"/>
                    <a:pt x="33" y="39"/>
                    <a:pt x="40" y="35"/>
                  </a:cubicBezTo>
                  <a:cubicBezTo>
                    <a:pt x="40" y="35"/>
                    <a:pt x="41" y="34"/>
                    <a:pt x="41" y="34"/>
                  </a:cubicBezTo>
                  <a:cubicBezTo>
                    <a:pt x="42" y="32"/>
                    <a:pt x="41" y="30"/>
                    <a:pt x="41" y="28"/>
                  </a:cubicBezTo>
                  <a:cubicBezTo>
                    <a:pt x="41" y="25"/>
                    <a:pt x="41" y="20"/>
                    <a:pt x="39" y="17"/>
                  </a:cubicBezTo>
                  <a:cubicBezTo>
                    <a:pt x="35" y="12"/>
                    <a:pt x="30" y="10"/>
                    <a:pt x="24" y="10"/>
                  </a:cubicBezTo>
                  <a:cubicBezTo>
                    <a:pt x="20" y="10"/>
                    <a:pt x="17" y="11"/>
                    <a:pt x="16" y="12"/>
                  </a:cubicBezTo>
                  <a:cubicBezTo>
                    <a:pt x="14" y="13"/>
                    <a:pt x="11" y="19"/>
                    <a:pt x="8" y="26"/>
                  </a:cubicBezTo>
                  <a:cubicBezTo>
                    <a:pt x="8" y="26"/>
                    <a:pt x="3" y="23"/>
                    <a:pt x="3" y="22"/>
                  </a:cubicBezTo>
                  <a:cubicBezTo>
                    <a:pt x="3" y="19"/>
                    <a:pt x="6" y="12"/>
                    <a:pt x="7" y="10"/>
                  </a:cubicBezTo>
                  <a:cubicBezTo>
                    <a:pt x="15" y="5"/>
                    <a:pt x="27" y="0"/>
                    <a:pt x="32" y="0"/>
                  </a:cubicBezTo>
                  <a:cubicBezTo>
                    <a:pt x="41" y="0"/>
                    <a:pt x="47" y="4"/>
                    <a:pt x="51" y="10"/>
                  </a:cubicBezTo>
                  <a:cubicBezTo>
                    <a:pt x="54" y="15"/>
                    <a:pt x="56" y="22"/>
                    <a:pt x="56" y="29"/>
                  </a:cubicBezTo>
                  <a:cubicBezTo>
                    <a:pt x="56" y="39"/>
                    <a:pt x="55" y="54"/>
                    <a:pt x="55" y="61"/>
                  </a:cubicBezTo>
                  <a:cubicBezTo>
                    <a:pt x="55" y="65"/>
                    <a:pt x="55" y="69"/>
                    <a:pt x="59" y="69"/>
                  </a:cubicBezTo>
                  <a:cubicBezTo>
                    <a:pt x="61" y="69"/>
                    <a:pt x="61" y="69"/>
                    <a:pt x="64" y="68"/>
                  </a:cubicBezTo>
                  <a:cubicBezTo>
                    <a:pt x="64" y="69"/>
                    <a:pt x="64" y="73"/>
                    <a:pt x="63" y="74"/>
                  </a:cubicBezTo>
                  <a:cubicBezTo>
                    <a:pt x="63" y="74"/>
                    <a:pt x="59" y="80"/>
                    <a:pt x="52" y="80"/>
                  </a:cubicBezTo>
                  <a:moveTo>
                    <a:pt x="40" y="41"/>
                  </a:moveTo>
                  <a:cubicBezTo>
                    <a:pt x="33" y="44"/>
                    <a:pt x="21" y="48"/>
                    <a:pt x="17" y="50"/>
                  </a:cubicBezTo>
                  <a:cubicBezTo>
                    <a:pt x="17" y="50"/>
                    <a:pt x="16" y="54"/>
                    <a:pt x="16" y="56"/>
                  </a:cubicBezTo>
                  <a:cubicBezTo>
                    <a:pt x="16" y="64"/>
                    <a:pt x="21" y="69"/>
                    <a:pt x="29" y="69"/>
                  </a:cubicBezTo>
                  <a:cubicBezTo>
                    <a:pt x="31" y="69"/>
                    <a:pt x="36" y="68"/>
                    <a:pt x="39" y="66"/>
                  </a:cubicBezTo>
                  <a:cubicBezTo>
                    <a:pt x="40" y="65"/>
                    <a:pt x="41" y="64"/>
                    <a:pt x="41" y="62"/>
                  </a:cubicBezTo>
                  <a:cubicBezTo>
                    <a:pt x="41" y="58"/>
                    <a:pt x="41" y="45"/>
                    <a:pt x="41" y="42"/>
                  </a:cubicBezTo>
                  <a:cubicBezTo>
                    <a:pt x="41" y="42"/>
                    <a:pt x="41" y="41"/>
                    <a:pt x="40" y="41"/>
                  </a:cubicBezTo>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22" name="Freeform 19">
              <a:extLst>
                <a:ext uri="{FF2B5EF4-FFF2-40B4-BE49-F238E27FC236}">
                  <a16:creationId xmlns:a16="http://schemas.microsoft.com/office/drawing/2014/main" id="{CC6266F0-7404-59CD-EEB9-862B3ECBD54A}"/>
                </a:ext>
              </a:extLst>
            </p:cNvPr>
            <p:cNvSpPr>
              <a:spLocks/>
            </p:cNvSpPr>
            <p:nvPr userDrawn="1"/>
          </p:nvSpPr>
          <p:spPr bwMode="auto">
            <a:xfrm>
              <a:off x="7854950" y="4930775"/>
              <a:ext cx="641350" cy="873125"/>
            </a:xfrm>
            <a:custGeom>
              <a:avLst/>
              <a:gdLst>
                <a:gd name="T0" fmla="*/ 58 w 58"/>
                <a:gd name="T1" fmla="*/ 4 h 79"/>
                <a:gd name="T2" fmla="*/ 58 w 58"/>
                <a:gd name="T3" fmla="*/ 7 h 79"/>
                <a:gd name="T4" fmla="*/ 52 w 58"/>
                <a:gd name="T5" fmla="*/ 19 h 79"/>
                <a:gd name="T6" fmla="*/ 50 w 58"/>
                <a:gd name="T7" fmla="*/ 20 h 79"/>
                <a:gd name="T8" fmla="*/ 38 w 58"/>
                <a:gd name="T9" fmla="*/ 14 h 79"/>
                <a:gd name="T10" fmla="*/ 28 w 58"/>
                <a:gd name="T11" fmla="*/ 22 h 79"/>
                <a:gd name="T12" fmla="*/ 26 w 58"/>
                <a:gd name="T13" fmla="*/ 29 h 79"/>
                <a:gd name="T14" fmla="*/ 27 w 58"/>
                <a:gd name="T15" fmla="*/ 65 h 79"/>
                <a:gd name="T16" fmla="*/ 31 w 58"/>
                <a:gd name="T17" fmla="*/ 71 h 79"/>
                <a:gd name="T18" fmla="*/ 40 w 58"/>
                <a:gd name="T19" fmla="*/ 73 h 79"/>
                <a:gd name="T20" fmla="*/ 39 w 58"/>
                <a:gd name="T21" fmla="*/ 79 h 79"/>
                <a:gd name="T22" fmla="*/ 19 w 58"/>
                <a:gd name="T23" fmla="*/ 78 h 79"/>
                <a:gd name="T24" fmla="*/ 0 w 58"/>
                <a:gd name="T25" fmla="*/ 79 h 79"/>
                <a:gd name="T26" fmla="*/ 0 w 58"/>
                <a:gd name="T27" fmla="*/ 73 h 79"/>
                <a:gd name="T28" fmla="*/ 8 w 58"/>
                <a:gd name="T29" fmla="*/ 72 h 79"/>
                <a:gd name="T30" fmla="*/ 11 w 58"/>
                <a:gd name="T31" fmla="*/ 66 h 79"/>
                <a:gd name="T32" fmla="*/ 12 w 58"/>
                <a:gd name="T33" fmla="*/ 34 h 79"/>
                <a:gd name="T34" fmla="*/ 12 w 58"/>
                <a:gd name="T35" fmla="*/ 19 h 79"/>
                <a:gd name="T36" fmla="*/ 1 w 58"/>
                <a:gd name="T37" fmla="*/ 11 h 79"/>
                <a:gd name="T38" fmla="*/ 2 w 58"/>
                <a:gd name="T39" fmla="*/ 7 h 79"/>
                <a:gd name="T40" fmla="*/ 25 w 58"/>
                <a:gd name="T41" fmla="*/ 0 h 79"/>
                <a:gd name="T42" fmla="*/ 26 w 58"/>
                <a:gd name="T43" fmla="*/ 0 h 79"/>
                <a:gd name="T44" fmla="*/ 26 w 58"/>
                <a:gd name="T45" fmla="*/ 15 h 79"/>
                <a:gd name="T46" fmla="*/ 27 w 58"/>
                <a:gd name="T47" fmla="*/ 16 h 79"/>
                <a:gd name="T48" fmla="*/ 39 w 58"/>
                <a:gd name="T49" fmla="*/ 3 h 79"/>
                <a:gd name="T50" fmla="*/ 49 w 58"/>
                <a:gd name="T51" fmla="*/ 0 h 79"/>
                <a:gd name="T52" fmla="*/ 58 w 58"/>
                <a:gd name="T53" fmla="*/ 4 h 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58" h="79">
                  <a:moveTo>
                    <a:pt x="58" y="4"/>
                  </a:moveTo>
                  <a:cubicBezTo>
                    <a:pt x="58" y="5"/>
                    <a:pt x="58" y="6"/>
                    <a:pt x="58" y="7"/>
                  </a:cubicBezTo>
                  <a:cubicBezTo>
                    <a:pt x="57" y="9"/>
                    <a:pt x="54" y="17"/>
                    <a:pt x="52" y="19"/>
                  </a:cubicBezTo>
                  <a:cubicBezTo>
                    <a:pt x="52" y="19"/>
                    <a:pt x="50" y="20"/>
                    <a:pt x="50" y="20"/>
                  </a:cubicBezTo>
                  <a:cubicBezTo>
                    <a:pt x="47" y="17"/>
                    <a:pt x="42" y="14"/>
                    <a:pt x="38" y="14"/>
                  </a:cubicBezTo>
                  <a:cubicBezTo>
                    <a:pt x="34" y="14"/>
                    <a:pt x="30" y="18"/>
                    <a:pt x="28" y="22"/>
                  </a:cubicBezTo>
                  <a:cubicBezTo>
                    <a:pt x="27" y="23"/>
                    <a:pt x="26" y="26"/>
                    <a:pt x="26" y="29"/>
                  </a:cubicBezTo>
                  <a:cubicBezTo>
                    <a:pt x="26" y="42"/>
                    <a:pt x="26" y="61"/>
                    <a:pt x="27" y="65"/>
                  </a:cubicBezTo>
                  <a:cubicBezTo>
                    <a:pt x="27" y="68"/>
                    <a:pt x="28" y="70"/>
                    <a:pt x="31" y="71"/>
                  </a:cubicBezTo>
                  <a:cubicBezTo>
                    <a:pt x="34" y="72"/>
                    <a:pt x="36" y="73"/>
                    <a:pt x="40" y="73"/>
                  </a:cubicBezTo>
                  <a:cubicBezTo>
                    <a:pt x="41" y="74"/>
                    <a:pt x="40" y="78"/>
                    <a:pt x="39" y="79"/>
                  </a:cubicBezTo>
                  <a:cubicBezTo>
                    <a:pt x="37" y="79"/>
                    <a:pt x="27" y="78"/>
                    <a:pt x="19" y="78"/>
                  </a:cubicBezTo>
                  <a:cubicBezTo>
                    <a:pt x="13" y="78"/>
                    <a:pt x="4" y="79"/>
                    <a:pt x="0" y="79"/>
                  </a:cubicBezTo>
                  <a:cubicBezTo>
                    <a:pt x="0" y="78"/>
                    <a:pt x="0" y="74"/>
                    <a:pt x="0" y="73"/>
                  </a:cubicBezTo>
                  <a:cubicBezTo>
                    <a:pt x="3" y="73"/>
                    <a:pt x="6" y="72"/>
                    <a:pt x="8" y="72"/>
                  </a:cubicBezTo>
                  <a:cubicBezTo>
                    <a:pt x="10" y="71"/>
                    <a:pt x="11" y="70"/>
                    <a:pt x="11" y="66"/>
                  </a:cubicBezTo>
                  <a:cubicBezTo>
                    <a:pt x="12" y="63"/>
                    <a:pt x="12" y="47"/>
                    <a:pt x="12" y="34"/>
                  </a:cubicBezTo>
                  <a:cubicBezTo>
                    <a:pt x="12" y="27"/>
                    <a:pt x="12" y="21"/>
                    <a:pt x="12" y="19"/>
                  </a:cubicBezTo>
                  <a:cubicBezTo>
                    <a:pt x="11" y="16"/>
                    <a:pt x="10" y="14"/>
                    <a:pt x="1" y="11"/>
                  </a:cubicBezTo>
                  <a:cubicBezTo>
                    <a:pt x="1" y="10"/>
                    <a:pt x="1" y="7"/>
                    <a:pt x="2" y="7"/>
                  </a:cubicBezTo>
                  <a:cubicBezTo>
                    <a:pt x="9" y="6"/>
                    <a:pt x="20" y="3"/>
                    <a:pt x="25" y="0"/>
                  </a:cubicBezTo>
                  <a:cubicBezTo>
                    <a:pt x="26" y="0"/>
                    <a:pt x="26" y="0"/>
                    <a:pt x="26" y="0"/>
                  </a:cubicBezTo>
                  <a:cubicBezTo>
                    <a:pt x="26" y="3"/>
                    <a:pt x="26" y="12"/>
                    <a:pt x="26" y="15"/>
                  </a:cubicBezTo>
                  <a:cubicBezTo>
                    <a:pt x="26" y="16"/>
                    <a:pt x="27" y="16"/>
                    <a:pt x="27" y="16"/>
                  </a:cubicBezTo>
                  <a:cubicBezTo>
                    <a:pt x="31" y="11"/>
                    <a:pt x="35" y="7"/>
                    <a:pt x="39" y="3"/>
                  </a:cubicBezTo>
                  <a:cubicBezTo>
                    <a:pt x="42" y="1"/>
                    <a:pt x="45" y="0"/>
                    <a:pt x="49" y="0"/>
                  </a:cubicBezTo>
                  <a:cubicBezTo>
                    <a:pt x="52" y="0"/>
                    <a:pt x="56" y="1"/>
                    <a:pt x="58" y="4"/>
                  </a:cubicBezTo>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23" name="Freeform 20">
              <a:extLst>
                <a:ext uri="{FF2B5EF4-FFF2-40B4-BE49-F238E27FC236}">
                  <a16:creationId xmlns:a16="http://schemas.microsoft.com/office/drawing/2014/main" id="{F19D681C-0B50-5A89-FC33-65507FC1FDD4}"/>
                </a:ext>
              </a:extLst>
            </p:cNvPr>
            <p:cNvSpPr>
              <a:spLocks/>
            </p:cNvSpPr>
            <p:nvPr userDrawn="1"/>
          </p:nvSpPr>
          <p:spPr bwMode="auto">
            <a:xfrm>
              <a:off x="8572500" y="4665663"/>
              <a:ext cx="530225" cy="1149350"/>
            </a:xfrm>
            <a:custGeom>
              <a:avLst/>
              <a:gdLst>
                <a:gd name="T0" fmla="*/ 24 w 48"/>
                <a:gd name="T1" fmla="*/ 36 h 104"/>
                <a:gd name="T2" fmla="*/ 24 w 48"/>
                <a:gd name="T3" fmla="*/ 37 h 104"/>
                <a:gd name="T4" fmla="*/ 24 w 48"/>
                <a:gd name="T5" fmla="*/ 72 h 104"/>
                <a:gd name="T6" fmla="*/ 25 w 48"/>
                <a:gd name="T7" fmla="*/ 86 h 104"/>
                <a:gd name="T8" fmla="*/ 36 w 48"/>
                <a:gd name="T9" fmla="*/ 93 h 104"/>
                <a:gd name="T10" fmla="*/ 48 w 48"/>
                <a:gd name="T11" fmla="*/ 90 h 104"/>
                <a:gd name="T12" fmla="*/ 47 w 48"/>
                <a:gd name="T13" fmla="*/ 96 h 104"/>
                <a:gd name="T14" fmla="*/ 28 w 48"/>
                <a:gd name="T15" fmla="*/ 104 h 104"/>
                <a:gd name="T16" fmla="*/ 12 w 48"/>
                <a:gd name="T17" fmla="*/ 95 h 104"/>
                <a:gd name="T18" fmla="*/ 9 w 48"/>
                <a:gd name="T19" fmla="*/ 73 h 104"/>
                <a:gd name="T20" fmla="*/ 9 w 48"/>
                <a:gd name="T21" fmla="*/ 38 h 104"/>
                <a:gd name="T22" fmla="*/ 8 w 48"/>
                <a:gd name="T23" fmla="*/ 36 h 104"/>
                <a:gd name="T24" fmla="*/ 0 w 48"/>
                <a:gd name="T25" fmla="*/ 35 h 104"/>
                <a:gd name="T26" fmla="*/ 2 w 48"/>
                <a:gd name="T27" fmla="*/ 29 h 104"/>
                <a:gd name="T28" fmla="*/ 8 w 48"/>
                <a:gd name="T29" fmla="*/ 27 h 104"/>
                <a:gd name="T30" fmla="*/ 9 w 48"/>
                <a:gd name="T31" fmla="*/ 25 h 104"/>
                <a:gd name="T32" fmla="*/ 9 w 48"/>
                <a:gd name="T33" fmla="*/ 9 h 104"/>
                <a:gd name="T34" fmla="*/ 21 w 48"/>
                <a:gd name="T35" fmla="*/ 0 h 104"/>
                <a:gd name="T36" fmla="*/ 25 w 48"/>
                <a:gd name="T37" fmla="*/ 0 h 104"/>
                <a:gd name="T38" fmla="*/ 24 w 48"/>
                <a:gd name="T39" fmla="*/ 25 h 104"/>
                <a:gd name="T40" fmla="*/ 25 w 48"/>
                <a:gd name="T41" fmla="*/ 27 h 104"/>
                <a:gd name="T42" fmla="*/ 48 w 48"/>
                <a:gd name="T43" fmla="*/ 26 h 104"/>
                <a:gd name="T44" fmla="*/ 46 w 48"/>
                <a:gd name="T45" fmla="*/ 36 h 104"/>
                <a:gd name="T46" fmla="*/ 24 w 48"/>
                <a:gd name="T47" fmla="*/ 36 h 1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48" h="104">
                  <a:moveTo>
                    <a:pt x="24" y="36"/>
                  </a:moveTo>
                  <a:cubicBezTo>
                    <a:pt x="24" y="36"/>
                    <a:pt x="24" y="37"/>
                    <a:pt x="24" y="37"/>
                  </a:cubicBezTo>
                  <a:cubicBezTo>
                    <a:pt x="23" y="46"/>
                    <a:pt x="23" y="63"/>
                    <a:pt x="24" y="72"/>
                  </a:cubicBezTo>
                  <a:cubicBezTo>
                    <a:pt x="24" y="80"/>
                    <a:pt x="24" y="83"/>
                    <a:pt x="25" y="86"/>
                  </a:cubicBezTo>
                  <a:cubicBezTo>
                    <a:pt x="26" y="91"/>
                    <a:pt x="31" y="93"/>
                    <a:pt x="36" y="93"/>
                  </a:cubicBezTo>
                  <a:cubicBezTo>
                    <a:pt x="41" y="93"/>
                    <a:pt x="44" y="92"/>
                    <a:pt x="48" y="90"/>
                  </a:cubicBezTo>
                  <a:cubicBezTo>
                    <a:pt x="48" y="91"/>
                    <a:pt x="48" y="95"/>
                    <a:pt x="47" y="96"/>
                  </a:cubicBezTo>
                  <a:cubicBezTo>
                    <a:pt x="43" y="102"/>
                    <a:pt x="34" y="104"/>
                    <a:pt x="28" y="104"/>
                  </a:cubicBezTo>
                  <a:cubicBezTo>
                    <a:pt x="21" y="104"/>
                    <a:pt x="15" y="101"/>
                    <a:pt x="12" y="95"/>
                  </a:cubicBezTo>
                  <a:cubicBezTo>
                    <a:pt x="9" y="91"/>
                    <a:pt x="9" y="86"/>
                    <a:pt x="9" y="73"/>
                  </a:cubicBezTo>
                  <a:cubicBezTo>
                    <a:pt x="9" y="63"/>
                    <a:pt x="9" y="45"/>
                    <a:pt x="9" y="38"/>
                  </a:cubicBezTo>
                  <a:cubicBezTo>
                    <a:pt x="9" y="37"/>
                    <a:pt x="9" y="36"/>
                    <a:pt x="8" y="36"/>
                  </a:cubicBezTo>
                  <a:cubicBezTo>
                    <a:pt x="0" y="35"/>
                    <a:pt x="0" y="35"/>
                    <a:pt x="0" y="35"/>
                  </a:cubicBezTo>
                  <a:cubicBezTo>
                    <a:pt x="0" y="34"/>
                    <a:pt x="1" y="29"/>
                    <a:pt x="2" y="29"/>
                  </a:cubicBezTo>
                  <a:cubicBezTo>
                    <a:pt x="5" y="28"/>
                    <a:pt x="7" y="27"/>
                    <a:pt x="8" y="27"/>
                  </a:cubicBezTo>
                  <a:cubicBezTo>
                    <a:pt x="8" y="27"/>
                    <a:pt x="9" y="26"/>
                    <a:pt x="9" y="25"/>
                  </a:cubicBezTo>
                  <a:cubicBezTo>
                    <a:pt x="9" y="9"/>
                    <a:pt x="9" y="9"/>
                    <a:pt x="9" y="9"/>
                  </a:cubicBezTo>
                  <a:cubicBezTo>
                    <a:pt x="12" y="8"/>
                    <a:pt x="19" y="3"/>
                    <a:pt x="21" y="0"/>
                  </a:cubicBezTo>
                  <a:cubicBezTo>
                    <a:pt x="22" y="0"/>
                    <a:pt x="24" y="0"/>
                    <a:pt x="25" y="0"/>
                  </a:cubicBezTo>
                  <a:cubicBezTo>
                    <a:pt x="24" y="3"/>
                    <a:pt x="24" y="12"/>
                    <a:pt x="24" y="25"/>
                  </a:cubicBezTo>
                  <a:cubicBezTo>
                    <a:pt x="24" y="26"/>
                    <a:pt x="24" y="27"/>
                    <a:pt x="25" y="27"/>
                  </a:cubicBezTo>
                  <a:cubicBezTo>
                    <a:pt x="34" y="27"/>
                    <a:pt x="45" y="26"/>
                    <a:pt x="48" y="26"/>
                  </a:cubicBezTo>
                  <a:cubicBezTo>
                    <a:pt x="47" y="28"/>
                    <a:pt x="46" y="33"/>
                    <a:pt x="46" y="36"/>
                  </a:cubicBezTo>
                  <a:cubicBezTo>
                    <a:pt x="41" y="36"/>
                    <a:pt x="32" y="36"/>
                    <a:pt x="24" y="36"/>
                  </a:cubicBezTo>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24" name="Freeform 21">
              <a:extLst>
                <a:ext uri="{FF2B5EF4-FFF2-40B4-BE49-F238E27FC236}">
                  <a16:creationId xmlns:a16="http://schemas.microsoft.com/office/drawing/2014/main" id="{0EAB3F4E-6A4B-39BB-68A9-582D24CEE901}"/>
                </a:ext>
              </a:extLst>
            </p:cNvPr>
            <p:cNvSpPr>
              <a:spLocks/>
            </p:cNvSpPr>
            <p:nvPr userDrawn="1"/>
          </p:nvSpPr>
          <p:spPr bwMode="auto">
            <a:xfrm>
              <a:off x="9169400" y="4930775"/>
              <a:ext cx="992188" cy="873125"/>
            </a:xfrm>
            <a:custGeom>
              <a:avLst/>
              <a:gdLst>
                <a:gd name="T0" fmla="*/ 8 w 90"/>
                <a:gd name="T1" fmla="*/ 72 h 79"/>
                <a:gd name="T2" fmla="*/ 12 w 90"/>
                <a:gd name="T3" fmla="*/ 65 h 79"/>
                <a:gd name="T4" fmla="*/ 12 w 90"/>
                <a:gd name="T5" fmla="*/ 34 h 79"/>
                <a:gd name="T6" fmla="*/ 12 w 90"/>
                <a:gd name="T7" fmla="*/ 18 h 79"/>
                <a:gd name="T8" fmla="*/ 2 w 90"/>
                <a:gd name="T9" fmla="*/ 11 h 79"/>
                <a:gd name="T10" fmla="*/ 3 w 90"/>
                <a:gd name="T11" fmla="*/ 7 h 79"/>
                <a:gd name="T12" fmla="*/ 26 w 90"/>
                <a:gd name="T13" fmla="*/ 0 h 79"/>
                <a:gd name="T14" fmla="*/ 27 w 90"/>
                <a:gd name="T15" fmla="*/ 1 h 79"/>
                <a:gd name="T16" fmla="*/ 27 w 90"/>
                <a:gd name="T17" fmla="*/ 12 h 79"/>
                <a:gd name="T18" fmla="*/ 28 w 90"/>
                <a:gd name="T19" fmla="*/ 12 h 79"/>
                <a:gd name="T20" fmla="*/ 54 w 90"/>
                <a:gd name="T21" fmla="*/ 0 h 79"/>
                <a:gd name="T22" fmla="*/ 72 w 90"/>
                <a:gd name="T23" fmla="*/ 10 h 79"/>
                <a:gd name="T24" fmla="*/ 77 w 90"/>
                <a:gd name="T25" fmla="*/ 32 h 79"/>
                <a:gd name="T26" fmla="*/ 78 w 90"/>
                <a:gd name="T27" fmla="*/ 67 h 79"/>
                <a:gd name="T28" fmla="*/ 79 w 90"/>
                <a:gd name="T29" fmla="*/ 71 h 79"/>
                <a:gd name="T30" fmla="*/ 89 w 90"/>
                <a:gd name="T31" fmla="*/ 73 h 79"/>
                <a:gd name="T32" fmla="*/ 88 w 90"/>
                <a:gd name="T33" fmla="*/ 79 h 79"/>
                <a:gd name="T34" fmla="*/ 70 w 90"/>
                <a:gd name="T35" fmla="*/ 78 h 79"/>
                <a:gd name="T36" fmla="*/ 51 w 90"/>
                <a:gd name="T37" fmla="*/ 79 h 79"/>
                <a:gd name="T38" fmla="*/ 51 w 90"/>
                <a:gd name="T39" fmla="*/ 73 h 79"/>
                <a:gd name="T40" fmla="*/ 59 w 90"/>
                <a:gd name="T41" fmla="*/ 72 h 79"/>
                <a:gd name="T42" fmla="*/ 62 w 90"/>
                <a:gd name="T43" fmla="*/ 64 h 79"/>
                <a:gd name="T44" fmla="*/ 62 w 90"/>
                <a:gd name="T45" fmla="*/ 27 h 79"/>
                <a:gd name="T46" fmla="*/ 56 w 90"/>
                <a:gd name="T47" fmla="*/ 16 h 79"/>
                <a:gd name="T48" fmla="*/ 45 w 90"/>
                <a:gd name="T49" fmla="*/ 11 h 79"/>
                <a:gd name="T50" fmla="*/ 29 w 90"/>
                <a:gd name="T51" fmla="*/ 17 h 79"/>
                <a:gd name="T52" fmla="*/ 27 w 90"/>
                <a:gd name="T53" fmla="*/ 24 h 79"/>
                <a:gd name="T54" fmla="*/ 27 w 90"/>
                <a:gd name="T55" fmla="*/ 65 h 79"/>
                <a:gd name="T56" fmla="*/ 31 w 90"/>
                <a:gd name="T57" fmla="*/ 72 h 79"/>
                <a:gd name="T58" fmla="*/ 39 w 90"/>
                <a:gd name="T59" fmla="*/ 73 h 79"/>
                <a:gd name="T60" fmla="*/ 38 w 90"/>
                <a:gd name="T61" fmla="*/ 79 h 79"/>
                <a:gd name="T62" fmla="*/ 20 w 90"/>
                <a:gd name="T63" fmla="*/ 78 h 79"/>
                <a:gd name="T64" fmla="*/ 1 w 90"/>
                <a:gd name="T65" fmla="*/ 79 h 79"/>
                <a:gd name="T66" fmla="*/ 1 w 90"/>
                <a:gd name="T67" fmla="*/ 73 h 79"/>
                <a:gd name="T68" fmla="*/ 8 w 90"/>
                <a:gd name="T69" fmla="*/ 72 h 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90" h="79">
                  <a:moveTo>
                    <a:pt x="8" y="72"/>
                  </a:moveTo>
                  <a:cubicBezTo>
                    <a:pt x="11" y="71"/>
                    <a:pt x="12" y="68"/>
                    <a:pt x="12" y="65"/>
                  </a:cubicBezTo>
                  <a:cubicBezTo>
                    <a:pt x="12" y="59"/>
                    <a:pt x="12" y="46"/>
                    <a:pt x="12" y="34"/>
                  </a:cubicBezTo>
                  <a:cubicBezTo>
                    <a:pt x="12" y="26"/>
                    <a:pt x="12" y="21"/>
                    <a:pt x="12" y="18"/>
                  </a:cubicBezTo>
                  <a:cubicBezTo>
                    <a:pt x="11" y="16"/>
                    <a:pt x="9" y="14"/>
                    <a:pt x="2" y="11"/>
                  </a:cubicBezTo>
                  <a:cubicBezTo>
                    <a:pt x="2" y="10"/>
                    <a:pt x="2" y="7"/>
                    <a:pt x="3" y="7"/>
                  </a:cubicBezTo>
                  <a:cubicBezTo>
                    <a:pt x="11" y="6"/>
                    <a:pt x="22" y="2"/>
                    <a:pt x="26" y="0"/>
                  </a:cubicBezTo>
                  <a:cubicBezTo>
                    <a:pt x="27" y="0"/>
                    <a:pt x="27" y="0"/>
                    <a:pt x="27" y="1"/>
                  </a:cubicBezTo>
                  <a:cubicBezTo>
                    <a:pt x="27" y="3"/>
                    <a:pt x="27" y="9"/>
                    <a:pt x="27" y="12"/>
                  </a:cubicBezTo>
                  <a:cubicBezTo>
                    <a:pt x="27" y="12"/>
                    <a:pt x="27" y="12"/>
                    <a:pt x="28" y="12"/>
                  </a:cubicBezTo>
                  <a:cubicBezTo>
                    <a:pt x="38" y="4"/>
                    <a:pt x="47" y="0"/>
                    <a:pt x="54" y="0"/>
                  </a:cubicBezTo>
                  <a:cubicBezTo>
                    <a:pt x="62" y="0"/>
                    <a:pt x="68" y="3"/>
                    <a:pt x="72" y="10"/>
                  </a:cubicBezTo>
                  <a:cubicBezTo>
                    <a:pt x="76" y="16"/>
                    <a:pt x="77" y="23"/>
                    <a:pt x="77" y="32"/>
                  </a:cubicBezTo>
                  <a:cubicBezTo>
                    <a:pt x="77" y="43"/>
                    <a:pt x="77" y="60"/>
                    <a:pt x="78" y="67"/>
                  </a:cubicBezTo>
                  <a:cubicBezTo>
                    <a:pt x="78" y="69"/>
                    <a:pt x="78" y="70"/>
                    <a:pt x="79" y="71"/>
                  </a:cubicBezTo>
                  <a:cubicBezTo>
                    <a:pt x="83" y="72"/>
                    <a:pt x="85" y="73"/>
                    <a:pt x="89" y="73"/>
                  </a:cubicBezTo>
                  <a:cubicBezTo>
                    <a:pt x="90" y="74"/>
                    <a:pt x="89" y="78"/>
                    <a:pt x="88" y="79"/>
                  </a:cubicBezTo>
                  <a:cubicBezTo>
                    <a:pt x="86" y="79"/>
                    <a:pt x="80" y="78"/>
                    <a:pt x="70" y="78"/>
                  </a:cubicBezTo>
                  <a:cubicBezTo>
                    <a:pt x="61" y="78"/>
                    <a:pt x="56" y="79"/>
                    <a:pt x="51" y="79"/>
                  </a:cubicBezTo>
                  <a:cubicBezTo>
                    <a:pt x="51" y="78"/>
                    <a:pt x="50" y="74"/>
                    <a:pt x="51" y="73"/>
                  </a:cubicBezTo>
                  <a:cubicBezTo>
                    <a:pt x="55" y="73"/>
                    <a:pt x="58" y="72"/>
                    <a:pt x="59" y="72"/>
                  </a:cubicBezTo>
                  <a:cubicBezTo>
                    <a:pt x="62" y="71"/>
                    <a:pt x="62" y="69"/>
                    <a:pt x="62" y="64"/>
                  </a:cubicBezTo>
                  <a:cubicBezTo>
                    <a:pt x="63" y="53"/>
                    <a:pt x="63" y="34"/>
                    <a:pt x="62" y="27"/>
                  </a:cubicBezTo>
                  <a:cubicBezTo>
                    <a:pt x="61" y="24"/>
                    <a:pt x="60" y="19"/>
                    <a:pt x="56" y="16"/>
                  </a:cubicBezTo>
                  <a:cubicBezTo>
                    <a:pt x="54" y="13"/>
                    <a:pt x="50" y="11"/>
                    <a:pt x="45" y="11"/>
                  </a:cubicBezTo>
                  <a:cubicBezTo>
                    <a:pt x="39" y="11"/>
                    <a:pt x="33" y="13"/>
                    <a:pt x="29" y="17"/>
                  </a:cubicBezTo>
                  <a:cubicBezTo>
                    <a:pt x="28" y="18"/>
                    <a:pt x="27" y="20"/>
                    <a:pt x="27" y="24"/>
                  </a:cubicBezTo>
                  <a:cubicBezTo>
                    <a:pt x="27" y="38"/>
                    <a:pt x="27" y="56"/>
                    <a:pt x="27" y="65"/>
                  </a:cubicBezTo>
                  <a:cubicBezTo>
                    <a:pt x="27" y="70"/>
                    <a:pt x="28" y="71"/>
                    <a:pt x="31" y="72"/>
                  </a:cubicBezTo>
                  <a:cubicBezTo>
                    <a:pt x="33" y="72"/>
                    <a:pt x="36" y="73"/>
                    <a:pt x="39" y="73"/>
                  </a:cubicBezTo>
                  <a:cubicBezTo>
                    <a:pt x="39" y="74"/>
                    <a:pt x="39" y="78"/>
                    <a:pt x="38" y="79"/>
                  </a:cubicBezTo>
                  <a:cubicBezTo>
                    <a:pt x="35" y="79"/>
                    <a:pt x="30" y="78"/>
                    <a:pt x="20" y="78"/>
                  </a:cubicBezTo>
                  <a:cubicBezTo>
                    <a:pt x="10" y="78"/>
                    <a:pt x="3" y="79"/>
                    <a:pt x="1" y="79"/>
                  </a:cubicBezTo>
                  <a:cubicBezTo>
                    <a:pt x="0" y="78"/>
                    <a:pt x="0" y="74"/>
                    <a:pt x="1" y="73"/>
                  </a:cubicBezTo>
                  <a:cubicBezTo>
                    <a:pt x="4" y="73"/>
                    <a:pt x="6" y="72"/>
                    <a:pt x="8" y="72"/>
                  </a:cubicBezTo>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25" name="Freeform 22">
              <a:extLst>
                <a:ext uri="{FF2B5EF4-FFF2-40B4-BE49-F238E27FC236}">
                  <a16:creationId xmlns:a16="http://schemas.microsoft.com/office/drawing/2014/main" id="{AC81EAC0-C262-258A-9315-3A6BD2BF24BA}"/>
                </a:ext>
              </a:extLst>
            </p:cNvPr>
            <p:cNvSpPr>
              <a:spLocks/>
            </p:cNvSpPr>
            <p:nvPr userDrawn="1"/>
          </p:nvSpPr>
          <p:spPr bwMode="auto">
            <a:xfrm>
              <a:off x="10923588" y="4930775"/>
              <a:ext cx="650875" cy="873125"/>
            </a:xfrm>
            <a:custGeom>
              <a:avLst/>
              <a:gdLst>
                <a:gd name="T0" fmla="*/ 58 w 59"/>
                <a:gd name="T1" fmla="*/ 4 h 79"/>
                <a:gd name="T2" fmla="*/ 58 w 59"/>
                <a:gd name="T3" fmla="*/ 7 h 79"/>
                <a:gd name="T4" fmla="*/ 52 w 59"/>
                <a:gd name="T5" fmla="*/ 19 h 79"/>
                <a:gd name="T6" fmla="*/ 51 w 59"/>
                <a:gd name="T7" fmla="*/ 20 h 79"/>
                <a:gd name="T8" fmla="*/ 38 w 59"/>
                <a:gd name="T9" fmla="*/ 14 h 79"/>
                <a:gd name="T10" fmla="*/ 28 w 59"/>
                <a:gd name="T11" fmla="*/ 22 h 79"/>
                <a:gd name="T12" fmla="*/ 27 w 59"/>
                <a:gd name="T13" fmla="*/ 29 h 79"/>
                <a:gd name="T14" fmla="*/ 27 w 59"/>
                <a:gd name="T15" fmla="*/ 65 h 79"/>
                <a:gd name="T16" fmla="*/ 31 w 59"/>
                <a:gd name="T17" fmla="*/ 71 h 79"/>
                <a:gd name="T18" fmla="*/ 40 w 59"/>
                <a:gd name="T19" fmla="*/ 73 h 79"/>
                <a:gd name="T20" fmla="*/ 40 w 59"/>
                <a:gd name="T21" fmla="*/ 79 h 79"/>
                <a:gd name="T22" fmla="*/ 20 w 59"/>
                <a:gd name="T23" fmla="*/ 78 h 79"/>
                <a:gd name="T24" fmla="*/ 1 w 59"/>
                <a:gd name="T25" fmla="*/ 79 h 79"/>
                <a:gd name="T26" fmla="*/ 1 w 59"/>
                <a:gd name="T27" fmla="*/ 73 h 79"/>
                <a:gd name="T28" fmla="*/ 8 w 59"/>
                <a:gd name="T29" fmla="*/ 72 h 79"/>
                <a:gd name="T30" fmla="*/ 12 w 59"/>
                <a:gd name="T31" fmla="*/ 66 h 79"/>
                <a:gd name="T32" fmla="*/ 12 w 59"/>
                <a:gd name="T33" fmla="*/ 34 h 79"/>
                <a:gd name="T34" fmla="*/ 12 w 59"/>
                <a:gd name="T35" fmla="*/ 19 h 79"/>
                <a:gd name="T36" fmla="*/ 2 w 59"/>
                <a:gd name="T37" fmla="*/ 11 h 79"/>
                <a:gd name="T38" fmla="*/ 3 w 59"/>
                <a:gd name="T39" fmla="*/ 7 h 79"/>
                <a:gd name="T40" fmla="*/ 26 w 59"/>
                <a:gd name="T41" fmla="*/ 0 h 79"/>
                <a:gd name="T42" fmla="*/ 27 w 59"/>
                <a:gd name="T43" fmla="*/ 0 h 79"/>
                <a:gd name="T44" fmla="*/ 27 w 59"/>
                <a:gd name="T45" fmla="*/ 15 h 79"/>
                <a:gd name="T46" fmla="*/ 28 w 59"/>
                <a:gd name="T47" fmla="*/ 16 h 79"/>
                <a:gd name="T48" fmla="*/ 40 w 59"/>
                <a:gd name="T49" fmla="*/ 3 h 79"/>
                <a:gd name="T50" fmla="*/ 49 w 59"/>
                <a:gd name="T51" fmla="*/ 0 h 79"/>
                <a:gd name="T52" fmla="*/ 58 w 59"/>
                <a:gd name="T53" fmla="*/ 4 h 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59" h="79">
                  <a:moveTo>
                    <a:pt x="58" y="4"/>
                  </a:moveTo>
                  <a:cubicBezTo>
                    <a:pt x="59" y="5"/>
                    <a:pt x="59" y="6"/>
                    <a:pt x="58" y="7"/>
                  </a:cubicBezTo>
                  <a:cubicBezTo>
                    <a:pt x="58" y="9"/>
                    <a:pt x="54" y="17"/>
                    <a:pt x="52" y="19"/>
                  </a:cubicBezTo>
                  <a:cubicBezTo>
                    <a:pt x="52" y="19"/>
                    <a:pt x="51" y="20"/>
                    <a:pt x="51" y="20"/>
                  </a:cubicBezTo>
                  <a:cubicBezTo>
                    <a:pt x="47" y="17"/>
                    <a:pt x="43" y="14"/>
                    <a:pt x="38" y="14"/>
                  </a:cubicBezTo>
                  <a:cubicBezTo>
                    <a:pt x="35" y="14"/>
                    <a:pt x="31" y="18"/>
                    <a:pt x="28" y="22"/>
                  </a:cubicBezTo>
                  <a:cubicBezTo>
                    <a:pt x="28" y="23"/>
                    <a:pt x="27" y="26"/>
                    <a:pt x="27" y="29"/>
                  </a:cubicBezTo>
                  <a:cubicBezTo>
                    <a:pt x="27" y="42"/>
                    <a:pt x="27" y="61"/>
                    <a:pt x="27" y="65"/>
                  </a:cubicBezTo>
                  <a:cubicBezTo>
                    <a:pt x="27" y="68"/>
                    <a:pt x="28" y="70"/>
                    <a:pt x="31" y="71"/>
                  </a:cubicBezTo>
                  <a:cubicBezTo>
                    <a:pt x="35" y="72"/>
                    <a:pt x="36" y="73"/>
                    <a:pt x="40" y="73"/>
                  </a:cubicBezTo>
                  <a:cubicBezTo>
                    <a:pt x="41" y="74"/>
                    <a:pt x="41" y="78"/>
                    <a:pt x="40" y="79"/>
                  </a:cubicBezTo>
                  <a:cubicBezTo>
                    <a:pt x="37" y="79"/>
                    <a:pt x="28" y="78"/>
                    <a:pt x="20" y="78"/>
                  </a:cubicBezTo>
                  <a:cubicBezTo>
                    <a:pt x="14" y="78"/>
                    <a:pt x="4" y="79"/>
                    <a:pt x="1" y="79"/>
                  </a:cubicBezTo>
                  <a:cubicBezTo>
                    <a:pt x="0" y="78"/>
                    <a:pt x="0" y="74"/>
                    <a:pt x="1" y="73"/>
                  </a:cubicBezTo>
                  <a:cubicBezTo>
                    <a:pt x="3" y="73"/>
                    <a:pt x="6" y="72"/>
                    <a:pt x="8" y="72"/>
                  </a:cubicBezTo>
                  <a:cubicBezTo>
                    <a:pt x="10" y="71"/>
                    <a:pt x="11" y="70"/>
                    <a:pt x="12" y="66"/>
                  </a:cubicBezTo>
                  <a:cubicBezTo>
                    <a:pt x="12" y="63"/>
                    <a:pt x="12" y="47"/>
                    <a:pt x="12" y="34"/>
                  </a:cubicBezTo>
                  <a:cubicBezTo>
                    <a:pt x="12" y="27"/>
                    <a:pt x="12" y="21"/>
                    <a:pt x="12" y="19"/>
                  </a:cubicBezTo>
                  <a:cubicBezTo>
                    <a:pt x="12" y="16"/>
                    <a:pt x="10" y="14"/>
                    <a:pt x="2" y="11"/>
                  </a:cubicBezTo>
                  <a:cubicBezTo>
                    <a:pt x="2" y="10"/>
                    <a:pt x="2" y="7"/>
                    <a:pt x="3" y="7"/>
                  </a:cubicBezTo>
                  <a:cubicBezTo>
                    <a:pt x="10" y="6"/>
                    <a:pt x="21" y="3"/>
                    <a:pt x="26" y="0"/>
                  </a:cubicBezTo>
                  <a:cubicBezTo>
                    <a:pt x="26" y="0"/>
                    <a:pt x="27" y="0"/>
                    <a:pt x="27" y="0"/>
                  </a:cubicBezTo>
                  <a:cubicBezTo>
                    <a:pt x="27" y="3"/>
                    <a:pt x="27" y="12"/>
                    <a:pt x="27" y="15"/>
                  </a:cubicBezTo>
                  <a:cubicBezTo>
                    <a:pt x="27" y="16"/>
                    <a:pt x="27" y="16"/>
                    <a:pt x="28" y="16"/>
                  </a:cubicBezTo>
                  <a:cubicBezTo>
                    <a:pt x="31" y="11"/>
                    <a:pt x="35" y="7"/>
                    <a:pt x="40" y="3"/>
                  </a:cubicBezTo>
                  <a:cubicBezTo>
                    <a:pt x="43" y="1"/>
                    <a:pt x="46" y="0"/>
                    <a:pt x="49" y="0"/>
                  </a:cubicBezTo>
                  <a:cubicBezTo>
                    <a:pt x="53" y="0"/>
                    <a:pt x="57" y="1"/>
                    <a:pt x="58" y="4"/>
                  </a:cubicBezTo>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26" name="Freeform 23">
              <a:extLst>
                <a:ext uri="{FF2B5EF4-FFF2-40B4-BE49-F238E27FC236}">
                  <a16:creationId xmlns:a16="http://schemas.microsoft.com/office/drawing/2014/main" id="{CDA8E4AC-03F1-DE88-FA36-D28846D42AE0}"/>
                </a:ext>
              </a:extLst>
            </p:cNvPr>
            <p:cNvSpPr>
              <a:spLocks/>
            </p:cNvSpPr>
            <p:nvPr userDrawn="1"/>
          </p:nvSpPr>
          <p:spPr bwMode="auto">
            <a:xfrm>
              <a:off x="11596688" y="4930775"/>
              <a:ext cx="595313" cy="884238"/>
            </a:xfrm>
            <a:custGeom>
              <a:avLst/>
              <a:gdLst>
                <a:gd name="T0" fmla="*/ 49 w 54"/>
                <a:gd name="T1" fmla="*/ 22 h 80"/>
                <a:gd name="T2" fmla="*/ 44 w 54"/>
                <a:gd name="T3" fmla="*/ 22 h 80"/>
                <a:gd name="T4" fmla="*/ 37 w 54"/>
                <a:gd name="T5" fmla="*/ 8 h 80"/>
                <a:gd name="T6" fmla="*/ 28 w 54"/>
                <a:gd name="T7" fmla="*/ 6 h 80"/>
                <a:gd name="T8" fmla="*/ 16 w 54"/>
                <a:gd name="T9" fmla="*/ 17 h 80"/>
                <a:gd name="T10" fmla="*/ 34 w 54"/>
                <a:gd name="T11" fmla="*/ 34 h 80"/>
                <a:gd name="T12" fmla="*/ 54 w 54"/>
                <a:gd name="T13" fmla="*/ 57 h 80"/>
                <a:gd name="T14" fmla="*/ 24 w 54"/>
                <a:gd name="T15" fmla="*/ 80 h 80"/>
                <a:gd name="T16" fmla="*/ 3 w 54"/>
                <a:gd name="T17" fmla="*/ 77 h 80"/>
                <a:gd name="T18" fmla="*/ 0 w 54"/>
                <a:gd name="T19" fmla="*/ 56 h 80"/>
                <a:gd name="T20" fmla="*/ 6 w 54"/>
                <a:gd name="T21" fmla="*/ 54 h 80"/>
                <a:gd name="T22" fmla="*/ 17 w 54"/>
                <a:gd name="T23" fmla="*/ 72 h 80"/>
                <a:gd name="T24" fmla="*/ 27 w 54"/>
                <a:gd name="T25" fmla="*/ 74 h 80"/>
                <a:gd name="T26" fmla="*/ 39 w 54"/>
                <a:gd name="T27" fmla="*/ 63 h 80"/>
                <a:gd name="T28" fmla="*/ 24 w 54"/>
                <a:gd name="T29" fmla="*/ 47 h 80"/>
                <a:gd name="T30" fmla="*/ 3 w 54"/>
                <a:gd name="T31" fmla="*/ 22 h 80"/>
                <a:gd name="T32" fmla="*/ 31 w 54"/>
                <a:gd name="T33" fmla="*/ 0 h 80"/>
                <a:gd name="T34" fmla="*/ 43 w 54"/>
                <a:gd name="T35" fmla="*/ 1 h 80"/>
                <a:gd name="T36" fmla="*/ 51 w 54"/>
                <a:gd name="T37" fmla="*/ 2 h 80"/>
                <a:gd name="T38" fmla="*/ 49 w 54"/>
                <a:gd name="T39" fmla="*/ 22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54" h="80">
                  <a:moveTo>
                    <a:pt x="49" y="22"/>
                  </a:moveTo>
                  <a:cubicBezTo>
                    <a:pt x="48" y="23"/>
                    <a:pt x="44" y="23"/>
                    <a:pt x="44" y="22"/>
                  </a:cubicBezTo>
                  <a:cubicBezTo>
                    <a:pt x="43" y="14"/>
                    <a:pt x="41" y="10"/>
                    <a:pt x="37" y="8"/>
                  </a:cubicBezTo>
                  <a:cubicBezTo>
                    <a:pt x="35" y="6"/>
                    <a:pt x="32" y="6"/>
                    <a:pt x="28" y="6"/>
                  </a:cubicBezTo>
                  <a:cubicBezTo>
                    <a:pt x="21" y="6"/>
                    <a:pt x="16" y="10"/>
                    <a:pt x="16" y="17"/>
                  </a:cubicBezTo>
                  <a:cubicBezTo>
                    <a:pt x="16" y="23"/>
                    <a:pt x="19" y="27"/>
                    <a:pt x="34" y="34"/>
                  </a:cubicBezTo>
                  <a:cubicBezTo>
                    <a:pt x="50" y="41"/>
                    <a:pt x="54" y="48"/>
                    <a:pt x="54" y="57"/>
                  </a:cubicBezTo>
                  <a:cubicBezTo>
                    <a:pt x="54" y="71"/>
                    <a:pt x="41" y="80"/>
                    <a:pt x="24" y="80"/>
                  </a:cubicBezTo>
                  <a:cubicBezTo>
                    <a:pt x="16" y="80"/>
                    <a:pt x="8" y="79"/>
                    <a:pt x="3" y="77"/>
                  </a:cubicBezTo>
                  <a:cubicBezTo>
                    <a:pt x="2" y="72"/>
                    <a:pt x="0" y="60"/>
                    <a:pt x="0" y="56"/>
                  </a:cubicBezTo>
                  <a:cubicBezTo>
                    <a:pt x="1" y="55"/>
                    <a:pt x="5" y="54"/>
                    <a:pt x="6" y="54"/>
                  </a:cubicBezTo>
                  <a:cubicBezTo>
                    <a:pt x="8" y="64"/>
                    <a:pt x="12" y="69"/>
                    <a:pt x="17" y="72"/>
                  </a:cubicBezTo>
                  <a:cubicBezTo>
                    <a:pt x="20" y="73"/>
                    <a:pt x="24" y="74"/>
                    <a:pt x="27" y="74"/>
                  </a:cubicBezTo>
                  <a:cubicBezTo>
                    <a:pt x="34" y="74"/>
                    <a:pt x="39" y="70"/>
                    <a:pt x="39" y="63"/>
                  </a:cubicBezTo>
                  <a:cubicBezTo>
                    <a:pt x="39" y="57"/>
                    <a:pt x="36" y="53"/>
                    <a:pt x="24" y="47"/>
                  </a:cubicBezTo>
                  <a:cubicBezTo>
                    <a:pt x="8" y="39"/>
                    <a:pt x="3" y="33"/>
                    <a:pt x="3" y="22"/>
                  </a:cubicBezTo>
                  <a:cubicBezTo>
                    <a:pt x="3" y="11"/>
                    <a:pt x="12" y="0"/>
                    <a:pt x="31" y="0"/>
                  </a:cubicBezTo>
                  <a:cubicBezTo>
                    <a:pt x="35" y="0"/>
                    <a:pt x="40" y="0"/>
                    <a:pt x="43" y="1"/>
                  </a:cubicBezTo>
                  <a:cubicBezTo>
                    <a:pt x="47" y="2"/>
                    <a:pt x="50" y="2"/>
                    <a:pt x="51" y="2"/>
                  </a:cubicBezTo>
                  <a:cubicBezTo>
                    <a:pt x="50" y="8"/>
                    <a:pt x="49" y="14"/>
                    <a:pt x="49" y="22"/>
                  </a:cubicBezTo>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27" name="Freeform 24">
              <a:extLst>
                <a:ext uri="{FF2B5EF4-FFF2-40B4-BE49-F238E27FC236}">
                  <a16:creationId xmlns:a16="http://schemas.microsoft.com/office/drawing/2014/main" id="{02C968AF-B771-D7DC-C056-3D936BD4496D}"/>
                </a:ext>
              </a:extLst>
            </p:cNvPr>
            <p:cNvSpPr>
              <a:spLocks noEditPoints="1"/>
            </p:cNvSpPr>
            <p:nvPr userDrawn="1"/>
          </p:nvSpPr>
          <p:spPr bwMode="auto">
            <a:xfrm>
              <a:off x="10150475" y="4930775"/>
              <a:ext cx="728663" cy="884238"/>
            </a:xfrm>
            <a:custGeom>
              <a:avLst/>
              <a:gdLst>
                <a:gd name="T0" fmla="*/ 65 w 66"/>
                <a:gd name="T1" fmla="*/ 26 h 80"/>
                <a:gd name="T2" fmla="*/ 38 w 66"/>
                <a:gd name="T3" fmla="*/ 0 h 80"/>
                <a:gd name="T4" fmla="*/ 17 w 66"/>
                <a:gd name="T5" fmla="*/ 6 h 80"/>
                <a:gd name="T6" fmla="*/ 0 w 66"/>
                <a:gd name="T7" fmla="*/ 41 h 80"/>
                <a:gd name="T8" fmla="*/ 11 w 66"/>
                <a:gd name="T9" fmla="*/ 71 h 80"/>
                <a:gd name="T10" fmla="*/ 35 w 66"/>
                <a:gd name="T11" fmla="*/ 80 h 80"/>
                <a:gd name="T12" fmla="*/ 65 w 66"/>
                <a:gd name="T13" fmla="*/ 66 h 80"/>
                <a:gd name="T14" fmla="*/ 66 w 66"/>
                <a:gd name="T15" fmla="*/ 61 h 80"/>
                <a:gd name="T16" fmla="*/ 65 w 66"/>
                <a:gd name="T17" fmla="*/ 60 h 80"/>
                <a:gd name="T18" fmla="*/ 43 w 66"/>
                <a:gd name="T19" fmla="*/ 68 h 80"/>
                <a:gd name="T20" fmla="*/ 23 w 66"/>
                <a:gd name="T21" fmla="*/ 59 h 80"/>
                <a:gd name="T22" fmla="*/ 15 w 66"/>
                <a:gd name="T23" fmla="*/ 40 h 80"/>
                <a:gd name="T24" fmla="*/ 16 w 66"/>
                <a:gd name="T25" fmla="*/ 38 h 80"/>
                <a:gd name="T26" fmla="*/ 64 w 66"/>
                <a:gd name="T27" fmla="*/ 34 h 80"/>
                <a:gd name="T28" fmla="*/ 65 w 66"/>
                <a:gd name="T29" fmla="*/ 26 h 80"/>
                <a:gd name="T30" fmla="*/ 32 w 66"/>
                <a:gd name="T31" fmla="*/ 7 h 80"/>
                <a:gd name="T32" fmla="*/ 50 w 66"/>
                <a:gd name="T33" fmla="*/ 28 h 80"/>
                <a:gd name="T34" fmla="*/ 49 w 66"/>
                <a:gd name="T35" fmla="*/ 29 h 80"/>
                <a:gd name="T36" fmla="*/ 16 w 66"/>
                <a:gd name="T37" fmla="*/ 30 h 80"/>
                <a:gd name="T38" fmla="*/ 15 w 66"/>
                <a:gd name="T39" fmla="*/ 29 h 80"/>
                <a:gd name="T40" fmla="*/ 32 w 66"/>
                <a:gd name="T41" fmla="*/ 7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66" h="80">
                  <a:moveTo>
                    <a:pt x="65" y="26"/>
                  </a:moveTo>
                  <a:cubicBezTo>
                    <a:pt x="63" y="16"/>
                    <a:pt x="56" y="0"/>
                    <a:pt x="38" y="0"/>
                  </a:cubicBezTo>
                  <a:cubicBezTo>
                    <a:pt x="32" y="0"/>
                    <a:pt x="23" y="2"/>
                    <a:pt x="17" y="6"/>
                  </a:cubicBezTo>
                  <a:cubicBezTo>
                    <a:pt x="7" y="13"/>
                    <a:pt x="0" y="24"/>
                    <a:pt x="0" y="41"/>
                  </a:cubicBezTo>
                  <a:cubicBezTo>
                    <a:pt x="0" y="52"/>
                    <a:pt x="3" y="63"/>
                    <a:pt x="11" y="71"/>
                  </a:cubicBezTo>
                  <a:cubicBezTo>
                    <a:pt x="17" y="77"/>
                    <a:pt x="25" y="80"/>
                    <a:pt x="35" y="80"/>
                  </a:cubicBezTo>
                  <a:cubicBezTo>
                    <a:pt x="43" y="80"/>
                    <a:pt x="57" y="76"/>
                    <a:pt x="65" y="66"/>
                  </a:cubicBezTo>
                  <a:cubicBezTo>
                    <a:pt x="66" y="66"/>
                    <a:pt x="66" y="62"/>
                    <a:pt x="66" y="61"/>
                  </a:cubicBezTo>
                  <a:cubicBezTo>
                    <a:pt x="66" y="60"/>
                    <a:pt x="66" y="60"/>
                    <a:pt x="65" y="60"/>
                  </a:cubicBezTo>
                  <a:cubicBezTo>
                    <a:pt x="58" y="66"/>
                    <a:pt x="51" y="68"/>
                    <a:pt x="43" y="68"/>
                  </a:cubicBezTo>
                  <a:cubicBezTo>
                    <a:pt x="35" y="68"/>
                    <a:pt x="28" y="65"/>
                    <a:pt x="23" y="59"/>
                  </a:cubicBezTo>
                  <a:cubicBezTo>
                    <a:pt x="18" y="54"/>
                    <a:pt x="15" y="46"/>
                    <a:pt x="15" y="40"/>
                  </a:cubicBezTo>
                  <a:cubicBezTo>
                    <a:pt x="15" y="39"/>
                    <a:pt x="15" y="38"/>
                    <a:pt x="16" y="38"/>
                  </a:cubicBezTo>
                  <a:cubicBezTo>
                    <a:pt x="31" y="37"/>
                    <a:pt x="55" y="36"/>
                    <a:pt x="64" y="34"/>
                  </a:cubicBezTo>
                  <a:cubicBezTo>
                    <a:pt x="66" y="33"/>
                    <a:pt x="65" y="26"/>
                    <a:pt x="65" y="26"/>
                  </a:cubicBezTo>
                  <a:moveTo>
                    <a:pt x="32" y="7"/>
                  </a:moveTo>
                  <a:cubicBezTo>
                    <a:pt x="42" y="7"/>
                    <a:pt x="49" y="18"/>
                    <a:pt x="50" y="28"/>
                  </a:cubicBezTo>
                  <a:cubicBezTo>
                    <a:pt x="50" y="28"/>
                    <a:pt x="49" y="29"/>
                    <a:pt x="49" y="29"/>
                  </a:cubicBezTo>
                  <a:cubicBezTo>
                    <a:pt x="45" y="30"/>
                    <a:pt x="22" y="31"/>
                    <a:pt x="16" y="30"/>
                  </a:cubicBezTo>
                  <a:cubicBezTo>
                    <a:pt x="16" y="30"/>
                    <a:pt x="15" y="30"/>
                    <a:pt x="15" y="29"/>
                  </a:cubicBezTo>
                  <a:cubicBezTo>
                    <a:pt x="16" y="16"/>
                    <a:pt x="23" y="7"/>
                    <a:pt x="32" y="7"/>
                  </a:cubicBezTo>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28" name="Freeform 25">
              <a:extLst>
                <a:ext uri="{FF2B5EF4-FFF2-40B4-BE49-F238E27FC236}">
                  <a16:creationId xmlns:a16="http://schemas.microsoft.com/office/drawing/2014/main" id="{6A431C96-BE41-177A-5C34-C40F0F722C85}"/>
                </a:ext>
              </a:extLst>
            </p:cNvPr>
            <p:cNvSpPr>
              <a:spLocks/>
            </p:cNvSpPr>
            <p:nvPr userDrawn="1"/>
          </p:nvSpPr>
          <p:spPr bwMode="auto">
            <a:xfrm>
              <a:off x="5086350" y="4456113"/>
              <a:ext cx="938213" cy="1370013"/>
            </a:xfrm>
            <a:custGeom>
              <a:avLst/>
              <a:gdLst>
                <a:gd name="T0" fmla="*/ 85 w 85"/>
                <a:gd name="T1" fmla="*/ 112 h 124"/>
                <a:gd name="T2" fmla="*/ 76 w 85"/>
                <a:gd name="T3" fmla="*/ 112 h 124"/>
                <a:gd name="T4" fmla="*/ 73 w 85"/>
                <a:gd name="T5" fmla="*/ 105 h 124"/>
                <a:gd name="T6" fmla="*/ 73 w 85"/>
                <a:gd name="T7" fmla="*/ 63 h 124"/>
                <a:gd name="T8" fmla="*/ 73 w 85"/>
                <a:gd name="T9" fmla="*/ 17 h 124"/>
                <a:gd name="T10" fmla="*/ 75 w 85"/>
                <a:gd name="T11" fmla="*/ 3 h 124"/>
                <a:gd name="T12" fmla="*/ 74 w 85"/>
                <a:gd name="T13" fmla="*/ 0 h 124"/>
                <a:gd name="T14" fmla="*/ 43 w 85"/>
                <a:gd name="T15" fmla="*/ 5 h 124"/>
                <a:gd name="T16" fmla="*/ 43 w 85"/>
                <a:gd name="T17" fmla="*/ 10 h 124"/>
                <a:gd name="T18" fmla="*/ 54 w 85"/>
                <a:gd name="T19" fmla="*/ 12 h 124"/>
                <a:gd name="T20" fmla="*/ 58 w 85"/>
                <a:gd name="T21" fmla="*/ 18 h 124"/>
                <a:gd name="T22" fmla="*/ 58 w 85"/>
                <a:gd name="T23" fmla="*/ 43 h 124"/>
                <a:gd name="T24" fmla="*/ 58 w 85"/>
                <a:gd name="T25" fmla="*/ 102 h 124"/>
                <a:gd name="T26" fmla="*/ 56 w 85"/>
                <a:gd name="T27" fmla="*/ 106 h 124"/>
                <a:gd name="T28" fmla="*/ 41 w 85"/>
                <a:gd name="T29" fmla="*/ 111 h 124"/>
                <a:gd name="T30" fmla="*/ 15 w 85"/>
                <a:gd name="T31" fmla="*/ 80 h 124"/>
                <a:gd name="T32" fmla="*/ 43 w 85"/>
                <a:gd name="T33" fmla="*/ 52 h 124"/>
                <a:gd name="T34" fmla="*/ 50 w 85"/>
                <a:gd name="T35" fmla="*/ 52 h 124"/>
                <a:gd name="T36" fmla="*/ 51 w 85"/>
                <a:gd name="T37" fmla="*/ 51 h 124"/>
                <a:gd name="T38" fmla="*/ 48 w 85"/>
                <a:gd name="T39" fmla="*/ 46 h 124"/>
                <a:gd name="T40" fmla="*/ 40 w 85"/>
                <a:gd name="T41" fmla="*/ 45 h 124"/>
                <a:gd name="T42" fmla="*/ 20 w 85"/>
                <a:gd name="T43" fmla="*/ 50 h 124"/>
                <a:gd name="T44" fmla="*/ 0 w 85"/>
                <a:gd name="T45" fmla="*/ 86 h 124"/>
                <a:gd name="T46" fmla="*/ 9 w 85"/>
                <a:gd name="T47" fmla="*/ 113 h 124"/>
                <a:gd name="T48" fmla="*/ 30 w 85"/>
                <a:gd name="T49" fmla="*/ 123 h 124"/>
                <a:gd name="T50" fmla="*/ 57 w 85"/>
                <a:gd name="T51" fmla="*/ 112 h 124"/>
                <a:gd name="T52" fmla="*/ 58 w 85"/>
                <a:gd name="T53" fmla="*/ 113 h 124"/>
                <a:gd name="T54" fmla="*/ 58 w 85"/>
                <a:gd name="T55" fmla="*/ 122 h 124"/>
                <a:gd name="T56" fmla="*/ 59 w 85"/>
                <a:gd name="T57" fmla="*/ 124 h 124"/>
                <a:gd name="T58" fmla="*/ 84 w 85"/>
                <a:gd name="T59" fmla="*/ 117 h 124"/>
                <a:gd name="T60" fmla="*/ 85 w 85"/>
                <a:gd name="T61" fmla="*/ 112 h 1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85" h="124">
                  <a:moveTo>
                    <a:pt x="85" y="112"/>
                  </a:moveTo>
                  <a:cubicBezTo>
                    <a:pt x="82" y="112"/>
                    <a:pt x="79" y="112"/>
                    <a:pt x="76" y="112"/>
                  </a:cubicBezTo>
                  <a:cubicBezTo>
                    <a:pt x="74" y="112"/>
                    <a:pt x="73" y="111"/>
                    <a:pt x="73" y="105"/>
                  </a:cubicBezTo>
                  <a:cubicBezTo>
                    <a:pt x="73" y="101"/>
                    <a:pt x="73" y="86"/>
                    <a:pt x="73" y="63"/>
                  </a:cubicBezTo>
                  <a:cubicBezTo>
                    <a:pt x="73" y="34"/>
                    <a:pt x="73" y="27"/>
                    <a:pt x="73" y="17"/>
                  </a:cubicBezTo>
                  <a:cubicBezTo>
                    <a:pt x="73" y="8"/>
                    <a:pt x="74" y="5"/>
                    <a:pt x="75" y="3"/>
                  </a:cubicBezTo>
                  <a:cubicBezTo>
                    <a:pt x="76" y="2"/>
                    <a:pt x="75" y="0"/>
                    <a:pt x="74" y="0"/>
                  </a:cubicBezTo>
                  <a:cubicBezTo>
                    <a:pt x="68" y="2"/>
                    <a:pt x="56" y="5"/>
                    <a:pt x="43" y="5"/>
                  </a:cubicBezTo>
                  <a:cubicBezTo>
                    <a:pt x="42" y="5"/>
                    <a:pt x="42" y="9"/>
                    <a:pt x="43" y="10"/>
                  </a:cubicBezTo>
                  <a:cubicBezTo>
                    <a:pt x="46" y="10"/>
                    <a:pt x="51" y="11"/>
                    <a:pt x="54" y="12"/>
                  </a:cubicBezTo>
                  <a:cubicBezTo>
                    <a:pt x="57" y="13"/>
                    <a:pt x="57" y="14"/>
                    <a:pt x="58" y="18"/>
                  </a:cubicBezTo>
                  <a:cubicBezTo>
                    <a:pt x="58" y="23"/>
                    <a:pt x="58" y="20"/>
                    <a:pt x="58" y="43"/>
                  </a:cubicBezTo>
                  <a:cubicBezTo>
                    <a:pt x="58" y="51"/>
                    <a:pt x="58" y="97"/>
                    <a:pt x="58" y="102"/>
                  </a:cubicBezTo>
                  <a:cubicBezTo>
                    <a:pt x="58" y="103"/>
                    <a:pt x="57" y="105"/>
                    <a:pt x="56" y="106"/>
                  </a:cubicBezTo>
                  <a:cubicBezTo>
                    <a:pt x="52" y="109"/>
                    <a:pt x="47" y="111"/>
                    <a:pt x="41" y="111"/>
                  </a:cubicBezTo>
                  <a:cubicBezTo>
                    <a:pt x="27" y="111"/>
                    <a:pt x="15" y="100"/>
                    <a:pt x="15" y="80"/>
                  </a:cubicBezTo>
                  <a:cubicBezTo>
                    <a:pt x="17" y="51"/>
                    <a:pt x="43" y="52"/>
                    <a:pt x="43" y="52"/>
                  </a:cubicBezTo>
                  <a:cubicBezTo>
                    <a:pt x="45" y="52"/>
                    <a:pt x="48" y="52"/>
                    <a:pt x="50" y="52"/>
                  </a:cubicBezTo>
                  <a:cubicBezTo>
                    <a:pt x="50" y="52"/>
                    <a:pt x="51" y="51"/>
                    <a:pt x="51" y="51"/>
                  </a:cubicBezTo>
                  <a:cubicBezTo>
                    <a:pt x="51" y="50"/>
                    <a:pt x="50" y="47"/>
                    <a:pt x="48" y="46"/>
                  </a:cubicBezTo>
                  <a:cubicBezTo>
                    <a:pt x="46" y="45"/>
                    <a:pt x="43" y="45"/>
                    <a:pt x="40" y="45"/>
                  </a:cubicBezTo>
                  <a:cubicBezTo>
                    <a:pt x="34" y="45"/>
                    <a:pt x="27" y="46"/>
                    <a:pt x="20" y="50"/>
                  </a:cubicBezTo>
                  <a:cubicBezTo>
                    <a:pt x="10" y="55"/>
                    <a:pt x="0" y="68"/>
                    <a:pt x="0" y="86"/>
                  </a:cubicBezTo>
                  <a:cubicBezTo>
                    <a:pt x="0" y="96"/>
                    <a:pt x="3" y="106"/>
                    <a:pt x="9" y="113"/>
                  </a:cubicBezTo>
                  <a:cubicBezTo>
                    <a:pt x="14" y="119"/>
                    <a:pt x="22" y="123"/>
                    <a:pt x="30" y="123"/>
                  </a:cubicBezTo>
                  <a:cubicBezTo>
                    <a:pt x="36" y="123"/>
                    <a:pt x="48" y="118"/>
                    <a:pt x="57" y="112"/>
                  </a:cubicBezTo>
                  <a:cubicBezTo>
                    <a:pt x="57" y="112"/>
                    <a:pt x="58" y="112"/>
                    <a:pt x="58" y="113"/>
                  </a:cubicBezTo>
                  <a:cubicBezTo>
                    <a:pt x="58" y="115"/>
                    <a:pt x="58" y="120"/>
                    <a:pt x="58" y="122"/>
                  </a:cubicBezTo>
                  <a:cubicBezTo>
                    <a:pt x="58" y="123"/>
                    <a:pt x="59" y="124"/>
                    <a:pt x="59" y="124"/>
                  </a:cubicBezTo>
                  <a:cubicBezTo>
                    <a:pt x="64" y="124"/>
                    <a:pt x="79" y="119"/>
                    <a:pt x="84" y="117"/>
                  </a:cubicBezTo>
                  <a:cubicBezTo>
                    <a:pt x="85" y="116"/>
                    <a:pt x="85" y="113"/>
                    <a:pt x="85" y="112"/>
                  </a:cubicBezTo>
                </a:path>
              </a:pathLst>
            </a:custGeom>
            <a:grpFill/>
            <a:ln>
              <a:noFill/>
            </a:ln>
          </p:spPr>
          <p:txBody>
            <a:bodyPr vert="horz" wrap="square" lIns="91440" tIns="45720" rIns="91440" bIns="45720" numCol="1" anchor="t" anchorCtr="0" compatLnSpc="1">
              <a:prstTxWarp prst="textNoShape">
                <a:avLst/>
              </a:prstTxWarp>
            </a:bodyPr>
            <a:lstStyle/>
            <a:p>
              <a:endParaRPr lang="en-US"/>
            </a:p>
          </p:txBody>
        </p:sp>
      </p:grpSp>
      <p:sp>
        <p:nvSpPr>
          <p:cNvPr id="32" name="Footer Placeholder 31">
            <a:extLst>
              <a:ext uri="{FF2B5EF4-FFF2-40B4-BE49-F238E27FC236}">
                <a16:creationId xmlns:a16="http://schemas.microsoft.com/office/drawing/2014/main" id="{F7C4C4E8-CD62-7282-6E47-F29FB4257721}"/>
              </a:ext>
            </a:extLst>
          </p:cNvPr>
          <p:cNvSpPr>
            <a:spLocks noGrp="1"/>
          </p:cNvSpPr>
          <p:nvPr>
            <p:ph type="ftr" sz="quarter" idx="11"/>
          </p:nvPr>
        </p:nvSpPr>
        <p:spPr/>
        <p:txBody>
          <a:bodyPr/>
          <a:lstStyle>
            <a:lvl1pPr>
              <a:defRPr>
                <a:solidFill>
                  <a:schemeClr val="accent3"/>
                </a:solidFill>
              </a:defRPr>
            </a:lvl1pPr>
          </a:lstStyle>
          <a:p>
            <a:endParaRPr lang="en-US"/>
          </a:p>
        </p:txBody>
      </p:sp>
      <p:sp>
        <p:nvSpPr>
          <p:cNvPr id="4" name="Text Placeholder 4">
            <a:extLst>
              <a:ext uri="{FF2B5EF4-FFF2-40B4-BE49-F238E27FC236}">
                <a16:creationId xmlns:a16="http://schemas.microsoft.com/office/drawing/2014/main" id="{0EC0CC6F-0FDF-C898-756B-1ECDFC82DD7D}"/>
              </a:ext>
            </a:extLst>
          </p:cNvPr>
          <p:cNvSpPr>
            <a:spLocks noGrp="1"/>
          </p:cNvSpPr>
          <p:nvPr>
            <p:ph type="body" sz="quarter" idx="12" hasCustomPrompt="1"/>
          </p:nvPr>
        </p:nvSpPr>
        <p:spPr>
          <a:xfrm>
            <a:off x="541338" y="504000"/>
            <a:ext cx="5554662" cy="254000"/>
          </a:xfrm>
        </p:spPr>
        <p:txBody>
          <a:bodyPr/>
          <a:lstStyle>
            <a:lvl1pPr>
              <a:defRPr cap="all" baseline="0">
                <a:solidFill>
                  <a:schemeClr val="accent3"/>
                </a:solidFill>
                <a:latin typeface="Work Sans SemiBold" pitchFamily="2" charset="0"/>
              </a:defRPr>
            </a:lvl1pPr>
          </a:lstStyle>
          <a:p>
            <a:pPr lvl="0"/>
            <a:r>
              <a:rPr lang="en-US"/>
              <a:t>Add optional header</a:t>
            </a:r>
          </a:p>
        </p:txBody>
      </p:sp>
      <p:sp>
        <p:nvSpPr>
          <p:cNvPr id="5" name="Date Placeholder 2">
            <a:extLst>
              <a:ext uri="{FF2B5EF4-FFF2-40B4-BE49-F238E27FC236}">
                <a16:creationId xmlns:a16="http://schemas.microsoft.com/office/drawing/2014/main" id="{A6412C3A-E095-1DAB-CCAF-C37FFE2242B1}"/>
              </a:ext>
            </a:extLst>
          </p:cNvPr>
          <p:cNvSpPr>
            <a:spLocks noGrp="1"/>
          </p:cNvSpPr>
          <p:nvPr>
            <p:ph type="dt" sz="half" idx="10"/>
          </p:nvPr>
        </p:nvSpPr>
        <p:spPr>
          <a:xfrm>
            <a:off x="10423531" y="504000"/>
            <a:ext cx="1228719" cy="252000"/>
          </a:xfrm>
        </p:spPr>
        <p:txBody>
          <a:bodyPr/>
          <a:lstStyle>
            <a:lvl1pPr>
              <a:defRPr>
                <a:solidFill>
                  <a:schemeClr val="accent3"/>
                </a:solidFill>
              </a:defRPr>
            </a:lvl1pPr>
          </a:lstStyle>
          <a:p>
            <a:fld id="{F1D337DD-C4FE-4883-9AC7-5C0C54C43F42}" type="datetime1">
              <a:rPr lang="en-US" smtClean="0"/>
              <a:pPr/>
              <a:t>2/3/2025</a:t>
            </a:fld>
            <a:endParaRPr lang="en-US"/>
          </a:p>
        </p:txBody>
      </p:sp>
      <p:sp>
        <p:nvSpPr>
          <p:cNvPr id="6" name="Content Placeholder 2">
            <a:extLst>
              <a:ext uri="{FF2B5EF4-FFF2-40B4-BE49-F238E27FC236}">
                <a16:creationId xmlns:a16="http://schemas.microsoft.com/office/drawing/2014/main" id="{4207B7F2-7172-1D8C-1F20-0B817C8991F4}"/>
              </a:ext>
            </a:extLst>
          </p:cNvPr>
          <p:cNvSpPr>
            <a:spLocks noGrp="1"/>
          </p:cNvSpPr>
          <p:nvPr>
            <p:ph idx="1"/>
          </p:nvPr>
        </p:nvSpPr>
        <p:spPr>
          <a:xfrm>
            <a:off x="541337" y="2357120"/>
            <a:ext cx="7556457" cy="3591206"/>
          </a:xfrm>
        </p:spPr>
        <p:txBody>
          <a:bodyPr/>
          <a:lstStyle>
            <a:lvl1pPr>
              <a:lnSpc>
                <a:spcPct val="150000"/>
              </a:lnSpc>
              <a:defRPr>
                <a:solidFill>
                  <a:schemeClr val="bg1"/>
                </a:solidFill>
              </a:defRPr>
            </a:lvl1pPr>
            <a:lvl2pPr>
              <a:lnSpc>
                <a:spcPct val="150000"/>
              </a:lnSpc>
              <a:defRPr>
                <a:solidFill>
                  <a:schemeClr val="bg1"/>
                </a:solidFill>
              </a:defRPr>
            </a:lvl2pPr>
            <a:lvl3pPr>
              <a:lnSpc>
                <a:spcPct val="150000"/>
              </a:lnSpc>
              <a:defRPr/>
            </a:lvl3pPr>
            <a:lvl4pPr>
              <a:lnSpc>
                <a:spcPct val="100000"/>
              </a:lnSpc>
              <a:spcAft>
                <a:spcPts val="0"/>
              </a:spcAft>
              <a:defRPr>
                <a:solidFill>
                  <a:schemeClr val="bg1"/>
                </a:solidFill>
              </a:defRPr>
            </a:lvl4pPr>
            <a:lvl5pPr>
              <a:lnSpc>
                <a:spcPct val="100000"/>
              </a:lnSpc>
              <a:spcAft>
                <a:spcPts val="0"/>
              </a:spcAft>
              <a:defRPr>
                <a:solidFill>
                  <a:schemeClr val="bg1"/>
                </a:solidFill>
              </a:defRPr>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3671568243"/>
      </p:ext>
    </p:extLst>
  </p:cSld>
  <p:clrMapOvr>
    <a:masterClrMapping/>
  </p:clrMapOvr>
  <p:extLst>
    <p:ext uri="{DCECCB84-F9BA-43D5-87BE-67443E8EF086}">
      <p15:sldGuideLst xmlns:p15="http://schemas.microsoft.com/office/powerpoint/2012/main">
        <p15:guide id="2" pos="3840">
          <p15:clr>
            <a:srgbClr val="FBAE40"/>
          </p15:clr>
        </p15:guide>
      </p15:sldGuideLst>
    </p:ext>
  </p:extLst>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preserve="1" userDrawn="1">
  <p:cSld name="Agenda/Contnets_w/Image_Navy">
    <p:bg>
      <p:bgPr>
        <a:solidFill>
          <a:schemeClr val="accent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355A726-047D-73E1-D681-DF8571E2509D}"/>
              </a:ext>
            </a:extLst>
          </p:cNvPr>
          <p:cNvSpPr>
            <a:spLocks noGrp="1"/>
          </p:cNvSpPr>
          <p:nvPr>
            <p:ph type="ctrTitle"/>
          </p:nvPr>
        </p:nvSpPr>
        <p:spPr>
          <a:xfrm>
            <a:off x="4429338" y="827085"/>
            <a:ext cx="7222912" cy="554675"/>
          </a:xfrm>
        </p:spPr>
        <p:txBody>
          <a:bodyPr anchor="t"/>
          <a:lstStyle>
            <a:lvl1pPr algn="l">
              <a:lnSpc>
                <a:spcPct val="100000"/>
              </a:lnSpc>
              <a:defRPr sz="4000">
                <a:solidFill>
                  <a:schemeClr val="bg1"/>
                </a:solidFill>
              </a:defRPr>
            </a:lvl1pPr>
          </a:lstStyle>
          <a:p>
            <a:r>
              <a:rPr lang="en-GB"/>
              <a:t>Click to edit Master title style</a:t>
            </a:r>
            <a:endParaRPr lang="en-US"/>
          </a:p>
        </p:txBody>
      </p:sp>
      <p:grpSp>
        <p:nvGrpSpPr>
          <p:cNvPr id="7" name="Group 6">
            <a:extLst>
              <a:ext uri="{FF2B5EF4-FFF2-40B4-BE49-F238E27FC236}">
                <a16:creationId xmlns:a16="http://schemas.microsoft.com/office/drawing/2014/main" id="{B825796D-15C2-95E2-DCB8-86017424D43C}"/>
              </a:ext>
            </a:extLst>
          </p:cNvPr>
          <p:cNvGrpSpPr>
            <a:grpSpLocks noChangeAspect="1"/>
          </p:cNvGrpSpPr>
          <p:nvPr userDrawn="1"/>
        </p:nvGrpSpPr>
        <p:grpSpPr>
          <a:xfrm>
            <a:off x="10317600" y="5796000"/>
            <a:ext cx="1332000" cy="523781"/>
            <a:chOff x="0" y="1031875"/>
            <a:chExt cx="12192001" cy="4794251"/>
          </a:xfrm>
          <a:solidFill>
            <a:schemeClr val="bg1"/>
          </a:solidFill>
        </p:grpSpPr>
        <p:sp>
          <p:nvSpPr>
            <p:cNvPr id="8" name="Freeform 5">
              <a:extLst>
                <a:ext uri="{FF2B5EF4-FFF2-40B4-BE49-F238E27FC236}">
                  <a16:creationId xmlns:a16="http://schemas.microsoft.com/office/drawing/2014/main" id="{13816C64-CA86-156E-84C1-0EBB5B2BD0E5}"/>
                </a:ext>
              </a:extLst>
            </p:cNvPr>
            <p:cNvSpPr>
              <a:spLocks/>
            </p:cNvSpPr>
            <p:nvPr userDrawn="1"/>
          </p:nvSpPr>
          <p:spPr bwMode="auto">
            <a:xfrm>
              <a:off x="5119688" y="1031875"/>
              <a:ext cx="2416175" cy="2706688"/>
            </a:xfrm>
            <a:custGeom>
              <a:avLst/>
              <a:gdLst>
                <a:gd name="T0" fmla="*/ 368 w 1522"/>
                <a:gd name="T1" fmla="*/ 0 h 1705"/>
                <a:gd name="T2" fmla="*/ 0 w 1522"/>
                <a:gd name="T3" fmla="*/ 953 h 1705"/>
                <a:gd name="T4" fmla="*/ 500 w 1522"/>
                <a:gd name="T5" fmla="*/ 953 h 1705"/>
                <a:gd name="T6" fmla="*/ 611 w 1522"/>
                <a:gd name="T7" fmla="*/ 654 h 1705"/>
                <a:gd name="T8" fmla="*/ 1021 w 1522"/>
                <a:gd name="T9" fmla="*/ 1705 h 1705"/>
                <a:gd name="T10" fmla="*/ 1522 w 1522"/>
                <a:gd name="T11" fmla="*/ 1705 h 1705"/>
                <a:gd name="T12" fmla="*/ 869 w 1522"/>
                <a:gd name="T13" fmla="*/ 0 h 1705"/>
                <a:gd name="T14" fmla="*/ 368 w 1522"/>
                <a:gd name="T15" fmla="*/ 0 h 170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522" h="1705">
                  <a:moveTo>
                    <a:pt x="368" y="0"/>
                  </a:moveTo>
                  <a:lnTo>
                    <a:pt x="0" y="953"/>
                  </a:lnTo>
                  <a:lnTo>
                    <a:pt x="500" y="953"/>
                  </a:lnTo>
                  <a:lnTo>
                    <a:pt x="611" y="654"/>
                  </a:lnTo>
                  <a:lnTo>
                    <a:pt x="1021" y="1705"/>
                  </a:lnTo>
                  <a:lnTo>
                    <a:pt x="1522" y="1705"/>
                  </a:lnTo>
                  <a:lnTo>
                    <a:pt x="869" y="0"/>
                  </a:lnTo>
                  <a:lnTo>
                    <a:pt x="368" y="0"/>
                  </a:lnTo>
                  <a:close/>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9" name="Freeform 6">
              <a:extLst>
                <a:ext uri="{FF2B5EF4-FFF2-40B4-BE49-F238E27FC236}">
                  <a16:creationId xmlns:a16="http://schemas.microsoft.com/office/drawing/2014/main" id="{B64D5ABB-AE14-F692-03BF-35A31F099340}"/>
                </a:ext>
              </a:extLst>
            </p:cNvPr>
            <p:cNvSpPr>
              <a:spLocks/>
            </p:cNvSpPr>
            <p:nvPr userDrawn="1"/>
          </p:nvSpPr>
          <p:spPr bwMode="auto">
            <a:xfrm>
              <a:off x="4843463" y="3141663"/>
              <a:ext cx="1246188" cy="122238"/>
            </a:xfrm>
            <a:custGeom>
              <a:avLst/>
              <a:gdLst>
                <a:gd name="T0" fmla="*/ 72 w 113"/>
                <a:gd name="T1" fmla="*/ 11 h 11"/>
                <a:gd name="T2" fmla="*/ 83 w 113"/>
                <a:gd name="T3" fmla="*/ 11 h 11"/>
                <a:gd name="T4" fmla="*/ 102 w 113"/>
                <a:gd name="T5" fmla="*/ 7 h 11"/>
                <a:gd name="T6" fmla="*/ 113 w 113"/>
                <a:gd name="T7" fmla="*/ 0 h 11"/>
                <a:gd name="T8" fmla="*/ 4 w 113"/>
                <a:gd name="T9" fmla="*/ 0 h 11"/>
                <a:gd name="T10" fmla="*/ 0 w 113"/>
                <a:gd name="T11" fmla="*/ 11 h 11"/>
                <a:gd name="T12" fmla="*/ 72 w 113"/>
                <a:gd name="T13" fmla="*/ 11 h 11"/>
              </a:gdLst>
              <a:ahLst/>
              <a:cxnLst>
                <a:cxn ang="0">
                  <a:pos x="T0" y="T1"/>
                </a:cxn>
                <a:cxn ang="0">
                  <a:pos x="T2" y="T3"/>
                </a:cxn>
                <a:cxn ang="0">
                  <a:pos x="T4" y="T5"/>
                </a:cxn>
                <a:cxn ang="0">
                  <a:pos x="T6" y="T7"/>
                </a:cxn>
                <a:cxn ang="0">
                  <a:pos x="T8" y="T9"/>
                </a:cxn>
                <a:cxn ang="0">
                  <a:pos x="T10" y="T11"/>
                </a:cxn>
                <a:cxn ang="0">
                  <a:pos x="T12" y="T13"/>
                </a:cxn>
              </a:cxnLst>
              <a:rect l="0" t="0" r="r" b="b"/>
              <a:pathLst>
                <a:path w="113" h="11">
                  <a:moveTo>
                    <a:pt x="72" y="11"/>
                  </a:moveTo>
                  <a:cubicBezTo>
                    <a:pt x="83" y="11"/>
                    <a:pt x="83" y="11"/>
                    <a:pt x="83" y="11"/>
                  </a:cubicBezTo>
                  <a:cubicBezTo>
                    <a:pt x="90" y="11"/>
                    <a:pt x="96" y="10"/>
                    <a:pt x="102" y="7"/>
                  </a:cubicBezTo>
                  <a:cubicBezTo>
                    <a:pt x="106" y="6"/>
                    <a:pt x="110" y="3"/>
                    <a:pt x="113" y="0"/>
                  </a:cubicBezTo>
                  <a:cubicBezTo>
                    <a:pt x="4" y="0"/>
                    <a:pt x="4" y="0"/>
                    <a:pt x="4" y="0"/>
                  </a:cubicBezTo>
                  <a:cubicBezTo>
                    <a:pt x="0" y="11"/>
                    <a:pt x="0" y="11"/>
                    <a:pt x="0" y="11"/>
                  </a:cubicBezTo>
                  <a:cubicBezTo>
                    <a:pt x="72" y="11"/>
                    <a:pt x="72" y="11"/>
                    <a:pt x="72" y="11"/>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10" name="Freeform 7">
              <a:extLst>
                <a:ext uri="{FF2B5EF4-FFF2-40B4-BE49-F238E27FC236}">
                  <a16:creationId xmlns:a16="http://schemas.microsoft.com/office/drawing/2014/main" id="{3864AA6C-99FB-F339-2B2E-8F174B36F9D6}"/>
                </a:ext>
              </a:extLst>
            </p:cNvPr>
            <p:cNvSpPr>
              <a:spLocks/>
            </p:cNvSpPr>
            <p:nvPr userDrawn="1"/>
          </p:nvSpPr>
          <p:spPr bwMode="auto">
            <a:xfrm>
              <a:off x="4932363" y="2898775"/>
              <a:ext cx="1290638" cy="122238"/>
            </a:xfrm>
            <a:custGeom>
              <a:avLst/>
              <a:gdLst>
                <a:gd name="T0" fmla="*/ 116 w 117"/>
                <a:gd name="T1" fmla="*/ 3 h 11"/>
                <a:gd name="T2" fmla="*/ 117 w 117"/>
                <a:gd name="T3" fmla="*/ 0 h 11"/>
                <a:gd name="T4" fmla="*/ 4 w 117"/>
                <a:gd name="T5" fmla="*/ 0 h 11"/>
                <a:gd name="T6" fmla="*/ 0 w 117"/>
                <a:gd name="T7" fmla="*/ 11 h 11"/>
                <a:gd name="T8" fmla="*/ 113 w 117"/>
                <a:gd name="T9" fmla="*/ 11 h 11"/>
                <a:gd name="T10" fmla="*/ 116 w 117"/>
                <a:gd name="T11" fmla="*/ 3 h 11"/>
              </a:gdLst>
              <a:ahLst/>
              <a:cxnLst>
                <a:cxn ang="0">
                  <a:pos x="T0" y="T1"/>
                </a:cxn>
                <a:cxn ang="0">
                  <a:pos x="T2" y="T3"/>
                </a:cxn>
                <a:cxn ang="0">
                  <a:pos x="T4" y="T5"/>
                </a:cxn>
                <a:cxn ang="0">
                  <a:pos x="T6" y="T7"/>
                </a:cxn>
                <a:cxn ang="0">
                  <a:pos x="T8" y="T9"/>
                </a:cxn>
                <a:cxn ang="0">
                  <a:pos x="T10" y="T11"/>
                </a:cxn>
              </a:cxnLst>
              <a:rect l="0" t="0" r="r" b="b"/>
              <a:pathLst>
                <a:path w="117" h="11">
                  <a:moveTo>
                    <a:pt x="116" y="3"/>
                  </a:moveTo>
                  <a:cubicBezTo>
                    <a:pt x="117" y="2"/>
                    <a:pt x="117" y="1"/>
                    <a:pt x="117" y="0"/>
                  </a:cubicBezTo>
                  <a:cubicBezTo>
                    <a:pt x="4" y="0"/>
                    <a:pt x="4" y="0"/>
                    <a:pt x="4" y="0"/>
                  </a:cubicBezTo>
                  <a:cubicBezTo>
                    <a:pt x="0" y="11"/>
                    <a:pt x="0" y="11"/>
                    <a:pt x="0" y="11"/>
                  </a:cubicBezTo>
                  <a:cubicBezTo>
                    <a:pt x="113" y="11"/>
                    <a:pt x="113" y="11"/>
                    <a:pt x="113" y="11"/>
                  </a:cubicBezTo>
                  <a:cubicBezTo>
                    <a:pt x="115" y="9"/>
                    <a:pt x="116" y="6"/>
                    <a:pt x="116" y="3"/>
                  </a:cubicBezTo>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11" name="Freeform 8">
              <a:extLst>
                <a:ext uri="{FF2B5EF4-FFF2-40B4-BE49-F238E27FC236}">
                  <a16:creationId xmlns:a16="http://schemas.microsoft.com/office/drawing/2014/main" id="{FD2B75B3-39FF-1F9F-6D2C-5A35BA74DD5E}"/>
                </a:ext>
              </a:extLst>
            </p:cNvPr>
            <p:cNvSpPr>
              <a:spLocks/>
            </p:cNvSpPr>
            <p:nvPr userDrawn="1"/>
          </p:nvSpPr>
          <p:spPr bwMode="auto">
            <a:xfrm>
              <a:off x="5019675" y="2667000"/>
              <a:ext cx="1181100" cy="120650"/>
            </a:xfrm>
            <a:custGeom>
              <a:avLst/>
              <a:gdLst>
                <a:gd name="T0" fmla="*/ 104 w 107"/>
                <a:gd name="T1" fmla="*/ 6 h 11"/>
                <a:gd name="T2" fmla="*/ 85 w 107"/>
                <a:gd name="T3" fmla="*/ 0 h 11"/>
                <a:gd name="T4" fmla="*/ 77 w 107"/>
                <a:gd name="T5" fmla="*/ 0 h 11"/>
                <a:gd name="T6" fmla="*/ 5 w 107"/>
                <a:gd name="T7" fmla="*/ 0 h 11"/>
                <a:gd name="T8" fmla="*/ 0 w 107"/>
                <a:gd name="T9" fmla="*/ 11 h 11"/>
                <a:gd name="T10" fmla="*/ 107 w 107"/>
                <a:gd name="T11" fmla="*/ 11 h 11"/>
                <a:gd name="T12" fmla="*/ 104 w 107"/>
                <a:gd name="T13" fmla="*/ 6 h 11"/>
              </a:gdLst>
              <a:ahLst/>
              <a:cxnLst>
                <a:cxn ang="0">
                  <a:pos x="T0" y="T1"/>
                </a:cxn>
                <a:cxn ang="0">
                  <a:pos x="T2" y="T3"/>
                </a:cxn>
                <a:cxn ang="0">
                  <a:pos x="T4" y="T5"/>
                </a:cxn>
                <a:cxn ang="0">
                  <a:pos x="T6" y="T7"/>
                </a:cxn>
                <a:cxn ang="0">
                  <a:pos x="T8" y="T9"/>
                </a:cxn>
                <a:cxn ang="0">
                  <a:pos x="T10" y="T11"/>
                </a:cxn>
                <a:cxn ang="0">
                  <a:pos x="T12" y="T13"/>
                </a:cxn>
              </a:cxnLst>
              <a:rect l="0" t="0" r="r" b="b"/>
              <a:pathLst>
                <a:path w="107" h="11">
                  <a:moveTo>
                    <a:pt x="104" y="6"/>
                  </a:moveTo>
                  <a:cubicBezTo>
                    <a:pt x="100" y="2"/>
                    <a:pt x="94" y="0"/>
                    <a:pt x="85" y="0"/>
                  </a:cubicBezTo>
                  <a:cubicBezTo>
                    <a:pt x="77" y="0"/>
                    <a:pt x="77" y="0"/>
                    <a:pt x="77" y="0"/>
                  </a:cubicBezTo>
                  <a:cubicBezTo>
                    <a:pt x="5" y="0"/>
                    <a:pt x="5" y="0"/>
                    <a:pt x="5" y="0"/>
                  </a:cubicBezTo>
                  <a:cubicBezTo>
                    <a:pt x="0" y="11"/>
                    <a:pt x="0" y="11"/>
                    <a:pt x="0" y="11"/>
                  </a:cubicBezTo>
                  <a:cubicBezTo>
                    <a:pt x="107" y="11"/>
                    <a:pt x="107" y="11"/>
                    <a:pt x="107" y="11"/>
                  </a:cubicBezTo>
                  <a:cubicBezTo>
                    <a:pt x="107" y="9"/>
                    <a:pt x="106" y="8"/>
                    <a:pt x="104" y="6"/>
                  </a:cubicBezTo>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12" name="Freeform 9">
              <a:extLst>
                <a:ext uri="{FF2B5EF4-FFF2-40B4-BE49-F238E27FC236}">
                  <a16:creationId xmlns:a16="http://schemas.microsoft.com/office/drawing/2014/main" id="{4DD225AF-653C-7EE2-C9DA-8D8508EAE96F}"/>
                </a:ext>
              </a:extLst>
            </p:cNvPr>
            <p:cNvSpPr>
              <a:spLocks/>
            </p:cNvSpPr>
            <p:nvPr userDrawn="1"/>
          </p:nvSpPr>
          <p:spPr bwMode="auto">
            <a:xfrm>
              <a:off x="4754563" y="3384550"/>
              <a:ext cx="839788" cy="111125"/>
            </a:xfrm>
            <a:custGeom>
              <a:avLst/>
              <a:gdLst>
                <a:gd name="T0" fmla="*/ 529 w 529"/>
                <a:gd name="T1" fmla="*/ 0 h 70"/>
                <a:gd name="T2" fmla="*/ 28 w 529"/>
                <a:gd name="T3" fmla="*/ 0 h 70"/>
                <a:gd name="T4" fmla="*/ 0 w 529"/>
                <a:gd name="T5" fmla="*/ 70 h 70"/>
                <a:gd name="T6" fmla="*/ 501 w 529"/>
                <a:gd name="T7" fmla="*/ 70 h 70"/>
                <a:gd name="T8" fmla="*/ 529 w 529"/>
                <a:gd name="T9" fmla="*/ 0 h 70"/>
              </a:gdLst>
              <a:ahLst/>
              <a:cxnLst>
                <a:cxn ang="0">
                  <a:pos x="T0" y="T1"/>
                </a:cxn>
                <a:cxn ang="0">
                  <a:pos x="T2" y="T3"/>
                </a:cxn>
                <a:cxn ang="0">
                  <a:pos x="T4" y="T5"/>
                </a:cxn>
                <a:cxn ang="0">
                  <a:pos x="T6" y="T7"/>
                </a:cxn>
                <a:cxn ang="0">
                  <a:pos x="T8" y="T9"/>
                </a:cxn>
              </a:cxnLst>
              <a:rect l="0" t="0" r="r" b="b"/>
              <a:pathLst>
                <a:path w="529" h="70">
                  <a:moveTo>
                    <a:pt x="529" y="0"/>
                  </a:moveTo>
                  <a:lnTo>
                    <a:pt x="28" y="0"/>
                  </a:lnTo>
                  <a:lnTo>
                    <a:pt x="0" y="70"/>
                  </a:lnTo>
                  <a:lnTo>
                    <a:pt x="501" y="70"/>
                  </a:lnTo>
                  <a:lnTo>
                    <a:pt x="529" y="0"/>
                  </a:lnTo>
                  <a:close/>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13" name="Freeform 10">
              <a:extLst>
                <a:ext uri="{FF2B5EF4-FFF2-40B4-BE49-F238E27FC236}">
                  <a16:creationId xmlns:a16="http://schemas.microsoft.com/office/drawing/2014/main" id="{8BF98B98-6DEB-9A7A-BF1B-028308E38EA3}"/>
                </a:ext>
              </a:extLst>
            </p:cNvPr>
            <p:cNvSpPr>
              <a:spLocks/>
            </p:cNvSpPr>
            <p:nvPr userDrawn="1"/>
          </p:nvSpPr>
          <p:spPr bwMode="auto">
            <a:xfrm>
              <a:off x="4656138" y="3616325"/>
              <a:ext cx="849313" cy="122238"/>
            </a:xfrm>
            <a:custGeom>
              <a:avLst/>
              <a:gdLst>
                <a:gd name="T0" fmla="*/ 535 w 535"/>
                <a:gd name="T1" fmla="*/ 0 h 77"/>
                <a:gd name="T2" fmla="*/ 28 w 535"/>
                <a:gd name="T3" fmla="*/ 0 h 77"/>
                <a:gd name="T4" fmla="*/ 0 w 535"/>
                <a:gd name="T5" fmla="*/ 77 h 77"/>
                <a:gd name="T6" fmla="*/ 507 w 535"/>
                <a:gd name="T7" fmla="*/ 77 h 77"/>
                <a:gd name="T8" fmla="*/ 535 w 535"/>
                <a:gd name="T9" fmla="*/ 0 h 77"/>
              </a:gdLst>
              <a:ahLst/>
              <a:cxnLst>
                <a:cxn ang="0">
                  <a:pos x="T0" y="T1"/>
                </a:cxn>
                <a:cxn ang="0">
                  <a:pos x="T2" y="T3"/>
                </a:cxn>
                <a:cxn ang="0">
                  <a:pos x="T4" y="T5"/>
                </a:cxn>
                <a:cxn ang="0">
                  <a:pos x="T6" y="T7"/>
                </a:cxn>
                <a:cxn ang="0">
                  <a:pos x="T8" y="T9"/>
                </a:cxn>
              </a:cxnLst>
              <a:rect l="0" t="0" r="r" b="b"/>
              <a:pathLst>
                <a:path w="535" h="77">
                  <a:moveTo>
                    <a:pt x="535" y="0"/>
                  </a:moveTo>
                  <a:lnTo>
                    <a:pt x="28" y="0"/>
                  </a:lnTo>
                  <a:lnTo>
                    <a:pt x="0" y="77"/>
                  </a:lnTo>
                  <a:lnTo>
                    <a:pt x="507" y="77"/>
                  </a:lnTo>
                  <a:lnTo>
                    <a:pt x="535" y="0"/>
                  </a:lnTo>
                  <a:close/>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14" name="Freeform 11">
              <a:extLst>
                <a:ext uri="{FF2B5EF4-FFF2-40B4-BE49-F238E27FC236}">
                  <a16:creationId xmlns:a16="http://schemas.microsoft.com/office/drawing/2014/main" id="{028957FA-077B-1115-075E-74040BF13EE9}"/>
                </a:ext>
              </a:extLst>
            </p:cNvPr>
            <p:cNvSpPr>
              <a:spLocks noEditPoints="1"/>
            </p:cNvSpPr>
            <p:nvPr userDrawn="1"/>
          </p:nvSpPr>
          <p:spPr bwMode="auto">
            <a:xfrm>
              <a:off x="4292600" y="4930775"/>
              <a:ext cx="727075" cy="884238"/>
            </a:xfrm>
            <a:custGeom>
              <a:avLst/>
              <a:gdLst>
                <a:gd name="T0" fmla="*/ 64 w 66"/>
                <a:gd name="T1" fmla="*/ 26 h 80"/>
                <a:gd name="T2" fmla="*/ 37 w 66"/>
                <a:gd name="T3" fmla="*/ 0 h 80"/>
                <a:gd name="T4" fmla="*/ 17 w 66"/>
                <a:gd name="T5" fmla="*/ 6 h 80"/>
                <a:gd name="T6" fmla="*/ 0 w 66"/>
                <a:gd name="T7" fmla="*/ 41 h 80"/>
                <a:gd name="T8" fmla="*/ 11 w 66"/>
                <a:gd name="T9" fmla="*/ 71 h 80"/>
                <a:gd name="T10" fmla="*/ 34 w 66"/>
                <a:gd name="T11" fmla="*/ 80 h 80"/>
                <a:gd name="T12" fmla="*/ 65 w 66"/>
                <a:gd name="T13" fmla="*/ 66 h 80"/>
                <a:gd name="T14" fmla="*/ 66 w 66"/>
                <a:gd name="T15" fmla="*/ 61 h 80"/>
                <a:gd name="T16" fmla="*/ 65 w 66"/>
                <a:gd name="T17" fmla="*/ 60 h 80"/>
                <a:gd name="T18" fmla="*/ 43 w 66"/>
                <a:gd name="T19" fmla="*/ 68 h 80"/>
                <a:gd name="T20" fmla="*/ 22 w 66"/>
                <a:gd name="T21" fmla="*/ 59 h 80"/>
                <a:gd name="T22" fmla="*/ 14 w 66"/>
                <a:gd name="T23" fmla="*/ 40 h 80"/>
                <a:gd name="T24" fmla="*/ 15 w 66"/>
                <a:gd name="T25" fmla="*/ 38 h 80"/>
                <a:gd name="T26" fmla="*/ 64 w 66"/>
                <a:gd name="T27" fmla="*/ 34 h 80"/>
                <a:gd name="T28" fmla="*/ 64 w 66"/>
                <a:gd name="T29" fmla="*/ 26 h 80"/>
                <a:gd name="T30" fmla="*/ 32 w 66"/>
                <a:gd name="T31" fmla="*/ 7 h 80"/>
                <a:gd name="T32" fmla="*/ 49 w 66"/>
                <a:gd name="T33" fmla="*/ 28 h 80"/>
                <a:gd name="T34" fmla="*/ 48 w 66"/>
                <a:gd name="T35" fmla="*/ 29 h 80"/>
                <a:gd name="T36" fmla="*/ 16 w 66"/>
                <a:gd name="T37" fmla="*/ 30 h 80"/>
                <a:gd name="T38" fmla="*/ 15 w 66"/>
                <a:gd name="T39" fmla="*/ 29 h 80"/>
                <a:gd name="T40" fmla="*/ 32 w 66"/>
                <a:gd name="T41" fmla="*/ 7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66" h="80">
                  <a:moveTo>
                    <a:pt x="64" y="26"/>
                  </a:moveTo>
                  <a:cubicBezTo>
                    <a:pt x="62" y="16"/>
                    <a:pt x="56" y="0"/>
                    <a:pt x="37" y="0"/>
                  </a:cubicBezTo>
                  <a:cubicBezTo>
                    <a:pt x="31" y="0"/>
                    <a:pt x="23" y="2"/>
                    <a:pt x="17" y="6"/>
                  </a:cubicBezTo>
                  <a:cubicBezTo>
                    <a:pt x="7" y="13"/>
                    <a:pt x="0" y="24"/>
                    <a:pt x="0" y="41"/>
                  </a:cubicBezTo>
                  <a:cubicBezTo>
                    <a:pt x="0" y="52"/>
                    <a:pt x="3" y="63"/>
                    <a:pt x="11" y="71"/>
                  </a:cubicBezTo>
                  <a:cubicBezTo>
                    <a:pt x="17" y="77"/>
                    <a:pt x="24" y="80"/>
                    <a:pt x="34" y="80"/>
                  </a:cubicBezTo>
                  <a:cubicBezTo>
                    <a:pt x="43" y="80"/>
                    <a:pt x="56" y="76"/>
                    <a:pt x="65" y="66"/>
                  </a:cubicBezTo>
                  <a:cubicBezTo>
                    <a:pt x="65" y="66"/>
                    <a:pt x="66" y="62"/>
                    <a:pt x="66" y="61"/>
                  </a:cubicBezTo>
                  <a:cubicBezTo>
                    <a:pt x="65" y="60"/>
                    <a:pt x="65" y="60"/>
                    <a:pt x="65" y="60"/>
                  </a:cubicBezTo>
                  <a:cubicBezTo>
                    <a:pt x="58" y="66"/>
                    <a:pt x="51" y="68"/>
                    <a:pt x="43" y="68"/>
                  </a:cubicBezTo>
                  <a:cubicBezTo>
                    <a:pt x="34" y="68"/>
                    <a:pt x="28" y="65"/>
                    <a:pt x="22" y="59"/>
                  </a:cubicBezTo>
                  <a:cubicBezTo>
                    <a:pt x="18" y="54"/>
                    <a:pt x="15" y="46"/>
                    <a:pt x="14" y="40"/>
                  </a:cubicBezTo>
                  <a:cubicBezTo>
                    <a:pt x="14" y="39"/>
                    <a:pt x="15" y="38"/>
                    <a:pt x="15" y="38"/>
                  </a:cubicBezTo>
                  <a:cubicBezTo>
                    <a:pt x="31" y="37"/>
                    <a:pt x="54" y="36"/>
                    <a:pt x="64" y="34"/>
                  </a:cubicBezTo>
                  <a:cubicBezTo>
                    <a:pt x="65" y="33"/>
                    <a:pt x="64" y="26"/>
                    <a:pt x="64" y="26"/>
                  </a:cubicBezTo>
                  <a:moveTo>
                    <a:pt x="32" y="7"/>
                  </a:moveTo>
                  <a:cubicBezTo>
                    <a:pt x="42" y="7"/>
                    <a:pt x="48" y="18"/>
                    <a:pt x="49" y="28"/>
                  </a:cubicBezTo>
                  <a:cubicBezTo>
                    <a:pt x="49" y="28"/>
                    <a:pt x="49" y="29"/>
                    <a:pt x="48" y="29"/>
                  </a:cubicBezTo>
                  <a:cubicBezTo>
                    <a:pt x="44" y="30"/>
                    <a:pt x="22" y="31"/>
                    <a:pt x="16" y="30"/>
                  </a:cubicBezTo>
                  <a:cubicBezTo>
                    <a:pt x="15" y="30"/>
                    <a:pt x="15" y="30"/>
                    <a:pt x="15" y="29"/>
                  </a:cubicBezTo>
                  <a:cubicBezTo>
                    <a:pt x="16" y="16"/>
                    <a:pt x="22" y="7"/>
                    <a:pt x="32" y="7"/>
                  </a:cubicBezTo>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15" name="Freeform 12">
              <a:extLst>
                <a:ext uri="{FF2B5EF4-FFF2-40B4-BE49-F238E27FC236}">
                  <a16:creationId xmlns:a16="http://schemas.microsoft.com/office/drawing/2014/main" id="{5E792DE1-8159-E82A-4758-16B19D0FF3E2}"/>
                </a:ext>
              </a:extLst>
            </p:cNvPr>
            <p:cNvSpPr>
              <a:spLocks noEditPoints="1"/>
            </p:cNvSpPr>
            <p:nvPr userDrawn="1"/>
          </p:nvSpPr>
          <p:spPr bwMode="auto">
            <a:xfrm>
              <a:off x="0" y="4489450"/>
              <a:ext cx="1268413" cy="1314450"/>
            </a:xfrm>
            <a:custGeom>
              <a:avLst/>
              <a:gdLst>
                <a:gd name="T0" fmla="*/ 17 w 115"/>
                <a:gd name="T1" fmla="*/ 95 h 119"/>
                <a:gd name="T2" fmla="*/ 49 w 115"/>
                <a:gd name="T3" fmla="*/ 11 h 119"/>
                <a:gd name="T4" fmla="*/ 52 w 115"/>
                <a:gd name="T5" fmla="*/ 0 h 119"/>
                <a:gd name="T6" fmla="*/ 59 w 115"/>
                <a:gd name="T7" fmla="*/ 0 h 119"/>
                <a:gd name="T8" fmla="*/ 65 w 115"/>
                <a:gd name="T9" fmla="*/ 0 h 119"/>
                <a:gd name="T10" fmla="*/ 68 w 115"/>
                <a:gd name="T11" fmla="*/ 10 h 119"/>
                <a:gd name="T12" fmla="*/ 100 w 115"/>
                <a:gd name="T13" fmla="*/ 98 h 119"/>
                <a:gd name="T14" fmla="*/ 114 w 115"/>
                <a:gd name="T15" fmla="*/ 113 h 119"/>
                <a:gd name="T16" fmla="*/ 114 w 115"/>
                <a:gd name="T17" fmla="*/ 119 h 119"/>
                <a:gd name="T18" fmla="*/ 97 w 115"/>
                <a:gd name="T19" fmla="*/ 118 h 119"/>
                <a:gd name="T20" fmla="*/ 76 w 115"/>
                <a:gd name="T21" fmla="*/ 119 h 119"/>
                <a:gd name="T22" fmla="*/ 76 w 115"/>
                <a:gd name="T23" fmla="*/ 113 h 119"/>
                <a:gd name="T24" fmla="*/ 82 w 115"/>
                <a:gd name="T25" fmla="*/ 111 h 119"/>
                <a:gd name="T26" fmla="*/ 84 w 115"/>
                <a:gd name="T27" fmla="*/ 106 h 119"/>
                <a:gd name="T28" fmla="*/ 73 w 115"/>
                <a:gd name="T29" fmla="*/ 73 h 119"/>
                <a:gd name="T30" fmla="*/ 71 w 115"/>
                <a:gd name="T31" fmla="*/ 72 h 119"/>
                <a:gd name="T32" fmla="*/ 53 w 115"/>
                <a:gd name="T33" fmla="*/ 72 h 119"/>
                <a:gd name="T34" fmla="*/ 37 w 115"/>
                <a:gd name="T35" fmla="*/ 72 h 119"/>
                <a:gd name="T36" fmla="*/ 35 w 115"/>
                <a:gd name="T37" fmla="*/ 74 h 119"/>
                <a:gd name="T38" fmla="*/ 25 w 115"/>
                <a:gd name="T39" fmla="*/ 105 h 119"/>
                <a:gd name="T40" fmla="*/ 29 w 115"/>
                <a:gd name="T41" fmla="*/ 112 h 119"/>
                <a:gd name="T42" fmla="*/ 36 w 115"/>
                <a:gd name="T43" fmla="*/ 113 h 119"/>
                <a:gd name="T44" fmla="*/ 36 w 115"/>
                <a:gd name="T45" fmla="*/ 119 h 119"/>
                <a:gd name="T46" fmla="*/ 15 w 115"/>
                <a:gd name="T47" fmla="*/ 118 h 119"/>
                <a:gd name="T48" fmla="*/ 1 w 115"/>
                <a:gd name="T49" fmla="*/ 119 h 119"/>
                <a:gd name="T50" fmla="*/ 1 w 115"/>
                <a:gd name="T51" fmla="*/ 113 h 119"/>
                <a:gd name="T52" fmla="*/ 17 w 115"/>
                <a:gd name="T53" fmla="*/ 95 h 119"/>
                <a:gd name="T54" fmla="*/ 54 w 115"/>
                <a:gd name="T55" fmla="*/ 20 h 119"/>
                <a:gd name="T56" fmla="*/ 39 w 115"/>
                <a:gd name="T57" fmla="*/ 62 h 119"/>
                <a:gd name="T58" fmla="*/ 40 w 115"/>
                <a:gd name="T59" fmla="*/ 63 h 119"/>
                <a:gd name="T60" fmla="*/ 56 w 115"/>
                <a:gd name="T61" fmla="*/ 63 h 119"/>
                <a:gd name="T62" fmla="*/ 68 w 115"/>
                <a:gd name="T63" fmla="*/ 63 h 119"/>
                <a:gd name="T64" fmla="*/ 69 w 115"/>
                <a:gd name="T65" fmla="*/ 61 h 119"/>
                <a:gd name="T66" fmla="*/ 55 w 115"/>
                <a:gd name="T67" fmla="*/ 20 h 119"/>
                <a:gd name="T68" fmla="*/ 54 w 115"/>
                <a:gd name="T69" fmla="*/ 20 h 1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115" h="119">
                  <a:moveTo>
                    <a:pt x="17" y="95"/>
                  </a:moveTo>
                  <a:cubicBezTo>
                    <a:pt x="27" y="72"/>
                    <a:pt x="45" y="23"/>
                    <a:pt x="49" y="11"/>
                  </a:cubicBezTo>
                  <a:cubicBezTo>
                    <a:pt x="51" y="7"/>
                    <a:pt x="52" y="3"/>
                    <a:pt x="52" y="0"/>
                  </a:cubicBezTo>
                  <a:cubicBezTo>
                    <a:pt x="53" y="0"/>
                    <a:pt x="56" y="0"/>
                    <a:pt x="59" y="0"/>
                  </a:cubicBezTo>
                  <a:cubicBezTo>
                    <a:pt x="63" y="0"/>
                    <a:pt x="65" y="0"/>
                    <a:pt x="65" y="0"/>
                  </a:cubicBezTo>
                  <a:cubicBezTo>
                    <a:pt x="66" y="3"/>
                    <a:pt x="67" y="7"/>
                    <a:pt x="68" y="10"/>
                  </a:cubicBezTo>
                  <a:cubicBezTo>
                    <a:pt x="72" y="21"/>
                    <a:pt x="93" y="82"/>
                    <a:pt x="100" y="98"/>
                  </a:cubicBezTo>
                  <a:cubicBezTo>
                    <a:pt x="106" y="111"/>
                    <a:pt x="105" y="112"/>
                    <a:pt x="114" y="113"/>
                  </a:cubicBezTo>
                  <a:cubicBezTo>
                    <a:pt x="115" y="113"/>
                    <a:pt x="114" y="118"/>
                    <a:pt x="114" y="119"/>
                  </a:cubicBezTo>
                  <a:cubicBezTo>
                    <a:pt x="109" y="119"/>
                    <a:pt x="106" y="118"/>
                    <a:pt x="97" y="118"/>
                  </a:cubicBezTo>
                  <a:cubicBezTo>
                    <a:pt x="88" y="118"/>
                    <a:pt x="80" y="119"/>
                    <a:pt x="76" y="119"/>
                  </a:cubicBezTo>
                  <a:cubicBezTo>
                    <a:pt x="76" y="118"/>
                    <a:pt x="75" y="114"/>
                    <a:pt x="76" y="113"/>
                  </a:cubicBezTo>
                  <a:cubicBezTo>
                    <a:pt x="80" y="113"/>
                    <a:pt x="80" y="113"/>
                    <a:pt x="82" y="111"/>
                  </a:cubicBezTo>
                  <a:cubicBezTo>
                    <a:pt x="84" y="109"/>
                    <a:pt x="85" y="108"/>
                    <a:pt x="84" y="106"/>
                  </a:cubicBezTo>
                  <a:cubicBezTo>
                    <a:pt x="82" y="98"/>
                    <a:pt x="76" y="82"/>
                    <a:pt x="73" y="73"/>
                  </a:cubicBezTo>
                  <a:cubicBezTo>
                    <a:pt x="73" y="73"/>
                    <a:pt x="71" y="72"/>
                    <a:pt x="71" y="72"/>
                  </a:cubicBezTo>
                  <a:cubicBezTo>
                    <a:pt x="68" y="72"/>
                    <a:pt x="62" y="72"/>
                    <a:pt x="53" y="72"/>
                  </a:cubicBezTo>
                  <a:cubicBezTo>
                    <a:pt x="41" y="72"/>
                    <a:pt x="39" y="72"/>
                    <a:pt x="37" y="72"/>
                  </a:cubicBezTo>
                  <a:cubicBezTo>
                    <a:pt x="36" y="72"/>
                    <a:pt x="35" y="73"/>
                    <a:pt x="35" y="74"/>
                  </a:cubicBezTo>
                  <a:cubicBezTo>
                    <a:pt x="31" y="84"/>
                    <a:pt x="25" y="100"/>
                    <a:pt x="25" y="105"/>
                  </a:cubicBezTo>
                  <a:cubicBezTo>
                    <a:pt x="25" y="108"/>
                    <a:pt x="25" y="111"/>
                    <a:pt x="29" y="112"/>
                  </a:cubicBezTo>
                  <a:cubicBezTo>
                    <a:pt x="32" y="112"/>
                    <a:pt x="33" y="113"/>
                    <a:pt x="36" y="113"/>
                  </a:cubicBezTo>
                  <a:cubicBezTo>
                    <a:pt x="37" y="113"/>
                    <a:pt x="36" y="118"/>
                    <a:pt x="36" y="119"/>
                  </a:cubicBezTo>
                  <a:cubicBezTo>
                    <a:pt x="32" y="119"/>
                    <a:pt x="26" y="118"/>
                    <a:pt x="15" y="118"/>
                  </a:cubicBezTo>
                  <a:cubicBezTo>
                    <a:pt x="4" y="118"/>
                    <a:pt x="5" y="119"/>
                    <a:pt x="1" y="119"/>
                  </a:cubicBezTo>
                  <a:cubicBezTo>
                    <a:pt x="0" y="118"/>
                    <a:pt x="0" y="113"/>
                    <a:pt x="1" y="113"/>
                  </a:cubicBezTo>
                  <a:cubicBezTo>
                    <a:pt x="11" y="112"/>
                    <a:pt x="11" y="110"/>
                    <a:pt x="17" y="95"/>
                  </a:cubicBezTo>
                  <a:moveTo>
                    <a:pt x="54" y="20"/>
                  </a:moveTo>
                  <a:cubicBezTo>
                    <a:pt x="51" y="30"/>
                    <a:pt x="43" y="52"/>
                    <a:pt x="39" y="62"/>
                  </a:cubicBezTo>
                  <a:cubicBezTo>
                    <a:pt x="39" y="62"/>
                    <a:pt x="40" y="63"/>
                    <a:pt x="40" y="63"/>
                  </a:cubicBezTo>
                  <a:cubicBezTo>
                    <a:pt x="42" y="63"/>
                    <a:pt x="48" y="63"/>
                    <a:pt x="56" y="63"/>
                  </a:cubicBezTo>
                  <a:cubicBezTo>
                    <a:pt x="60" y="63"/>
                    <a:pt x="66" y="63"/>
                    <a:pt x="68" y="63"/>
                  </a:cubicBezTo>
                  <a:cubicBezTo>
                    <a:pt x="69" y="63"/>
                    <a:pt x="69" y="62"/>
                    <a:pt x="69" y="61"/>
                  </a:cubicBezTo>
                  <a:cubicBezTo>
                    <a:pt x="65" y="50"/>
                    <a:pt x="58" y="28"/>
                    <a:pt x="55" y="20"/>
                  </a:cubicBezTo>
                  <a:cubicBezTo>
                    <a:pt x="55" y="20"/>
                    <a:pt x="54" y="20"/>
                    <a:pt x="54" y="20"/>
                  </a:cubicBezTo>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16" name="Freeform 13">
              <a:extLst>
                <a:ext uri="{FF2B5EF4-FFF2-40B4-BE49-F238E27FC236}">
                  <a16:creationId xmlns:a16="http://schemas.microsoft.com/office/drawing/2014/main" id="{AC0D780C-B5AF-577D-C30A-D9D9878B3706}"/>
                </a:ext>
              </a:extLst>
            </p:cNvPr>
            <p:cNvSpPr>
              <a:spLocks/>
            </p:cNvSpPr>
            <p:nvPr userDrawn="1"/>
          </p:nvSpPr>
          <p:spPr bwMode="auto">
            <a:xfrm>
              <a:off x="1312863" y="4930775"/>
              <a:ext cx="595313" cy="884238"/>
            </a:xfrm>
            <a:custGeom>
              <a:avLst/>
              <a:gdLst>
                <a:gd name="T0" fmla="*/ 49 w 54"/>
                <a:gd name="T1" fmla="*/ 22 h 80"/>
                <a:gd name="T2" fmla="*/ 44 w 54"/>
                <a:gd name="T3" fmla="*/ 22 h 80"/>
                <a:gd name="T4" fmla="*/ 37 w 54"/>
                <a:gd name="T5" fmla="*/ 8 h 80"/>
                <a:gd name="T6" fmla="*/ 28 w 54"/>
                <a:gd name="T7" fmla="*/ 6 h 80"/>
                <a:gd name="T8" fmla="*/ 16 w 54"/>
                <a:gd name="T9" fmla="*/ 17 h 80"/>
                <a:gd name="T10" fmla="*/ 34 w 54"/>
                <a:gd name="T11" fmla="*/ 34 h 80"/>
                <a:gd name="T12" fmla="*/ 54 w 54"/>
                <a:gd name="T13" fmla="*/ 57 h 80"/>
                <a:gd name="T14" fmla="*/ 24 w 54"/>
                <a:gd name="T15" fmla="*/ 80 h 80"/>
                <a:gd name="T16" fmla="*/ 4 w 54"/>
                <a:gd name="T17" fmla="*/ 77 h 80"/>
                <a:gd name="T18" fmla="*/ 0 w 54"/>
                <a:gd name="T19" fmla="*/ 56 h 80"/>
                <a:gd name="T20" fmla="*/ 6 w 54"/>
                <a:gd name="T21" fmla="*/ 54 h 80"/>
                <a:gd name="T22" fmla="*/ 17 w 54"/>
                <a:gd name="T23" fmla="*/ 72 h 80"/>
                <a:gd name="T24" fmla="*/ 27 w 54"/>
                <a:gd name="T25" fmla="*/ 74 h 80"/>
                <a:gd name="T26" fmla="*/ 40 w 54"/>
                <a:gd name="T27" fmla="*/ 63 h 80"/>
                <a:gd name="T28" fmla="*/ 24 w 54"/>
                <a:gd name="T29" fmla="*/ 47 h 80"/>
                <a:gd name="T30" fmla="*/ 3 w 54"/>
                <a:gd name="T31" fmla="*/ 22 h 80"/>
                <a:gd name="T32" fmla="*/ 31 w 54"/>
                <a:gd name="T33" fmla="*/ 0 h 80"/>
                <a:gd name="T34" fmla="*/ 44 w 54"/>
                <a:gd name="T35" fmla="*/ 1 h 80"/>
                <a:gd name="T36" fmla="*/ 51 w 54"/>
                <a:gd name="T37" fmla="*/ 2 h 80"/>
                <a:gd name="T38" fmla="*/ 49 w 54"/>
                <a:gd name="T39" fmla="*/ 22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54" h="80">
                  <a:moveTo>
                    <a:pt x="49" y="22"/>
                  </a:moveTo>
                  <a:cubicBezTo>
                    <a:pt x="48" y="23"/>
                    <a:pt x="45" y="23"/>
                    <a:pt x="44" y="22"/>
                  </a:cubicBezTo>
                  <a:cubicBezTo>
                    <a:pt x="43" y="14"/>
                    <a:pt x="41" y="10"/>
                    <a:pt x="37" y="8"/>
                  </a:cubicBezTo>
                  <a:cubicBezTo>
                    <a:pt x="35" y="6"/>
                    <a:pt x="32" y="6"/>
                    <a:pt x="28" y="6"/>
                  </a:cubicBezTo>
                  <a:cubicBezTo>
                    <a:pt x="21" y="6"/>
                    <a:pt x="16" y="10"/>
                    <a:pt x="16" y="17"/>
                  </a:cubicBezTo>
                  <a:cubicBezTo>
                    <a:pt x="16" y="23"/>
                    <a:pt x="19" y="27"/>
                    <a:pt x="34" y="34"/>
                  </a:cubicBezTo>
                  <a:cubicBezTo>
                    <a:pt x="50" y="41"/>
                    <a:pt x="54" y="48"/>
                    <a:pt x="54" y="57"/>
                  </a:cubicBezTo>
                  <a:cubicBezTo>
                    <a:pt x="54" y="71"/>
                    <a:pt x="41" y="80"/>
                    <a:pt x="24" y="80"/>
                  </a:cubicBezTo>
                  <a:cubicBezTo>
                    <a:pt x="17" y="80"/>
                    <a:pt x="8" y="79"/>
                    <a:pt x="4" y="77"/>
                  </a:cubicBezTo>
                  <a:cubicBezTo>
                    <a:pt x="2" y="72"/>
                    <a:pt x="0" y="60"/>
                    <a:pt x="0" y="56"/>
                  </a:cubicBezTo>
                  <a:cubicBezTo>
                    <a:pt x="1" y="55"/>
                    <a:pt x="5" y="54"/>
                    <a:pt x="6" y="54"/>
                  </a:cubicBezTo>
                  <a:cubicBezTo>
                    <a:pt x="9" y="64"/>
                    <a:pt x="12" y="69"/>
                    <a:pt x="17" y="72"/>
                  </a:cubicBezTo>
                  <a:cubicBezTo>
                    <a:pt x="20" y="73"/>
                    <a:pt x="24" y="74"/>
                    <a:pt x="27" y="74"/>
                  </a:cubicBezTo>
                  <a:cubicBezTo>
                    <a:pt x="35" y="74"/>
                    <a:pt x="40" y="70"/>
                    <a:pt x="40" y="63"/>
                  </a:cubicBezTo>
                  <a:cubicBezTo>
                    <a:pt x="40" y="57"/>
                    <a:pt x="36" y="53"/>
                    <a:pt x="24" y="47"/>
                  </a:cubicBezTo>
                  <a:cubicBezTo>
                    <a:pt x="9" y="39"/>
                    <a:pt x="3" y="33"/>
                    <a:pt x="3" y="22"/>
                  </a:cubicBezTo>
                  <a:cubicBezTo>
                    <a:pt x="3" y="11"/>
                    <a:pt x="12" y="0"/>
                    <a:pt x="31" y="0"/>
                  </a:cubicBezTo>
                  <a:cubicBezTo>
                    <a:pt x="36" y="0"/>
                    <a:pt x="40" y="0"/>
                    <a:pt x="44" y="1"/>
                  </a:cubicBezTo>
                  <a:cubicBezTo>
                    <a:pt x="47" y="2"/>
                    <a:pt x="50" y="2"/>
                    <a:pt x="51" y="2"/>
                  </a:cubicBezTo>
                  <a:cubicBezTo>
                    <a:pt x="50" y="8"/>
                    <a:pt x="50" y="14"/>
                    <a:pt x="49" y="22"/>
                  </a:cubicBezTo>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17" name="Freeform 14">
              <a:extLst>
                <a:ext uri="{FF2B5EF4-FFF2-40B4-BE49-F238E27FC236}">
                  <a16:creationId xmlns:a16="http://schemas.microsoft.com/office/drawing/2014/main" id="{AFD81863-5F78-EAD0-51FA-12BAAA9A7A81}"/>
                </a:ext>
              </a:extLst>
            </p:cNvPr>
            <p:cNvSpPr>
              <a:spLocks/>
            </p:cNvSpPr>
            <p:nvPr userDrawn="1"/>
          </p:nvSpPr>
          <p:spPr bwMode="auto">
            <a:xfrm>
              <a:off x="1997075" y="4930775"/>
              <a:ext cx="595313" cy="884238"/>
            </a:xfrm>
            <a:custGeom>
              <a:avLst/>
              <a:gdLst>
                <a:gd name="T0" fmla="*/ 49 w 54"/>
                <a:gd name="T1" fmla="*/ 22 h 80"/>
                <a:gd name="T2" fmla="*/ 44 w 54"/>
                <a:gd name="T3" fmla="*/ 22 h 80"/>
                <a:gd name="T4" fmla="*/ 37 w 54"/>
                <a:gd name="T5" fmla="*/ 8 h 80"/>
                <a:gd name="T6" fmla="*/ 28 w 54"/>
                <a:gd name="T7" fmla="*/ 6 h 80"/>
                <a:gd name="T8" fmla="*/ 16 w 54"/>
                <a:gd name="T9" fmla="*/ 17 h 80"/>
                <a:gd name="T10" fmla="*/ 34 w 54"/>
                <a:gd name="T11" fmla="*/ 34 h 80"/>
                <a:gd name="T12" fmla="*/ 54 w 54"/>
                <a:gd name="T13" fmla="*/ 57 h 80"/>
                <a:gd name="T14" fmla="*/ 24 w 54"/>
                <a:gd name="T15" fmla="*/ 80 h 80"/>
                <a:gd name="T16" fmla="*/ 4 w 54"/>
                <a:gd name="T17" fmla="*/ 77 h 80"/>
                <a:gd name="T18" fmla="*/ 0 w 54"/>
                <a:gd name="T19" fmla="*/ 56 h 80"/>
                <a:gd name="T20" fmla="*/ 6 w 54"/>
                <a:gd name="T21" fmla="*/ 54 h 80"/>
                <a:gd name="T22" fmla="*/ 17 w 54"/>
                <a:gd name="T23" fmla="*/ 72 h 80"/>
                <a:gd name="T24" fmla="*/ 27 w 54"/>
                <a:gd name="T25" fmla="*/ 74 h 80"/>
                <a:gd name="T26" fmla="*/ 40 w 54"/>
                <a:gd name="T27" fmla="*/ 63 h 80"/>
                <a:gd name="T28" fmla="*/ 24 w 54"/>
                <a:gd name="T29" fmla="*/ 47 h 80"/>
                <a:gd name="T30" fmla="*/ 3 w 54"/>
                <a:gd name="T31" fmla="*/ 22 h 80"/>
                <a:gd name="T32" fmla="*/ 31 w 54"/>
                <a:gd name="T33" fmla="*/ 0 h 80"/>
                <a:gd name="T34" fmla="*/ 44 w 54"/>
                <a:gd name="T35" fmla="*/ 1 h 80"/>
                <a:gd name="T36" fmla="*/ 51 w 54"/>
                <a:gd name="T37" fmla="*/ 2 h 80"/>
                <a:gd name="T38" fmla="*/ 49 w 54"/>
                <a:gd name="T39" fmla="*/ 22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54" h="80">
                  <a:moveTo>
                    <a:pt x="49" y="22"/>
                  </a:moveTo>
                  <a:cubicBezTo>
                    <a:pt x="49" y="23"/>
                    <a:pt x="45" y="23"/>
                    <a:pt x="44" y="22"/>
                  </a:cubicBezTo>
                  <a:cubicBezTo>
                    <a:pt x="43" y="14"/>
                    <a:pt x="41" y="10"/>
                    <a:pt x="37" y="8"/>
                  </a:cubicBezTo>
                  <a:cubicBezTo>
                    <a:pt x="35" y="6"/>
                    <a:pt x="32" y="6"/>
                    <a:pt x="28" y="6"/>
                  </a:cubicBezTo>
                  <a:cubicBezTo>
                    <a:pt x="21" y="6"/>
                    <a:pt x="16" y="10"/>
                    <a:pt x="16" y="17"/>
                  </a:cubicBezTo>
                  <a:cubicBezTo>
                    <a:pt x="16" y="23"/>
                    <a:pt x="19" y="27"/>
                    <a:pt x="34" y="34"/>
                  </a:cubicBezTo>
                  <a:cubicBezTo>
                    <a:pt x="50" y="41"/>
                    <a:pt x="54" y="48"/>
                    <a:pt x="54" y="57"/>
                  </a:cubicBezTo>
                  <a:cubicBezTo>
                    <a:pt x="54" y="71"/>
                    <a:pt x="41" y="80"/>
                    <a:pt x="24" y="80"/>
                  </a:cubicBezTo>
                  <a:cubicBezTo>
                    <a:pt x="17" y="80"/>
                    <a:pt x="8" y="79"/>
                    <a:pt x="4" y="77"/>
                  </a:cubicBezTo>
                  <a:cubicBezTo>
                    <a:pt x="2" y="72"/>
                    <a:pt x="1" y="60"/>
                    <a:pt x="0" y="56"/>
                  </a:cubicBezTo>
                  <a:cubicBezTo>
                    <a:pt x="1" y="55"/>
                    <a:pt x="5" y="54"/>
                    <a:pt x="6" y="54"/>
                  </a:cubicBezTo>
                  <a:cubicBezTo>
                    <a:pt x="9" y="64"/>
                    <a:pt x="12" y="69"/>
                    <a:pt x="17" y="72"/>
                  </a:cubicBezTo>
                  <a:cubicBezTo>
                    <a:pt x="20" y="73"/>
                    <a:pt x="24" y="74"/>
                    <a:pt x="27" y="74"/>
                  </a:cubicBezTo>
                  <a:cubicBezTo>
                    <a:pt x="35" y="74"/>
                    <a:pt x="40" y="70"/>
                    <a:pt x="40" y="63"/>
                  </a:cubicBezTo>
                  <a:cubicBezTo>
                    <a:pt x="40" y="57"/>
                    <a:pt x="36" y="53"/>
                    <a:pt x="24" y="47"/>
                  </a:cubicBezTo>
                  <a:cubicBezTo>
                    <a:pt x="9" y="39"/>
                    <a:pt x="3" y="33"/>
                    <a:pt x="3" y="22"/>
                  </a:cubicBezTo>
                  <a:cubicBezTo>
                    <a:pt x="3" y="11"/>
                    <a:pt x="12" y="0"/>
                    <a:pt x="31" y="0"/>
                  </a:cubicBezTo>
                  <a:cubicBezTo>
                    <a:pt x="36" y="0"/>
                    <a:pt x="40" y="0"/>
                    <a:pt x="44" y="1"/>
                  </a:cubicBezTo>
                  <a:cubicBezTo>
                    <a:pt x="47" y="2"/>
                    <a:pt x="50" y="2"/>
                    <a:pt x="51" y="2"/>
                  </a:cubicBezTo>
                  <a:cubicBezTo>
                    <a:pt x="50" y="8"/>
                    <a:pt x="50" y="14"/>
                    <a:pt x="49" y="22"/>
                  </a:cubicBezTo>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18" name="Freeform 15">
              <a:extLst>
                <a:ext uri="{FF2B5EF4-FFF2-40B4-BE49-F238E27FC236}">
                  <a16:creationId xmlns:a16="http://schemas.microsoft.com/office/drawing/2014/main" id="{0FB524F9-2CCD-E9E4-3BCA-709631D8471F}"/>
                </a:ext>
              </a:extLst>
            </p:cNvPr>
            <p:cNvSpPr>
              <a:spLocks/>
            </p:cNvSpPr>
            <p:nvPr userDrawn="1"/>
          </p:nvSpPr>
          <p:spPr bwMode="auto">
            <a:xfrm>
              <a:off x="2670175" y="4941888"/>
              <a:ext cx="904875" cy="884238"/>
            </a:xfrm>
            <a:custGeom>
              <a:avLst/>
              <a:gdLst>
                <a:gd name="T0" fmla="*/ 82 w 82"/>
                <a:gd name="T1" fmla="*/ 67 h 80"/>
                <a:gd name="T2" fmla="*/ 81 w 82"/>
                <a:gd name="T3" fmla="*/ 72 h 80"/>
                <a:gd name="T4" fmla="*/ 60 w 82"/>
                <a:gd name="T5" fmla="*/ 80 h 80"/>
                <a:gd name="T6" fmla="*/ 59 w 82"/>
                <a:gd name="T7" fmla="*/ 79 h 80"/>
                <a:gd name="T8" fmla="*/ 59 w 82"/>
                <a:gd name="T9" fmla="*/ 68 h 80"/>
                <a:gd name="T10" fmla="*/ 57 w 82"/>
                <a:gd name="T11" fmla="*/ 67 h 80"/>
                <a:gd name="T12" fmla="*/ 32 w 82"/>
                <a:gd name="T13" fmla="*/ 79 h 80"/>
                <a:gd name="T14" fmla="*/ 9 w 82"/>
                <a:gd name="T15" fmla="*/ 54 h 80"/>
                <a:gd name="T16" fmla="*/ 9 w 82"/>
                <a:gd name="T17" fmla="*/ 16 h 80"/>
                <a:gd name="T18" fmla="*/ 6 w 82"/>
                <a:gd name="T19" fmla="*/ 10 h 80"/>
                <a:gd name="T20" fmla="*/ 0 w 82"/>
                <a:gd name="T21" fmla="*/ 8 h 80"/>
                <a:gd name="T22" fmla="*/ 1 w 82"/>
                <a:gd name="T23" fmla="*/ 3 h 80"/>
                <a:gd name="T24" fmla="*/ 25 w 82"/>
                <a:gd name="T25" fmla="*/ 0 h 80"/>
                <a:gd name="T26" fmla="*/ 24 w 82"/>
                <a:gd name="T27" fmla="*/ 37 h 80"/>
                <a:gd name="T28" fmla="*/ 25 w 82"/>
                <a:gd name="T29" fmla="*/ 57 h 80"/>
                <a:gd name="T30" fmla="*/ 41 w 82"/>
                <a:gd name="T31" fmla="*/ 68 h 80"/>
                <a:gd name="T32" fmla="*/ 56 w 82"/>
                <a:gd name="T33" fmla="*/ 62 h 80"/>
                <a:gd name="T34" fmla="*/ 59 w 82"/>
                <a:gd name="T35" fmla="*/ 57 h 80"/>
                <a:gd name="T36" fmla="*/ 59 w 82"/>
                <a:gd name="T37" fmla="*/ 16 h 80"/>
                <a:gd name="T38" fmla="*/ 55 w 82"/>
                <a:gd name="T39" fmla="*/ 10 h 80"/>
                <a:gd name="T40" fmla="*/ 46 w 82"/>
                <a:gd name="T41" fmla="*/ 8 h 80"/>
                <a:gd name="T42" fmla="*/ 47 w 82"/>
                <a:gd name="T43" fmla="*/ 3 h 80"/>
                <a:gd name="T44" fmla="*/ 74 w 82"/>
                <a:gd name="T45" fmla="*/ 0 h 80"/>
                <a:gd name="T46" fmla="*/ 73 w 82"/>
                <a:gd name="T47" fmla="*/ 17 h 80"/>
                <a:gd name="T48" fmla="*/ 73 w 82"/>
                <a:gd name="T49" fmla="*/ 60 h 80"/>
                <a:gd name="T50" fmla="*/ 78 w 82"/>
                <a:gd name="T51" fmla="*/ 67 h 80"/>
                <a:gd name="T52" fmla="*/ 82 w 82"/>
                <a:gd name="T53" fmla="*/ 67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82" h="80">
                  <a:moveTo>
                    <a:pt x="82" y="67"/>
                  </a:moveTo>
                  <a:cubicBezTo>
                    <a:pt x="82" y="68"/>
                    <a:pt x="82" y="72"/>
                    <a:pt x="81" y="72"/>
                  </a:cubicBezTo>
                  <a:cubicBezTo>
                    <a:pt x="74" y="75"/>
                    <a:pt x="64" y="79"/>
                    <a:pt x="60" y="80"/>
                  </a:cubicBezTo>
                  <a:cubicBezTo>
                    <a:pt x="60" y="80"/>
                    <a:pt x="59" y="79"/>
                    <a:pt x="59" y="79"/>
                  </a:cubicBezTo>
                  <a:cubicBezTo>
                    <a:pt x="59" y="76"/>
                    <a:pt x="59" y="71"/>
                    <a:pt x="59" y="68"/>
                  </a:cubicBezTo>
                  <a:cubicBezTo>
                    <a:pt x="59" y="67"/>
                    <a:pt x="58" y="67"/>
                    <a:pt x="57" y="67"/>
                  </a:cubicBezTo>
                  <a:cubicBezTo>
                    <a:pt x="46" y="77"/>
                    <a:pt x="38" y="79"/>
                    <a:pt x="32" y="79"/>
                  </a:cubicBezTo>
                  <a:cubicBezTo>
                    <a:pt x="13" y="79"/>
                    <a:pt x="10" y="66"/>
                    <a:pt x="9" y="54"/>
                  </a:cubicBezTo>
                  <a:cubicBezTo>
                    <a:pt x="9" y="44"/>
                    <a:pt x="10" y="24"/>
                    <a:pt x="9" y="16"/>
                  </a:cubicBezTo>
                  <a:cubicBezTo>
                    <a:pt x="9" y="13"/>
                    <a:pt x="9" y="11"/>
                    <a:pt x="6" y="10"/>
                  </a:cubicBezTo>
                  <a:cubicBezTo>
                    <a:pt x="5" y="9"/>
                    <a:pt x="4" y="9"/>
                    <a:pt x="0" y="8"/>
                  </a:cubicBezTo>
                  <a:cubicBezTo>
                    <a:pt x="0" y="7"/>
                    <a:pt x="0" y="3"/>
                    <a:pt x="1" y="3"/>
                  </a:cubicBezTo>
                  <a:cubicBezTo>
                    <a:pt x="9" y="3"/>
                    <a:pt x="20" y="1"/>
                    <a:pt x="25" y="0"/>
                  </a:cubicBezTo>
                  <a:cubicBezTo>
                    <a:pt x="25" y="5"/>
                    <a:pt x="24" y="15"/>
                    <a:pt x="24" y="37"/>
                  </a:cubicBezTo>
                  <a:cubicBezTo>
                    <a:pt x="24" y="47"/>
                    <a:pt x="24" y="54"/>
                    <a:pt x="25" y="57"/>
                  </a:cubicBezTo>
                  <a:cubicBezTo>
                    <a:pt x="27" y="63"/>
                    <a:pt x="31" y="68"/>
                    <a:pt x="41" y="68"/>
                  </a:cubicBezTo>
                  <a:cubicBezTo>
                    <a:pt x="46" y="68"/>
                    <a:pt x="52" y="66"/>
                    <a:pt x="56" y="62"/>
                  </a:cubicBezTo>
                  <a:cubicBezTo>
                    <a:pt x="58" y="61"/>
                    <a:pt x="58" y="59"/>
                    <a:pt x="59" y="57"/>
                  </a:cubicBezTo>
                  <a:cubicBezTo>
                    <a:pt x="59" y="55"/>
                    <a:pt x="59" y="39"/>
                    <a:pt x="59" y="16"/>
                  </a:cubicBezTo>
                  <a:cubicBezTo>
                    <a:pt x="58" y="13"/>
                    <a:pt x="58" y="11"/>
                    <a:pt x="55" y="10"/>
                  </a:cubicBezTo>
                  <a:cubicBezTo>
                    <a:pt x="52" y="9"/>
                    <a:pt x="51" y="9"/>
                    <a:pt x="46" y="8"/>
                  </a:cubicBezTo>
                  <a:cubicBezTo>
                    <a:pt x="46" y="7"/>
                    <a:pt x="46" y="3"/>
                    <a:pt x="47" y="3"/>
                  </a:cubicBezTo>
                  <a:cubicBezTo>
                    <a:pt x="57" y="3"/>
                    <a:pt x="70" y="1"/>
                    <a:pt x="74" y="0"/>
                  </a:cubicBezTo>
                  <a:cubicBezTo>
                    <a:pt x="74" y="4"/>
                    <a:pt x="74" y="10"/>
                    <a:pt x="73" y="17"/>
                  </a:cubicBezTo>
                  <a:cubicBezTo>
                    <a:pt x="73" y="60"/>
                    <a:pt x="73" y="60"/>
                    <a:pt x="73" y="60"/>
                  </a:cubicBezTo>
                  <a:cubicBezTo>
                    <a:pt x="73" y="65"/>
                    <a:pt x="74" y="67"/>
                    <a:pt x="78" y="67"/>
                  </a:cubicBezTo>
                  <a:lnTo>
                    <a:pt x="82" y="67"/>
                  </a:lnTo>
                  <a:close/>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19" name="Freeform 16">
              <a:extLst>
                <a:ext uri="{FF2B5EF4-FFF2-40B4-BE49-F238E27FC236}">
                  <a16:creationId xmlns:a16="http://schemas.microsoft.com/office/drawing/2014/main" id="{7F58AB9B-B232-CC78-6A44-1B456A16615D}"/>
                </a:ext>
              </a:extLst>
            </p:cNvPr>
            <p:cNvSpPr>
              <a:spLocks/>
            </p:cNvSpPr>
            <p:nvPr userDrawn="1"/>
          </p:nvSpPr>
          <p:spPr bwMode="auto">
            <a:xfrm>
              <a:off x="3651250" y="4930775"/>
              <a:ext cx="641350" cy="873125"/>
            </a:xfrm>
            <a:custGeom>
              <a:avLst/>
              <a:gdLst>
                <a:gd name="T0" fmla="*/ 58 w 58"/>
                <a:gd name="T1" fmla="*/ 4 h 79"/>
                <a:gd name="T2" fmla="*/ 58 w 58"/>
                <a:gd name="T3" fmla="*/ 7 h 79"/>
                <a:gd name="T4" fmla="*/ 52 w 58"/>
                <a:gd name="T5" fmla="*/ 19 h 79"/>
                <a:gd name="T6" fmla="*/ 50 w 58"/>
                <a:gd name="T7" fmla="*/ 20 h 79"/>
                <a:gd name="T8" fmla="*/ 38 w 58"/>
                <a:gd name="T9" fmla="*/ 14 h 79"/>
                <a:gd name="T10" fmla="*/ 28 w 58"/>
                <a:gd name="T11" fmla="*/ 22 h 79"/>
                <a:gd name="T12" fmla="*/ 26 w 58"/>
                <a:gd name="T13" fmla="*/ 29 h 79"/>
                <a:gd name="T14" fmla="*/ 27 w 58"/>
                <a:gd name="T15" fmla="*/ 65 h 79"/>
                <a:gd name="T16" fmla="*/ 31 w 58"/>
                <a:gd name="T17" fmla="*/ 71 h 79"/>
                <a:gd name="T18" fmla="*/ 40 w 58"/>
                <a:gd name="T19" fmla="*/ 73 h 79"/>
                <a:gd name="T20" fmla="*/ 40 w 58"/>
                <a:gd name="T21" fmla="*/ 79 h 79"/>
                <a:gd name="T22" fmla="*/ 19 w 58"/>
                <a:gd name="T23" fmla="*/ 78 h 79"/>
                <a:gd name="T24" fmla="*/ 0 w 58"/>
                <a:gd name="T25" fmla="*/ 79 h 79"/>
                <a:gd name="T26" fmla="*/ 0 w 58"/>
                <a:gd name="T27" fmla="*/ 73 h 79"/>
                <a:gd name="T28" fmla="*/ 8 w 58"/>
                <a:gd name="T29" fmla="*/ 72 h 79"/>
                <a:gd name="T30" fmla="*/ 11 w 58"/>
                <a:gd name="T31" fmla="*/ 66 h 79"/>
                <a:gd name="T32" fmla="*/ 12 w 58"/>
                <a:gd name="T33" fmla="*/ 34 h 79"/>
                <a:gd name="T34" fmla="*/ 12 w 58"/>
                <a:gd name="T35" fmla="*/ 19 h 79"/>
                <a:gd name="T36" fmla="*/ 1 w 58"/>
                <a:gd name="T37" fmla="*/ 11 h 79"/>
                <a:gd name="T38" fmla="*/ 2 w 58"/>
                <a:gd name="T39" fmla="*/ 7 h 79"/>
                <a:gd name="T40" fmla="*/ 25 w 58"/>
                <a:gd name="T41" fmla="*/ 0 h 79"/>
                <a:gd name="T42" fmla="*/ 26 w 58"/>
                <a:gd name="T43" fmla="*/ 0 h 79"/>
                <a:gd name="T44" fmla="*/ 26 w 58"/>
                <a:gd name="T45" fmla="*/ 15 h 79"/>
                <a:gd name="T46" fmla="*/ 27 w 58"/>
                <a:gd name="T47" fmla="*/ 16 h 79"/>
                <a:gd name="T48" fmla="*/ 39 w 58"/>
                <a:gd name="T49" fmla="*/ 3 h 79"/>
                <a:gd name="T50" fmla="*/ 49 w 58"/>
                <a:gd name="T51" fmla="*/ 0 h 79"/>
                <a:gd name="T52" fmla="*/ 58 w 58"/>
                <a:gd name="T53" fmla="*/ 4 h 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58" h="79">
                  <a:moveTo>
                    <a:pt x="58" y="4"/>
                  </a:moveTo>
                  <a:cubicBezTo>
                    <a:pt x="58" y="5"/>
                    <a:pt x="58" y="6"/>
                    <a:pt x="58" y="7"/>
                  </a:cubicBezTo>
                  <a:cubicBezTo>
                    <a:pt x="57" y="9"/>
                    <a:pt x="54" y="17"/>
                    <a:pt x="52" y="19"/>
                  </a:cubicBezTo>
                  <a:cubicBezTo>
                    <a:pt x="52" y="19"/>
                    <a:pt x="51" y="20"/>
                    <a:pt x="50" y="20"/>
                  </a:cubicBezTo>
                  <a:cubicBezTo>
                    <a:pt x="47" y="17"/>
                    <a:pt x="42" y="14"/>
                    <a:pt x="38" y="14"/>
                  </a:cubicBezTo>
                  <a:cubicBezTo>
                    <a:pt x="34" y="14"/>
                    <a:pt x="30" y="18"/>
                    <a:pt x="28" y="22"/>
                  </a:cubicBezTo>
                  <a:cubicBezTo>
                    <a:pt x="27" y="23"/>
                    <a:pt x="26" y="26"/>
                    <a:pt x="26" y="29"/>
                  </a:cubicBezTo>
                  <a:cubicBezTo>
                    <a:pt x="26" y="42"/>
                    <a:pt x="26" y="61"/>
                    <a:pt x="27" y="65"/>
                  </a:cubicBezTo>
                  <a:cubicBezTo>
                    <a:pt x="27" y="68"/>
                    <a:pt x="28" y="70"/>
                    <a:pt x="31" y="71"/>
                  </a:cubicBezTo>
                  <a:cubicBezTo>
                    <a:pt x="34" y="72"/>
                    <a:pt x="36" y="73"/>
                    <a:pt x="40" y="73"/>
                  </a:cubicBezTo>
                  <a:cubicBezTo>
                    <a:pt x="41" y="74"/>
                    <a:pt x="41" y="78"/>
                    <a:pt x="40" y="79"/>
                  </a:cubicBezTo>
                  <a:cubicBezTo>
                    <a:pt x="37" y="79"/>
                    <a:pt x="27" y="78"/>
                    <a:pt x="19" y="78"/>
                  </a:cubicBezTo>
                  <a:cubicBezTo>
                    <a:pt x="14" y="78"/>
                    <a:pt x="4" y="79"/>
                    <a:pt x="0" y="79"/>
                  </a:cubicBezTo>
                  <a:cubicBezTo>
                    <a:pt x="0" y="78"/>
                    <a:pt x="0" y="74"/>
                    <a:pt x="0" y="73"/>
                  </a:cubicBezTo>
                  <a:cubicBezTo>
                    <a:pt x="3" y="73"/>
                    <a:pt x="6" y="72"/>
                    <a:pt x="8" y="72"/>
                  </a:cubicBezTo>
                  <a:cubicBezTo>
                    <a:pt x="10" y="71"/>
                    <a:pt x="11" y="70"/>
                    <a:pt x="11" y="66"/>
                  </a:cubicBezTo>
                  <a:cubicBezTo>
                    <a:pt x="12" y="63"/>
                    <a:pt x="12" y="47"/>
                    <a:pt x="12" y="34"/>
                  </a:cubicBezTo>
                  <a:cubicBezTo>
                    <a:pt x="12" y="27"/>
                    <a:pt x="12" y="21"/>
                    <a:pt x="12" y="19"/>
                  </a:cubicBezTo>
                  <a:cubicBezTo>
                    <a:pt x="11" y="16"/>
                    <a:pt x="10" y="14"/>
                    <a:pt x="1" y="11"/>
                  </a:cubicBezTo>
                  <a:cubicBezTo>
                    <a:pt x="1" y="10"/>
                    <a:pt x="1" y="7"/>
                    <a:pt x="2" y="7"/>
                  </a:cubicBezTo>
                  <a:cubicBezTo>
                    <a:pt x="9" y="6"/>
                    <a:pt x="20" y="3"/>
                    <a:pt x="25" y="0"/>
                  </a:cubicBezTo>
                  <a:cubicBezTo>
                    <a:pt x="26" y="0"/>
                    <a:pt x="26" y="0"/>
                    <a:pt x="26" y="0"/>
                  </a:cubicBezTo>
                  <a:cubicBezTo>
                    <a:pt x="26" y="3"/>
                    <a:pt x="26" y="12"/>
                    <a:pt x="26" y="15"/>
                  </a:cubicBezTo>
                  <a:cubicBezTo>
                    <a:pt x="26" y="16"/>
                    <a:pt x="27" y="16"/>
                    <a:pt x="27" y="16"/>
                  </a:cubicBezTo>
                  <a:cubicBezTo>
                    <a:pt x="31" y="11"/>
                    <a:pt x="35" y="7"/>
                    <a:pt x="39" y="3"/>
                  </a:cubicBezTo>
                  <a:cubicBezTo>
                    <a:pt x="42" y="1"/>
                    <a:pt x="45" y="0"/>
                    <a:pt x="49" y="0"/>
                  </a:cubicBezTo>
                  <a:cubicBezTo>
                    <a:pt x="52" y="0"/>
                    <a:pt x="56" y="1"/>
                    <a:pt x="58" y="4"/>
                  </a:cubicBezTo>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20" name="Freeform 17">
              <a:extLst>
                <a:ext uri="{FF2B5EF4-FFF2-40B4-BE49-F238E27FC236}">
                  <a16:creationId xmlns:a16="http://schemas.microsoft.com/office/drawing/2014/main" id="{CDED2691-22F1-B0FB-7A1B-F38F5C1BC9BE}"/>
                </a:ext>
              </a:extLst>
            </p:cNvPr>
            <p:cNvSpPr>
              <a:spLocks/>
            </p:cNvSpPr>
            <p:nvPr userDrawn="1"/>
          </p:nvSpPr>
          <p:spPr bwMode="auto">
            <a:xfrm>
              <a:off x="6069013" y="4489450"/>
              <a:ext cx="1014413" cy="1314450"/>
            </a:xfrm>
            <a:custGeom>
              <a:avLst/>
              <a:gdLst>
                <a:gd name="T0" fmla="*/ 41 w 92"/>
                <a:gd name="T1" fmla="*/ 66 h 119"/>
                <a:gd name="T2" fmla="*/ 42 w 92"/>
                <a:gd name="T3" fmla="*/ 64 h 119"/>
                <a:gd name="T4" fmla="*/ 50 w 92"/>
                <a:gd name="T5" fmla="*/ 65 h 119"/>
                <a:gd name="T6" fmla="*/ 63 w 92"/>
                <a:gd name="T7" fmla="*/ 62 h 119"/>
                <a:gd name="T8" fmla="*/ 75 w 92"/>
                <a:gd name="T9" fmla="*/ 37 h 119"/>
                <a:gd name="T10" fmla="*/ 44 w 92"/>
                <a:gd name="T11" fmla="*/ 7 h 119"/>
                <a:gd name="T12" fmla="*/ 36 w 92"/>
                <a:gd name="T13" fmla="*/ 7 h 119"/>
                <a:gd name="T14" fmla="*/ 34 w 92"/>
                <a:gd name="T15" fmla="*/ 10 h 119"/>
                <a:gd name="T16" fmla="*/ 34 w 92"/>
                <a:gd name="T17" fmla="*/ 56 h 119"/>
                <a:gd name="T18" fmla="*/ 34 w 92"/>
                <a:gd name="T19" fmla="*/ 102 h 119"/>
                <a:gd name="T20" fmla="*/ 41 w 92"/>
                <a:gd name="T21" fmla="*/ 111 h 119"/>
                <a:gd name="T22" fmla="*/ 49 w 92"/>
                <a:gd name="T23" fmla="*/ 113 h 119"/>
                <a:gd name="T24" fmla="*/ 49 w 92"/>
                <a:gd name="T25" fmla="*/ 119 h 119"/>
                <a:gd name="T26" fmla="*/ 26 w 92"/>
                <a:gd name="T27" fmla="*/ 118 h 119"/>
                <a:gd name="T28" fmla="*/ 4 w 92"/>
                <a:gd name="T29" fmla="*/ 119 h 119"/>
                <a:gd name="T30" fmla="*/ 4 w 92"/>
                <a:gd name="T31" fmla="*/ 113 h 119"/>
                <a:gd name="T32" fmla="*/ 11 w 92"/>
                <a:gd name="T33" fmla="*/ 112 h 119"/>
                <a:gd name="T34" fmla="*/ 17 w 92"/>
                <a:gd name="T35" fmla="*/ 101 h 119"/>
                <a:gd name="T36" fmla="*/ 18 w 92"/>
                <a:gd name="T37" fmla="*/ 58 h 119"/>
                <a:gd name="T38" fmla="*/ 17 w 92"/>
                <a:gd name="T39" fmla="*/ 17 h 119"/>
                <a:gd name="T40" fmla="*/ 10 w 92"/>
                <a:gd name="T41" fmla="*/ 7 h 119"/>
                <a:gd name="T42" fmla="*/ 1 w 92"/>
                <a:gd name="T43" fmla="*/ 5 h 119"/>
                <a:gd name="T44" fmla="*/ 1 w 92"/>
                <a:gd name="T45" fmla="*/ 0 h 119"/>
                <a:gd name="T46" fmla="*/ 24 w 92"/>
                <a:gd name="T47" fmla="*/ 0 h 119"/>
                <a:gd name="T48" fmla="*/ 55 w 92"/>
                <a:gd name="T49" fmla="*/ 0 h 119"/>
                <a:gd name="T50" fmla="*/ 81 w 92"/>
                <a:gd name="T51" fmla="*/ 7 h 119"/>
                <a:gd name="T52" fmla="*/ 92 w 92"/>
                <a:gd name="T53" fmla="*/ 33 h 119"/>
                <a:gd name="T54" fmla="*/ 72 w 92"/>
                <a:gd name="T55" fmla="*/ 66 h 119"/>
                <a:gd name="T56" fmla="*/ 52 w 92"/>
                <a:gd name="T57" fmla="*/ 71 h 119"/>
                <a:gd name="T58" fmla="*/ 44 w 92"/>
                <a:gd name="T59" fmla="*/ 70 h 119"/>
                <a:gd name="T60" fmla="*/ 41 w 92"/>
                <a:gd name="T61" fmla="*/ 66 h 1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92" h="119">
                  <a:moveTo>
                    <a:pt x="41" y="66"/>
                  </a:moveTo>
                  <a:cubicBezTo>
                    <a:pt x="41" y="65"/>
                    <a:pt x="42" y="64"/>
                    <a:pt x="42" y="64"/>
                  </a:cubicBezTo>
                  <a:cubicBezTo>
                    <a:pt x="44" y="64"/>
                    <a:pt x="47" y="65"/>
                    <a:pt x="50" y="65"/>
                  </a:cubicBezTo>
                  <a:cubicBezTo>
                    <a:pt x="55" y="65"/>
                    <a:pt x="59" y="64"/>
                    <a:pt x="63" y="62"/>
                  </a:cubicBezTo>
                  <a:cubicBezTo>
                    <a:pt x="72" y="57"/>
                    <a:pt x="75" y="48"/>
                    <a:pt x="75" y="37"/>
                  </a:cubicBezTo>
                  <a:cubicBezTo>
                    <a:pt x="75" y="19"/>
                    <a:pt x="66" y="7"/>
                    <a:pt x="44" y="7"/>
                  </a:cubicBezTo>
                  <a:cubicBezTo>
                    <a:pt x="42" y="7"/>
                    <a:pt x="37" y="7"/>
                    <a:pt x="36" y="7"/>
                  </a:cubicBezTo>
                  <a:cubicBezTo>
                    <a:pt x="35" y="8"/>
                    <a:pt x="35" y="9"/>
                    <a:pt x="34" y="10"/>
                  </a:cubicBezTo>
                  <a:cubicBezTo>
                    <a:pt x="34" y="15"/>
                    <a:pt x="34" y="25"/>
                    <a:pt x="34" y="56"/>
                  </a:cubicBezTo>
                  <a:cubicBezTo>
                    <a:pt x="34" y="77"/>
                    <a:pt x="34" y="92"/>
                    <a:pt x="34" y="102"/>
                  </a:cubicBezTo>
                  <a:cubicBezTo>
                    <a:pt x="35" y="109"/>
                    <a:pt x="36" y="110"/>
                    <a:pt x="41" y="111"/>
                  </a:cubicBezTo>
                  <a:cubicBezTo>
                    <a:pt x="44" y="112"/>
                    <a:pt x="44" y="113"/>
                    <a:pt x="49" y="113"/>
                  </a:cubicBezTo>
                  <a:cubicBezTo>
                    <a:pt x="50" y="114"/>
                    <a:pt x="49" y="118"/>
                    <a:pt x="49" y="119"/>
                  </a:cubicBezTo>
                  <a:cubicBezTo>
                    <a:pt x="43" y="119"/>
                    <a:pt x="34" y="118"/>
                    <a:pt x="26" y="118"/>
                  </a:cubicBezTo>
                  <a:cubicBezTo>
                    <a:pt x="17" y="118"/>
                    <a:pt x="8" y="119"/>
                    <a:pt x="4" y="119"/>
                  </a:cubicBezTo>
                  <a:cubicBezTo>
                    <a:pt x="3" y="118"/>
                    <a:pt x="3" y="114"/>
                    <a:pt x="4" y="113"/>
                  </a:cubicBezTo>
                  <a:cubicBezTo>
                    <a:pt x="8" y="113"/>
                    <a:pt x="9" y="112"/>
                    <a:pt x="11" y="112"/>
                  </a:cubicBezTo>
                  <a:cubicBezTo>
                    <a:pt x="16" y="111"/>
                    <a:pt x="17" y="108"/>
                    <a:pt x="17" y="101"/>
                  </a:cubicBezTo>
                  <a:cubicBezTo>
                    <a:pt x="17" y="94"/>
                    <a:pt x="18" y="79"/>
                    <a:pt x="18" y="58"/>
                  </a:cubicBezTo>
                  <a:cubicBezTo>
                    <a:pt x="18" y="36"/>
                    <a:pt x="18" y="23"/>
                    <a:pt x="17" y="17"/>
                  </a:cubicBezTo>
                  <a:cubicBezTo>
                    <a:pt x="17" y="10"/>
                    <a:pt x="16" y="8"/>
                    <a:pt x="10" y="7"/>
                  </a:cubicBezTo>
                  <a:cubicBezTo>
                    <a:pt x="8" y="6"/>
                    <a:pt x="5" y="6"/>
                    <a:pt x="1" y="5"/>
                  </a:cubicBezTo>
                  <a:cubicBezTo>
                    <a:pt x="0" y="4"/>
                    <a:pt x="1" y="0"/>
                    <a:pt x="1" y="0"/>
                  </a:cubicBezTo>
                  <a:cubicBezTo>
                    <a:pt x="5" y="0"/>
                    <a:pt x="15" y="0"/>
                    <a:pt x="24" y="0"/>
                  </a:cubicBezTo>
                  <a:cubicBezTo>
                    <a:pt x="36" y="0"/>
                    <a:pt x="44" y="0"/>
                    <a:pt x="55" y="0"/>
                  </a:cubicBezTo>
                  <a:cubicBezTo>
                    <a:pt x="62" y="0"/>
                    <a:pt x="73" y="1"/>
                    <a:pt x="81" y="7"/>
                  </a:cubicBezTo>
                  <a:cubicBezTo>
                    <a:pt x="87" y="12"/>
                    <a:pt x="92" y="20"/>
                    <a:pt x="92" y="33"/>
                  </a:cubicBezTo>
                  <a:cubicBezTo>
                    <a:pt x="92" y="51"/>
                    <a:pt x="82" y="62"/>
                    <a:pt x="72" y="66"/>
                  </a:cubicBezTo>
                  <a:cubicBezTo>
                    <a:pt x="65" y="70"/>
                    <a:pt x="59" y="71"/>
                    <a:pt x="52" y="71"/>
                  </a:cubicBezTo>
                  <a:cubicBezTo>
                    <a:pt x="49" y="71"/>
                    <a:pt x="46" y="71"/>
                    <a:pt x="44" y="70"/>
                  </a:cubicBezTo>
                  <a:cubicBezTo>
                    <a:pt x="43" y="70"/>
                    <a:pt x="41" y="67"/>
                    <a:pt x="41" y="66"/>
                  </a:cubicBezTo>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21" name="Freeform 18">
              <a:extLst>
                <a:ext uri="{FF2B5EF4-FFF2-40B4-BE49-F238E27FC236}">
                  <a16:creationId xmlns:a16="http://schemas.microsoft.com/office/drawing/2014/main" id="{392AC504-8FA3-796C-B788-FBA7272B9B70}"/>
                </a:ext>
              </a:extLst>
            </p:cNvPr>
            <p:cNvSpPr>
              <a:spLocks noEditPoints="1"/>
            </p:cNvSpPr>
            <p:nvPr userDrawn="1"/>
          </p:nvSpPr>
          <p:spPr bwMode="auto">
            <a:xfrm>
              <a:off x="7083425" y="4930775"/>
              <a:ext cx="706438" cy="884238"/>
            </a:xfrm>
            <a:custGeom>
              <a:avLst/>
              <a:gdLst>
                <a:gd name="T0" fmla="*/ 52 w 64"/>
                <a:gd name="T1" fmla="*/ 80 h 80"/>
                <a:gd name="T2" fmla="*/ 43 w 64"/>
                <a:gd name="T3" fmla="*/ 75 h 80"/>
                <a:gd name="T4" fmla="*/ 41 w 64"/>
                <a:gd name="T5" fmla="*/ 71 h 80"/>
                <a:gd name="T6" fmla="*/ 40 w 64"/>
                <a:gd name="T7" fmla="*/ 71 h 80"/>
                <a:gd name="T8" fmla="*/ 17 w 64"/>
                <a:gd name="T9" fmla="*/ 80 h 80"/>
                <a:gd name="T10" fmla="*/ 7 w 64"/>
                <a:gd name="T11" fmla="*/ 76 h 80"/>
                <a:gd name="T12" fmla="*/ 0 w 64"/>
                <a:gd name="T13" fmla="*/ 59 h 80"/>
                <a:gd name="T14" fmla="*/ 4 w 64"/>
                <a:gd name="T15" fmla="*/ 48 h 80"/>
                <a:gd name="T16" fmla="*/ 40 w 64"/>
                <a:gd name="T17" fmla="*/ 35 h 80"/>
                <a:gd name="T18" fmla="*/ 41 w 64"/>
                <a:gd name="T19" fmla="*/ 34 h 80"/>
                <a:gd name="T20" fmla="*/ 41 w 64"/>
                <a:gd name="T21" fmla="*/ 28 h 80"/>
                <a:gd name="T22" fmla="*/ 39 w 64"/>
                <a:gd name="T23" fmla="*/ 17 h 80"/>
                <a:gd name="T24" fmla="*/ 24 w 64"/>
                <a:gd name="T25" fmla="*/ 10 h 80"/>
                <a:gd name="T26" fmla="*/ 16 w 64"/>
                <a:gd name="T27" fmla="*/ 12 h 80"/>
                <a:gd name="T28" fmla="*/ 8 w 64"/>
                <a:gd name="T29" fmla="*/ 26 h 80"/>
                <a:gd name="T30" fmla="*/ 3 w 64"/>
                <a:gd name="T31" fmla="*/ 22 h 80"/>
                <a:gd name="T32" fmla="*/ 7 w 64"/>
                <a:gd name="T33" fmla="*/ 10 h 80"/>
                <a:gd name="T34" fmla="*/ 32 w 64"/>
                <a:gd name="T35" fmla="*/ 0 h 80"/>
                <a:gd name="T36" fmla="*/ 51 w 64"/>
                <a:gd name="T37" fmla="*/ 10 h 80"/>
                <a:gd name="T38" fmla="*/ 56 w 64"/>
                <a:gd name="T39" fmla="*/ 29 h 80"/>
                <a:gd name="T40" fmla="*/ 55 w 64"/>
                <a:gd name="T41" fmla="*/ 61 h 80"/>
                <a:gd name="T42" fmla="*/ 59 w 64"/>
                <a:gd name="T43" fmla="*/ 69 h 80"/>
                <a:gd name="T44" fmla="*/ 64 w 64"/>
                <a:gd name="T45" fmla="*/ 68 h 80"/>
                <a:gd name="T46" fmla="*/ 63 w 64"/>
                <a:gd name="T47" fmla="*/ 74 h 80"/>
                <a:gd name="T48" fmla="*/ 52 w 64"/>
                <a:gd name="T49" fmla="*/ 80 h 80"/>
                <a:gd name="T50" fmla="*/ 40 w 64"/>
                <a:gd name="T51" fmla="*/ 41 h 80"/>
                <a:gd name="T52" fmla="*/ 17 w 64"/>
                <a:gd name="T53" fmla="*/ 50 h 80"/>
                <a:gd name="T54" fmla="*/ 16 w 64"/>
                <a:gd name="T55" fmla="*/ 56 h 80"/>
                <a:gd name="T56" fmla="*/ 29 w 64"/>
                <a:gd name="T57" fmla="*/ 69 h 80"/>
                <a:gd name="T58" fmla="*/ 39 w 64"/>
                <a:gd name="T59" fmla="*/ 66 h 80"/>
                <a:gd name="T60" fmla="*/ 41 w 64"/>
                <a:gd name="T61" fmla="*/ 62 h 80"/>
                <a:gd name="T62" fmla="*/ 41 w 64"/>
                <a:gd name="T63" fmla="*/ 42 h 80"/>
                <a:gd name="T64" fmla="*/ 40 w 64"/>
                <a:gd name="T65" fmla="*/ 41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64" h="80">
                  <a:moveTo>
                    <a:pt x="52" y="80"/>
                  </a:moveTo>
                  <a:cubicBezTo>
                    <a:pt x="47" y="80"/>
                    <a:pt x="44" y="78"/>
                    <a:pt x="43" y="75"/>
                  </a:cubicBezTo>
                  <a:cubicBezTo>
                    <a:pt x="42" y="74"/>
                    <a:pt x="41" y="72"/>
                    <a:pt x="41" y="71"/>
                  </a:cubicBezTo>
                  <a:cubicBezTo>
                    <a:pt x="41" y="71"/>
                    <a:pt x="40" y="70"/>
                    <a:pt x="40" y="71"/>
                  </a:cubicBezTo>
                  <a:cubicBezTo>
                    <a:pt x="31" y="77"/>
                    <a:pt x="22" y="80"/>
                    <a:pt x="17" y="80"/>
                  </a:cubicBezTo>
                  <a:cubicBezTo>
                    <a:pt x="14" y="80"/>
                    <a:pt x="10" y="79"/>
                    <a:pt x="7" y="76"/>
                  </a:cubicBezTo>
                  <a:cubicBezTo>
                    <a:pt x="3" y="71"/>
                    <a:pt x="0" y="66"/>
                    <a:pt x="0" y="59"/>
                  </a:cubicBezTo>
                  <a:cubicBezTo>
                    <a:pt x="0" y="55"/>
                    <a:pt x="3" y="49"/>
                    <a:pt x="4" y="48"/>
                  </a:cubicBezTo>
                  <a:cubicBezTo>
                    <a:pt x="10" y="44"/>
                    <a:pt x="33" y="39"/>
                    <a:pt x="40" y="35"/>
                  </a:cubicBezTo>
                  <a:cubicBezTo>
                    <a:pt x="40" y="35"/>
                    <a:pt x="41" y="34"/>
                    <a:pt x="41" y="34"/>
                  </a:cubicBezTo>
                  <a:cubicBezTo>
                    <a:pt x="42" y="32"/>
                    <a:pt x="41" y="30"/>
                    <a:pt x="41" y="28"/>
                  </a:cubicBezTo>
                  <a:cubicBezTo>
                    <a:pt x="41" y="25"/>
                    <a:pt x="41" y="20"/>
                    <a:pt x="39" y="17"/>
                  </a:cubicBezTo>
                  <a:cubicBezTo>
                    <a:pt x="35" y="12"/>
                    <a:pt x="30" y="10"/>
                    <a:pt x="24" y="10"/>
                  </a:cubicBezTo>
                  <a:cubicBezTo>
                    <a:pt x="20" y="10"/>
                    <a:pt x="17" y="11"/>
                    <a:pt x="16" y="12"/>
                  </a:cubicBezTo>
                  <a:cubicBezTo>
                    <a:pt x="14" y="13"/>
                    <a:pt x="11" y="19"/>
                    <a:pt x="8" y="26"/>
                  </a:cubicBezTo>
                  <a:cubicBezTo>
                    <a:pt x="8" y="26"/>
                    <a:pt x="3" y="23"/>
                    <a:pt x="3" y="22"/>
                  </a:cubicBezTo>
                  <a:cubicBezTo>
                    <a:pt x="3" y="19"/>
                    <a:pt x="6" y="12"/>
                    <a:pt x="7" y="10"/>
                  </a:cubicBezTo>
                  <a:cubicBezTo>
                    <a:pt x="15" y="5"/>
                    <a:pt x="27" y="0"/>
                    <a:pt x="32" y="0"/>
                  </a:cubicBezTo>
                  <a:cubicBezTo>
                    <a:pt x="41" y="0"/>
                    <a:pt x="47" y="4"/>
                    <a:pt x="51" y="10"/>
                  </a:cubicBezTo>
                  <a:cubicBezTo>
                    <a:pt x="54" y="15"/>
                    <a:pt x="56" y="22"/>
                    <a:pt x="56" y="29"/>
                  </a:cubicBezTo>
                  <a:cubicBezTo>
                    <a:pt x="56" y="39"/>
                    <a:pt x="55" y="54"/>
                    <a:pt x="55" y="61"/>
                  </a:cubicBezTo>
                  <a:cubicBezTo>
                    <a:pt x="55" y="65"/>
                    <a:pt x="55" y="69"/>
                    <a:pt x="59" y="69"/>
                  </a:cubicBezTo>
                  <a:cubicBezTo>
                    <a:pt x="61" y="69"/>
                    <a:pt x="61" y="69"/>
                    <a:pt x="64" y="68"/>
                  </a:cubicBezTo>
                  <a:cubicBezTo>
                    <a:pt x="64" y="69"/>
                    <a:pt x="64" y="73"/>
                    <a:pt x="63" y="74"/>
                  </a:cubicBezTo>
                  <a:cubicBezTo>
                    <a:pt x="63" y="74"/>
                    <a:pt x="59" y="80"/>
                    <a:pt x="52" y="80"/>
                  </a:cubicBezTo>
                  <a:moveTo>
                    <a:pt x="40" y="41"/>
                  </a:moveTo>
                  <a:cubicBezTo>
                    <a:pt x="33" y="44"/>
                    <a:pt x="21" y="48"/>
                    <a:pt x="17" y="50"/>
                  </a:cubicBezTo>
                  <a:cubicBezTo>
                    <a:pt x="17" y="50"/>
                    <a:pt x="16" y="54"/>
                    <a:pt x="16" y="56"/>
                  </a:cubicBezTo>
                  <a:cubicBezTo>
                    <a:pt x="16" y="64"/>
                    <a:pt x="21" y="69"/>
                    <a:pt x="29" y="69"/>
                  </a:cubicBezTo>
                  <a:cubicBezTo>
                    <a:pt x="31" y="69"/>
                    <a:pt x="36" y="68"/>
                    <a:pt x="39" y="66"/>
                  </a:cubicBezTo>
                  <a:cubicBezTo>
                    <a:pt x="40" y="65"/>
                    <a:pt x="41" y="64"/>
                    <a:pt x="41" y="62"/>
                  </a:cubicBezTo>
                  <a:cubicBezTo>
                    <a:pt x="41" y="58"/>
                    <a:pt x="41" y="45"/>
                    <a:pt x="41" y="42"/>
                  </a:cubicBezTo>
                  <a:cubicBezTo>
                    <a:pt x="41" y="42"/>
                    <a:pt x="41" y="41"/>
                    <a:pt x="40" y="41"/>
                  </a:cubicBezTo>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22" name="Freeform 19">
              <a:extLst>
                <a:ext uri="{FF2B5EF4-FFF2-40B4-BE49-F238E27FC236}">
                  <a16:creationId xmlns:a16="http://schemas.microsoft.com/office/drawing/2014/main" id="{CC6266F0-7404-59CD-EEB9-862B3ECBD54A}"/>
                </a:ext>
              </a:extLst>
            </p:cNvPr>
            <p:cNvSpPr>
              <a:spLocks/>
            </p:cNvSpPr>
            <p:nvPr userDrawn="1"/>
          </p:nvSpPr>
          <p:spPr bwMode="auto">
            <a:xfrm>
              <a:off x="7854950" y="4930775"/>
              <a:ext cx="641350" cy="873125"/>
            </a:xfrm>
            <a:custGeom>
              <a:avLst/>
              <a:gdLst>
                <a:gd name="T0" fmla="*/ 58 w 58"/>
                <a:gd name="T1" fmla="*/ 4 h 79"/>
                <a:gd name="T2" fmla="*/ 58 w 58"/>
                <a:gd name="T3" fmla="*/ 7 h 79"/>
                <a:gd name="T4" fmla="*/ 52 w 58"/>
                <a:gd name="T5" fmla="*/ 19 h 79"/>
                <a:gd name="T6" fmla="*/ 50 w 58"/>
                <a:gd name="T7" fmla="*/ 20 h 79"/>
                <a:gd name="T8" fmla="*/ 38 w 58"/>
                <a:gd name="T9" fmla="*/ 14 h 79"/>
                <a:gd name="T10" fmla="*/ 28 w 58"/>
                <a:gd name="T11" fmla="*/ 22 h 79"/>
                <a:gd name="T12" fmla="*/ 26 w 58"/>
                <a:gd name="T13" fmla="*/ 29 h 79"/>
                <a:gd name="T14" fmla="*/ 27 w 58"/>
                <a:gd name="T15" fmla="*/ 65 h 79"/>
                <a:gd name="T16" fmla="*/ 31 w 58"/>
                <a:gd name="T17" fmla="*/ 71 h 79"/>
                <a:gd name="T18" fmla="*/ 40 w 58"/>
                <a:gd name="T19" fmla="*/ 73 h 79"/>
                <a:gd name="T20" fmla="*/ 39 w 58"/>
                <a:gd name="T21" fmla="*/ 79 h 79"/>
                <a:gd name="T22" fmla="*/ 19 w 58"/>
                <a:gd name="T23" fmla="*/ 78 h 79"/>
                <a:gd name="T24" fmla="*/ 0 w 58"/>
                <a:gd name="T25" fmla="*/ 79 h 79"/>
                <a:gd name="T26" fmla="*/ 0 w 58"/>
                <a:gd name="T27" fmla="*/ 73 h 79"/>
                <a:gd name="T28" fmla="*/ 8 w 58"/>
                <a:gd name="T29" fmla="*/ 72 h 79"/>
                <a:gd name="T30" fmla="*/ 11 w 58"/>
                <a:gd name="T31" fmla="*/ 66 h 79"/>
                <a:gd name="T32" fmla="*/ 12 w 58"/>
                <a:gd name="T33" fmla="*/ 34 h 79"/>
                <a:gd name="T34" fmla="*/ 12 w 58"/>
                <a:gd name="T35" fmla="*/ 19 h 79"/>
                <a:gd name="T36" fmla="*/ 1 w 58"/>
                <a:gd name="T37" fmla="*/ 11 h 79"/>
                <a:gd name="T38" fmla="*/ 2 w 58"/>
                <a:gd name="T39" fmla="*/ 7 h 79"/>
                <a:gd name="T40" fmla="*/ 25 w 58"/>
                <a:gd name="T41" fmla="*/ 0 h 79"/>
                <a:gd name="T42" fmla="*/ 26 w 58"/>
                <a:gd name="T43" fmla="*/ 0 h 79"/>
                <a:gd name="T44" fmla="*/ 26 w 58"/>
                <a:gd name="T45" fmla="*/ 15 h 79"/>
                <a:gd name="T46" fmla="*/ 27 w 58"/>
                <a:gd name="T47" fmla="*/ 16 h 79"/>
                <a:gd name="T48" fmla="*/ 39 w 58"/>
                <a:gd name="T49" fmla="*/ 3 h 79"/>
                <a:gd name="T50" fmla="*/ 49 w 58"/>
                <a:gd name="T51" fmla="*/ 0 h 79"/>
                <a:gd name="T52" fmla="*/ 58 w 58"/>
                <a:gd name="T53" fmla="*/ 4 h 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58" h="79">
                  <a:moveTo>
                    <a:pt x="58" y="4"/>
                  </a:moveTo>
                  <a:cubicBezTo>
                    <a:pt x="58" y="5"/>
                    <a:pt x="58" y="6"/>
                    <a:pt x="58" y="7"/>
                  </a:cubicBezTo>
                  <a:cubicBezTo>
                    <a:pt x="57" y="9"/>
                    <a:pt x="54" y="17"/>
                    <a:pt x="52" y="19"/>
                  </a:cubicBezTo>
                  <a:cubicBezTo>
                    <a:pt x="52" y="19"/>
                    <a:pt x="50" y="20"/>
                    <a:pt x="50" y="20"/>
                  </a:cubicBezTo>
                  <a:cubicBezTo>
                    <a:pt x="47" y="17"/>
                    <a:pt x="42" y="14"/>
                    <a:pt x="38" y="14"/>
                  </a:cubicBezTo>
                  <a:cubicBezTo>
                    <a:pt x="34" y="14"/>
                    <a:pt x="30" y="18"/>
                    <a:pt x="28" y="22"/>
                  </a:cubicBezTo>
                  <a:cubicBezTo>
                    <a:pt x="27" y="23"/>
                    <a:pt x="26" y="26"/>
                    <a:pt x="26" y="29"/>
                  </a:cubicBezTo>
                  <a:cubicBezTo>
                    <a:pt x="26" y="42"/>
                    <a:pt x="26" y="61"/>
                    <a:pt x="27" y="65"/>
                  </a:cubicBezTo>
                  <a:cubicBezTo>
                    <a:pt x="27" y="68"/>
                    <a:pt x="28" y="70"/>
                    <a:pt x="31" y="71"/>
                  </a:cubicBezTo>
                  <a:cubicBezTo>
                    <a:pt x="34" y="72"/>
                    <a:pt x="36" y="73"/>
                    <a:pt x="40" y="73"/>
                  </a:cubicBezTo>
                  <a:cubicBezTo>
                    <a:pt x="41" y="74"/>
                    <a:pt x="40" y="78"/>
                    <a:pt x="39" y="79"/>
                  </a:cubicBezTo>
                  <a:cubicBezTo>
                    <a:pt x="37" y="79"/>
                    <a:pt x="27" y="78"/>
                    <a:pt x="19" y="78"/>
                  </a:cubicBezTo>
                  <a:cubicBezTo>
                    <a:pt x="13" y="78"/>
                    <a:pt x="4" y="79"/>
                    <a:pt x="0" y="79"/>
                  </a:cubicBezTo>
                  <a:cubicBezTo>
                    <a:pt x="0" y="78"/>
                    <a:pt x="0" y="74"/>
                    <a:pt x="0" y="73"/>
                  </a:cubicBezTo>
                  <a:cubicBezTo>
                    <a:pt x="3" y="73"/>
                    <a:pt x="6" y="72"/>
                    <a:pt x="8" y="72"/>
                  </a:cubicBezTo>
                  <a:cubicBezTo>
                    <a:pt x="10" y="71"/>
                    <a:pt x="11" y="70"/>
                    <a:pt x="11" y="66"/>
                  </a:cubicBezTo>
                  <a:cubicBezTo>
                    <a:pt x="12" y="63"/>
                    <a:pt x="12" y="47"/>
                    <a:pt x="12" y="34"/>
                  </a:cubicBezTo>
                  <a:cubicBezTo>
                    <a:pt x="12" y="27"/>
                    <a:pt x="12" y="21"/>
                    <a:pt x="12" y="19"/>
                  </a:cubicBezTo>
                  <a:cubicBezTo>
                    <a:pt x="11" y="16"/>
                    <a:pt x="10" y="14"/>
                    <a:pt x="1" y="11"/>
                  </a:cubicBezTo>
                  <a:cubicBezTo>
                    <a:pt x="1" y="10"/>
                    <a:pt x="1" y="7"/>
                    <a:pt x="2" y="7"/>
                  </a:cubicBezTo>
                  <a:cubicBezTo>
                    <a:pt x="9" y="6"/>
                    <a:pt x="20" y="3"/>
                    <a:pt x="25" y="0"/>
                  </a:cubicBezTo>
                  <a:cubicBezTo>
                    <a:pt x="26" y="0"/>
                    <a:pt x="26" y="0"/>
                    <a:pt x="26" y="0"/>
                  </a:cubicBezTo>
                  <a:cubicBezTo>
                    <a:pt x="26" y="3"/>
                    <a:pt x="26" y="12"/>
                    <a:pt x="26" y="15"/>
                  </a:cubicBezTo>
                  <a:cubicBezTo>
                    <a:pt x="26" y="16"/>
                    <a:pt x="27" y="16"/>
                    <a:pt x="27" y="16"/>
                  </a:cubicBezTo>
                  <a:cubicBezTo>
                    <a:pt x="31" y="11"/>
                    <a:pt x="35" y="7"/>
                    <a:pt x="39" y="3"/>
                  </a:cubicBezTo>
                  <a:cubicBezTo>
                    <a:pt x="42" y="1"/>
                    <a:pt x="45" y="0"/>
                    <a:pt x="49" y="0"/>
                  </a:cubicBezTo>
                  <a:cubicBezTo>
                    <a:pt x="52" y="0"/>
                    <a:pt x="56" y="1"/>
                    <a:pt x="58" y="4"/>
                  </a:cubicBezTo>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23" name="Freeform 20">
              <a:extLst>
                <a:ext uri="{FF2B5EF4-FFF2-40B4-BE49-F238E27FC236}">
                  <a16:creationId xmlns:a16="http://schemas.microsoft.com/office/drawing/2014/main" id="{F19D681C-0B50-5A89-FC33-65507FC1FDD4}"/>
                </a:ext>
              </a:extLst>
            </p:cNvPr>
            <p:cNvSpPr>
              <a:spLocks/>
            </p:cNvSpPr>
            <p:nvPr userDrawn="1"/>
          </p:nvSpPr>
          <p:spPr bwMode="auto">
            <a:xfrm>
              <a:off x="8572500" y="4665663"/>
              <a:ext cx="530225" cy="1149350"/>
            </a:xfrm>
            <a:custGeom>
              <a:avLst/>
              <a:gdLst>
                <a:gd name="T0" fmla="*/ 24 w 48"/>
                <a:gd name="T1" fmla="*/ 36 h 104"/>
                <a:gd name="T2" fmla="*/ 24 w 48"/>
                <a:gd name="T3" fmla="*/ 37 h 104"/>
                <a:gd name="T4" fmla="*/ 24 w 48"/>
                <a:gd name="T5" fmla="*/ 72 h 104"/>
                <a:gd name="T6" fmla="*/ 25 w 48"/>
                <a:gd name="T7" fmla="*/ 86 h 104"/>
                <a:gd name="T8" fmla="*/ 36 w 48"/>
                <a:gd name="T9" fmla="*/ 93 h 104"/>
                <a:gd name="T10" fmla="*/ 48 w 48"/>
                <a:gd name="T11" fmla="*/ 90 h 104"/>
                <a:gd name="T12" fmla="*/ 47 w 48"/>
                <a:gd name="T13" fmla="*/ 96 h 104"/>
                <a:gd name="T14" fmla="*/ 28 w 48"/>
                <a:gd name="T15" fmla="*/ 104 h 104"/>
                <a:gd name="T16" fmla="*/ 12 w 48"/>
                <a:gd name="T17" fmla="*/ 95 h 104"/>
                <a:gd name="T18" fmla="*/ 9 w 48"/>
                <a:gd name="T19" fmla="*/ 73 h 104"/>
                <a:gd name="T20" fmla="*/ 9 w 48"/>
                <a:gd name="T21" fmla="*/ 38 h 104"/>
                <a:gd name="T22" fmla="*/ 8 w 48"/>
                <a:gd name="T23" fmla="*/ 36 h 104"/>
                <a:gd name="T24" fmla="*/ 0 w 48"/>
                <a:gd name="T25" fmla="*/ 35 h 104"/>
                <a:gd name="T26" fmla="*/ 2 w 48"/>
                <a:gd name="T27" fmla="*/ 29 h 104"/>
                <a:gd name="T28" fmla="*/ 8 w 48"/>
                <a:gd name="T29" fmla="*/ 27 h 104"/>
                <a:gd name="T30" fmla="*/ 9 w 48"/>
                <a:gd name="T31" fmla="*/ 25 h 104"/>
                <a:gd name="T32" fmla="*/ 9 w 48"/>
                <a:gd name="T33" fmla="*/ 9 h 104"/>
                <a:gd name="T34" fmla="*/ 21 w 48"/>
                <a:gd name="T35" fmla="*/ 0 h 104"/>
                <a:gd name="T36" fmla="*/ 25 w 48"/>
                <a:gd name="T37" fmla="*/ 0 h 104"/>
                <a:gd name="T38" fmla="*/ 24 w 48"/>
                <a:gd name="T39" fmla="*/ 25 h 104"/>
                <a:gd name="T40" fmla="*/ 25 w 48"/>
                <a:gd name="T41" fmla="*/ 27 h 104"/>
                <a:gd name="T42" fmla="*/ 48 w 48"/>
                <a:gd name="T43" fmla="*/ 26 h 104"/>
                <a:gd name="T44" fmla="*/ 46 w 48"/>
                <a:gd name="T45" fmla="*/ 36 h 104"/>
                <a:gd name="T46" fmla="*/ 24 w 48"/>
                <a:gd name="T47" fmla="*/ 36 h 1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48" h="104">
                  <a:moveTo>
                    <a:pt x="24" y="36"/>
                  </a:moveTo>
                  <a:cubicBezTo>
                    <a:pt x="24" y="36"/>
                    <a:pt x="24" y="37"/>
                    <a:pt x="24" y="37"/>
                  </a:cubicBezTo>
                  <a:cubicBezTo>
                    <a:pt x="23" y="46"/>
                    <a:pt x="23" y="63"/>
                    <a:pt x="24" y="72"/>
                  </a:cubicBezTo>
                  <a:cubicBezTo>
                    <a:pt x="24" y="80"/>
                    <a:pt x="24" y="83"/>
                    <a:pt x="25" y="86"/>
                  </a:cubicBezTo>
                  <a:cubicBezTo>
                    <a:pt x="26" y="91"/>
                    <a:pt x="31" y="93"/>
                    <a:pt x="36" y="93"/>
                  </a:cubicBezTo>
                  <a:cubicBezTo>
                    <a:pt x="41" y="93"/>
                    <a:pt x="44" y="92"/>
                    <a:pt x="48" y="90"/>
                  </a:cubicBezTo>
                  <a:cubicBezTo>
                    <a:pt x="48" y="91"/>
                    <a:pt x="48" y="95"/>
                    <a:pt x="47" y="96"/>
                  </a:cubicBezTo>
                  <a:cubicBezTo>
                    <a:pt x="43" y="102"/>
                    <a:pt x="34" y="104"/>
                    <a:pt x="28" y="104"/>
                  </a:cubicBezTo>
                  <a:cubicBezTo>
                    <a:pt x="21" y="104"/>
                    <a:pt x="15" y="101"/>
                    <a:pt x="12" y="95"/>
                  </a:cubicBezTo>
                  <a:cubicBezTo>
                    <a:pt x="9" y="91"/>
                    <a:pt x="9" y="86"/>
                    <a:pt x="9" y="73"/>
                  </a:cubicBezTo>
                  <a:cubicBezTo>
                    <a:pt x="9" y="63"/>
                    <a:pt x="9" y="45"/>
                    <a:pt x="9" y="38"/>
                  </a:cubicBezTo>
                  <a:cubicBezTo>
                    <a:pt x="9" y="37"/>
                    <a:pt x="9" y="36"/>
                    <a:pt x="8" y="36"/>
                  </a:cubicBezTo>
                  <a:cubicBezTo>
                    <a:pt x="0" y="35"/>
                    <a:pt x="0" y="35"/>
                    <a:pt x="0" y="35"/>
                  </a:cubicBezTo>
                  <a:cubicBezTo>
                    <a:pt x="0" y="34"/>
                    <a:pt x="1" y="29"/>
                    <a:pt x="2" y="29"/>
                  </a:cubicBezTo>
                  <a:cubicBezTo>
                    <a:pt x="5" y="28"/>
                    <a:pt x="7" y="27"/>
                    <a:pt x="8" y="27"/>
                  </a:cubicBezTo>
                  <a:cubicBezTo>
                    <a:pt x="8" y="27"/>
                    <a:pt x="9" y="26"/>
                    <a:pt x="9" y="25"/>
                  </a:cubicBezTo>
                  <a:cubicBezTo>
                    <a:pt x="9" y="9"/>
                    <a:pt x="9" y="9"/>
                    <a:pt x="9" y="9"/>
                  </a:cubicBezTo>
                  <a:cubicBezTo>
                    <a:pt x="12" y="8"/>
                    <a:pt x="19" y="3"/>
                    <a:pt x="21" y="0"/>
                  </a:cubicBezTo>
                  <a:cubicBezTo>
                    <a:pt x="22" y="0"/>
                    <a:pt x="24" y="0"/>
                    <a:pt x="25" y="0"/>
                  </a:cubicBezTo>
                  <a:cubicBezTo>
                    <a:pt x="24" y="3"/>
                    <a:pt x="24" y="12"/>
                    <a:pt x="24" y="25"/>
                  </a:cubicBezTo>
                  <a:cubicBezTo>
                    <a:pt x="24" y="26"/>
                    <a:pt x="24" y="27"/>
                    <a:pt x="25" y="27"/>
                  </a:cubicBezTo>
                  <a:cubicBezTo>
                    <a:pt x="34" y="27"/>
                    <a:pt x="45" y="26"/>
                    <a:pt x="48" y="26"/>
                  </a:cubicBezTo>
                  <a:cubicBezTo>
                    <a:pt x="47" y="28"/>
                    <a:pt x="46" y="33"/>
                    <a:pt x="46" y="36"/>
                  </a:cubicBezTo>
                  <a:cubicBezTo>
                    <a:pt x="41" y="36"/>
                    <a:pt x="32" y="36"/>
                    <a:pt x="24" y="36"/>
                  </a:cubicBezTo>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24" name="Freeform 21">
              <a:extLst>
                <a:ext uri="{FF2B5EF4-FFF2-40B4-BE49-F238E27FC236}">
                  <a16:creationId xmlns:a16="http://schemas.microsoft.com/office/drawing/2014/main" id="{0EAB3F4E-6A4B-39BB-68A9-582D24CEE901}"/>
                </a:ext>
              </a:extLst>
            </p:cNvPr>
            <p:cNvSpPr>
              <a:spLocks/>
            </p:cNvSpPr>
            <p:nvPr userDrawn="1"/>
          </p:nvSpPr>
          <p:spPr bwMode="auto">
            <a:xfrm>
              <a:off x="9169400" y="4930775"/>
              <a:ext cx="992188" cy="873125"/>
            </a:xfrm>
            <a:custGeom>
              <a:avLst/>
              <a:gdLst>
                <a:gd name="T0" fmla="*/ 8 w 90"/>
                <a:gd name="T1" fmla="*/ 72 h 79"/>
                <a:gd name="T2" fmla="*/ 12 w 90"/>
                <a:gd name="T3" fmla="*/ 65 h 79"/>
                <a:gd name="T4" fmla="*/ 12 w 90"/>
                <a:gd name="T5" fmla="*/ 34 h 79"/>
                <a:gd name="T6" fmla="*/ 12 w 90"/>
                <a:gd name="T7" fmla="*/ 18 h 79"/>
                <a:gd name="T8" fmla="*/ 2 w 90"/>
                <a:gd name="T9" fmla="*/ 11 h 79"/>
                <a:gd name="T10" fmla="*/ 3 w 90"/>
                <a:gd name="T11" fmla="*/ 7 h 79"/>
                <a:gd name="T12" fmla="*/ 26 w 90"/>
                <a:gd name="T13" fmla="*/ 0 h 79"/>
                <a:gd name="T14" fmla="*/ 27 w 90"/>
                <a:gd name="T15" fmla="*/ 1 h 79"/>
                <a:gd name="T16" fmla="*/ 27 w 90"/>
                <a:gd name="T17" fmla="*/ 12 h 79"/>
                <a:gd name="T18" fmla="*/ 28 w 90"/>
                <a:gd name="T19" fmla="*/ 12 h 79"/>
                <a:gd name="T20" fmla="*/ 54 w 90"/>
                <a:gd name="T21" fmla="*/ 0 h 79"/>
                <a:gd name="T22" fmla="*/ 72 w 90"/>
                <a:gd name="T23" fmla="*/ 10 h 79"/>
                <a:gd name="T24" fmla="*/ 77 w 90"/>
                <a:gd name="T25" fmla="*/ 32 h 79"/>
                <a:gd name="T26" fmla="*/ 78 w 90"/>
                <a:gd name="T27" fmla="*/ 67 h 79"/>
                <a:gd name="T28" fmla="*/ 79 w 90"/>
                <a:gd name="T29" fmla="*/ 71 h 79"/>
                <a:gd name="T30" fmla="*/ 89 w 90"/>
                <a:gd name="T31" fmla="*/ 73 h 79"/>
                <a:gd name="T32" fmla="*/ 88 w 90"/>
                <a:gd name="T33" fmla="*/ 79 h 79"/>
                <a:gd name="T34" fmla="*/ 70 w 90"/>
                <a:gd name="T35" fmla="*/ 78 h 79"/>
                <a:gd name="T36" fmla="*/ 51 w 90"/>
                <a:gd name="T37" fmla="*/ 79 h 79"/>
                <a:gd name="T38" fmla="*/ 51 w 90"/>
                <a:gd name="T39" fmla="*/ 73 h 79"/>
                <a:gd name="T40" fmla="*/ 59 w 90"/>
                <a:gd name="T41" fmla="*/ 72 h 79"/>
                <a:gd name="T42" fmla="*/ 62 w 90"/>
                <a:gd name="T43" fmla="*/ 64 h 79"/>
                <a:gd name="T44" fmla="*/ 62 w 90"/>
                <a:gd name="T45" fmla="*/ 27 h 79"/>
                <a:gd name="T46" fmla="*/ 56 w 90"/>
                <a:gd name="T47" fmla="*/ 16 h 79"/>
                <a:gd name="T48" fmla="*/ 45 w 90"/>
                <a:gd name="T49" fmla="*/ 11 h 79"/>
                <a:gd name="T50" fmla="*/ 29 w 90"/>
                <a:gd name="T51" fmla="*/ 17 h 79"/>
                <a:gd name="T52" fmla="*/ 27 w 90"/>
                <a:gd name="T53" fmla="*/ 24 h 79"/>
                <a:gd name="T54" fmla="*/ 27 w 90"/>
                <a:gd name="T55" fmla="*/ 65 h 79"/>
                <a:gd name="T56" fmla="*/ 31 w 90"/>
                <a:gd name="T57" fmla="*/ 72 h 79"/>
                <a:gd name="T58" fmla="*/ 39 w 90"/>
                <a:gd name="T59" fmla="*/ 73 h 79"/>
                <a:gd name="T60" fmla="*/ 38 w 90"/>
                <a:gd name="T61" fmla="*/ 79 h 79"/>
                <a:gd name="T62" fmla="*/ 20 w 90"/>
                <a:gd name="T63" fmla="*/ 78 h 79"/>
                <a:gd name="T64" fmla="*/ 1 w 90"/>
                <a:gd name="T65" fmla="*/ 79 h 79"/>
                <a:gd name="T66" fmla="*/ 1 w 90"/>
                <a:gd name="T67" fmla="*/ 73 h 79"/>
                <a:gd name="T68" fmla="*/ 8 w 90"/>
                <a:gd name="T69" fmla="*/ 72 h 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90" h="79">
                  <a:moveTo>
                    <a:pt x="8" y="72"/>
                  </a:moveTo>
                  <a:cubicBezTo>
                    <a:pt x="11" y="71"/>
                    <a:pt x="12" y="68"/>
                    <a:pt x="12" y="65"/>
                  </a:cubicBezTo>
                  <a:cubicBezTo>
                    <a:pt x="12" y="59"/>
                    <a:pt x="12" y="46"/>
                    <a:pt x="12" y="34"/>
                  </a:cubicBezTo>
                  <a:cubicBezTo>
                    <a:pt x="12" y="26"/>
                    <a:pt x="12" y="21"/>
                    <a:pt x="12" y="18"/>
                  </a:cubicBezTo>
                  <a:cubicBezTo>
                    <a:pt x="11" y="16"/>
                    <a:pt x="9" y="14"/>
                    <a:pt x="2" y="11"/>
                  </a:cubicBezTo>
                  <a:cubicBezTo>
                    <a:pt x="2" y="10"/>
                    <a:pt x="2" y="7"/>
                    <a:pt x="3" y="7"/>
                  </a:cubicBezTo>
                  <a:cubicBezTo>
                    <a:pt x="11" y="6"/>
                    <a:pt x="22" y="2"/>
                    <a:pt x="26" y="0"/>
                  </a:cubicBezTo>
                  <a:cubicBezTo>
                    <a:pt x="27" y="0"/>
                    <a:pt x="27" y="0"/>
                    <a:pt x="27" y="1"/>
                  </a:cubicBezTo>
                  <a:cubicBezTo>
                    <a:pt x="27" y="3"/>
                    <a:pt x="27" y="9"/>
                    <a:pt x="27" y="12"/>
                  </a:cubicBezTo>
                  <a:cubicBezTo>
                    <a:pt x="27" y="12"/>
                    <a:pt x="27" y="12"/>
                    <a:pt x="28" y="12"/>
                  </a:cubicBezTo>
                  <a:cubicBezTo>
                    <a:pt x="38" y="4"/>
                    <a:pt x="47" y="0"/>
                    <a:pt x="54" y="0"/>
                  </a:cubicBezTo>
                  <a:cubicBezTo>
                    <a:pt x="62" y="0"/>
                    <a:pt x="68" y="3"/>
                    <a:pt x="72" y="10"/>
                  </a:cubicBezTo>
                  <a:cubicBezTo>
                    <a:pt x="76" y="16"/>
                    <a:pt x="77" y="23"/>
                    <a:pt x="77" y="32"/>
                  </a:cubicBezTo>
                  <a:cubicBezTo>
                    <a:pt x="77" y="43"/>
                    <a:pt x="77" y="60"/>
                    <a:pt x="78" y="67"/>
                  </a:cubicBezTo>
                  <a:cubicBezTo>
                    <a:pt x="78" y="69"/>
                    <a:pt x="78" y="70"/>
                    <a:pt x="79" y="71"/>
                  </a:cubicBezTo>
                  <a:cubicBezTo>
                    <a:pt x="83" y="72"/>
                    <a:pt x="85" y="73"/>
                    <a:pt x="89" y="73"/>
                  </a:cubicBezTo>
                  <a:cubicBezTo>
                    <a:pt x="90" y="74"/>
                    <a:pt x="89" y="78"/>
                    <a:pt x="88" y="79"/>
                  </a:cubicBezTo>
                  <a:cubicBezTo>
                    <a:pt x="86" y="79"/>
                    <a:pt x="80" y="78"/>
                    <a:pt x="70" y="78"/>
                  </a:cubicBezTo>
                  <a:cubicBezTo>
                    <a:pt x="61" y="78"/>
                    <a:pt x="56" y="79"/>
                    <a:pt x="51" y="79"/>
                  </a:cubicBezTo>
                  <a:cubicBezTo>
                    <a:pt x="51" y="78"/>
                    <a:pt x="50" y="74"/>
                    <a:pt x="51" y="73"/>
                  </a:cubicBezTo>
                  <a:cubicBezTo>
                    <a:pt x="55" y="73"/>
                    <a:pt x="58" y="72"/>
                    <a:pt x="59" y="72"/>
                  </a:cubicBezTo>
                  <a:cubicBezTo>
                    <a:pt x="62" y="71"/>
                    <a:pt x="62" y="69"/>
                    <a:pt x="62" y="64"/>
                  </a:cubicBezTo>
                  <a:cubicBezTo>
                    <a:pt x="63" y="53"/>
                    <a:pt x="63" y="34"/>
                    <a:pt x="62" y="27"/>
                  </a:cubicBezTo>
                  <a:cubicBezTo>
                    <a:pt x="61" y="24"/>
                    <a:pt x="60" y="19"/>
                    <a:pt x="56" y="16"/>
                  </a:cubicBezTo>
                  <a:cubicBezTo>
                    <a:pt x="54" y="13"/>
                    <a:pt x="50" y="11"/>
                    <a:pt x="45" y="11"/>
                  </a:cubicBezTo>
                  <a:cubicBezTo>
                    <a:pt x="39" y="11"/>
                    <a:pt x="33" y="13"/>
                    <a:pt x="29" y="17"/>
                  </a:cubicBezTo>
                  <a:cubicBezTo>
                    <a:pt x="28" y="18"/>
                    <a:pt x="27" y="20"/>
                    <a:pt x="27" y="24"/>
                  </a:cubicBezTo>
                  <a:cubicBezTo>
                    <a:pt x="27" y="38"/>
                    <a:pt x="27" y="56"/>
                    <a:pt x="27" y="65"/>
                  </a:cubicBezTo>
                  <a:cubicBezTo>
                    <a:pt x="27" y="70"/>
                    <a:pt x="28" y="71"/>
                    <a:pt x="31" y="72"/>
                  </a:cubicBezTo>
                  <a:cubicBezTo>
                    <a:pt x="33" y="72"/>
                    <a:pt x="36" y="73"/>
                    <a:pt x="39" y="73"/>
                  </a:cubicBezTo>
                  <a:cubicBezTo>
                    <a:pt x="39" y="74"/>
                    <a:pt x="39" y="78"/>
                    <a:pt x="38" y="79"/>
                  </a:cubicBezTo>
                  <a:cubicBezTo>
                    <a:pt x="35" y="79"/>
                    <a:pt x="30" y="78"/>
                    <a:pt x="20" y="78"/>
                  </a:cubicBezTo>
                  <a:cubicBezTo>
                    <a:pt x="10" y="78"/>
                    <a:pt x="3" y="79"/>
                    <a:pt x="1" y="79"/>
                  </a:cubicBezTo>
                  <a:cubicBezTo>
                    <a:pt x="0" y="78"/>
                    <a:pt x="0" y="74"/>
                    <a:pt x="1" y="73"/>
                  </a:cubicBezTo>
                  <a:cubicBezTo>
                    <a:pt x="4" y="73"/>
                    <a:pt x="6" y="72"/>
                    <a:pt x="8" y="72"/>
                  </a:cubicBezTo>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25" name="Freeform 22">
              <a:extLst>
                <a:ext uri="{FF2B5EF4-FFF2-40B4-BE49-F238E27FC236}">
                  <a16:creationId xmlns:a16="http://schemas.microsoft.com/office/drawing/2014/main" id="{AC81EAC0-C262-258A-9315-3A6BD2BF24BA}"/>
                </a:ext>
              </a:extLst>
            </p:cNvPr>
            <p:cNvSpPr>
              <a:spLocks/>
            </p:cNvSpPr>
            <p:nvPr userDrawn="1"/>
          </p:nvSpPr>
          <p:spPr bwMode="auto">
            <a:xfrm>
              <a:off x="10923588" y="4930775"/>
              <a:ext cx="650875" cy="873125"/>
            </a:xfrm>
            <a:custGeom>
              <a:avLst/>
              <a:gdLst>
                <a:gd name="T0" fmla="*/ 58 w 59"/>
                <a:gd name="T1" fmla="*/ 4 h 79"/>
                <a:gd name="T2" fmla="*/ 58 w 59"/>
                <a:gd name="T3" fmla="*/ 7 h 79"/>
                <a:gd name="T4" fmla="*/ 52 w 59"/>
                <a:gd name="T5" fmla="*/ 19 h 79"/>
                <a:gd name="T6" fmla="*/ 51 w 59"/>
                <a:gd name="T7" fmla="*/ 20 h 79"/>
                <a:gd name="T8" fmla="*/ 38 w 59"/>
                <a:gd name="T9" fmla="*/ 14 h 79"/>
                <a:gd name="T10" fmla="*/ 28 w 59"/>
                <a:gd name="T11" fmla="*/ 22 h 79"/>
                <a:gd name="T12" fmla="*/ 27 w 59"/>
                <a:gd name="T13" fmla="*/ 29 h 79"/>
                <a:gd name="T14" fmla="*/ 27 w 59"/>
                <a:gd name="T15" fmla="*/ 65 h 79"/>
                <a:gd name="T16" fmla="*/ 31 w 59"/>
                <a:gd name="T17" fmla="*/ 71 h 79"/>
                <a:gd name="T18" fmla="*/ 40 w 59"/>
                <a:gd name="T19" fmla="*/ 73 h 79"/>
                <a:gd name="T20" fmla="*/ 40 w 59"/>
                <a:gd name="T21" fmla="*/ 79 h 79"/>
                <a:gd name="T22" fmla="*/ 20 w 59"/>
                <a:gd name="T23" fmla="*/ 78 h 79"/>
                <a:gd name="T24" fmla="*/ 1 w 59"/>
                <a:gd name="T25" fmla="*/ 79 h 79"/>
                <a:gd name="T26" fmla="*/ 1 w 59"/>
                <a:gd name="T27" fmla="*/ 73 h 79"/>
                <a:gd name="T28" fmla="*/ 8 w 59"/>
                <a:gd name="T29" fmla="*/ 72 h 79"/>
                <a:gd name="T30" fmla="*/ 12 w 59"/>
                <a:gd name="T31" fmla="*/ 66 h 79"/>
                <a:gd name="T32" fmla="*/ 12 w 59"/>
                <a:gd name="T33" fmla="*/ 34 h 79"/>
                <a:gd name="T34" fmla="*/ 12 w 59"/>
                <a:gd name="T35" fmla="*/ 19 h 79"/>
                <a:gd name="T36" fmla="*/ 2 w 59"/>
                <a:gd name="T37" fmla="*/ 11 h 79"/>
                <a:gd name="T38" fmla="*/ 3 w 59"/>
                <a:gd name="T39" fmla="*/ 7 h 79"/>
                <a:gd name="T40" fmla="*/ 26 w 59"/>
                <a:gd name="T41" fmla="*/ 0 h 79"/>
                <a:gd name="T42" fmla="*/ 27 w 59"/>
                <a:gd name="T43" fmla="*/ 0 h 79"/>
                <a:gd name="T44" fmla="*/ 27 w 59"/>
                <a:gd name="T45" fmla="*/ 15 h 79"/>
                <a:gd name="T46" fmla="*/ 28 w 59"/>
                <a:gd name="T47" fmla="*/ 16 h 79"/>
                <a:gd name="T48" fmla="*/ 40 w 59"/>
                <a:gd name="T49" fmla="*/ 3 h 79"/>
                <a:gd name="T50" fmla="*/ 49 w 59"/>
                <a:gd name="T51" fmla="*/ 0 h 79"/>
                <a:gd name="T52" fmla="*/ 58 w 59"/>
                <a:gd name="T53" fmla="*/ 4 h 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59" h="79">
                  <a:moveTo>
                    <a:pt x="58" y="4"/>
                  </a:moveTo>
                  <a:cubicBezTo>
                    <a:pt x="59" y="5"/>
                    <a:pt x="59" y="6"/>
                    <a:pt x="58" y="7"/>
                  </a:cubicBezTo>
                  <a:cubicBezTo>
                    <a:pt x="58" y="9"/>
                    <a:pt x="54" y="17"/>
                    <a:pt x="52" y="19"/>
                  </a:cubicBezTo>
                  <a:cubicBezTo>
                    <a:pt x="52" y="19"/>
                    <a:pt x="51" y="20"/>
                    <a:pt x="51" y="20"/>
                  </a:cubicBezTo>
                  <a:cubicBezTo>
                    <a:pt x="47" y="17"/>
                    <a:pt x="43" y="14"/>
                    <a:pt x="38" y="14"/>
                  </a:cubicBezTo>
                  <a:cubicBezTo>
                    <a:pt x="35" y="14"/>
                    <a:pt x="31" y="18"/>
                    <a:pt x="28" y="22"/>
                  </a:cubicBezTo>
                  <a:cubicBezTo>
                    <a:pt x="28" y="23"/>
                    <a:pt x="27" y="26"/>
                    <a:pt x="27" y="29"/>
                  </a:cubicBezTo>
                  <a:cubicBezTo>
                    <a:pt x="27" y="42"/>
                    <a:pt x="27" y="61"/>
                    <a:pt x="27" y="65"/>
                  </a:cubicBezTo>
                  <a:cubicBezTo>
                    <a:pt x="27" y="68"/>
                    <a:pt x="28" y="70"/>
                    <a:pt x="31" y="71"/>
                  </a:cubicBezTo>
                  <a:cubicBezTo>
                    <a:pt x="35" y="72"/>
                    <a:pt x="36" y="73"/>
                    <a:pt x="40" y="73"/>
                  </a:cubicBezTo>
                  <a:cubicBezTo>
                    <a:pt x="41" y="74"/>
                    <a:pt x="41" y="78"/>
                    <a:pt x="40" y="79"/>
                  </a:cubicBezTo>
                  <a:cubicBezTo>
                    <a:pt x="37" y="79"/>
                    <a:pt x="28" y="78"/>
                    <a:pt x="20" y="78"/>
                  </a:cubicBezTo>
                  <a:cubicBezTo>
                    <a:pt x="14" y="78"/>
                    <a:pt x="4" y="79"/>
                    <a:pt x="1" y="79"/>
                  </a:cubicBezTo>
                  <a:cubicBezTo>
                    <a:pt x="0" y="78"/>
                    <a:pt x="0" y="74"/>
                    <a:pt x="1" y="73"/>
                  </a:cubicBezTo>
                  <a:cubicBezTo>
                    <a:pt x="3" y="73"/>
                    <a:pt x="6" y="72"/>
                    <a:pt x="8" y="72"/>
                  </a:cubicBezTo>
                  <a:cubicBezTo>
                    <a:pt x="10" y="71"/>
                    <a:pt x="11" y="70"/>
                    <a:pt x="12" y="66"/>
                  </a:cubicBezTo>
                  <a:cubicBezTo>
                    <a:pt x="12" y="63"/>
                    <a:pt x="12" y="47"/>
                    <a:pt x="12" y="34"/>
                  </a:cubicBezTo>
                  <a:cubicBezTo>
                    <a:pt x="12" y="27"/>
                    <a:pt x="12" y="21"/>
                    <a:pt x="12" y="19"/>
                  </a:cubicBezTo>
                  <a:cubicBezTo>
                    <a:pt x="12" y="16"/>
                    <a:pt x="10" y="14"/>
                    <a:pt x="2" y="11"/>
                  </a:cubicBezTo>
                  <a:cubicBezTo>
                    <a:pt x="2" y="10"/>
                    <a:pt x="2" y="7"/>
                    <a:pt x="3" y="7"/>
                  </a:cubicBezTo>
                  <a:cubicBezTo>
                    <a:pt x="10" y="6"/>
                    <a:pt x="21" y="3"/>
                    <a:pt x="26" y="0"/>
                  </a:cubicBezTo>
                  <a:cubicBezTo>
                    <a:pt x="26" y="0"/>
                    <a:pt x="27" y="0"/>
                    <a:pt x="27" y="0"/>
                  </a:cubicBezTo>
                  <a:cubicBezTo>
                    <a:pt x="27" y="3"/>
                    <a:pt x="27" y="12"/>
                    <a:pt x="27" y="15"/>
                  </a:cubicBezTo>
                  <a:cubicBezTo>
                    <a:pt x="27" y="16"/>
                    <a:pt x="27" y="16"/>
                    <a:pt x="28" y="16"/>
                  </a:cubicBezTo>
                  <a:cubicBezTo>
                    <a:pt x="31" y="11"/>
                    <a:pt x="35" y="7"/>
                    <a:pt x="40" y="3"/>
                  </a:cubicBezTo>
                  <a:cubicBezTo>
                    <a:pt x="43" y="1"/>
                    <a:pt x="46" y="0"/>
                    <a:pt x="49" y="0"/>
                  </a:cubicBezTo>
                  <a:cubicBezTo>
                    <a:pt x="53" y="0"/>
                    <a:pt x="57" y="1"/>
                    <a:pt x="58" y="4"/>
                  </a:cubicBezTo>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26" name="Freeform 23">
              <a:extLst>
                <a:ext uri="{FF2B5EF4-FFF2-40B4-BE49-F238E27FC236}">
                  <a16:creationId xmlns:a16="http://schemas.microsoft.com/office/drawing/2014/main" id="{CDA8E4AC-03F1-DE88-FA36-D28846D42AE0}"/>
                </a:ext>
              </a:extLst>
            </p:cNvPr>
            <p:cNvSpPr>
              <a:spLocks/>
            </p:cNvSpPr>
            <p:nvPr userDrawn="1"/>
          </p:nvSpPr>
          <p:spPr bwMode="auto">
            <a:xfrm>
              <a:off x="11596688" y="4930775"/>
              <a:ext cx="595313" cy="884238"/>
            </a:xfrm>
            <a:custGeom>
              <a:avLst/>
              <a:gdLst>
                <a:gd name="T0" fmla="*/ 49 w 54"/>
                <a:gd name="T1" fmla="*/ 22 h 80"/>
                <a:gd name="T2" fmla="*/ 44 w 54"/>
                <a:gd name="T3" fmla="*/ 22 h 80"/>
                <a:gd name="T4" fmla="*/ 37 w 54"/>
                <a:gd name="T5" fmla="*/ 8 h 80"/>
                <a:gd name="T6" fmla="*/ 28 w 54"/>
                <a:gd name="T7" fmla="*/ 6 h 80"/>
                <a:gd name="T8" fmla="*/ 16 w 54"/>
                <a:gd name="T9" fmla="*/ 17 h 80"/>
                <a:gd name="T10" fmla="*/ 34 w 54"/>
                <a:gd name="T11" fmla="*/ 34 h 80"/>
                <a:gd name="T12" fmla="*/ 54 w 54"/>
                <a:gd name="T13" fmla="*/ 57 h 80"/>
                <a:gd name="T14" fmla="*/ 24 w 54"/>
                <a:gd name="T15" fmla="*/ 80 h 80"/>
                <a:gd name="T16" fmla="*/ 3 w 54"/>
                <a:gd name="T17" fmla="*/ 77 h 80"/>
                <a:gd name="T18" fmla="*/ 0 w 54"/>
                <a:gd name="T19" fmla="*/ 56 h 80"/>
                <a:gd name="T20" fmla="*/ 6 w 54"/>
                <a:gd name="T21" fmla="*/ 54 h 80"/>
                <a:gd name="T22" fmla="*/ 17 w 54"/>
                <a:gd name="T23" fmla="*/ 72 h 80"/>
                <a:gd name="T24" fmla="*/ 27 w 54"/>
                <a:gd name="T25" fmla="*/ 74 h 80"/>
                <a:gd name="T26" fmla="*/ 39 w 54"/>
                <a:gd name="T27" fmla="*/ 63 h 80"/>
                <a:gd name="T28" fmla="*/ 24 w 54"/>
                <a:gd name="T29" fmla="*/ 47 h 80"/>
                <a:gd name="T30" fmla="*/ 3 w 54"/>
                <a:gd name="T31" fmla="*/ 22 h 80"/>
                <a:gd name="T32" fmla="*/ 31 w 54"/>
                <a:gd name="T33" fmla="*/ 0 h 80"/>
                <a:gd name="T34" fmla="*/ 43 w 54"/>
                <a:gd name="T35" fmla="*/ 1 h 80"/>
                <a:gd name="T36" fmla="*/ 51 w 54"/>
                <a:gd name="T37" fmla="*/ 2 h 80"/>
                <a:gd name="T38" fmla="*/ 49 w 54"/>
                <a:gd name="T39" fmla="*/ 22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54" h="80">
                  <a:moveTo>
                    <a:pt x="49" y="22"/>
                  </a:moveTo>
                  <a:cubicBezTo>
                    <a:pt x="48" y="23"/>
                    <a:pt x="44" y="23"/>
                    <a:pt x="44" y="22"/>
                  </a:cubicBezTo>
                  <a:cubicBezTo>
                    <a:pt x="43" y="14"/>
                    <a:pt x="41" y="10"/>
                    <a:pt x="37" y="8"/>
                  </a:cubicBezTo>
                  <a:cubicBezTo>
                    <a:pt x="35" y="6"/>
                    <a:pt x="32" y="6"/>
                    <a:pt x="28" y="6"/>
                  </a:cubicBezTo>
                  <a:cubicBezTo>
                    <a:pt x="21" y="6"/>
                    <a:pt x="16" y="10"/>
                    <a:pt x="16" y="17"/>
                  </a:cubicBezTo>
                  <a:cubicBezTo>
                    <a:pt x="16" y="23"/>
                    <a:pt x="19" y="27"/>
                    <a:pt x="34" y="34"/>
                  </a:cubicBezTo>
                  <a:cubicBezTo>
                    <a:pt x="50" y="41"/>
                    <a:pt x="54" y="48"/>
                    <a:pt x="54" y="57"/>
                  </a:cubicBezTo>
                  <a:cubicBezTo>
                    <a:pt x="54" y="71"/>
                    <a:pt x="41" y="80"/>
                    <a:pt x="24" y="80"/>
                  </a:cubicBezTo>
                  <a:cubicBezTo>
                    <a:pt x="16" y="80"/>
                    <a:pt x="8" y="79"/>
                    <a:pt x="3" y="77"/>
                  </a:cubicBezTo>
                  <a:cubicBezTo>
                    <a:pt x="2" y="72"/>
                    <a:pt x="0" y="60"/>
                    <a:pt x="0" y="56"/>
                  </a:cubicBezTo>
                  <a:cubicBezTo>
                    <a:pt x="1" y="55"/>
                    <a:pt x="5" y="54"/>
                    <a:pt x="6" y="54"/>
                  </a:cubicBezTo>
                  <a:cubicBezTo>
                    <a:pt x="8" y="64"/>
                    <a:pt x="12" y="69"/>
                    <a:pt x="17" y="72"/>
                  </a:cubicBezTo>
                  <a:cubicBezTo>
                    <a:pt x="20" y="73"/>
                    <a:pt x="24" y="74"/>
                    <a:pt x="27" y="74"/>
                  </a:cubicBezTo>
                  <a:cubicBezTo>
                    <a:pt x="34" y="74"/>
                    <a:pt x="39" y="70"/>
                    <a:pt x="39" y="63"/>
                  </a:cubicBezTo>
                  <a:cubicBezTo>
                    <a:pt x="39" y="57"/>
                    <a:pt x="36" y="53"/>
                    <a:pt x="24" y="47"/>
                  </a:cubicBezTo>
                  <a:cubicBezTo>
                    <a:pt x="8" y="39"/>
                    <a:pt x="3" y="33"/>
                    <a:pt x="3" y="22"/>
                  </a:cubicBezTo>
                  <a:cubicBezTo>
                    <a:pt x="3" y="11"/>
                    <a:pt x="12" y="0"/>
                    <a:pt x="31" y="0"/>
                  </a:cubicBezTo>
                  <a:cubicBezTo>
                    <a:pt x="35" y="0"/>
                    <a:pt x="40" y="0"/>
                    <a:pt x="43" y="1"/>
                  </a:cubicBezTo>
                  <a:cubicBezTo>
                    <a:pt x="47" y="2"/>
                    <a:pt x="50" y="2"/>
                    <a:pt x="51" y="2"/>
                  </a:cubicBezTo>
                  <a:cubicBezTo>
                    <a:pt x="50" y="8"/>
                    <a:pt x="49" y="14"/>
                    <a:pt x="49" y="22"/>
                  </a:cubicBezTo>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27" name="Freeform 24">
              <a:extLst>
                <a:ext uri="{FF2B5EF4-FFF2-40B4-BE49-F238E27FC236}">
                  <a16:creationId xmlns:a16="http://schemas.microsoft.com/office/drawing/2014/main" id="{02C968AF-B771-D7DC-C056-3D936BD4496D}"/>
                </a:ext>
              </a:extLst>
            </p:cNvPr>
            <p:cNvSpPr>
              <a:spLocks noEditPoints="1"/>
            </p:cNvSpPr>
            <p:nvPr userDrawn="1"/>
          </p:nvSpPr>
          <p:spPr bwMode="auto">
            <a:xfrm>
              <a:off x="10150475" y="4930775"/>
              <a:ext cx="728663" cy="884238"/>
            </a:xfrm>
            <a:custGeom>
              <a:avLst/>
              <a:gdLst>
                <a:gd name="T0" fmla="*/ 65 w 66"/>
                <a:gd name="T1" fmla="*/ 26 h 80"/>
                <a:gd name="T2" fmla="*/ 38 w 66"/>
                <a:gd name="T3" fmla="*/ 0 h 80"/>
                <a:gd name="T4" fmla="*/ 17 w 66"/>
                <a:gd name="T5" fmla="*/ 6 h 80"/>
                <a:gd name="T6" fmla="*/ 0 w 66"/>
                <a:gd name="T7" fmla="*/ 41 h 80"/>
                <a:gd name="T8" fmla="*/ 11 w 66"/>
                <a:gd name="T9" fmla="*/ 71 h 80"/>
                <a:gd name="T10" fmla="*/ 35 w 66"/>
                <a:gd name="T11" fmla="*/ 80 h 80"/>
                <a:gd name="T12" fmla="*/ 65 w 66"/>
                <a:gd name="T13" fmla="*/ 66 h 80"/>
                <a:gd name="T14" fmla="*/ 66 w 66"/>
                <a:gd name="T15" fmla="*/ 61 h 80"/>
                <a:gd name="T16" fmla="*/ 65 w 66"/>
                <a:gd name="T17" fmla="*/ 60 h 80"/>
                <a:gd name="T18" fmla="*/ 43 w 66"/>
                <a:gd name="T19" fmla="*/ 68 h 80"/>
                <a:gd name="T20" fmla="*/ 23 w 66"/>
                <a:gd name="T21" fmla="*/ 59 h 80"/>
                <a:gd name="T22" fmla="*/ 15 w 66"/>
                <a:gd name="T23" fmla="*/ 40 h 80"/>
                <a:gd name="T24" fmla="*/ 16 w 66"/>
                <a:gd name="T25" fmla="*/ 38 h 80"/>
                <a:gd name="T26" fmla="*/ 64 w 66"/>
                <a:gd name="T27" fmla="*/ 34 h 80"/>
                <a:gd name="T28" fmla="*/ 65 w 66"/>
                <a:gd name="T29" fmla="*/ 26 h 80"/>
                <a:gd name="T30" fmla="*/ 32 w 66"/>
                <a:gd name="T31" fmla="*/ 7 h 80"/>
                <a:gd name="T32" fmla="*/ 50 w 66"/>
                <a:gd name="T33" fmla="*/ 28 h 80"/>
                <a:gd name="T34" fmla="*/ 49 w 66"/>
                <a:gd name="T35" fmla="*/ 29 h 80"/>
                <a:gd name="T36" fmla="*/ 16 w 66"/>
                <a:gd name="T37" fmla="*/ 30 h 80"/>
                <a:gd name="T38" fmla="*/ 15 w 66"/>
                <a:gd name="T39" fmla="*/ 29 h 80"/>
                <a:gd name="T40" fmla="*/ 32 w 66"/>
                <a:gd name="T41" fmla="*/ 7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66" h="80">
                  <a:moveTo>
                    <a:pt x="65" y="26"/>
                  </a:moveTo>
                  <a:cubicBezTo>
                    <a:pt x="63" y="16"/>
                    <a:pt x="56" y="0"/>
                    <a:pt x="38" y="0"/>
                  </a:cubicBezTo>
                  <a:cubicBezTo>
                    <a:pt x="32" y="0"/>
                    <a:pt x="23" y="2"/>
                    <a:pt x="17" y="6"/>
                  </a:cubicBezTo>
                  <a:cubicBezTo>
                    <a:pt x="7" y="13"/>
                    <a:pt x="0" y="24"/>
                    <a:pt x="0" y="41"/>
                  </a:cubicBezTo>
                  <a:cubicBezTo>
                    <a:pt x="0" y="52"/>
                    <a:pt x="3" y="63"/>
                    <a:pt x="11" y="71"/>
                  </a:cubicBezTo>
                  <a:cubicBezTo>
                    <a:pt x="17" y="77"/>
                    <a:pt x="25" y="80"/>
                    <a:pt x="35" y="80"/>
                  </a:cubicBezTo>
                  <a:cubicBezTo>
                    <a:pt x="43" y="80"/>
                    <a:pt x="57" y="76"/>
                    <a:pt x="65" y="66"/>
                  </a:cubicBezTo>
                  <a:cubicBezTo>
                    <a:pt x="66" y="66"/>
                    <a:pt x="66" y="62"/>
                    <a:pt x="66" y="61"/>
                  </a:cubicBezTo>
                  <a:cubicBezTo>
                    <a:pt x="66" y="60"/>
                    <a:pt x="66" y="60"/>
                    <a:pt x="65" y="60"/>
                  </a:cubicBezTo>
                  <a:cubicBezTo>
                    <a:pt x="58" y="66"/>
                    <a:pt x="51" y="68"/>
                    <a:pt x="43" y="68"/>
                  </a:cubicBezTo>
                  <a:cubicBezTo>
                    <a:pt x="35" y="68"/>
                    <a:pt x="28" y="65"/>
                    <a:pt x="23" y="59"/>
                  </a:cubicBezTo>
                  <a:cubicBezTo>
                    <a:pt x="18" y="54"/>
                    <a:pt x="15" y="46"/>
                    <a:pt x="15" y="40"/>
                  </a:cubicBezTo>
                  <a:cubicBezTo>
                    <a:pt x="15" y="39"/>
                    <a:pt x="15" y="38"/>
                    <a:pt x="16" y="38"/>
                  </a:cubicBezTo>
                  <a:cubicBezTo>
                    <a:pt x="31" y="37"/>
                    <a:pt x="55" y="36"/>
                    <a:pt x="64" y="34"/>
                  </a:cubicBezTo>
                  <a:cubicBezTo>
                    <a:pt x="66" y="33"/>
                    <a:pt x="65" y="26"/>
                    <a:pt x="65" y="26"/>
                  </a:cubicBezTo>
                  <a:moveTo>
                    <a:pt x="32" y="7"/>
                  </a:moveTo>
                  <a:cubicBezTo>
                    <a:pt x="42" y="7"/>
                    <a:pt x="49" y="18"/>
                    <a:pt x="50" y="28"/>
                  </a:cubicBezTo>
                  <a:cubicBezTo>
                    <a:pt x="50" y="28"/>
                    <a:pt x="49" y="29"/>
                    <a:pt x="49" y="29"/>
                  </a:cubicBezTo>
                  <a:cubicBezTo>
                    <a:pt x="45" y="30"/>
                    <a:pt x="22" y="31"/>
                    <a:pt x="16" y="30"/>
                  </a:cubicBezTo>
                  <a:cubicBezTo>
                    <a:pt x="16" y="30"/>
                    <a:pt x="15" y="30"/>
                    <a:pt x="15" y="29"/>
                  </a:cubicBezTo>
                  <a:cubicBezTo>
                    <a:pt x="16" y="16"/>
                    <a:pt x="23" y="7"/>
                    <a:pt x="32" y="7"/>
                  </a:cubicBezTo>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28" name="Freeform 25">
              <a:extLst>
                <a:ext uri="{FF2B5EF4-FFF2-40B4-BE49-F238E27FC236}">
                  <a16:creationId xmlns:a16="http://schemas.microsoft.com/office/drawing/2014/main" id="{6A431C96-BE41-177A-5C34-C40F0F722C85}"/>
                </a:ext>
              </a:extLst>
            </p:cNvPr>
            <p:cNvSpPr>
              <a:spLocks/>
            </p:cNvSpPr>
            <p:nvPr userDrawn="1"/>
          </p:nvSpPr>
          <p:spPr bwMode="auto">
            <a:xfrm>
              <a:off x="5086350" y="4456113"/>
              <a:ext cx="938213" cy="1370013"/>
            </a:xfrm>
            <a:custGeom>
              <a:avLst/>
              <a:gdLst>
                <a:gd name="T0" fmla="*/ 85 w 85"/>
                <a:gd name="T1" fmla="*/ 112 h 124"/>
                <a:gd name="T2" fmla="*/ 76 w 85"/>
                <a:gd name="T3" fmla="*/ 112 h 124"/>
                <a:gd name="T4" fmla="*/ 73 w 85"/>
                <a:gd name="T5" fmla="*/ 105 h 124"/>
                <a:gd name="T6" fmla="*/ 73 w 85"/>
                <a:gd name="T7" fmla="*/ 63 h 124"/>
                <a:gd name="T8" fmla="*/ 73 w 85"/>
                <a:gd name="T9" fmla="*/ 17 h 124"/>
                <a:gd name="T10" fmla="*/ 75 w 85"/>
                <a:gd name="T11" fmla="*/ 3 h 124"/>
                <a:gd name="T12" fmla="*/ 74 w 85"/>
                <a:gd name="T13" fmla="*/ 0 h 124"/>
                <a:gd name="T14" fmla="*/ 43 w 85"/>
                <a:gd name="T15" fmla="*/ 5 h 124"/>
                <a:gd name="T16" fmla="*/ 43 w 85"/>
                <a:gd name="T17" fmla="*/ 10 h 124"/>
                <a:gd name="T18" fmla="*/ 54 w 85"/>
                <a:gd name="T19" fmla="*/ 12 h 124"/>
                <a:gd name="T20" fmla="*/ 58 w 85"/>
                <a:gd name="T21" fmla="*/ 18 h 124"/>
                <a:gd name="T22" fmla="*/ 58 w 85"/>
                <a:gd name="T23" fmla="*/ 43 h 124"/>
                <a:gd name="T24" fmla="*/ 58 w 85"/>
                <a:gd name="T25" fmla="*/ 102 h 124"/>
                <a:gd name="T26" fmla="*/ 56 w 85"/>
                <a:gd name="T27" fmla="*/ 106 h 124"/>
                <a:gd name="T28" fmla="*/ 41 w 85"/>
                <a:gd name="T29" fmla="*/ 111 h 124"/>
                <a:gd name="T30" fmla="*/ 15 w 85"/>
                <a:gd name="T31" fmla="*/ 80 h 124"/>
                <a:gd name="T32" fmla="*/ 43 w 85"/>
                <a:gd name="T33" fmla="*/ 52 h 124"/>
                <a:gd name="T34" fmla="*/ 50 w 85"/>
                <a:gd name="T35" fmla="*/ 52 h 124"/>
                <a:gd name="T36" fmla="*/ 51 w 85"/>
                <a:gd name="T37" fmla="*/ 51 h 124"/>
                <a:gd name="T38" fmla="*/ 48 w 85"/>
                <a:gd name="T39" fmla="*/ 46 h 124"/>
                <a:gd name="T40" fmla="*/ 40 w 85"/>
                <a:gd name="T41" fmla="*/ 45 h 124"/>
                <a:gd name="T42" fmla="*/ 20 w 85"/>
                <a:gd name="T43" fmla="*/ 50 h 124"/>
                <a:gd name="T44" fmla="*/ 0 w 85"/>
                <a:gd name="T45" fmla="*/ 86 h 124"/>
                <a:gd name="T46" fmla="*/ 9 w 85"/>
                <a:gd name="T47" fmla="*/ 113 h 124"/>
                <a:gd name="T48" fmla="*/ 30 w 85"/>
                <a:gd name="T49" fmla="*/ 123 h 124"/>
                <a:gd name="T50" fmla="*/ 57 w 85"/>
                <a:gd name="T51" fmla="*/ 112 h 124"/>
                <a:gd name="T52" fmla="*/ 58 w 85"/>
                <a:gd name="T53" fmla="*/ 113 h 124"/>
                <a:gd name="T54" fmla="*/ 58 w 85"/>
                <a:gd name="T55" fmla="*/ 122 h 124"/>
                <a:gd name="T56" fmla="*/ 59 w 85"/>
                <a:gd name="T57" fmla="*/ 124 h 124"/>
                <a:gd name="T58" fmla="*/ 84 w 85"/>
                <a:gd name="T59" fmla="*/ 117 h 124"/>
                <a:gd name="T60" fmla="*/ 85 w 85"/>
                <a:gd name="T61" fmla="*/ 112 h 1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85" h="124">
                  <a:moveTo>
                    <a:pt x="85" y="112"/>
                  </a:moveTo>
                  <a:cubicBezTo>
                    <a:pt x="82" y="112"/>
                    <a:pt x="79" y="112"/>
                    <a:pt x="76" y="112"/>
                  </a:cubicBezTo>
                  <a:cubicBezTo>
                    <a:pt x="74" y="112"/>
                    <a:pt x="73" y="111"/>
                    <a:pt x="73" y="105"/>
                  </a:cubicBezTo>
                  <a:cubicBezTo>
                    <a:pt x="73" y="101"/>
                    <a:pt x="73" y="86"/>
                    <a:pt x="73" y="63"/>
                  </a:cubicBezTo>
                  <a:cubicBezTo>
                    <a:pt x="73" y="34"/>
                    <a:pt x="73" y="27"/>
                    <a:pt x="73" y="17"/>
                  </a:cubicBezTo>
                  <a:cubicBezTo>
                    <a:pt x="73" y="8"/>
                    <a:pt x="74" y="5"/>
                    <a:pt x="75" y="3"/>
                  </a:cubicBezTo>
                  <a:cubicBezTo>
                    <a:pt x="76" y="2"/>
                    <a:pt x="75" y="0"/>
                    <a:pt x="74" y="0"/>
                  </a:cubicBezTo>
                  <a:cubicBezTo>
                    <a:pt x="68" y="2"/>
                    <a:pt x="56" y="5"/>
                    <a:pt x="43" y="5"/>
                  </a:cubicBezTo>
                  <a:cubicBezTo>
                    <a:pt x="42" y="5"/>
                    <a:pt x="42" y="9"/>
                    <a:pt x="43" y="10"/>
                  </a:cubicBezTo>
                  <a:cubicBezTo>
                    <a:pt x="46" y="10"/>
                    <a:pt x="51" y="11"/>
                    <a:pt x="54" y="12"/>
                  </a:cubicBezTo>
                  <a:cubicBezTo>
                    <a:pt x="57" y="13"/>
                    <a:pt x="57" y="14"/>
                    <a:pt x="58" y="18"/>
                  </a:cubicBezTo>
                  <a:cubicBezTo>
                    <a:pt x="58" y="23"/>
                    <a:pt x="58" y="20"/>
                    <a:pt x="58" y="43"/>
                  </a:cubicBezTo>
                  <a:cubicBezTo>
                    <a:pt x="58" y="51"/>
                    <a:pt x="58" y="97"/>
                    <a:pt x="58" y="102"/>
                  </a:cubicBezTo>
                  <a:cubicBezTo>
                    <a:pt x="58" y="103"/>
                    <a:pt x="57" y="105"/>
                    <a:pt x="56" y="106"/>
                  </a:cubicBezTo>
                  <a:cubicBezTo>
                    <a:pt x="52" y="109"/>
                    <a:pt x="47" y="111"/>
                    <a:pt x="41" y="111"/>
                  </a:cubicBezTo>
                  <a:cubicBezTo>
                    <a:pt x="27" y="111"/>
                    <a:pt x="15" y="100"/>
                    <a:pt x="15" y="80"/>
                  </a:cubicBezTo>
                  <a:cubicBezTo>
                    <a:pt x="17" y="51"/>
                    <a:pt x="43" y="52"/>
                    <a:pt x="43" y="52"/>
                  </a:cubicBezTo>
                  <a:cubicBezTo>
                    <a:pt x="45" y="52"/>
                    <a:pt x="48" y="52"/>
                    <a:pt x="50" y="52"/>
                  </a:cubicBezTo>
                  <a:cubicBezTo>
                    <a:pt x="50" y="52"/>
                    <a:pt x="51" y="51"/>
                    <a:pt x="51" y="51"/>
                  </a:cubicBezTo>
                  <a:cubicBezTo>
                    <a:pt x="51" y="50"/>
                    <a:pt x="50" y="47"/>
                    <a:pt x="48" y="46"/>
                  </a:cubicBezTo>
                  <a:cubicBezTo>
                    <a:pt x="46" y="45"/>
                    <a:pt x="43" y="45"/>
                    <a:pt x="40" y="45"/>
                  </a:cubicBezTo>
                  <a:cubicBezTo>
                    <a:pt x="34" y="45"/>
                    <a:pt x="27" y="46"/>
                    <a:pt x="20" y="50"/>
                  </a:cubicBezTo>
                  <a:cubicBezTo>
                    <a:pt x="10" y="55"/>
                    <a:pt x="0" y="68"/>
                    <a:pt x="0" y="86"/>
                  </a:cubicBezTo>
                  <a:cubicBezTo>
                    <a:pt x="0" y="96"/>
                    <a:pt x="3" y="106"/>
                    <a:pt x="9" y="113"/>
                  </a:cubicBezTo>
                  <a:cubicBezTo>
                    <a:pt x="14" y="119"/>
                    <a:pt x="22" y="123"/>
                    <a:pt x="30" y="123"/>
                  </a:cubicBezTo>
                  <a:cubicBezTo>
                    <a:pt x="36" y="123"/>
                    <a:pt x="48" y="118"/>
                    <a:pt x="57" y="112"/>
                  </a:cubicBezTo>
                  <a:cubicBezTo>
                    <a:pt x="57" y="112"/>
                    <a:pt x="58" y="112"/>
                    <a:pt x="58" y="113"/>
                  </a:cubicBezTo>
                  <a:cubicBezTo>
                    <a:pt x="58" y="115"/>
                    <a:pt x="58" y="120"/>
                    <a:pt x="58" y="122"/>
                  </a:cubicBezTo>
                  <a:cubicBezTo>
                    <a:pt x="58" y="123"/>
                    <a:pt x="59" y="124"/>
                    <a:pt x="59" y="124"/>
                  </a:cubicBezTo>
                  <a:cubicBezTo>
                    <a:pt x="64" y="124"/>
                    <a:pt x="79" y="119"/>
                    <a:pt x="84" y="117"/>
                  </a:cubicBezTo>
                  <a:cubicBezTo>
                    <a:pt x="85" y="116"/>
                    <a:pt x="85" y="113"/>
                    <a:pt x="85" y="112"/>
                  </a:cubicBezTo>
                </a:path>
              </a:pathLst>
            </a:custGeom>
            <a:grpFill/>
            <a:ln>
              <a:noFill/>
            </a:ln>
          </p:spPr>
          <p:txBody>
            <a:bodyPr vert="horz" wrap="square" lIns="91440" tIns="45720" rIns="91440" bIns="45720" numCol="1" anchor="t" anchorCtr="0" compatLnSpc="1">
              <a:prstTxWarp prst="textNoShape">
                <a:avLst/>
              </a:prstTxWarp>
            </a:bodyPr>
            <a:lstStyle/>
            <a:p>
              <a:endParaRPr lang="en-US"/>
            </a:p>
          </p:txBody>
        </p:sp>
      </p:grpSp>
      <p:sp>
        <p:nvSpPr>
          <p:cNvPr id="32" name="Footer Placeholder 31">
            <a:extLst>
              <a:ext uri="{FF2B5EF4-FFF2-40B4-BE49-F238E27FC236}">
                <a16:creationId xmlns:a16="http://schemas.microsoft.com/office/drawing/2014/main" id="{F7C4C4E8-CD62-7282-6E47-F29FB4257721}"/>
              </a:ext>
            </a:extLst>
          </p:cNvPr>
          <p:cNvSpPr>
            <a:spLocks noGrp="1"/>
          </p:cNvSpPr>
          <p:nvPr>
            <p:ph type="ftr" sz="quarter" idx="11"/>
          </p:nvPr>
        </p:nvSpPr>
        <p:spPr>
          <a:xfrm>
            <a:off x="4429338" y="6443428"/>
            <a:ext cx="5554661" cy="252000"/>
          </a:xfrm>
        </p:spPr>
        <p:txBody>
          <a:bodyPr/>
          <a:lstStyle>
            <a:lvl1pPr>
              <a:defRPr>
                <a:solidFill>
                  <a:schemeClr val="accent3"/>
                </a:solidFill>
              </a:defRPr>
            </a:lvl1pPr>
          </a:lstStyle>
          <a:p>
            <a:endParaRPr lang="en-US"/>
          </a:p>
        </p:txBody>
      </p:sp>
      <p:sp>
        <p:nvSpPr>
          <p:cNvPr id="5" name="Text Placeholder 4">
            <a:extLst>
              <a:ext uri="{FF2B5EF4-FFF2-40B4-BE49-F238E27FC236}">
                <a16:creationId xmlns:a16="http://schemas.microsoft.com/office/drawing/2014/main" id="{C5EFD3D7-09DB-4CFB-40A5-A3B0DE12DF71}"/>
              </a:ext>
            </a:extLst>
          </p:cNvPr>
          <p:cNvSpPr>
            <a:spLocks noGrp="1"/>
          </p:cNvSpPr>
          <p:nvPr>
            <p:ph type="body" sz="quarter" idx="12" hasCustomPrompt="1"/>
          </p:nvPr>
        </p:nvSpPr>
        <p:spPr>
          <a:xfrm>
            <a:off x="4429338" y="503998"/>
            <a:ext cx="5554662" cy="254000"/>
          </a:xfrm>
        </p:spPr>
        <p:txBody>
          <a:bodyPr/>
          <a:lstStyle>
            <a:lvl1pPr>
              <a:defRPr cap="all" baseline="0">
                <a:solidFill>
                  <a:schemeClr val="accent3"/>
                </a:solidFill>
                <a:latin typeface="Work Sans SemiBold" pitchFamily="2" charset="0"/>
              </a:defRPr>
            </a:lvl1pPr>
          </a:lstStyle>
          <a:p>
            <a:pPr lvl="0"/>
            <a:r>
              <a:rPr lang="en-US"/>
              <a:t>Add optional header</a:t>
            </a:r>
          </a:p>
        </p:txBody>
      </p:sp>
      <p:sp>
        <p:nvSpPr>
          <p:cNvPr id="4" name="Picture Placeholder 5">
            <a:extLst>
              <a:ext uri="{FF2B5EF4-FFF2-40B4-BE49-F238E27FC236}">
                <a16:creationId xmlns:a16="http://schemas.microsoft.com/office/drawing/2014/main" id="{9847DA67-B267-47EB-60A5-1BA95DE75DE0}"/>
              </a:ext>
            </a:extLst>
          </p:cNvPr>
          <p:cNvSpPr>
            <a:spLocks noGrp="1"/>
          </p:cNvSpPr>
          <p:nvPr>
            <p:ph type="pic" sz="quarter" idx="13"/>
          </p:nvPr>
        </p:nvSpPr>
        <p:spPr>
          <a:xfrm>
            <a:off x="0" y="0"/>
            <a:ext cx="3888000" cy="6858000"/>
          </a:xfrm>
          <a:solidFill>
            <a:schemeClr val="bg1">
              <a:lumMod val="85000"/>
            </a:schemeClr>
          </a:solidFill>
        </p:spPr>
        <p:txBody>
          <a:bodyPr/>
          <a:lstStyle/>
          <a:p>
            <a:r>
              <a:rPr lang="en-GB"/>
              <a:t>Click icon to add picture</a:t>
            </a:r>
          </a:p>
        </p:txBody>
      </p:sp>
      <p:sp>
        <p:nvSpPr>
          <p:cNvPr id="6" name="Content Placeholder 2">
            <a:extLst>
              <a:ext uri="{FF2B5EF4-FFF2-40B4-BE49-F238E27FC236}">
                <a16:creationId xmlns:a16="http://schemas.microsoft.com/office/drawing/2014/main" id="{8991BEC6-51B3-6166-7E47-4EB382C4D500}"/>
              </a:ext>
            </a:extLst>
          </p:cNvPr>
          <p:cNvSpPr>
            <a:spLocks noGrp="1"/>
          </p:cNvSpPr>
          <p:nvPr>
            <p:ph idx="1"/>
          </p:nvPr>
        </p:nvSpPr>
        <p:spPr>
          <a:xfrm>
            <a:off x="4422456" y="2376806"/>
            <a:ext cx="6357304" cy="3348000"/>
          </a:xfrm>
        </p:spPr>
        <p:txBody>
          <a:bodyPr/>
          <a:lstStyle>
            <a:lvl1pPr>
              <a:lnSpc>
                <a:spcPct val="150000"/>
              </a:lnSpc>
              <a:defRPr>
                <a:solidFill>
                  <a:schemeClr val="bg1"/>
                </a:solidFill>
              </a:defRPr>
            </a:lvl1pPr>
            <a:lvl2pPr>
              <a:lnSpc>
                <a:spcPct val="150000"/>
              </a:lnSpc>
              <a:defRPr>
                <a:solidFill>
                  <a:schemeClr val="bg1"/>
                </a:solidFill>
              </a:defRPr>
            </a:lvl2pPr>
            <a:lvl3pPr>
              <a:lnSpc>
                <a:spcPct val="150000"/>
              </a:lnSpc>
              <a:defRPr/>
            </a:lvl3pPr>
            <a:lvl4pPr>
              <a:lnSpc>
                <a:spcPct val="100000"/>
              </a:lnSpc>
              <a:spcAft>
                <a:spcPts val="0"/>
              </a:spcAft>
              <a:defRPr>
                <a:solidFill>
                  <a:schemeClr val="bg1"/>
                </a:solidFill>
              </a:defRPr>
            </a:lvl4pPr>
            <a:lvl5pPr>
              <a:lnSpc>
                <a:spcPct val="100000"/>
              </a:lnSpc>
              <a:spcAft>
                <a:spcPts val="0"/>
              </a:spcAft>
              <a:defRPr>
                <a:solidFill>
                  <a:schemeClr val="bg1"/>
                </a:solidFill>
              </a:defRPr>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29" name="Date Placeholder 2">
            <a:extLst>
              <a:ext uri="{FF2B5EF4-FFF2-40B4-BE49-F238E27FC236}">
                <a16:creationId xmlns:a16="http://schemas.microsoft.com/office/drawing/2014/main" id="{E24310D4-99B2-F4C3-EAA1-38BDAD23D3F8}"/>
              </a:ext>
            </a:extLst>
          </p:cNvPr>
          <p:cNvSpPr>
            <a:spLocks noGrp="1"/>
          </p:cNvSpPr>
          <p:nvPr>
            <p:ph type="dt" sz="half" idx="10"/>
          </p:nvPr>
        </p:nvSpPr>
        <p:spPr>
          <a:xfrm>
            <a:off x="10423531" y="504000"/>
            <a:ext cx="1228719" cy="252000"/>
          </a:xfrm>
        </p:spPr>
        <p:txBody>
          <a:bodyPr/>
          <a:lstStyle>
            <a:lvl1pPr>
              <a:defRPr>
                <a:solidFill>
                  <a:schemeClr val="accent3"/>
                </a:solidFill>
              </a:defRPr>
            </a:lvl1pPr>
          </a:lstStyle>
          <a:p>
            <a:fld id="{F1D337DD-C4FE-4883-9AC7-5C0C54C43F42}" type="datetime1">
              <a:rPr lang="en-US" smtClean="0"/>
              <a:pPr/>
              <a:t>2/3/2025</a:t>
            </a:fld>
            <a:endParaRPr lang="en-US"/>
          </a:p>
        </p:txBody>
      </p:sp>
    </p:spTree>
    <p:extLst>
      <p:ext uri="{BB962C8B-B14F-4D97-AF65-F5344CB8AC3E}">
        <p14:creationId xmlns:p14="http://schemas.microsoft.com/office/powerpoint/2010/main" val="929951272"/>
      </p:ext>
    </p:extLst>
  </p:cSld>
  <p:clrMapOvr>
    <a:masterClrMapping/>
  </p:clrMapOvr>
  <p:extLst>
    <p:ext uri="{DCECCB84-F9BA-43D5-87BE-67443E8EF086}">
      <p15:sldGuideLst xmlns:p15="http://schemas.microsoft.com/office/powerpoint/2012/main">
        <p15:guide id="2" pos="3840">
          <p15:clr>
            <a:srgbClr val="FBAE40"/>
          </p15:clr>
        </p15:guide>
      </p15:sldGuideLst>
    </p:ext>
  </p:extLst>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type="title" preserve="1">
  <p:cSld name="Full picture - Shape 1">
    <p:bg>
      <p:bgPr>
        <a:solidFill>
          <a:schemeClr val="bg1">
            <a:lumMod val="85000"/>
          </a:schemeClr>
        </a:solidFill>
        <a:effectLst/>
      </p:bgPr>
    </p:bg>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5D3BF670-14CA-39B0-1768-79DD6152439A}"/>
              </a:ext>
            </a:extLst>
          </p:cNvPr>
          <p:cNvPicPr>
            <a:picLocks noChangeAspect="1"/>
          </p:cNvPicPr>
          <p:nvPr userDrawn="1"/>
        </p:nvPicPr>
        <p:blipFill>
          <a:blip r:embed="rId2" cstate="print">
            <a:extLst>
              <a:ext uri="{28A0092B-C50C-407E-A947-70E740481C1C}">
                <a14:useLocalDpi xmlns:a14="http://schemas.microsoft.com/office/drawing/2010/main"/>
              </a:ext>
            </a:extLst>
          </a:blip>
          <a:srcRect t="7738" b="7738"/>
          <a:stretch/>
        </p:blipFill>
        <p:spPr>
          <a:xfrm>
            <a:off x="0" y="0"/>
            <a:ext cx="12192000" cy="6858000"/>
          </a:xfrm>
          <a:prstGeom prst="rect">
            <a:avLst/>
          </a:prstGeom>
        </p:spPr>
      </p:pic>
      <p:pic>
        <p:nvPicPr>
          <p:cNvPr id="34" name="Picture 33" descr="A blue green and black triangle&#10;&#10;Description automatically generated">
            <a:extLst>
              <a:ext uri="{FF2B5EF4-FFF2-40B4-BE49-F238E27FC236}">
                <a16:creationId xmlns:a16="http://schemas.microsoft.com/office/drawing/2014/main" id="{205B36F9-6664-0D7B-5469-D3F08D8897E2}"/>
              </a:ext>
            </a:extLst>
          </p:cNvPr>
          <p:cNvPicPr>
            <a:picLocks noChangeAspect="1"/>
          </p:cNvPicPr>
          <p:nvPr userDrawn="1"/>
        </p:nvPicPr>
        <p:blipFill>
          <a:blip r:embed="rId3">
            <a:extLst>
              <a:ext uri="{28A0092B-C50C-407E-A947-70E740481C1C}">
                <a14:useLocalDpi xmlns:a14="http://schemas.microsoft.com/office/drawing/2010/main"/>
              </a:ext>
            </a:extLst>
          </a:blip>
          <a:stretch>
            <a:fillRect/>
          </a:stretch>
        </p:blipFill>
        <p:spPr>
          <a:xfrm>
            <a:off x="3040" y="2982171"/>
            <a:ext cx="6847467" cy="3875829"/>
          </a:xfrm>
          <a:prstGeom prst="rect">
            <a:avLst/>
          </a:prstGeom>
        </p:spPr>
      </p:pic>
      <p:sp>
        <p:nvSpPr>
          <p:cNvPr id="2" name="Title 1">
            <a:extLst>
              <a:ext uri="{FF2B5EF4-FFF2-40B4-BE49-F238E27FC236}">
                <a16:creationId xmlns:a16="http://schemas.microsoft.com/office/drawing/2014/main" id="{8355A726-047D-73E1-D681-DF8571E2509D}"/>
              </a:ext>
            </a:extLst>
          </p:cNvPr>
          <p:cNvSpPr>
            <a:spLocks noGrp="1"/>
          </p:cNvSpPr>
          <p:nvPr>
            <p:ph type="ctrTitle"/>
          </p:nvPr>
        </p:nvSpPr>
        <p:spPr>
          <a:xfrm>
            <a:off x="541338" y="4140000"/>
            <a:ext cx="5554662" cy="1440000"/>
          </a:xfrm>
        </p:spPr>
        <p:txBody>
          <a:bodyPr anchor="b"/>
          <a:lstStyle>
            <a:lvl1pPr algn="l">
              <a:lnSpc>
                <a:spcPct val="100000"/>
              </a:lnSpc>
              <a:defRPr sz="3500">
                <a:solidFill>
                  <a:schemeClr val="bg1"/>
                </a:solidFill>
              </a:defRPr>
            </a:lvl1pPr>
          </a:lstStyle>
          <a:p>
            <a:r>
              <a:rPr lang="en-GB"/>
              <a:t>Click to edit Master title style</a:t>
            </a:r>
            <a:endParaRPr lang="en-US"/>
          </a:p>
        </p:txBody>
      </p:sp>
      <p:sp>
        <p:nvSpPr>
          <p:cNvPr id="3" name="Subtitle 2">
            <a:extLst>
              <a:ext uri="{FF2B5EF4-FFF2-40B4-BE49-F238E27FC236}">
                <a16:creationId xmlns:a16="http://schemas.microsoft.com/office/drawing/2014/main" id="{9BCA52A2-D1ED-A39F-9096-70804795A566}"/>
              </a:ext>
            </a:extLst>
          </p:cNvPr>
          <p:cNvSpPr>
            <a:spLocks noGrp="1"/>
          </p:cNvSpPr>
          <p:nvPr>
            <p:ph type="subTitle" idx="1" hasCustomPrompt="1"/>
          </p:nvPr>
        </p:nvSpPr>
        <p:spPr>
          <a:xfrm>
            <a:off x="541338" y="5832000"/>
            <a:ext cx="5554662" cy="742971"/>
          </a:xfrm>
        </p:spPr>
        <p:txBody>
          <a:bodyPr/>
          <a:lstStyle>
            <a:lvl1pPr marL="0" indent="0" algn="l">
              <a:buNone/>
              <a:defRPr sz="1800">
                <a:solidFill>
                  <a:schemeClr val="bg1"/>
                </a:solidFill>
                <a:latin typeface="Work Sans SemiBold" pitchFamily="2"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Add optional subtitle</a:t>
            </a:r>
          </a:p>
        </p:txBody>
      </p:sp>
      <p:grpSp>
        <p:nvGrpSpPr>
          <p:cNvPr id="7" name="Group 6">
            <a:extLst>
              <a:ext uri="{FF2B5EF4-FFF2-40B4-BE49-F238E27FC236}">
                <a16:creationId xmlns:a16="http://schemas.microsoft.com/office/drawing/2014/main" id="{B825796D-15C2-95E2-DCB8-86017424D43C}"/>
              </a:ext>
            </a:extLst>
          </p:cNvPr>
          <p:cNvGrpSpPr>
            <a:grpSpLocks noChangeAspect="1"/>
          </p:cNvGrpSpPr>
          <p:nvPr userDrawn="1"/>
        </p:nvGrpSpPr>
        <p:grpSpPr>
          <a:xfrm>
            <a:off x="10317600" y="5796000"/>
            <a:ext cx="1332000" cy="523781"/>
            <a:chOff x="0" y="1031875"/>
            <a:chExt cx="12192001" cy="4794251"/>
          </a:xfrm>
          <a:solidFill>
            <a:schemeClr val="bg1"/>
          </a:solidFill>
        </p:grpSpPr>
        <p:sp>
          <p:nvSpPr>
            <p:cNvPr id="8" name="Freeform 5">
              <a:extLst>
                <a:ext uri="{FF2B5EF4-FFF2-40B4-BE49-F238E27FC236}">
                  <a16:creationId xmlns:a16="http://schemas.microsoft.com/office/drawing/2014/main" id="{13816C64-CA86-156E-84C1-0EBB5B2BD0E5}"/>
                </a:ext>
              </a:extLst>
            </p:cNvPr>
            <p:cNvSpPr>
              <a:spLocks/>
            </p:cNvSpPr>
            <p:nvPr userDrawn="1"/>
          </p:nvSpPr>
          <p:spPr bwMode="auto">
            <a:xfrm>
              <a:off x="5119688" y="1031875"/>
              <a:ext cx="2416175" cy="2706688"/>
            </a:xfrm>
            <a:custGeom>
              <a:avLst/>
              <a:gdLst>
                <a:gd name="T0" fmla="*/ 368 w 1522"/>
                <a:gd name="T1" fmla="*/ 0 h 1705"/>
                <a:gd name="T2" fmla="*/ 0 w 1522"/>
                <a:gd name="T3" fmla="*/ 953 h 1705"/>
                <a:gd name="T4" fmla="*/ 500 w 1522"/>
                <a:gd name="T5" fmla="*/ 953 h 1705"/>
                <a:gd name="T6" fmla="*/ 611 w 1522"/>
                <a:gd name="T7" fmla="*/ 654 h 1705"/>
                <a:gd name="T8" fmla="*/ 1021 w 1522"/>
                <a:gd name="T9" fmla="*/ 1705 h 1705"/>
                <a:gd name="T10" fmla="*/ 1522 w 1522"/>
                <a:gd name="T11" fmla="*/ 1705 h 1705"/>
                <a:gd name="T12" fmla="*/ 869 w 1522"/>
                <a:gd name="T13" fmla="*/ 0 h 1705"/>
                <a:gd name="T14" fmla="*/ 368 w 1522"/>
                <a:gd name="T15" fmla="*/ 0 h 170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522" h="1705">
                  <a:moveTo>
                    <a:pt x="368" y="0"/>
                  </a:moveTo>
                  <a:lnTo>
                    <a:pt x="0" y="953"/>
                  </a:lnTo>
                  <a:lnTo>
                    <a:pt x="500" y="953"/>
                  </a:lnTo>
                  <a:lnTo>
                    <a:pt x="611" y="654"/>
                  </a:lnTo>
                  <a:lnTo>
                    <a:pt x="1021" y="1705"/>
                  </a:lnTo>
                  <a:lnTo>
                    <a:pt x="1522" y="1705"/>
                  </a:lnTo>
                  <a:lnTo>
                    <a:pt x="869" y="0"/>
                  </a:lnTo>
                  <a:lnTo>
                    <a:pt x="368" y="0"/>
                  </a:lnTo>
                  <a:close/>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9" name="Freeform 6">
              <a:extLst>
                <a:ext uri="{FF2B5EF4-FFF2-40B4-BE49-F238E27FC236}">
                  <a16:creationId xmlns:a16="http://schemas.microsoft.com/office/drawing/2014/main" id="{B64D5ABB-AE14-F692-03BF-35A31F099340}"/>
                </a:ext>
              </a:extLst>
            </p:cNvPr>
            <p:cNvSpPr>
              <a:spLocks/>
            </p:cNvSpPr>
            <p:nvPr userDrawn="1"/>
          </p:nvSpPr>
          <p:spPr bwMode="auto">
            <a:xfrm>
              <a:off x="4843463" y="3141663"/>
              <a:ext cx="1246188" cy="122238"/>
            </a:xfrm>
            <a:custGeom>
              <a:avLst/>
              <a:gdLst>
                <a:gd name="T0" fmla="*/ 72 w 113"/>
                <a:gd name="T1" fmla="*/ 11 h 11"/>
                <a:gd name="T2" fmla="*/ 83 w 113"/>
                <a:gd name="T3" fmla="*/ 11 h 11"/>
                <a:gd name="T4" fmla="*/ 102 w 113"/>
                <a:gd name="T5" fmla="*/ 7 h 11"/>
                <a:gd name="T6" fmla="*/ 113 w 113"/>
                <a:gd name="T7" fmla="*/ 0 h 11"/>
                <a:gd name="T8" fmla="*/ 4 w 113"/>
                <a:gd name="T9" fmla="*/ 0 h 11"/>
                <a:gd name="T10" fmla="*/ 0 w 113"/>
                <a:gd name="T11" fmla="*/ 11 h 11"/>
                <a:gd name="T12" fmla="*/ 72 w 113"/>
                <a:gd name="T13" fmla="*/ 11 h 11"/>
              </a:gdLst>
              <a:ahLst/>
              <a:cxnLst>
                <a:cxn ang="0">
                  <a:pos x="T0" y="T1"/>
                </a:cxn>
                <a:cxn ang="0">
                  <a:pos x="T2" y="T3"/>
                </a:cxn>
                <a:cxn ang="0">
                  <a:pos x="T4" y="T5"/>
                </a:cxn>
                <a:cxn ang="0">
                  <a:pos x="T6" y="T7"/>
                </a:cxn>
                <a:cxn ang="0">
                  <a:pos x="T8" y="T9"/>
                </a:cxn>
                <a:cxn ang="0">
                  <a:pos x="T10" y="T11"/>
                </a:cxn>
                <a:cxn ang="0">
                  <a:pos x="T12" y="T13"/>
                </a:cxn>
              </a:cxnLst>
              <a:rect l="0" t="0" r="r" b="b"/>
              <a:pathLst>
                <a:path w="113" h="11">
                  <a:moveTo>
                    <a:pt x="72" y="11"/>
                  </a:moveTo>
                  <a:cubicBezTo>
                    <a:pt x="83" y="11"/>
                    <a:pt x="83" y="11"/>
                    <a:pt x="83" y="11"/>
                  </a:cubicBezTo>
                  <a:cubicBezTo>
                    <a:pt x="90" y="11"/>
                    <a:pt x="96" y="10"/>
                    <a:pt x="102" y="7"/>
                  </a:cubicBezTo>
                  <a:cubicBezTo>
                    <a:pt x="106" y="6"/>
                    <a:pt x="110" y="3"/>
                    <a:pt x="113" y="0"/>
                  </a:cubicBezTo>
                  <a:cubicBezTo>
                    <a:pt x="4" y="0"/>
                    <a:pt x="4" y="0"/>
                    <a:pt x="4" y="0"/>
                  </a:cubicBezTo>
                  <a:cubicBezTo>
                    <a:pt x="0" y="11"/>
                    <a:pt x="0" y="11"/>
                    <a:pt x="0" y="11"/>
                  </a:cubicBezTo>
                  <a:cubicBezTo>
                    <a:pt x="72" y="11"/>
                    <a:pt x="72" y="11"/>
                    <a:pt x="72" y="11"/>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10" name="Freeform 7">
              <a:extLst>
                <a:ext uri="{FF2B5EF4-FFF2-40B4-BE49-F238E27FC236}">
                  <a16:creationId xmlns:a16="http://schemas.microsoft.com/office/drawing/2014/main" id="{3864AA6C-99FB-F339-2B2E-8F174B36F9D6}"/>
                </a:ext>
              </a:extLst>
            </p:cNvPr>
            <p:cNvSpPr>
              <a:spLocks/>
            </p:cNvSpPr>
            <p:nvPr userDrawn="1"/>
          </p:nvSpPr>
          <p:spPr bwMode="auto">
            <a:xfrm>
              <a:off x="4932363" y="2898775"/>
              <a:ext cx="1290638" cy="122238"/>
            </a:xfrm>
            <a:custGeom>
              <a:avLst/>
              <a:gdLst>
                <a:gd name="T0" fmla="*/ 116 w 117"/>
                <a:gd name="T1" fmla="*/ 3 h 11"/>
                <a:gd name="T2" fmla="*/ 117 w 117"/>
                <a:gd name="T3" fmla="*/ 0 h 11"/>
                <a:gd name="T4" fmla="*/ 4 w 117"/>
                <a:gd name="T5" fmla="*/ 0 h 11"/>
                <a:gd name="T6" fmla="*/ 0 w 117"/>
                <a:gd name="T7" fmla="*/ 11 h 11"/>
                <a:gd name="T8" fmla="*/ 113 w 117"/>
                <a:gd name="T9" fmla="*/ 11 h 11"/>
                <a:gd name="T10" fmla="*/ 116 w 117"/>
                <a:gd name="T11" fmla="*/ 3 h 11"/>
              </a:gdLst>
              <a:ahLst/>
              <a:cxnLst>
                <a:cxn ang="0">
                  <a:pos x="T0" y="T1"/>
                </a:cxn>
                <a:cxn ang="0">
                  <a:pos x="T2" y="T3"/>
                </a:cxn>
                <a:cxn ang="0">
                  <a:pos x="T4" y="T5"/>
                </a:cxn>
                <a:cxn ang="0">
                  <a:pos x="T6" y="T7"/>
                </a:cxn>
                <a:cxn ang="0">
                  <a:pos x="T8" y="T9"/>
                </a:cxn>
                <a:cxn ang="0">
                  <a:pos x="T10" y="T11"/>
                </a:cxn>
              </a:cxnLst>
              <a:rect l="0" t="0" r="r" b="b"/>
              <a:pathLst>
                <a:path w="117" h="11">
                  <a:moveTo>
                    <a:pt x="116" y="3"/>
                  </a:moveTo>
                  <a:cubicBezTo>
                    <a:pt x="117" y="2"/>
                    <a:pt x="117" y="1"/>
                    <a:pt x="117" y="0"/>
                  </a:cubicBezTo>
                  <a:cubicBezTo>
                    <a:pt x="4" y="0"/>
                    <a:pt x="4" y="0"/>
                    <a:pt x="4" y="0"/>
                  </a:cubicBezTo>
                  <a:cubicBezTo>
                    <a:pt x="0" y="11"/>
                    <a:pt x="0" y="11"/>
                    <a:pt x="0" y="11"/>
                  </a:cubicBezTo>
                  <a:cubicBezTo>
                    <a:pt x="113" y="11"/>
                    <a:pt x="113" y="11"/>
                    <a:pt x="113" y="11"/>
                  </a:cubicBezTo>
                  <a:cubicBezTo>
                    <a:pt x="115" y="9"/>
                    <a:pt x="116" y="6"/>
                    <a:pt x="116" y="3"/>
                  </a:cubicBezTo>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11" name="Freeform 8">
              <a:extLst>
                <a:ext uri="{FF2B5EF4-FFF2-40B4-BE49-F238E27FC236}">
                  <a16:creationId xmlns:a16="http://schemas.microsoft.com/office/drawing/2014/main" id="{FD2B75B3-39FF-1F9F-6D2C-5A35BA74DD5E}"/>
                </a:ext>
              </a:extLst>
            </p:cNvPr>
            <p:cNvSpPr>
              <a:spLocks/>
            </p:cNvSpPr>
            <p:nvPr userDrawn="1"/>
          </p:nvSpPr>
          <p:spPr bwMode="auto">
            <a:xfrm>
              <a:off x="5019675" y="2667000"/>
              <a:ext cx="1181100" cy="120650"/>
            </a:xfrm>
            <a:custGeom>
              <a:avLst/>
              <a:gdLst>
                <a:gd name="T0" fmla="*/ 104 w 107"/>
                <a:gd name="T1" fmla="*/ 6 h 11"/>
                <a:gd name="T2" fmla="*/ 85 w 107"/>
                <a:gd name="T3" fmla="*/ 0 h 11"/>
                <a:gd name="T4" fmla="*/ 77 w 107"/>
                <a:gd name="T5" fmla="*/ 0 h 11"/>
                <a:gd name="T6" fmla="*/ 5 w 107"/>
                <a:gd name="T7" fmla="*/ 0 h 11"/>
                <a:gd name="T8" fmla="*/ 0 w 107"/>
                <a:gd name="T9" fmla="*/ 11 h 11"/>
                <a:gd name="T10" fmla="*/ 107 w 107"/>
                <a:gd name="T11" fmla="*/ 11 h 11"/>
                <a:gd name="T12" fmla="*/ 104 w 107"/>
                <a:gd name="T13" fmla="*/ 6 h 11"/>
              </a:gdLst>
              <a:ahLst/>
              <a:cxnLst>
                <a:cxn ang="0">
                  <a:pos x="T0" y="T1"/>
                </a:cxn>
                <a:cxn ang="0">
                  <a:pos x="T2" y="T3"/>
                </a:cxn>
                <a:cxn ang="0">
                  <a:pos x="T4" y="T5"/>
                </a:cxn>
                <a:cxn ang="0">
                  <a:pos x="T6" y="T7"/>
                </a:cxn>
                <a:cxn ang="0">
                  <a:pos x="T8" y="T9"/>
                </a:cxn>
                <a:cxn ang="0">
                  <a:pos x="T10" y="T11"/>
                </a:cxn>
                <a:cxn ang="0">
                  <a:pos x="T12" y="T13"/>
                </a:cxn>
              </a:cxnLst>
              <a:rect l="0" t="0" r="r" b="b"/>
              <a:pathLst>
                <a:path w="107" h="11">
                  <a:moveTo>
                    <a:pt x="104" y="6"/>
                  </a:moveTo>
                  <a:cubicBezTo>
                    <a:pt x="100" y="2"/>
                    <a:pt x="94" y="0"/>
                    <a:pt x="85" y="0"/>
                  </a:cubicBezTo>
                  <a:cubicBezTo>
                    <a:pt x="77" y="0"/>
                    <a:pt x="77" y="0"/>
                    <a:pt x="77" y="0"/>
                  </a:cubicBezTo>
                  <a:cubicBezTo>
                    <a:pt x="5" y="0"/>
                    <a:pt x="5" y="0"/>
                    <a:pt x="5" y="0"/>
                  </a:cubicBezTo>
                  <a:cubicBezTo>
                    <a:pt x="0" y="11"/>
                    <a:pt x="0" y="11"/>
                    <a:pt x="0" y="11"/>
                  </a:cubicBezTo>
                  <a:cubicBezTo>
                    <a:pt x="107" y="11"/>
                    <a:pt x="107" y="11"/>
                    <a:pt x="107" y="11"/>
                  </a:cubicBezTo>
                  <a:cubicBezTo>
                    <a:pt x="107" y="9"/>
                    <a:pt x="106" y="8"/>
                    <a:pt x="104" y="6"/>
                  </a:cubicBezTo>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12" name="Freeform 9">
              <a:extLst>
                <a:ext uri="{FF2B5EF4-FFF2-40B4-BE49-F238E27FC236}">
                  <a16:creationId xmlns:a16="http://schemas.microsoft.com/office/drawing/2014/main" id="{4DD225AF-653C-7EE2-C9DA-8D8508EAE96F}"/>
                </a:ext>
              </a:extLst>
            </p:cNvPr>
            <p:cNvSpPr>
              <a:spLocks/>
            </p:cNvSpPr>
            <p:nvPr userDrawn="1"/>
          </p:nvSpPr>
          <p:spPr bwMode="auto">
            <a:xfrm>
              <a:off x="4754563" y="3384550"/>
              <a:ext cx="839788" cy="111125"/>
            </a:xfrm>
            <a:custGeom>
              <a:avLst/>
              <a:gdLst>
                <a:gd name="T0" fmla="*/ 529 w 529"/>
                <a:gd name="T1" fmla="*/ 0 h 70"/>
                <a:gd name="T2" fmla="*/ 28 w 529"/>
                <a:gd name="T3" fmla="*/ 0 h 70"/>
                <a:gd name="T4" fmla="*/ 0 w 529"/>
                <a:gd name="T5" fmla="*/ 70 h 70"/>
                <a:gd name="T6" fmla="*/ 501 w 529"/>
                <a:gd name="T7" fmla="*/ 70 h 70"/>
                <a:gd name="T8" fmla="*/ 529 w 529"/>
                <a:gd name="T9" fmla="*/ 0 h 70"/>
              </a:gdLst>
              <a:ahLst/>
              <a:cxnLst>
                <a:cxn ang="0">
                  <a:pos x="T0" y="T1"/>
                </a:cxn>
                <a:cxn ang="0">
                  <a:pos x="T2" y="T3"/>
                </a:cxn>
                <a:cxn ang="0">
                  <a:pos x="T4" y="T5"/>
                </a:cxn>
                <a:cxn ang="0">
                  <a:pos x="T6" y="T7"/>
                </a:cxn>
                <a:cxn ang="0">
                  <a:pos x="T8" y="T9"/>
                </a:cxn>
              </a:cxnLst>
              <a:rect l="0" t="0" r="r" b="b"/>
              <a:pathLst>
                <a:path w="529" h="70">
                  <a:moveTo>
                    <a:pt x="529" y="0"/>
                  </a:moveTo>
                  <a:lnTo>
                    <a:pt x="28" y="0"/>
                  </a:lnTo>
                  <a:lnTo>
                    <a:pt x="0" y="70"/>
                  </a:lnTo>
                  <a:lnTo>
                    <a:pt x="501" y="70"/>
                  </a:lnTo>
                  <a:lnTo>
                    <a:pt x="529" y="0"/>
                  </a:lnTo>
                  <a:close/>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13" name="Freeform 10">
              <a:extLst>
                <a:ext uri="{FF2B5EF4-FFF2-40B4-BE49-F238E27FC236}">
                  <a16:creationId xmlns:a16="http://schemas.microsoft.com/office/drawing/2014/main" id="{8BF98B98-6DEB-9A7A-BF1B-028308E38EA3}"/>
                </a:ext>
              </a:extLst>
            </p:cNvPr>
            <p:cNvSpPr>
              <a:spLocks/>
            </p:cNvSpPr>
            <p:nvPr userDrawn="1"/>
          </p:nvSpPr>
          <p:spPr bwMode="auto">
            <a:xfrm>
              <a:off x="4656138" y="3616325"/>
              <a:ext cx="849313" cy="122238"/>
            </a:xfrm>
            <a:custGeom>
              <a:avLst/>
              <a:gdLst>
                <a:gd name="T0" fmla="*/ 535 w 535"/>
                <a:gd name="T1" fmla="*/ 0 h 77"/>
                <a:gd name="T2" fmla="*/ 28 w 535"/>
                <a:gd name="T3" fmla="*/ 0 h 77"/>
                <a:gd name="T4" fmla="*/ 0 w 535"/>
                <a:gd name="T5" fmla="*/ 77 h 77"/>
                <a:gd name="T6" fmla="*/ 507 w 535"/>
                <a:gd name="T7" fmla="*/ 77 h 77"/>
                <a:gd name="T8" fmla="*/ 535 w 535"/>
                <a:gd name="T9" fmla="*/ 0 h 77"/>
              </a:gdLst>
              <a:ahLst/>
              <a:cxnLst>
                <a:cxn ang="0">
                  <a:pos x="T0" y="T1"/>
                </a:cxn>
                <a:cxn ang="0">
                  <a:pos x="T2" y="T3"/>
                </a:cxn>
                <a:cxn ang="0">
                  <a:pos x="T4" y="T5"/>
                </a:cxn>
                <a:cxn ang="0">
                  <a:pos x="T6" y="T7"/>
                </a:cxn>
                <a:cxn ang="0">
                  <a:pos x="T8" y="T9"/>
                </a:cxn>
              </a:cxnLst>
              <a:rect l="0" t="0" r="r" b="b"/>
              <a:pathLst>
                <a:path w="535" h="77">
                  <a:moveTo>
                    <a:pt x="535" y="0"/>
                  </a:moveTo>
                  <a:lnTo>
                    <a:pt x="28" y="0"/>
                  </a:lnTo>
                  <a:lnTo>
                    <a:pt x="0" y="77"/>
                  </a:lnTo>
                  <a:lnTo>
                    <a:pt x="507" y="77"/>
                  </a:lnTo>
                  <a:lnTo>
                    <a:pt x="535" y="0"/>
                  </a:lnTo>
                  <a:close/>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14" name="Freeform 11">
              <a:extLst>
                <a:ext uri="{FF2B5EF4-FFF2-40B4-BE49-F238E27FC236}">
                  <a16:creationId xmlns:a16="http://schemas.microsoft.com/office/drawing/2014/main" id="{028957FA-077B-1115-075E-74040BF13EE9}"/>
                </a:ext>
              </a:extLst>
            </p:cNvPr>
            <p:cNvSpPr>
              <a:spLocks noEditPoints="1"/>
            </p:cNvSpPr>
            <p:nvPr userDrawn="1"/>
          </p:nvSpPr>
          <p:spPr bwMode="auto">
            <a:xfrm>
              <a:off x="4292600" y="4930775"/>
              <a:ext cx="727075" cy="884238"/>
            </a:xfrm>
            <a:custGeom>
              <a:avLst/>
              <a:gdLst>
                <a:gd name="T0" fmla="*/ 64 w 66"/>
                <a:gd name="T1" fmla="*/ 26 h 80"/>
                <a:gd name="T2" fmla="*/ 37 w 66"/>
                <a:gd name="T3" fmla="*/ 0 h 80"/>
                <a:gd name="T4" fmla="*/ 17 w 66"/>
                <a:gd name="T5" fmla="*/ 6 h 80"/>
                <a:gd name="T6" fmla="*/ 0 w 66"/>
                <a:gd name="T7" fmla="*/ 41 h 80"/>
                <a:gd name="T8" fmla="*/ 11 w 66"/>
                <a:gd name="T9" fmla="*/ 71 h 80"/>
                <a:gd name="T10" fmla="*/ 34 w 66"/>
                <a:gd name="T11" fmla="*/ 80 h 80"/>
                <a:gd name="T12" fmla="*/ 65 w 66"/>
                <a:gd name="T13" fmla="*/ 66 h 80"/>
                <a:gd name="T14" fmla="*/ 66 w 66"/>
                <a:gd name="T15" fmla="*/ 61 h 80"/>
                <a:gd name="T16" fmla="*/ 65 w 66"/>
                <a:gd name="T17" fmla="*/ 60 h 80"/>
                <a:gd name="T18" fmla="*/ 43 w 66"/>
                <a:gd name="T19" fmla="*/ 68 h 80"/>
                <a:gd name="T20" fmla="*/ 22 w 66"/>
                <a:gd name="T21" fmla="*/ 59 h 80"/>
                <a:gd name="T22" fmla="*/ 14 w 66"/>
                <a:gd name="T23" fmla="*/ 40 h 80"/>
                <a:gd name="T24" fmla="*/ 15 w 66"/>
                <a:gd name="T25" fmla="*/ 38 h 80"/>
                <a:gd name="T26" fmla="*/ 64 w 66"/>
                <a:gd name="T27" fmla="*/ 34 h 80"/>
                <a:gd name="T28" fmla="*/ 64 w 66"/>
                <a:gd name="T29" fmla="*/ 26 h 80"/>
                <a:gd name="T30" fmla="*/ 32 w 66"/>
                <a:gd name="T31" fmla="*/ 7 h 80"/>
                <a:gd name="T32" fmla="*/ 49 w 66"/>
                <a:gd name="T33" fmla="*/ 28 h 80"/>
                <a:gd name="T34" fmla="*/ 48 w 66"/>
                <a:gd name="T35" fmla="*/ 29 h 80"/>
                <a:gd name="T36" fmla="*/ 16 w 66"/>
                <a:gd name="T37" fmla="*/ 30 h 80"/>
                <a:gd name="T38" fmla="*/ 15 w 66"/>
                <a:gd name="T39" fmla="*/ 29 h 80"/>
                <a:gd name="T40" fmla="*/ 32 w 66"/>
                <a:gd name="T41" fmla="*/ 7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66" h="80">
                  <a:moveTo>
                    <a:pt x="64" y="26"/>
                  </a:moveTo>
                  <a:cubicBezTo>
                    <a:pt x="62" y="16"/>
                    <a:pt x="56" y="0"/>
                    <a:pt x="37" y="0"/>
                  </a:cubicBezTo>
                  <a:cubicBezTo>
                    <a:pt x="31" y="0"/>
                    <a:pt x="23" y="2"/>
                    <a:pt x="17" y="6"/>
                  </a:cubicBezTo>
                  <a:cubicBezTo>
                    <a:pt x="7" y="13"/>
                    <a:pt x="0" y="24"/>
                    <a:pt x="0" y="41"/>
                  </a:cubicBezTo>
                  <a:cubicBezTo>
                    <a:pt x="0" y="52"/>
                    <a:pt x="3" y="63"/>
                    <a:pt x="11" y="71"/>
                  </a:cubicBezTo>
                  <a:cubicBezTo>
                    <a:pt x="17" y="77"/>
                    <a:pt x="24" y="80"/>
                    <a:pt x="34" y="80"/>
                  </a:cubicBezTo>
                  <a:cubicBezTo>
                    <a:pt x="43" y="80"/>
                    <a:pt x="56" y="76"/>
                    <a:pt x="65" y="66"/>
                  </a:cubicBezTo>
                  <a:cubicBezTo>
                    <a:pt x="65" y="66"/>
                    <a:pt x="66" y="62"/>
                    <a:pt x="66" y="61"/>
                  </a:cubicBezTo>
                  <a:cubicBezTo>
                    <a:pt x="65" y="60"/>
                    <a:pt x="65" y="60"/>
                    <a:pt x="65" y="60"/>
                  </a:cubicBezTo>
                  <a:cubicBezTo>
                    <a:pt x="58" y="66"/>
                    <a:pt x="51" y="68"/>
                    <a:pt x="43" y="68"/>
                  </a:cubicBezTo>
                  <a:cubicBezTo>
                    <a:pt x="34" y="68"/>
                    <a:pt x="28" y="65"/>
                    <a:pt x="22" y="59"/>
                  </a:cubicBezTo>
                  <a:cubicBezTo>
                    <a:pt x="18" y="54"/>
                    <a:pt x="15" y="46"/>
                    <a:pt x="14" y="40"/>
                  </a:cubicBezTo>
                  <a:cubicBezTo>
                    <a:pt x="14" y="39"/>
                    <a:pt x="15" y="38"/>
                    <a:pt x="15" y="38"/>
                  </a:cubicBezTo>
                  <a:cubicBezTo>
                    <a:pt x="31" y="37"/>
                    <a:pt x="54" y="36"/>
                    <a:pt x="64" y="34"/>
                  </a:cubicBezTo>
                  <a:cubicBezTo>
                    <a:pt x="65" y="33"/>
                    <a:pt x="64" y="26"/>
                    <a:pt x="64" y="26"/>
                  </a:cubicBezTo>
                  <a:moveTo>
                    <a:pt x="32" y="7"/>
                  </a:moveTo>
                  <a:cubicBezTo>
                    <a:pt x="42" y="7"/>
                    <a:pt x="48" y="18"/>
                    <a:pt x="49" y="28"/>
                  </a:cubicBezTo>
                  <a:cubicBezTo>
                    <a:pt x="49" y="28"/>
                    <a:pt x="49" y="29"/>
                    <a:pt x="48" y="29"/>
                  </a:cubicBezTo>
                  <a:cubicBezTo>
                    <a:pt x="44" y="30"/>
                    <a:pt x="22" y="31"/>
                    <a:pt x="16" y="30"/>
                  </a:cubicBezTo>
                  <a:cubicBezTo>
                    <a:pt x="15" y="30"/>
                    <a:pt x="15" y="30"/>
                    <a:pt x="15" y="29"/>
                  </a:cubicBezTo>
                  <a:cubicBezTo>
                    <a:pt x="16" y="16"/>
                    <a:pt x="22" y="7"/>
                    <a:pt x="32" y="7"/>
                  </a:cubicBezTo>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15" name="Freeform 12">
              <a:extLst>
                <a:ext uri="{FF2B5EF4-FFF2-40B4-BE49-F238E27FC236}">
                  <a16:creationId xmlns:a16="http://schemas.microsoft.com/office/drawing/2014/main" id="{5E792DE1-8159-E82A-4758-16B19D0FF3E2}"/>
                </a:ext>
              </a:extLst>
            </p:cNvPr>
            <p:cNvSpPr>
              <a:spLocks noEditPoints="1"/>
            </p:cNvSpPr>
            <p:nvPr userDrawn="1"/>
          </p:nvSpPr>
          <p:spPr bwMode="auto">
            <a:xfrm>
              <a:off x="0" y="4489450"/>
              <a:ext cx="1268413" cy="1314450"/>
            </a:xfrm>
            <a:custGeom>
              <a:avLst/>
              <a:gdLst>
                <a:gd name="T0" fmla="*/ 17 w 115"/>
                <a:gd name="T1" fmla="*/ 95 h 119"/>
                <a:gd name="T2" fmla="*/ 49 w 115"/>
                <a:gd name="T3" fmla="*/ 11 h 119"/>
                <a:gd name="T4" fmla="*/ 52 w 115"/>
                <a:gd name="T5" fmla="*/ 0 h 119"/>
                <a:gd name="T6" fmla="*/ 59 w 115"/>
                <a:gd name="T7" fmla="*/ 0 h 119"/>
                <a:gd name="T8" fmla="*/ 65 w 115"/>
                <a:gd name="T9" fmla="*/ 0 h 119"/>
                <a:gd name="T10" fmla="*/ 68 w 115"/>
                <a:gd name="T11" fmla="*/ 10 h 119"/>
                <a:gd name="T12" fmla="*/ 100 w 115"/>
                <a:gd name="T13" fmla="*/ 98 h 119"/>
                <a:gd name="T14" fmla="*/ 114 w 115"/>
                <a:gd name="T15" fmla="*/ 113 h 119"/>
                <a:gd name="T16" fmla="*/ 114 w 115"/>
                <a:gd name="T17" fmla="*/ 119 h 119"/>
                <a:gd name="T18" fmla="*/ 97 w 115"/>
                <a:gd name="T19" fmla="*/ 118 h 119"/>
                <a:gd name="T20" fmla="*/ 76 w 115"/>
                <a:gd name="T21" fmla="*/ 119 h 119"/>
                <a:gd name="T22" fmla="*/ 76 w 115"/>
                <a:gd name="T23" fmla="*/ 113 h 119"/>
                <a:gd name="T24" fmla="*/ 82 w 115"/>
                <a:gd name="T25" fmla="*/ 111 h 119"/>
                <a:gd name="T26" fmla="*/ 84 w 115"/>
                <a:gd name="T27" fmla="*/ 106 h 119"/>
                <a:gd name="T28" fmla="*/ 73 w 115"/>
                <a:gd name="T29" fmla="*/ 73 h 119"/>
                <a:gd name="T30" fmla="*/ 71 w 115"/>
                <a:gd name="T31" fmla="*/ 72 h 119"/>
                <a:gd name="T32" fmla="*/ 53 w 115"/>
                <a:gd name="T33" fmla="*/ 72 h 119"/>
                <a:gd name="T34" fmla="*/ 37 w 115"/>
                <a:gd name="T35" fmla="*/ 72 h 119"/>
                <a:gd name="T36" fmla="*/ 35 w 115"/>
                <a:gd name="T37" fmla="*/ 74 h 119"/>
                <a:gd name="T38" fmla="*/ 25 w 115"/>
                <a:gd name="T39" fmla="*/ 105 h 119"/>
                <a:gd name="T40" fmla="*/ 29 w 115"/>
                <a:gd name="T41" fmla="*/ 112 h 119"/>
                <a:gd name="T42" fmla="*/ 36 w 115"/>
                <a:gd name="T43" fmla="*/ 113 h 119"/>
                <a:gd name="T44" fmla="*/ 36 w 115"/>
                <a:gd name="T45" fmla="*/ 119 h 119"/>
                <a:gd name="T46" fmla="*/ 15 w 115"/>
                <a:gd name="T47" fmla="*/ 118 h 119"/>
                <a:gd name="T48" fmla="*/ 1 w 115"/>
                <a:gd name="T49" fmla="*/ 119 h 119"/>
                <a:gd name="T50" fmla="*/ 1 w 115"/>
                <a:gd name="T51" fmla="*/ 113 h 119"/>
                <a:gd name="T52" fmla="*/ 17 w 115"/>
                <a:gd name="T53" fmla="*/ 95 h 119"/>
                <a:gd name="T54" fmla="*/ 54 w 115"/>
                <a:gd name="T55" fmla="*/ 20 h 119"/>
                <a:gd name="T56" fmla="*/ 39 w 115"/>
                <a:gd name="T57" fmla="*/ 62 h 119"/>
                <a:gd name="T58" fmla="*/ 40 w 115"/>
                <a:gd name="T59" fmla="*/ 63 h 119"/>
                <a:gd name="T60" fmla="*/ 56 w 115"/>
                <a:gd name="T61" fmla="*/ 63 h 119"/>
                <a:gd name="T62" fmla="*/ 68 w 115"/>
                <a:gd name="T63" fmla="*/ 63 h 119"/>
                <a:gd name="T64" fmla="*/ 69 w 115"/>
                <a:gd name="T65" fmla="*/ 61 h 119"/>
                <a:gd name="T66" fmla="*/ 55 w 115"/>
                <a:gd name="T67" fmla="*/ 20 h 119"/>
                <a:gd name="T68" fmla="*/ 54 w 115"/>
                <a:gd name="T69" fmla="*/ 20 h 1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115" h="119">
                  <a:moveTo>
                    <a:pt x="17" y="95"/>
                  </a:moveTo>
                  <a:cubicBezTo>
                    <a:pt x="27" y="72"/>
                    <a:pt x="45" y="23"/>
                    <a:pt x="49" y="11"/>
                  </a:cubicBezTo>
                  <a:cubicBezTo>
                    <a:pt x="51" y="7"/>
                    <a:pt x="52" y="3"/>
                    <a:pt x="52" y="0"/>
                  </a:cubicBezTo>
                  <a:cubicBezTo>
                    <a:pt x="53" y="0"/>
                    <a:pt x="56" y="0"/>
                    <a:pt x="59" y="0"/>
                  </a:cubicBezTo>
                  <a:cubicBezTo>
                    <a:pt x="63" y="0"/>
                    <a:pt x="65" y="0"/>
                    <a:pt x="65" y="0"/>
                  </a:cubicBezTo>
                  <a:cubicBezTo>
                    <a:pt x="66" y="3"/>
                    <a:pt x="67" y="7"/>
                    <a:pt x="68" y="10"/>
                  </a:cubicBezTo>
                  <a:cubicBezTo>
                    <a:pt x="72" y="21"/>
                    <a:pt x="93" y="82"/>
                    <a:pt x="100" y="98"/>
                  </a:cubicBezTo>
                  <a:cubicBezTo>
                    <a:pt x="106" y="111"/>
                    <a:pt x="105" y="112"/>
                    <a:pt x="114" y="113"/>
                  </a:cubicBezTo>
                  <a:cubicBezTo>
                    <a:pt x="115" y="113"/>
                    <a:pt x="114" y="118"/>
                    <a:pt x="114" y="119"/>
                  </a:cubicBezTo>
                  <a:cubicBezTo>
                    <a:pt x="109" y="119"/>
                    <a:pt x="106" y="118"/>
                    <a:pt x="97" y="118"/>
                  </a:cubicBezTo>
                  <a:cubicBezTo>
                    <a:pt x="88" y="118"/>
                    <a:pt x="80" y="119"/>
                    <a:pt x="76" y="119"/>
                  </a:cubicBezTo>
                  <a:cubicBezTo>
                    <a:pt x="76" y="118"/>
                    <a:pt x="75" y="114"/>
                    <a:pt x="76" y="113"/>
                  </a:cubicBezTo>
                  <a:cubicBezTo>
                    <a:pt x="80" y="113"/>
                    <a:pt x="80" y="113"/>
                    <a:pt x="82" y="111"/>
                  </a:cubicBezTo>
                  <a:cubicBezTo>
                    <a:pt x="84" y="109"/>
                    <a:pt x="85" y="108"/>
                    <a:pt x="84" y="106"/>
                  </a:cubicBezTo>
                  <a:cubicBezTo>
                    <a:pt x="82" y="98"/>
                    <a:pt x="76" y="82"/>
                    <a:pt x="73" y="73"/>
                  </a:cubicBezTo>
                  <a:cubicBezTo>
                    <a:pt x="73" y="73"/>
                    <a:pt x="71" y="72"/>
                    <a:pt x="71" y="72"/>
                  </a:cubicBezTo>
                  <a:cubicBezTo>
                    <a:pt x="68" y="72"/>
                    <a:pt x="62" y="72"/>
                    <a:pt x="53" y="72"/>
                  </a:cubicBezTo>
                  <a:cubicBezTo>
                    <a:pt x="41" y="72"/>
                    <a:pt x="39" y="72"/>
                    <a:pt x="37" y="72"/>
                  </a:cubicBezTo>
                  <a:cubicBezTo>
                    <a:pt x="36" y="72"/>
                    <a:pt x="35" y="73"/>
                    <a:pt x="35" y="74"/>
                  </a:cubicBezTo>
                  <a:cubicBezTo>
                    <a:pt x="31" y="84"/>
                    <a:pt x="25" y="100"/>
                    <a:pt x="25" y="105"/>
                  </a:cubicBezTo>
                  <a:cubicBezTo>
                    <a:pt x="25" y="108"/>
                    <a:pt x="25" y="111"/>
                    <a:pt x="29" y="112"/>
                  </a:cubicBezTo>
                  <a:cubicBezTo>
                    <a:pt x="32" y="112"/>
                    <a:pt x="33" y="113"/>
                    <a:pt x="36" y="113"/>
                  </a:cubicBezTo>
                  <a:cubicBezTo>
                    <a:pt x="37" y="113"/>
                    <a:pt x="36" y="118"/>
                    <a:pt x="36" y="119"/>
                  </a:cubicBezTo>
                  <a:cubicBezTo>
                    <a:pt x="32" y="119"/>
                    <a:pt x="26" y="118"/>
                    <a:pt x="15" y="118"/>
                  </a:cubicBezTo>
                  <a:cubicBezTo>
                    <a:pt x="4" y="118"/>
                    <a:pt x="5" y="119"/>
                    <a:pt x="1" y="119"/>
                  </a:cubicBezTo>
                  <a:cubicBezTo>
                    <a:pt x="0" y="118"/>
                    <a:pt x="0" y="113"/>
                    <a:pt x="1" y="113"/>
                  </a:cubicBezTo>
                  <a:cubicBezTo>
                    <a:pt x="11" y="112"/>
                    <a:pt x="11" y="110"/>
                    <a:pt x="17" y="95"/>
                  </a:cubicBezTo>
                  <a:moveTo>
                    <a:pt x="54" y="20"/>
                  </a:moveTo>
                  <a:cubicBezTo>
                    <a:pt x="51" y="30"/>
                    <a:pt x="43" y="52"/>
                    <a:pt x="39" y="62"/>
                  </a:cubicBezTo>
                  <a:cubicBezTo>
                    <a:pt x="39" y="62"/>
                    <a:pt x="40" y="63"/>
                    <a:pt x="40" y="63"/>
                  </a:cubicBezTo>
                  <a:cubicBezTo>
                    <a:pt x="42" y="63"/>
                    <a:pt x="48" y="63"/>
                    <a:pt x="56" y="63"/>
                  </a:cubicBezTo>
                  <a:cubicBezTo>
                    <a:pt x="60" y="63"/>
                    <a:pt x="66" y="63"/>
                    <a:pt x="68" y="63"/>
                  </a:cubicBezTo>
                  <a:cubicBezTo>
                    <a:pt x="69" y="63"/>
                    <a:pt x="69" y="62"/>
                    <a:pt x="69" y="61"/>
                  </a:cubicBezTo>
                  <a:cubicBezTo>
                    <a:pt x="65" y="50"/>
                    <a:pt x="58" y="28"/>
                    <a:pt x="55" y="20"/>
                  </a:cubicBezTo>
                  <a:cubicBezTo>
                    <a:pt x="55" y="20"/>
                    <a:pt x="54" y="20"/>
                    <a:pt x="54" y="20"/>
                  </a:cubicBezTo>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16" name="Freeform 13">
              <a:extLst>
                <a:ext uri="{FF2B5EF4-FFF2-40B4-BE49-F238E27FC236}">
                  <a16:creationId xmlns:a16="http://schemas.microsoft.com/office/drawing/2014/main" id="{AC0D780C-B5AF-577D-C30A-D9D9878B3706}"/>
                </a:ext>
              </a:extLst>
            </p:cNvPr>
            <p:cNvSpPr>
              <a:spLocks/>
            </p:cNvSpPr>
            <p:nvPr userDrawn="1"/>
          </p:nvSpPr>
          <p:spPr bwMode="auto">
            <a:xfrm>
              <a:off x="1312863" y="4930775"/>
              <a:ext cx="595313" cy="884238"/>
            </a:xfrm>
            <a:custGeom>
              <a:avLst/>
              <a:gdLst>
                <a:gd name="T0" fmla="*/ 49 w 54"/>
                <a:gd name="T1" fmla="*/ 22 h 80"/>
                <a:gd name="T2" fmla="*/ 44 w 54"/>
                <a:gd name="T3" fmla="*/ 22 h 80"/>
                <a:gd name="T4" fmla="*/ 37 w 54"/>
                <a:gd name="T5" fmla="*/ 8 h 80"/>
                <a:gd name="T6" fmla="*/ 28 w 54"/>
                <a:gd name="T7" fmla="*/ 6 h 80"/>
                <a:gd name="T8" fmla="*/ 16 w 54"/>
                <a:gd name="T9" fmla="*/ 17 h 80"/>
                <a:gd name="T10" fmla="*/ 34 w 54"/>
                <a:gd name="T11" fmla="*/ 34 h 80"/>
                <a:gd name="T12" fmla="*/ 54 w 54"/>
                <a:gd name="T13" fmla="*/ 57 h 80"/>
                <a:gd name="T14" fmla="*/ 24 w 54"/>
                <a:gd name="T15" fmla="*/ 80 h 80"/>
                <a:gd name="T16" fmla="*/ 4 w 54"/>
                <a:gd name="T17" fmla="*/ 77 h 80"/>
                <a:gd name="T18" fmla="*/ 0 w 54"/>
                <a:gd name="T19" fmla="*/ 56 h 80"/>
                <a:gd name="T20" fmla="*/ 6 w 54"/>
                <a:gd name="T21" fmla="*/ 54 h 80"/>
                <a:gd name="T22" fmla="*/ 17 w 54"/>
                <a:gd name="T23" fmla="*/ 72 h 80"/>
                <a:gd name="T24" fmla="*/ 27 w 54"/>
                <a:gd name="T25" fmla="*/ 74 h 80"/>
                <a:gd name="T26" fmla="*/ 40 w 54"/>
                <a:gd name="T27" fmla="*/ 63 h 80"/>
                <a:gd name="T28" fmla="*/ 24 w 54"/>
                <a:gd name="T29" fmla="*/ 47 h 80"/>
                <a:gd name="T30" fmla="*/ 3 w 54"/>
                <a:gd name="T31" fmla="*/ 22 h 80"/>
                <a:gd name="T32" fmla="*/ 31 w 54"/>
                <a:gd name="T33" fmla="*/ 0 h 80"/>
                <a:gd name="T34" fmla="*/ 44 w 54"/>
                <a:gd name="T35" fmla="*/ 1 h 80"/>
                <a:gd name="T36" fmla="*/ 51 w 54"/>
                <a:gd name="T37" fmla="*/ 2 h 80"/>
                <a:gd name="T38" fmla="*/ 49 w 54"/>
                <a:gd name="T39" fmla="*/ 22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54" h="80">
                  <a:moveTo>
                    <a:pt x="49" y="22"/>
                  </a:moveTo>
                  <a:cubicBezTo>
                    <a:pt x="48" y="23"/>
                    <a:pt x="45" y="23"/>
                    <a:pt x="44" y="22"/>
                  </a:cubicBezTo>
                  <a:cubicBezTo>
                    <a:pt x="43" y="14"/>
                    <a:pt x="41" y="10"/>
                    <a:pt x="37" y="8"/>
                  </a:cubicBezTo>
                  <a:cubicBezTo>
                    <a:pt x="35" y="6"/>
                    <a:pt x="32" y="6"/>
                    <a:pt x="28" y="6"/>
                  </a:cubicBezTo>
                  <a:cubicBezTo>
                    <a:pt x="21" y="6"/>
                    <a:pt x="16" y="10"/>
                    <a:pt x="16" y="17"/>
                  </a:cubicBezTo>
                  <a:cubicBezTo>
                    <a:pt x="16" y="23"/>
                    <a:pt x="19" y="27"/>
                    <a:pt x="34" y="34"/>
                  </a:cubicBezTo>
                  <a:cubicBezTo>
                    <a:pt x="50" y="41"/>
                    <a:pt x="54" y="48"/>
                    <a:pt x="54" y="57"/>
                  </a:cubicBezTo>
                  <a:cubicBezTo>
                    <a:pt x="54" y="71"/>
                    <a:pt x="41" y="80"/>
                    <a:pt x="24" y="80"/>
                  </a:cubicBezTo>
                  <a:cubicBezTo>
                    <a:pt x="17" y="80"/>
                    <a:pt x="8" y="79"/>
                    <a:pt x="4" y="77"/>
                  </a:cubicBezTo>
                  <a:cubicBezTo>
                    <a:pt x="2" y="72"/>
                    <a:pt x="0" y="60"/>
                    <a:pt x="0" y="56"/>
                  </a:cubicBezTo>
                  <a:cubicBezTo>
                    <a:pt x="1" y="55"/>
                    <a:pt x="5" y="54"/>
                    <a:pt x="6" y="54"/>
                  </a:cubicBezTo>
                  <a:cubicBezTo>
                    <a:pt x="9" y="64"/>
                    <a:pt x="12" y="69"/>
                    <a:pt x="17" y="72"/>
                  </a:cubicBezTo>
                  <a:cubicBezTo>
                    <a:pt x="20" y="73"/>
                    <a:pt x="24" y="74"/>
                    <a:pt x="27" y="74"/>
                  </a:cubicBezTo>
                  <a:cubicBezTo>
                    <a:pt x="35" y="74"/>
                    <a:pt x="40" y="70"/>
                    <a:pt x="40" y="63"/>
                  </a:cubicBezTo>
                  <a:cubicBezTo>
                    <a:pt x="40" y="57"/>
                    <a:pt x="36" y="53"/>
                    <a:pt x="24" y="47"/>
                  </a:cubicBezTo>
                  <a:cubicBezTo>
                    <a:pt x="9" y="39"/>
                    <a:pt x="3" y="33"/>
                    <a:pt x="3" y="22"/>
                  </a:cubicBezTo>
                  <a:cubicBezTo>
                    <a:pt x="3" y="11"/>
                    <a:pt x="12" y="0"/>
                    <a:pt x="31" y="0"/>
                  </a:cubicBezTo>
                  <a:cubicBezTo>
                    <a:pt x="36" y="0"/>
                    <a:pt x="40" y="0"/>
                    <a:pt x="44" y="1"/>
                  </a:cubicBezTo>
                  <a:cubicBezTo>
                    <a:pt x="47" y="2"/>
                    <a:pt x="50" y="2"/>
                    <a:pt x="51" y="2"/>
                  </a:cubicBezTo>
                  <a:cubicBezTo>
                    <a:pt x="50" y="8"/>
                    <a:pt x="50" y="14"/>
                    <a:pt x="49" y="22"/>
                  </a:cubicBezTo>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17" name="Freeform 14">
              <a:extLst>
                <a:ext uri="{FF2B5EF4-FFF2-40B4-BE49-F238E27FC236}">
                  <a16:creationId xmlns:a16="http://schemas.microsoft.com/office/drawing/2014/main" id="{AFD81863-5F78-EAD0-51FA-12BAAA9A7A81}"/>
                </a:ext>
              </a:extLst>
            </p:cNvPr>
            <p:cNvSpPr>
              <a:spLocks/>
            </p:cNvSpPr>
            <p:nvPr userDrawn="1"/>
          </p:nvSpPr>
          <p:spPr bwMode="auto">
            <a:xfrm>
              <a:off x="1997075" y="4930775"/>
              <a:ext cx="595313" cy="884238"/>
            </a:xfrm>
            <a:custGeom>
              <a:avLst/>
              <a:gdLst>
                <a:gd name="T0" fmla="*/ 49 w 54"/>
                <a:gd name="T1" fmla="*/ 22 h 80"/>
                <a:gd name="T2" fmla="*/ 44 w 54"/>
                <a:gd name="T3" fmla="*/ 22 h 80"/>
                <a:gd name="T4" fmla="*/ 37 w 54"/>
                <a:gd name="T5" fmla="*/ 8 h 80"/>
                <a:gd name="T6" fmla="*/ 28 w 54"/>
                <a:gd name="T7" fmla="*/ 6 h 80"/>
                <a:gd name="T8" fmla="*/ 16 w 54"/>
                <a:gd name="T9" fmla="*/ 17 h 80"/>
                <a:gd name="T10" fmla="*/ 34 w 54"/>
                <a:gd name="T11" fmla="*/ 34 h 80"/>
                <a:gd name="T12" fmla="*/ 54 w 54"/>
                <a:gd name="T13" fmla="*/ 57 h 80"/>
                <a:gd name="T14" fmla="*/ 24 w 54"/>
                <a:gd name="T15" fmla="*/ 80 h 80"/>
                <a:gd name="T16" fmla="*/ 4 w 54"/>
                <a:gd name="T17" fmla="*/ 77 h 80"/>
                <a:gd name="T18" fmla="*/ 0 w 54"/>
                <a:gd name="T19" fmla="*/ 56 h 80"/>
                <a:gd name="T20" fmla="*/ 6 w 54"/>
                <a:gd name="T21" fmla="*/ 54 h 80"/>
                <a:gd name="T22" fmla="*/ 17 w 54"/>
                <a:gd name="T23" fmla="*/ 72 h 80"/>
                <a:gd name="T24" fmla="*/ 27 w 54"/>
                <a:gd name="T25" fmla="*/ 74 h 80"/>
                <a:gd name="T26" fmla="*/ 40 w 54"/>
                <a:gd name="T27" fmla="*/ 63 h 80"/>
                <a:gd name="T28" fmla="*/ 24 w 54"/>
                <a:gd name="T29" fmla="*/ 47 h 80"/>
                <a:gd name="T30" fmla="*/ 3 w 54"/>
                <a:gd name="T31" fmla="*/ 22 h 80"/>
                <a:gd name="T32" fmla="*/ 31 w 54"/>
                <a:gd name="T33" fmla="*/ 0 h 80"/>
                <a:gd name="T34" fmla="*/ 44 w 54"/>
                <a:gd name="T35" fmla="*/ 1 h 80"/>
                <a:gd name="T36" fmla="*/ 51 w 54"/>
                <a:gd name="T37" fmla="*/ 2 h 80"/>
                <a:gd name="T38" fmla="*/ 49 w 54"/>
                <a:gd name="T39" fmla="*/ 22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54" h="80">
                  <a:moveTo>
                    <a:pt x="49" y="22"/>
                  </a:moveTo>
                  <a:cubicBezTo>
                    <a:pt x="49" y="23"/>
                    <a:pt x="45" y="23"/>
                    <a:pt x="44" y="22"/>
                  </a:cubicBezTo>
                  <a:cubicBezTo>
                    <a:pt x="43" y="14"/>
                    <a:pt x="41" y="10"/>
                    <a:pt x="37" y="8"/>
                  </a:cubicBezTo>
                  <a:cubicBezTo>
                    <a:pt x="35" y="6"/>
                    <a:pt x="32" y="6"/>
                    <a:pt x="28" y="6"/>
                  </a:cubicBezTo>
                  <a:cubicBezTo>
                    <a:pt x="21" y="6"/>
                    <a:pt x="16" y="10"/>
                    <a:pt x="16" y="17"/>
                  </a:cubicBezTo>
                  <a:cubicBezTo>
                    <a:pt x="16" y="23"/>
                    <a:pt x="19" y="27"/>
                    <a:pt x="34" y="34"/>
                  </a:cubicBezTo>
                  <a:cubicBezTo>
                    <a:pt x="50" y="41"/>
                    <a:pt x="54" y="48"/>
                    <a:pt x="54" y="57"/>
                  </a:cubicBezTo>
                  <a:cubicBezTo>
                    <a:pt x="54" y="71"/>
                    <a:pt x="41" y="80"/>
                    <a:pt x="24" y="80"/>
                  </a:cubicBezTo>
                  <a:cubicBezTo>
                    <a:pt x="17" y="80"/>
                    <a:pt x="8" y="79"/>
                    <a:pt x="4" y="77"/>
                  </a:cubicBezTo>
                  <a:cubicBezTo>
                    <a:pt x="2" y="72"/>
                    <a:pt x="1" y="60"/>
                    <a:pt x="0" y="56"/>
                  </a:cubicBezTo>
                  <a:cubicBezTo>
                    <a:pt x="1" y="55"/>
                    <a:pt x="5" y="54"/>
                    <a:pt x="6" y="54"/>
                  </a:cubicBezTo>
                  <a:cubicBezTo>
                    <a:pt x="9" y="64"/>
                    <a:pt x="12" y="69"/>
                    <a:pt x="17" y="72"/>
                  </a:cubicBezTo>
                  <a:cubicBezTo>
                    <a:pt x="20" y="73"/>
                    <a:pt x="24" y="74"/>
                    <a:pt x="27" y="74"/>
                  </a:cubicBezTo>
                  <a:cubicBezTo>
                    <a:pt x="35" y="74"/>
                    <a:pt x="40" y="70"/>
                    <a:pt x="40" y="63"/>
                  </a:cubicBezTo>
                  <a:cubicBezTo>
                    <a:pt x="40" y="57"/>
                    <a:pt x="36" y="53"/>
                    <a:pt x="24" y="47"/>
                  </a:cubicBezTo>
                  <a:cubicBezTo>
                    <a:pt x="9" y="39"/>
                    <a:pt x="3" y="33"/>
                    <a:pt x="3" y="22"/>
                  </a:cubicBezTo>
                  <a:cubicBezTo>
                    <a:pt x="3" y="11"/>
                    <a:pt x="12" y="0"/>
                    <a:pt x="31" y="0"/>
                  </a:cubicBezTo>
                  <a:cubicBezTo>
                    <a:pt x="36" y="0"/>
                    <a:pt x="40" y="0"/>
                    <a:pt x="44" y="1"/>
                  </a:cubicBezTo>
                  <a:cubicBezTo>
                    <a:pt x="47" y="2"/>
                    <a:pt x="50" y="2"/>
                    <a:pt x="51" y="2"/>
                  </a:cubicBezTo>
                  <a:cubicBezTo>
                    <a:pt x="50" y="8"/>
                    <a:pt x="50" y="14"/>
                    <a:pt x="49" y="22"/>
                  </a:cubicBezTo>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18" name="Freeform 15">
              <a:extLst>
                <a:ext uri="{FF2B5EF4-FFF2-40B4-BE49-F238E27FC236}">
                  <a16:creationId xmlns:a16="http://schemas.microsoft.com/office/drawing/2014/main" id="{0FB524F9-2CCD-E9E4-3BCA-709631D8471F}"/>
                </a:ext>
              </a:extLst>
            </p:cNvPr>
            <p:cNvSpPr>
              <a:spLocks/>
            </p:cNvSpPr>
            <p:nvPr userDrawn="1"/>
          </p:nvSpPr>
          <p:spPr bwMode="auto">
            <a:xfrm>
              <a:off x="2670175" y="4941888"/>
              <a:ext cx="904875" cy="884238"/>
            </a:xfrm>
            <a:custGeom>
              <a:avLst/>
              <a:gdLst>
                <a:gd name="T0" fmla="*/ 82 w 82"/>
                <a:gd name="T1" fmla="*/ 67 h 80"/>
                <a:gd name="T2" fmla="*/ 81 w 82"/>
                <a:gd name="T3" fmla="*/ 72 h 80"/>
                <a:gd name="T4" fmla="*/ 60 w 82"/>
                <a:gd name="T5" fmla="*/ 80 h 80"/>
                <a:gd name="T6" fmla="*/ 59 w 82"/>
                <a:gd name="T7" fmla="*/ 79 h 80"/>
                <a:gd name="T8" fmla="*/ 59 w 82"/>
                <a:gd name="T9" fmla="*/ 68 h 80"/>
                <a:gd name="T10" fmla="*/ 57 w 82"/>
                <a:gd name="T11" fmla="*/ 67 h 80"/>
                <a:gd name="T12" fmla="*/ 32 w 82"/>
                <a:gd name="T13" fmla="*/ 79 h 80"/>
                <a:gd name="T14" fmla="*/ 9 w 82"/>
                <a:gd name="T15" fmla="*/ 54 h 80"/>
                <a:gd name="T16" fmla="*/ 9 w 82"/>
                <a:gd name="T17" fmla="*/ 16 h 80"/>
                <a:gd name="T18" fmla="*/ 6 w 82"/>
                <a:gd name="T19" fmla="*/ 10 h 80"/>
                <a:gd name="T20" fmla="*/ 0 w 82"/>
                <a:gd name="T21" fmla="*/ 8 h 80"/>
                <a:gd name="T22" fmla="*/ 1 w 82"/>
                <a:gd name="T23" fmla="*/ 3 h 80"/>
                <a:gd name="T24" fmla="*/ 25 w 82"/>
                <a:gd name="T25" fmla="*/ 0 h 80"/>
                <a:gd name="T26" fmla="*/ 24 w 82"/>
                <a:gd name="T27" fmla="*/ 37 h 80"/>
                <a:gd name="T28" fmla="*/ 25 w 82"/>
                <a:gd name="T29" fmla="*/ 57 h 80"/>
                <a:gd name="T30" fmla="*/ 41 w 82"/>
                <a:gd name="T31" fmla="*/ 68 h 80"/>
                <a:gd name="T32" fmla="*/ 56 w 82"/>
                <a:gd name="T33" fmla="*/ 62 h 80"/>
                <a:gd name="T34" fmla="*/ 59 w 82"/>
                <a:gd name="T35" fmla="*/ 57 h 80"/>
                <a:gd name="T36" fmla="*/ 59 w 82"/>
                <a:gd name="T37" fmla="*/ 16 h 80"/>
                <a:gd name="T38" fmla="*/ 55 w 82"/>
                <a:gd name="T39" fmla="*/ 10 h 80"/>
                <a:gd name="T40" fmla="*/ 46 w 82"/>
                <a:gd name="T41" fmla="*/ 8 h 80"/>
                <a:gd name="T42" fmla="*/ 47 w 82"/>
                <a:gd name="T43" fmla="*/ 3 h 80"/>
                <a:gd name="T44" fmla="*/ 74 w 82"/>
                <a:gd name="T45" fmla="*/ 0 h 80"/>
                <a:gd name="T46" fmla="*/ 73 w 82"/>
                <a:gd name="T47" fmla="*/ 17 h 80"/>
                <a:gd name="T48" fmla="*/ 73 w 82"/>
                <a:gd name="T49" fmla="*/ 60 h 80"/>
                <a:gd name="T50" fmla="*/ 78 w 82"/>
                <a:gd name="T51" fmla="*/ 67 h 80"/>
                <a:gd name="T52" fmla="*/ 82 w 82"/>
                <a:gd name="T53" fmla="*/ 67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82" h="80">
                  <a:moveTo>
                    <a:pt x="82" y="67"/>
                  </a:moveTo>
                  <a:cubicBezTo>
                    <a:pt x="82" y="68"/>
                    <a:pt x="82" y="72"/>
                    <a:pt x="81" y="72"/>
                  </a:cubicBezTo>
                  <a:cubicBezTo>
                    <a:pt x="74" y="75"/>
                    <a:pt x="64" y="79"/>
                    <a:pt x="60" y="80"/>
                  </a:cubicBezTo>
                  <a:cubicBezTo>
                    <a:pt x="60" y="80"/>
                    <a:pt x="59" y="79"/>
                    <a:pt x="59" y="79"/>
                  </a:cubicBezTo>
                  <a:cubicBezTo>
                    <a:pt x="59" y="76"/>
                    <a:pt x="59" y="71"/>
                    <a:pt x="59" y="68"/>
                  </a:cubicBezTo>
                  <a:cubicBezTo>
                    <a:pt x="59" y="67"/>
                    <a:pt x="58" y="67"/>
                    <a:pt x="57" y="67"/>
                  </a:cubicBezTo>
                  <a:cubicBezTo>
                    <a:pt x="46" y="77"/>
                    <a:pt x="38" y="79"/>
                    <a:pt x="32" y="79"/>
                  </a:cubicBezTo>
                  <a:cubicBezTo>
                    <a:pt x="13" y="79"/>
                    <a:pt x="10" y="66"/>
                    <a:pt x="9" y="54"/>
                  </a:cubicBezTo>
                  <a:cubicBezTo>
                    <a:pt x="9" y="44"/>
                    <a:pt x="10" y="24"/>
                    <a:pt x="9" y="16"/>
                  </a:cubicBezTo>
                  <a:cubicBezTo>
                    <a:pt x="9" y="13"/>
                    <a:pt x="9" y="11"/>
                    <a:pt x="6" y="10"/>
                  </a:cubicBezTo>
                  <a:cubicBezTo>
                    <a:pt x="5" y="9"/>
                    <a:pt x="4" y="9"/>
                    <a:pt x="0" y="8"/>
                  </a:cubicBezTo>
                  <a:cubicBezTo>
                    <a:pt x="0" y="7"/>
                    <a:pt x="0" y="3"/>
                    <a:pt x="1" y="3"/>
                  </a:cubicBezTo>
                  <a:cubicBezTo>
                    <a:pt x="9" y="3"/>
                    <a:pt x="20" y="1"/>
                    <a:pt x="25" y="0"/>
                  </a:cubicBezTo>
                  <a:cubicBezTo>
                    <a:pt x="25" y="5"/>
                    <a:pt x="24" y="15"/>
                    <a:pt x="24" y="37"/>
                  </a:cubicBezTo>
                  <a:cubicBezTo>
                    <a:pt x="24" y="47"/>
                    <a:pt x="24" y="54"/>
                    <a:pt x="25" y="57"/>
                  </a:cubicBezTo>
                  <a:cubicBezTo>
                    <a:pt x="27" y="63"/>
                    <a:pt x="31" y="68"/>
                    <a:pt x="41" y="68"/>
                  </a:cubicBezTo>
                  <a:cubicBezTo>
                    <a:pt x="46" y="68"/>
                    <a:pt x="52" y="66"/>
                    <a:pt x="56" y="62"/>
                  </a:cubicBezTo>
                  <a:cubicBezTo>
                    <a:pt x="58" y="61"/>
                    <a:pt x="58" y="59"/>
                    <a:pt x="59" y="57"/>
                  </a:cubicBezTo>
                  <a:cubicBezTo>
                    <a:pt x="59" y="55"/>
                    <a:pt x="59" y="39"/>
                    <a:pt x="59" y="16"/>
                  </a:cubicBezTo>
                  <a:cubicBezTo>
                    <a:pt x="58" y="13"/>
                    <a:pt x="58" y="11"/>
                    <a:pt x="55" y="10"/>
                  </a:cubicBezTo>
                  <a:cubicBezTo>
                    <a:pt x="52" y="9"/>
                    <a:pt x="51" y="9"/>
                    <a:pt x="46" y="8"/>
                  </a:cubicBezTo>
                  <a:cubicBezTo>
                    <a:pt x="46" y="7"/>
                    <a:pt x="46" y="3"/>
                    <a:pt x="47" y="3"/>
                  </a:cubicBezTo>
                  <a:cubicBezTo>
                    <a:pt x="57" y="3"/>
                    <a:pt x="70" y="1"/>
                    <a:pt x="74" y="0"/>
                  </a:cubicBezTo>
                  <a:cubicBezTo>
                    <a:pt x="74" y="4"/>
                    <a:pt x="74" y="10"/>
                    <a:pt x="73" y="17"/>
                  </a:cubicBezTo>
                  <a:cubicBezTo>
                    <a:pt x="73" y="60"/>
                    <a:pt x="73" y="60"/>
                    <a:pt x="73" y="60"/>
                  </a:cubicBezTo>
                  <a:cubicBezTo>
                    <a:pt x="73" y="65"/>
                    <a:pt x="74" y="67"/>
                    <a:pt x="78" y="67"/>
                  </a:cubicBezTo>
                  <a:lnTo>
                    <a:pt x="82" y="67"/>
                  </a:lnTo>
                  <a:close/>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19" name="Freeform 16">
              <a:extLst>
                <a:ext uri="{FF2B5EF4-FFF2-40B4-BE49-F238E27FC236}">
                  <a16:creationId xmlns:a16="http://schemas.microsoft.com/office/drawing/2014/main" id="{7F58AB9B-B232-CC78-6A44-1B456A16615D}"/>
                </a:ext>
              </a:extLst>
            </p:cNvPr>
            <p:cNvSpPr>
              <a:spLocks/>
            </p:cNvSpPr>
            <p:nvPr userDrawn="1"/>
          </p:nvSpPr>
          <p:spPr bwMode="auto">
            <a:xfrm>
              <a:off x="3651250" y="4930775"/>
              <a:ext cx="641350" cy="873125"/>
            </a:xfrm>
            <a:custGeom>
              <a:avLst/>
              <a:gdLst>
                <a:gd name="T0" fmla="*/ 58 w 58"/>
                <a:gd name="T1" fmla="*/ 4 h 79"/>
                <a:gd name="T2" fmla="*/ 58 w 58"/>
                <a:gd name="T3" fmla="*/ 7 h 79"/>
                <a:gd name="T4" fmla="*/ 52 w 58"/>
                <a:gd name="T5" fmla="*/ 19 h 79"/>
                <a:gd name="T6" fmla="*/ 50 w 58"/>
                <a:gd name="T7" fmla="*/ 20 h 79"/>
                <a:gd name="T8" fmla="*/ 38 w 58"/>
                <a:gd name="T9" fmla="*/ 14 h 79"/>
                <a:gd name="T10" fmla="*/ 28 w 58"/>
                <a:gd name="T11" fmla="*/ 22 h 79"/>
                <a:gd name="T12" fmla="*/ 26 w 58"/>
                <a:gd name="T13" fmla="*/ 29 h 79"/>
                <a:gd name="T14" fmla="*/ 27 w 58"/>
                <a:gd name="T15" fmla="*/ 65 h 79"/>
                <a:gd name="T16" fmla="*/ 31 w 58"/>
                <a:gd name="T17" fmla="*/ 71 h 79"/>
                <a:gd name="T18" fmla="*/ 40 w 58"/>
                <a:gd name="T19" fmla="*/ 73 h 79"/>
                <a:gd name="T20" fmla="*/ 40 w 58"/>
                <a:gd name="T21" fmla="*/ 79 h 79"/>
                <a:gd name="T22" fmla="*/ 19 w 58"/>
                <a:gd name="T23" fmla="*/ 78 h 79"/>
                <a:gd name="T24" fmla="*/ 0 w 58"/>
                <a:gd name="T25" fmla="*/ 79 h 79"/>
                <a:gd name="T26" fmla="*/ 0 w 58"/>
                <a:gd name="T27" fmla="*/ 73 h 79"/>
                <a:gd name="T28" fmla="*/ 8 w 58"/>
                <a:gd name="T29" fmla="*/ 72 h 79"/>
                <a:gd name="T30" fmla="*/ 11 w 58"/>
                <a:gd name="T31" fmla="*/ 66 h 79"/>
                <a:gd name="T32" fmla="*/ 12 w 58"/>
                <a:gd name="T33" fmla="*/ 34 h 79"/>
                <a:gd name="T34" fmla="*/ 12 w 58"/>
                <a:gd name="T35" fmla="*/ 19 h 79"/>
                <a:gd name="T36" fmla="*/ 1 w 58"/>
                <a:gd name="T37" fmla="*/ 11 h 79"/>
                <a:gd name="T38" fmla="*/ 2 w 58"/>
                <a:gd name="T39" fmla="*/ 7 h 79"/>
                <a:gd name="T40" fmla="*/ 25 w 58"/>
                <a:gd name="T41" fmla="*/ 0 h 79"/>
                <a:gd name="T42" fmla="*/ 26 w 58"/>
                <a:gd name="T43" fmla="*/ 0 h 79"/>
                <a:gd name="T44" fmla="*/ 26 w 58"/>
                <a:gd name="T45" fmla="*/ 15 h 79"/>
                <a:gd name="T46" fmla="*/ 27 w 58"/>
                <a:gd name="T47" fmla="*/ 16 h 79"/>
                <a:gd name="T48" fmla="*/ 39 w 58"/>
                <a:gd name="T49" fmla="*/ 3 h 79"/>
                <a:gd name="T50" fmla="*/ 49 w 58"/>
                <a:gd name="T51" fmla="*/ 0 h 79"/>
                <a:gd name="T52" fmla="*/ 58 w 58"/>
                <a:gd name="T53" fmla="*/ 4 h 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58" h="79">
                  <a:moveTo>
                    <a:pt x="58" y="4"/>
                  </a:moveTo>
                  <a:cubicBezTo>
                    <a:pt x="58" y="5"/>
                    <a:pt x="58" y="6"/>
                    <a:pt x="58" y="7"/>
                  </a:cubicBezTo>
                  <a:cubicBezTo>
                    <a:pt x="57" y="9"/>
                    <a:pt x="54" y="17"/>
                    <a:pt x="52" y="19"/>
                  </a:cubicBezTo>
                  <a:cubicBezTo>
                    <a:pt x="52" y="19"/>
                    <a:pt x="51" y="20"/>
                    <a:pt x="50" y="20"/>
                  </a:cubicBezTo>
                  <a:cubicBezTo>
                    <a:pt x="47" y="17"/>
                    <a:pt x="42" y="14"/>
                    <a:pt x="38" y="14"/>
                  </a:cubicBezTo>
                  <a:cubicBezTo>
                    <a:pt x="34" y="14"/>
                    <a:pt x="30" y="18"/>
                    <a:pt x="28" y="22"/>
                  </a:cubicBezTo>
                  <a:cubicBezTo>
                    <a:pt x="27" y="23"/>
                    <a:pt x="26" y="26"/>
                    <a:pt x="26" y="29"/>
                  </a:cubicBezTo>
                  <a:cubicBezTo>
                    <a:pt x="26" y="42"/>
                    <a:pt x="26" y="61"/>
                    <a:pt x="27" y="65"/>
                  </a:cubicBezTo>
                  <a:cubicBezTo>
                    <a:pt x="27" y="68"/>
                    <a:pt x="28" y="70"/>
                    <a:pt x="31" y="71"/>
                  </a:cubicBezTo>
                  <a:cubicBezTo>
                    <a:pt x="34" y="72"/>
                    <a:pt x="36" y="73"/>
                    <a:pt x="40" y="73"/>
                  </a:cubicBezTo>
                  <a:cubicBezTo>
                    <a:pt x="41" y="74"/>
                    <a:pt x="41" y="78"/>
                    <a:pt x="40" y="79"/>
                  </a:cubicBezTo>
                  <a:cubicBezTo>
                    <a:pt x="37" y="79"/>
                    <a:pt x="27" y="78"/>
                    <a:pt x="19" y="78"/>
                  </a:cubicBezTo>
                  <a:cubicBezTo>
                    <a:pt x="14" y="78"/>
                    <a:pt x="4" y="79"/>
                    <a:pt x="0" y="79"/>
                  </a:cubicBezTo>
                  <a:cubicBezTo>
                    <a:pt x="0" y="78"/>
                    <a:pt x="0" y="74"/>
                    <a:pt x="0" y="73"/>
                  </a:cubicBezTo>
                  <a:cubicBezTo>
                    <a:pt x="3" y="73"/>
                    <a:pt x="6" y="72"/>
                    <a:pt x="8" y="72"/>
                  </a:cubicBezTo>
                  <a:cubicBezTo>
                    <a:pt x="10" y="71"/>
                    <a:pt x="11" y="70"/>
                    <a:pt x="11" y="66"/>
                  </a:cubicBezTo>
                  <a:cubicBezTo>
                    <a:pt x="12" y="63"/>
                    <a:pt x="12" y="47"/>
                    <a:pt x="12" y="34"/>
                  </a:cubicBezTo>
                  <a:cubicBezTo>
                    <a:pt x="12" y="27"/>
                    <a:pt x="12" y="21"/>
                    <a:pt x="12" y="19"/>
                  </a:cubicBezTo>
                  <a:cubicBezTo>
                    <a:pt x="11" y="16"/>
                    <a:pt x="10" y="14"/>
                    <a:pt x="1" y="11"/>
                  </a:cubicBezTo>
                  <a:cubicBezTo>
                    <a:pt x="1" y="10"/>
                    <a:pt x="1" y="7"/>
                    <a:pt x="2" y="7"/>
                  </a:cubicBezTo>
                  <a:cubicBezTo>
                    <a:pt x="9" y="6"/>
                    <a:pt x="20" y="3"/>
                    <a:pt x="25" y="0"/>
                  </a:cubicBezTo>
                  <a:cubicBezTo>
                    <a:pt x="26" y="0"/>
                    <a:pt x="26" y="0"/>
                    <a:pt x="26" y="0"/>
                  </a:cubicBezTo>
                  <a:cubicBezTo>
                    <a:pt x="26" y="3"/>
                    <a:pt x="26" y="12"/>
                    <a:pt x="26" y="15"/>
                  </a:cubicBezTo>
                  <a:cubicBezTo>
                    <a:pt x="26" y="16"/>
                    <a:pt x="27" y="16"/>
                    <a:pt x="27" y="16"/>
                  </a:cubicBezTo>
                  <a:cubicBezTo>
                    <a:pt x="31" y="11"/>
                    <a:pt x="35" y="7"/>
                    <a:pt x="39" y="3"/>
                  </a:cubicBezTo>
                  <a:cubicBezTo>
                    <a:pt x="42" y="1"/>
                    <a:pt x="45" y="0"/>
                    <a:pt x="49" y="0"/>
                  </a:cubicBezTo>
                  <a:cubicBezTo>
                    <a:pt x="52" y="0"/>
                    <a:pt x="56" y="1"/>
                    <a:pt x="58" y="4"/>
                  </a:cubicBezTo>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20" name="Freeform 17">
              <a:extLst>
                <a:ext uri="{FF2B5EF4-FFF2-40B4-BE49-F238E27FC236}">
                  <a16:creationId xmlns:a16="http://schemas.microsoft.com/office/drawing/2014/main" id="{CDED2691-22F1-B0FB-7A1B-F38F5C1BC9BE}"/>
                </a:ext>
              </a:extLst>
            </p:cNvPr>
            <p:cNvSpPr>
              <a:spLocks/>
            </p:cNvSpPr>
            <p:nvPr userDrawn="1"/>
          </p:nvSpPr>
          <p:spPr bwMode="auto">
            <a:xfrm>
              <a:off x="6069013" y="4489450"/>
              <a:ext cx="1014413" cy="1314450"/>
            </a:xfrm>
            <a:custGeom>
              <a:avLst/>
              <a:gdLst>
                <a:gd name="T0" fmla="*/ 41 w 92"/>
                <a:gd name="T1" fmla="*/ 66 h 119"/>
                <a:gd name="T2" fmla="*/ 42 w 92"/>
                <a:gd name="T3" fmla="*/ 64 h 119"/>
                <a:gd name="T4" fmla="*/ 50 w 92"/>
                <a:gd name="T5" fmla="*/ 65 h 119"/>
                <a:gd name="T6" fmla="*/ 63 w 92"/>
                <a:gd name="T7" fmla="*/ 62 h 119"/>
                <a:gd name="T8" fmla="*/ 75 w 92"/>
                <a:gd name="T9" fmla="*/ 37 h 119"/>
                <a:gd name="T10" fmla="*/ 44 w 92"/>
                <a:gd name="T11" fmla="*/ 7 h 119"/>
                <a:gd name="T12" fmla="*/ 36 w 92"/>
                <a:gd name="T13" fmla="*/ 7 h 119"/>
                <a:gd name="T14" fmla="*/ 34 w 92"/>
                <a:gd name="T15" fmla="*/ 10 h 119"/>
                <a:gd name="T16" fmla="*/ 34 w 92"/>
                <a:gd name="T17" fmla="*/ 56 h 119"/>
                <a:gd name="T18" fmla="*/ 34 w 92"/>
                <a:gd name="T19" fmla="*/ 102 h 119"/>
                <a:gd name="T20" fmla="*/ 41 w 92"/>
                <a:gd name="T21" fmla="*/ 111 h 119"/>
                <a:gd name="T22" fmla="*/ 49 w 92"/>
                <a:gd name="T23" fmla="*/ 113 h 119"/>
                <a:gd name="T24" fmla="*/ 49 w 92"/>
                <a:gd name="T25" fmla="*/ 119 h 119"/>
                <a:gd name="T26" fmla="*/ 26 w 92"/>
                <a:gd name="T27" fmla="*/ 118 h 119"/>
                <a:gd name="T28" fmla="*/ 4 w 92"/>
                <a:gd name="T29" fmla="*/ 119 h 119"/>
                <a:gd name="T30" fmla="*/ 4 w 92"/>
                <a:gd name="T31" fmla="*/ 113 h 119"/>
                <a:gd name="T32" fmla="*/ 11 w 92"/>
                <a:gd name="T33" fmla="*/ 112 h 119"/>
                <a:gd name="T34" fmla="*/ 17 w 92"/>
                <a:gd name="T35" fmla="*/ 101 h 119"/>
                <a:gd name="T36" fmla="*/ 18 w 92"/>
                <a:gd name="T37" fmla="*/ 58 h 119"/>
                <a:gd name="T38" fmla="*/ 17 w 92"/>
                <a:gd name="T39" fmla="*/ 17 h 119"/>
                <a:gd name="T40" fmla="*/ 10 w 92"/>
                <a:gd name="T41" fmla="*/ 7 h 119"/>
                <a:gd name="T42" fmla="*/ 1 w 92"/>
                <a:gd name="T43" fmla="*/ 5 h 119"/>
                <a:gd name="T44" fmla="*/ 1 w 92"/>
                <a:gd name="T45" fmla="*/ 0 h 119"/>
                <a:gd name="T46" fmla="*/ 24 w 92"/>
                <a:gd name="T47" fmla="*/ 0 h 119"/>
                <a:gd name="T48" fmla="*/ 55 w 92"/>
                <a:gd name="T49" fmla="*/ 0 h 119"/>
                <a:gd name="T50" fmla="*/ 81 w 92"/>
                <a:gd name="T51" fmla="*/ 7 h 119"/>
                <a:gd name="T52" fmla="*/ 92 w 92"/>
                <a:gd name="T53" fmla="*/ 33 h 119"/>
                <a:gd name="T54" fmla="*/ 72 w 92"/>
                <a:gd name="T55" fmla="*/ 66 h 119"/>
                <a:gd name="T56" fmla="*/ 52 w 92"/>
                <a:gd name="T57" fmla="*/ 71 h 119"/>
                <a:gd name="T58" fmla="*/ 44 w 92"/>
                <a:gd name="T59" fmla="*/ 70 h 119"/>
                <a:gd name="T60" fmla="*/ 41 w 92"/>
                <a:gd name="T61" fmla="*/ 66 h 1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92" h="119">
                  <a:moveTo>
                    <a:pt x="41" y="66"/>
                  </a:moveTo>
                  <a:cubicBezTo>
                    <a:pt x="41" y="65"/>
                    <a:pt x="42" y="64"/>
                    <a:pt x="42" y="64"/>
                  </a:cubicBezTo>
                  <a:cubicBezTo>
                    <a:pt x="44" y="64"/>
                    <a:pt x="47" y="65"/>
                    <a:pt x="50" y="65"/>
                  </a:cubicBezTo>
                  <a:cubicBezTo>
                    <a:pt x="55" y="65"/>
                    <a:pt x="59" y="64"/>
                    <a:pt x="63" y="62"/>
                  </a:cubicBezTo>
                  <a:cubicBezTo>
                    <a:pt x="72" y="57"/>
                    <a:pt x="75" y="48"/>
                    <a:pt x="75" y="37"/>
                  </a:cubicBezTo>
                  <a:cubicBezTo>
                    <a:pt x="75" y="19"/>
                    <a:pt x="66" y="7"/>
                    <a:pt x="44" y="7"/>
                  </a:cubicBezTo>
                  <a:cubicBezTo>
                    <a:pt x="42" y="7"/>
                    <a:pt x="37" y="7"/>
                    <a:pt x="36" y="7"/>
                  </a:cubicBezTo>
                  <a:cubicBezTo>
                    <a:pt x="35" y="8"/>
                    <a:pt x="35" y="9"/>
                    <a:pt x="34" y="10"/>
                  </a:cubicBezTo>
                  <a:cubicBezTo>
                    <a:pt x="34" y="15"/>
                    <a:pt x="34" y="25"/>
                    <a:pt x="34" y="56"/>
                  </a:cubicBezTo>
                  <a:cubicBezTo>
                    <a:pt x="34" y="77"/>
                    <a:pt x="34" y="92"/>
                    <a:pt x="34" y="102"/>
                  </a:cubicBezTo>
                  <a:cubicBezTo>
                    <a:pt x="35" y="109"/>
                    <a:pt x="36" y="110"/>
                    <a:pt x="41" y="111"/>
                  </a:cubicBezTo>
                  <a:cubicBezTo>
                    <a:pt x="44" y="112"/>
                    <a:pt x="44" y="113"/>
                    <a:pt x="49" y="113"/>
                  </a:cubicBezTo>
                  <a:cubicBezTo>
                    <a:pt x="50" y="114"/>
                    <a:pt x="49" y="118"/>
                    <a:pt x="49" y="119"/>
                  </a:cubicBezTo>
                  <a:cubicBezTo>
                    <a:pt x="43" y="119"/>
                    <a:pt x="34" y="118"/>
                    <a:pt x="26" y="118"/>
                  </a:cubicBezTo>
                  <a:cubicBezTo>
                    <a:pt x="17" y="118"/>
                    <a:pt x="8" y="119"/>
                    <a:pt x="4" y="119"/>
                  </a:cubicBezTo>
                  <a:cubicBezTo>
                    <a:pt x="3" y="118"/>
                    <a:pt x="3" y="114"/>
                    <a:pt x="4" y="113"/>
                  </a:cubicBezTo>
                  <a:cubicBezTo>
                    <a:pt x="8" y="113"/>
                    <a:pt x="9" y="112"/>
                    <a:pt x="11" y="112"/>
                  </a:cubicBezTo>
                  <a:cubicBezTo>
                    <a:pt x="16" y="111"/>
                    <a:pt x="17" y="108"/>
                    <a:pt x="17" y="101"/>
                  </a:cubicBezTo>
                  <a:cubicBezTo>
                    <a:pt x="17" y="94"/>
                    <a:pt x="18" y="79"/>
                    <a:pt x="18" y="58"/>
                  </a:cubicBezTo>
                  <a:cubicBezTo>
                    <a:pt x="18" y="36"/>
                    <a:pt x="18" y="23"/>
                    <a:pt x="17" y="17"/>
                  </a:cubicBezTo>
                  <a:cubicBezTo>
                    <a:pt x="17" y="10"/>
                    <a:pt x="16" y="8"/>
                    <a:pt x="10" y="7"/>
                  </a:cubicBezTo>
                  <a:cubicBezTo>
                    <a:pt x="8" y="6"/>
                    <a:pt x="5" y="6"/>
                    <a:pt x="1" y="5"/>
                  </a:cubicBezTo>
                  <a:cubicBezTo>
                    <a:pt x="0" y="4"/>
                    <a:pt x="1" y="0"/>
                    <a:pt x="1" y="0"/>
                  </a:cubicBezTo>
                  <a:cubicBezTo>
                    <a:pt x="5" y="0"/>
                    <a:pt x="15" y="0"/>
                    <a:pt x="24" y="0"/>
                  </a:cubicBezTo>
                  <a:cubicBezTo>
                    <a:pt x="36" y="0"/>
                    <a:pt x="44" y="0"/>
                    <a:pt x="55" y="0"/>
                  </a:cubicBezTo>
                  <a:cubicBezTo>
                    <a:pt x="62" y="0"/>
                    <a:pt x="73" y="1"/>
                    <a:pt x="81" y="7"/>
                  </a:cubicBezTo>
                  <a:cubicBezTo>
                    <a:pt x="87" y="12"/>
                    <a:pt x="92" y="20"/>
                    <a:pt x="92" y="33"/>
                  </a:cubicBezTo>
                  <a:cubicBezTo>
                    <a:pt x="92" y="51"/>
                    <a:pt x="82" y="62"/>
                    <a:pt x="72" y="66"/>
                  </a:cubicBezTo>
                  <a:cubicBezTo>
                    <a:pt x="65" y="70"/>
                    <a:pt x="59" y="71"/>
                    <a:pt x="52" y="71"/>
                  </a:cubicBezTo>
                  <a:cubicBezTo>
                    <a:pt x="49" y="71"/>
                    <a:pt x="46" y="71"/>
                    <a:pt x="44" y="70"/>
                  </a:cubicBezTo>
                  <a:cubicBezTo>
                    <a:pt x="43" y="70"/>
                    <a:pt x="41" y="67"/>
                    <a:pt x="41" y="66"/>
                  </a:cubicBezTo>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21" name="Freeform 18">
              <a:extLst>
                <a:ext uri="{FF2B5EF4-FFF2-40B4-BE49-F238E27FC236}">
                  <a16:creationId xmlns:a16="http://schemas.microsoft.com/office/drawing/2014/main" id="{392AC504-8FA3-796C-B788-FBA7272B9B70}"/>
                </a:ext>
              </a:extLst>
            </p:cNvPr>
            <p:cNvSpPr>
              <a:spLocks noEditPoints="1"/>
            </p:cNvSpPr>
            <p:nvPr userDrawn="1"/>
          </p:nvSpPr>
          <p:spPr bwMode="auto">
            <a:xfrm>
              <a:off x="7083425" y="4930775"/>
              <a:ext cx="706438" cy="884238"/>
            </a:xfrm>
            <a:custGeom>
              <a:avLst/>
              <a:gdLst>
                <a:gd name="T0" fmla="*/ 52 w 64"/>
                <a:gd name="T1" fmla="*/ 80 h 80"/>
                <a:gd name="T2" fmla="*/ 43 w 64"/>
                <a:gd name="T3" fmla="*/ 75 h 80"/>
                <a:gd name="T4" fmla="*/ 41 w 64"/>
                <a:gd name="T5" fmla="*/ 71 h 80"/>
                <a:gd name="T6" fmla="*/ 40 w 64"/>
                <a:gd name="T7" fmla="*/ 71 h 80"/>
                <a:gd name="T8" fmla="*/ 17 w 64"/>
                <a:gd name="T9" fmla="*/ 80 h 80"/>
                <a:gd name="T10" fmla="*/ 7 w 64"/>
                <a:gd name="T11" fmla="*/ 76 h 80"/>
                <a:gd name="T12" fmla="*/ 0 w 64"/>
                <a:gd name="T13" fmla="*/ 59 h 80"/>
                <a:gd name="T14" fmla="*/ 4 w 64"/>
                <a:gd name="T15" fmla="*/ 48 h 80"/>
                <a:gd name="T16" fmla="*/ 40 w 64"/>
                <a:gd name="T17" fmla="*/ 35 h 80"/>
                <a:gd name="T18" fmla="*/ 41 w 64"/>
                <a:gd name="T19" fmla="*/ 34 h 80"/>
                <a:gd name="T20" fmla="*/ 41 w 64"/>
                <a:gd name="T21" fmla="*/ 28 h 80"/>
                <a:gd name="T22" fmla="*/ 39 w 64"/>
                <a:gd name="T23" fmla="*/ 17 h 80"/>
                <a:gd name="T24" fmla="*/ 24 w 64"/>
                <a:gd name="T25" fmla="*/ 10 h 80"/>
                <a:gd name="T26" fmla="*/ 16 w 64"/>
                <a:gd name="T27" fmla="*/ 12 h 80"/>
                <a:gd name="T28" fmla="*/ 8 w 64"/>
                <a:gd name="T29" fmla="*/ 26 h 80"/>
                <a:gd name="T30" fmla="*/ 3 w 64"/>
                <a:gd name="T31" fmla="*/ 22 h 80"/>
                <a:gd name="T32" fmla="*/ 7 w 64"/>
                <a:gd name="T33" fmla="*/ 10 h 80"/>
                <a:gd name="T34" fmla="*/ 32 w 64"/>
                <a:gd name="T35" fmla="*/ 0 h 80"/>
                <a:gd name="T36" fmla="*/ 51 w 64"/>
                <a:gd name="T37" fmla="*/ 10 h 80"/>
                <a:gd name="T38" fmla="*/ 56 w 64"/>
                <a:gd name="T39" fmla="*/ 29 h 80"/>
                <a:gd name="T40" fmla="*/ 55 w 64"/>
                <a:gd name="T41" fmla="*/ 61 h 80"/>
                <a:gd name="T42" fmla="*/ 59 w 64"/>
                <a:gd name="T43" fmla="*/ 69 h 80"/>
                <a:gd name="T44" fmla="*/ 64 w 64"/>
                <a:gd name="T45" fmla="*/ 68 h 80"/>
                <a:gd name="T46" fmla="*/ 63 w 64"/>
                <a:gd name="T47" fmla="*/ 74 h 80"/>
                <a:gd name="T48" fmla="*/ 52 w 64"/>
                <a:gd name="T49" fmla="*/ 80 h 80"/>
                <a:gd name="T50" fmla="*/ 40 w 64"/>
                <a:gd name="T51" fmla="*/ 41 h 80"/>
                <a:gd name="T52" fmla="*/ 17 w 64"/>
                <a:gd name="T53" fmla="*/ 50 h 80"/>
                <a:gd name="T54" fmla="*/ 16 w 64"/>
                <a:gd name="T55" fmla="*/ 56 h 80"/>
                <a:gd name="T56" fmla="*/ 29 w 64"/>
                <a:gd name="T57" fmla="*/ 69 h 80"/>
                <a:gd name="T58" fmla="*/ 39 w 64"/>
                <a:gd name="T59" fmla="*/ 66 h 80"/>
                <a:gd name="T60" fmla="*/ 41 w 64"/>
                <a:gd name="T61" fmla="*/ 62 h 80"/>
                <a:gd name="T62" fmla="*/ 41 w 64"/>
                <a:gd name="T63" fmla="*/ 42 h 80"/>
                <a:gd name="T64" fmla="*/ 40 w 64"/>
                <a:gd name="T65" fmla="*/ 41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64" h="80">
                  <a:moveTo>
                    <a:pt x="52" y="80"/>
                  </a:moveTo>
                  <a:cubicBezTo>
                    <a:pt x="47" y="80"/>
                    <a:pt x="44" y="78"/>
                    <a:pt x="43" y="75"/>
                  </a:cubicBezTo>
                  <a:cubicBezTo>
                    <a:pt x="42" y="74"/>
                    <a:pt x="41" y="72"/>
                    <a:pt x="41" y="71"/>
                  </a:cubicBezTo>
                  <a:cubicBezTo>
                    <a:pt x="41" y="71"/>
                    <a:pt x="40" y="70"/>
                    <a:pt x="40" y="71"/>
                  </a:cubicBezTo>
                  <a:cubicBezTo>
                    <a:pt x="31" y="77"/>
                    <a:pt x="22" y="80"/>
                    <a:pt x="17" y="80"/>
                  </a:cubicBezTo>
                  <a:cubicBezTo>
                    <a:pt x="14" y="80"/>
                    <a:pt x="10" y="79"/>
                    <a:pt x="7" y="76"/>
                  </a:cubicBezTo>
                  <a:cubicBezTo>
                    <a:pt x="3" y="71"/>
                    <a:pt x="0" y="66"/>
                    <a:pt x="0" y="59"/>
                  </a:cubicBezTo>
                  <a:cubicBezTo>
                    <a:pt x="0" y="55"/>
                    <a:pt x="3" y="49"/>
                    <a:pt x="4" y="48"/>
                  </a:cubicBezTo>
                  <a:cubicBezTo>
                    <a:pt x="10" y="44"/>
                    <a:pt x="33" y="39"/>
                    <a:pt x="40" y="35"/>
                  </a:cubicBezTo>
                  <a:cubicBezTo>
                    <a:pt x="40" y="35"/>
                    <a:pt x="41" y="34"/>
                    <a:pt x="41" y="34"/>
                  </a:cubicBezTo>
                  <a:cubicBezTo>
                    <a:pt x="42" y="32"/>
                    <a:pt x="41" y="30"/>
                    <a:pt x="41" y="28"/>
                  </a:cubicBezTo>
                  <a:cubicBezTo>
                    <a:pt x="41" y="25"/>
                    <a:pt x="41" y="20"/>
                    <a:pt x="39" y="17"/>
                  </a:cubicBezTo>
                  <a:cubicBezTo>
                    <a:pt x="35" y="12"/>
                    <a:pt x="30" y="10"/>
                    <a:pt x="24" y="10"/>
                  </a:cubicBezTo>
                  <a:cubicBezTo>
                    <a:pt x="20" y="10"/>
                    <a:pt x="17" y="11"/>
                    <a:pt x="16" y="12"/>
                  </a:cubicBezTo>
                  <a:cubicBezTo>
                    <a:pt x="14" y="13"/>
                    <a:pt x="11" y="19"/>
                    <a:pt x="8" y="26"/>
                  </a:cubicBezTo>
                  <a:cubicBezTo>
                    <a:pt x="8" y="26"/>
                    <a:pt x="3" y="23"/>
                    <a:pt x="3" y="22"/>
                  </a:cubicBezTo>
                  <a:cubicBezTo>
                    <a:pt x="3" y="19"/>
                    <a:pt x="6" y="12"/>
                    <a:pt x="7" y="10"/>
                  </a:cubicBezTo>
                  <a:cubicBezTo>
                    <a:pt x="15" y="5"/>
                    <a:pt x="27" y="0"/>
                    <a:pt x="32" y="0"/>
                  </a:cubicBezTo>
                  <a:cubicBezTo>
                    <a:pt x="41" y="0"/>
                    <a:pt x="47" y="4"/>
                    <a:pt x="51" y="10"/>
                  </a:cubicBezTo>
                  <a:cubicBezTo>
                    <a:pt x="54" y="15"/>
                    <a:pt x="56" y="22"/>
                    <a:pt x="56" y="29"/>
                  </a:cubicBezTo>
                  <a:cubicBezTo>
                    <a:pt x="56" y="39"/>
                    <a:pt x="55" y="54"/>
                    <a:pt x="55" y="61"/>
                  </a:cubicBezTo>
                  <a:cubicBezTo>
                    <a:pt x="55" y="65"/>
                    <a:pt x="55" y="69"/>
                    <a:pt x="59" y="69"/>
                  </a:cubicBezTo>
                  <a:cubicBezTo>
                    <a:pt x="61" y="69"/>
                    <a:pt x="61" y="69"/>
                    <a:pt x="64" y="68"/>
                  </a:cubicBezTo>
                  <a:cubicBezTo>
                    <a:pt x="64" y="69"/>
                    <a:pt x="64" y="73"/>
                    <a:pt x="63" y="74"/>
                  </a:cubicBezTo>
                  <a:cubicBezTo>
                    <a:pt x="63" y="74"/>
                    <a:pt x="59" y="80"/>
                    <a:pt x="52" y="80"/>
                  </a:cubicBezTo>
                  <a:moveTo>
                    <a:pt x="40" y="41"/>
                  </a:moveTo>
                  <a:cubicBezTo>
                    <a:pt x="33" y="44"/>
                    <a:pt x="21" y="48"/>
                    <a:pt x="17" y="50"/>
                  </a:cubicBezTo>
                  <a:cubicBezTo>
                    <a:pt x="17" y="50"/>
                    <a:pt x="16" y="54"/>
                    <a:pt x="16" y="56"/>
                  </a:cubicBezTo>
                  <a:cubicBezTo>
                    <a:pt x="16" y="64"/>
                    <a:pt x="21" y="69"/>
                    <a:pt x="29" y="69"/>
                  </a:cubicBezTo>
                  <a:cubicBezTo>
                    <a:pt x="31" y="69"/>
                    <a:pt x="36" y="68"/>
                    <a:pt x="39" y="66"/>
                  </a:cubicBezTo>
                  <a:cubicBezTo>
                    <a:pt x="40" y="65"/>
                    <a:pt x="41" y="64"/>
                    <a:pt x="41" y="62"/>
                  </a:cubicBezTo>
                  <a:cubicBezTo>
                    <a:pt x="41" y="58"/>
                    <a:pt x="41" y="45"/>
                    <a:pt x="41" y="42"/>
                  </a:cubicBezTo>
                  <a:cubicBezTo>
                    <a:pt x="41" y="42"/>
                    <a:pt x="41" y="41"/>
                    <a:pt x="40" y="41"/>
                  </a:cubicBezTo>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22" name="Freeform 19">
              <a:extLst>
                <a:ext uri="{FF2B5EF4-FFF2-40B4-BE49-F238E27FC236}">
                  <a16:creationId xmlns:a16="http://schemas.microsoft.com/office/drawing/2014/main" id="{CC6266F0-7404-59CD-EEB9-862B3ECBD54A}"/>
                </a:ext>
              </a:extLst>
            </p:cNvPr>
            <p:cNvSpPr>
              <a:spLocks/>
            </p:cNvSpPr>
            <p:nvPr userDrawn="1"/>
          </p:nvSpPr>
          <p:spPr bwMode="auto">
            <a:xfrm>
              <a:off x="7854950" y="4930775"/>
              <a:ext cx="641350" cy="873125"/>
            </a:xfrm>
            <a:custGeom>
              <a:avLst/>
              <a:gdLst>
                <a:gd name="T0" fmla="*/ 58 w 58"/>
                <a:gd name="T1" fmla="*/ 4 h 79"/>
                <a:gd name="T2" fmla="*/ 58 w 58"/>
                <a:gd name="T3" fmla="*/ 7 h 79"/>
                <a:gd name="T4" fmla="*/ 52 w 58"/>
                <a:gd name="T5" fmla="*/ 19 h 79"/>
                <a:gd name="T6" fmla="*/ 50 w 58"/>
                <a:gd name="T7" fmla="*/ 20 h 79"/>
                <a:gd name="T8" fmla="*/ 38 w 58"/>
                <a:gd name="T9" fmla="*/ 14 h 79"/>
                <a:gd name="T10" fmla="*/ 28 w 58"/>
                <a:gd name="T11" fmla="*/ 22 h 79"/>
                <a:gd name="T12" fmla="*/ 26 w 58"/>
                <a:gd name="T13" fmla="*/ 29 h 79"/>
                <a:gd name="T14" fmla="*/ 27 w 58"/>
                <a:gd name="T15" fmla="*/ 65 h 79"/>
                <a:gd name="T16" fmla="*/ 31 w 58"/>
                <a:gd name="T17" fmla="*/ 71 h 79"/>
                <a:gd name="T18" fmla="*/ 40 w 58"/>
                <a:gd name="T19" fmla="*/ 73 h 79"/>
                <a:gd name="T20" fmla="*/ 39 w 58"/>
                <a:gd name="T21" fmla="*/ 79 h 79"/>
                <a:gd name="T22" fmla="*/ 19 w 58"/>
                <a:gd name="T23" fmla="*/ 78 h 79"/>
                <a:gd name="T24" fmla="*/ 0 w 58"/>
                <a:gd name="T25" fmla="*/ 79 h 79"/>
                <a:gd name="T26" fmla="*/ 0 w 58"/>
                <a:gd name="T27" fmla="*/ 73 h 79"/>
                <a:gd name="T28" fmla="*/ 8 w 58"/>
                <a:gd name="T29" fmla="*/ 72 h 79"/>
                <a:gd name="T30" fmla="*/ 11 w 58"/>
                <a:gd name="T31" fmla="*/ 66 h 79"/>
                <a:gd name="T32" fmla="*/ 12 w 58"/>
                <a:gd name="T33" fmla="*/ 34 h 79"/>
                <a:gd name="T34" fmla="*/ 12 w 58"/>
                <a:gd name="T35" fmla="*/ 19 h 79"/>
                <a:gd name="T36" fmla="*/ 1 w 58"/>
                <a:gd name="T37" fmla="*/ 11 h 79"/>
                <a:gd name="T38" fmla="*/ 2 w 58"/>
                <a:gd name="T39" fmla="*/ 7 h 79"/>
                <a:gd name="T40" fmla="*/ 25 w 58"/>
                <a:gd name="T41" fmla="*/ 0 h 79"/>
                <a:gd name="T42" fmla="*/ 26 w 58"/>
                <a:gd name="T43" fmla="*/ 0 h 79"/>
                <a:gd name="T44" fmla="*/ 26 w 58"/>
                <a:gd name="T45" fmla="*/ 15 h 79"/>
                <a:gd name="T46" fmla="*/ 27 w 58"/>
                <a:gd name="T47" fmla="*/ 16 h 79"/>
                <a:gd name="T48" fmla="*/ 39 w 58"/>
                <a:gd name="T49" fmla="*/ 3 h 79"/>
                <a:gd name="T50" fmla="*/ 49 w 58"/>
                <a:gd name="T51" fmla="*/ 0 h 79"/>
                <a:gd name="T52" fmla="*/ 58 w 58"/>
                <a:gd name="T53" fmla="*/ 4 h 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58" h="79">
                  <a:moveTo>
                    <a:pt x="58" y="4"/>
                  </a:moveTo>
                  <a:cubicBezTo>
                    <a:pt x="58" y="5"/>
                    <a:pt x="58" y="6"/>
                    <a:pt x="58" y="7"/>
                  </a:cubicBezTo>
                  <a:cubicBezTo>
                    <a:pt x="57" y="9"/>
                    <a:pt x="54" y="17"/>
                    <a:pt x="52" y="19"/>
                  </a:cubicBezTo>
                  <a:cubicBezTo>
                    <a:pt x="52" y="19"/>
                    <a:pt x="50" y="20"/>
                    <a:pt x="50" y="20"/>
                  </a:cubicBezTo>
                  <a:cubicBezTo>
                    <a:pt x="47" y="17"/>
                    <a:pt x="42" y="14"/>
                    <a:pt x="38" y="14"/>
                  </a:cubicBezTo>
                  <a:cubicBezTo>
                    <a:pt x="34" y="14"/>
                    <a:pt x="30" y="18"/>
                    <a:pt x="28" y="22"/>
                  </a:cubicBezTo>
                  <a:cubicBezTo>
                    <a:pt x="27" y="23"/>
                    <a:pt x="26" y="26"/>
                    <a:pt x="26" y="29"/>
                  </a:cubicBezTo>
                  <a:cubicBezTo>
                    <a:pt x="26" y="42"/>
                    <a:pt x="26" y="61"/>
                    <a:pt x="27" y="65"/>
                  </a:cubicBezTo>
                  <a:cubicBezTo>
                    <a:pt x="27" y="68"/>
                    <a:pt x="28" y="70"/>
                    <a:pt x="31" y="71"/>
                  </a:cubicBezTo>
                  <a:cubicBezTo>
                    <a:pt x="34" y="72"/>
                    <a:pt x="36" y="73"/>
                    <a:pt x="40" y="73"/>
                  </a:cubicBezTo>
                  <a:cubicBezTo>
                    <a:pt x="41" y="74"/>
                    <a:pt x="40" y="78"/>
                    <a:pt x="39" y="79"/>
                  </a:cubicBezTo>
                  <a:cubicBezTo>
                    <a:pt x="37" y="79"/>
                    <a:pt x="27" y="78"/>
                    <a:pt x="19" y="78"/>
                  </a:cubicBezTo>
                  <a:cubicBezTo>
                    <a:pt x="13" y="78"/>
                    <a:pt x="4" y="79"/>
                    <a:pt x="0" y="79"/>
                  </a:cubicBezTo>
                  <a:cubicBezTo>
                    <a:pt x="0" y="78"/>
                    <a:pt x="0" y="74"/>
                    <a:pt x="0" y="73"/>
                  </a:cubicBezTo>
                  <a:cubicBezTo>
                    <a:pt x="3" y="73"/>
                    <a:pt x="6" y="72"/>
                    <a:pt x="8" y="72"/>
                  </a:cubicBezTo>
                  <a:cubicBezTo>
                    <a:pt x="10" y="71"/>
                    <a:pt x="11" y="70"/>
                    <a:pt x="11" y="66"/>
                  </a:cubicBezTo>
                  <a:cubicBezTo>
                    <a:pt x="12" y="63"/>
                    <a:pt x="12" y="47"/>
                    <a:pt x="12" y="34"/>
                  </a:cubicBezTo>
                  <a:cubicBezTo>
                    <a:pt x="12" y="27"/>
                    <a:pt x="12" y="21"/>
                    <a:pt x="12" y="19"/>
                  </a:cubicBezTo>
                  <a:cubicBezTo>
                    <a:pt x="11" y="16"/>
                    <a:pt x="10" y="14"/>
                    <a:pt x="1" y="11"/>
                  </a:cubicBezTo>
                  <a:cubicBezTo>
                    <a:pt x="1" y="10"/>
                    <a:pt x="1" y="7"/>
                    <a:pt x="2" y="7"/>
                  </a:cubicBezTo>
                  <a:cubicBezTo>
                    <a:pt x="9" y="6"/>
                    <a:pt x="20" y="3"/>
                    <a:pt x="25" y="0"/>
                  </a:cubicBezTo>
                  <a:cubicBezTo>
                    <a:pt x="26" y="0"/>
                    <a:pt x="26" y="0"/>
                    <a:pt x="26" y="0"/>
                  </a:cubicBezTo>
                  <a:cubicBezTo>
                    <a:pt x="26" y="3"/>
                    <a:pt x="26" y="12"/>
                    <a:pt x="26" y="15"/>
                  </a:cubicBezTo>
                  <a:cubicBezTo>
                    <a:pt x="26" y="16"/>
                    <a:pt x="27" y="16"/>
                    <a:pt x="27" y="16"/>
                  </a:cubicBezTo>
                  <a:cubicBezTo>
                    <a:pt x="31" y="11"/>
                    <a:pt x="35" y="7"/>
                    <a:pt x="39" y="3"/>
                  </a:cubicBezTo>
                  <a:cubicBezTo>
                    <a:pt x="42" y="1"/>
                    <a:pt x="45" y="0"/>
                    <a:pt x="49" y="0"/>
                  </a:cubicBezTo>
                  <a:cubicBezTo>
                    <a:pt x="52" y="0"/>
                    <a:pt x="56" y="1"/>
                    <a:pt x="58" y="4"/>
                  </a:cubicBezTo>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23" name="Freeform 20">
              <a:extLst>
                <a:ext uri="{FF2B5EF4-FFF2-40B4-BE49-F238E27FC236}">
                  <a16:creationId xmlns:a16="http://schemas.microsoft.com/office/drawing/2014/main" id="{F19D681C-0B50-5A89-FC33-65507FC1FDD4}"/>
                </a:ext>
              </a:extLst>
            </p:cNvPr>
            <p:cNvSpPr>
              <a:spLocks/>
            </p:cNvSpPr>
            <p:nvPr userDrawn="1"/>
          </p:nvSpPr>
          <p:spPr bwMode="auto">
            <a:xfrm>
              <a:off x="8572500" y="4665663"/>
              <a:ext cx="530225" cy="1149350"/>
            </a:xfrm>
            <a:custGeom>
              <a:avLst/>
              <a:gdLst>
                <a:gd name="T0" fmla="*/ 24 w 48"/>
                <a:gd name="T1" fmla="*/ 36 h 104"/>
                <a:gd name="T2" fmla="*/ 24 w 48"/>
                <a:gd name="T3" fmla="*/ 37 h 104"/>
                <a:gd name="T4" fmla="*/ 24 w 48"/>
                <a:gd name="T5" fmla="*/ 72 h 104"/>
                <a:gd name="T6" fmla="*/ 25 w 48"/>
                <a:gd name="T7" fmla="*/ 86 h 104"/>
                <a:gd name="T8" fmla="*/ 36 w 48"/>
                <a:gd name="T9" fmla="*/ 93 h 104"/>
                <a:gd name="T10" fmla="*/ 48 w 48"/>
                <a:gd name="T11" fmla="*/ 90 h 104"/>
                <a:gd name="T12" fmla="*/ 47 w 48"/>
                <a:gd name="T13" fmla="*/ 96 h 104"/>
                <a:gd name="T14" fmla="*/ 28 w 48"/>
                <a:gd name="T15" fmla="*/ 104 h 104"/>
                <a:gd name="T16" fmla="*/ 12 w 48"/>
                <a:gd name="T17" fmla="*/ 95 h 104"/>
                <a:gd name="T18" fmla="*/ 9 w 48"/>
                <a:gd name="T19" fmla="*/ 73 h 104"/>
                <a:gd name="T20" fmla="*/ 9 w 48"/>
                <a:gd name="T21" fmla="*/ 38 h 104"/>
                <a:gd name="T22" fmla="*/ 8 w 48"/>
                <a:gd name="T23" fmla="*/ 36 h 104"/>
                <a:gd name="T24" fmla="*/ 0 w 48"/>
                <a:gd name="T25" fmla="*/ 35 h 104"/>
                <a:gd name="T26" fmla="*/ 2 w 48"/>
                <a:gd name="T27" fmla="*/ 29 h 104"/>
                <a:gd name="T28" fmla="*/ 8 w 48"/>
                <a:gd name="T29" fmla="*/ 27 h 104"/>
                <a:gd name="T30" fmla="*/ 9 w 48"/>
                <a:gd name="T31" fmla="*/ 25 h 104"/>
                <a:gd name="T32" fmla="*/ 9 w 48"/>
                <a:gd name="T33" fmla="*/ 9 h 104"/>
                <a:gd name="T34" fmla="*/ 21 w 48"/>
                <a:gd name="T35" fmla="*/ 0 h 104"/>
                <a:gd name="T36" fmla="*/ 25 w 48"/>
                <a:gd name="T37" fmla="*/ 0 h 104"/>
                <a:gd name="T38" fmla="*/ 24 w 48"/>
                <a:gd name="T39" fmla="*/ 25 h 104"/>
                <a:gd name="T40" fmla="*/ 25 w 48"/>
                <a:gd name="T41" fmla="*/ 27 h 104"/>
                <a:gd name="T42" fmla="*/ 48 w 48"/>
                <a:gd name="T43" fmla="*/ 26 h 104"/>
                <a:gd name="T44" fmla="*/ 46 w 48"/>
                <a:gd name="T45" fmla="*/ 36 h 104"/>
                <a:gd name="T46" fmla="*/ 24 w 48"/>
                <a:gd name="T47" fmla="*/ 36 h 1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48" h="104">
                  <a:moveTo>
                    <a:pt x="24" y="36"/>
                  </a:moveTo>
                  <a:cubicBezTo>
                    <a:pt x="24" y="36"/>
                    <a:pt x="24" y="37"/>
                    <a:pt x="24" y="37"/>
                  </a:cubicBezTo>
                  <a:cubicBezTo>
                    <a:pt x="23" y="46"/>
                    <a:pt x="23" y="63"/>
                    <a:pt x="24" y="72"/>
                  </a:cubicBezTo>
                  <a:cubicBezTo>
                    <a:pt x="24" y="80"/>
                    <a:pt x="24" y="83"/>
                    <a:pt x="25" y="86"/>
                  </a:cubicBezTo>
                  <a:cubicBezTo>
                    <a:pt x="26" y="91"/>
                    <a:pt x="31" y="93"/>
                    <a:pt x="36" y="93"/>
                  </a:cubicBezTo>
                  <a:cubicBezTo>
                    <a:pt x="41" y="93"/>
                    <a:pt x="44" y="92"/>
                    <a:pt x="48" y="90"/>
                  </a:cubicBezTo>
                  <a:cubicBezTo>
                    <a:pt x="48" y="91"/>
                    <a:pt x="48" y="95"/>
                    <a:pt x="47" y="96"/>
                  </a:cubicBezTo>
                  <a:cubicBezTo>
                    <a:pt x="43" y="102"/>
                    <a:pt x="34" y="104"/>
                    <a:pt x="28" y="104"/>
                  </a:cubicBezTo>
                  <a:cubicBezTo>
                    <a:pt x="21" y="104"/>
                    <a:pt x="15" y="101"/>
                    <a:pt x="12" y="95"/>
                  </a:cubicBezTo>
                  <a:cubicBezTo>
                    <a:pt x="9" y="91"/>
                    <a:pt x="9" y="86"/>
                    <a:pt x="9" y="73"/>
                  </a:cubicBezTo>
                  <a:cubicBezTo>
                    <a:pt x="9" y="63"/>
                    <a:pt x="9" y="45"/>
                    <a:pt x="9" y="38"/>
                  </a:cubicBezTo>
                  <a:cubicBezTo>
                    <a:pt x="9" y="37"/>
                    <a:pt x="9" y="36"/>
                    <a:pt x="8" y="36"/>
                  </a:cubicBezTo>
                  <a:cubicBezTo>
                    <a:pt x="0" y="35"/>
                    <a:pt x="0" y="35"/>
                    <a:pt x="0" y="35"/>
                  </a:cubicBezTo>
                  <a:cubicBezTo>
                    <a:pt x="0" y="34"/>
                    <a:pt x="1" y="29"/>
                    <a:pt x="2" y="29"/>
                  </a:cubicBezTo>
                  <a:cubicBezTo>
                    <a:pt x="5" y="28"/>
                    <a:pt x="7" y="27"/>
                    <a:pt x="8" y="27"/>
                  </a:cubicBezTo>
                  <a:cubicBezTo>
                    <a:pt x="8" y="27"/>
                    <a:pt x="9" y="26"/>
                    <a:pt x="9" y="25"/>
                  </a:cubicBezTo>
                  <a:cubicBezTo>
                    <a:pt x="9" y="9"/>
                    <a:pt x="9" y="9"/>
                    <a:pt x="9" y="9"/>
                  </a:cubicBezTo>
                  <a:cubicBezTo>
                    <a:pt x="12" y="8"/>
                    <a:pt x="19" y="3"/>
                    <a:pt x="21" y="0"/>
                  </a:cubicBezTo>
                  <a:cubicBezTo>
                    <a:pt x="22" y="0"/>
                    <a:pt x="24" y="0"/>
                    <a:pt x="25" y="0"/>
                  </a:cubicBezTo>
                  <a:cubicBezTo>
                    <a:pt x="24" y="3"/>
                    <a:pt x="24" y="12"/>
                    <a:pt x="24" y="25"/>
                  </a:cubicBezTo>
                  <a:cubicBezTo>
                    <a:pt x="24" y="26"/>
                    <a:pt x="24" y="27"/>
                    <a:pt x="25" y="27"/>
                  </a:cubicBezTo>
                  <a:cubicBezTo>
                    <a:pt x="34" y="27"/>
                    <a:pt x="45" y="26"/>
                    <a:pt x="48" y="26"/>
                  </a:cubicBezTo>
                  <a:cubicBezTo>
                    <a:pt x="47" y="28"/>
                    <a:pt x="46" y="33"/>
                    <a:pt x="46" y="36"/>
                  </a:cubicBezTo>
                  <a:cubicBezTo>
                    <a:pt x="41" y="36"/>
                    <a:pt x="32" y="36"/>
                    <a:pt x="24" y="36"/>
                  </a:cubicBezTo>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24" name="Freeform 21">
              <a:extLst>
                <a:ext uri="{FF2B5EF4-FFF2-40B4-BE49-F238E27FC236}">
                  <a16:creationId xmlns:a16="http://schemas.microsoft.com/office/drawing/2014/main" id="{0EAB3F4E-6A4B-39BB-68A9-582D24CEE901}"/>
                </a:ext>
              </a:extLst>
            </p:cNvPr>
            <p:cNvSpPr>
              <a:spLocks/>
            </p:cNvSpPr>
            <p:nvPr userDrawn="1"/>
          </p:nvSpPr>
          <p:spPr bwMode="auto">
            <a:xfrm>
              <a:off x="9169400" y="4930775"/>
              <a:ext cx="992188" cy="873125"/>
            </a:xfrm>
            <a:custGeom>
              <a:avLst/>
              <a:gdLst>
                <a:gd name="T0" fmla="*/ 8 w 90"/>
                <a:gd name="T1" fmla="*/ 72 h 79"/>
                <a:gd name="T2" fmla="*/ 12 w 90"/>
                <a:gd name="T3" fmla="*/ 65 h 79"/>
                <a:gd name="T4" fmla="*/ 12 w 90"/>
                <a:gd name="T5" fmla="*/ 34 h 79"/>
                <a:gd name="T6" fmla="*/ 12 w 90"/>
                <a:gd name="T7" fmla="*/ 18 h 79"/>
                <a:gd name="T8" fmla="*/ 2 w 90"/>
                <a:gd name="T9" fmla="*/ 11 h 79"/>
                <a:gd name="T10" fmla="*/ 3 w 90"/>
                <a:gd name="T11" fmla="*/ 7 h 79"/>
                <a:gd name="T12" fmla="*/ 26 w 90"/>
                <a:gd name="T13" fmla="*/ 0 h 79"/>
                <a:gd name="T14" fmla="*/ 27 w 90"/>
                <a:gd name="T15" fmla="*/ 1 h 79"/>
                <a:gd name="T16" fmla="*/ 27 w 90"/>
                <a:gd name="T17" fmla="*/ 12 h 79"/>
                <a:gd name="T18" fmla="*/ 28 w 90"/>
                <a:gd name="T19" fmla="*/ 12 h 79"/>
                <a:gd name="T20" fmla="*/ 54 w 90"/>
                <a:gd name="T21" fmla="*/ 0 h 79"/>
                <a:gd name="T22" fmla="*/ 72 w 90"/>
                <a:gd name="T23" fmla="*/ 10 h 79"/>
                <a:gd name="T24" fmla="*/ 77 w 90"/>
                <a:gd name="T25" fmla="*/ 32 h 79"/>
                <a:gd name="T26" fmla="*/ 78 w 90"/>
                <a:gd name="T27" fmla="*/ 67 h 79"/>
                <a:gd name="T28" fmla="*/ 79 w 90"/>
                <a:gd name="T29" fmla="*/ 71 h 79"/>
                <a:gd name="T30" fmla="*/ 89 w 90"/>
                <a:gd name="T31" fmla="*/ 73 h 79"/>
                <a:gd name="T32" fmla="*/ 88 w 90"/>
                <a:gd name="T33" fmla="*/ 79 h 79"/>
                <a:gd name="T34" fmla="*/ 70 w 90"/>
                <a:gd name="T35" fmla="*/ 78 h 79"/>
                <a:gd name="T36" fmla="*/ 51 w 90"/>
                <a:gd name="T37" fmla="*/ 79 h 79"/>
                <a:gd name="T38" fmla="*/ 51 w 90"/>
                <a:gd name="T39" fmla="*/ 73 h 79"/>
                <a:gd name="T40" fmla="*/ 59 w 90"/>
                <a:gd name="T41" fmla="*/ 72 h 79"/>
                <a:gd name="T42" fmla="*/ 62 w 90"/>
                <a:gd name="T43" fmla="*/ 64 h 79"/>
                <a:gd name="T44" fmla="*/ 62 w 90"/>
                <a:gd name="T45" fmla="*/ 27 h 79"/>
                <a:gd name="T46" fmla="*/ 56 w 90"/>
                <a:gd name="T47" fmla="*/ 16 h 79"/>
                <a:gd name="T48" fmla="*/ 45 w 90"/>
                <a:gd name="T49" fmla="*/ 11 h 79"/>
                <a:gd name="T50" fmla="*/ 29 w 90"/>
                <a:gd name="T51" fmla="*/ 17 h 79"/>
                <a:gd name="T52" fmla="*/ 27 w 90"/>
                <a:gd name="T53" fmla="*/ 24 h 79"/>
                <a:gd name="T54" fmla="*/ 27 w 90"/>
                <a:gd name="T55" fmla="*/ 65 h 79"/>
                <a:gd name="T56" fmla="*/ 31 w 90"/>
                <a:gd name="T57" fmla="*/ 72 h 79"/>
                <a:gd name="T58" fmla="*/ 39 w 90"/>
                <a:gd name="T59" fmla="*/ 73 h 79"/>
                <a:gd name="T60" fmla="*/ 38 w 90"/>
                <a:gd name="T61" fmla="*/ 79 h 79"/>
                <a:gd name="T62" fmla="*/ 20 w 90"/>
                <a:gd name="T63" fmla="*/ 78 h 79"/>
                <a:gd name="T64" fmla="*/ 1 w 90"/>
                <a:gd name="T65" fmla="*/ 79 h 79"/>
                <a:gd name="T66" fmla="*/ 1 w 90"/>
                <a:gd name="T67" fmla="*/ 73 h 79"/>
                <a:gd name="T68" fmla="*/ 8 w 90"/>
                <a:gd name="T69" fmla="*/ 72 h 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90" h="79">
                  <a:moveTo>
                    <a:pt x="8" y="72"/>
                  </a:moveTo>
                  <a:cubicBezTo>
                    <a:pt x="11" y="71"/>
                    <a:pt x="12" y="68"/>
                    <a:pt x="12" y="65"/>
                  </a:cubicBezTo>
                  <a:cubicBezTo>
                    <a:pt x="12" y="59"/>
                    <a:pt x="12" y="46"/>
                    <a:pt x="12" y="34"/>
                  </a:cubicBezTo>
                  <a:cubicBezTo>
                    <a:pt x="12" y="26"/>
                    <a:pt x="12" y="21"/>
                    <a:pt x="12" y="18"/>
                  </a:cubicBezTo>
                  <a:cubicBezTo>
                    <a:pt x="11" y="16"/>
                    <a:pt x="9" y="14"/>
                    <a:pt x="2" y="11"/>
                  </a:cubicBezTo>
                  <a:cubicBezTo>
                    <a:pt x="2" y="10"/>
                    <a:pt x="2" y="7"/>
                    <a:pt x="3" y="7"/>
                  </a:cubicBezTo>
                  <a:cubicBezTo>
                    <a:pt x="11" y="6"/>
                    <a:pt x="22" y="2"/>
                    <a:pt x="26" y="0"/>
                  </a:cubicBezTo>
                  <a:cubicBezTo>
                    <a:pt x="27" y="0"/>
                    <a:pt x="27" y="0"/>
                    <a:pt x="27" y="1"/>
                  </a:cubicBezTo>
                  <a:cubicBezTo>
                    <a:pt x="27" y="3"/>
                    <a:pt x="27" y="9"/>
                    <a:pt x="27" y="12"/>
                  </a:cubicBezTo>
                  <a:cubicBezTo>
                    <a:pt x="27" y="12"/>
                    <a:pt x="27" y="12"/>
                    <a:pt x="28" y="12"/>
                  </a:cubicBezTo>
                  <a:cubicBezTo>
                    <a:pt x="38" y="4"/>
                    <a:pt x="47" y="0"/>
                    <a:pt x="54" y="0"/>
                  </a:cubicBezTo>
                  <a:cubicBezTo>
                    <a:pt x="62" y="0"/>
                    <a:pt x="68" y="3"/>
                    <a:pt x="72" y="10"/>
                  </a:cubicBezTo>
                  <a:cubicBezTo>
                    <a:pt x="76" y="16"/>
                    <a:pt x="77" y="23"/>
                    <a:pt x="77" y="32"/>
                  </a:cubicBezTo>
                  <a:cubicBezTo>
                    <a:pt x="77" y="43"/>
                    <a:pt x="77" y="60"/>
                    <a:pt x="78" y="67"/>
                  </a:cubicBezTo>
                  <a:cubicBezTo>
                    <a:pt x="78" y="69"/>
                    <a:pt x="78" y="70"/>
                    <a:pt x="79" y="71"/>
                  </a:cubicBezTo>
                  <a:cubicBezTo>
                    <a:pt x="83" y="72"/>
                    <a:pt x="85" y="73"/>
                    <a:pt x="89" y="73"/>
                  </a:cubicBezTo>
                  <a:cubicBezTo>
                    <a:pt x="90" y="74"/>
                    <a:pt x="89" y="78"/>
                    <a:pt x="88" y="79"/>
                  </a:cubicBezTo>
                  <a:cubicBezTo>
                    <a:pt x="86" y="79"/>
                    <a:pt x="80" y="78"/>
                    <a:pt x="70" y="78"/>
                  </a:cubicBezTo>
                  <a:cubicBezTo>
                    <a:pt x="61" y="78"/>
                    <a:pt x="56" y="79"/>
                    <a:pt x="51" y="79"/>
                  </a:cubicBezTo>
                  <a:cubicBezTo>
                    <a:pt x="51" y="78"/>
                    <a:pt x="50" y="74"/>
                    <a:pt x="51" y="73"/>
                  </a:cubicBezTo>
                  <a:cubicBezTo>
                    <a:pt x="55" y="73"/>
                    <a:pt x="58" y="72"/>
                    <a:pt x="59" y="72"/>
                  </a:cubicBezTo>
                  <a:cubicBezTo>
                    <a:pt x="62" y="71"/>
                    <a:pt x="62" y="69"/>
                    <a:pt x="62" y="64"/>
                  </a:cubicBezTo>
                  <a:cubicBezTo>
                    <a:pt x="63" y="53"/>
                    <a:pt x="63" y="34"/>
                    <a:pt x="62" y="27"/>
                  </a:cubicBezTo>
                  <a:cubicBezTo>
                    <a:pt x="61" y="24"/>
                    <a:pt x="60" y="19"/>
                    <a:pt x="56" y="16"/>
                  </a:cubicBezTo>
                  <a:cubicBezTo>
                    <a:pt x="54" y="13"/>
                    <a:pt x="50" y="11"/>
                    <a:pt x="45" y="11"/>
                  </a:cubicBezTo>
                  <a:cubicBezTo>
                    <a:pt x="39" y="11"/>
                    <a:pt x="33" y="13"/>
                    <a:pt x="29" y="17"/>
                  </a:cubicBezTo>
                  <a:cubicBezTo>
                    <a:pt x="28" y="18"/>
                    <a:pt x="27" y="20"/>
                    <a:pt x="27" y="24"/>
                  </a:cubicBezTo>
                  <a:cubicBezTo>
                    <a:pt x="27" y="38"/>
                    <a:pt x="27" y="56"/>
                    <a:pt x="27" y="65"/>
                  </a:cubicBezTo>
                  <a:cubicBezTo>
                    <a:pt x="27" y="70"/>
                    <a:pt x="28" y="71"/>
                    <a:pt x="31" y="72"/>
                  </a:cubicBezTo>
                  <a:cubicBezTo>
                    <a:pt x="33" y="72"/>
                    <a:pt x="36" y="73"/>
                    <a:pt x="39" y="73"/>
                  </a:cubicBezTo>
                  <a:cubicBezTo>
                    <a:pt x="39" y="74"/>
                    <a:pt x="39" y="78"/>
                    <a:pt x="38" y="79"/>
                  </a:cubicBezTo>
                  <a:cubicBezTo>
                    <a:pt x="35" y="79"/>
                    <a:pt x="30" y="78"/>
                    <a:pt x="20" y="78"/>
                  </a:cubicBezTo>
                  <a:cubicBezTo>
                    <a:pt x="10" y="78"/>
                    <a:pt x="3" y="79"/>
                    <a:pt x="1" y="79"/>
                  </a:cubicBezTo>
                  <a:cubicBezTo>
                    <a:pt x="0" y="78"/>
                    <a:pt x="0" y="74"/>
                    <a:pt x="1" y="73"/>
                  </a:cubicBezTo>
                  <a:cubicBezTo>
                    <a:pt x="4" y="73"/>
                    <a:pt x="6" y="72"/>
                    <a:pt x="8" y="72"/>
                  </a:cubicBezTo>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25" name="Freeform 22">
              <a:extLst>
                <a:ext uri="{FF2B5EF4-FFF2-40B4-BE49-F238E27FC236}">
                  <a16:creationId xmlns:a16="http://schemas.microsoft.com/office/drawing/2014/main" id="{AC81EAC0-C262-258A-9315-3A6BD2BF24BA}"/>
                </a:ext>
              </a:extLst>
            </p:cNvPr>
            <p:cNvSpPr>
              <a:spLocks/>
            </p:cNvSpPr>
            <p:nvPr userDrawn="1"/>
          </p:nvSpPr>
          <p:spPr bwMode="auto">
            <a:xfrm>
              <a:off x="10923588" y="4930775"/>
              <a:ext cx="650875" cy="873125"/>
            </a:xfrm>
            <a:custGeom>
              <a:avLst/>
              <a:gdLst>
                <a:gd name="T0" fmla="*/ 58 w 59"/>
                <a:gd name="T1" fmla="*/ 4 h 79"/>
                <a:gd name="T2" fmla="*/ 58 w 59"/>
                <a:gd name="T3" fmla="*/ 7 h 79"/>
                <a:gd name="T4" fmla="*/ 52 w 59"/>
                <a:gd name="T5" fmla="*/ 19 h 79"/>
                <a:gd name="T6" fmla="*/ 51 w 59"/>
                <a:gd name="T7" fmla="*/ 20 h 79"/>
                <a:gd name="T8" fmla="*/ 38 w 59"/>
                <a:gd name="T9" fmla="*/ 14 h 79"/>
                <a:gd name="T10" fmla="*/ 28 w 59"/>
                <a:gd name="T11" fmla="*/ 22 h 79"/>
                <a:gd name="T12" fmla="*/ 27 w 59"/>
                <a:gd name="T13" fmla="*/ 29 h 79"/>
                <a:gd name="T14" fmla="*/ 27 w 59"/>
                <a:gd name="T15" fmla="*/ 65 h 79"/>
                <a:gd name="T16" fmla="*/ 31 w 59"/>
                <a:gd name="T17" fmla="*/ 71 h 79"/>
                <a:gd name="T18" fmla="*/ 40 w 59"/>
                <a:gd name="T19" fmla="*/ 73 h 79"/>
                <a:gd name="T20" fmla="*/ 40 w 59"/>
                <a:gd name="T21" fmla="*/ 79 h 79"/>
                <a:gd name="T22" fmla="*/ 20 w 59"/>
                <a:gd name="T23" fmla="*/ 78 h 79"/>
                <a:gd name="T24" fmla="*/ 1 w 59"/>
                <a:gd name="T25" fmla="*/ 79 h 79"/>
                <a:gd name="T26" fmla="*/ 1 w 59"/>
                <a:gd name="T27" fmla="*/ 73 h 79"/>
                <a:gd name="T28" fmla="*/ 8 w 59"/>
                <a:gd name="T29" fmla="*/ 72 h 79"/>
                <a:gd name="T30" fmla="*/ 12 w 59"/>
                <a:gd name="T31" fmla="*/ 66 h 79"/>
                <a:gd name="T32" fmla="*/ 12 w 59"/>
                <a:gd name="T33" fmla="*/ 34 h 79"/>
                <a:gd name="T34" fmla="*/ 12 w 59"/>
                <a:gd name="T35" fmla="*/ 19 h 79"/>
                <a:gd name="T36" fmla="*/ 2 w 59"/>
                <a:gd name="T37" fmla="*/ 11 h 79"/>
                <a:gd name="T38" fmla="*/ 3 w 59"/>
                <a:gd name="T39" fmla="*/ 7 h 79"/>
                <a:gd name="T40" fmla="*/ 26 w 59"/>
                <a:gd name="T41" fmla="*/ 0 h 79"/>
                <a:gd name="T42" fmla="*/ 27 w 59"/>
                <a:gd name="T43" fmla="*/ 0 h 79"/>
                <a:gd name="T44" fmla="*/ 27 w 59"/>
                <a:gd name="T45" fmla="*/ 15 h 79"/>
                <a:gd name="T46" fmla="*/ 28 w 59"/>
                <a:gd name="T47" fmla="*/ 16 h 79"/>
                <a:gd name="T48" fmla="*/ 40 w 59"/>
                <a:gd name="T49" fmla="*/ 3 h 79"/>
                <a:gd name="T50" fmla="*/ 49 w 59"/>
                <a:gd name="T51" fmla="*/ 0 h 79"/>
                <a:gd name="T52" fmla="*/ 58 w 59"/>
                <a:gd name="T53" fmla="*/ 4 h 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59" h="79">
                  <a:moveTo>
                    <a:pt x="58" y="4"/>
                  </a:moveTo>
                  <a:cubicBezTo>
                    <a:pt x="59" y="5"/>
                    <a:pt x="59" y="6"/>
                    <a:pt x="58" y="7"/>
                  </a:cubicBezTo>
                  <a:cubicBezTo>
                    <a:pt x="58" y="9"/>
                    <a:pt x="54" y="17"/>
                    <a:pt x="52" y="19"/>
                  </a:cubicBezTo>
                  <a:cubicBezTo>
                    <a:pt x="52" y="19"/>
                    <a:pt x="51" y="20"/>
                    <a:pt x="51" y="20"/>
                  </a:cubicBezTo>
                  <a:cubicBezTo>
                    <a:pt x="47" y="17"/>
                    <a:pt x="43" y="14"/>
                    <a:pt x="38" y="14"/>
                  </a:cubicBezTo>
                  <a:cubicBezTo>
                    <a:pt x="35" y="14"/>
                    <a:pt x="31" y="18"/>
                    <a:pt x="28" y="22"/>
                  </a:cubicBezTo>
                  <a:cubicBezTo>
                    <a:pt x="28" y="23"/>
                    <a:pt x="27" y="26"/>
                    <a:pt x="27" y="29"/>
                  </a:cubicBezTo>
                  <a:cubicBezTo>
                    <a:pt x="27" y="42"/>
                    <a:pt x="27" y="61"/>
                    <a:pt x="27" y="65"/>
                  </a:cubicBezTo>
                  <a:cubicBezTo>
                    <a:pt x="27" y="68"/>
                    <a:pt x="28" y="70"/>
                    <a:pt x="31" y="71"/>
                  </a:cubicBezTo>
                  <a:cubicBezTo>
                    <a:pt x="35" y="72"/>
                    <a:pt x="36" y="73"/>
                    <a:pt x="40" y="73"/>
                  </a:cubicBezTo>
                  <a:cubicBezTo>
                    <a:pt x="41" y="74"/>
                    <a:pt x="41" y="78"/>
                    <a:pt x="40" y="79"/>
                  </a:cubicBezTo>
                  <a:cubicBezTo>
                    <a:pt x="37" y="79"/>
                    <a:pt x="28" y="78"/>
                    <a:pt x="20" y="78"/>
                  </a:cubicBezTo>
                  <a:cubicBezTo>
                    <a:pt x="14" y="78"/>
                    <a:pt x="4" y="79"/>
                    <a:pt x="1" y="79"/>
                  </a:cubicBezTo>
                  <a:cubicBezTo>
                    <a:pt x="0" y="78"/>
                    <a:pt x="0" y="74"/>
                    <a:pt x="1" y="73"/>
                  </a:cubicBezTo>
                  <a:cubicBezTo>
                    <a:pt x="3" y="73"/>
                    <a:pt x="6" y="72"/>
                    <a:pt x="8" y="72"/>
                  </a:cubicBezTo>
                  <a:cubicBezTo>
                    <a:pt x="10" y="71"/>
                    <a:pt x="11" y="70"/>
                    <a:pt x="12" y="66"/>
                  </a:cubicBezTo>
                  <a:cubicBezTo>
                    <a:pt x="12" y="63"/>
                    <a:pt x="12" y="47"/>
                    <a:pt x="12" y="34"/>
                  </a:cubicBezTo>
                  <a:cubicBezTo>
                    <a:pt x="12" y="27"/>
                    <a:pt x="12" y="21"/>
                    <a:pt x="12" y="19"/>
                  </a:cubicBezTo>
                  <a:cubicBezTo>
                    <a:pt x="12" y="16"/>
                    <a:pt x="10" y="14"/>
                    <a:pt x="2" y="11"/>
                  </a:cubicBezTo>
                  <a:cubicBezTo>
                    <a:pt x="2" y="10"/>
                    <a:pt x="2" y="7"/>
                    <a:pt x="3" y="7"/>
                  </a:cubicBezTo>
                  <a:cubicBezTo>
                    <a:pt x="10" y="6"/>
                    <a:pt x="21" y="3"/>
                    <a:pt x="26" y="0"/>
                  </a:cubicBezTo>
                  <a:cubicBezTo>
                    <a:pt x="26" y="0"/>
                    <a:pt x="27" y="0"/>
                    <a:pt x="27" y="0"/>
                  </a:cubicBezTo>
                  <a:cubicBezTo>
                    <a:pt x="27" y="3"/>
                    <a:pt x="27" y="12"/>
                    <a:pt x="27" y="15"/>
                  </a:cubicBezTo>
                  <a:cubicBezTo>
                    <a:pt x="27" y="16"/>
                    <a:pt x="27" y="16"/>
                    <a:pt x="28" y="16"/>
                  </a:cubicBezTo>
                  <a:cubicBezTo>
                    <a:pt x="31" y="11"/>
                    <a:pt x="35" y="7"/>
                    <a:pt x="40" y="3"/>
                  </a:cubicBezTo>
                  <a:cubicBezTo>
                    <a:pt x="43" y="1"/>
                    <a:pt x="46" y="0"/>
                    <a:pt x="49" y="0"/>
                  </a:cubicBezTo>
                  <a:cubicBezTo>
                    <a:pt x="53" y="0"/>
                    <a:pt x="57" y="1"/>
                    <a:pt x="58" y="4"/>
                  </a:cubicBezTo>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26" name="Freeform 23">
              <a:extLst>
                <a:ext uri="{FF2B5EF4-FFF2-40B4-BE49-F238E27FC236}">
                  <a16:creationId xmlns:a16="http://schemas.microsoft.com/office/drawing/2014/main" id="{CDA8E4AC-03F1-DE88-FA36-D28846D42AE0}"/>
                </a:ext>
              </a:extLst>
            </p:cNvPr>
            <p:cNvSpPr>
              <a:spLocks/>
            </p:cNvSpPr>
            <p:nvPr userDrawn="1"/>
          </p:nvSpPr>
          <p:spPr bwMode="auto">
            <a:xfrm>
              <a:off x="11596688" y="4930775"/>
              <a:ext cx="595313" cy="884238"/>
            </a:xfrm>
            <a:custGeom>
              <a:avLst/>
              <a:gdLst>
                <a:gd name="T0" fmla="*/ 49 w 54"/>
                <a:gd name="T1" fmla="*/ 22 h 80"/>
                <a:gd name="T2" fmla="*/ 44 w 54"/>
                <a:gd name="T3" fmla="*/ 22 h 80"/>
                <a:gd name="T4" fmla="*/ 37 w 54"/>
                <a:gd name="T5" fmla="*/ 8 h 80"/>
                <a:gd name="T6" fmla="*/ 28 w 54"/>
                <a:gd name="T7" fmla="*/ 6 h 80"/>
                <a:gd name="T8" fmla="*/ 16 w 54"/>
                <a:gd name="T9" fmla="*/ 17 h 80"/>
                <a:gd name="T10" fmla="*/ 34 w 54"/>
                <a:gd name="T11" fmla="*/ 34 h 80"/>
                <a:gd name="T12" fmla="*/ 54 w 54"/>
                <a:gd name="T13" fmla="*/ 57 h 80"/>
                <a:gd name="T14" fmla="*/ 24 w 54"/>
                <a:gd name="T15" fmla="*/ 80 h 80"/>
                <a:gd name="T16" fmla="*/ 3 w 54"/>
                <a:gd name="T17" fmla="*/ 77 h 80"/>
                <a:gd name="T18" fmla="*/ 0 w 54"/>
                <a:gd name="T19" fmla="*/ 56 h 80"/>
                <a:gd name="T20" fmla="*/ 6 w 54"/>
                <a:gd name="T21" fmla="*/ 54 h 80"/>
                <a:gd name="T22" fmla="*/ 17 w 54"/>
                <a:gd name="T23" fmla="*/ 72 h 80"/>
                <a:gd name="T24" fmla="*/ 27 w 54"/>
                <a:gd name="T25" fmla="*/ 74 h 80"/>
                <a:gd name="T26" fmla="*/ 39 w 54"/>
                <a:gd name="T27" fmla="*/ 63 h 80"/>
                <a:gd name="T28" fmla="*/ 24 w 54"/>
                <a:gd name="T29" fmla="*/ 47 h 80"/>
                <a:gd name="T30" fmla="*/ 3 w 54"/>
                <a:gd name="T31" fmla="*/ 22 h 80"/>
                <a:gd name="T32" fmla="*/ 31 w 54"/>
                <a:gd name="T33" fmla="*/ 0 h 80"/>
                <a:gd name="T34" fmla="*/ 43 w 54"/>
                <a:gd name="T35" fmla="*/ 1 h 80"/>
                <a:gd name="T36" fmla="*/ 51 w 54"/>
                <a:gd name="T37" fmla="*/ 2 h 80"/>
                <a:gd name="T38" fmla="*/ 49 w 54"/>
                <a:gd name="T39" fmla="*/ 22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54" h="80">
                  <a:moveTo>
                    <a:pt x="49" y="22"/>
                  </a:moveTo>
                  <a:cubicBezTo>
                    <a:pt x="48" y="23"/>
                    <a:pt x="44" y="23"/>
                    <a:pt x="44" y="22"/>
                  </a:cubicBezTo>
                  <a:cubicBezTo>
                    <a:pt x="43" y="14"/>
                    <a:pt x="41" y="10"/>
                    <a:pt x="37" y="8"/>
                  </a:cubicBezTo>
                  <a:cubicBezTo>
                    <a:pt x="35" y="6"/>
                    <a:pt x="32" y="6"/>
                    <a:pt x="28" y="6"/>
                  </a:cubicBezTo>
                  <a:cubicBezTo>
                    <a:pt x="21" y="6"/>
                    <a:pt x="16" y="10"/>
                    <a:pt x="16" y="17"/>
                  </a:cubicBezTo>
                  <a:cubicBezTo>
                    <a:pt x="16" y="23"/>
                    <a:pt x="19" y="27"/>
                    <a:pt x="34" y="34"/>
                  </a:cubicBezTo>
                  <a:cubicBezTo>
                    <a:pt x="50" y="41"/>
                    <a:pt x="54" y="48"/>
                    <a:pt x="54" y="57"/>
                  </a:cubicBezTo>
                  <a:cubicBezTo>
                    <a:pt x="54" y="71"/>
                    <a:pt x="41" y="80"/>
                    <a:pt x="24" y="80"/>
                  </a:cubicBezTo>
                  <a:cubicBezTo>
                    <a:pt x="16" y="80"/>
                    <a:pt x="8" y="79"/>
                    <a:pt x="3" y="77"/>
                  </a:cubicBezTo>
                  <a:cubicBezTo>
                    <a:pt x="2" y="72"/>
                    <a:pt x="0" y="60"/>
                    <a:pt x="0" y="56"/>
                  </a:cubicBezTo>
                  <a:cubicBezTo>
                    <a:pt x="1" y="55"/>
                    <a:pt x="5" y="54"/>
                    <a:pt x="6" y="54"/>
                  </a:cubicBezTo>
                  <a:cubicBezTo>
                    <a:pt x="8" y="64"/>
                    <a:pt x="12" y="69"/>
                    <a:pt x="17" y="72"/>
                  </a:cubicBezTo>
                  <a:cubicBezTo>
                    <a:pt x="20" y="73"/>
                    <a:pt x="24" y="74"/>
                    <a:pt x="27" y="74"/>
                  </a:cubicBezTo>
                  <a:cubicBezTo>
                    <a:pt x="34" y="74"/>
                    <a:pt x="39" y="70"/>
                    <a:pt x="39" y="63"/>
                  </a:cubicBezTo>
                  <a:cubicBezTo>
                    <a:pt x="39" y="57"/>
                    <a:pt x="36" y="53"/>
                    <a:pt x="24" y="47"/>
                  </a:cubicBezTo>
                  <a:cubicBezTo>
                    <a:pt x="8" y="39"/>
                    <a:pt x="3" y="33"/>
                    <a:pt x="3" y="22"/>
                  </a:cubicBezTo>
                  <a:cubicBezTo>
                    <a:pt x="3" y="11"/>
                    <a:pt x="12" y="0"/>
                    <a:pt x="31" y="0"/>
                  </a:cubicBezTo>
                  <a:cubicBezTo>
                    <a:pt x="35" y="0"/>
                    <a:pt x="40" y="0"/>
                    <a:pt x="43" y="1"/>
                  </a:cubicBezTo>
                  <a:cubicBezTo>
                    <a:pt x="47" y="2"/>
                    <a:pt x="50" y="2"/>
                    <a:pt x="51" y="2"/>
                  </a:cubicBezTo>
                  <a:cubicBezTo>
                    <a:pt x="50" y="8"/>
                    <a:pt x="49" y="14"/>
                    <a:pt x="49" y="22"/>
                  </a:cubicBezTo>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27" name="Freeform 24">
              <a:extLst>
                <a:ext uri="{FF2B5EF4-FFF2-40B4-BE49-F238E27FC236}">
                  <a16:creationId xmlns:a16="http://schemas.microsoft.com/office/drawing/2014/main" id="{02C968AF-B771-D7DC-C056-3D936BD4496D}"/>
                </a:ext>
              </a:extLst>
            </p:cNvPr>
            <p:cNvSpPr>
              <a:spLocks noEditPoints="1"/>
            </p:cNvSpPr>
            <p:nvPr userDrawn="1"/>
          </p:nvSpPr>
          <p:spPr bwMode="auto">
            <a:xfrm>
              <a:off x="10150475" y="4930775"/>
              <a:ext cx="728663" cy="884238"/>
            </a:xfrm>
            <a:custGeom>
              <a:avLst/>
              <a:gdLst>
                <a:gd name="T0" fmla="*/ 65 w 66"/>
                <a:gd name="T1" fmla="*/ 26 h 80"/>
                <a:gd name="T2" fmla="*/ 38 w 66"/>
                <a:gd name="T3" fmla="*/ 0 h 80"/>
                <a:gd name="T4" fmla="*/ 17 w 66"/>
                <a:gd name="T5" fmla="*/ 6 h 80"/>
                <a:gd name="T6" fmla="*/ 0 w 66"/>
                <a:gd name="T7" fmla="*/ 41 h 80"/>
                <a:gd name="T8" fmla="*/ 11 w 66"/>
                <a:gd name="T9" fmla="*/ 71 h 80"/>
                <a:gd name="T10" fmla="*/ 35 w 66"/>
                <a:gd name="T11" fmla="*/ 80 h 80"/>
                <a:gd name="T12" fmla="*/ 65 w 66"/>
                <a:gd name="T13" fmla="*/ 66 h 80"/>
                <a:gd name="T14" fmla="*/ 66 w 66"/>
                <a:gd name="T15" fmla="*/ 61 h 80"/>
                <a:gd name="T16" fmla="*/ 65 w 66"/>
                <a:gd name="T17" fmla="*/ 60 h 80"/>
                <a:gd name="T18" fmla="*/ 43 w 66"/>
                <a:gd name="T19" fmla="*/ 68 h 80"/>
                <a:gd name="T20" fmla="*/ 23 w 66"/>
                <a:gd name="T21" fmla="*/ 59 h 80"/>
                <a:gd name="T22" fmla="*/ 15 w 66"/>
                <a:gd name="T23" fmla="*/ 40 h 80"/>
                <a:gd name="T24" fmla="*/ 16 w 66"/>
                <a:gd name="T25" fmla="*/ 38 h 80"/>
                <a:gd name="T26" fmla="*/ 64 w 66"/>
                <a:gd name="T27" fmla="*/ 34 h 80"/>
                <a:gd name="T28" fmla="*/ 65 w 66"/>
                <a:gd name="T29" fmla="*/ 26 h 80"/>
                <a:gd name="T30" fmla="*/ 32 w 66"/>
                <a:gd name="T31" fmla="*/ 7 h 80"/>
                <a:gd name="T32" fmla="*/ 50 w 66"/>
                <a:gd name="T33" fmla="*/ 28 h 80"/>
                <a:gd name="T34" fmla="*/ 49 w 66"/>
                <a:gd name="T35" fmla="*/ 29 h 80"/>
                <a:gd name="T36" fmla="*/ 16 w 66"/>
                <a:gd name="T37" fmla="*/ 30 h 80"/>
                <a:gd name="T38" fmla="*/ 15 w 66"/>
                <a:gd name="T39" fmla="*/ 29 h 80"/>
                <a:gd name="T40" fmla="*/ 32 w 66"/>
                <a:gd name="T41" fmla="*/ 7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66" h="80">
                  <a:moveTo>
                    <a:pt x="65" y="26"/>
                  </a:moveTo>
                  <a:cubicBezTo>
                    <a:pt x="63" y="16"/>
                    <a:pt x="56" y="0"/>
                    <a:pt x="38" y="0"/>
                  </a:cubicBezTo>
                  <a:cubicBezTo>
                    <a:pt x="32" y="0"/>
                    <a:pt x="23" y="2"/>
                    <a:pt x="17" y="6"/>
                  </a:cubicBezTo>
                  <a:cubicBezTo>
                    <a:pt x="7" y="13"/>
                    <a:pt x="0" y="24"/>
                    <a:pt x="0" y="41"/>
                  </a:cubicBezTo>
                  <a:cubicBezTo>
                    <a:pt x="0" y="52"/>
                    <a:pt x="3" y="63"/>
                    <a:pt x="11" y="71"/>
                  </a:cubicBezTo>
                  <a:cubicBezTo>
                    <a:pt x="17" y="77"/>
                    <a:pt x="25" y="80"/>
                    <a:pt x="35" y="80"/>
                  </a:cubicBezTo>
                  <a:cubicBezTo>
                    <a:pt x="43" y="80"/>
                    <a:pt x="57" y="76"/>
                    <a:pt x="65" y="66"/>
                  </a:cubicBezTo>
                  <a:cubicBezTo>
                    <a:pt x="66" y="66"/>
                    <a:pt x="66" y="62"/>
                    <a:pt x="66" y="61"/>
                  </a:cubicBezTo>
                  <a:cubicBezTo>
                    <a:pt x="66" y="60"/>
                    <a:pt x="66" y="60"/>
                    <a:pt x="65" y="60"/>
                  </a:cubicBezTo>
                  <a:cubicBezTo>
                    <a:pt x="58" y="66"/>
                    <a:pt x="51" y="68"/>
                    <a:pt x="43" y="68"/>
                  </a:cubicBezTo>
                  <a:cubicBezTo>
                    <a:pt x="35" y="68"/>
                    <a:pt x="28" y="65"/>
                    <a:pt x="23" y="59"/>
                  </a:cubicBezTo>
                  <a:cubicBezTo>
                    <a:pt x="18" y="54"/>
                    <a:pt x="15" y="46"/>
                    <a:pt x="15" y="40"/>
                  </a:cubicBezTo>
                  <a:cubicBezTo>
                    <a:pt x="15" y="39"/>
                    <a:pt x="15" y="38"/>
                    <a:pt x="16" y="38"/>
                  </a:cubicBezTo>
                  <a:cubicBezTo>
                    <a:pt x="31" y="37"/>
                    <a:pt x="55" y="36"/>
                    <a:pt x="64" y="34"/>
                  </a:cubicBezTo>
                  <a:cubicBezTo>
                    <a:pt x="66" y="33"/>
                    <a:pt x="65" y="26"/>
                    <a:pt x="65" y="26"/>
                  </a:cubicBezTo>
                  <a:moveTo>
                    <a:pt x="32" y="7"/>
                  </a:moveTo>
                  <a:cubicBezTo>
                    <a:pt x="42" y="7"/>
                    <a:pt x="49" y="18"/>
                    <a:pt x="50" y="28"/>
                  </a:cubicBezTo>
                  <a:cubicBezTo>
                    <a:pt x="50" y="28"/>
                    <a:pt x="49" y="29"/>
                    <a:pt x="49" y="29"/>
                  </a:cubicBezTo>
                  <a:cubicBezTo>
                    <a:pt x="45" y="30"/>
                    <a:pt x="22" y="31"/>
                    <a:pt x="16" y="30"/>
                  </a:cubicBezTo>
                  <a:cubicBezTo>
                    <a:pt x="16" y="30"/>
                    <a:pt x="15" y="30"/>
                    <a:pt x="15" y="29"/>
                  </a:cubicBezTo>
                  <a:cubicBezTo>
                    <a:pt x="16" y="16"/>
                    <a:pt x="23" y="7"/>
                    <a:pt x="32" y="7"/>
                  </a:cubicBezTo>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28" name="Freeform 25">
              <a:extLst>
                <a:ext uri="{FF2B5EF4-FFF2-40B4-BE49-F238E27FC236}">
                  <a16:creationId xmlns:a16="http://schemas.microsoft.com/office/drawing/2014/main" id="{6A431C96-BE41-177A-5C34-C40F0F722C85}"/>
                </a:ext>
              </a:extLst>
            </p:cNvPr>
            <p:cNvSpPr>
              <a:spLocks/>
            </p:cNvSpPr>
            <p:nvPr userDrawn="1"/>
          </p:nvSpPr>
          <p:spPr bwMode="auto">
            <a:xfrm>
              <a:off x="5086350" y="4456113"/>
              <a:ext cx="938213" cy="1370013"/>
            </a:xfrm>
            <a:custGeom>
              <a:avLst/>
              <a:gdLst>
                <a:gd name="T0" fmla="*/ 85 w 85"/>
                <a:gd name="T1" fmla="*/ 112 h 124"/>
                <a:gd name="T2" fmla="*/ 76 w 85"/>
                <a:gd name="T3" fmla="*/ 112 h 124"/>
                <a:gd name="T4" fmla="*/ 73 w 85"/>
                <a:gd name="T5" fmla="*/ 105 h 124"/>
                <a:gd name="T6" fmla="*/ 73 w 85"/>
                <a:gd name="T7" fmla="*/ 63 h 124"/>
                <a:gd name="T8" fmla="*/ 73 w 85"/>
                <a:gd name="T9" fmla="*/ 17 h 124"/>
                <a:gd name="T10" fmla="*/ 75 w 85"/>
                <a:gd name="T11" fmla="*/ 3 h 124"/>
                <a:gd name="T12" fmla="*/ 74 w 85"/>
                <a:gd name="T13" fmla="*/ 0 h 124"/>
                <a:gd name="T14" fmla="*/ 43 w 85"/>
                <a:gd name="T15" fmla="*/ 5 h 124"/>
                <a:gd name="T16" fmla="*/ 43 w 85"/>
                <a:gd name="T17" fmla="*/ 10 h 124"/>
                <a:gd name="T18" fmla="*/ 54 w 85"/>
                <a:gd name="T19" fmla="*/ 12 h 124"/>
                <a:gd name="T20" fmla="*/ 58 w 85"/>
                <a:gd name="T21" fmla="*/ 18 h 124"/>
                <a:gd name="T22" fmla="*/ 58 w 85"/>
                <a:gd name="T23" fmla="*/ 43 h 124"/>
                <a:gd name="T24" fmla="*/ 58 w 85"/>
                <a:gd name="T25" fmla="*/ 102 h 124"/>
                <a:gd name="T26" fmla="*/ 56 w 85"/>
                <a:gd name="T27" fmla="*/ 106 h 124"/>
                <a:gd name="T28" fmla="*/ 41 w 85"/>
                <a:gd name="T29" fmla="*/ 111 h 124"/>
                <a:gd name="T30" fmla="*/ 15 w 85"/>
                <a:gd name="T31" fmla="*/ 80 h 124"/>
                <a:gd name="T32" fmla="*/ 43 w 85"/>
                <a:gd name="T33" fmla="*/ 52 h 124"/>
                <a:gd name="T34" fmla="*/ 50 w 85"/>
                <a:gd name="T35" fmla="*/ 52 h 124"/>
                <a:gd name="T36" fmla="*/ 51 w 85"/>
                <a:gd name="T37" fmla="*/ 51 h 124"/>
                <a:gd name="T38" fmla="*/ 48 w 85"/>
                <a:gd name="T39" fmla="*/ 46 h 124"/>
                <a:gd name="T40" fmla="*/ 40 w 85"/>
                <a:gd name="T41" fmla="*/ 45 h 124"/>
                <a:gd name="T42" fmla="*/ 20 w 85"/>
                <a:gd name="T43" fmla="*/ 50 h 124"/>
                <a:gd name="T44" fmla="*/ 0 w 85"/>
                <a:gd name="T45" fmla="*/ 86 h 124"/>
                <a:gd name="T46" fmla="*/ 9 w 85"/>
                <a:gd name="T47" fmla="*/ 113 h 124"/>
                <a:gd name="T48" fmla="*/ 30 w 85"/>
                <a:gd name="T49" fmla="*/ 123 h 124"/>
                <a:gd name="T50" fmla="*/ 57 w 85"/>
                <a:gd name="T51" fmla="*/ 112 h 124"/>
                <a:gd name="T52" fmla="*/ 58 w 85"/>
                <a:gd name="T53" fmla="*/ 113 h 124"/>
                <a:gd name="T54" fmla="*/ 58 w 85"/>
                <a:gd name="T55" fmla="*/ 122 h 124"/>
                <a:gd name="T56" fmla="*/ 59 w 85"/>
                <a:gd name="T57" fmla="*/ 124 h 124"/>
                <a:gd name="T58" fmla="*/ 84 w 85"/>
                <a:gd name="T59" fmla="*/ 117 h 124"/>
                <a:gd name="T60" fmla="*/ 85 w 85"/>
                <a:gd name="T61" fmla="*/ 112 h 1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85" h="124">
                  <a:moveTo>
                    <a:pt x="85" y="112"/>
                  </a:moveTo>
                  <a:cubicBezTo>
                    <a:pt x="82" y="112"/>
                    <a:pt x="79" y="112"/>
                    <a:pt x="76" y="112"/>
                  </a:cubicBezTo>
                  <a:cubicBezTo>
                    <a:pt x="74" y="112"/>
                    <a:pt x="73" y="111"/>
                    <a:pt x="73" y="105"/>
                  </a:cubicBezTo>
                  <a:cubicBezTo>
                    <a:pt x="73" y="101"/>
                    <a:pt x="73" y="86"/>
                    <a:pt x="73" y="63"/>
                  </a:cubicBezTo>
                  <a:cubicBezTo>
                    <a:pt x="73" y="34"/>
                    <a:pt x="73" y="27"/>
                    <a:pt x="73" y="17"/>
                  </a:cubicBezTo>
                  <a:cubicBezTo>
                    <a:pt x="73" y="8"/>
                    <a:pt x="74" y="5"/>
                    <a:pt x="75" y="3"/>
                  </a:cubicBezTo>
                  <a:cubicBezTo>
                    <a:pt x="76" y="2"/>
                    <a:pt x="75" y="0"/>
                    <a:pt x="74" y="0"/>
                  </a:cubicBezTo>
                  <a:cubicBezTo>
                    <a:pt x="68" y="2"/>
                    <a:pt x="56" y="5"/>
                    <a:pt x="43" y="5"/>
                  </a:cubicBezTo>
                  <a:cubicBezTo>
                    <a:pt x="42" y="5"/>
                    <a:pt x="42" y="9"/>
                    <a:pt x="43" y="10"/>
                  </a:cubicBezTo>
                  <a:cubicBezTo>
                    <a:pt x="46" y="10"/>
                    <a:pt x="51" y="11"/>
                    <a:pt x="54" y="12"/>
                  </a:cubicBezTo>
                  <a:cubicBezTo>
                    <a:pt x="57" y="13"/>
                    <a:pt x="57" y="14"/>
                    <a:pt x="58" y="18"/>
                  </a:cubicBezTo>
                  <a:cubicBezTo>
                    <a:pt x="58" y="23"/>
                    <a:pt x="58" y="20"/>
                    <a:pt x="58" y="43"/>
                  </a:cubicBezTo>
                  <a:cubicBezTo>
                    <a:pt x="58" y="51"/>
                    <a:pt x="58" y="97"/>
                    <a:pt x="58" y="102"/>
                  </a:cubicBezTo>
                  <a:cubicBezTo>
                    <a:pt x="58" y="103"/>
                    <a:pt x="57" y="105"/>
                    <a:pt x="56" y="106"/>
                  </a:cubicBezTo>
                  <a:cubicBezTo>
                    <a:pt x="52" y="109"/>
                    <a:pt x="47" y="111"/>
                    <a:pt x="41" y="111"/>
                  </a:cubicBezTo>
                  <a:cubicBezTo>
                    <a:pt x="27" y="111"/>
                    <a:pt x="15" y="100"/>
                    <a:pt x="15" y="80"/>
                  </a:cubicBezTo>
                  <a:cubicBezTo>
                    <a:pt x="17" y="51"/>
                    <a:pt x="43" y="52"/>
                    <a:pt x="43" y="52"/>
                  </a:cubicBezTo>
                  <a:cubicBezTo>
                    <a:pt x="45" y="52"/>
                    <a:pt x="48" y="52"/>
                    <a:pt x="50" y="52"/>
                  </a:cubicBezTo>
                  <a:cubicBezTo>
                    <a:pt x="50" y="52"/>
                    <a:pt x="51" y="51"/>
                    <a:pt x="51" y="51"/>
                  </a:cubicBezTo>
                  <a:cubicBezTo>
                    <a:pt x="51" y="50"/>
                    <a:pt x="50" y="47"/>
                    <a:pt x="48" y="46"/>
                  </a:cubicBezTo>
                  <a:cubicBezTo>
                    <a:pt x="46" y="45"/>
                    <a:pt x="43" y="45"/>
                    <a:pt x="40" y="45"/>
                  </a:cubicBezTo>
                  <a:cubicBezTo>
                    <a:pt x="34" y="45"/>
                    <a:pt x="27" y="46"/>
                    <a:pt x="20" y="50"/>
                  </a:cubicBezTo>
                  <a:cubicBezTo>
                    <a:pt x="10" y="55"/>
                    <a:pt x="0" y="68"/>
                    <a:pt x="0" y="86"/>
                  </a:cubicBezTo>
                  <a:cubicBezTo>
                    <a:pt x="0" y="96"/>
                    <a:pt x="3" y="106"/>
                    <a:pt x="9" y="113"/>
                  </a:cubicBezTo>
                  <a:cubicBezTo>
                    <a:pt x="14" y="119"/>
                    <a:pt x="22" y="123"/>
                    <a:pt x="30" y="123"/>
                  </a:cubicBezTo>
                  <a:cubicBezTo>
                    <a:pt x="36" y="123"/>
                    <a:pt x="48" y="118"/>
                    <a:pt x="57" y="112"/>
                  </a:cubicBezTo>
                  <a:cubicBezTo>
                    <a:pt x="57" y="112"/>
                    <a:pt x="58" y="112"/>
                    <a:pt x="58" y="113"/>
                  </a:cubicBezTo>
                  <a:cubicBezTo>
                    <a:pt x="58" y="115"/>
                    <a:pt x="58" y="120"/>
                    <a:pt x="58" y="122"/>
                  </a:cubicBezTo>
                  <a:cubicBezTo>
                    <a:pt x="58" y="123"/>
                    <a:pt x="59" y="124"/>
                    <a:pt x="59" y="124"/>
                  </a:cubicBezTo>
                  <a:cubicBezTo>
                    <a:pt x="64" y="124"/>
                    <a:pt x="79" y="119"/>
                    <a:pt x="84" y="117"/>
                  </a:cubicBezTo>
                  <a:cubicBezTo>
                    <a:pt x="85" y="116"/>
                    <a:pt x="85" y="113"/>
                    <a:pt x="85" y="112"/>
                  </a:cubicBezTo>
                </a:path>
              </a:pathLst>
            </a:custGeom>
            <a:grpFill/>
            <a:ln>
              <a:noFill/>
            </a:ln>
          </p:spPr>
          <p:txBody>
            <a:bodyPr vert="horz" wrap="square" lIns="91440" tIns="45720" rIns="91440" bIns="45720" numCol="1" anchor="t" anchorCtr="0" compatLnSpc="1">
              <a:prstTxWarp prst="textNoShape">
                <a:avLst/>
              </a:prstTxWarp>
            </a:bodyPr>
            <a:lstStyle/>
            <a:p>
              <a:endParaRPr lang="en-US"/>
            </a:p>
          </p:txBody>
        </p:sp>
      </p:grpSp>
      <p:pic>
        <p:nvPicPr>
          <p:cNvPr id="30" name="Picture 29">
            <a:extLst>
              <a:ext uri="{FF2B5EF4-FFF2-40B4-BE49-F238E27FC236}">
                <a16:creationId xmlns:a16="http://schemas.microsoft.com/office/drawing/2014/main" id="{2339FE03-A2A5-8758-C29E-37FEC550B690}"/>
              </a:ext>
            </a:extLst>
          </p:cNvPr>
          <p:cNvPicPr>
            <a:picLocks noChangeAspect="1"/>
          </p:cNvPicPr>
          <p:nvPr userDrawn="1"/>
        </p:nvPicPr>
        <p:blipFill>
          <a:blip r:embed="rId4" cstate="print">
            <a:extLst>
              <a:ext uri="{28A0092B-C50C-407E-A947-70E740481C1C}">
                <a14:useLocalDpi xmlns:a14="http://schemas.microsoft.com/office/drawing/2010/main"/>
              </a:ext>
            </a:extLst>
          </a:blip>
          <a:srcRect/>
          <a:stretch/>
        </p:blipFill>
        <p:spPr>
          <a:xfrm>
            <a:off x="9331080" y="538219"/>
            <a:ext cx="2286000" cy="232613"/>
          </a:xfrm>
          <a:prstGeom prst="rect">
            <a:avLst/>
          </a:prstGeom>
        </p:spPr>
      </p:pic>
    </p:spTree>
    <p:extLst>
      <p:ext uri="{BB962C8B-B14F-4D97-AF65-F5344CB8AC3E}">
        <p14:creationId xmlns:p14="http://schemas.microsoft.com/office/powerpoint/2010/main" val="1873289136"/>
      </p:ext>
    </p:extLst>
  </p:cSld>
  <p:clrMapOvr>
    <a:masterClrMapping/>
  </p:clrMapOvr>
  <p:extLst>
    <p:ext uri="{DCECCB84-F9BA-43D5-87BE-67443E8EF086}">
      <p15:sldGuideLst xmlns:p15="http://schemas.microsoft.com/office/powerpoint/2012/main">
        <p15:guide id="2" pos="3840">
          <p15:clr>
            <a:srgbClr val="FBAE40"/>
          </p15:clr>
        </p15:guide>
      </p15:sldGuideLst>
    </p:ext>
  </p:extLst>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type="title" preserve="1">
  <p:cSld name="Full picture - Shape 2">
    <p:bg>
      <p:bgPr>
        <a:solidFill>
          <a:schemeClr val="bg1">
            <a:lumMod val="85000"/>
          </a:schemeClr>
        </a:solidFill>
        <a:effectLst/>
      </p:bgPr>
    </p:bg>
    <p:spTree>
      <p:nvGrpSpPr>
        <p:cNvPr id="1" name=""/>
        <p:cNvGrpSpPr/>
        <p:nvPr/>
      </p:nvGrpSpPr>
      <p:grpSpPr>
        <a:xfrm>
          <a:off x="0" y="0"/>
          <a:ext cx="0" cy="0"/>
          <a:chOff x="0" y="0"/>
          <a:chExt cx="0" cy="0"/>
        </a:xfrm>
      </p:grpSpPr>
      <p:pic>
        <p:nvPicPr>
          <p:cNvPr id="5" name="Picture 4" descr="A blue green and black triangle&#10;&#10;Description automatically generated">
            <a:extLst>
              <a:ext uri="{FF2B5EF4-FFF2-40B4-BE49-F238E27FC236}">
                <a16:creationId xmlns:a16="http://schemas.microsoft.com/office/drawing/2014/main" id="{22CB460B-231B-9800-9324-8BE7C43E8660}"/>
              </a:ext>
            </a:extLst>
          </p:cNvPr>
          <p:cNvPicPr>
            <a:picLocks noChangeAspect="1"/>
          </p:cNvPicPr>
          <p:nvPr userDrawn="1"/>
        </p:nvPicPr>
        <p:blipFill>
          <a:blip r:embed="rId2">
            <a:extLst>
              <a:ext uri="{28A0092B-C50C-407E-A947-70E740481C1C}">
                <a14:useLocalDpi xmlns:a14="http://schemas.microsoft.com/office/drawing/2010/main"/>
              </a:ext>
            </a:extLst>
          </a:blip>
          <a:stretch>
            <a:fillRect/>
          </a:stretch>
        </p:blipFill>
        <p:spPr>
          <a:xfrm>
            <a:off x="0" y="1737639"/>
            <a:ext cx="5999154" cy="5120361"/>
          </a:xfrm>
          <a:prstGeom prst="rect">
            <a:avLst/>
          </a:prstGeom>
        </p:spPr>
      </p:pic>
      <p:sp>
        <p:nvSpPr>
          <p:cNvPr id="2" name="Title 1">
            <a:extLst>
              <a:ext uri="{FF2B5EF4-FFF2-40B4-BE49-F238E27FC236}">
                <a16:creationId xmlns:a16="http://schemas.microsoft.com/office/drawing/2014/main" id="{8355A726-047D-73E1-D681-DF8571E2509D}"/>
              </a:ext>
            </a:extLst>
          </p:cNvPr>
          <p:cNvSpPr>
            <a:spLocks noGrp="1"/>
          </p:cNvSpPr>
          <p:nvPr>
            <p:ph type="ctrTitle"/>
          </p:nvPr>
        </p:nvSpPr>
        <p:spPr>
          <a:xfrm>
            <a:off x="541338" y="4140000"/>
            <a:ext cx="5554662" cy="1440000"/>
          </a:xfrm>
        </p:spPr>
        <p:txBody>
          <a:bodyPr anchor="b"/>
          <a:lstStyle>
            <a:lvl1pPr algn="l">
              <a:lnSpc>
                <a:spcPct val="100000"/>
              </a:lnSpc>
              <a:defRPr sz="3500">
                <a:solidFill>
                  <a:schemeClr val="bg1"/>
                </a:solidFill>
              </a:defRPr>
            </a:lvl1pPr>
          </a:lstStyle>
          <a:p>
            <a:r>
              <a:rPr lang="en-GB"/>
              <a:t>Click to edit Master title style</a:t>
            </a:r>
            <a:endParaRPr lang="en-US"/>
          </a:p>
        </p:txBody>
      </p:sp>
      <p:sp>
        <p:nvSpPr>
          <p:cNvPr id="3" name="Subtitle 2">
            <a:extLst>
              <a:ext uri="{FF2B5EF4-FFF2-40B4-BE49-F238E27FC236}">
                <a16:creationId xmlns:a16="http://schemas.microsoft.com/office/drawing/2014/main" id="{9BCA52A2-D1ED-A39F-9096-70804795A566}"/>
              </a:ext>
            </a:extLst>
          </p:cNvPr>
          <p:cNvSpPr>
            <a:spLocks noGrp="1"/>
          </p:cNvSpPr>
          <p:nvPr>
            <p:ph type="subTitle" idx="1" hasCustomPrompt="1"/>
          </p:nvPr>
        </p:nvSpPr>
        <p:spPr>
          <a:xfrm>
            <a:off x="541338" y="5832000"/>
            <a:ext cx="5554662" cy="742971"/>
          </a:xfrm>
        </p:spPr>
        <p:txBody>
          <a:bodyPr/>
          <a:lstStyle>
            <a:lvl1pPr marL="0" indent="0" algn="l">
              <a:buNone/>
              <a:defRPr sz="1800">
                <a:solidFill>
                  <a:schemeClr val="bg1"/>
                </a:solidFill>
                <a:latin typeface="Work Sans SemiBold" pitchFamily="2"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Add optional subtitle</a:t>
            </a:r>
          </a:p>
        </p:txBody>
      </p:sp>
      <p:grpSp>
        <p:nvGrpSpPr>
          <p:cNvPr id="7" name="Group 6">
            <a:extLst>
              <a:ext uri="{FF2B5EF4-FFF2-40B4-BE49-F238E27FC236}">
                <a16:creationId xmlns:a16="http://schemas.microsoft.com/office/drawing/2014/main" id="{B825796D-15C2-95E2-DCB8-86017424D43C}"/>
              </a:ext>
            </a:extLst>
          </p:cNvPr>
          <p:cNvGrpSpPr>
            <a:grpSpLocks noChangeAspect="1"/>
          </p:cNvGrpSpPr>
          <p:nvPr userDrawn="1"/>
        </p:nvGrpSpPr>
        <p:grpSpPr>
          <a:xfrm>
            <a:off x="10317600" y="5796000"/>
            <a:ext cx="1332000" cy="523781"/>
            <a:chOff x="0" y="1031875"/>
            <a:chExt cx="12192001" cy="4794251"/>
          </a:xfrm>
          <a:solidFill>
            <a:schemeClr val="bg1"/>
          </a:solidFill>
        </p:grpSpPr>
        <p:sp>
          <p:nvSpPr>
            <p:cNvPr id="8" name="Freeform 5">
              <a:extLst>
                <a:ext uri="{FF2B5EF4-FFF2-40B4-BE49-F238E27FC236}">
                  <a16:creationId xmlns:a16="http://schemas.microsoft.com/office/drawing/2014/main" id="{13816C64-CA86-156E-84C1-0EBB5B2BD0E5}"/>
                </a:ext>
              </a:extLst>
            </p:cNvPr>
            <p:cNvSpPr>
              <a:spLocks/>
            </p:cNvSpPr>
            <p:nvPr userDrawn="1"/>
          </p:nvSpPr>
          <p:spPr bwMode="auto">
            <a:xfrm>
              <a:off x="5119688" y="1031875"/>
              <a:ext cx="2416175" cy="2706688"/>
            </a:xfrm>
            <a:custGeom>
              <a:avLst/>
              <a:gdLst>
                <a:gd name="T0" fmla="*/ 368 w 1522"/>
                <a:gd name="T1" fmla="*/ 0 h 1705"/>
                <a:gd name="T2" fmla="*/ 0 w 1522"/>
                <a:gd name="T3" fmla="*/ 953 h 1705"/>
                <a:gd name="T4" fmla="*/ 500 w 1522"/>
                <a:gd name="T5" fmla="*/ 953 h 1705"/>
                <a:gd name="T6" fmla="*/ 611 w 1522"/>
                <a:gd name="T7" fmla="*/ 654 h 1705"/>
                <a:gd name="T8" fmla="*/ 1021 w 1522"/>
                <a:gd name="T9" fmla="*/ 1705 h 1705"/>
                <a:gd name="T10" fmla="*/ 1522 w 1522"/>
                <a:gd name="T11" fmla="*/ 1705 h 1705"/>
                <a:gd name="T12" fmla="*/ 869 w 1522"/>
                <a:gd name="T13" fmla="*/ 0 h 1705"/>
                <a:gd name="T14" fmla="*/ 368 w 1522"/>
                <a:gd name="T15" fmla="*/ 0 h 170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522" h="1705">
                  <a:moveTo>
                    <a:pt x="368" y="0"/>
                  </a:moveTo>
                  <a:lnTo>
                    <a:pt x="0" y="953"/>
                  </a:lnTo>
                  <a:lnTo>
                    <a:pt x="500" y="953"/>
                  </a:lnTo>
                  <a:lnTo>
                    <a:pt x="611" y="654"/>
                  </a:lnTo>
                  <a:lnTo>
                    <a:pt x="1021" y="1705"/>
                  </a:lnTo>
                  <a:lnTo>
                    <a:pt x="1522" y="1705"/>
                  </a:lnTo>
                  <a:lnTo>
                    <a:pt x="869" y="0"/>
                  </a:lnTo>
                  <a:lnTo>
                    <a:pt x="368" y="0"/>
                  </a:lnTo>
                  <a:close/>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9" name="Freeform 6">
              <a:extLst>
                <a:ext uri="{FF2B5EF4-FFF2-40B4-BE49-F238E27FC236}">
                  <a16:creationId xmlns:a16="http://schemas.microsoft.com/office/drawing/2014/main" id="{B64D5ABB-AE14-F692-03BF-35A31F099340}"/>
                </a:ext>
              </a:extLst>
            </p:cNvPr>
            <p:cNvSpPr>
              <a:spLocks/>
            </p:cNvSpPr>
            <p:nvPr userDrawn="1"/>
          </p:nvSpPr>
          <p:spPr bwMode="auto">
            <a:xfrm>
              <a:off x="4843463" y="3141663"/>
              <a:ext cx="1246188" cy="122238"/>
            </a:xfrm>
            <a:custGeom>
              <a:avLst/>
              <a:gdLst>
                <a:gd name="T0" fmla="*/ 72 w 113"/>
                <a:gd name="T1" fmla="*/ 11 h 11"/>
                <a:gd name="T2" fmla="*/ 83 w 113"/>
                <a:gd name="T3" fmla="*/ 11 h 11"/>
                <a:gd name="T4" fmla="*/ 102 w 113"/>
                <a:gd name="T5" fmla="*/ 7 h 11"/>
                <a:gd name="T6" fmla="*/ 113 w 113"/>
                <a:gd name="T7" fmla="*/ 0 h 11"/>
                <a:gd name="T8" fmla="*/ 4 w 113"/>
                <a:gd name="T9" fmla="*/ 0 h 11"/>
                <a:gd name="T10" fmla="*/ 0 w 113"/>
                <a:gd name="T11" fmla="*/ 11 h 11"/>
                <a:gd name="T12" fmla="*/ 72 w 113"/>
                <a:gd name="T13" fmla="*/ 11 h 11"/>
              </a:gdLst>
              <a:ahLst/>
              <a:cxnLst>
                <a:cxn ang="0">
                  <a:pos x="T0" y="T1"/>
                </a:cxn>
                <a:cxn ang="0">
                  <a:pos x="T2" y="T3"/>
                </a:cxn>
                <a:cxn ang="0">
                  <a:pos x="T4" y="T5"/>
                </a:cxn>
                <a:cxn ang="0">
                  <a:pos x="T6" y="T7"/>
                </a:cxn>
                <a:cxn ang="0">
                  <a:pos x="T8" y="T9"/>
                </a:cxn>
                <a:cxn ang="0">
                  <a:pos x="T10" y="T11"/>
                </a:cxn>
                <a:cxn ang="0">
                  <a:pos x="T12" y="T13"/>
                </a:cxn>
              </a:cxnLst>
              <a:rect l="0" t="0" r="r" b="b"/>
              <a:pathLst>
                <a:path w="113" h="11">
                  <a:moveTo>
                    <a:pt x="72" y="11"/>
                  </a:moveTo>
                  <a:cubicBezTo>
                    <a:pt x="83" y="11"/>
                    <a:pt x="83" y="11"/>
                    <a:pt x="83" y="11"/>
                  </a:cubicBezTo>
                  <a:cubicBezTo>
                    <a:pt x="90" y="11"/>
                    <a:pt x="96" y="10"/>
                    <a:pt x="102" y="7"/>
                  </a:cubicBezTo>
                  <a:cubicBezTo>
                    <a:pt x="106" y="6"/>
                    <a:pt x="110" y="3"/>
                    <a:pt x="113" y="0"/>
                  </a:cubicBezTo>
                  <a:cubicBezTo>
                    <a:pt x="4" y="0"/>
                    <a:pt x="4" y="0"/>
                    <a:pt x="4" y="0"/>
                  </a:cubicBezTo>
                  <a:cubicBezTo>
                    <a:pt x="0" y="11"/>
                    <a:pt x="0" y="11"/>
                    <a:pt x="0" y="11"/>
                  </a:cubicBezTo>
                  <a:cubicBezTo>
                    <a:pt x="72" y="11"/>
                    <a:pt x="72" y="11"/>
                    <a:pt x="72" y="11"/>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10" name="Freeform 7">
              <a:extLst>
                <a:ext uri="{FF2B5EF4-FFF2-40B4-BE49-F238E27FC236}">
                  <a16:creationId xmlns:a16="http://schemas.microsoft.com/office/drawing/2014/main" id="{3864AA6C-99FB-F339-2B2E-8F174B36F9D6}"/>
                </a:ext>
              </a:extLst>
            </p:cNvPr>
            <p:cNvSpPr>
              <a:spLocks/>
            </p:cNvSpPr>
            <p:nvPr userDrawn="1"/>
          </p:nvSpPr>
          <p:spPr bwMode="auto">
            <a:xfrm>
              <a:off x="4932363" y="2898775"/>
              <a:ext cx="1290638" cy="122238"/>
            </a:xfrm>
            <a:custGeom>
              <a:avLst/>
              <a:gdLst>
                <a:gd name="T0" fmla="*/ 116 w 117"/>
                <a:gd name="T1" fmla="*/ 3 h 11"/>
                <a:gd name="T2" fmla="*/ 117 w 117"/>
                <a:gd name="T3" fmla="*/ 0 h 11"/>
                <a:gd name="T4" fmla="*/ 4 w 117"/>
                <a:gd name="T5" fmla="*/ 0 h 11"/>
                <a:gd name="T6" fmla="*/ 0 w 117"/>
                <a:gd name="T7" fmla="*/ 11 h 11"/>
                <a:gd name="T8" fmla="*/ 113 w 117"/>
                <a:gd name="T9" fmla="*/ 11 h 11"/>
                <a:gd name="T10" fmla="*/ 116 w 117"/>
                <a:gd name="T11" fmla="*/ 3 h 11"/>
              </a:gdLst>
              <a:ahLst/>
              <a:cxnLst>
                <a:cxn ang="0">
                  <a:pos x="T0" y="T1"/>
                </a:cxn>
                <a:cxn ang="0">
                  <a:pos x="T2" y="T3"/>
                </a:cxn>
                <a:cxn ang="0">
                  <a:pos x="T4" y="T5"/>
                </a:cxn>
                <a:cxn ang="0">
                  <a:pos x="T6" y="T7"/>
                </a:cxn>
                <a:cxn ang="0">
                  <a:pos x="T8" y="T9"/>
                </a:cxn>
                <a:cxn ang="0">
                  <a:pos x="T10" y="T11"/>
                </a:cxn>
              </a:cxnLst>
              <a:rect l="0" t="0" r="r" b="b"/>
              <a:pathLst>
                <a:path w="117" h="11">
                  <a:moveTo>
                    <a:pt x="116" y="3"/>
                  </a:moveTo>
                  <a:cubicBezTo>
                    <a:pt x="117" y="2"/>
                    <a:pt x="117" y="1"/>
                    <a:pt x="117" y="0"/>
                  </a:cubicBezTo>
                  <a:cubicBezTo>
                    <a:pt x="4" y="0"/>
                    <a:pt x="4" y="0"/>
                    <a:pt x="4" y="0"/>
                  </a:cubicBezTo>
                  <a:cubicBezTo>
                    <a:pt x="0" y="11"/>
                    <a:pt x="0" y="11"/>
                    <a:pt x="0" y="11"/>
                  </a:cubicBezTo>
                  <a:cubicBezTo>
                    <a:pt x="113" y="11"/>
                    <a:pt x="113" y="11"/>
                    <a:pt x="113" y="11"/>
                  </a:cubicBezTo>
                  <a:cubicBezTo>
                    <a:pt x="115" y="9"/>
                    <a:pt x="116" y="6"/>
                    <a:pt x="116" y="3"/>
                  </a:cubicBezTo>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11" name="Freeform 8">
              <a:extLst>
                <a:ext uri="{FF2B5EF4-FFF2-40B4-BE49-F238E27FC236}">
                  <a16:creationId xmlns:a16="http://schemas.microsoft.com/office/drawing/2014/main" id="{FD2B75B3-39FF-1F9F-6D2C-5A35BA74DD5E}"/>
                </a:ext>
              </a:extLst>
            </p:cNvPr>
            <p:cNvSpPr>
              <a:spLocks/>
            </p:cNvSpPr>
            <p:nvPr userDrawn="1"/>
          </p:nvSpPr>
          <p:spPr bwMode="auto">
            <a:xfrm>
              <a:off x="5019675" y="2667000"/>
              <a:ext cx="1181100" cy="120650"/>
            </a:xfrm>
            <a:custGeom>
              <a:avLst/>
              <a:gdLst>
                <a:gd name="T0" fmla="*/ 104 w 107"/>
                <a:gd name="T1" fmla="*/ 6 h 11"/>
                <a:gd name="T2" fmla="*/ 85 w 107"/>
                <a:gd name="T3" fmla="*/ 0 h 11"/>
                <a:gd name="T4" fmla="*/ 77 w 107"/>
                <a:gd name="T5" fmla="*/ 0 h 11"/>
                <a:gd name="T6" fmla="*/ 5 w 107"/>
                <a:gd name="T7" fmla="*/ 0 h 11"/>
                <a:gd name="T8" fmla="*/ 0 w 107"/>
                <a:gd name="T9" fmla="*/ 11 h 11"/>
                <a:gd name="T10" fmla="*/ 107 w 107"/>
                <a:gd name="T11" fmla="*/ 11 h 11"/>
                <a:gd name="T12" fmla="*/ 104 w 107"/>
                <a:gd name="T13" fmla="*/ 6 h 11"/>
              </a:gdLst>
              <a:ahLst/>
              <a:cxnLst>
                <a:cxn ang="0">
                  <a:pos x="T0" y="T1"/>
                </a:cxn>
                <a:cxn ang="0">
                  <a:pos x="T2" y="T3"/>
                </a:cxn>
                <a:cxn ang="0">
                  <a:pos x="T4" y="T5"/>
                </a:cxn>
                <a:cxn ang="0">
                  <a:pos x="T6" y="T7"/>
                </a:cxn>
                <a:cxn ang="0">
                  <a:pos x="T8" y="T9"/>
                </a:cxn>
                <a:cxn ang="0">
                  <a:pos x="T10" y="T11"/>
                </a:cxn>
                <a:cxn ang="0">
                  <a:pos x="T12" y="T13"/>
                </a:cxn>
              </a:cxnLst>
              <a:rect l="0" t="0" r="r" b="b"/>
              <a:pathLst>
                <a:path w="107" h="11">
                  <a:moveTo>
                    <a:pt x="104" y="6"/>
                  </a:moveTo>
                  <a:cubicBezTo>
                    <a:pt x="100" y="2"/>
                    <a:pt x="94" y="0"/>
                    <a:pt x="85" y="0"/>
                  </a:cubicBezTo>
                  <a:cubicBezTo>
                    <a:pt x="77" y="0"/>
                    <a:pt x="77" y="0"/>
                    <a:pt x="77" y="0"/>
                  </a:cubicBezTo>
                  <a:cubicBezTo>
                    <a:pt x="5" y="0"/>
                    <a:pt x="5" y="0"/>
                    <a:pt x="5" y="0"/>
                  </a:cubicBezTo>
                  <a:cubicBezTo>
                    <a:pt x="0" y="11"/>
                    <a:pt x="0" y="11"/>
                    <a:pt x="0" y="11"/>
                  </a:cubicBezTo>
                  <a:cubicBezTo>
                    <a:pt x="107" y="11"/>
                    <a:pt x="107" y="11"/>
                    <a:pt x="107" y="11"/>
                  </a:cubicBezTo>
                  <a:cubicBezTo>
                    <a:pt x="107" y="9"/>
                    <a:pt x="106" y="8"/>
                    <a:pt x="104" y="6"/>
                  </a:cubicBezTo>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12" name="Freeform 9">
              <a:extLst>
                <a:ext uri="{FF2B5EF4-FFF2-40B4-BE49-F238E27FC236}">
                  <a16:creationId xmlns:a16="http://schemas.microsoft.com/office/drawing/2014/main" id="{4DD225AF-653C-7EE2-C9DA-8D8508EAE96F}"/>
                </a:ext>
              </a:extLst>
            </p:cNvPr>
            <p:cNvSpPr>
              <a:spLocks/>
            </p:cNvSpPr>
            <p:nvPr userDrawn="1"/>
          </p:nvSpPr>
          <p:spPr bwMode="auto">
            <a:xfrm>
              <a:off x="4754563" y="3384550"/>
              <a:ext cx="839788" cy="111125"/>
            </a:xfrm>
            <a:custGeom>
              <a:avLst/>
              <a:gdLst>
                <a:gd name="T0" fmla="*/ 529 w 529"/>
                <a:gd name="T1" fmla="*/ 0 h 70"/>
                <a:gd name="T2" fmla="*/ 28 w 529"/>
                <a:gd name="T3" fmla="*/ 0 h 70"/>
                <a:gd name="T4" fmla="*/ 0 w 529"/>
                <a:gd name="T5" fmla="*/ 70 h 70"/>
                <a:gd name="T6" fmla="*/ 501 w 529"/>
                <a:gd name="T7" fmla="*/ 70 h 70"/>
                <a:gd name="T8" fmla="*/ 529 w 529"/>
                <a:gd name="T9" fmla="*/ 0 h 70"/>
              </a:gdLst>
              <a:ahLst/>
              <a:cxnLst>
                <a:cxn ang="0">
                  <a:pos x="T0" y="T1"/>
                </a:cxn>
                <a:cxn ang="0">
                  <a:pos x="T2" y="T3"/>
                </a:cxn>
                <a:cxn ang="0">
                  <a:pos x="T4" y="T5"/>
                </a:cxn>
                <a:cxn ang="0">
                  <a:pos x="T6" y="T7"/>
                </a:cxn>
                <a:cxn ang="0">
                  <a:pos x="T8" y="T9"/>
                </a:cxn>
              </a:cxnLst>
              <a:rect l="0" t="0" r="r" b="b"/>
              <a:pathLst>
                <a:path w="529" h="70">
                  <a:moveTo>
                    <a:pt x="529" y="0"/>
                  </a:moveTo>
                  <a:lnTo>
                    <a:pt x="28" y="0"/>
                  </a:lnTo>
                  <a:lnTo>
                    <a:pt x="0" y="70"/>
                  </a:lnTo>
                  <a:lnTo>
                    <a:pt x="501" y="70"/>
                  </a:lnTo>
                  <a:lnTo>
                    <a:pt x="529" y="0"/>
                  </a:lnTo>
                  <a:close/>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13" name="Freeform 10">
              <a:extLst>
                <a:ext uri="{FF2B5EF4-FFF2-40B4-BE49-F238E27FC236}">
                  <a16:creationId xmlns:a16="http://schemas.microsoft.com/office/drawing/2014/main" id="{8BF98B98-6DEB-9A7A-BF1B-028308E38EA3}"/>
                </a:ext>
              </a:extLst>
            </p:cNvPr>
            <p:cNvSpPr>
              <a:spLocks/>
            </p:cNvSpPr>
            <p:nvPr userDrawn="1"/>
          </p:nvSpPr>
          <p:spPr bwMode="auto">
            <a:xfrm>
              <a:off x="4656138" y="3616325"/>
              <a:ext cx="849313" cy="122238"/>
            </a:xfrm>
            <a:custGeom>
              <a:avLst/>
              <a:gdLst>
                <a:gd name="T0" fmla="*/ 535 w 535"/>
                <a:gd name="T1" fmla="*/ 0 h 77"/>
                <a:gd name="T2" fmla="*/ 28 w 535"/>
                <a:gd name="T3" fmla="*/ 0 h 77"/>
                <a:gd name="T4" fmla="*/ 0 w 535"/>
                <a:gd name="T5" fmla="*/ 77 h 77"/>
                <a:gd name="T6" fmla="*/ 507 w 535"/>
                <a:gd name="T7" fmla="*/ 77 h 77"/>
                <a:gd name="T8" fmla="*/ 535 w 535"/>
                <a:gd name="T9" fmla="*/ 0 h 77"/>
              </a:gdLst>
              <a:ahLst/>
              <a:cxnLst>
                <a:cxn ang="0">
                  <a:pos x="T0" y="T1"/>
                </a:cxn>
                <a:cxn ang="0">
                  <a:pos x="T2" y="T3"/>
                </a:cxn>
                <a:cxn ang="0">
                  <a:pos x="T4" y="T5"/>
                </a:cxn>
                <a:cxn ang="0">
                  <a:pos x="T6" y="T7"/>
                </a:cxn>
                <a:cxn ang="0">
                  <a:pos x="T8" y="T9"/>
                </a:cxn>
              </a:cxnLst>
              <a:rect l="0" t="0" r="r" b="b"/>
              <a:pathLst>
                <a:path w="535" h="77">
                  <a:moveTo>
                    <a:pt x="535" y="0"/>
                  </a:moveTo>
                  <a:lnTo>
                    <a:pt x="28" y="0"/>
                  </a:lnTo>
                  <a:lnTo>
                    <a:pt x="0" y="77"/>
                  </a:lnTo>
                  <a:lnTo>
                    <a:pt x="507" y="77"/>
                  </a:lnTo>
                  <a:lnTo>
                    <a:pt x="535" y="0"/>
                  </a:lnTo>
                  <a:close/>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14" name="Freeform 11">
              <a:extLst>
                <a:ext uri="{FF2B5EF4-FFF2-40B4-BE49-F238E27FC236}">
                  <a16:creationId xmlns:a16="http://schemas.microsoft.com/office/drawing/2014/main" id="{028957FA-077B-1115-075E-74040BF13EE9}"/>
                </a:ext>
              </a:extLst>
            </p:cNvPr>
            <p:cNvSpPr>
              <a:spLocks noEditPoints="1"/>
            </p:cNvSpPr>
            <p:nvPr userDrawn="1"/>
          </p:nvSpPr>
          <p:spPr bwMode="auto">
            <a:xfrm>
              <a:off x="4292600" y="4930775"/>
              <a:ext cx="727075" cy="884238"/>
            </a:xfrm>
            <a:custGeom>
              <a:avLst/>
              <a:gdLst>
                <a:gd name="T0" fmla="*/ 64 w 66"/>
                <a:gd name="T1" fmla="*/ 26 h 80"/>
                <a:gd name="T2" fmla="*/ 37 w 66"/>
                <a:gd name="T3" fmla="*/ 0 h 80"/>
                <a:gd name="T4" fmla="*/ 17 w 66"/>
                <a:gd name="T5" fmla="*/ 6 h 80"/>
                <a:gd name="T6" fmla="*/ 0 w 66"/>
                <a:gd name="T7" fmla="*/ 41 h 80"/>
                <a:gd name="T8" fmla="*/ 11 w 66"/>
                <a:gd name="T9" fmla="*/ 71 h 80"/>
                <a:gd name="T10" fmla="*/ 34 w 66"/>
                <a:gd name="T11" fmla="*/ 80 h 80"/>
                <a:gd name="T12" fmla="*/ 65 w 66"/>
                <a:gd name="T13" fmla="*/ 66 h 80"/>
                <a:gd name="T14" fmla="*/ 66 w 66"/>
                <a:gd name="T15" fmla="*/ 61 h 80"/>
                <a:gd name="T16" fmla="*/ 65 w 66"/>
                <a:gd name="T17" fmla="*/ 60 h 80"/>
                <a:gd name="T18" fmla="*/ 43 w 66"/>
                <a:gd name="T19" fmla="*/ 68 h 80"/>
                <a:gd name="T20" fmla="*/ 22 w 66"/>
                <a:gd name="T21" fmla="*/ 59 h 80"/>
                <a:gd name="T22" fmla="*/ 14 w 66"/>
                <a:gd name="T23" fmla="*/ 40 h 80"/>
                <a:gd name="T24" fmla="*/ 15 w 66"/>
                <a:gd name="T25" fmla="*/ 38 h 80"/>
                <a:gd name="T26" fmla="*/ 64 w 66"/>
                <a:gd name="T27" fmla="*/ 34 h 80"/>
                <a:gd name="T28" fmla="*/ 64 w 66"/>
                <a:gd name="T29" fmla="*/ 26 h 80"/>
                <a:gd name="T30" fmla="*/ 32 w 66"/>
                <a:gd name="T31" fmla="*/ 7 h 80"/>
                <a:gd name="T32" fmla="*/ 49 w 66"/>
                <a:gd name="T33" fmla="*/ 28 h 80"/>
                <a:gd name="T34" fmla="*/ 48 w 66"/>
                <a:gd name="T35" fmla="*/ 29 h 80"/>
                <a:gd name="T36" fmla="*/ 16 w 66"/>
                <a:gd name="T37" fmla="*/ 30 h 80"/>
                <a:gd name="T38" fmla="*/ 15 w 66"/>
                <a:gd name="T39" fmla="*/ 29 h 80"/>
                <a:gd name="T40" fmla="*/ 32 w 66"/>
                <a:gd name="T41" fmla="*/ 7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66" h="80">
                  <a:moveTo>
                    <a:pt x="64" y="26"/>
                  </a:moveTo>
                  <a:cubicBezTo>
                    <a:pt x="62" y="16"/>
                    <a:pt x="56" y="0"/>
                    <a:pt x="37" y="0"/>
                  </a:cubicBezTo>
                  <a:cubicBezTo>
                    <a:pt x="31" y="0"/>
                    <a:pt x="23" y="2"/>
                    <a:pt x="17" y="6"/>
                  </a:cubicBezTo>
                  <a:cubicBezTo>
                    <a:pt x="7" y="13"/>
                    <a:pt x="0" y="24"/>
                    <a:pt x="0" y="41"/>
                  </a:cubicBezTo>
                  <a:cubicBezTo>
                    <a:pt x="0" y="52"/>
                    <a:pt x="3" y="63"/>
                    <a:pt x="11" y="71"/>
                  </a:cubicBezTo>
                  <a:cubicBezTo>
                    <a:pt x="17" y="77"/>
                    <a:pt x="24" y="80"/>
                    <a:pt x="34" y="80"/>
                  </a:cubicBezTo>
                  <a:cubicBezTo>
                    <a:pt x="43" y="80"/>
                    <a:pt x="56" y="76"/>
                    <a:pt x="65" y="66"/>
                  </a:cubicBezTo>
                  <a:cubicBezTo>
                    <a:pt x="65" y="66"/>
                    <a:pt x="66" y="62"/>
                    <a:pt x="66" y="61"/>
                  </a:cubicBezTo>
                  <a:cubicBezTo>
                    <a:pt x="65" y="60"/>
                    <a:pt x="65" y="60"/>
                    <a:pt x="65" y="60"/>
                  </a:cubicBezTo>
                  <a:cubicBezTo>
                    <a:pt x="58" y="66"/>
                    <a:pt x="51" y="68"/>
                    <a:pt x="43" y="68"/>
                  </a:cubicBezTo>
                  <a:cubicBezTo>
                    <a:pt x="34" y="68"/>
                    <a:pt x="28" y="65"/>
                    <a:pt x="22" y="59"/>
                  </a:cubicBezTo>
                  <a:cubicBezTo>
                    <a:pt x="18" y="54"/>
                    <a:pt x="15" y="46"/>
                    <a:pt x="14" y="40"/>
                  </a:cubicBezTo>
                  <a:cubicBezTo>
                    <a:pt x="14" y="39"/>
                    <a:pt x="15" y="38"/>
                    <a:pt x="15" y="38"/>
                  </a:cubicBezTo>
                  <a:cubicBezTo>
                    <a:pt x="31" y="37"/>
                    <a:pt x="54" y="36"/>
                    <a:pt x="64" y="34"/>
                  </a:cubicBezTo>
                  <a:cubicBezTo>
                    <a:pt x="65" y="33"/>
                    <a:pt x="64" y="26"/>
                    <a:pt x="64" y="26"/>
                  </a:cubicBezTo>
                  <a:moveTo>
                    <a:pt x="32" y="7"/>
                  </a:moveTo>
                  <a:cubicBezTo>
                    <a:pt x="42" y="7"/>
                    <a:pt x="48" y="18"/>
                    <a:pt x="49" y="28"/>
                  </a:cubicBezTo>
                  <a:cubicBezTo>
                    <a:pt x="49" y="28"/>
                    <a:pt x="49" y="29"/>
                    <a:pt x="48" y="29"/>
                  </a:cubicBezTo>
                  <a:cubicBezTo>
                    <a:pt x="44" y="30"/>
                    <a:pt x="22" y="31"/>
                    <a:pt x="16" y="30"/>
                  </a:cubicBezTo>
                  <a:cubicBezTo>
                    <a:pt x="15" y="30"/>
                    <a:pt x="15" y="30"/>
                    <a:pt x="15" y="29"/>
                  </a:cubicBezTo>
                  <a:cubicBezTo>
                    <a:pt x="16" y="16"/>
                    <a:pt x="22" y="7"/>
                    <a:pt x="32" y="7"/>
                  </a:cubicBezTo>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15" name="Freeform 12">
              <a:extLst>
                <a:ext uri="{FF2B5EF4-FFF2-40B4-BE49-F238E27FC236}">
                  <a16:creationId xmlns:a16="http://schemas.microsoft.com/office/drawing/2014/main" id="{5E792DE1-8159-E82A-4758-16B19D0FF3E2}"/>
                </a:ext>
              </a:extLst>
            </p:cNvPr>
            <p:cNvSpPr>
              <a:spLocks noEditPoints="1"/>
            </p:cNvSpPr>
            <p:nvPr userDrawn="1"/>
          </p:nvSpPr>
          <p:spPr bwMode="auto">
            <a:xfrm>
              <a:off x="0" y="4489450"/>
              <a:ext cx="1268413" cy="1314450"/>
            </a:xfrm>
            <a:custGeom>
              <a:avLst/>
              <a:gdLst>
                <a:gd name="T0" fmla="*/ 17 w 115"/>
                <a:gd name="T1" fmla="*/ 95 h 119"/>
                <a:gd name="T2" fmla="*/ 49 w 115"/>
                <a:gd name="T3" fmla="*/ 11 h 119"/>
                <a:gd name="T4" fmla="*/ 52 w 115"/>
                <a:gd name="T5" fmla="*/ 0 h 119"/>
                <a:gd name="T6" fmla="*/ 59 w 115"/>
                <a:gd name="T7" fmla="*/ 0 h 119"/>
                <a:gd name="T8" fmla="*/ 65 w 115"/>
                <a:gd name="T9" fmla="*/ 0 h 119"/>
                <a:gd name="T10" fmla="*/ 68 w 115"/>
                <a:gd name="T11" fmla="*/ 10 h 119"/>
                <a:gd name="T12" fmla="*/ 100 w 115"/>
                <a:gd name="T13" fmla="*/ 98 h 119"/>
                <a:gd name="T14" fmla="*/ 114 w 115"/>
                <a:gd name="T15" fmla="*/ 113 h 119"/>
                <a:gd name="T16" fmla="*/ 114 w 115"/>
                <a:gd name="T17" fmla="*/ 119 h 119"/>
                <a:gd name="T18" fmla="*/ 97 w 115"/>
                <a:gd name="T19" fmla="*/ 118 h 119"/>
                <a:gd name="T20" fmla="*/ 76 w 115"/>
                <a:gd name="T21" fmla="*/ 119 h 119"/>
                <a:gd name="T22" fmla="*/ 76 w 115"/>
                <a:gd name="T23" fmla="*/ 113 h 119"/>
                <a:gd name="T24" fmla="*/ 82 w 115"/>
                <a:gd name="T25" fmla="*/ 111 h 119"/>
                <a:gd name="T26" fmla="*/ 84 w 115"/>
                <a:gd name="T27" fmla="*/ 106 h 119"/>
                <a:gd name="T28" fmla="*/ 73 w 115"/>
                <a:gd name="T29" fmla="*/ 73 h 119"/>
                <a:gd name="T30" fmla="*/ 71 w 115"/>
                <a:gd name="T31" fmla="*/ 72 h 119"/>
                <a:gd name="T32" fmla="*/ 53 w 115"/>
                <a:gd name="T33" fmla="*/ 72 h 119"/>
                <a:gd name="T34" fmla="*/ 37 w 115"/>
                <a:gd name="T35" fmla="*/ 72 h 119"/>
                <a:gd name="T36" fmla="*/ 35 w 115"/>
                <a:gd name="T37" fmla="*/ 74 h 119"/>
                <a:gd name="T38" fmla="*/ 25 w 115"/>
                <a:gd name="T39" fmla="*/ 105 h 119"/>
                <a:gd name="T40" fmla="*/ 29 w 115"/>
                <a:gd name="T41" fmla="*/ 112 h 119"/>
                <a:gd name="T42" fmla="*/ 36 w 115"/>
                <a:gd name="T43" fmla="*/ 113 h 119"/>
                <a:gd name="T44" fmla="*/ 36 w 115"/>
                <a:gd name="T45" fmla="*/ 119 h 119"/>
                <a:gd name="T46" fmla="*/ 15 w 115"/>
                <a:gd name="T47" fmla="*/ 118 h 119"/>
                <a:gd name="T48" fmla="*/ 1 w 115"/>
                <a:gd name="T49" fmla="*/ 119 h 119"/>
                <a:gd name="T50" fmla="*/ 1 w 115"/>
                <a:gd name="T51" fmla="*/ 113 h 119"/>
                <a:gd name="T52" fmla="*/ 17 w 115"/>
                <a:gd name="T53" fmla="*/ 95 h 119"/>
                <a:gd name="T54" fmla="*/ 54 w 115"/>
                <a:gd name="T55" fmla="*/ 20 h 119"/>
                <a:gd name="T56" fmla="*/ 39 w 115"/>
                <a:gd name="T57" fmla="*/ 62 h 119"/>
                <a:gd name="T58" fmla="*/ 40 w 115"/>
                <a:gd name="T59" fmla="*/ 63 h 119"/>
                <a:gd name="T60" fmla="*/ 56 w 115"/>
                <a:gd name="T61" fmla="*/ 63 h 119"/>
                <a:gd name="T62" fmla="*/ 68 w 115"/>
                <a:gd name="T63" fmla="*/ 63 h 119"/>
                <a:gd name="T64" fmla="*/ 69 w 115"/>
                <a:gd name="T65" fmla="*/ 61 h 119"/>
                <a:gd name="T66" fmla="*/ 55 w 115"/>
                <a:gd name="T67" fmla="*/ 20 h 119"/>
                <a:gd name="T68" fmla="*/ 54 w 115"/>
                <a:gd name="T69" fmla="*/ 20 h 1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115" h="119">
                  <a:moveTo>
                    <a:pt x="17" y="95"/>
                  </a:moveTo>
                  <a:cubicBezTo>
                    <a:pt x="27" y="72"/>
                    <a:pt x="45" y="23"/>
                    <a:pt x="49" y="11"/>
                  </a:cubicBezTo>
                  <a:cubicBezTo>
                    <a:pt x="51" y="7"/>
                    <a:pt x="52" y="3"/>
                    <a:pt x="52" y="0"/>
                  </a:cubicBezTo>
                  <a:cubicBezTo>
                    <a:pt x="53" y="0"/>
                    <a:pt x="56" y="0"/>
                    <a:pt x="59" y="0"/>
                  </a:cubicBezTo>
                  <a:cubicBezTo>
                    <a:pt x="63" y="0"/>
                    <a:pt x="65" y="0"/>
                    <a:pt x="65" y="0"/>
                  </a:cubicBezTo>
                  <a:cubicBezTo>
                    <a:pt x="66" y="3"/>
                    <a:pt x="67" y="7"/>
                    <a:pt x="68" y="10"/>
                  </a:cubicBezTo>
                  <a:cubicBezTo>
                    <a:pt x="72" y="21"/>
                    <a:pt x="93" y="82"/>
                    <a:pt x="100" y="98"/>
                  </a:cubicBezTo>
                  <a:cubicBezTo>
                    <a:pt x="106" y="111"/>
                    <a:pt x="105" y="112"/>
                    <a:pt x="114" y="113"/>
                  </a:cubicBezTo>
                  <a:cubicBezTo>
                    <a:pt x="115" y="113"/>
                    <a:pt x="114" y="118"/>
                    <a:pt x="114" y="119"/>
                  </a:cubicBezTo>
                  <a:cubicBezTo>
                    <a:pt x="109" y="119"/>
                    <a:pt x="106" y="118"/>
                    <a:pt x="97" y="118"/>
                  </a:cubicBezTo>
                  <a:cubicBezTo>
                    <a:pt x="88" y="118"/>
                    <a:pt x="80" y="119"/>
                    <a:pt x="76" y="119"/>
                  </a:cubicBezTo>
                  <a:cubicBezTo>
                    <a:pt x="76" y="118"/>
                    <a:pt x="75" y="114"/>
                    <a:pt x="76" y="113"/>
                  </a:cubicBezTo>
                  <a:cubicBezTo>
                    <a:pt x="80" y="113"/>
                    <a:pt x="80" y="113"/>
                    <a:pt x="82" y="111"/>
                  </a:cubicBezTo>
                  <a:cubicBezTo>
                    <a:pt x="84" y="109"/>
                    <a:pt x="85" y="108"/>
                    <a:pt x="84" y="106"/>
                  </a:cubicBezTo>
                  <a:cubicBezTo>
                    <a:pt x="82" y="98"/>
                    <a:pt x="76" y="82"/>
                    <a:pt x="73" y="73"/>
                  </a:cubicBezTo>
                  <a:cubicBezTo>
                    <a:pt x="73" y="73"/>
                    <a:pt x="71" y="72"/>
                    <a:pt x="71" y="72"/>
                  </a:cubicBezTo>
                  <a:cubicBezTo>
                    <a:pt x="68" y="72"/>
                    <a:pt x="62" y="72"/>
                    <a:pt x="53" y="72"/>
                  </a:cubicBezTo>
                  <a:cubicBezTo>
                    <a:pt x="41" y="72"/>
                    <a:pt x="39" y="72"/>
                    <a:pt x="37" y="72"/>
                  </a:cubicBezTo>
                  <a:cubicBezTo>
                    <a:pt x="36" y="72"/>
                    <a:pt x="35" y="73"/>
                    <a:pt x="35" y="74"/>
                  </a:cubicBezTo>
                  <a:cubicBezTo>
                    <a:pt x="31" y="84"/>
                    <a:pt x="25" y="100"/>
                    <a:pt x="25" y="105"/>
                  </a:cubicBezTo>
                  <a:cubicBezTo>
                    <a:pt x="25" y="108"/>
                    <a:pt x="25" y="111"/>
                    <a:pt x="29" y="112"/>
                  </a:cubicBezTo>
                  <a:cubicBezTo>
                    <a:pt x="32" y="112"/>
                    <a:pt x="33" y="113"/>
                    <a:pt x="36" y="113"/>
                  </a:cubicBezTo>
                  <a:cubicBezTo>
                    <a:pt x="37" y="113"/>
                    <a:pt x="36" y="118"/>
                    <a:pt x="36" y="119"/>
                  </a:cubicBezTo>
                  <a:cubicBezTo>
                    <a:pt x="32" y="119"/>
                    <a:pt x="26" y="118"/>
                    <a:pt x="15" y="118"/>
                  </a:cubicBezTo>
                  <a:cubicBezTo>
                    <a:pt x="4" y="118"/>
                    <a:pt x="5" y="119"/>
                    <a:pt x="1" y="119"/>
                  </a:cubicBezTo>
                  <a:cubicBezTo>
                    <a:pt x="0" y="118"/>
                    <a:pt x="0" y="113"/>
                    <a:pt x="1" y="113"/>
                  </a:cubicBezTo>
                  <a:cubicBezTo>
                    <a:pt x="11" y="112"/>
                    <a:pt x="11" y="110"/>
                    <a:pt x="17" y="95"/>
                  </a:cubicBezTo>
                  <a:moveTo>
                    <a:pt x="54" y="20"/>
                  </a:moveTo>
                  <a:cubicBezTo>
                    <a:pt x="51" y="30"/>
                    <a:pt x="43" y="52"/>
                    <a:pt x="39" y="62"/>
                  </a:cubicBezTo>
                  <a:cubicBezTo>
                    <a:pt x="39" y="62"/>
                    <a:pt x="40" y="63"/>
                    <a:pt x="40" y="63"/>
                  </a:cubicBezTo>
                  <a:cubicBezTo>
                    <a:pt x="42" y="63"/>
                    <a:pt x="48" y="63"/>
                    <a:pt x="56" y="63"/>
                  </a:cubicBezTo>
                  <a:cubicBezTo>
                    <a:pt x="60" y="63"/>
                    <a:pt x="66" y="63"/>
                    <a:pt x="68" y="63"/>
                  </a:cubicBezTo>
                  <a:cubicBezTo>
                    <a:pt x="69" y="63"/>
                    <a:pt x="69" y="62"/>
                    <a:pt x="69" y="61"/>
                  </a:cubicBezTo>
                  <a:cubicBezTo>
                    <a:pt x="65" y="50"/>
                    <a:pt x="58" y="28"/>
                    <a:pt x="55" y="20"/>
                  </a:cubicBezTo>
                  <a:cubicBezTo>
                    <a:pt x="55" y="20"/>
                    <a:pt x="54" y="20"/>
                    <a:pt x="54" y="20"/>
                  </a:cubicBezTo>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16" name="Freeform 13">
              <a:extLst>
                <a:ext uri="{FF2B5EF4-FFF2-40B4-BE49-F238E27FC236}">
                  <a16:creationId xmlns:a16="http://schemas.microsoft.com/office/drawing/2014/main" id="{AC0D780C-B5AF-577D-C30A-D9D9878B3706}"/>
                </a:ext>
              </a:extLst>
            </p:cNvPr>
            <p:cNvSpPr>
              <a:spLocks/>
            </p:cNvSpPr>
            <p:nvPr userDrawn="1"/>
          </p:nvSpPr>
          <p:spPr bwMode="auto">
            <a:xfrm>
              <a:off x="1312863" y="4930775"/>
              <a:ext cx="595313" cy="884238"/>
            </a:xfrm>
            <a:custGeom>
              <a:avLst/>
              <a:gdLst>
                <a:gd name="T0" fmla="*/ 49 w 54"/>
                <a:gd name="T1" fmla="*/ 22 h 80"/>
                <a:gd name="T2" fmla="*/ 44 w 54"/>
                <a:gd name="T3" fmla="*/ 22 h 80"/>
                <a:gd name="T4" fmla="*/ 37 w 54"/>
                <a:gd name="T5" fmla="*/ 8 h 80"/>
                <a:gd name="T6" fmla="*/ 28 w 54"/>
                <a:gd name="T7" fmla="*/ 6 h 80"/>
                <a:gd name="T8" fmla="*/ 16 w 54"/>
                <a:gd name="T9" fmla="*/ 17 h 80"/>
                <a:gd name="T10" fmla="*/ 34 w 54"/>
                <a:gd name="T11" fmla="*/ 34 h 80"/>
                <a:gd name="T12" fmla="*/ 54 w 54"/>
                <a:gd name="T13" fmla="*/ 57 h 80"/>
                <a:gd name="T14" fmla="*/ 24 w 54"/>
                <a:gd name="T15" fmla="*/ 80 h 80"/>
                <a:gd name="T16" fmla="*/ 4 w 54"/>
                <a:gd name="T17" fmla="*/ 77 h 80"/>
                <a:gd name="T18" fmla="*/ 0 w 54"/>
                <a:gd name="T19" fmla="*/ 56 h 80"/>
                <a:gd name="T20" fmla="*/ 6 w 54"/>
                <a:gd name="T21" fmla="*/ 54 h 80"/>
                <a:gd name="T22" fmla="*/ 17 w 54"/>
                <a:gd name="T23" fmla="*/ 72 h 80"/>
                <a:gd name="T24" fmla="*/ 27 w 54"/>
                <a:gd name="T25" fmla="*/ 74 h 80"/>
                <a:gd name="T26" fmla="*/ 40 w 54"/>
                <a:gd name="T27" fmla="*/ 63 h 80"/>
                <a:gd name="T28" fmla="*/ 24 w 54"/>
                <a:gd name="T29" fmla="*/ 47 h 80"/>
                <a:gd name="T30" fmla="*/ 3 w 54"/>
                <a:gd name="T31" fmla="*/ 22 h 80"/>
                <a:gd name="T32" fmla="*/ 31 w 54"/>
                <a:gd name="T33" fmla="*/ 0 h 80"/>
                <a:gd name="T34" fmla="*/ 44 w 54"/>
                <a:gd name="T35" fmla="*/ 1 h 80"/>
                <a:gd name="T36" fmla="*/ 51 w 54"/>
                <a:gd name="T37" fmla="*/ 2 h 80"/>
                <a:gd name="T38" fmla="*/ 49 w 54"/>
                <a:gd name="T39" fmla="*/ 22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54" h="80">
                  <a:moveTo>
                    <a:pt x="49" y="22"/>
                  </a:moveTo>
                  <a:cubicBezTo>
                    <a:pt x="48" y="23"/>
                    <a:pt x="45" y="23"/>
                    <a:pt x="44" y="22"/>
                  </a:cubicBezTo>
                  <a:cubicBezTo>
                    <a:pt x="43" y="14"/>
                    <a:pt x="41" y="10"/>
                    <a:pt x="37" y="8"/>
                  </a:cubicBezTo>
                  <a:cubicBezTo>
                    <a:pt x="35" y="6"/>
                    <a:pt x="32" y="6"/>
                    <a:pt x="28" y="6"/>
                  </a:cubicBezTo>
                  <a:cubicBezTo>
                    <a:pt x="21" y="6"/>
                    <a:pt x="16" y="10"/>
                    <a:pt x="16" y="17"/>
                  </a:cubicBezTo>
                  <a:cubicBezTo>
                    <a:pt x="16" y="23"/>
                    <a:pt x="19" y="27"/>
                    <a:pt x="34" y="34"/>
                  </a:cubicBezTo>
                  <a:cubicBezTo>
                    <a:pt x="50" y="41"/>
                    <a:pt x="54" y="48"/>
                    <a:pt x="54" y="57"/>
                  </a:cubicBezTo>
                  <a:cubicBezTo>
                    <a:pt x="54" y="71"/>
                    <a:pt x="41" y="80"/>
                    <a:pt x="24" y="80"/>
                  </a:cubicBezTo>
                  <a:cubicBezTo>
                    <a:pt x="17" y="80"/>
                    <a:pt x="8" y="79"/>
                    <a:pt x="4" y="77"/>
                  </a:cubicBezTo>
                  <a:cubicBezTo>
                    <a:pt x="2" y="72"/>
                    <a:pt x="0" y="60"/>
                    <a:pt x="0" y="56"/>
                  </a:cubicBezTo>
                  <a:cubicBezTo>
                    <a:pt x="1" y="55"/>
                    <a:pt x="5" y="54"/>
                    <a:pt x="6" y="54"/>
                  </a:cubicBezTo>
                  <a:cubicBezTo>
                    <a:pt x="9" y="64"/>
                    <a:pt x="12" y="69"/>
                    <a:pt x="17" y="72"/>
                  </a:cubicBezTo>
                  <a:cubicBezTo>
                    <a:pt x="20" y="73"/>
                    <a:pt x="24" y="74"/>
                    <a:pt x="27" y="74"/>
                  </a:cubicBezTo>
                  <a:cubicBezTo>
                    <a:pt x="35" y="74"/>
                    <a:pt x="40" y="70"/>
                    <a:pt x="40" y="63"/>
                  </a:cubicBezTo>
                  <a:cubicBezTo>
                    <a:pt x="40" y="57"/>
                    <a:pt x="36" y="53"/>
                    <a:pt x="24" y="47"/>
                  </a:cubicBezTo>
                  <a:cubicBezTo>
                    <a:pt x="9" y="39"/>
                    <a:pt x="3" y="33"/>
                    <a:pt x="3" y="22"/>
                  </a:cubicBezTo>
                  <a:cubicBezTo>
                    <a:pt x="3" y="11"/>
                    <a:pt x="12" y="0"/>
                    <a:pt x="31" y="0"/>
                  </a:cubicBezTo>
                  <a:cubicBezTo>
                    <a:pt x="36" y="0"/>
                    <a:pt x="40" y="0"/>
                    <a:pt x="44" y="1"/>
                  </a:cubicBezTo>
                  <a:cubicBezTo>
                    <a:pt x="47" y="2"/>
                    <a:pt x="50" y="2"/>
                    <a:pt x="51" y="2"/>
                  </a:cubicBezTo>
                  <a:cubicBezTo>
                    <a:pt x="50" y="8"/>
                    <a:pt x="50" y="14"/>
                    <a:pt x="49" y="22"/>
                  </a:cubicBezTo>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17" name="Freeform 14">
              <a:extLst>
                <a:ext uri="{FF2B5EF4-FFF2-40B4-BE49-F238E27FC236}">
                  <a16:creationId xmlns:a16="http://schemas.microsoft.com/office/drawing/2014/main" id="{AFD81863-5F78-EAD0-51FA-12BAAA9A7A81}"/>
                </a:ext>
              </a:extLst>
            </p:cNvPr>
            <p:cNvSpPr>
              <a:spLocks/>
            </p:cNvSpPr>
            <p:nvPr userDrawn="1"/>
          </p:nvSpPr>
          <p:spPr bwMode="auto">
            <a:xfrm>
              <a:off x="1997075" y="4930775"/>
              <a:ext cx="595313" cy="884238"/>
            </a:xfrm>
            <a:custGeom>
              <a:avLst/>
              <a:gdLst>
                <a:gd name="T0" fmla="*/ 49 w 54"/>
                <a:gd name="T1" fmla="*/ 22 h 80"/>
                <a:gd name="T2" fmla="*/ 44 w 54"/>
                <a:gd name="T3" fmla="*/ 22 h 80"/>
                <a:gd name="T4" fmla="*/ 37 w 54"/>
                <a:gd name="T5" fmla="*/ 8 h 80"/>
                <a:gd name="T6" fmla="*/ 28 w 54"/>
                <a:gd name="T7" fmla="*/ 6 h 80"/>
                <a:gd name="T8" fmla="*/ 16 w 54"/>
                <a:gd name="T9" fmla="*/ 17 h 80"/>
                <a:gd name="T10" fmla="*/ 34 w 54"/>
                <a:gd name="T11" fmla="*/ 34 h 80"/>
                <a:gd name="T12" fmla="*/ 54 w 54"/>
                <a:gd name="T13" fmla="*/ 57 h 80"/>
                <a:gd name="T14" fmla="*/ 24 w 54"/>
                <a:gd name="T15" fmla="*/ 80 h 80"/>
                <a:gd name="T16" fmla="*/ 4 w 54"/>
                <a:gd name="T17" fmla="*/ 77 h 80"/>
                <a:gd name="T18" fmla="*/ 0 w 54"/>
                <a:gd name="T19" fmla="*/ 56 h 80"/>
                <a:gd name="T20" fmla="*/ 6 w 54"/>
                <a:gd name="T21" fmla="*/ 54 h 80"/>
                <a:gd name="T22" fmla="*/ 17 w 54"/>
                <a:gd name="T23" fmla="*/ 72 h 80"/>
                <a:gd name="T24" fmla="*/ 27 w 54"/>
                <a:gd name="T25" fmla="*/ 74 h 80"/>
                <a:gd name="T26" fmla="*/ 40 w 54"/>
                <a:gd name="T27" fmla="*/ 63 h 80"/>
                <a:gd name="T28" fmla="*/ 24 w 54"/>
                <a:gd name="T29" fmla="*/ 47 h 80"/>
                <a:gd name="T30" fmla="*/ 3 w 54"/>
                <a:gd name="T31" fmla="*/ 22 h 80"/>
                <a:gd name="T32" fmla="*/ 31 w 54"/>
                <a:gd name="T33" fmla="*/ 0 h 80"/>
                <a:gd name="T34" fmla="*/ 44 w 54"/>
                <a:gd name="T35" fmla="*/ 1 h 80"/>
                <a:gd name="T36" fmla="*/ 51 w 54"/>
                <a:gd name="T37" fmla="*/ 2 h 80"/>
                <a:gd name="T38" fmla="*/ 49 w 54"/>
                <a:gd name="T39" fmla="*/ 22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54" h="80">
                  <a:moveTo>
                    <a:pt x="49" y="22"/>
                  </a:moveTo>
                  <a:cubicBezTo>
                    <a:pt x="49" y="23"/>
                    <a:pt x="45" y="23"/>
                    <a:pt x="44" y="22"/>
                  </a:cubicBezTo>
                  <a:cubicBezTo>
                    <a:pt x="43" y="14"/>
                    <a:pt x="41" y="10"/>
                    <a:pt x="37" y="8"/>
                  </a:cubicBezTo>
                  <a:cubicBezTo>
                    <a:pt x="35" y="6"/>
                    <a:pt x="32" y="6"/>
                    <a:pt x="28" y="6"/>
                  </a:cubicBezTo>
                  <a:cubicBezTo>
                    <a:pt x="21" y="6"/>
                    <a:pt x="16" y="10"/>
                    <a:pt x="16" y="17"/>
                  </a:cubicBezTo>
                  <a:cubicBezTo>
                    <a:pt x="16" y="23"/>
                    <a:pt x="19" y="27"/>
                    <a:pt x="34" y="34"/>
                  </a:cubicBezTo>
                  <a:cubicBezTo>
                    <a:pt x="50" y="41"/>
                    <a:pt x="54" y="48"/>
                    <a:pt x="54" y="57"/>
                  </a:cubicBezTo>
                  <a:cubicBezTo>
                    <a:pt x="54" y="71"/>
                    <a:pt x="41" y="80"/>
                    <a:pt x="24" y="80"/>
                  </a:cubicBezTo>
                  <a:cubicBezTo>
                    <a:pt x="17" y="80"/>
                    <a:pt x="8" y="79"/>
                    <a:pt x="4" y="77"/>
                  </a:cubicBezTo>
                  <a:cubicBezTo>
                    <a:pt x="2" y="72"/>
                    <a:pt x="1" y="60"/>
                    <a:pt x="0" y="56"/>
                  </a:cubicBezTo>
                  <a:cubicBezTo>
                    <a:pt x="1" y="55"/>
                    <a:pt x="5" y="54"/>
                    <a:pt x="6" y="54"/>
                  </a:cubicBezTo>
                  <a:cubicBezTo>
                    <a:pt x="9" y="64"/>
                    <a:pt x="12" y="69"/>
                    <a:pt x="17" y="72"/>
                  </a:cubicBezTo>
                  <a:cubicBezTo>
                    <a:pt x="20" y="73"/>
                    <a:pt x="24" y="74"/>
                    <a:pt x="27" y="74"/>
                  </a:cubicBezTo>
                  <a:cubicBezTo>
                    <a:pt x="35" y="74"/>
                    <a:pt x="40" y="70"/>
                    <a:pt x="40" y="63"/>
                  </a:cubicBezTo>
                  <a:cubicBezTo>
                    <a:pt x="40" y="57"/>
                    <a:pt x="36" y="53"/>
                    <a:pt x="24" y="47"/>
                  </a:cubicBezTo>
                  <a:cubicBezTo>
                    <a:pt x="9" y="39"/>
                    <a:pt x="3" y="33"/>
                    <a:pt x="3" y="22"/>
                  </a:cubicBezTo>
                  <a:cubicBezTo>
                    <a:pt x="3" y="11"/>
                    <a:pt x="12" y="0"/>
                    <a:pt x="31" y="0"/>
                  </a:cubicBezTo>
                  <a:cubicBezTo>
                    <a:pt x="36" y="0"/>
                    <a:pt x="40" y="0"/>
                    <a:pt x="44" y="1"/>
                  </a:cubicBezTo>
                  <a:cubicBezTo>
                    <a:pt x="47" y="2"/>
                    <a:pt x="50" y="2"/>
                    <a:pt x="51" y="2"/>
                  </a:cubicBezTo>
                  <a:cubicBezTo>
                    <a:pt x="50" y="8"/>
                    <a:pt x="50" y="14"/>
                    <a:pt x="49" y="22"/>
                  </a:cubicBezTo>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18" name="Freeform 15">
              <a:extLst>
                <a:ext uri="{FF2B5EF4-FFF2-40B4-BE49-F238E27FC236}">
                  <a16:creationId xmlns:a16="http://schemas.microsoft.com/office/drawing/2014/main" id="{0FB524F9-2CCD-E9E4-3BCA-709631D8471F}"/>
                </a:ext>
              </a:extLst>
            </p:cNvPr>
            <p:cNvSpPr>
              <a:spLocks/>
            </p:cNvSpPr>
            <p:nvPr userDrawn="1"/>
          </p:nvSpPr>
          <p:spPr bwMode="auto">
            <a:xfrm>
              <a:off x="2670175" y="4941888"/>
              <a:ext cx="904875" cy="884238"/>
            </a:xfrm>
            <a:custGeom>
              <a:avLst/>
              <a:gdLst>
                <a:gd name="T0" fmla="*/ 82 w 82"/>
                <a:gd name="T1" fmla="*/ 67 h 80"/>
                <a:gd name="T2" fmla="*/ 81 w 82"/>
                <a:gd name="T3" fmla="*/ 72 h 80"/>
                <a:gd name="T4" fmla="*/ 60 w 82"/>
                <a:gd name="T5" fmla="*/ 80 h 80"/>
                <a:gd name="T6" fmla="*/ 59 w 82"/>
                <a:gd name="T7" fmla="*/ 79 h 80"/>
                <a:gd name="T8" fmla="*/ 59 w 82"/>
                <a:gd name="T9" fmla="*/ 68 h 80"/>
                <a:gd name="T10" fmla="*/ 57 w 82"/>
                <a:gd name="T11" fmla="*/ 67 h 80"/>
                <a:gd name="T12" fmla="*/ 32 w 82"/>
                <a:gd name="T13" fmla="*/ 79 h 80"/>
                <a:gd name="T14" fmla="*/ 9 w 82"/>
                <a:gd name="T15" fmla="*/ 54 h 80"/>
                <a:gd name="T16" fmla="*/ 9 w 82"/>
                <a:gd name="T17" fmla="*/ 16 h 80"/>
                <a:gd name="T18" fmla="*/ 6 w 82"/>
                <a:gd name="T19" fmla="*/ 10 h 80"/>
                <a:gd name="T20" fmla="*/ 0 w 82"/>
                <a:gd name="T21" fmla="*/ 8 h 80"/>
                <a:gd name="T22" fmla="*/ 1 w 82"/>
                <a:gd name="T23" fmla="*/ 3 h 80"/>
                <a:gd name="T24" fmla="*/ 25 w 82"/>
                <a:gd name="T25" fmla="*/ 0 h 80"/>
                <a:gd name="T26" fmla="*/ 24 w 82"/>
                <a:gd name="T27" fmla="*/ 37 h 80"/>
                <a:gd name="T28" fmla="*/ 25 w 82"/>
                <a:gd name="T29" fmla="*/ 57 h 80"/>
                <a:gd name="T30" fmla="*/ 41 w 82"/>
                <a:gd name="T31" fmla="*/ 68 h 80"/>
                <a:gd name="T32" fmla="*/ 56 w 82"/>
                <a:gd name="T33" fmla="*/ 62 h 80"/>
                <a:gd name="T34" fmla="*/ 59 w 82"/>
                <a:gd name="T35" fmla="*/ 57 h 80"/>
                <a:gd name="T36" fmla="*/ 59 w 82"/>
                <a:gd name="T37" fmla="*/ 16 h 80"/>
                <a:gd name="T38" fmla="*/ 55 w 82"/>
                <a:gd name="T39" fmla="*/ 10 h 80"/>
                <a:gd name="T40" fmla="*/ 46 w 82"/>
                <a:gd name="T41" fmla="*/ 8 h 80"/>
                <a:gd name="T42" fmla="*/ 47 w 82"/>
                <a:gd name="T43" fmla="*/ 3 h 80"/>
                <a:gd name="T44" fmla="*/ 74 w 82"/>
                <a:gd name="T45" fmla="*/ 0 h 80"/>
                <a:gd name="T46" fmla="*/ 73 w 82"/>
                <a:gd name="T47" fmla="*/ 17 h 80"/>
                <a:gd name="T48" fmla="*/ 73 w 82"/>
                <a:gd name="T49" fmla="*/ 60 h 80"/>
                <a:gd name="T50" fmla="*/ 78 w 82"/>
                <a:gd name="T51" fmla="*/ 67 h 80"/>
                <a:gd name="T52" fmla="*/ 82 w 82"/>
                <a:gd name="T53" fmla="*/ 67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82" h="80">
                  <a:moveTo>
                    <a:pt x="82" y="67"/>
                  </a:moveTo>
                  <a:cubicBezTo>
                    <a:pt x="82" y="68"/>
                    <a:pt x="82" y="72"/>
                    <a:pt x="81" y="72"/>
                  </a:cubicBezTo>
                  <a:cubicBezTo>
                    <a:pt x="74" y="75"/>
                    <a:pt x="64" y="79"/>
                    <a:pt x="60" y="80"/>
                  </a:cubicBezTo>
                  <a:cubicBezTo>
                    <a:pt x="60" y="80"/>
                    <a:pt x="59" y="79"/>
                    <a:pt x="59" y="79"/>
                  </a:cubicBezTo>
                  <a:cubicBezTo>
                    <a:pt x="59" y="76"/>
                    <a:pt x="59" y="71"/>
                    <a:pt x="59" y="68"/>
                  </a:cubicBezTo>
                  <a:cubicBezTo>
                    <a:pt x="59" y="67"/>
                    <a:pt x="58" y="67"/>
                    <a:pt x="57" y="67"/>
                  </a:cubicBezTo>
                  <a:cubicBezTo>
                    <a:pt x="46" y="77"/>
                    <a:pt x="38" y="79"/>
                    <a:pt x="32" y="79"/>
                  </a:cubicBezTo>
                  <a:cubicBezTo>
                    <a:pt x="13" y="79"/>
                    <a:pt x="10" y="66"/>
                    <a:pt x="9" y="54"/>
                  </a:cubicBezTo>
                  <a:cubicBezTo>
                    <a:pt x="9" y="44"/>
                    <a:pt x="10" y="24"/>
                    <a:pt x="9" y="16"/>
                  </a:cubicBezTo>
                  <a:cubicBezTo>
                    <a:pt x="9" y="13"/>
                    <a:pt x="9" y="11"/>
                    <a:pt x="6" y="10"/>
                  </a:cubicBezTo>
                  <a:cubicBezTo>
                    <a:pt x="5" y="9"/>
                    <a:pt x="4" y="9"/>
                    <a:pt x="0" y="8"/>
                  </a:cubicBezTo>
                  <a:cubicBezTo>
                    <a:pt x="0" y="7"/>
                    <a:pt x="0" y="3"/>
                    <a:pt x="1" y="3"/>
                  </a:cubicBezTo>
                  <a:cubicBezTo>
                    <a:pt x="9" y="3"/>
                    <a:pt x="20" y="1"/>
                    <a:pt x="25" y="0"/>
                  </a:cubicBezTo>
                  <a:cubicBezTo>
                    <a:pt x="25" y="5"/>
                    <a:pt x="24" y="15"/>
                    <a:pt x="24" y="37"/>
                  </a:cubicBezTo>
                  <a:cubicBezTo>
                    <a:pt x="24" y="47"/>
                    <a:pt x="24" y="54"/>
                    <a:pt x="25" y="57"/>
                  </a:cubicBezTo>
                  <a:cubicBezTo>
                    <a:pt x="27" y="63"/>
                    <a:pt x="31" y="68"/>
                    <a:pt x="41" y="68"/>
                  </a:cubicBezTo>
                  <a:cubicBezTo>
                    <a:pt x="46" y="68"/>
                    <a:pt x="52" y="66"/>
                    <a:pt x="56" y="62"/>
                  </a:cubicBezTo>
                  <a:cubicBezTo>
                    <a:pt x="58" y="61"/>
                    <a:pt x="58" y="59"/>
                    <a:pt x="59" y="57"/>
                  </a:cubicBezTo>
                  <a:cubicBezTo>
                    <a:pt x="59" y="55"/>
                    <a:pt x="59" y="39"/>
                    <a:pt x="59" y="16"/>
                  </a:cubicBezTo>
                  <a:cubicBezTo>
                    <a:pt x="58" y="13"/>
                    <a:pt x="58" y="11"/>
                    <a:pt x="55" y="10"/>
                  </a:cubicBezTo>
                  <a:cubicBezTo>
                    <a:pt x="52" y="9"/>
                    <a:pt x="51" y="9"/>
                    <a:pt x="46" y="8"/>
                  </a:cubicBezTo>
                  <a:cubicBezTo>
                    <a:pt x="46" y="7"/>
                    <a:pt x="46" y="3"/>
                    <a:pt x="47" y="3"/>
                  </a:cubicBezTo>
                  <a:cubicBezTo>
                    <a:pt x="57" y="3"/>
                    <a:pt x="70" y="1"/>
                    <a:pt x="74" y="0"/>
                  </a:cubicBezTo>
                  <a:cubicBezTo>
                    <a:pt x="74" y="4"/>
                    <a:pt x="74" y="10"/>
                    <a:pt x="73" y="17"/>
                  </a:cubicBezTo>
                  <a:cubicBezTo>
                    <a:pt x="73" y="60"/>
                    <a:pt x="73" y="60"/>
                    <a:pt x="73" y="60"/>
                  </a:cubicBezTo>
                  <a:cubicBezTo>
                    <a:pt x="73" y="65"/>
                    <a:pt x="74" y="67"/>
                    <a:pt x="78" y="67"/>
                  </a:cubicBezTo>
                  <a:lnTo>
                    <a:pt x="82" y="67"/>
                  </a:lnTo>
                  <a:close/>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19" name="Freeform 16">
              <a:extLst>
                <a:ext uri="{FF2B5EF4-FFF2-40B4-BE49-F238E27FC236}">
                  <a16:creationId xmlns:a16="http://schemas.microsoft.com/office/drawing/2014/main" id="{7F58AB9B-B232-CC78-6A44-1B456A16615D}"/>
                </a:ext>
              </a:extLst>
            </p:cNvPr>
            <p:cNvSpPr>
              <a:spLocks/>
            </p:cNvSpPr>
            <p:nvPr userDrawn="1"/>
          </p:nvSpPr>
          <p:spPr bwMode="auto">
            <a:xfrm>
              <a:off x="3651250" y="4930775"/>
              <a:ext cx="641350" cy="873125"/>
            </a:xfrm>
            <a:custGeom>
              <a:avLst/>
              <a:gdLst>
                <a:gd name="T0" fmla="*/ 58 w 58"/>
                <a:gd name="T1" fmla="*/ 4 h 79"/>
                <a:gd name="T2" fmla="*/ 58 w 58"/>
                <a:gd name="T3" fmla="*/ 7 h 79"/>
                <a:gd name="T4" fmla="*/ 52 w 58"/>
                <a:gd name="T5" fmla="*/ 19 h 79"/>
                <a:gd name="T6" fmla="*/ 50 w 58"/>
                <a:gd name="T7" fmla="*/ 20 h 79"/>
                <a:gd name="T8" fmla="*/ 38 w 58"/>
                <a:gd name="T9" fmla="*/ 14 h 79"/>
                <a:gd name="T10" fmla="*/ 28 w 58"/>
                <a:gd name="T11" fmla="*/ 22 h 79"/>
                <a:gd name="T12" fmla="*/ 26 w 58"/>
                <a:gd name="T13" fmla="*/ 29 h 79"/>
                <a:gd name="T14" fmla="*/ 27 w 58"/>
                <a:gd name="T15" fmla="*/ 65 h 79"/>
                <a:gd name="T16" fmla="*/ 31 w 58"/>
                <a:gd name="T17" fmla="*/ 71 h 79"/>
                <a:gd name="T18" fmla="*/ 40 w 58"/>
                <a:gd name="T19" fmla="*/ 73 h 79"/>
                <a:gd name="T20" fmla="*/ 40 w 58"/>
                <a:gd name="T21" fmla="*/ 79 h 79"/>
                <a:gd name="T22" fmla="*/ 19 w 58"/>
                <a:gd name="T23" fmla="*/ 78 h 79"/>
                <a:gd name="T24" fmla="*/ 0 w 58"/>
                <a:gd name="T25" fmla="*/ 79 h 79"/>
                <a:gd name="T26" fmla="*/ 0 w 58"/>
                <a:gd name="T27" fmla="*/ 73 h 79"/>
                <a:gd name="T28" fmla="*/ 8 w 58"/>
                <a:gd name="T29" fmla="*/ 72 h 79"/>
                <a:gd name="T30" fmla="*/ 11 w 58"/>
                <a:gd name="T31" fmla="*/ 66 h 79"/>
                <a:gd name="T32" fmla="*/ 12 w 58"/>
                <a:gd name="T33" fmla="*/ 34 h 79"/>
                <a:gd name="T34" fmla="*/ 12 w 58"/>
                <a:gd name="T35" fmla="*/ 19 h 79"/>
                <a:gd name="T36" fmla="*/ 1 w 58"/>
                <a:gd name="T37" fmla="*/ 11 h 79"/>
                <a:gd name="T38" fmla="*/ 2 w 58"/>
                <a:gd name="T39" fmla="*/ 7 h 79"/>
                <a:gd name="T40" fmla="*/ 25 w 58"/>
                <a:gd name="T41" fmla="*/ 0 h 79"/>
                <a:gd name="T42" fmla="*/ 26 w 58"/>
                <a:gd name="T43" fmla="*/ 0 h 79"/>
                <a:gd name="T44" fmla="*/ 26 w 58"/>
                <a:gd name="T45" fmla="*/ 15 h 79"/>
                <a:gd name="T46" fmla="*/ 27 w 58"/>
                <a:gd name="T47" fmla="*/ 16 h 79"/>
                <a:gd name="T48" fmla="*/ 39 w 58"/>
                <a:gd name="T49" fmla="*/ 3 h 79"/>
                <a:gd name="T50" fmla="*/ 49 w 58"/>
                <a:gd name="T51" fmla="*/ 0 h 79"/>
                <a:gd name="T52" fmla="*/ 58 w 58"/>
                <a:gd name="T53" fmla="*/ 4 h 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58" h="79">
                  <a:moveTo>
                    <a:pt x="58" y="4"/>
                  </a:moveTo>
                  <a:cubicBezTo>
                    <a:pt x="58" y="5"/>
                    <a:pt x="58" y="6"/>
                    <a:pt x="58" y="7"/>
                  </a:cubicBezTo>
                  <a:cubicBezTo>
                    <a:pt x="57" y="9"/>
                    <a:pt x="54" y="17"/>
                    <a:pt x="52" y="19"/>
                  </a:cubicBezTo>
                  <a:cubicBezTo>
                    <a:pt x="52" y="19"/>
                    <a:pt x="51" y="20"/>
                    <a:pt x="50" y="20"/>
                  </a:cubicBezTo>
                  <a:cubicBezTo>
                    <a:pt x="47" y="17"/>
                    <a:pt x="42" y="14"/>
                    <a:pt x="38" y="14"/>
                  </a:cubicBezTo>
                  <a:cubicBezTo>
                    <a:pt x="34" y="14"/>
                    <a:pt x="30" y="18"/>
                    <a:pt x="28" y="22"/>
                  </a:cubicBezTo>
                  <a:cubicBezTo>
                    <a:pt x="27" y="23"/>
                    <a:pt x="26" y="26"/>
                    <a:pt x="26" y="29"/>
                  </a:cubicBezTo>
                  <a:cubicBezTo>
                    <a:pt x="26" y="42"/>
                    <a:pt x="26" y="61"/>
                    <a:pt x="27" y="65"/>
                  </a:cubicBezTo>
                  <a:cubicBezTo>
                    <a:pt x="27" y="68"/>
                    <a:pt x="28" y="70"/>
                    <a:pt x="31" y="71"/>
                  </a:cubicBezTo>
                  <a:cubicBezTo>
                    <a:pt x="34" y="72"/>
                    <a:pt x="36" y="73"/>
                    <a:pt x="40" y="73"/>
                  </a:cubicBezTo>
                  <a:cubicBezTo>
                    <a:pt x="41" y="74"/>
                    <a:pt x="41" y="78"/>
                    <a:pt x="40" y="79"/>
                  </a:cubicBezTo>
                  <a:cubicBezTo>
                    <a:pt x="37" y="79"/>
                    <a:pt x="27" y="78"/>
                    <a:pt x="19" y="78"/>
                  </a:cubicBezTo>
                  <a:cubicBezTo>
                    <a:pt x="14" y="78"/>
                    <a:pt x="4" y="79"/>
                    <a:pt x="0" y="79"/>
                  </a:cubicBezTo>
                  <a:cubicBezTo>
                    <a:pt x="0" y="78"/>
                    <a:pt x="0" y="74"/>
                    <a:pt x="0" y="73"/>
                  </a:cubicBezTo>
                  <a:cubicBezTo>
                    <a:pt x="3" y="73"/>
                    <a:pt x="6" y="72"/>
                    <a:pt x="8" y="72"/>
                  </a:cubicBezTo>
                  <a:cubicBezTo>
                    <a:pt x="10" y="71"/>
                    <a:pt x="11" y="70"/>
                    <a:pt x="11" y="66"/>
                  </a:cubicBezTo>
                  <a:cubicBezTo>
                    <a:pt x="12" y="63"/>
                    <a:pt x="12" y="47"/>
                    <a:pt x="12" y="34"/>
                  </a:cubicBezTo>
                  <a:cubicBezTo>
                    <a:pt x="12" y="27"/>
                    <a:pt x="12" y="21"/>
                    <a:pt x="12" y="19"/>
                  </a:cubicBezTo>
                  <a:cubicBezTo>
                    <a:pt x="11" y="16"/>
                    <a:pt x="10" y="14"/>
                    <a:pt x="1" y="11"/>
                  </a:cubicBezTo>
                  <a:cubicBezTo>
                    <a:pt x="1" y="10"/>
                    <a:pt x="1" y="7"/>
                    <a:pt x="2" y="7"/>
                  </a:cubicBezTo>
                  <a:cubicBezTo>
                    <a:pt x="9" y="6"/>
                    <a:pt x="20" y="3"/>
                    <a:pt x="25" y="0"/>
                  </a:cubicBezTo>
                  <a:cubicBezTo>
                    <a:pt x="26" y="0"/>
                    <a:pt x="26" y="0"/>
                    <a:pt x="26" y="0"/>
                  </a:cubicBezTo>
                  <a:cubicBezTo>
                    <a:pt x="26" y="3"/>
                    <a:pt x="26" y="12"/>
                    <a:pt x="26" y="15"/>
                  </a:cubicBezTo>
                  <a:cubicBezTo>
                    <a:pt x="26" y="16"/>
                    <a:pt x="27" y="16"/>
                    <a:pt x="27" y="16"/>
                  </a:cubicBezTo>
                  <a:cubicBezTo>
                    <a:pt x="31" y="11"/>
                    <a:pt x="35" y="7"/>
                    <a:pt x="39" y="3"/>
                  </a:cubicBezTo>
                  <a:cubicBezTo>
                    <a:pt x="42" y="1"/>
                    <a:pt x="45" y="0"/>
                    <a:pt x="49" y="0"/>
                  </a:cubicBezTo>
                  <a:cubicBezTo>
                    <a:pt x="52" y="0"/>
                    <a:pt x="56" y="1"/>
                    <a:pt x="58" y="4"/>
                  </a:cubicBezTo>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20" name="Freeform 17">
              <a:extLst>
                <a:ext uri="{FF2B5EF4-FFF2-40B4-BE49-F238E27FC236}">
                  <a16:creationId xmlns:a16="http://schemas.microsoft.com/office/drawing/2014/main" id="{CDED2691-22F1-B0FB-7A1B-F38F5C1BC9BE}"/>
                </a:ext>
              </a:extLst>
            </p:cNvPr>
            <p:cNvSpPr>
              <a:spLocks/>
            </p:cNvSpPr>
            <p:nvPr userDrawn="1"/>
          </p:nvSpPr>
          <p:spPr bwMode="auto">
            <a:xfrm>
              <a:off x="6069013" y="4489450"/>
              <a:ext cx="1014413" cy="1314450"/>
            </a:xfrm>
            <a:custGeom>
              <a:avLst/>
              <a:gdLst>
                <a:gd name="T0" fmla="*/ 41 w 92"/>
                <a:gd name="T1" fmla="*/ 66 h 119"/>
                <a:gd name="T2" fmla="*/ 42 w 92"/>
                <a:gd name="T3" fmla="*/ 64 h 119"/>
                <a:gd name="T4" fmla="*/ 50 w 92"/>
                <a:gd name="T5" fmla="*/ 65 h 119"/>
                <a:gd name="T6" fmla="*/ 63 w 92"/>
                <a:gd name="T7" fmla="*/ 62 h 119"/>
                <a:gd name="T8" fmla="*/ 75 w 92"/>
                <a:gd name="T9" fmla="*/ 37 h 119"/>
                <a:gd name="T10" fmla="*/ 44 w 92"/>
                <a:gd name="T11" fmla="*/ 7 h 119"/>
                <a:gd name="T12" fmla="*/ 36 w 92"/>
                <a:gd name="T13" fmla="*/ 7 h 119"/>
                <a:gd name="T14" fmla="*/ 34 w 92"/>
                <a:gd name="T15" fmla="*/ 10 h 119"/>
                <a:gd name="T16" fmla="*/ 34 w 92"/>
                <a:gd name="T17" fmla="*/ 56 h 119"/>
                <a:gd name="T18" fmla="*/ 34 w 92"/>
                <a:gd name="T19" fmla="*/ 102 h 119"/>
                <a:gd name="T20" fmla="*/ 41 w 92"/>
                <a:gd name="T21" fmla="*/ 111 h 119"/>
                <a:gd name="T22" fmla="*/ 49 w 92"/>
                <a:gd name="T23" fmla="*/ 113 h 119"/>
                <a:gd name="T24" fmla="*/ 49 w 92"/>
                <a:gd name="T25" fmla="*/ 119 h 119"/>
                <a:gd name="T26" fmla="*/ 26 w 92"/>
                <a:gd name="T27" fmla="*/ 118 h 119"/>
                <a:gd name="T28" fmla="*/ 4 w 92"/>
                <a:gd name="T29" fmla="*/ 119 h 119"/>
                <a:gd name="T30" fmla="*/ 4 w 92"/>
                <a:gd name="T31" fmla="*/ 113 h 119"/>
                <a:gd name="T32" fmla="*/ 11 w 92"/>
                <a:gd name="T33" fmla="*/ 112 h 119"/>
                <a:gd name="T34" fmla="*/ 17 w 92"/>
                <a:gd name="T35" fmla="*/ 101 h 119"/>
                <a:gd name="T36" fmla="*/ 18 w 92"/>
                <a:gd name="T37" fmla="*/ 58 h 119"/>
                <a:gd name="T38" fmla="*/ 17 w 92"/>
                <a:gd name="T39" fmla="*/ 17 h 119"/>
                <a:gd name="T40" fmla="*/ 10 w 92"/>
                <a:gd name="T41" fmla="*/ 7 h 119"/>
                <a:gd name="T42" fmla="*/ 1 w 92"/>
                <a:gd name="T43" fmla="*/ 5 h 119"/>
                <a:gd name="T44" fmla="*/ 1 w 92"/>
                <a:gd name="T45" fmla="*/ 0 h 119"/>
                <a:gd name="T46" fmla="*/ 24 w 92"/>
                <a:gd name="T47" fmla="*/ 0 h 119"/>
                <a:gd name="T48" fmla="*/ 55 w 92"/>
                <a:gd name="T49" fmla="*/ 0 h 119"/>
                <a:gd name="T50" fmla="*/ 81 w 92"/>
                <a:gd name="T51" fmla="*/ 7 h 119"/>
                <a:gd name="T52" fmla="*/ 92 w 92"/>
                <a:gd name="T53" fmla="*/ 33 h 119"/>
                <a:gd name="T54" fmla="*/ 72 w 92"/>
                <a:gd name="T55" fmla="*/ 66 h 119"/>
                <a:gd name="T56" fmla="*/ 52 w 92"/>
                <a:gd name="T57" fmla="*/ 71 h 119"/>
                <a:gd name="T58" fmla="*/ 44 w 92"/>
                <a:gd name="T59" fmla="*/ 70 h 119"/>
                <a:gd name="T60" fmla="*/ 41 w 92"/>
                <a:gd name="T61" fmla="*/ 66 h 1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92" h="119">
                  <a:moveTo>
                    <a:pt x="41" y="66"/>
                  </a:moveTo>
                  <a:cubicBezTo>
                    <a:pt x="41" y="65"/>
                    <a:pt x="42" y="64"/>
                    <a:pt x="42" y="64"/>
                  </a:cubicBezTo>
                  <a:cubicBezTo>
                    <a:pt x="44" y="64"/>
                    <a:pt x="47" y="65"/>
                    <a:pt x="50" y="65"/>
                  </a:cubicBezTo>
                  <a:cubicBezTo>
                    <a:pt x="55" y="65"/>
                    <a:pt x="59" y="64"/>
                    <a:pt x="63" y="62"/>
                  </a:cubicBezTo>
                  <a:cubicBezTo>
                    <a:pt x="72" y="57"/>
                    <a:pt x="75" y="48"/>
                    <a:pt x="75" y="37"/>
                  </a:cubicBezTo>
                  <a:cubicBezTo>
                    <a:pt x="75" y="19"/>
                    <a:pt x="66" y="7"/>
                    <a:pt x="44" y="7"/>
                  </a:cubicBezTo>
                  <a:cubicBezTo>
                    <a:pt x="42" y="7"/>
                    <a:pt x="37" y="7"/>
                    <a:pt x="36" y="7"/>
                  </a:cubicBezTo>
                  <a:cubicBezTo>
                    <a:pt x="35" y="8"/>
                    <a:pt x="35" y="9"/>
                    <a:pt x="34" y="10"/>
                  </a:cubicBezTo>
                  <a:cubicBezTo>
                    <a:pt x="34" y="15"/>
                    <a:pt x="34" y="25"/>
                    <a:pt x="34" y="56"/>
                  </a:cubicBezTo>
                  <a:cubicBezTo>
                    <a:pt x="34" y="77"/>
                    <a:pt x="34" y="92"/>
                    <a:pt x="34" y="102"/>
                  </a:cubicBezTo>
                  <a:cubicBezTo>
                    <a:pt x="35" y="109"/>
                    <a:pt x="36" y="110"/>
                    <a:pt x="41" y="111"/>
                  </a:cubicBezTo>
                  <a:cubicBezTo>
                    <a:pt x="44" y="112"/>
                    <a:pt x="44" y="113"/>
                    <a:pt x="49" y="113"/>
                  </a:cubicBezTo>
                  <a:cubicBezTo>
                    <a:pt x="50" y="114"/>
                    <a:pt x="49" y="118"/>
                    <a:pt x="49" y="119"/>
                  </a:cubicBezTo>
                  <a:cubicBezTo>
                    <a:pt x="43" y="119"/>
                    <a:pt x="34" y="118"/>
                    <a:pt x="26" y="118"/>
                  </a:cubicBezTo>
                  <a:cubicBezTo>
                    <a:pt x="17" y="118"/>
                    <a:pt x="8" y="119"/>
                    <a:pt x="4" y="119"/>
                  </a:cubicBezTo>
                  <a:cubicBezTo>
                    <a:pt x="3" y="118"/>
                    <a:pt x="3" y="114"/>
                    <a:pt x="4" y="113"/>
                  </a:cubicBezTo>
                  <a:cubicBezTo>
                    <a:pt x="8" y="113"/>
                    <a:pt x="9" y="112"/>
                    <a:pt x="11" y="112"/>
                  </a:cubicBezTo>
                  <a:cubicBezTo>
                    <a:pt x="16" y="111"/>
                    <a:pt x="17" y="108"/>
                    <a:pt x="17" y="101"/>
                  </a:cubicBezTo>
                  <a:cubicBezTo>
                    <a:pt x="17" y="94"/>
                    <a:pt x="18" y="79"/>
                    <a:pt x="18" y="58"/>
                  </a:cubicBezTo>
                  <a:cubicBezTo>
                    <a:pt x="18" y="36"/>
                    <a:pt x="18" y="23"/>
                    <a:pt x="17" y="17"/>
                  </a:cubicBezTo>
                  <a:cubicBezTo>
                    <a:pt x="17" y="10"/>
                    <a:pt x="16" y="8"/>
                    <a:pt x="10" y="7"/>
                  </a:cubicBezTo>
                  <a:cubicBezTo>
                    <a:pt x="8" y="6"/>
                    <a:pt x="5" y="6"/>
                    <a:pt x="1" y="5"/>
                  </a:cubicBezTo>
                  <a:cubicBezTo>
                    <a:pt x="0" y="4"/>
                    <a:pt x="1" y="0"/>
                    <a:pt x="1" y="0"/>
                  </a:cubicBezTo>
                  <a:cubicBezTo>
                    <a:pt x="5" y="0"/>
                    <a:pt x="15" y="0"/>
                    <a:pt x="24" y="0"/>
                  </a:cubicBezTo>
                  <a:cubicBezTo>
                    <a:pt x="36" y="0"/>
                    <a:pt x="44" y="0"/>
                    <a:pt x="55" y="0"/>
                  </a:cubicBezTo>
                  <a:cubicBezTo>
                    <a:pt x="62" y="0"/>
                    <a:pt x="73" y="1"/>
                    <a:pt x="81" y="7"/>
                  </a:cubicBezTo>
                  <a:cubicBezTo>
                    <a:pt x="87" y="12"/>
                    <a:pt x="92" y="20"/>
                    <a:pt x="92" y="33"/>
                  </a:cubicBezTo>
                  <a:cubicBezTo>
                    <a:pt x="92" y="51"/>
                    <a:pt x="82" y="62"/>
                    <a:pt x="72" y="66"/>
                  </a:cubicBezTo>
                  <a:cubicBezTo>
                    <a:pt x="65" y="70"/>
                    <a:pt x="59" y="71"/>
                    <a:pt x="52" y="71"/>
                  </a:cubicBezTo>
                  <a:cubicBezTo>
                    <a:pt x="49" y="71"/>
                    <a:pt x="46" y="71"/>
                    <a:pt x="44" y="70"/>
                  </a:cubicBezTo>
                  <a:cubicBezTo>
                    <a:pt x="43" y="70"/>
                    <a:pt x="41" y="67"/>
                    <a:pt x="41" y="66"/>
                  </a:cubicBezTo>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21" name="Freeform 18">
              <a:extLst>
                <a:ext uri="{FF2B5EF4-FFF2-40B4-BE49-F238E27FC236}">
                  <a16:creationId xmlns:a16="http://schemas.microsoft.com/office/drawing/2014/main" id="{392AC504-8FA3-796C-B788-FBA7272B9B70}"/>
                </a:ext>
              </a:extLst>
            </p:cNvPr>
            <p:cNvSpPr>
              <a:spLocks noEditPoints="1"/>
            </p:cNvSpPr>
            <p:nvPr userDrawn="1"/>
          </p:nvSpPr>
          <p:spPr bwMode="auto">
            <a:xfrm>
              <a:off x="7083425" y="4930775"/>
              <a:ext cx="706438" cy="884238"/>
            </a:xfrm>
            <a:custGeom>
              <a:avLst/>
              <a:gdLst>
                <a:gd name="T0" fmla="*/ 52 w 64"/>
                <a:gd name="T1" fmla="*/ 80 h 80"/>
                <a:gd name="T2" fmla="*/ 43 w 64"/>
                <a:gd name="T3" fmla="*/ 75 h 80"/>
                <a:gd name="T4" fmla="*/ 41 w 64"/>
                <a:gd name="T5" fmla="*/ 71 h 80"/>
                <a:gd name="T6" fmla="*/ 40 w 64"/>
                <a:gd name="T7" fmla="*/ 71 h 80"/>
                <a:gd name="T8" fmla="*/ 17 w 64"/>
                <a:gd name="T9" fmla="*/ 80 h 80"/>
                <a:gd name="T10" fmla="*/ 7 w 64"/>
                <a:gd name="T11" fmla="*/ 76 h 80"/>
                <a:gd name="T12" fmla="*/ 0 w 64"/>
                <a:gd name="T13" fmla="*/ 59 h 80"/>
                <a:gd name="T14" fmla="*/ 4 w 64"/>
                <a:gd name="T15" fmla="*/ 48 h 80"/>
                <a:gd name="T16" fmla="*/ 40 w 64"/>
                <a:gd name="T17" fmla="*/ 35 h 80"/>
                <a:gd name="T18" fmla="*/ 41 w 64"/>
                <a:gd name="T19" fmla="*/ 34 h 80"/>
                <a:gd name="T20" fmla="*/ 41 w 64"/>
                <a:gd name="T21" fmla="*/ 28 h 80"/>
                <a:gd name="T22" fmla="*/ 39 w 64"/>
                <a:gd name="T23" fmla="*/ 17 h 80"/>
                <a:gd name="T24" fmla="*/ 24 w 64"/>
                <a:gd name="T25" fmla="*/ 10 h 80"/>
                <a:gd name="T26" fmla="*/ 16 w 64"/>
                <a:gd name="T27" fmla="*/ 12 h 80"/>
                <a:gd name="T28" fmla="*/ 8 w 64"/>
                <a:gd name="T29" fmla="*/ 26 h 80"/>
                <a:gd name="T30" fmla="*/ 3 w 64"/>
                <a:gd name="T31" fmla="*/ 22 h 80"/>
                <a:gd name="T32" fmla="*/ 7 w 64"/>
                <a:gd name="T33" fmla="*/ 10 h 80"/>
                <a:gd name="T34" fmla="*/ 32 w 64"/>
                <a:gd name="T35" fmla="*/ 0 h 80"/>
                <a:gd name="T36" fmla="*/ 51 w 64"/>
                <a:gd name="T37" fmla="*/ 10 h 80"/>
                <a:gd name="T38" fmla="*/ 56 w 64"/>
                <a:gd name="T39" fmla="*/ 29 h 80"/>
                <a:gd name="T40" fmla="*/ 55 w 64"/>
                <a:gd name="T41" fmla="*/ 61 h 80"/>
                <a:gd name="T42" fmla="*/ 59 w 64"/>
                <a:gd name="T43" fmla="*/ 69 h 80"/>
                <a:gd name="T44" fmla="*/ 64 w 64"/>
                <a:gd name="T45" fmla="*/ 68 h 80"/>
                <a:gd name="T46" fmla="*/ 63 w 64"/>
                <a:gd name="T47" fmla="*/ 74 h 80"/>
                <a:gd name="T48" fmla="*/ 52 w 64"/>
                <a:gd name="T49" fmla="*/ 80 h 80"/>
                <a:gd name="T50" fmla="*/ 40 w 64"/>
                <a:gd name="T51" fmla="*/ 41 h 80"/>
                <a:gd name="T52" fmla="*/ 17 w 64"/>
                <a:gd name="T53" fmla="*/ 50 h 80"/>
                <a:gd name="T54" fmla="*/ 16 w 64"/>
                <a:gd name="T55" fmla="*/ 56 h 80"/>
                <a:gd name="T56" fmla="*/ 29 w 64"/>
                <a:gd name="T57" fmla="*/ 69 h 80"/>
                <a:gd name="T58" fmla="*/ 39 w 64"/>
                <a:gd name="T59" fmla="*/ 66 h 80"/>
                <a:gd name="T60" fmla="*/ 41 w 64"/>
                <a:gd name="T61" fmla="*/ 62 h 80"/>
                <a:gd name="T62" fmla="*/ 41 w 64"/>
                <a:gd name="T63" fmla="*/ 42 h 80"/>
                <a:gd name="T64" fmla="*/ 40 w 64"/>
                <a:gd name="T65" fmla="*/ 41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64" h="80">
                  <a:moveTo>
                    <a:pt x="52" y="80"/>
                  </a:moveTo>
                  <a:cubicBezTo>
                    <a:pt x="47" y="80"/>
                    <a:pt x="44" y="78"/>
                    <a:pt x="43" y="75"/>
                  </a:cubicBezTo>
                  <a:cubicBezTo>
                    <a:pt x="42" y="74"/>
                    <a:pt x="41" y="72"/>
                    <a:pt x="41" y="71"/>
                  </a:cubicBezTo>
                  <a:cubicBezTo>
                    <a:pt x="41" y="71"/>
                    <a:pt x="40" y="70"/>
                    <a:pt x="40" y="71"/>
                  </a:cubicBezTo>
                  <a:cubicBezTo>
                    <a:pt x="31" y="77"/>
                    <a:pt x="22" y="80"/>
                    <a:pt x="17" y="80"/>
                  </a:cubicBezTo>
                  <a:cubicBezTo>
                    <a:pt x="14" y="80"/>
                    <a:pt x="10" y="79"/>
                    <a:pt x="7" y="76"/>
                  </a:cubicBezTo>
                  <a:cubicBezTo>
                    <a:pt x="3" y="71"/>
                    <a:pt x="0" y="66"/>
                    <a:pt x="0" y="59"/>
                  </a:cubicBezTo>
                  <a:cubicBezTo>
                    <a:pt x="0" y="55"/>
                    <a:pt x="3" y="49"/>
                    <a:pt x="4" y="48"/>
                  </a:cubicBezTo>
                  <a:cubicBezTo>
                    <a:pt x="10" y="44"/>
                    <a:pt x="33" y="39"/>
                    <a:pt x="40" y="35"/>
                  </a:cubicBezTo>
                  <a:cubicBezTo>
                    <a:pt x="40" y="35"/>
                    <a:pt x="41" y="34"/>
                    <a:pt x="41" y="34"/>
                  </a:cubicBezTo>
                  <a:cubicBezTo>
                    <a:pt x="42" y="32"/>
                    <a:pt x="41" y="30"/>
                    <a:pt x="41" y="28"/>
                  </a:cubicBezTo>
                  <a:cubicBezTo>
                    <a:pt x="41" y="25"/>
                    <a:pt x="41" y="20"/>
                    <a:pt x="39" y="17"/>
                  </a:cubicBezTo>
                  <a:cubicBezTo>
                    <a:pt x="35" y="12"/>
                    <a:pt x="30" y="10"/>
                    <a:pt x="24" y="10"/>
                  </a:cubicBezTo>
                  <a:cubicBezTo>
                    <a:pt x="20" y="10"/>
                    <a:pt x="17" y="11"/>
                    <a:pt x="16" y="12"/>
                  </a:cubicBezTo>
                  <a:cubicBezTo>
                    <a:pt x="14" y="13"/>
                    <a:pt x="11" y="19"/>
                    <a:pt x="8" y="26"/>
                  </a:cubicBezTo>
                  <a:cubicBezTo>
                    <a:pt x="8" y="26"/>
                    <a:pt x="3" y="23"/>
                    <a:pt x="3" y="22"/>
                  </a:cubicBezTo>
                  <a:cubicBezTo>
                    <a:pt x="3" y="19"/>
                    <a:pt x="6" y="12"/>
                    <a:pt x="7" y="10"/>
                  </a:cubicBezTo>
                  <a:cubicBezTo>
                    <a:pt x="15" y="5"/>
                    <a:pt x="27" y="0"/>
                    <a:pt x="32" y="0"/>
                  </a:cubicBezTo>
                  <a:cubicBezTo>
                    <a:pt x="41" y="0"/>
                    <a:pt x="47" y="4"/>
                    <a:pt x="51" y="10"/>
                  </a:cubicBezTo>
                  <a:cubicBezTo>
                    <a:pt x="54" y="15"/>
                    <a:pt x="56" y="22"/>
                    <a:pt x="56" y="29"/>
                  </a:cubicBezTo>
                  <a:cubicBezTo>
                    <a:pt x="56" y="39"/>
                    <a:pt x="55" y="54"/>
                    <a:pt x="55" y="61"/>
                  </a:cubicBezTo>
                  <a:cubicBezTo>
                    <a:pt x="55" y="65"/>
                    <a:pt x="55" y="69"/>
                    <a:pt x="59" y="69"/>
                  </a:cubicBezTo>
                  <a:cubicBezTo>
                    <a:pt x="61" y="69"/>
                    <a:pt x="61" y="69"/>
                    <a:pt x="64" y="68"/>
                  </a:cubicBezTo>
                  <a:cubicBezTo>
                    <a:pt x="64" y="69"/>
                    <a:pt x="64" y="73"/>
                    <a:pt x="63" y="74"/>
                  </a:cubicBezTo>
                  <a:cubicBezTo>
                    <a:pt x="63" y="74"/>
                    <a:pt x="59" y="80"/>
                    <a:pt x="52" y="80"/>
                  </a:cubicBezTo>
                  <a:moveTo>
                    <a:pt x="40" y="41"/>
                  </a:moveTo>
                  <a:cubicBezTo>
                    <a:pt x="33" y="44"/>
                    <a:pt x="21" y="48"/>
                    <a:pt x="17" y="50"/>
                  </a:cubicBezTo>
                  <a:cubicBezTo>
                    <a:pt x="17" y="50"/>
                    <a:pt x="16" y="54"/>
                    <a:pt x="16" y="56"/>
                  </a:cubicBezTo>
                  <a:cubicBezTo>
                    <a:pt x="16" y="64"/>
                    <a:pt x="21" y="69"/>
                    <a:pt x="29" y="69"/>
                  </a:cubicBezTo>
                  <a:cubicBezTo>
                    <a:pt x="31" y="69"/>
                    <a:pt x="36" y="68"/>
                    <a:pt x="39" y="66"/>
                  </a:cubicBezTo>
                  <a:cubicBezTo>
                    <a:pt x="40" y="65"/>
                    <a:pt x="41" y="64"/>
                    <a:pt x="41" y="62"/>
                  </a:cubicBezTo>
                  <a:cubicBezTo>
                    <a:pt x="41" y="58"/>
                    <a:pt x="41" y="45"/>
                    <a:pt x="41" y="42"/>
                  </a:cubicBezTo>
                  <a:cubicBezTo>
                    <a:pt x="41" y="42"/>
                    <a:pt x="41" y="41"/>
                    <a:pt x="40" y="41"/>
                  </a:cubicBezTo>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22" name="Freeform 19">
              <a:extLst>
                <a:ext uri="{FF2B5EF4-FFF2-40B4-BE49-F238E27FC236}">
                  <a16:creationId xmlns:a16="http://schemas.microsoft.com/office/drawing/2014/main" id="{CC6266F0-7404-59CD-EEB9-862B3ECBD54A}"/>
                </a:ext>
              </a:extLst>
            </p:cNvPr>
            <p:cNvSpPr>
              <a:spLocks/>
            </p:cNvSpPr>
            <p:nvPr userDrawn="1"/>
          </p:nvSpPr>
          <p:spPr bwMode="auto">
            <a:xfrm>
              <a:off x="7854950" y="4930775"/>
              <a:ext cx="641350" cy="873125"/>
            </a:xfrm>
            <a:custGeom>
              <a:avLst/>
              <a:gdLst>
                <a:gd name="T0" fmla="*/ 58 w 58"/>
                <a:gd name="T1" fmla="*/ 4 h 79"/>
                <a:gd name="T2" fmla="*/ 58 w 58"/>
                <a:gd name="T3" fmla="*/ 7 h 79"/>
                <a:gd name="T4" fmla="*/ 52 w 58"/>
                <a:gd name="T5" fmla="*/ 19 h 79"/>
                <a:gd name="T6" fmla="*/ 50 w 58"/>
                <a:gd name="T7" fmla="*/ 20 h 79"/>
                <a:gd name="T8" fmla="*/ 38 w 58"/>
                <a:gd name="T9" fmla="*/ 14 h 79"/>
                <a:gd name="T10" fmla="*/ 28 w 58"/>
                <a:gd name="T11" fmla="*/ 22 h 79"/>
                <a:gd name="T12" fmla="*/ 26 w 58"/>
                <a:gd name="T13" fmla="*/ 29 h 79"/>
                <a:gd name="T14" fmla="*/ 27 w 58"/>
                <a:gd name="T15" fmla="*/ 65 h 79"/>
                <a:gd name="T16" fmla="*/ 31 w 58"/>
                <a:gd name="T17" fmla="*/ 71 h 79"/>
                <a:gd name="T18" fmla="*/ 40 w 58"/>
                <a:gd name="T19" fmla="*/ 73 h 79"/>
                <a:gd name="T20" fmla="*/ 39 w 58"/>
                <a:gd name="T21" fmla="*/ 79 h 79"/>
                <a:gd name="T22" fmla="*/ 19 w 58"/>
                <a:gd name="T23" fmla="*/ 78 h 79"/>
                <a:gd name="T24" fmla="*/ 0 w 58"/>
                <a:gd name="T25" fmla="*/ 79 h 79"/>
                <a:gd name="T26" fmla="*/ 0 w 58"/>
                <a:gd name="T27" fmla="*/ 73 h 79"/>
                <a:gd name="T28" fmla="*/ 8 w 58"/>
                <a:gd name="T29" fmla="*/ 72 h 79"/>
                <a:gd name="T30" fmla="*/ 11 w 58"/>
                <a:gd name="T31" fmla="*/ 66 h 79"/>
                <a:gd name="T32" fmla="*/ 12 w 58"/>
                <a:gd name="T33" fmla="*/ 34 h 79"/>
                <a:gd name="T34" fmla="*/ 12 w 58"/>
                <a:gd name="T35" fmla="*/ 19 h 79"/>
                <a:gd name="T36" fmla="*/ 1 w 58"/>
                <a:gd name="T37" fmla="*/ 11 h 79"/>
                <a:gd name="T38" fmla="*/ 2 w 58"/>
                <a:gd name="T39" fmla="*/ 7 h 79"/>
                <a:gd name="T40" fmla="*/ 25 w 58"/>
                <a:gd name="T41" fmla="*/ 0 h 79"/>
                <a:gd name="T42" fmla="*/ 26 w 58"/>
                <a:gd name="T43" fmla="*/ 0 h 79"/>
                <a:gd name="T44" fmla="*/ 26 w 58"/>
                <a:gd name="T45" fmla="*/ 15 h 79"/>
                <a:gd name="T46" fmla="*/ 27 w 58"/>
                <a:gd name="T47" fmla="*/ 16 h 79"/>
                <a:gd name="T48" fmla="*/ 39 w 58"/>
                <a:gd name="T49" fmla="*/ 3 h 79"/>
                <a:gd name="T50" fmla="*/ 49 w 58"/>
                <a:gd name="T51" fmla="*/ 0 h 79"/>
                <a:gd name="T52" fmla="*/ 58 w 58"/>
                <a:gd name="T53" fmla="*/ 4 h 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58" h="79">
                  <a:moveTo>
                    <a:pt x="58" y="4"/>
                  </a:moveTo>
                  <a:cubicBezTo>
                    <a:pt x="58" y="5"/>
                    <a:pt x="58" y="6"/>
                    <a:pt x="58" y="7"/>
                  </a:cubicBezTo>
                  <a:cubicBezTo>
                    <a:pt x="57" y="9"/>
                    <a:pt x="54" y="17"/>
                    <a:pt x="52" y="19"/>
                  </a:cubicBezTo>
                  <a:cubicBezTo>
                    <a:pt x="52" y="19"/>
                    <a:pt x="50" y="20"/>
                    <a:pt x="50" y="20"/>
                  </a:cubicBezTo>
                  <a:cubicBezTo>
                    <a:pt x="47" y="17"/>
                    <a:pt x="42" y="14"/>
                    <a:pt x="38" y="14"/>
                  </a:cubicBezTo>
                  <a:cubicBezTo>
                    <a:pt x="34" y="14"/>
                    <a:pt x="30" y="18"/>
                    <a:pt x="28" y="22"/>
                  </a:cubicBezTo>
                  <a:cubicBezTo>
                    <a:pt x="27" y="23"/>
                    <a:pt x="26" y="26"/>
                    <a:pt x="26" y="29"/>
                  </a:cubicBezTo>
                  <a:cubicBezTo>
                    <a:pt x="26" y="42"/>
                    <a:pt x="26" y="61"/>
                    <a:pt x="27" y="65"/>
                  </a:cubicBezTo>
                  <a:cubicBezTo>
                    <a:pt x="27" y="68"/>
                    <a:pt x="28" y="70"/>
                    <a:pt x="31" y="71"/>
                  </a:cubicBezTo>
                  <a:cubicBezTo>
                    <a:pt x="34" y="72"/>
                    <a:pt x="36" y="73"/>
                    <a:pt x="40" y="73"/>
                  </a:cubicBezTo>
                  <a:cubicBezTo>
                    <a:pt x="41" y="74"/>
                    <a:pt x="40" y="78"/>
                    <a:pt x="39" y="79"/>
                  </a:cubicBezTo>
                  <a:cubicBezTo>
                    <a:pt x="37" y="79"/>
                    <a:pt x="27" y="78"/>
                    <a:pt x="19" y="78"/>
                  </a:cubicBezTo>
                  <a:cubicBezTo>
                    <a:pt x="13" y="78"/>
                    <a:pt x="4" y="79"/>
                    <a:pt x="0" y="79"/>
                  </a:cubicBezTo>
                  <a:cubicBezTo>
                    <a:pt x="0" y="78"/>
                    <a:pt x="0" y="74"/>
                    <a:pt x="0" y="73"/>
                  </a:cubicBezTo>
                  <a:cubicBezTo>
                    <a:pt x="3" y="73"/>
                    <a:pt x="6" y="72"/>
                    <a:pt x="8" y="72"/>
                  </a:cubicBezTo>
                  <a:cubicBezTo>
                    <a:pt x="10" y="71"/>
                    <a:pt x="11" y="70"/>
                    <a:pt x="11" y="66"/>
                  </a:cubicBezTo>
                  <a:cubicBezTo>
                    <a:pt x="12" y="63"/>
                    <a:pt x="12" y="47"/>
                    <a:pt x="12" y="34"/>
                  </a:cubicBezTo>
                  <a:cubicBezTo>
                    <a:pt x="12" y="27"/>
                    <a:pt x="12" y="21"/>
                    <a:pt x="12" y="19"/>
                  </a:cubicBezTo>
                  <a:cubicBezTo>
                    <a:pt x="11" y="16"/>
                    <a:pt x="10" y="14"/>
                    <a:pt x="1" y="11"/>
                  </a:cubicBezTo>
                  <a:cubicBezTo>
                    <a:pt x="1" y="10"/>
                    <a:pt x="1" y="7"/>
                    <a:pt x="2" y="7"/>
                  </a:cubicBezTo>
                  <a:cubicBezTo>
                    <a:pt x="9" y="6"/>
                    <a:pt x="20" y="3"/>
                    <a:pt x="25" y="0"/>
                  </a:cubicBezTo>
                  <a:cubicBezTo>
                    <a:pt x="26" y="0"/>
                    <a:pt x="26" y="0"/>
                    <a:pt x="26" y="0"/>
                  </a:cubicBezTo>
                  <a:cubicBezTo>
                    <a:pt x="26" y="3"/>
                    <a:pt x="26" y="12"/>
                    <a:pt x="26" y="15"/>
                  </a:cubicBezTo>
                  <a:cubicBezTo>
                    <a:pt x="26" y="16"/>
                    <a:pt x="27" y="16"/>
                    <a:pt x="27" y="16"/>
                  </a:cubicBezTo>
                  <a:cubicBezTo>
                    <a:pt x="31" y="11"/>
                    <a:pt x="35" y="7"/>
                    <a:pt x="39" y="3"/>
                  </a:cubicBezTo>
                  <a:cubicBezTo>
                    <a:pt x="42" y="1"/>
                    <a:pt x="45" y="0"/>
                    <a:pt x="49" y="0"/>
                  </a:cubicBezTo>
                  <a:cubicBezTo>
                    <a:pt x="52" y="0"/>
                    <a:pt x="56" y="1"/>
                    <a:pt x="58" y="4"/>
                  </a:cubicBezTo>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23" name="Freeform 20">
              <a:extLst>
                <a:ext uri="{FF2B5EF4-FFF2-40B4-BE49-F238E27FC236}">
                  <a16:creationId xmlns:a16="http://schemas.microsoft.com/office/drawing/2014/main" id="{F19D681C-0B50-5A89-FC33-65507FC1FDD4}"/>
                </a:ext>
              </a:extLst>
            </p:cNvPr>
            <p:cNvSpPr>
              <a:spLocks/>
            </p:cNvSpPr>
            <p:nvPr userDrawn="1"/>
          </p:nvSpPr>
          <p:spPr bwMode="auto">
            <a:xfrm>
              <a:off x="8572500" y="4665663"/>
              <a:ext cx="530225" cy="1149350"/>
            </a:xfrm>
            <a:custGeom>
              <a:avLst/>
              <a:gdLst>
                <a:gd name="T0" fmla="*/ 24 w 48"/>
                <a:gd name="T1" fmla="*/ 36 h 104"/>
                <a:gd name="T2" fmla="*/ 24 w 48"/>
                <a:gd name="T3" fmla="*/ 37 h 104"/>
                <a:gd name="T4" fmla="*/ 24 w 48"/>
                <a:gd name="T5" fmla="*/ 72 h 104"/>
                <a:gd name="T6" fmla="*/ 25 w 48"/>
                <a:gd name="T7" fmla="*/ 86 h 104"/>
                <a:gd name="T8" fmla="*/ 36 w 48"/>
                <a:gd name="T9" fmla="*/ 93 h 104"/>
                <a:gd name="T10" fmla="*/ 48 w 48"/>
                <a:gd name="T11" fmla="*/ 90 h 104"/>
                <a:gd name="T12" fmla="*/ 47 w 48"/>
                <a:gd name="T13" fmla="*/ 96 h 104"/>
                <a:gd name="T14" fmla="*/ 28 w 48"/>
                <a:gd name="T15" fmla="*/ 104 h 104"/>
                <a:gd name="T16" fmla="*/ 12 w 48"/>
                <a:gd name="T17" fmla="*/ 95 h 104"/>
                <a:gd name="T18" fmla="*/ 9 w 48"/>
                <a:gd name="T19" fmla="*/ 73 h 104"/>
                <a:gd name="T20" fmla="*/ 9 w 48"/>
                <a:gd name="T21" fmla="*/ 38 h 104"/>
                <a:gd name="T22" fmla="*/ 8 w 48"/>
                <a:gd name="T23" fmla="*/ 36 h 104"/>
                <a:gd name="T24" fmla="*/ 0 w 48"/>
                <a:gd name="T25" fmla="*/ 35 h 104"/>
                <a:gd name="T26" fmla="*/ 2 w 48"/>
                <a:gd name="T27" fmla="*/ 29 h 104"/>
                <a:gd name="T28" fmla="*/ 8 w 48"/>
                <a:gd name="T29" fmla="*/ 27 h 104"/>
                <a:gd name="T30" fmla="*/ 9 w 48"/>
                <a:gd name="T31" fmla="*/ 25 h 104"/>
                <a:gd name="T32" fmla="*/ 9 w 48"/>
                <a:gd name="T33" fmla="*/ 9 h 104"/>
                <a:gd name="T34" fmla="*/ 21 w 48"/>
                <a:gd name="T35" fmla="*/ 0 h 104"/>
                <a:gd name="T36" fmla="*/ 25 w 48"/>
                <a:gd name="T37" fmla="*/ 0 h 104"/>
                <a:gd name="T38" fmla="*/ 24 w 48"/>
                <a:gd name="T39" fmla="*/ 25 h 104"/>
                <a:gd name="T40" fmla="*/ 25 w 48"/>
                <a:gd name="T41" fmla="*/ 27 h 104"/>
                <a:gd name="T42" fmla="*/ 48 w 48"/>
                <a:gd name="T43" fmla="*/ 26 h 104"/>
                <a:gd name="T44" fmla="*/ 46 w 48"/>
                <a:gd name="T45" fmla="*/ 36 h 104"/>
                <a:gd name="T46" fmla="*/ 24 w 48"/>
                <a:gd name="T47" fmla="*/ 36 h 1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48" h="104">
                  <a:moveTo>
                    <a:pt x="24" y="36"/>
                  </a:moveTo>
                  <a:cubicBezTo>
                    <a:pt x="24" y="36"/>
                    <a:pt x="24" y="37"/>
                    <a:pt x="24" y="37"/>
                  </a:cubicBezTo>
                  <a:cubicBezTo>
                    <a:pt x="23" y="46"/>
                    <a:pt x="23" y="63"/>
                    <a:pt x="24" y="72"/>
                  </a:cubicBezTo>
                  <a:cubicBezTo>
                    <a:pt x="24" y="80"/>
                    <a:pt x="24" y="83"/>
                    <a:pt x="25" y="86"/>
                  </a:cubicBezTo>
                  <a:cubicBezTo>
                    <a:pt x="26" y="91"/>
                    <a:pt x="31" y="93"/>
                    <a:pt x="36" y="93"/>
                  </a:cubicBezTo>
                  <a:cubicBezTo>
                    <a:pt x="41" y="93"/>
                    <a:pt x="44" y="92"/>
                    <a:pt x="48" y="90"/>
                  </a:cubicBezTo>
                  <a:cubicBezTo>
                    <a:pt x="48" y="91"/>
                    <a:pt x="48" y="95"/>
                    <a:pt x="47" y="96"/>
                  </a:cubicBezTo>
                  <a:cubicBezTo>
                    <a:pt x="43" y="102"/>
                    <a:pt x="34" y="104"/>
                    <a:pt x="28" y="104"/>
                  </a:cubicBezTo>
                  <a:cubicBezTo>
                    <a:pt x="21" y="104"/>
                    <a:pt x="15" y="101"/>
                    <a:pt x="12" y="95"/>
                  </a:cubicBezTo>
                  <a:cubicBezTo>
                    <a:pt x="9" y="91"/>
                    <a:pt x="9" y="86"/>
                    <a:pt x="9" y="73"/>
                  </a:cubicBezTo>
                  <a:cubicBezTo>
                    <a:pt x="9" y="63"/>
                    <a:pt x="9" y="45"/>
                    <a:pt x="9" y="38"/>
                  </a:cubicBezTo>
                  <a:cubicBezTo>
                    <a:pt x="9" y="37"/>
                    <a:pt x="9" y="36"/>
                    <a:pt x="8" y="36"/>
                  </a:cubicBezTo>
                  <a:cubicBezTo>
                    <a:pt x="0" y="35"/>
                    <a:pt x="0" y="35"/>
                    <a:pt x="0" y="35"/>
                  </a:cubicBezTo>
                  <a:cubicBezTo>
                    <a:pt x="0" y="34"/>
                    <a:pt x="1" y="29"/>
                    <a:pt x="2" y="29"/>
                  </a:cubicBezTo>
                  <a:cubicBezTo>
                    <a:pt x="5" y="28"/>
                    <a:pt x="7" y="27"/>
                    <a:pt x="8" y="27"/>
                  </a:cubicBezTo>
                  <a:cubicBezTo>
                    <a:pt x="8" y="27"/>
                    <a:pt x="9" y="26"/>
                    <a:pt x="9" y="25"/>
                  </a:cubicBezTo>
                  <a:cubicBezTo>
                    <a:pt x="9" y="9"/>
                    <a:pt x="9" y="9"/>
                    <a:pt x="9" y="9"/>
                  </a:cubicBezTo>
                  <a:cubicBezTo>
                    <a:pt x="12" y="8"/>
                    <a:pt x="19" y="3"/>
                    <a:pt x="21" y="0"/>
                  </a:cubicBezTo>
                  <a:cubicBezTo>
                    <a:pt x="22" y="0"/>
                    <a:pt x="24" y="0"/>
                    <a:pt x="25" y="0"/>
                  </a:cubicBezTo>
                  <a:cubicBezTo>
                    <a:pt x="24" y="3"/>
                    <a:pt x="24" y="12"/>
                    <a:pt x="24" y="25"/>
                  </a:cubicBezTo>
                  <a:cubicBezTo>
                    <a:pt x="24" y="26"/>
                    <a:pt x="24" y="27"/>
                    <a:pt x="25" y="27"/>
                  </a:cubicBezTo>
                  <a:cubicBezTo>
                    <a:pt x="34" y="27"/>
                    <a:pt x="45" y="26"/>
                    <a:pt x="48" y="26"/>
                  </a:cubicBezTo>
                  <a:cubicBezTo>
                    <a:pt x="47" y="28"/>
                    <a:pt x="46" y="33"/>
                    <a:pt x="46" y="36"/>
                  </a:cubicBezTo>
                  <a:cubicBezTo>
                    <a:pt x="41" y="36"/>
                    <a:pt x="32" y="36"/>
                    <a:pt x="24" y="36"/>
                  </a:cubicBezTo>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24" name="Freeform 21">
              <a:extLst>
                <a:ext uri="{FF2B5EF4-FFF2-40B4-BE49-F238E27FC236}">
                  <a16:creationId xmlns:a16="http://schemas.microsoft.com/office/drawing/2014/main" id="{0EAB3F4E-6A4B-39BB-68A9-582D24CEE901}"/>
                </a:ext>
              </a:extLst>
            </p:cNvPr>
            <p:cNvSpPr>
              <a:spLocks/>
            </p:cNvSpPr>
            <p:nvPr userDrawn="1"/>
          </p:nvSpPr>
          <p:spPr bwMode="auto">
            <a:xfrm>
              <a:off x="9169400" y="4930775"/>
              <a:ext cx="992188" cy="873125"/>
            </a:xfrm>
            <a:custGeom>
              <a:avLst/>
              <a:gdLst>
                <a:gd name="T0" fmla="*/ 8 w 90"/>
                <a:gd name="T1" fmla="*/ 72 h 79"/>
                <a:gd name="T2" fmla="*/ 12 w 90"/>
                <a:gd name="T3" fmla="*/ 65 h 79"/>
                <a:gd name="T4" fmla="*/ 12 w 90"/>
                <a:gd name="T5" fmla="*/ 34 h 79"/>
                <a:gd name="T6" fmla="*/ 12 w 90"/>
                <a:gd name="T7" fmla="*/ 18 h 79"/>
                <a:gd name="T8" fmla="*/ 2 w 90"/>
                <a:gd name="T9" fmla="*/ 11 h 79"/>
                <a:gd name="T10" fmla="*/ 3 w 90"/>
                <a:gd name="T11" fmla="*/ 7 h 79"/>
                <a:gd name="T12" fmla="*/ 26 w 90"/>
                <a:gd name="T13" fmla="*/ 0 h 79"/>
                <a:gd name="T14" fmla="*/ 27 w 90"/>
                <a:gd name="T15" fmla="*/ 1 h 79"/>
                <a:gd name="T16" fmla="*/ 27 w 90"/>
                <a:gd name="T17" fmla="*/ 12 h 79"/>
                <a:gd name="T18" fmla="*/ 28 w 90"/>
                <a:gd name="T19" fmla="*/ 12 h 79"/>
                <a:gd name="T20" fmla="*/ 54 w 90"/>
                <a:gd name="T21" fmla="*/ 0 h 79"/>
                <a:gd name="T22" fmla="*/ 72 w 90"/>
                <a:gd name="T23" fmla="*/ 10 h 79"/>
                <a:gd name="T24" fmla="*/ 77 w 90"/>
                <a:gd name="T25" fmla="*/ 32 h 79"/>
                <a:gd name="T26" fmla="*/ 78 w 90"/>
                <a:gd name="T27" fmla="*/ 67 h 79"/>
                <a:gd name="T28" fmla="*/ 79 w 90"/>
                <a:gd name="T29" fmla="*/ 71 h 79"/>
                <a:gd name="T30" fmla="*/ 89 w 90"/>
                <a:gd name="T31" fmla="*/ 73 h 79"/>
                <a:gd name="T32" fmla="*/ 88 w 90"/>
                <a:gd name="T33" fmla="*/ 79 h 79"/>
                <a:gd name="T34" fmla="*/ 70 w 90"/>
                <a:gd name="T35" fmla="*/ 78 h 79"/>
                <a:gd name="T36" fmla="*/ 51 w 90"/>
                <a:gd name="T37" fmla="*/ 79 h 79"/>
                <a:gd name="T38" fmla="*/ 51 w 90"/>
                <a:gd name="T39" fmla="*/ 73 h 79"/>
                <a:gd name="T40" fmla="*/ 59 w 90"/>
                <a:gd name="T41" fmla="*/ 72 h 79"/>
                <a:gd name="T42" fmla="*/ 62 w 90"/>
                <a:gd name="T43" fmla="*/ 64 h 79"/>
                <a:gd name="T44" fmla="*/ 62 w 90"/>
                <a:gd name="T45" fmla="*/ 27 h 79"/>
                <a:gd name="T46" fmla="*/ 56 w 90"/>
                <a:gd name="T47" fmla="*/ 16 h 79"/>
                <a:gd name="T48" fmla="*/ 45 w 90"/>
                <a:gd name="T49" fmla="*/ 11 h 79"/>
                <a:gd name="T50" fmla="*/ 29 w 90"/>
                <a:gd name="T51" fmla="*/ 17 h 79"/>
                <a:gd name="T52" fmla="*/ 27 w 90"/>
                <a:gd name="T53" fmla="*/ 24 h 79"/>
                <a:gd name="T54" fmla="*/ 27 w 90"/>
                <a:gd name="T55" fmla="*/ 65 h 79"/>
                <a:gd name="T56" fmla="*/ 31 w 90"/>
                <a:gd name="T57" fmla="*/ 72 h 79"/>
                <a:gd name="T58" fmla="*/ 39 w 90"/>
                <a:gd name="T59" fmla="*/ 73 h 79"/>
                <a:gd name="T60" fmla="*/ 38 w 90"/>
                <a:gd name="T61" fmla="*/ 79 h 79"/>
                <a:gd name="T62" fmla="*/ 20 w 90"/>
                <a:gd name="T63" fmla="*/ 78 h 79"/>
                <a:gd name="T64" fmla="*/ 1 w 90"/>
                <a:gd name="T65" fmla="*/ 79 h 79"/>
                <a:gd name="T66" fmla="*/ 1 w 90"/>
                <a:gd name="T67" fmla="*/ 73 h 79"/>
                <a:gd name="T68" fmla="*/ 8 w 90"/>
                <a:gd name="T69" fmla="*/ 72 h 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90" h="79">
                  <a:moveTo>
                    <a:pt x="8" y="72"/>
                  </a:moveTo>
                  <a:cubicBezTo>
                    <a:pt x="11" y="71"/>
                    <a:pt x="12" y="68"/>
                    <a:pt x="12" y="65"/>
                  </a:cubicBezTo>
                  <a:cubicBezTo>
                    <a:pt x="12" y="59"/>
                    <a:pt x="12" y="46"/>
                    <a:pt x="12" y="34"/>
                  </a:cubicBezTo>
                  <a:cubicBezTo>
                    <a:pt x="12" y="26"/>
                    <a:pt x="12" y="21"/>
                    <a:pt x="12" y="18"/>
                  </a:cubicBezTo>
                  <a:cubicBezTo>
                    <a:pt x="11" y="16"/>
                    <a:pt x="9" y="14"/>
                    <a:pt x="2" y="11"/>
                  </a:cubicBezTo>
                  <a:cubicBezTo>
                    <a:pt x="2" y="10"/>
                    <a:pt x="2" y="7"/>
                    <a:pt x="3" y="7"/>
                  </a:cubicBezTo>
                  <a:cubicBezTo>
                    <a:pt x="11" y="6"/>
                    <a:pt x="22" y="2"/>
                    <a:pt x="26" y="0"/>
                  </a:cubicBezTo>
                  <a:cubicBezTo>
                    <a:pt x="27" y="0"/>
                    <a:pt x="27" y="0"/>
                    <a:pt x="27" y="1"/>
                  </a:cubicBezTo>
                  <a:cubicBezTo>
                    <a:pt x="27" y="3"/>
                    <a:pt x="27" y="9"/>
                    <a:pt x="27" y="12"/>
                  </a:cubicBezTo>
                  <a:cubicBezTo>
                    <a:pt x="27" y="12"/>
                    <a:pt x="27" y="12"/>
                    <a:pt x="28" y="12"/>
                  </a:cubicBezTo>
                  <a:cubicBezTo>
                    <a:pt x="38" y="4"/>
                    <a:pt x="47" y="0"/>
                    <a:pt x="54" y="0"/>
                  </a:cubicBezTo>
                  <a:cubicBezTo>
                    <a:pt x="62" y="0"/>
                    <a:pt x="68" y="3"/>
                    <a:pt x="72" y="10"/>
                  </a:cubicBezTo>
                  <a:cubicBezTo>
                    <a:pt x="76" y="16"/>
                    <a:pt x="77" y="23"/>
                    <a:pt x="77" y="32"/>
                  </a:cubicBezTo>
                  <a:cubicBezTo>
                    <a:pt x="77" y="43"/>
                    <a:pt x="77" y="60"/>
                    <a:pt x="78" y="67"/>
                  </a:cubicBezTo>
                  <a:cubicBezTo>
                    <a:pt x="78" y="69"/>
                    <a:pt x="78" y="70"/>
                    <a:pt x="79" y="71"/>
                  </a:cubicBezTo>
                  <a:cubicBezTo>
                    <a:pt x="83" y="72"/>
                    <a:pt x="85" y="73"/>
                    <a:pt x="89" y="73"/>
                  </a:cubicBezTo>
                  <a:cubicBezTo>
                    <a:pt x="90" y="74"/>
                    <a:pt x="89" y="78"/>
                    <a:pt x="88" y="79"/>
                  </a:cubicBezTo>
                  <a:cubicBezTo>
                    <a:pt x="86" y="79"/>
                    <a:pt x="80" y="78"/>
                    <a:pt x="70" y="78"/>
                  </a:cubicBezTo>
                  <a:cubicBezTo>
                    <a:pt x="61" y="78"/>
                    <a:pt x="56" y="79"/>
                    <a:pt x="51" y="79"/>
                  </a:cubicBezTo>
                  <a:cubicBezTo>
                    <a:pt x="51" y="78"/>
                    <a:pt x="50" y="74"/>
                    <a:pt x="51" y="73"/>
                  </a:cubicBezTo>
                  <a:cubicBezTo>
                    <a:pt x="55" y="73"/>
                    <a:pt x="58" y="72"/>
                    <a:pt x="59" y="72"/>
                  </a:cubicBezTo>
                  <a:cubicBezTo>
                    <a:pt x="62" y="71"/>
                    <a:pt x="62" y="69"/>
                    <a:pt x="62" y="64"/>
                  </a:cubicBezTo>
                  <a:cubicBezTo>
                    <a:pt x="63" y="53"/>
                    <a:pt x="63" y="34"/>
                    <a:pt x="62" y="27"/>
                  </a:cubicBezTo>
                  <a:cubicBezTo>
                    <a:pt x="61" y="24"/>
                    <a:pt x="60" y="19"/>
                    <a:pt x="56" y="16"/>
                  </a:cubicBezTo>
                  <a:cubicBezTo>
                    <a:pt x="54" y="13"/>
                    <a:pt x="50" y="11"/>
                    <a:pt x="45" y="11"/>
                  </a:cubicBezTo>
                  <a:cubicBezTo>
                    <a:pt x="39" y="11"/>
                    <a:pt x="33" y="13"/>
                    <a:pt x="29" y="17"/>
                  </a:cubicBezTo>
                  <a:cubicBezTo>
                    <a:pt x="28" y="18"/>
                    <a:pt x="27" y="20"/>
                    <a:pt x="27" y="24"/>
                  </a:cubicBezTo>
                  <a:cubicBezTo>
                    <a:pt x="27" y="38"/>
                    <a:pt x="27" y="56"/>
                    <a:pt x="27" y="65"/>
                  </a:cubicBezTo>
                  <a:cubicBezTo>
                    <a:pt x="27" y="70"/>
                    <a:pt x="28" y="71"/>
                    <a:pt x="31" y="72"/>
                  </a:cubicBezTo>
                  <a:cubicBezTo>
                    <a:pt x="33" y="72"/>
                    <a:pt x="36" y="73"/>
                    <a:pt x="39" y="73"/>
                  </a:cubicBezTo>
                  <a:cubicBezTo>
                    <a:pt x="39" y="74"/>
                    <a:pt x="39" y="78"/>
                    <a:pt x="38" y="79"/>
                  </a:cubicBezTo>
                  <a:cubicBezTo>
                    <a:pt x="35" y="79"/>
                    <a:pt x="30" y="78"/>
                    <a:pt x="20" y="78"/>
                  </a:cubicBezTo>
                  <a:cubicBezTo>
                    <a:pt x="10" y="78"/>
                    <a:pt x="3" y="79"/>
                    <a:pt x="1" y="79"/>
                  </a:cubicBezTo>
                  <a:cubicBezTo>
                    <a:pt x="0" y="78"/>
                    <a:pt x="0" y="74"/>
                    <a:pt x="1" y="73"/>
                  </a:cubicBezTo>
                  <a:cubicBezTo>
                    <a:pt x="4" y="73"/>
                    <a:pt x="6" y="72"/>
                    <a:pt x="8" y="72"/>
                  </a:cubicBezTo>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25" name="Freeform 22">
              <a:extLst>
                <a:ext uri="{FF2B5EF4-FFF2-40B4-BE49-F238E27FC236}">
                  <a16:creationId xmlns:a16="http://schemas.microsoft.com/office/drawing/2014/main" id="{AC81EAC0-C262-258A-9315-3A6BD2BF24BA}"/>
                </a:ext>
              </a:extLst>
            </p:cNvPr>
            <p:cNvSpPr>
              <a:spLocks/>
            </p:cNvSpPr>
            <p:nvPr userDrawn="1"/>
          </p:nvSpPr>
          <p:spPr bwMode="auto">
            <a:xfrm>
              <a:off x="10923588" y="4930775"/>
              <a:ext cx="650875" cy="873125"/>
            </a:xfrm>
            <a:custGeom>
              <a:avLst/>
              <a:gdLst>
                <a:gd name="T0" fmla="*/ 58 w 59"/>
                <a:gd name="T1" fmla="*/ 4 h 79"/>
                <a:gd name="T2" fmla="*/ 58 w 59"/>
                <a:gd name="T3" fmla="*/ 7 h 79"/>
                <a:gd name="T4" fmla="*/ 52 w 59"/>
                <a:gd name="T5" fmla="*/ 19 h 79"/>
                <a:gd name="T6" fmla="*/ 51 w 59"/>
                <a:gd name="T7" fmla="*/ 20 h 79"/>
                <a:gd name="T8" fmla="*/ 38 w 59"/>
                <a:gd name="T9" fmla="*/ 14 h 79"/>
                <a:gd name="T10" fmla="*/ 28 w 59"/>
                <a:gd name="T11" fmla="*/ 22 h 79"/>
                <a:gd name="T12" fmla="*/ 27 w 59"/>
                <a:gd name="T13" fmla="*/ 29 h 79"/>
                <a:gd name="T14" fmla="*/ 27 w 59"/>
                <a:gd name="T15" fmla="*/ 65 h 79"/>
                <a:gd name="T16" fmla="*/ 31 w 59"/>
                <a:gd name="T17" fmla="*/ 71 h 79"/>
                <a:gd name="T18" fmla="*/ 40 w 59"/>
                <a:gd name="T19" fmla="*/ 73 h 79"/>
                <a:gd name="T20" fmla="*/ 40 w 59"/>
                <a:gd name="T21" fmla="*/ 79 h 79"/>
                <a:gd name="T22" fmla="*/ 20 w 59"/>
                <a:gd name="T23" fmla="*/ 78 h 79"/>
                <a:gd name="T24" fmla="*/ 1 w 59"/>
                <a:gd name="T25" fmla="*/ 79 h 79"/>
                <a:gd name="T26" fmla="*/ 1 w 59"/>
                <a:gd name="T27" fmla="*/ 73 h 79"/>
                <a:gd name="T28" fmla="*/ 8 w 59"/>
                <a:gd name="T29" fmla="*/ 72 h 79"/>
                <a:gd name="T30" fmla="*/ 12 w 59"/>
                <a:gd name="T31" fmla="*/ 66 h 79"/>
                <a:gd name="T32" fmla="*/ 12 w 59"/>
                <a:gd name="T33" fmla="*/ 34 h 79"/>
                <a:gd name="T34" fmla="*/ 12 w 59"/>
                <a:gd name="T35" fmla="*/ 19 h 79"/>
                <a:gd name="T36" fmla="*/ 2 w 59"/>
                <a:gd name="T37" fmla="*/ 11 h 79"/>
                <a:gd name="T38" fmla="*/ 3 w 59"/>
                <a:gd name="T39" fmla="*/ 7 h 79"/>
                <a:gd name="T40" fmla="*/ 26 w 59"/>
                <a:gd name="T41" fmla="*/ 0 h 79"/>
                <a:gd name="T42" fmla="*/ 27 w 59"/>
                <a:gd name="T43" fmla="*/ 0 h 79"/>
                <a:gd name="T44" fmla="*/ 27 w 59"/>
                <a:gd name="T45" fmla="*/ 15 h 79"/>
                <a:gd name="T46" fmla="*/ 28 w 59"/>
                <a:gd name="T47" fmla="*/ 16 h 79"/>
                <a:gd name="T48" fmla="*/ 40 w 59"/>
                <a:gd name="T49" fmla="*/ 3 h 79"/>
                <a:gd name="T50" fmla="*/ 49 w 59"/>
                <a:gd name="T51" fmla="*/ 0 h 79"/>
                <a:gd name="T52" fmla="*/ 58 w 59"/>
                <a:gd name="T53" fmla="*/ 4 h 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59" h="79">
                  <a:moveTo>
                    <a:pt x="58" y="4"/>
                  </a:moveTo>
                  <a:cubicBezTo>
                    <a:pt x="59" y="5"/>
                    <a:pt x="59" y="6"/>
                    <a:pt x="58" y="7"/>
                  </a:cubicBezTo>
                  <a:cubicBezTo>
                    <a:pt x="58" y="9"/>
                    <a:pt x="54" y="17"/>
                    <a:pt x="52" y="19"/>
                  </a:cubicBezTo>
                  <a:cubicBezTo>
                    <a:pt x="52" y="19"/>
                    <a:pt x="51" y="20"/>
                    <a:pt x="51" y="20"/>
                  </a:cubicBezTo>
                  <a:cubicBezTo>
                    <a:pt x="47" y="17"/>
                    <a:pt x="43" y="14"/>
                    <a:pt x="38" y="14"/>
                  </a:cubicBezTo>
                  <a:cubicBezTo>
                    <a:pt x="35" y="14"/>
                    <a:pt x="31" y="18"/>
                    <a:pt x="28" y="22"/>
                  </a:cubicBezTo>
                  <a:cubicBezTo>
                    <a:pt x="28" y="23"/>
                    <a:pt x="27" y="26"/>
                    <a:pt x="27" y="29"/>
                  </a:cubicBezTo>
                  <a:cubicBezTo>
                    <a:pt x="27" y="42"/>
                    <a:pt x="27" y="61"/>
                    <a:pt x="27" y="65"/>
                  </a:cubicBezTo>
                  <a:cubicBezTo>
                    <a:pt x="27" y="68"/>
                    <a:pt x="28" y="70"/>
                    <a:pt x="31" y="71"/>
                  </a:cubicBezTo>
                  <a:cubicBezTo>
                    <a:pt x="35" y="72"/>
                    <a:pt x="36" y="73"/>
                    <a:pt x="40" y="73"/>
                  </a:cubicBezTo>
                  <a:cubicBezTo>
                    <a:pt x="41" y="74"/>
                    <a:pt x="41" y="78"/>
                    <a:pt x="40" y="79"/>
                  </a:cubicBezTo>
                  <a:cubicBezTo>
                    <a:pt x="37" y="79"/>
                    <a:pt x="28" y="78"/>
                    <a:pt x="20" y="78"/>
                  </a:cubicBezTo>
                  <a:cubicBezTo>
                    <a:pt x="14" y="78"/>
                    <a:pt x="4" y="79"/>
                    <a:pt x="1" y="79"/>
                  </a:cubicBezTo>
                  <a:cubicBezTo>
                    <a:pt x="0" y="78"/>
                    <a:pt x="0" y="74"/>
                    <a:pt x="1" y="73"/>
                  </a:cubicBezTo>
                  <a:cubicBezTo>
                    <a:pt x="3" y="73"/>
                    <a:pt x="6" y="72"/>
                    <a:pt x="8" y="72"/>
                  </a:cubicBezTo>
                  <a:cubicBezTo>
                    <a:pt x="10" y="71"/>
                    <a:pt x="11" y="70"/>
                    <a:pt x="12" y="66"/>
                  </a:cubicBezTo>
                  <a:cubicBezTo>
                    <a:pt x="12" y="63"/>
                    <a:pt x="12" y="47"/>
                    <a:pt x="12" y="34"/>
                  </a:cubicBezTo>
                  <a:cubicBezTo>
                    <a:pt x="12" y="27"/>
                    <a:pt x="12" y="21"/>
                    <a:pt x="12" y="19"/>
                  </a:cubicBezTo>
                  <a:cubicBezTo>
                    <a:pt x="12" y="16"/>
                    <a:pt x="10" y="14"/>
                    <a:pt x="2" y="11"/>
                  </a:cubicBezTo>
                  <a:cubicBezTo>
                    <a:pt x="2" y="10"/>
                    <a:pt x="2" y="7"/>
                    <a:pt x="3" y="7"/>
                  </a:cubicBezTo>
                  <a:cubicBezTo>
                    <a:pt x="10" y="6"/>
                    <a:pt x="21" y="3"/>
                    <a:pt x="26" y="0"/>
                  </a:cubicBezTo>
                  <a:cubicBezTo>
                    <a:pt x="26" y="0"/>
                    <a:pt x="27" y="0"/>
                    <a:pt x="27" y="0"/>
                  </a:cubicBezTo>
                  <a:cubicBezTo>
                    <a:pt x="27" y="3"/>
                    <a:pt x="27" y="12"/>
                    <a:pt x="27" y="15"/>
                  </a:cubicBezTo>
                  <a:cubicBezTo>
                    <a:pt x="27" y="16"/>
                    <a:pt x="27" y="16"/>
                    <a:pt x="28" y="16"/>
                  </a:cubicBezTo>
                  <a:cubicBezTo>
                    <a:pt x="31" y="11"/>
                    <a:pt x="35" y="7"/>
                    <a:pt x="40" y="3"/>
                  </a:cubicBezTo>
                  <a:cubicBezTo>
                    <a:pt x="43" y="1"/>
                    <a:pt x="46" y="0"/>
                    <a:pt x="49" y="0"/>
                  </a:cubicBezTo>
                  <a:cubicBezTo>
                    <a:pt x="53" y="0"/>
                    <a:pt x="57" y="1"/>
                    <a:pt x="58" y="4"/>
                  </a:cubicBezTo>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26" name="Freeform 23">
              <a:extLst>
                <a:ext uri="{FF2B5EF4-FFF2-40B4-BE49-F238E27FC236}">
                  <a16:creationId xmlns:a16="http://schemas.microsoft.com/office/drawing/2014/main" id="{CDA8E4AC-03F1-DE88-FA36-D28846D42AE0}"/>
                </a:ext>
              </a:extLst>
            </p:cNvPr>
            <p:cNvSpPr>
              <a:spLocks/>
            </p:cNvSpPr>
            <p:nvPr userDrawn="1"/>
          </p:nvSpPr>
          <p:spPr bwMode="auto">
            <a:xfrm>
              <a:off x="11596688" y="4930775"/>
              <a:ext cx="595313" cy="884238"/>
            </a:xfrm>
            <a:custGeom>
              <a:avLst/>
              <a:gdLst>
                <a:gd name="T0" fmla="*/ 49 w 54"/>
                <a:gd name="T1" fmla="*/ 22 h 80"/>
                <a:gd name="T2" fmla="*/ 44 w 54"/>
                <a:gd name="T3" fmla="*/ 22 h 80"/>
                <a:gd name="T4" fmla="*/ 37 w 54"/>
                <a:gd name="T5" fmla="*/ 8 h 80"/>
                <a:gd name="T6" fmla="*/ 28 w 54"/>
                <a:gd name="T7" fmla="*/ 6 h 80"/>
                <a:gd name="T8" fmla="*/ 16 w 54"/>
                <a:gd name="T9" fmla="*/ 17 h 80"/>
                <a:gd name="T10" fmla="*/ 34 w 54"/>
                <a:gd name="T11" fmla="*/ 34 h 80"/>
                <a:gd name="T12" fmla="*/ 54 w 54"/>
                <a:gd name="T13" fmla="*/ 57 h 80"/>
                <a:gd name="T14" fmla="*/ 24 w 54"/>
                <a:gd name="T15" fmla="*/ 80 h 80"/>
                <a:gd name="T16" fmla="*/ 3 w 54"/>
                <a:gd name="T17" fmla="*/ 77 h 80"/>
                <a:gd name="T18" fmla="*/ 0 w 54"/>
                <a:gd name="T19" fmla="*/ 56 h 80"/>
                <a:gd name="T20" fmla="*/ 6 w 54"/>
                <a:gd name="T21" fmla="*/ 54 h 80"/>
                <a:gd name="T22" fmla="*/ 17 w 54"/>
                <a:gd name="T23" fmla="*/ 72 h 80"/>
                <a:gd name="T24" fmla="*/ 27 w 54"/>
                <a:gd name="T25" fmla="*/ 74 h 80"/>
                <a:gd name="T26" fmla="*/ 39 w 54"/>
                <a:gd name="T27" fmla="*/ 63 h 80"/>
                <a:gd name="T28" fmla="*/ 24 w 54"/>
                <a:gd name="T29" fmla="*/ 47 h 80"/>
                <a:gd name="T30" fmla="*/ 3 w 54"/>
                <a:gd name="T31" fmla="*/ 22 h 80"/>
                <a:gd name="T32" fmla="*/ 31 w 54"/>
                <a:gd name="T33" fmla="*/ 0 h 80"/>
                <a:gd name="T34" fmla="*/ 43 w 54"/>
                <a:gd name="T35" fmla="*/ 1 h 80"/>
                <a:gd name="T36" fmla="*/ 51 w 54"/>
                <a:gd name="T37" fmla="*/ 2 h 80"/>
                <a:gd name="T38" fmla="*/ 49 w 54"/>
                <a:gd name="T39" fmla="*/ 22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54" h="80">
                  <a:moveTo>
                    <a:pt x="49" y="22"/>
                  </a:moveTo>
                  <a:cubicBezTo>
                    <a:pt x="48" y="23"/>
                    <a:pt x="44" y="23"/>
                    <a:pt x="44" y="22"/>
                  </a:cubicBezTo>
                  <a:cubicBezTo>
                    <a:pt x="43" y="14"/>
                    <a:pt x="41" y="10"/>
                    <a:pt x="37" y="8"/>
                  </a:cubicBezTo>
                  <a:cubicBezTo>
                    <a:pt x="35" y="6"/>
                    <a:pt x="32" y="6"/>
                    <a:pt x="28" y="6"/>
                  </a:cubicBezTo>
                  <a:cubicBezTo>
                    <a:pt x="21" y="6"/>
                    <a:pt x="16" y="10"/>
                    <a:pt x="16" y="17"/>
                  </a:cubicBezTo>
                  <a:cubicBezTo>
                    <a:pt x="16" y="23"/>
                    <a:pt x="19" y="27"/>
                    <a:pt x="34" y="34"/>
                  </a:cubicBezTo>
                  <a:cubicBezTo>
                    <a:pt x="50" y="41"/>
                    <a:pt x="54" y="48"/>
                    <a:pt x="54" y="57"/>
                  </a:cubicBezTo>
                  <a:cubicBezTo>
                    <a:pt x="54" y="71"/>
                    <a:pt x="41" y="80"/>
                    <a:pt x="24" y="80"/>
                  </a:cubicBezTo>
                  <a:cubicBezTo>
                    <a:pt x="16" y="80"/>
                    <a:pt x="8" y="79"/>
                    <a:pt x="3" y="77"/>
                  </a:cubicBezTo>
                  <a:cubicBezTo>
                    <a:pt x="2" y="72"/>
                    <a:pt x="0" y="60"/>
                    <a:pt x="0" y="56"/>
                  </a:cubicBezTo>
                  <a:cubicBezTo>
                    <a:pt x="1" y="55"/>
                    <a:pt x="5" y="54"/>
                    <a:pt x="6" y="54"/>
                  </a:cubicBezTo>
                  <a:cubicBezTo>
                    <a:pt x="8" y="64"/>
                    <a:pt x="12" y="69"/>
                    <a:pt x="17" y="72"/>
                  </a:cubicBezTo>
                  <a:cubicBezTo>
                    <a:pt x="20" y="73"/>
                    <a:pt x="24" y="74"/>
                    <a:pt x="27" y="74"/>
                  </a:cubicBezTo>
                  <a:cubicBezTo>
                    <a:pt x="34" y="74"/>
                    <a:pt x="39" y="70"/>
                    <a:pt x="39" y="63"/>
                  </a:cubicBezTo>
                  <a:cubicBezTo>
                    <a:pt x="39" y="57"/>
                    <a:pt x="36" y="53"/>
                    <a:pt x="24" y="47"/>
                  </a:cubicBezTo>
                  <a:cubicBezTo>
                    <a:pt x="8" y="39"/>
                    <a:pt x="3" y="33"/>
                    <a:pt x="3" y="22"/>
                  </a:cubicBezTo>
                  <a:cubicBezTo>
                    <a:pt x="3" y="11"/>
                    <a:pt x="12" y="0"/>
                    <a:pt x="31" y="0"/>
                  </a:cubicBezTo>
                  <a:cubicBezTo>
                    <a:pt x="35" y="0"/>
                    <a:pt x="40" y="0"/>
                    <a:pt x="43" y="1"/>
                  </a:cubicBezTo>
                  <a:cubicBezTo>
                    <a:pt x="47" y="2"/>
                    <a:pt x="50" y="2"/>
                    <a:pt x="51" y="2"/>
                  </a:cubicBezTo>
                  <a:cubicBezTo>
                    <a:pt x="50" y="8"/>
                    <a:pt x="49" y="14"/>
                    <a:pt x="49" y="22"/>
                  </a:cubicBezTo>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27" name="Freeform 24">
              <a:extLst>
                <a:ext uri="{FF2B5EF4-FFF2-40B4-BE49-F238E27FC236}">
                  <a16:creationId xmlns:a16="http://schemas.microsoft.com/office/drawing/2014/main" id="{02C968AF-B771-D7DC-C056-3D936BD4496D}"/>
                </a:ext>
              </a:extLst>
            </p:cNvPr>
            <p:cNvSpPr>
              <a:spLocks noEditPoints="1"/>
            </p:cNvSpPr>
            <p:nvPr userDrawn="1"/>
          </p:nvSpPr>
          <p:spPr bwMode="auto">
            <a:xfrm>
              <a:off x="10150475" y="4930775"/>
              <a:ext cx="728663" cy="884238"/>
            </a:xfrm>
            <a:custGeom>
              <a:avLst/>
              <a:gdLst>
                <a:gd name="T0" fmla="*/ 65 w 66"/>
                <a:gd name="T1" fmla="*/ 26 h 80"/>
                <a:gd name="T2" fmla="*/ 38 w 66"/>
                <a:gd name="T3" fmla="*/ 0 h 80"/>
                <a:gd name="T4" fmla="*/ 17 w 66"/>
                <a:gd name="T5" fmla="*/ 6 h 80"/>
                <a:gd name="T6" fmla="*/ 0 w 66"/>
                <a:gd name="T7" fmla="*/ 41 h 80"/>
                <a:gd name="T8" fmla="*/ 11 w 66"/>
                <a:gd name="T9" fmla="*/ 71 h 80"/>
                <a:gd name="T10" fmla="*/ 35 w 66"/>
                <a:gd name="T11" fmla="*/ 80 h 80"/>
                <a:gd name="T12" fmla="*/ 65 w 66"/>
                <a:gd name="T13" fmla="*/ 66 h 80"/>
                <a:gd name="T14" fmla="*/ 66 w 66"/>
                <a:gd name="T15" fmla="*/ 61 h 80"/>
                <a:gd name="T16" fmla="*/ 65 w 66"/>
                <a:gd name="T17" fmla="*/ 60 h 80"/>
                <a:gd name="T18" fmla="*/ 43 w 66"/>
                <a:gd name="T19" fmla="*/ 68 h 80"/>
                <a:gd name="T20" fmla="*/ 23 w 66"/>
                <a:gd name="T21" fmla="*/ 59 h 80"/>
                <a:gd name="T22" fmla="*/ 15 w 66"/>
                <a:gd name="T23" fmla="*/ 40 h 80"/>
                <a:gd name="T24" fmla="*/ 16 w 66"/>
                <a:gd name="T25" fmla="*/ 38 h 80"/>
                <a:gd name="T26" fmla="*/ 64 w 66"/>
                <a:gd name="T27" fmla="*/ 34 h 80"/>
                <a:gd name="T28" fmla="*/ 65 w 66"/>
                <a:gd name="T29" fmla="*/ 26 h 80"/>
                <a:gd name="T30" fmla="*/ 32 w 66"/>
                <a:gd name="T31" fmla="*/ 7 h 80"/>
                <a:gd name="T32" fmla="*/ 50 w 66"/>
                <a:gd name="T33" fmla="*/ 28 h 80"/>
                <a:gd name="T34" fmla="*/ 49 w 66"/>
                <a:gd name="T35" fmla="*/ 29 h 80"/>
                <a:gd name="T36" fmla="*/ 16 w 66"/>
                <a:gd name="T37" fmla="*/ 30 h 80"/>
                <a:gd name="T38" fmla="*/ 15 w 66"/>
                <a:gd name="T39" fmla="*/ 29 h 80"/>
                <a:gd name="T40" fmla="*/ 32 w 66"/>
                <a:gd name="T41" fmla="*/ 7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66" h="80">
                  <a:moveTo>
                    <a:pt x="65" y="26"/>
                  </a:moveTo>
                  <a:cubicBezTo>
                    <a:pt x="63" y="16"/>
                    <a:pt x="56" y="0"/>
                    <a:pt x="38" y="0"/>
                  </a:cubicBezTo>
                  <a:cubicBezTo>
                    <a:pt x="32" y="0"/>
                    <a:pt x="23" y="2"/>
                    <a:pt x="17" y="6"/>
                  </a:cubicBezTo>
                  <a:cubicBezTo>
                    <a:pt x="7" y="13"/>
                    <a:pt x="0" y="24"/>
                    <a:pt x="0" y="41"/>
                  </a:cubicBezTo>
                  <a:cubicBezTo>
                    <a:pt x="0" y="52"/>
                    <a:pt x="3" y="63"/>
                    <a:pt x="11" y="71"/>
                  </a:cubicBezTo>
                  <a:cubicBezTo>
                    <a:pt x="17" y="77"/>
                    <a:pt x="25" y="80"/>
                    <a:pt x="35" y="80"/>
                  </a:cubicBezTo>
                  <a:cubicBezTo>
                    <a:pt x="43" y="80"/>
                    <a:pt x="57" y="76"/>
                    <a:pt x="65" y="66"/>
                  </a:cubicBezTo>
                  <a:cubicBezTo>
                    <a:pt x="66" y="66"/>
                    <a:pt x="66" y="62"/>
                    <a:pt x="66" y="61"/>
                  </a:cubicBezTo>
                  <a:cubicBezTo>
                    <a:pt x="66" y="60"/>
                    <a:pt x="66" y="60"/>
                    <a:pt x="65" y="60"/>
                  </a:cubicBezTo>
                  <a:cubicBezTo>
                    <a:pt x="58" y="66"/>
                    <a:pt x="51" y="68"/>
                    <a:pt x="43" y="68"/>
                  </a:cubicBezTo>
                  <a:cubicBezTo>
                    <a:pt x="35" y="68"/>
                    <a:pt x="28" y="65"/>
                    <a:pt x="23" y="59"/>
                  </a:cubicBezTo>
                  <a:cubicBezTo>
                    <a:pt x="18" y="54"/>
                    <a:pt x="15" y="46"/>
                    <a:pt x="15" y="40"/>
                  </a:cubicBezTo>
                  <a:cubicBezTo>
                    <a:pt x="15" y="39"/>
                    <a:pt x="15" y="38"/>
                    <a:pt x="16" y="38"/>
                  </a:cubicBezTo>
                  <a:cubicBezTo>
                    <a:pt x="31" y="37"/>
                    <a:pt x="55" y="36"/>
                    <a:pt x="64" y="34"/>
                  </a:cubicBezTo>
                  <a:cubicBezTo>
                    <a:pt x="66" y="33"/>
                    <a:pt x="65" y="26"/>
                    <a:pt x="65" y="26"/>
                  </a:cubicBezTo>
                  <a:moveTo>
                    <a:pt x="32" y="7"/>
                  </a:moveTo>
                  <a:cubicBezTo>
                    <a:pt x="42" y="7"/>
                    <a:pt x="49" y="18"/>
                    <a:pt x="50" y="28"/>
                  </a:cubicBezTo>
                  <a:cubicBezTo>
                    <a:pt x="50" y="28"/>
                    <a:pt x="49" y="29"/>
                    <a:pt x="49" y="29"/>
                  </a:cubicBezTo>
                  <a:cubicBezTo>
                    <a:pt x="45" y="30"/>
                    <a:pt x="22" y="31"/>
                    <a:pt x="16" y="30"/>
                  </a:cubicBezTo>
                  <a:cubicBezTo>
                    <a:pt x="16" y="30"/>
                    <a:pt x="15" y="30"/>
                    <a:pt x="15" y="29"/>
                  </a:cubicBezTo>
                  <a:cubicBezTo>
                    <a:pt x="16" y="16"/>
                    <a:pt x="23" y="7"/>
                    <a:pt x="32" y="7"/>
                  </a:cubicBezTo>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28" name="Freeform 25">
              <a:extLst>
                <a:ext uri="{FF2B5EF4-FFF2-40B4-BE49-F238E27FC236}">
                  <a16:creationId xmlns:a16="http://schemas.microsoft.com/office/drawing/2014/main" id="{6A431C96-BE41-177A-5C34-C40F0F722C85}"/>
                </a:ext>
              </a:extLst>
            </p:cNvPr>
            <p:cNvSpPr>
              <a:spLocks/>
            </p:cNvSpPr>
            <p:nvPr userDrawn="1"/>
          </p:nvSpPr>
          <p:spPr bwMode="auto">
            <a:xfrm>
              <a:off x="5086350" y="4456113"/>
              <a:ext cx="938213" cy="1370013"/>
            </a:xfrm>
            <a:custGeom>
              <a:avLst/>
              <a:gdLst>
                <a:gd name="T0" fmla="*/ 85 w 85"/>
                <a:gd name="T1" fmla="*/ 112 h 124"/>
                <a:gd name="T2" fmla="*/ 76 w 85"/>
                <a:gd name="T3" fmla="*/ 112 h 124"/>
                <a:gd name="T4" fmla="*/ 73 w 85"/>
                <a:gd name="T5" fmla="*/ 105 h 124"/>
                <a:gd name="T6" fmla="*/ 73 w 85"/>
                <a:gd name="T7" fmla="*/ 63 h 124"/>
                <a:gd name="T8" fmla="*/ 73 w 85"/>
                <a:gd name="T9" fmla="*/ 17 h 124"/>
                <a:gd name="T10" fmla="*/ 75 w 85"/>
                <a:gd name="T11" fmla="*/ 3 h 124"/>
                <a:gd name="T12" fmla="*/ 74 w 85"/>
                <a:gd name="T13" fmla="*/ 0 h 124"/>
                <a:gd name="T14" fmla="*/ 43 w 85"/>
                <a:gd name="T15" fmla="*/ 5 h 124"/>
                <a:gd name="T16" fmla="*/ 43 w 85"/>
                <a:gd name="T17" fmla="*/ 10 h 124"/>
                <a:gd name="T18" fmla="*/ 54 w 85"/>
                <a:gd name="T19" fmla="*/ 12 h 124"/>
                <a:gd name="T20" fmla="*/ 58 w 85"/>
                <a:gd name="T21" fmla="*/ 18 h 124"/>
                <a:gd name="T22" fmla="*/ 58 w 85"/>
                <a:gd name="T23" fmla="*/ 43 h 124"/>
                <a:gd name="T24" fmla="*/ 58 w 85"/>
                <a:gd name="T25" fmla="*/ 102 h 124"/>
                <a:gd name="T26" fmla="*/ 56 w 85"/>
                <a:gd name="T27" fmla="*/ 106 h 124"/>
                <a:gd name="T28" fmla="*/ 41 w 85"/>
                <a:gd name="T29" fmla="*/ 111 h 124"/>
                <a:gd name="T30" fmla="*/ 15 w 85"/>
                <a:gd name="T31" fmla="*/ 80 h 124"/>
                <a:gd name="T32" fmla="*/ 43 w 85"/>
                <a:gd name="T33" fmla="*/ 52 h 124"/>
                <a:gd name="T34" fmla="*/ 50 w 85"/>
                <a:gd name="T35" fmla="*/ 52 h 124"/>
                <a:gd name="T36" fmla="*/ 51 w 85"/>
                <a:gd name="T37" fmla="*/ 51 h 124"/>
                <a:gd name="T38" fmla="*/ 48 w 85"/>
                <a:gd name="T39" fmla="*/ 46 h 124"/>
                <a:gd name="T40" fmla="*/ 40 w 85"/>
                <a:gd name="T41" fmla="*/ 45 h 124"/>
                <a:gd name="T42" fmla="*/ 20 w 85"/>
                <a:gd name="T43" fmla="*/ 50 h 124"/>
                <a:gd name="T44" fmla="*/ 0 w 85"/>
                <a:gd name="T45" fmla="*/ 86 h 124"/>
                <a:gd name="T46" fmla="*/ 9 w 85"/>
                <a:gd name="T47" fmla="*/ 113 h 124"/>
                <a:gd name="T48" fmla="*/ 30 w 85"/>
                <a:gd name="T49" fmla="*/ 123 h 124"/>
                <a:gd name="T50" fmla="*/ 57 w 85"/>
                <a:gd name="T51" fmla="*/ 112 h 124"/>
                <a:gd name="T52" fmla="*/ 58 w 85"/>
                <a:gd name="T53" fmla="*/ 113 h 124"/>
                <a:gd name="T54" fmla="*/ 58 w 85"/>
                <a:gd name="T55" fmla="*/ 122 h 124"/>
                <a:gd name="T56" fmla="*/ 59 w 85"/>
                <a:gd name="T57" fmla="*/ 124 h 124"/>
                <a:gd name="T58" fmla="*/ 84 w 85"/>
                <a:gd name="T59" fmla="*/ 117 h 124"/>
                <a:gd name="T60" fmla="*/ 85 w 85"/>
                <a:gd name="T61" fmla="*/ 112 h 1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85" h="124">
                  <a:moveTo>
                    <a:pt x="85" y="112"/>
                  </a:moveTo>
                  <a:cubicBezTo>
                    <a:pt x="82" y="112"/>
                    <a:pt x="79" y="112"/>
                    <a:pt x="76" y="112"/>
                  </a:cubicBezTo>
                  <a:cubicBezTo>
                    <a:pt x="74" y="112"/>
                    <a:pt x="73" y="111"/>
                    <a:pt x="73" y="105"/>
                  </a:cubicBezTo>
                  <a:cubicBezTo>
                    <a:pt x="73" y="101"/>
                    <a:pt x="73" y="86"/>
                    <a:pt x="73" y="63"/>
                  </a:cubicBezTo>
                  <a:cubicBezTo>
                    <a:pt x="73" y="34"/>
                    <a:pt x="73" y="27"/>
                    <a:pt x="73" y="17"/>
                  </a:cubicBezTo>
                  <a:cubicBezTo>
                    <a:pt x="73" y="8"/>
                    <a:pt x="74" y="5"/>
                    <a:pt x="75" y="3"/>
                  </a:cubicBezTo>
                  <a:cubicBezTo>
                    <a:pt x="76" y="2"/>
                    <a:pt x="75" y="0"/>
                    <a:pt x="74" y="0"/>
                  </a:cubicBezTo>
                  <a:cubicBezTo>
                    <a:pt x="68" y="2"/>
                    <a:pt x="56" y="5"/>
                    <a:pt x="43" y="5"/>
                  </a:cubicBezTo>
                  <a:cubicBezTo>
                    <a:pt x="42" y="5"/>
                    <a:pt x="42" y="9"/>
                    <a:pt x="43" y="10"/>
                  </a:cubicBezTo>
                  <a:cubicBezTo>
                    <a:pt x="46" y="10"/>
                    <a:pt x="51" y="11"/>
                    <a:pt x="54" y="12"/>
                  </a:cubicBezTo>
                  <a:cubicBezTo>
                    <a:pt x="57" y="13"/>
                    <a:pt x="57" y="14"/>
                    <a:pt x="58" y="18"/>
                  </a:cubicBezTo>
                  <a:cubicBezTo>
                    <a:pt x="58" y="23"/>
                    <a:pt x="58" y="20"/>
                    <a:pt x="58" y="43"/>
                  </a:cubicBezTo>
                  <a:cubicBezTo>
                    <a:pt x="58" y="51"/>
                    <a:pt x="58" y="97"/>
                    <a:pt x="58" y="102"/>
                  </a:cubicBezTo>
                  <a:cubicBezTo>
                    <a:pt x="58" y="103"/>
                    <a:pt x="57" y="105"/>
                    <a:pt x="56" y="106"/>
                  </a:cubicBezTo>
                  <a:cubicBezTo>
                    <a:pt x="52" y="109"/>
                    <a:pt x="47" y="111"/>
                    <a:pt x="41" y="111"/>
                  </a:cubicBezTo>
                  <a:cubicBezTo>
                    <a:pt x="27" y="111"/>
                    <a:pt x="15" y="100"/>
                    <a:pt x="15" y="80"/>
                  </a:cubicBezTo>
                  <a:cubicBezTo>
                    <a:pt x="17" y="51"/>
                    <a:pt x="43" y="52"/>
                    <a:pt x="43" y="52"/>
                  </a:cubicBezTo>
                  <a:cubicBezTo>
                    <a:pt x="45" y="52"/>
                    <a:pt x="48" y="52"/>
                    <a:pt x="50" y="52"/>
                  </a:cubicBezTo>
                  <a:cubicBezTo>
                    <a:pt x="50" y="52"/>
                    <a:pt x="51" y="51"/>
                    <a:pt x="51" y="51"/>
                  </a:cubicBezTo>
                  <a:cubicBezTo>
                    <a:pt x="51" y="50"/>
                    <a:pt x="50" y="47"/>
                    <a:pt x="48" y="46"/>
                  </a:cubicBezTo>
                  <a:cubicBezTo>
                    <a:pt x="46" y="45"/>
                    <a:pt x="43" y="45"/>
                    <a:pt x="40" y="45"/>
                  </a:cubicBezTo>
                  <a:cubicBezTo>
                    <a:pt x="34" y="45"/>
                    <a:pt x="27" y="46"/>
                    <a:pt x="20" y="50"/>
                  </a:cubicBezTo>
                  <a:cubicBezTo>
                    <a:pt x="10" y="55"/>
                    <a:pt x="0" y="68"/>
                    <a:pt x="0" y="86"/>
                  </a:cubicBezTo>
                  <a:cubicBezTo>
                    <a:pt x="0" y="96"/>
                    <a:pt x="3" y="106"/>
                    <a:pt x="9" y="113"/>
                  </a:cubicBezTo>
                  <a:cubicBezTo>
                    <a:pt x="14" y="119"/>
                    <a:pt x="22" y="123"/>
                    <a:pt x="30" y="123"/>
                  </a:cubicBezTo>
                  <a:cubicBezTo>
                    <a:pt x="36" y="123"/>
                    <a:pt x="48" y="118"/>
                    <a:pt x="57" y="112"/>
                  </a:cubicBezTo>
                  <a:cubicBezTo>
                    <a:pt x="57" y="112"/>
                    <a:pt x="58" y="112"/>
                    <a:pt x="58" y="113"/>
                  </a:cubicBezTo>
                  <a:cubicBezTo>
                    <a:pt x="58" y="115"/>
                    <a:pt x="58" y="120"/>
                    <a:pt x="58" y="122"/>
                  </a:cubicBezTo>
                  <a:cubicBezTo>
                    <a:pt x="58" y="123"/>
                    <a:pt x="59" y="124"/>
                    <a:pt x="59" y="124"/>
                  </a:cubicBezTo>
                  <a:cubicBezTo>
                    <a:pt x="64" y="124"/>
                    <a:pt x="79" y="119"/>
                    <a:pt x="84" y="117"/>
                  </a:cubicBezTo>
                  <a:cubicBezTo>
                    <a:pt x="85" y="116"/>
                    <a:pt x="85" y="113"/>
                    <a:pt x="85" y="112"/>
                  </a:cubicBezTo>
                </a:path>
              </a:pathLst>
            </a:custGeom>
            <a:grpFill/>
            <a:ln>
              <a:noFill/>
            </a:ln>
          </p:spPr>
          <p:txBody>
            <a:bodyPr vert="horz" wrap="square" lIns="91440" tIns="45720" rIns="91440" bIns="45720" numCol="1" anchor="t" anchorCtr="0" compatLnSpc="1">
              <a:prstTxWarp prst="textNoShape">
                <a:avLst/>
              </a:prstTxWarp>
            </a:bodyPr>
            <a:lstStyle/>
            <a:p>
              <a:endParaRPr lang="en-US"/>
            </a:p>
          </p:txBody>
        </p:sp>
      </p:grpSp>
      <p:sp>
        <p:nvSpPr>
          <p:cNvPr id="6" name="Date Placeholder 5">
            <a:extLst>
              <a:ext uri="{FF2B5EF4-FFF2-40B4-BE49-F238E27FC236}">
                <a16:creationId xmlns:a16="http://schemas.microsoft.com/office/drawing/2014/main" id="{28AEC70C-F986-56EE-24D9-782D41ED8F3C}"/>
              </a:ext>
            </a:extLst>
          </p:cNvPr>
          <p:cNvSpPr>
            <a:spLocks noGrp="1"/>
          </p:cNvSpPr>
          <p:nvPr>
            <p:ph type="dt" sz="half" idx="10"/>
          </p:nvPr>
        </p:nvSpPr>
        <p:spPr>
          <a:xfrm>
            <a:off x="8232306" y="543600"/>
            <a:ext cx="3417293" cy="252000"/>
          </a:xfrm>
        </p:spPr>
        <p:txBody>
          <a:bodyPr/>
          <a:lstStyle>
            <a:lvl1pPr>
              <a:defRPr>
                <a:solidFill>
                  <a:schemeClr val="bg1"/>
                </a:solidFill>
              </a:defRPr>
            </a:lvl1pPr>
          </a:lstStyle>
          <a:p>
            <a:fld id="{F1D337DD-C4FE-4883-9AC7-5C0C54C43F42}" type="datetime1">
              <a:rPr lang="en-US" smtClean="0"/>
              <a:pPr/>
              <a:t>2/3/2025</a:t>
            </a:fld>
            <a:endParaRPr lang="en-US"/>
          </a:p>
        </p:txBody>
      </p:sp>
    </p:spTree>
    <p:extLst>
      <p:ext uri="{BB962C8B-B14F-4D97-AF65-F5344CB8AC3E}">
        <p14:creationId xmlns:p14="http://schemas.microsoft.com/office/powerpoint/2010/main" val="1841787906"/>
      </p:ext>
    </p:extLst>
  </p:cSld>
  <p:clrMapOvr>
    <a:masterClrMapping/>
  </p:clrMapOvr>
  <p:extLst>
    <p:ext uri="{DCECCB84-F9BA-43D5-87BE-67443E8EF086}">
      <p15:sldGuideLst xmlns:p15="http://schemas.microsoft.com/office/powerpoint/2012/main">
        <p15:guide id="2" pos="3840">
          <p15:clr>
            <a:srgbClr val="FBAE40"/>
          </p15:clr>
        </p15:guide>
      </p15:sldGuideLst>
    </p:ext>
  </p:extLst>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preserve="1" userDrawn="1">
  <p:cSld name="Introduction Slide">
    <p:spTree>
      <p:nvGrpSpPr>
        <p:cNvPr id="1" name=""/>
        <p:cNvGrpSpPr/>
        <p:nvPr/>
      </p:nvGrpSpPr>
      <p:grpSpPr>
        <a:xfrm>
          <a:off x="0" y="0"/>
          <a:ext cx="0" cy="0"/>
          <a:chOff x="0" y="0"/>
          <a:chExt cx="0" cy="0"/>
        </a:xfrm>
      </p:grpSpPr>
      <p:grpSp>
        <p:nvGrpSpPr>
          <p:cNvPr id="33" name="Group 32">
            <a:extLst>
              <a:ext uri="{FF2B5EF4-FFF2-40B4-BE49-F238E27FC236}">
                <a16:creationId xmlns:a16="http://schemas.microsoft.com/office/drawing/2014/main" id="{620ED41B-2518-1FF2-5190-FA39B70E17B8}"/>
              </a:ext>
            </a:extLst>
          </p:cNvPr>
          <p:cNvGrpSpPr>
            <a:grpSpLocks noChangeAspect="1"/>
          </p:cNvGrpSpPr>
          <p:nvPr userDrawn="1"/>
        </p:nvGrpSpPr>
        <p:grpSpPr>
          <a:xfrm>
            <a:off x="3603000" y="2448679"/>
            <a:ext cx="4986000" cy="1960641"/>
            <a:chOff x="0" y="1031875"/>
            <a:chExt cx="12192001" cy="4794251"/>
          </a:xfrm>
          <a:solidFill>
            <a:schemeClr val="accent1"/>
          </a:solidFill>
        </p:grpSpPr>
        <p:sp>
          <p:nvSpPr>
            <p:cNvPr id="11" name="Freeform 5">
              <a:extLst>
                <a:ext uri="{FF2B5EF4-FFF2-40B4-BE49-F238E27FC236}">
                  <a16:creationId xmlns:a16="http://schemas.microsoft.com/office/drawing/2014/main" id="{21CED40A-D8E5-0522-DFD2-7008AE243B00}"/>
                </a:ext>
              </a:extLst>
            </p:cNvPr>
            <p:cNvSpPr>
              <a:spLocks/>
            </p:cNvSpPr>
            <p:nvPr userDrawn="1"/>
          </p:nvSpPr>
          <p:spPr bwMode="auto">
            <a:xfrm>
              <a:off x="5119688" y="1031875"/>
              <a:ext cx="2416175" cy="2706688"/>
            </a:xfrm>
            <a:custGeom>
              <a:avLst/>
              <a:gdLst>
                <a:gd name="T0" fmla="*/ 368 w 1522"/>
                <a:gd name="T1" fmla="*/ 0 h 1705"/>
                <a:gd name="T2" fmla="*/ 0 w 1522"/>
                <a:gd name="T3" fmla="*/ 953 h 1705"/>
                <a:gd name="T4" fmla="*/ 500 w 1522"/>
                <a:gd name="T5" fmla="*/ 953 h 1705"/>
                <a:gd name="T6" fmla="*/ 611 w 1522"/>
                <a:gd name="T7" fmla="*/ 654 h 1705"/>
                <a:gd name="T8" fmla="*/ 1021 w 1522"/>
                <a:gd name="T9" fmla="*/ 1705 h 1705"/>
                <a:gd name="T10" fmla="*/ 1522 w 1522"/>
                <a:gd name="T11" fmla="*/ 1705 h 1705"/>
                <a:gd name="T12" fmla="*/ 869 w 1522"/>
                <a:gd name="T13" fmla="*/ 0 h 1705"/>
                <a:gd name="T14" fmla="*/ 368 w 1522"/>
                <a:gd name="T15" fmla="*/ 0 h 170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522" h="1705">
                  <a:moveTo>
                    <a:pt x="368" y="0"/>
                  </a:moveTo>
                  <a:lnTo>
                    <a:pt x="0" y="953"/>
                  </a:lnTo>
                  <a:lnTo>
                    <a:pt x="500" y="953"/>
                  </a:lnTo>
                  <a:lnTo>
                    <a:pt x="611" y="654"/>
                  </a:lnTo>
                  <a:lnTo>
                    <a:pt x="1021" y="1705"/>
                  </a:lnTo>
                  <a:lnTo>
                    <a:pt x="1522" y="1705"/>
                  </a:lnTo>
                  <a:lnTo>
                    <a:pt x="869" y="0"/>
                  </a:lnTo>
                  <a:lnTo>
                    <a:pt x="368" y="0"/>
                  </a:lnTo>
                  <a:close/>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12" name="Freeform 6">
              <a:extLst>
                <a:ext uri="{FF2B5EF4-FFF2-40B4-BE49-F238E27FC236}">
                  <a16:creationId xmlns:a16="http://schemas.microsoft.com/office/drawing/2014/main" id="{4EF15588-5463-23E8-0022-CFEE01954087}"/>
                </a:ext>
              </a:extLst>
            </p:cNvPr>
            <p:cNvSpPr>
              <a:spLocks/>
            </p:cNvSpPr>
            <p:nvPr userDrawn="1"/>
          </p:nvSpPr>
          <p:spPr bwMode="auto">
            <a:xfrm>
              <a:off x="4843463" y="3141663"/>
              <a:ext cx="1246188" cy="122238"/>
            </a:xfrm>
            <a:custGeom>
              <a:avLst/>
              <a:gdLst>
                <a:gd name="T0" fmla="*/ 72 w 113"/>
                <a:gd name="T1" fmla="*/ 11 h 11"/>
                <a:gd name="T2" fmla="*/ 83 w 113"/>
                <a:gd name="T3" fmla="*/ 11 h 11"/>
                <a:gd name="T4" fmla="*/ 102 w 113"/>
                <a:gd name="T5" fmla="*/ 7 h 11"/>
                <a:gd name="T6" fmla="*/ 113 w 113"/>
                <a:gd name="T7" fmla="*/ 0 h 11"/>
                <a:gd name="T8" fmla="*/ 4 w 113"/>
                <a:gd name="T9" fmla="*/ 0 h 11"/>
                <a:gd name="T10" fmla="*/ 0 w 113"/>
                <a:gd name="T11" fmla="*/ 11 h 11"/>
                <a:gd name="T12" fmla="*/ 72 w 113"/>
                <a:gd name="T13" fmla="*/ 11 h 11"/>
              </a:gdLst>
              <a:ahLst/>
              <a:cxnLst>
                <a:cxn ang="0">
                  <a:pos x="T0" y="T1"/>
                </a:cxn>
                <a:cxn ang="0">
                  <a:pos x="T2" y="T3"/>
                </a:cxn>
                <a:cxn ang="0">
                  <a:pos x="T4" y="T5"/>
                </a:cxn>
                <a:cxn ang="0">
                  <a:pos x="T6" y="T7"/>
                </a:cxn>
                <a:cxn ang="0">
                  <a:pos x="T8" y="T9"/>
                </a:cxn>
                <a:cxn ang="0">
                  <a:pos x="T10" y="T11"/>
                </a:cxn>
                <a:cxn ang="0">
                  <a:pos x="T12" y="T13"/>
                </a:cxn>
              </a:cxnLst>
              <a:rect l="0" t="0" r="r" b="b"/>
              <a:pathLst>
                <a:path w="113" h="11">
                  <a:moveTo>
                    <a:pt x="72" y="11"/>
                  </a:moveTo>
                  <a:cubicBezTo>
                    <a:pt x="83" y="11"/>
                    <a:pt x="83" y="11"/>
                    <a:pt x="83" y="11"/>
                  </a:cubicBezTo>
                  <a:cubicBezTo>
                    <a:pt x="90" y="11"/>
                    <a:pt x="96" y="10"/>
                    <a:pt x="102" y="7"/>
                  </a:cubicBezTo>
                  <a:cubicBezTo>
                    <a:pt x="106" y="6"/>
                    <a:pt x="110" y="3"/>
                    <a:pt x="113" y="0"/>
                  </a:cubicBezTo>
                  <a:cubicBezTo>
                    <a:pt x="4" y="0"/>
                    <a:pt x="4" y="0"/>
                    <a:pt x="4" y="0"/>
                  </a:cubicBezTo>
                  <a:cubicBezTo>
                    <a:pt x="0" y="11"/>
                    <a:pt x="0" y="11"/>
                    <a:pt x="0" y="11"/>
                  </a:cubicBezTo>
                  <a:cubicBezTo>
                    <a:pt x="72" y="11"/>
                    <a:pt x="72" y="11"/>
                    <a:pt x="72" y="11"/>
                  </a:cubicBezTo>
                  <a:close/>
                </a:path>
              </a:pathLst>
            </a:custGeom>
            <a:solidFill>
              <a:schemeClr val="accent3"/>
            </a:solidFill>
            <a:ln>
              <a:noFill/>
            </a:ln>
          </p:spPr>
          <p:txBody>
            <a:bodyPr vert="horz" wrap="square" lIns="91440" tIns="45720" rIns="91440" bIns="45720" numCol="1" anchor="t" anchorCtr="0" compatLnSpc="1">
              <a:prstTxWarp prst="textNoShape">
                <a:avLst/>
              </a:prstTxWarp>
            </a:bodyPr>
            <a:lstStyle/>
            <a:p>
              <a:endParaRPr lang="en-US"/>
            </a:p>
          </p:txBody>
        </p:sp>
        <p:sp>
          <p:nvSpPr>
            <p:cNvPr id="13" name="Freeform 7">
              <a:extLst>
                <a:ext uri="{FF2B5EF4-FFF2-40B4-BE49-F238E27FC236}">
                  <a16:creationId xmlns:a16="http://schemas.microsoft.com/office/drawing/2014/main" id="{3031C550-1471-2EB0-5AA2-788F45CCA348}"/>
                </a:ext>
              </a:extLst>
            </p:cNvPr>
            <p:cNvSpPr>
              <a:spLocks/>
            </p:cNvSpPr>
            <p:nvPr userDrawn="1"/>
          </p:nvSpPr>
          <p:spPr bwMode="auto">
            <a:xfrm>
              <a:off x="4932363" y="2898775"/>
              <a:ext cx="1290638" cy="122238"/>
            </a:xfrm>
            <a:custGeom>
              <a:avLst/>
              <a:gdLst>
                <a:gd name="T0" fmla="*/ 116 w 117"/>
                <a:gd name="T1" fmla="*/ 3 h 11"/>
                <a:gd name="T2" fmla="*/ 117 w 117"/>
                <a:gd name="T3" fmla="*/ 0 h 11"/>
                <a:gd name="T4" fmla="*/ 4 w 117"/>
                <a:gd name="T5" fmla="*/ 0 h 11"/>
                <a:gd name="T6" fmla="*/ 0 w 117"/>
                <a:gd name="T7" fmla="*/ 11 h 11"/>
                <a:gd name="T8" fmla="*/ 113 w 117"/>
                <a:gd name="T9" fmla="*/ 11 h 11"/>
                <a:gd name="T10" fmla="*/ 116 w 117"/>
                <a:gd name="T11" fmla="*/ 3 h 11"/>
              </a:gdLst>
              <a:ahLst/>
              <a:cxnLst>
                <a:cxn ang="0">
                  <a:pos x="T0" y="T1"/>
                </a:cxn>
                <a:cxn ang="0">
                  <a:pos x="T2" y="T3"/>
                </a:cxn>
                <a:cxn ang="0">
                  <a:pos x="T4" y="T5"/>
                </a:cxn>
                <a:cxn ang="0">
                  <a:pos x="T6" y="T7"/>
                </a:cxn>
                <a:cxn ang="0">
                  <a:pos x="T8" y="T9"/>
                </a:cxn>
                <a:cxn ang="0">
                  <a:pos x="T10" y="T11"/>
                </a:cxn>
              </a:cxnLst>
              <a:rect l="0" t="0" r="r" b="b"/>
              <a:pathLst>
                <a:path w="117" h="11">
                  <a:moveTo>
                    <a:pt x="116" y="3"/>
                  </a:moveTo>
                  <a:cubicBezTo>
                    <a:pt x="117" y="2"/>
                    <a:pt x="117" y="1"/>
                    <a:pt x="117" y="0"/>
                  </a:cubicBezTo>
                  <a:cubicBezTo>
                    <a:pt x="4" y="0"/>
                    <a:pt x="4" y="0"/>
                    <a:pt x="4" y="0"/>
                  </a:cubicBezTo>
                  <a:cubicBezTo>
                    <a:pt x="0" y="11"/>
                    <a:pt x="0" y="11"/>
                    <a:pt x="0" y="11"/>
                  </a:cubicBezTo>
                  <a:cubicBezTo>
                    <a:pt x="113" y="11"/>
                    <a:pt x="113" y="11"/>
                    <a:pt x="113" y="11"/>
                  </a:cubicBezTo>
                  <a:cubicBezTo>
                    <a:pt x="115" y="9"/>
                    <a:pt x="116" y="6"/>
                    <a:pt x="116" y="3"/>
                  </a:cubicBezTo>
                </a:path>
              </a:pathLst>
            </a:custGeom>
            <a:solidFill>
              <a:schemeClr val="accent3"/>
            </a:solidFill>
            <a:ln>
              <a:noFill/>
            </a:ln>
          </p:spPr>
          <p:txBody>
            <a:bodyPr vert="horz" wrap="square" lIns="91440" tIns="45720" rIns="91440" bIns="45720" numCol="1" anchor="t" anchorCtr="0" compatLnSpc="1">
              <a:prstTxWarp prst="textNoShape">
                <a:avLst/>
              </a:prstTxWarp>
            </a:bodyPr>
            <a:lstStyle/>
            <a:p>
              <a:endParaRPr lang="en-US"/>
            </a:p>
          </p:txBody>
        </p:sp>
        <p:sp>
          <p:nvSpPr>
            <p:cNvPr id="14" name="Freeform 8">
              <a:extLst>
                <a:ext uri="{FF2B5EF4-FFF2-40B4-BE49-F238E27FC236}">
                  <a16:creationId xmlns:a16="http://schemas.microsoft.com/office/drawing/2014/main" id="{DB26B73A-68BF-7175-939B-55A99353520E}"/>
                </a:ext>
              </a:extLst>
            </p:cNvPr>
            <p:cNvSpPr>
              <a:spLocks/>
            </p:cNvSpPr>
            <p:nvPr userDrawn="1"/>
          </p:nvSpPr>
          <p:spPr bwMode="auto">
            <a:xfrm>
              <a:off x="5019675" y="2667000"/>
              <a:ext cx="1181100" cy="120650"/>
            </a:xfrm>
            <a:custGeom>
              <a:avLst/>
              <a:gdLst>
                <a:gd name="T0" fmla="*/ 104 w 107"/>
                <a:gd name="T1" fmla="*/ 6 h 11"/>
                <a:gd name="T2" fmla="*/ 85 w 107"/>
                <a:gd name="T3" fmla="*/ 0 h 11"/>
                <a:gd name="T4" fmla="*/ 77 w 107"/>
                <a:gd name="T5" fmla="*/ 0 h 11"/>
                <a:gd name="T6" fmla="*/ 5 w 107"/>
                <a:gd name="T7" fmla="*/ 0 h 11"/>
                <a:gd name="T8" fmla="*/ 0 w 107"/>
                <a:gd name="T9" fmla="*/ 11 h 11"/>
                <a:gd name="T10" fmla="*/ 107 w 107"/>
                <a:gd name="T11" fmla="*/ 11 h 11"/>
                <a:gd name="T12" fmla="*/ 104 w 107"/>
                <a:gd name="T13" fmla="*/ 6 h 11"/>
              </a:gdLst>
              <a:ahLst/>
              <a:cxnLst>
                <a:cxn ang="0">
                  <a:pos x="T0" y="T1"/>
                </a:cxn>
                <a:cxn ang="0">
                  <a:pos x="T2" y="T3"/>
                </a:cxn>
                <a:cxn ang="0">
                  <a:pos x="T4" y="T5"/>
                </a:cxn>
                <a:cxn ang="0">
                  <a:pos x="T6" y="T7"/>
                </a:cxn>
                <a:cxn ang="0">
                  <a:pos x="T8" y="T9"/>
                </a:cxn>
                <a:cxn ang="0">
                  <a:pos x="T10" y="T11"/>
                </a:cxn>
                <a:cxn ang="0">
                  <a:pos x="T12" y="T13"/>
                </a:cxn>
              </a:cxnLst>
              <a:rect l="0" t="0" r="r" b="b"/>
              <a:pathLst>
                <a:path w="107" h="11">
                  <a:moveTo>
                    <a:pt x="104" y="6"/>
                  </a:moveTo>
                  <a:cubicBezTo>
                    <a:pt x="100" y="2"/>
                    <a:pt x="94" y="0"/>
                    <a:pt x="85" y="0"/>
                  </a:cubicBezTo>
                  <a:cubicBezTo>
                    <a:pt x="77" y="0"/>
                    <a:pt x="77" y="0"/>
                    <a:pt x="77" y="0"/>
                  </a:cubicBezTo>
                  <a:cubicBezTo>
                    <a:pt x="5" y="0"/>
                    <a:pt x="5" y="0"/>
                    <a:pt x="5" y="0"/>
                  </a:cubicBezTo>
                  <a:cubicBezTo>
                    <a:pt x="0" y="11"/>
                    <a:pt x="0" y="11"/>
                    <a:pt x="0" y="11"/>
                  </a:cubicBezTo>
                  <a:cubicBezTo>
                    <a:pt x="107" y="11"/>
                    <a:pt x="107" y="11"/>
                    <a:pt x="107" y="11"/>
                  </a:cubicBezTo>
                  <a:cubicBezTo>
                    <a:pt x="107" y="9"/>
                    <a:pt x="106" y="8"/>
                    <a:pt x="104" y="6"/>
                  </a:cubicBezTo>
                </a:path>
              </a:pathLst>
            </a:custGeom>
            <a:solidFill>
              <a:schemeClr val="accent3"/>
            </a:solidFill>
            <a:ln>
              <a:noFill/>
            </a:ln>
          </p:spPr>
          <p:txBody>
            <a:bodyPr vert="horz" wrap="square" lIns="91440" tIns="45720" rIns="91440" bIns="45720" numCol="1" anchor="t" anchorCtr="0" compatLnSpc="1">
              <a:prstTxWarp prst="textNoShape">
                <a:avLst/>
              </a:prstTxWarp>
            </a:bodyPr>
            <a:lstStyle/>
            <a:p>
              <a:endParaRPr lang="en-US"/>
            </a:p>
          </p:txBody>
        </p:sp>
        <p:sp>
          <p:nvSpPr>
            <p:cNvPr id="15" name="Freeform 9">
              <a:extLst>
                <a:ext uri="{FF2B5EF4-FFF2-40B4-BE49-F238E27FC236}">
                  <a16:creationId xmlns:a16="http://schemas.microsoft.com/office/drawing/2014/main" id="{696D4C79-1CFA-B118-A432-FBC7DEB5B716}"/>
                </a:ext>
              </a:extLst>
            </p:cNvPr>
            <p:cNvSpPr>
              <a:spLocks/>
            </p:cNvSpPr>
            <p:nvPr userDrawn="1"/>
          </p:nvSpPr>
          <p:spPr bwMode="auto">
            <a:xfrm>
              <a:off x="4754563" y="3384550"/>
              <a:ext cx="839788" cy="111125"/>
            </a:xfrm>
            <a:custGeom>
              <a:avLst/>
              <a:gdLst>
                <a:gd name="T0" fmla="*/ 529 w 529"/>
                <a:gd name="T1" fmla="*/ 0 h 70"/>
                <a:gd name="T2" fmla="*/ 28 w 529"/>
                <a:gd name="T3" fmla="*/ 0 h 70"/>
                <a:gd name="T4" fmla="*/ 0 w 529"/>
                <a:gd name="T5" fmla="*/ 70 h 70"/>
                <a:gd name="T6" fmla="*/ 501 w 529"/>
                <a:gd name="T7" fmla="*/ 70 h 70"/>
                <a:gd name="T8" fmla="*/ 529 w 529"/>
                <a:gd name="T9" fmla="*/ 0 h 70"/>
              </a:gdLst>
              <a:ahLst/>
              <a:cxnLst>
                <a:cxn ang="0">
                  <a:pos x="T0" y="T1"/>
                </a:cxn>
                <a:cxn ang="0">
                  <a:pos x="T2" y="T3"/>
                </a:cxn>
                <a:cxn ang="0">
                  <a:pos x="T4" y="T5"/>
                </a:cxn>
                <a:cxn ang="0">
                  <a:pos x="T6" y="T7"/>
                </a:cxn>
                <a:cxn ang="0">
                  <a:pos x="T8" y="T9"/>
                </a:cxn>
              </a:cxnLst>
              <a:rect l="0" t="0" r="r" b="b"/>
              <a:pathLst>
                <a:path w="529" h="70">
                  <a:moveTo>
                    <a:pt x="529" y="0"/>
                  </a:moveTo>
                  <a:lnTo>
                    <a:pt x="28" y="0"/>
                  </a:lnTo>
                  <a:lnTo>
                    <a:pt x="0" y="70"/>
                  </a:lnTo>
                  <a:lnTo>
                    <a:pt x="501" y="70"/>
                  </a:lnTo>
                  <a:lnTo>
                    <a:pt x="529" y="0"/>
                  </a:lnTo>
                  <a:close/>
                </a:path>
              </a:pathLst>
            </a:custGeom>
            <a:solidFill>
              <a:schemeClr val="accent3"/>
            </a:solidFill>
            <a:ln>
              <a:noFill/>
            </a:ln>
          </p:spPr>
          <p:txBody>
            <a:bodyPr vert="horz" wrap="square" lIns="91440" tIns="45720" rIns="91440" bIns="45720" numCol="1" anchor="t" anchorCtr="0" compatLnSpc="1">
              <a:prstTxWarp prst="textNoShape">
                <a:avLst/>
              </a:prstTxWarp>
            </a:bodyPr>
            <a:lstStyle/>
            <a:p>
              <a:endParaRPr lang="en-US"/>
            </a:p>
          </p:txBody>
        </p:sp>
        <p:sp>
          <p:nvSpPr>
            <p:cNvPr id="16" name="Freeform 10">
              <a:extLst>
                <a:ext uri="{FF2B5EF4-FFF2-40B4-BE49-F238E27FC236}">
                  <a16:creationId xmlns:a16="http://schemas.microsoft.com/office/drawing/2014/main" id="{5AA8E3B9-7E7E-64E8-7A94-2F8964539FAD}"/>
                </a:ext>
              </a:extLst>
            </p:cNvPr>
            <p:cNvSpPr>
              <a:spLocks/>
            </p:cNvSpPr>
            <p:nvPr userDrawn="1"/>
          </p:nvSpPr>
          <p:spPr bwMode="auto">
            <a:xfrm>
              <a:off x="4656138" y="3616325"/>
              <a:ext cx="849313" cy="122238"/>
            </a:xfrm>
            <a:custGeom>
              <a:avLst/>
              <a:gdLst>
                <a:gd name="T0" fmla="*/ 535 w 535"/>
                <a:gd name="T1" fmla="*/ 0 h 77"/>
                <a:gd name="T2" fmla="*/ 28 w 535"/>
                <a:gd name="T3" fmla="*/ 0 h 77"/>
                <a:gd name="T4" fmla="*/ 0 w 535"/>
                <a:gd name="T5" fmla="*/ 77 h 77"/>
                <a:gd name="T6" fmla="*/ 507 w 535"/>
                <a:gd name="T7" fmla="*/ 77 h 77"/>
                <a:gd name="T8" fmla="*/ 535 w 535"/>
                <a:gd name="T9" fmla="*/ 0 h 77"/>
              </a:gdLst>
              <a:ahLst/>
              <a:cxnLst>
                <a:cxn ang="0">
                  <a:pos x="T0" y="T1"/>
                </a:cxn>
                <a:cxn ang="0">
                  <a:pos x="T2" y="T3"/>
                </a:cxn>
                <a:cxn ang="0">
                  <a:pos x="T4" y="T5"/>
                </a:cxn>
                <a:cxn ang="0">
                  <a:pos x="T6" y="T7"/>
                </a:cxn>
                <a:cxn ang="0">
                  <a:pos x="T8" y="T9"/>
                </a:cxn>
              </a:cxnLst>
              <a:rect l="0" t="0" r="r" b="b"/>
              <a:pathLst>
                <a:path w="535" h="77">
                  <a:moveTo>
                    <a:pt x="535" y="0"/>
                  </a:moveTo>
                  <a:lnTo>
                    <a:pt x="28" y="0"/>
                  </a:lnTo>
                  <a:lnTo>
                    <a:pt x="0" y="77"/>
                  </a:lnTo>
                  <a:lnTo>
                    <a:pt x="507" y="77"/>
                  </a:lnTo>
                  <a:lnTo>
                    <a:pt x="535" y="0"/>
                  </a:lnTo>
                  <a:close/>
                </a:path>
              </a:pathLst>
            </a:custGeom>
            <a:solidFill>
              <a:schemeClr val="accent3"/>
            </a:solidFill>
            <a:ln>
              <a:noFill/>
            </a:ln>
          </p:spPr>
          <p:txBody>
            <a:bodyPr vert="horz" wrap="square" lIns="91440" tIns="45720" rIns="91440" bIns="45720" numCol="1" anchor="t" anchorCtr="0" compatLnSpc="1">
              <a:prstTxWarp prst="textNoShape">
                <a:avLst/>
              </a:prstTxWarp>
            </a:bodyPr>
            <a:lstStyle/>
            <a:p>
              <a:endParaRPr lang="en-US"/>
            </a:p>
          </p:txBody>
        </p:sp>
        <p:sp>
          <p:nvSpPr>
            <p:cNvPr id="17" name="Freeform 11">
              <a:extLst>
                <a:ext uri="{FF2B5EF4-FFF2-40B4-BE49-F238E27FC236}">
                  <a16:creationId xmlns:a16="http://schemas.microsoft.com/office/drawing/2014/main" id="{8B6A4B93-BFAE-E2D8-230B-537CE63A3E35}"/>
                </a:ext>
              </a:extLst>
            </p:cNvPr>
            <p:cNvSpPr>
              <a:spLocks noEditPoints="1"/>
            </p:cNvSpPr>
            <p:nvPr userDrawn="1"/>
          </p:nvSpPr>
          <p:spPr bwMode="auto">
            <a:xfrm>
              <a:off x="4292600" y="4930775"/>
              <a:ext cx="727075" cy="884238"/>
            </a:xfrm>
            <a:custGeom>
              <a:avLst/>
              <a:gdLst>
                <a:gd name="T0" fmla="*/ 64 w 66"/>
                <a:gd name="T1" fmla="*/ 26 h 80"/>
                <a:gd name="T2" fmla="*/ 37 w 66"/>
                <a:gd name="T3" fmla="*/ 0 h 80"/>
                <a:gd name="T4" fmla="*/ 17 w 66"/>
                <a:gd name="T5" fmla="*/ 6 h 80"/>
                <a:gd name="T6" fmla="*/ 0 w 66"/>
                <a:gd name="T7" fmla="*/ 41 h 80"/>
                <a:gd name="T8" fmla="*/ 11 w 66"/>
                <a:gd name="T9" fmla="*/ 71 h 80"/>
                <a:gd name="T10" fmla="*/ 34 w 66"/>
                <a:gd name="T11" fmla="*/ 80 h 80"/>
                <a:gd name="T12" fmla="*/ 65 w 66"/>
                <a:gd name="T13" fmla="*/ 66 h 80"/>
                <a:gd name="T14" fmla="*/ 66 w 66"/>
                <a:gd name="T15" fmla="*/ 61 h 80"/>
                <a:gd name="T16" fmla="*/ 65 w 66"/>
                <a:gd name="T17" fmla="*/ 60 h 80"/>
                <a:gd name="T18" fmla="*/ 43 w 66"/>
                <a:gd name="T19" fmla="*/ 68 h 80"/>
                <a:gd name="T20" fmla="*/ 22 w 66"/>
                <a:gd name="T21" fmla="*/ 59 h 80"/>
                <a:gd name="T22" fmla="*/ 14 w 66"/>
                <a:gd name="T23" fmla="*/ 40 h 80"/>
                <a:gd name="T24" fmla="*/ 15 w 66"/>
                <a:gd name="T25" fmla="*/ 38 h 80"/>
                <a:gd name="T26" fmla="*/ 64 w 66"/>
                <a:gd name="T27" fmla="*/ 34 h 80"/>
                <a:gd name="T28" fmla="*/ 64 w 66"/>
                <a:gd name="T29" fmla="*/ 26 h 80"/>
                <a:gd name="T30" fmla="*/ 32 w 66"/>
                <a:gd name="T31" fmla="*/ 7 h 80"/>
                <a:gd name="T32" fmla="*/ 49 w 66"/>
                <a:gd name="T33" fmla="*/ 28 h 80"/>
                <a:gd name="T34" fmla="*/ 48 w 66"/>
                <a:gd name="T35" fmla="*/ 29 h 80"/>
                <a:gd name="T36" fmla="*/ 16 w 66"/>
                <a:gd name="T37" fmla="*/ 30 h 80"/>
                <a:gd name="T38" fmla="*/ 15 w 66"/>
                <a:gd name="T39" fmla="*/ 29 h 80"/>
                <a:gd name="T40" fmla="*/ 32 w 66"/>
                <a:gd name="T41" fmla="*/ 7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66" h="80">
                  <a:moveTo>
                    <a:pt x="64" y="26"/>
                  </a:moveTo>
                  <a:cubicBezTo>
                    <a:pt x="62" y="16"/>
                    <a:pt x="56" y="0"/>
                    <a:pt x="37" y="0"/>
                  </a:cubicBezTo>
                  <a:cubicBezTo>
                    <a:pt x="31" y="0"/>
                    <a:pt x="23" y="2"/>
                    <a:pt x="17" y="6"/>
                  </a:cubicBezTo>
                  <a:cubicBezTo>
                    <a:pt x="7" y="13"/>
                    <a:pt x="0" y="24"/>
                    <a:pt x="0" y="41"/>
                  </a:cubicBezTo>
                  <a:cubicBezTo>
                    <a:pt x="0" y="52"/>
                    <a:pt x="3" y="63"/>
                    <a:pt x="11" y="71"/>
                  </a:cubicBezTo>
                  <a:cubicBezTo>
                    <a:pt x="17" y="77"/>
                    <a:pt x="24" y="80"/>
                    <a:pt x="34" y="80"/>
                  </a:cubicBezTo>
                  <a:cubicBezTo>
                    <a:pt x="43" y="80"/>
                    <a:pt x="56" y="76"/>
                    <a:pt x="65" y="66"/>
                  </a:cubicBezTo>
                  <a:cubicBezTo>
                    <a:pt x="65" y="66"/>
                    <a:pt x="66" y="62"/>
                    <a:pt x="66" y="61"/>
                  </a:cubicBezTo>
                  <a:cubicBezTo>
                    <a:pt x="65" y="60"/>
                    <a:pt x="65" y="60"/>
                    <a:pt x="65" y="60"/>
                  </a:cubicBezTo>
                  <a:cubicBezTo>
                    <a:pt x="58" y="66"/>
                    <a:pt x="51" y="68"/>
                    <a:pt x="43" y="68"/>
                  </a:cubicBezTo>
                  <a:cubicBezTo>
                    <a:pt x="34" y="68"/>
                    <a:pt x="28" y="65"/>
                    <a:pt x="22" y="59"/>
                  </a:cubicBezTo>
                  <a:cubicBezTo>
                    <a:pt x="18" y="54"/>
                    <a:pt x="15" y="46"/>
                    <a:pt x="14" y="40"/>
                  </a:cubicBezTo>
                  <a:cubicBezTo>
                    <a:pt x="14" y="39"/>
                    <a:pt x="15" y="38"/>
                    <a:pt x="15" y="38"/>
                  </a:cubicBezTo>
                  <a:cubicBezTo>
                    <a:pt x="31" y="37"/>
                    <a:pt x="54" y="36"/>
                    <a:pt x="64" y="34"/>
                  </a:cubicBezTo>
                  <a:cubicBezTo>
                    <a:pt x="65" y="33"/>
                    <a:pt x="64" y="26"/>
                    <a:pt x="64" y="26"/>
                  </a:cubicBezTo>
                  <a:moveTo>
                    <a:pt x="32" y="7"/>
                  </a:moveTo>
                  <a:cubicBezTo>
                    <a:pt x="42" y="7"/>
                    <a:pt x="48" y="18"/>
                    <a:pt x="49" y="28"/>
                  </a:cubicBezTo>
                  <a:cubicBezTo>
                    <a:pt x="49" y="28"/>
                    <a:pt x="49" y="29"/>
                    <a:pt x="48" y="29"/>
                  </a:cubicBezTo>
                  <a:cubicBezTo>
                    <a:pt x="44" y="30"/>
                    <a:pt x="22" y="31"/>
                    <a:pt x="16" y="30"/>
                  </a:cubicBezTo>
                  <a:cubicBezTo>
                    <a:pt x="15" y="30"/>
                    <a:pt x="15" y="30"/>
                    <a:pt x="15" y="29"/>
                  </a:cubicBezTo>
                  <a:cubicBezTo>
                    <a:pt x="16" y="16"/>
                    <a:pt x="22" y="7"/>
                    <a:pt x="32" y="7"/>
                  </a:cubicBezTo>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18" name="Freeform 12">
              <a:extLst>
                <a:ext uri="{FF2B5EF4-FFF2-40B4-BE49-F238E27FC236}">
                  <a16:creationId xmlns:a16="http://schemas.microsoft.com/office/drawing/2014/main" id="{1167BAB9-18DA-334E-4E89-2D079C2EF6A3}"/>
                </a:ext>
              </a:extLst>
            </p:cNvPr>
            <p:cNvSpPr>
              <a:spLocks noEditPoints="1"/>
            </p:cNvSpPr>
            <p:nvPr userDrawn="1"/>
          </p:nvSpPr>
          <p:spPr bwMode="auto">
            <a:xfrm>
              <a:off x="0" y="4489450"/>
              <a:ext cx="1268413" cy="1314450"/>
            </a:xfrm>
            <a:custGeom>
              <a:avLst/>
              <a:gdLst>
                <a:gd name="T0" fmla="*/ 17 w 115"/>
                <a:gd name="T1" fmla="*/ 95 h 119"/>
                <a:gd name="T2" fmla="*/ 49 w 115"/>
                <a:gd name="T3" fmla="*/ 11 h 119"/>
                <a:gd name="T4" fmla="*/ 52 w 115"/>
                <a:gd name="T5" fmla="*/ 0 h 119"/>
                <a:gd name="T6" fmla="*/ 59 w 115"/>
                <a:gd name="T7" fmla="*/ 0 h 119"/>
                <a:gd name="T8" fmla="*/ 65 w 115"/>
                <a:gd name="T9" fmla="*/ 0 h 119"/>
                <a:gd name="T10" fmla="*/ 68 w 115"/>
                <a:gd name="T11" fmla="*/ 10 h 119"/>
                <a:gd name="T12" fmla="*/ 100 w 115"/>
                <a:gd name="T13" fmla="*/ 98 h 119"/>
                <a:gd name="T14" fmla="*/ 114 w 115"/>
                <a:gd name="T15" fmla="*/ 113 h 119"/>
                <a:gd name="T16" fmla="*/ 114 w 115"/>
                <a:gd name="T17" fmla="*/ 119 h 119"/>
                <a:gd name="T18" fmla="*/ 97 w 115"/>
                <a:gd name="T19" fmla="*/ 118 h 119"/>
                <a:gd name="T20" fmla="*/ 76 w 115"/>
                <a:gd name="T21" fmla="*/ 119 h 119"/>
                <a:gd name="T22" fmla="*/ 76 w 115"/>
                <a:gd name="T23" fmla="*/ 113 h 119"/>
                <a:gd name="T24" fmla="*/ 82 w 115"/>
                <a:gd name="T25" fmla="*/ 111 h 119"/>
                <a:gd name="T26" fmla="*/ 84 w 115"/>
                <a:gd name="T27" fmla="*/ 106 h 119"/>
                <a:gd name="T28" fmla="*/ 73 w 115"/>
                <a:gd name="T29" fmla="*/ 73 h 119"/>
                <a:gd name="T30" fmla="*/ 71 w 115"/>
                <a:gd name="T31" fmla="*/ 72 h 119"/>
                <a:gd name="T32" fmla="*/ 53 w 115"/>
                <a:gd name="T33" fmla="*/ 72 h 119"/>
                <a:gd name="T34" fmla="*/ 37 w 115"/>
                <a:gd name="T35" fmla="*/ 72 h 119"/>
                <a:gd name="T36" fmla="*/ 35 w 115"/>
                <a:gd name="T37" fmla="*/ 74 h 119"/>
                <a:gd name="T38" fmla="*/ 25 w 115"/>
                <a:gd name="T39" fmla="*/ 105 h 119"/>
                <a:gd name="T40" fmla="*/ 29 w 115"/>
                <a:gd name="T41" fmla="*/ 112 h 119"/>
                <a:gd name="T42" fmla="*/ 36 w 115"/>
                <a:gd name="T43" fmla="*/ 113 h 119"/>
                <a:gd name="T44" fmla="*/ 36 w 115"/>
                <a:gd name="T45" fmla="*/ 119 h 119"/>
                <a:gd name="T46" fmla="*/ 15 w 115"/>
                <a:gd name="T47" fmla="*/ 118 h 119"/>
                <a:gd name="T48" fmla="*/ 1 w 115"/>
                <a:gd name="T49" fmla="*/ 119 h 119"/>
                <a:gd name="T50" fmla="*/ 1 w 115"/>
                <a:gd name="T51" fmla="*/ 113 h 119"/>
                <a:gd name="T52" fmla="*/ 17 w 115"/>
                <a:gd name="T53" fmla="*/ 95 h 119"/>
                <a:gd name="T54" fmla="*/ 54 w 115"/>
                <a:gd name="T55" fmla="*/ 20 h 119"/>
                <a:gd name="T56" fmla="*/ 39 w 115"/>
                <a:gd name="T57" fmla="*/ 62 h 119"/>
                <a:gd name="T58" fmla="*/ 40 w 115"/>
                <a:gd name="T59" fmla="*/ 63 h 119"/>
                <a:gd name="T60" fmla="*/ 56 w 115"/>
                <a:gd name="T61" fmla="*/ 63 h 119"/>
                <a:gd name="T62" fmla="*/ 68 w 115"/>
                <a:gd name="T63" fmla="*/ 63 h 119"/>
                <a:gd name="T64" fmla="*/ 69 w 115"/>
                <a:gd name="T65" fmla="*/ 61 h 119"/>
                <a:gd name="T66" fmla="*/ 55 w 115"/>
                <a:gd name="T67" fmla="*/ 20 h 119"/>
                <a:gd name="T68" fmla="*/ 54 w 115"/>
                <a:gd name="T69" fmla="*/ 20 h 1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115" h="119">
                  <a:moveTo>
                    <a:pt x="17" y="95"/>
                  </a:moveTo>
                  <a:cubicBezTo>
                    <a:pt x="27" y="72"/>
                    <a:pt x="45" y="23"/>
                    <a:pt x="49" y="11"/>
                  </a:cubicBezTo>
                  <a:cubicBezTo>
                    <a:pt x="51" y="7"/>
                    <a:pt x="52" y="3"/>
                    <a:pt x="52" y="0"/>
                  </a:cubicBezTo>
                  <a:cubicBezTo>
                    <a:pt x="53" y="0"/>
                    <a:pt x="56" y="0"/>
                    <a:pt x="59" y="0"/>
                  </a:cubicBezTo>
                  <a:cubicBezTo>
                    <a:pt x="63" y="0"/>
                    <a:pt x="65" y="0"/>
                    <a:pt x="65" y="0"/>
                  </a:cubicBezTo>
                  <a:cubicBezTo>
                    <a:pt x="66" y="3"/>
                    <a:pt x="67" y="7"/>
                    <a:pt x="68" y="10"/>
                  </a:cubicBezTo>
                  <a:cubicBezTo>
                    <a:pt x="72" y="21"/>
                    <a:pt x="93" y="82"/>
                    <a:pt x="100" y="98"/>
                  </a:cubicBezTo>
                  <a:cubicBezTo>
                    <a:pt x="106" y="111"/>
                    <a:pt x="105" y="112"/>
                    <a:pt x="114" y="113"/>
                  </a:cubicBezTo>
                  <a:cubicBezTo>
                    <a:pt x="115" y="113"/>
                    <a:pt x="114" y="118"/>
                    <a:pt x="114" y="119"/>
                  </a:cubicBezTo>
                  <a:cubicBezTo>
                    <a:pt x="109" y="119"/>
                    <a:pt x="106" y="118"/>
                    <a:pt x="97" y="118"/>
                  </a:cubicBezTo>
                  <a:cubicBezTo>
                    <a:pt x="88" y="118"/>
                    <a:pt x="80" y="119"/>
                    <a:pt x="76" y="119"/>
                  </a:cubicBezTo>
                  <a:cubicBezTo>
                    <a:pt x="76" y="118"/>
                    <a:pt x="75" y="114"/>
                    <a:pt x="76" y="113"/>
                  </a:cubicBezTo>
                  <a:cubicBezTo>
                    <a:pt x="80" y="113"/>
                    <a:pt x="80" y="113"/>
                    <a:pt x="82" y="111"/>
                  </a:cubicBezTo>
                  <a:cubicBezTo>
                    <a:pt x="84" y="109"/>
                    <a:pt x="85" y="108"/>
                    <a:pt x="84" y="106"/>
                  </a:cubicBezTo>
                  <a:cubicBezTo>
                    <a:pt x="82" y="98"/>
                    <a:pt x="76" y="82"/>
                    <a:pt x="73" y="73"/>
                  </a:cubicBezTo>
                  <a:cubicBezTo>
                    <a:pt x="73" y="73"/>
                    <a:pt x="71" y="72"/>
                    <a:pt x="71" y="72"/>
                  </a:cubicBezTo>
                  <a:cubicBezTo>
                    <a:pt x="68" y="72"/>
                    <a:pt x="62" y="72"/>
                    <a:pt x="53" y="72"/>
                  </a:cubicBezTo>
                  <a:cubicBezTo>
                    <a:pt x="41" y="72"/>
                    <a:pt x="39" y="72"/>
                    <a:pt x="37" y="72"/>
                  </a:cubicBezTo>
                  <a:cubicBezTo>
                    <a:pt x="36" y="72"/>
                    <a:pt x="35" y="73"/>
                    <a:pt x="35" y="74"/>
                  </a:cubicBezTo>
                  <a:cubicBezTo>
                    <a:pt x="31" y="84"/>
                    <a:pt x="25" y="100"/>
                    <a:pt x="25" y="105"/>
                  </a:cubicBezTo>
                  <a:cubicBezTo>
                    <a:pt x="25" y="108"/>
                    <a:pt x="25" y="111"/>
                    <a:pt x="29" y="112"/>
                  </a:cubicBezTo>
                  <a:cubicBezTo>
                    <a:pt x="32" y="112"/>
                    <a:pt x="33" y="113"/>
                    <a:pt x="36" y="113"/>
                  </a:cubicBezTo>
                  <a:cubicBezTo>
                    <a:pt x="37" y="113"/>
                    <a:pt x="36" y="118"/>
                    <a:pt x="36" y="119"/>
                  </a:cubicBezTo>
                  <a:cubicBezTo>
                    <a:pt x="32" y="119"/>
                    <a:pt x="26" y="118"/>
                    <a:pt x="15" y="118"/>
                  </a:cubicBezTo>
                  <a:cubicBezTo>
                    <a:pt x="4" y="118"/>
                    <a:pt x="5" y="119"/>
                    <a:pt x="1" y="119"/>
                  </a:cubicBezTo>
                  <a:cubicBezTo>
                    <a:pt x="0" y="118"/>
                    <a:pt x="0" y="113"/>
                    <a:pt x="1" y="113"/>
                  </a:cubicBezTo>
                  <a:cubicBezTo>
                    <a:pt x="11" y="112"/>
                    <a:pt x="11" y="110"/>
                    <a:pt x="17" y="95"/>
                  </a:cubicBezTo>
                  <a:moveTo>
                    <a:pt x="54" y="20"/>
                  </a:moveTo>
                  <a:cubicBezTo>
                    <a:pt x="51" y="30"/>
                    <a:pt x="43" y="52"/>
                    <a:pt x="39" y="62"/>
                  </a:cubicBezTo>
                  <a:cubicBezTo>
                    <a:pt x="39" y="62"/>
                    <a:pt x="40" y="63"/>
                    <a:pt x="40" y="63"/>
                  </a:cubicBezTo>
                  <a:cubicBezTo>
                    <a:pt x="42" y="63"/>
                    <a:pt x="48" y="63"/>
                    <a:pt x="56" y="63"/>
                  </a:cubicBezTo>
                  <a:cubicBezTo>
                    <a:pt x="60" y="63"/>
                    <a:pt x="66" y="63"/>
                    <a:pt x="68" y="63"/>
                  </a:cubicBezTo>
                  <a:cubicBezTo>
                    <a:pt x="69" y="63"/>
                    <a:pt x="69" y="62"/>
                    <a:pt x="69" y="61"/>
                  </a:cubicBezTo>
                  <a:cubicBezTo>
                    <a:pt x="65" y="50"/>
                    <a:pt x="58" y="28"/>
                    <a:pt x="55" y="20"/>
                  </a:cubicBezTo>
                  <a:cubicBezTo>
                    <a:pt x="55" y="20"/>
                    <a:pt x="54" y="20"/>
                    <a:pt x="54" y="20"/>
                  </a:cubicBezTo>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19" name="Freeform 13">
              <a:extLst>
                <a:ext uri="{FF2B5EF4-FFF2-40B4-BE49-F238E27FC236}">
                  <a16:creationId xmlns:a16="http://schemas.microsoft.com/office/drawing/2014/main" id="{64B3F84F-EBD0-EA13-59DC-2C83321B37CE}"/>
                </a:ext>
              </a:extLst>
            </p:cNvPr>
            <p:cNvSpPr>
              <a:spLocks/>
            </p:cNvSpPr>
            <p:nvPr userDrawn="1"/>
          </p:nvSpPr>
          <p:spPr bwMode="auto">
            <a:xfrm>
              <a:off x="1312863" y="4930775"/>
              <a:ext cx="595313" cy="884238"/>
            </a:xfrm>
            <a:custGeom>
              <a:avLst/>
              <a:gdLst>
                <a:gd name="T0" fmla="*/ 49 w 54"/>
                <a:gd name="T1" fmla="*/ 22 h 80"/>
                <a:gd name="T2" fmla="*/ 44 w 54"/>
                <a:gd name="T3" fmla="*/ 22 h 80"/>
                <a:gd name="T4" fmla="*/ 37 w 54"/>
                <a:gd name="T5" fmla="*/ 8 h 80"/>
                <a:gd name="T6" fmla="*/ 28 w 54"/>
                <a:gd name="T7" fmla="*/ 6 h 80"/>
                <a:gd name="T8" fmla="*/ 16 w 54"/>
                <a:gd name="T9" fmla="*/ 17 h 80"/>
                <a:gd name="T10" fmla="*/ 34 w 54"/>
                <a:gd name="T11" fmla="*/ 34 h 80"/>
                <a:gd name="T12" fmla="*/ 54 w 54"/>
                <a:gd name="T13" fmla="*/ 57 h 80"/>
                <a:gd name="T14" fmla="*/ 24 w 54"/>
                <a:gd name="T15" fmla="*/ 80 h 80"/>
                <a:gd name="T16" fmla="*/ 4 w 54"/>
                <a:gd name="T17" fmla="*/ 77 h 80"/>
                <a:gd name="T18" fmla="*/ 0 w 54"/>
                <a:gd name="T19" fmla="*/ 56 h 80"/>
                <a:gd name="T20" fmla="*/ 6 w 54"/>
                <a:gd name="T21" fmla="*/ 54 h 80"/>
                <a:gd name="T22" fmla="*/ 17 w 54"/>
                <a:gd name="T23" fmla="*/ 72 h 80"/>
                <a:gd name="T24" fmla="*/ 27 w 54"/>
                <a:gd name="T25" fmla="*/ 74 h 80"/>
                <a:gd name="T26" fmla="*/ 40 w 54"/>
                <a:gd name="T27" fmla="*/ 63 h 80"/>
                <a:gd name="T28" fmla="*/ 24 w 54"/>
                <a:gd name="T29" fmla="*/ 47 h 80"/>
                <a:gd name="T30" fmla="*/ 3 w 54"/>
                <a:gd name="T31" fmla="*/ 22 h 80"/>
                <a:gd name="T32" fmla="*/ 31 w 54"/>
                <a:gd name="T33" fmla="*/ 0 h 80"/>
                <a:gd name="T34" fmla="*/ 44 w 54"/>
                <a:gd name="T35" fmla="*/ 1 h 80"/>
                <a:gd name="T36" fmla="*/ 51 w 54"/>
                <a:gd name="T37" fmla="*/ 2 h 80"/>
                <a:gd name="T38" fmla="*/ 49 w 54"/>
                <a:gd name="T39" fmla="*/ 22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54" h="80">
                  <a:moveTo>
                    <a:pt x="49" y="22"/>
                  </a:moveTo>
                  <a:cubicBezTo>
                    <a:pt x="48" y="23"/>
                    <a:pt x="45" y="23"/>
                    <a:pt x="44" y="22"/>
                  </a:cubicBezTo>
                  <a:cubicBezTo>
                    <a:pt x="43" y="14"/>
                    <a:pt x="41" y="10"/>
                    <a:pt x="37" y="8"/>
                  </a:cubicBezTo>
                  <a:cubicBezTo>
                    <a:pt x="35" y="6"/>
                    <a:pt x="32" y="6"/>
                    <a:pt x="28" y="6"/>
                  </a:cubicBezTo>
                  <a:cubicBezTo>
                    <a:pt x="21" y="6"/>
                    <a:pt x="16" y="10"/>
                    <a:pt x="16" y="17"/>
                  </a:cubicBezTo>
                  <a:cubicBezTo>
                    <a:pt x="16" y="23"/>
                    <a:pt x="19" y="27"/>
                    <a:pt x="34" y="34"/>
                  </a:cubicBezTo>
                  <a:cubicBezTo>
                    <a:pt x="50" y="41"/>
                    <a:pt x="54" y="48"/>
                    <a:pt x="54" y="57"/>
                  </a:cubicBezTo>
                  <a:cubicBezTo>
                    <a:pt x="54" y="71"/>
                    <a:pt x="41" y="80"/>
                    <a:pt x="24" y="80"/>
                  </a:cubicBezTo>
                  <a:cubicBezTo>
                    <a:pt x="17" y="80"/>
                    <a:pt x="8" y="79"/>
                    <a:pt x="4" y="77"/>
                  </a:cubicBezTo>
                  <a:cubicBezTo>
                    <a:pt x="2" y="72"/>
                    <a:pt x="0" y="60"/>
                    <a:pt x="0" y="56"/>
                  </a:cubicBezTo>
                  <a:cubicBezTo>
                    <a:pt x="1" y="55"/>
                    <a:pt x="5" y="54"/>
                    <a:pt x="6" y="54"/>
                  </a:cubicBezTo>
                  <a:cubicBezTo>
                    <a:pt x="9" y="64"/>
                    <a:pt x="12" y="69"/>
                    <a:pt x="17" y="72"/>
                  </a:cubicBezTo>
                  <a:cubicBezTo>
                    <a:pt x="20" y="73"/>
                    <a:pt x="24" y="74"/>
                    <a:pt x="27" y="74"/>
                  </a:cubicBezTo>
                  <a:cubicBezTo>
                    <a:pt x="35" y="74"/>
                    <a:pt x="40" y="70"/>
                    <a:pt x="40" y="63"/>
                  </a:cubicBezTo>
                  <a:cubicBezTo>
                    <a:pt x="40" y="57"/>
                    <a:pt x="36" y="53"/>
                    <a:pt x="24" y="47"/>
                  </a:cubicBezTo>
                  <a:cubicBezTo>
                    <a:pt x="9" y="39"/>
                    <a:pt x="3" y="33"/>
                    <a:pt x="3" y="22"/>
                  </a:cubicBezTo>
                  <a:cubicBezTo>
                    <a:pt x="3" y="11"/>
                    <a:pt x="12" y="0"/>
                    <a:pt x="31" y="0"/>
                  </a:cubicBezTo>
                  <a:cubicBezTo>
                    <a:pt x="36" y="0"/>
                    <a:pt x="40" y="0"/>
                    <a:pt x="44" y="1"/>
                  </a:cubicBezTo>
                  <a:cubicBezTo>
                    <a:pt x="47" y="2"/>
                    <a:pt x="50" y="2"/>
                    <a:pt x="51" y="2"/>
                  </a:cubicBezTo>
                  <a:cubicBezTo>
                    <a:pt x="50" y="8"/>
                    <a:pt x="50" y="14"/>
                    <a:pt x="49" y="22"/>
                  </a:cubicBezTo>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20" name="Freeform 14">
              <a:extLst>
                <a:ext uri="{FF2B5EF4-FFF2-40B4-BE49-F238E27FC236}">
                  <a16:creationId xmlns:a16="http://schemas.microsoft.com/office/drawing/2014/main" id="{EABE1DA9-9916-7D39-BB1F-5D59DE9413B8}"/>
                </a:ext>
              </a:extLst>
            </p:cNvPr>
            <p:cNvSpPr>
              <a:spLocks/>
            </p:cNvSpPr>
            <p:nvPr userDrawn="1"/>
          </p:nvSpPr>
          <p:spPr bwMode="auto">
            <a:xfrm>
              <a:off x="1997075" y="4930775"/>
              <a:ext cx="595313" cy="884238"/>
            </a:xfrm>
            <a:custGeom>
              <a:avLst/>
              <a:gdLst>
                <a:gd name="T0" fmla="*/ 49 w 54"/>
                <a:gd name="T1" fmla="*/ 22 h 80"/>
                <a:gd name="T2" fmla="*/ 44 w 54"/>
                <a:gd name="T3" fmla="*/ 22 h 80"/>
                <a:gd name="T4" fmla="*/ 37 w 54"/>
                <a:gd name="T5" fmla="*/ 8 h 80"/>
                <a:gd name="T6" fmla="*/ 28 w 54"/>
                <a:gd name="T7" fmla="*/ 6 h 80"/>
                <a:gd name="T8" fmla="*/ 16 w 54"/>
                <a:gd name="T9" fmla="*/ 17 h 80"/>
                <a:gd name="T10" fmla="*/ 34 w 54"/>
                <a:gd name="T11" fmla="*/ 34 h 80"/>
                <a:gd name="T12" fmla="*/ 54 w 54"/>
                <a:gd name="T13" fmla="*/ 57 h 80"/>
                <a:gd name="T14" fmla="*/ 24 w 54"/>
                <a:gd name="T15" fmla="*/ 80 h 80"/>
                <a:gd name="T16" fmla="*/ 4 w 54"/>
                <a:gd name="T17" fmla="*/ 77 h 80"/>
                <a:gd name="T18" fmla="*/ 0 w 54"/>
                <a:gd name="T19" fmla="*/ 56 h 80"/>
                <a:gd name="T20" fmla="*/ 6 w 54"/>
                <a:gd name="T21" fmla="*/ 54 h 80"/>
                <a:gd name="T22" fmla="*/ 17 w 54"/>
                <a:gd name="T23" fmla="*/ 72 h 80"/>
                <a:gd name="T24" fmla="*/ 27 w 54"/>
                <a:gd name="T25" fmla="*/ 74 h 80"/>
                <a:gd name="T26" fmla="*/ 40 w 54"/>
                <a:gd name="T27" fmla="*/ 63 h 80"/>
                <a:gd name="T28" fmla="*/ 24 w 54"/>
                <a:gd name="T29" fmla="*/ 47 h 80"/>
                <a:gd name="T30" fmla="*/ 3 w 54"/>
                <a:gd name="T31" fmla="*/ 22 h 80"/>
                <a:gd name="T32" fmla="*/ 31 w 54"/>
                <a:gd name="T33" fmla="*/ 0 h 80"/>
                <a:gd name="T34" fmla="*/ 44 w 54"/>
                <a:gd name="T35" fmla="*/ 1 h 80"/>
                <a:gd name="T36" fmla="*/ 51 w 54"/>
                <a:gd name="T37" fmla="*/ 2 h 80"/>
                <a:gd name="T38" fmla="*/ 49 w 54"/>
                <a:gd name="T39" fmla="*/ 22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54" h="80">
                  <a:moveTo>
                    <a:pt x="49" y="22"/>
                  </a:moveTo>
                  <a:cubicBezTo>
                    <a:pt x="49" y="23"/>
                    <a:pt x="45" y="23"/>
                    <a:pt x="44" y="22"/>
                  </a:cubicBezTo>
                  <a:cubicBezTo>
                    <a:pt x="43" y="14"/>
                    <a:pt x="41" y="10"/>
                    <a:pt x="37" y="8"/>
                  </a:cubicBezTo>
                  <a:cubicBezTo>
                    <a:pt x="35" y="6"/>
                    <a:pt x="32" y="6"/>
                    <a:pt x="28" y="6"/>
                  </a:cubicBezTo>
                  <a:cubicBezTo>
                    <a:pt x="21" y="6"/>
                    <a:pt x="16" y="10"/>
                    <a:pt x="16" y="17"/>
                  </a:cubicBezTo>
                  <a:cubicBezTo>
                    <a:pt x="16" y="23"/>
                    <a:pt x="19" y="27"/>
                    <a:pt x="34" y="34"/>
                  </a:cubicBezTo>
                  <a:cubicBezTo>
                    <a:pt x="50" y="41"/>
                    <a:pt x="54" y="48"/>
                    <a:pt x="54" y="57"/>
                  </a:cubicBezTo>
                  <a:cubicBezTo>
                    <a:pt x="54" y="71"/>
                    <a:pt x="41" y="80"/>
                    <a:pt x="24" y="80"/>
                  </a:cubicBezTo>
                  <a:cubicBezTo>
                    <a:pt x="17" y="80"/>
                    <a:pt x="8" y="79"/>
                    <a:pt x="4" y="77"/>
                  </a:cubicBezTo>
                  <a:cubicBezTo>
                    <a:pt x="2" y="72"/>
                    <a:pt x="1" y="60"/>
                    <a:pt x="0" y="56"/>
                  </a:cubicBezTo>
                  <a:cubicBezTo>
                    <a:pt x="1" y="55"/>
                    <a:pt x="5" y="54"/>
                    <a:pt x="6" y="54"/>
                  </a:cubicBezTo>
                  <a:cubicBezTo>
                    <a:pt x="9" y="64"/>
                    <a:pt x="12" y="69"/>
                    <a:pt x="17" y="72"/>
                  </a:cubicBezTo>
                  <a:cubicBezTo>
                    <a:pt x="20" y="73"/>
                    <a:pt x="24" y="74"/>
                    <a:pt x="27" y="74"/>
                  </a:cubicBezTo>
                  <a:cubicBezTo>
                    <a:pt x="35" y="74"/>
                    <a:pt x="40" y="70"/>
                    <a:pt x="40" y="63"/>
                  </a:cubicBezTo>
                  <a:cubicBezTo>
                    <a:pt x="40" y="57"/>
                    <a:pt x="36" y="53"/>
                    <a:pt x="24" y="47"/>
                  </a:cubicBezTo>
                  <a:cubicBezTo>
                    <a:pt x="9" y="39"/>
                    <a:pt x="3" y="33"/>
                    <a:pt x="3" y="22"/>
                  </a:cubicBezTo>
                  <a:cubicBezTo>
                    <a:pt x="3" y="11"/>
                    <a:pt x="12" y="0"/>
                    <a:pt x="31" y="0"/>
                  </a:cubicBezTo>
                  <a:cubicBezTo>
                    <a:pt x="36" y="0"/>
                    <a:pt x="40" y="0"/>
                    <a:pt x="44" y="1"/>
                  </a:cubicBezTo>
                  <a:cubicBezTo>
                    <a:pt x="47" y="2"/>
                    <a:pt x="50" y="2"/>
                    <a:pt x="51" y="2"/>
                  </a:cubicBezTo>
                  <a:cubicBezTo>
                    <a:pt x="50" y="8"/>
                    <a:pt x="50" y="14"/>
                    <a:pt x="49" y="22"/>
                  </a:cubicBezTo>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21" name="Freeform 15">
              <a:extLst>
                <a:ext uri="{FF2B5EF4-FFF2-40B4-BE49-F238E27FC236}">
                  <a16:creationId xmlns:a16="http://schemas.microsoft.com/office/drawing/2014/main" id="{CAF5305C-D7E9-3103-4D3C-E8424D1CF09B}"/>
                </a:ext>
              </a:extLst>
            </p:cNvPr>
            <p:cNvSpPr>
              <a:spLocks/>
            </p:cNvSpPr>
            <p:nvPr userDrawn="1"/>
          </p:nvSpPr>
          <p:spPr bwMode="auto">
            <a:xfrm>
              <a:off x="2670175" y="4941888"/>
              <a:ext cx="904875" cy="884238"/>
            </a:xfrm>
            <a:custGeom>
              <a:avLst/>
              <a:gdLst>
                <a:gd name="T0" fmla="*/ 82 w 82"/>
                <a:gd name="T1" fmla="*/ 67 h 80"/>
                <a:gd name="T2" fmla="*/ 81 w 82"/>
                <a:gd name="T3" fmla="*/ 72 h 80"/>
                <a:gd name="T4" fmla="*/ 60 w 82"/>
                <a:gd name="T5" fmla="*/ 80 h 80"/>
                <a:gd name="T6" fmla="*/ 59 w 82"/>
                <a:gd name="T7" fmla="*/ 79 h 80"/>
                <a:gd name="T8" fmla="*/ 59 w 82"/>
                <a:gd name="T9" fmla="*/ 68 h 80"/>
                <a:gd name="T10" fmla="*/ 57 w 82"/>
                <a:gd name="T11" fmla="*/ 67 h 80"/>
                <a:gd name="T12" fmla="*/ 32 w 82"/>
                <a:gd name="T13" fmla="*/ 79 h 80"/>
                <a:gd name="T14" fmla="*/ 9 w 82"/>
                <a:gd name="T15" fmla="*/ 54 h 80"/>
                <a:gd name="T16" fmla="*/ 9 w 82"/>
                <a:gd name="T17" fmla="*/ 16 h 80"/>
                <a:gd name="T18" fmla="*/ 6 w 82"/>
                <a:gd name="T19" fmla="*/ 10 h 80"/>
                <a:gd name="T20" fmla="*/ 0 w 82"/>
                <a:gd name="T21" fmla="*/ 8 h 80"/>
                <a:gd name="T22" fmla="*/ 1 w 82"/>
                <a:gd name="T23" fmla="*/ 3 h 80"/>
                <a:gd name="T24" fmla="*/ 25 w 82"/>
                <a:gd name="T25" fmla="*/ 0 h 80"/>
                <a:gd name="T26" fmla="*/ 24 w 82"/>
                <a:gd name="T27" fmla="*/ 37 h 80"/>
                <a:gd name="T28" fmla="*/ 25 w 82"/>
                <a:gd name="T29" fmla="*/ 57 h 80"/>
                <a:gd name="T30" fmla="*/ 41 w 82"/>
                <a:gd name="T31" fmla="*/ 68 h 80"/>
                <a:gd name="T32" fmla="*/ 56 w 82"/>
                <a:gd name="T33" fmla="*/ 62 h 80"/>
                <a:gd name="T34" fmla="*/ 59 w 82"/>
                <a:gd name="T35" fmla="*/ 57 h 80"/>
                <a:gd name="T36" fmla="*/ 59 w 82"/>
                <a:gd name="T37" fmla="*/ 16 h 80"/>
                <a:gd name="T38" fmla="*/ 55 w 82"/>
                <a:gd name="T39" fmla="*/ 10 h 80"/>
                <a:gd name="T40" fmla="*/ 46 w 82"/>
                <a:gd name="T41" fmla="*/ 8 h 80"/>
                <a:gd name="T42" fmla="*/ 47 w 82"/>
                <a:gd name="T43" fmla="*/ 3 h 80"/>
                <a:gd name="T44" fmla="*/ 74 w 82"/>
                <a:gd name="T45" fmla="*/ 0 h 80"/>
                <a:gd name="T46" fmla="*/ 73 w 82"/>
                <a:gd name="T47" fmla="*/ 17 h 80"/>
                <a:gd name="T48" fmla="*/ 73 w 82"/>
                <a:gd name="T49" fmla="*/ 60 h 80"/>
                <a:gd name="T50" fmla="*/ 78 w 82"/>
                <a:gd name="T51" fmla="*/ 67 h 80"/>
                <a:gd name="T52" fmla="*/ 82 w 82"/>
                <a:gd name="T53" fmla="*/ 67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82" h="80">
                  <a:moveTo>
                    <a:pt x="82" y="67"/>
                  </a:moveTo>
                  <a:cubicBezTo>
                    <a:pt x="82" y="68"/>
                    <a:pt x="82" y="72"/>
                    <a:pt x="81" y="72"/>
                  </a:cubicBezTo>
                  <a:cubicBezTo>
                    <a:pt x="74" y="75"/>
                    <a:pt x="64" y="79"/>
                    <a:pt x="60" y="80"/>
                  </a:cubicBezTo>
                  <a:cubicBezTo>
                    <a:pt x="60" y="80"/>
                    <a:pt x="59" y="79"/>
                    <a:pt x="59" y="79"/>
                  </a:cubicBezTo>
                  <a:cubicBezTo>
                    <a:pt x="59" y="76"/>
                    <a:pt x="59" y="71"/>
                    <a:pt x="59" y="68"/>
                  </a:cubicBezTo>
                  <a:cubicBezTo>
                    <a:pt x="59" y="67"/>
                    <a:pt x="58" y="67"/>
                    <a:pt x="57" y="67"/>
                  </a:cubicBezTo>
                  <a:cubicBezTo>
                    <a:pt x="46" y="77"/>
                    <a:pt x="38" y="79"/>
                    <a:pt x="32" y="79"/>
                  </a:cubicBezTo>
                  <a:cubicBezTo>
                    <a:pt x="13" y="79"/>
                    <a:pt x="10" y="66"/>
                    <a:pt x="9" y="54"/>
                  </a:cubicBezTo>
                  <a:cubicBezTo>
                    <a:pt x="9" y="44"/>
                    <a:pt x="10" y="24"/>
                    <a:pt x="9" y="16"/>
                  </a:cubicBezTo>
                  <a:cubicBezTo>
                    <a:pt x="9" y="13"/>
                    <a:pt x="9" y="11"/>
                    <a:pt x="6" y="10"/>
                  </a:cubicBezTo>
                  <a:cubicBezTo>
                    <a:pt x="5" y="9"/>
                    <a:pt x="4" y="9"/>
                    <a:pt x="0" y="8"/>
                  </a:cubicBezTo>
                  <a:cubicBezTo>
                    <a:pt x="0" y="7"/>
                    <a:pt x="0" y="3"/>
                    <a:pt x="1" y="3"/>
                  </a:cubicBezTo>
                  <a:cubicBezTo>
                    <a:pt x="9" y="3"/>
                    <a:pt x="20" y="1"/>
                    <a:pt x="25" y="0"/>
                  </a:cubicBezTo>
                  <a:cubicBezTo>
                    <a:pt x="25" y="5"/>
                    <a:pt x="24" y="15"/>
                    <a:pt x="24" y="37"/>
                  </a:cubicBezTo>
                  <a:cubicBezTo>
                    <a:pt x="24" y="47"/>
                    <a:pt x="24" y="54"/>
                    <a:pt x="25" y="57"/>
                  </a:cubicBezTo>
                  <a:cubicBezTo>
                    <a:pt x="27" y="63"/>
                    <a:pt x="31" y="68"/>
                    <a:pt x="41" y="68"/>
                  </a:cubicBezTo>
                  <a:cubicBezTo>
                    <a:pt x="46" y="68"/>
                    <a:pt x="52" y="66"/>
                    <a:pt x="56" y="62"/>
                  </a:cubicBezTo>
                  <a:cubicBezTo>
                    <a:pt x="58" y="61"/>
                    <a:pt x="58" y="59"/>
                    <a:pt x="59" y="57"/>
                  </a:cubicBezTo>
                  <a:cubicBezTo>
                    <a:pt x="59" y="55"/>
                    <a:pt x="59" y="39"/>
                    <a:pt x="59" y="16"/>
                  </a:cubicBezTo>
                  <a:cubicBezTo>
                    <a:pt x="58" y="13"/>
                    <a:pt x="58" y="11"/>
                    <a:pt x="55" y="10"/>
                  </a:cubicBezTo>
                  <a:cubicBezTo>
                    <a:pt x="52" y="9"/>
                    <a:pt x="51" y="9"/>
                    <a:pt x="46" y="8"/>
                  </a:cubicBezTo>
                  <a:cubicBezTo>
                    <a:pt x="46" y="7"/>
                    <a:pt x="46" y="3"/>
                    <a:pt x="47" y="3"/>
                  </a:cubicBezTo>
                  <a:cubicBezTo>
                    <a:pt x="57" y="3"/>
                    <a:pt x="70" y="1"/>
                    <a:pt x="74" y="0"/>
                  </a:cubicBezTo>
                  <a:cubicBezTo>
                    <a:pt x="74" y="4"/>
                    <a:pt x="74" y="10"/>
                    <a:pt x="73" y="17"/>
                  </a:cubicBezTo>
                  <a:cubicBezTo>
                    <a:pt x="73" y="60"/>
                    <a:pt x="73" y="60"/>
                    <a:pt x="73" y="60"/>
                  </a:cubicBezTo>
                  <a:cubicBezTo>
                    <a:pt x="73" y="65"/>
                    <a:pt x="74" y="67"/>
                    <a:pt x="78" y="67"/>
                  </a:cubicBezTo>
                  <a:lnTo>
                    <a:pt x="82" y="67"/>
                  </a:lnTo>
                  <a:close/>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22" name="Freeform 16">
              <a:extLst>
                <a:ext uri="{FF2B5EF4-FFF2-40B4-BE49-F238E27FC236}">
                  <a16:creationId xmlns:a16="http://schemas.microsoft.com/office/drawing/2014/main" id="{19FC0849-403C-4F5E-D789-825D85786C46}"/>
                </a:ext>
              </a:extLst>
            </p:cNvPr>
            <p:cNvSpPr>
              <a:spLocks/>
            </p:cNvSpPr>
            <p:nvPr userDrawn="1"/>
          </p:nvSpPr>
          <p:spPr bwMode="auto">
            <a:xfrm>
              <a:off x="3651250" y="4930775"/>
              <a:ext cx="641350" cy="873125"/>
            </a:xfrm>
            <a:custGeom>
              <a:avLst/>
              <a:gdLst>
                <a:gd name="T0" fmla="*/ 58 w 58"/>
                <a:gd name="T1" fmla="*/ 4 h 79"/>
                <a:gd name="T2" fmla="*/ 58 w 58"/>
                <a:gd name="T3" fmla="*/ 7 h 79"/>
                <a:gd name="T4" fmla="*/ 52 w 58"/>
                <a:gd name="T5" fmla="*/ 19 h 79"/>
                <a:gd name="T6" fmla="*/ 50 w 58"/>
                <a:gd name="T7" fmla="*/ 20 h 79"/>
                <a:gd name="T8" fmla="*/ 38 w 58"/>
                <a:gd name="T9" fmla="*/ 14 h 79"/>
                <a:gd name="T10" fmla="*/ 28 w 58"/>
                <a:gd name="T11" fmla="*/ 22 h 79"/>
                <a:gd name="T12" fmla="*/ 26 w 58"/>
                <a:gd name="T13" fmla="*/ 29 h 79"/>
                <a:gd name="T14" fmla="*/ 27 w 58"/>
                <a:gd name="T15" fmla="*/ 65 h 79"/>
                <a:gd name="T16" fmla="*/ 31 w 58"/>
                <a:gd name="T17" fmla="*/ 71 h 79"/>
                <a:gd name="T18" fmla="*/ 40 w 58"/>
                <a:gd name="T19" fmla="*/ 73 h 79"/>
                <a:gd name="T20" fmla="*/ 40 w 58"/>
                <a:gd name="T21" fmla="*/ 79 h 79"/>
                <a:gd name="T22" fmla="*/ 19 w 58"/>
                <a:gd name="T23" fmla="*/ 78 h 79"/>
                <a:gd name="T24" fmla="*/ 0 w 58"/>
                <a:gd name="T25" fmla="*/ 79 h 79"/>
                <a:gd name="T26" fmla="*/ 0 w 58"/>
                <a:gd name="T27" fmla="*/ 73 h 79"/>
                <a:gd name="T28" fmla="*/ 8 w 58"/>
                <a:gd name="T29" fmla="*/ 72 h 79"/>
                <a:gd name="T30" fmla="*/ 11 w 58"/>
                <a:gd name="T31" fmla="*/ 66 h 79"/>
                <a:gd name="T32" fmla="*/ 12 w 58"/>
                <a:gd name="T33" fmla="*/ 34 h 79"/>
                <a:gd name="T34" fmla="*/ 12 w 58"/>
                <a:gd name="T35" fmla="*/ 19 h 79"/>
                <a:gd name="T36" fmla="*/ 1 w 58"/>
                <a:gd name="T37" fmla="*/ 11 h 79"/>
                <a:gd name="T38" fmla="*/ 2 w 58"/>
                <a:gd name="T39" fmla="*/ 7 h 79"/>
                <a:gd name="T40" fmla="*/ 25 w 58"/>
                <a:gd name="T41" fmla="*/ 0 h 79"/>
                <a:gd name="T42" fmla="*/ 26 w 58"/>
                <a:gd name="T43" fmla="*/ 0 h 79"/>
                <a:gd name="T44" fmla="*/ 26 w 58"/>
                <a:gd name="T45" fmla="*/ 15 h 79"/>
                <a:gd name="T46" fmla="*/ 27 w 58"/>
                <a:gd name="T47" fmla="*/ 16 h 79"/>
                <a:gd name="T48" fmla="*/ 39 w 58"/>
                <a:gd name="T49" fmla="*/ 3 h 79"/>
                <a:gd name="T50" fmla="*/ 49 w 58"/>
                <a:gd name="T51" fmla="*/ 0 h 79"/>
                <a:gd name="T52" fmla="*/ 58 w 58"/>
                <a:gd name="T53" fmla="*/ 4 h 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58" h="79">
                  <a:moveTo>
                    <a:pt x="58" y="4"/>
                  </a:moveTo>
                  <a:cubicBezTo>
                    <a:pt x="58" y="5"/>
                    <a:pt x="58" y="6"/>
                    <a:pt x="58" y="7"/>
                  </a:cubicBezTo>
                  <a:cubicBezTo>
                    <a:pt x="57" y="9"/>
                    <a:pt x="54" y="17"/>
                    <a:pt x="52" y="19"/>
                  </a:cubicBezTo>
                  <a:cubicBezTo>
                    <a:pt x="52" y="19"/>
                    <a:pt x="51" y="20"/>
                    <a:pt x="50" y="20"/>
                  </a:cubicBezTo>
                  <a:cubicBezTo>
                    <a:pt x="47" y="17"/>
                    <a:pt x="42" y="14"/>
                    <a:pt x="38" y="14"/>
                  </a:cubicBezTo>
                  <a:cubicBezTo>
                    <a:pt x="34" y="14"/>
                    <a:pt x="30" y="18"/>
                    <a:pt x="28" y="22"/>
                  </a:cubicBezTo>
                  <a:cubicBezTo>
                    <a:pt x="27" y="23"/>
                    <a:pt x="26" y="26"/>
                    <a:pt x="26" y="29"/>
                  </a:cubicBezTo>
                  <a:cubicBezTo>
                    <a:pt x="26" y="42"/>
                    <a:pt x="26" y="61"/>
                    <a:pt x="27" y="65"/>
                  </a:cubicBezTo>
                  <a:cubicBezTo>
                    <a:pt x="27" y="68"/>
                    <a:pt x="28" y="70"/>
                    <a:pt x="31" y="71"/>
                  </a:cubicBezTo>
                  <a:cubicBezTo>
                    <a:pt x="34" y="72"/>
                    <a:pt x="36" y="73"/>
                    <a:pt x="40" y="73"/>
                  </a:cubicBezTo>
                  <a:cubicBezTo>
                    <a:pt x="41" y="74"/>
                    <a:pt x="41" y="78"/>
                    <a:pt x="40" y="79"/>
                  </a:cubicBezTo>
                  <a:cubicBezTo>
                    <a:pt x="37" y="79"/>
                    <a:pt x="27" y="78"/>
                    <a:pt x="19" y="78"/>
                  </a:cubicBezTo>
                  <a:cubicBezTo>
                    <a:pt x="14" y="78"/>
                    <a:pt x="4" y="79"/>
                    <a:pt x="0" y="79"/>
                  </a:cubicBezTo>
                  <a:cubicBezTo>
                    <a:pt x="0" y="78"/>
                    <a:pt x="0" y="74"/>
                    <a:pt x="0" y="73"/>
                  </a:cubicBezTo>
                  <a:cubicBezTo>
                    <a:pt x="3" y="73"/>
                    <a:pt x="6" y="72"/>
                    <a:pt x="8" y="72"/>
                  </a:cubicBezTo>
                  <a:cubicBezTo>
                    <a:pt x="10" y="71"/>
                    <a:pt x="11" y="70"/>
                    <a:pt x="11" y="66"/>
                  </a:cubicBezTo>
                  <a:cubicBezTo>
                    <a:pt x="12" y="63"/>
                    <a:pt x="12" y="47"/>
                    <a:pt x="12" y="34"/>
                  </a:cubicBezTo>
                  <a:cubicBezTo>
                    <a:pt x="12" y="27"/>
                    <a:pt x="12" y="21"/>
                    <a:pt x="12" y="19"/>
                  </a:cubicBezTo>
                  <a:cubicBezTo>
                    <a:pt x="11" y="16"/>
                    <a:pt x="10" y="14"/>
                    <a:pt x="1" y="11"/>
                  </a:cubicBezTo>
                  <a:cubicBezTo>
                    <a:pt x="1" y="10"/>
                    <a:pt x="1" y="7"/>
                    <a:pt x="2" y="7"/>
                  </a:cubicBezTo>
                  <a:cubicBezTo>
                    <a:pt x="9" y="6"/>
                    <a:pt x="20" y="3"/>
                    <a:pt x="25" y="0"/>
                  </a:cubicBezTo>
                  <a:cubicBezTo>
                    <a:pt x="26" y="0"/>
                    <a:pt x="26" y="0"/>
                    <a:pt x="26" y="0"/>
                  </a:cubicBezTo>
                  <a:cubicBezTo>
                    <a:pt x="26" y="3"/>
                    <a:pt x="26" y="12"/>
                    <a:pt x="26" y="15"/>
                  </a:cubicBezTo>
                  <a:cubicBezTo>
                    <a:pt x="26" y="16"/>
                    <a:pt x="27" y="16"/>
                    <a:pt x="27" y="16"/>
                  </a:cubicBezTo>
                  <a:cubicBezTo>
                    <a:pt x="31" y="11"/>
                    <a:pt x="35" y="7"/>
                    <a:pt x="39" y="3"/>
                  </a:cubicBezTo>
                  <a:cubicBezTo>
                    <a:pt x="42" y="1"/>
                    <a:pt x="45" y="0"/>
                    <a:pt x="49" y="0"/>
                  </a:cubicBezTo>
                  <a:cubicBezTo>
                    <a:pt x="52" y="0"/>
                    <a:pt x="56" y="1"/>
                    <a:pt x="58" y="4"/>
                  </a:cubicBezTo>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23" name="Freeform 17">
              <a:extLst>
                <a:ext uri="{FF2B5EF4-FFF2-40B4-BE49-F238E27FC236}">
                  <a16:creationId xmlns:a16="http://schemas.microsoft.com/office/drawing/2014/main" id="{10EDC3FA-BFE2-E4F7-F350-1699D8CD30A2}"/>
                </a:ext>
              </a:extLst>
            </p:cNvPr>
            <p:cNvSpPr>
              <a:spLocks/>
            </p:cNvSpPr>
            <p:nvPr userDrawn="1"/>
          </p:nvSpPr>
          <p:spPr bwMode="auto">
            <a:xfrm>
              <a:off x="6069013" y="4489450"/>
              <a:ext cx="1014413" cy="1314450"/>
            </a:xfrm>
            <a:custGeom>
              <a:avLst/>
              <a:gdLst>
                <a:gd name="T0" fmla="*/ 41 w 92"/>
                <a:gd name="T1" fmla="*/ 66 h 119"/>
                <a:gd name="T2" fmla="*/ 42 w 92"/>
                <a:gd name="T3" fmla="*/ 64 h 119"/>
                <a:gd name="T4" fmla="*/ 50 w 92"/>
                <a:gd name="T5" fmla="*/ 65 h 119"/>
                <a:gd name="T6" fmla="*/ 63 w 92"/>
                <a:gd name="T7" fmla="*/ 62 h 119"/>
                <a:gd name="T8" fmla="*/ 75 w 92"/>
                <a:gd name="T9" fmla="*/ 37 h 119"/>
                <a:gd name="T10" fmla="*/ 44 w 92"/>
                <a:gd name="T11" fmla="*/ 7 h 119"/>
                <a:gd name="T12" fmla="*/ 36 w 92"/>
                <a:gd name="T13" fmla="*/ 7 h 119"/>
                <a:gd name="T14" fmla="*/ 34 w 92"/>
                <a:gd name="T15" fmla="*/ 10 h 119"/>
                <a:gd name="T16" fmla="*/ 34 w 92"/>
                <a:gd name="T17" fmla="*/ 56 h 119"/>
                <a:gd name="T18" fmla="*/ 34 w 92"/>
                <a:gd name="T19" fmla="*/ 102 h 119"/>
                <a:gd name="T20" fmla="*/ 41 w 92"/>
                <a:gd name="T21" fmla="*/ 111 h 119"/>
                <a:gd name="T22" fmla="*/ 49 w 92"/>
                <a:gd name="T23" fmla="*/ 113 h 119"/>
                <a:gd name="T24" fmla="*/ 49 w 92"/>
                <a:gd name="T25" fmla="*/ 119 h 119"/>
                <a:gd name="T26" fmla="*/ 26 w 92"/>
                <a:gd name="T27" fmla="*/ 118 h 119"/>
                <a:gd name="T28" fmla="*/ 4 w 92"/>
                <a:gd name="T29" fmla="*/ 119 h 119"/>
                <a:gd name="T30" fmla="*/ 4 w 92"/>
                <a:gd name="T31" fmla="*/ 113 h 119"/>
                <a:gd name="T32" fmla="*/ 11 w 92"/>
                <a:gd name="T33" fmla="*/ 112 h 119"/>
                <a:gd name="T34" fmla="*/ 17 w 92"/>
                <a:gd name="T35" fmla="*/ 101 h 119"/>
                <a:gd name="T36" fmla="*/ 18 w 92"/>
                <a:gd name="T37" fmla="*/ 58 h 119"/>
                <a:gd name="T38" fmla="*/ 17 w 92"/>
                <a:gd name="T39" fmla="*/ 17 h 119"/>
                <a:gd name="T40" fmla="*/ 10 w 92"/>
                <a:gd name="T41" fmla="*/ 7 h 119"/>
                <a:gd name="T42" fmla="*/ 1 w 92"/>
                <a:gd name="T43" fmla="*/ 5 h 119"/>
                <a:gd name="T44" fmla="*/ 1 w 92"/>
                <a:gd name="T45" fmla="*/ 0 h 119"/>
                <a:gd name="T46" fmla="*/ 24 w 92"/>
                <a:gd name="T47" fmla="*/ 0 h 119"/>
                <a:gd name="T48" fmla="*/ 55 w 92"/>
                <a:gd name="T49" fmla="*/ 0 h 119"/>
                <a:gd name="T50" fmla="*/ 81 w 92"/>
                <a:gd name="T51" fmla="*/ 7 h 119"/>
                <a:gd name="T52" fmla="*/ 92 w 92"/>
                <a:gd name="T53" fmla="*/ 33 h 119"/>
                <a:gd name="T54" fmla="*/ 72 w 92"/>
                <a:gd name="T55" fmla="*/ 66 h 119"/>
                <a:gd name="T56" fmla="*/ 52 w 92"/>
                <a:gd name="T57" fmla="*/ 71 h 119"/>
                <a:gd name="T58" fmla="*/ 44 w 92"/>
                <a:gd name="T59" fmla="*/ 70 h 119"/>
                <a:gd name="T60" fmla="*/ 41 w 92"/>
                <a:gd name="T61" fmla="*/ 66 h 1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92" h="119">
                  <a:moveTo>
                    <a:pt x="41" y="66"/>
                  </a:moveTo>
                  <a:cubicBezTo>
                    <a:pt x="41" y="65"/>
                    <a:pt x="42" y="64"/>
                    <a:pt x="42" y="64"/>
                  </a:cubicBezTo>
                  <a:cubicBezTo>
                    <a:pt x="44" y="64"/>
                    <a:pt x="47" y="65"/>
                    <a:pt x="50" y="65"/>
                  </a:cubicBezTo>
                  <a:cubicBezTo>
                    <a:pt x="55" y="65"/>
                    <a:pt x="59" y="64"/>
                    <a:pt x="63" y="62"/>
                  </a:cubicBezTo>
                  <a:cubicBezTo>
                    <a:pt x="72" y="57"/>
                    <a:pt x="75" y="48"/>
                    <a:pt x="75" y="37"/>
                  </a:cubicBezTo>
                  <a:cubicBezTo>
                    <a:pt x="75" y="19"/>
                    <a:pt x="66" y="7"/>
                    <a:pt x="44" y="7"/>
                  </a:cubicBezTo>
                  <a:cubicBezTo>
                    <a:pt x="42" y="7"/>
                    <a:pt x="37" y="7"/>
                    <a:pt x="36" y="7"/>
                  </a:cubicBezTo>
                  <a:cubicBezTo>
                    <a:pt x="35" y="8"/>
                    <a:pt x="35" y="9"/>
                    <a:pt x="34" y="10"/>
                  </a:cubicBezTo>
                  <a:cubicBezTo>
                    <a:pt x="34" y="15"/>
                    <a:pt x="34" y="25"/>
                    <a:pt x="34" y="56"/>
                  </a:cubicBezTo>
                  <a:cubicBezTo>
                    <a:pt x="34" y="77"/>
                    <a:pt x="34" y="92"/>
                    <a:pt x="34" y="102"/>
                  </a:cubicBezTo>
                  <a:cubicBezTo>
                    <a:pt x="35" y="109"/>
                    <a:pt x="36" y="110"/>
                    <a:pt x="41" y="111"/>
                  </a:cubicBezTo>
                  <a:cubicBezTo>
                    <a:pt x="44" y="112"/>
                    <a:pt x="44" y="113"/>
                    <a:pt x="49" y="113"/>
                  </a:cubicBezTo>
                  <a:cubicBezTo>
                    <a:pt x="50" y="114"/>
                    <a:pt x="49" y="118"/>
                    <a:pt x="49" y="119"/>
                  </a:cubicBezTo>
                  <a:cubicBezTo>
                    <a:pt x="43" y="119"/>
                    <a:pt x="34" y="118"/>
                    <a:pt x="26" y="118"/>
                  </a:cubicBezTo>
                  <a:cubicBezTo>
                    <a:pt x="17" y="118"/>
                    <a:pt x="8" y="119"/>
                    <a:pt x="4" y="119"/>
                  </a:cubicBezTo>
                  <a:cubicBezTo>
                    <a:pt x="3" y="118"/>
                    <a:pt x="3" y="114"/>
                    <a:pt x="4" y="113"/>
                  </a:cubicBezTo>
                  <a:cubicBezTo>
                    <a:pt x="8" y="113"/>
                    <a:pt x="9" y="112"/>
                    <a:pt x="11" y="112"/>
                  </a:cubicBezTo>
                  <a:cubicBezTo>
                    <a:pt x="16" y="111"/>
                    <a:pt x="17" y="108"/>
                    <a:pt x="17" y="101"/>
                  </a:cubicBezTo>
                  <a:cubicBezTo>
                    <a:pt x="17" y="94"/>
                    <a:pt x="18" y="79"/>
                    <a:pt x="18" y="58"/>
                  </a:cubicBezTo>
                  <a:cubicBezTo>
                    <a:pt x="18" y="36"/>
                    <a:pt x="18" y="23"/>
                    <a:pt x="17" y="17"/>
                  </a:cubicBezTo>
                  <a:cubicBezTo>
                    <a:pt x="17" y="10"/>
                    <a:pt x="16" y="8"/>
                    <a:pt x="10" y="7"/>
                  </a:cubicBezTo>
                  <a:cubicBezTo>
                    <a:pt x="8" y="6"/>
                    <a:pt x="5" y="6"/>
                    <a:pt x="1" y="5"/>
                  </a:cubicBezTo>
                  <a:cubicBezTo>
                    <a:pt x="0" y="4"/>
                    <a:pt x="1" y="0"/>
                    <a:pt x="1" y="0"/>
                  </a:cubicBezTo>
                  <a:cubicBezTo>
                    <a:pt x="5" y="0"/>
                    <a:pt x="15" y="0"/>
                    <a:pt x="24" y="0"/>
                  </a:cubicBezTo>
                  <a:cubicBezTo>
                    <a:pt x="36" y="0"/>
                    <a:pt x="44" y="0"/>
                    <a:pt x="55" y="0"/>
                  </a:cubicBezTo>
                  <a:cubicBezTo>
                    <a:pt x="62" y="0"/>
                    <a:pt x="73" y="1"/>
                    <a:pt x="81" y="7"/>
                  </a:cubicBezTo>
                  <a:cubicBezTo>
                    <a:pt x="87" y="12"/>
                    <a:pt x="92" y="20"/>
                    <a:pt x="92" y="33"/>
                  </a:cubicBezTo>
                  <a:cubicBezTo>
                    <a:pt x="92" y="51"/>
                    <a:pt x="82" y="62"/>
                    <a:pt x="72" y="66"/>
                  </a:cubicBezTo>
                  <a:cubicBezTo>
                    <a:pt x="65" y="70"/>
                    <a:pt x="59" y="71"/>
                    <a:pt x="52" y="71"/>
                  </a:cubicBezTo>
                  <a:cubicBezTo>
                    <a:pt x="49" y="71"/>
                    <a:pt x="46" y="71"/>
                    <a:pt x="44" y="70"/>
                  </a:cubicBezTo>
                  <a:cubicBezTo>
                    <a:pt x="43" y="70"/>
                    <a:pt x="41" y="67"/>
                    <a:pt x="41" y="66"/>
                  </a:cubicBezTo>
                </a:path>
              </a:pathLst>
            </a:custGeom>
            <a:solidFill>
              <a:schemeClr val="accent3"/>
            </a:solidFill>
            <a:ln>
              <a:noFill/>
            </a:ln>
          </p:spPr>
          <p:txBody>
            <a:bodyPr vert="horz" wrap="square" lIns="91440" tIns="45720" rIns="91440" bIns="45720" numCol="1" anchor="t" anchorCtr="0" compatLnSpc="1">
              <a:prstTxWarp prst="textNoShape">
                <a:avLst/>
              </a:prstTxWarp>
            </a:bodyPr>
            <a:lstStyle/>
            <a:p>
              <a:endParaRPr lang="en-US"/>
            </a:p>
          </p:txBody>
        </p:sp>
        <p:sp>
          <p:nvSpPr>
            <p:cNvPr id="24" name="Freeform 18">
              <a:extLst>
                <a:ext uri="{FF2B5EF4-FFF2-40B4-BE49-F238E27FC236}">
                  <a16:creationId xmlns:a16="http://schemas.microsoft.com/office/drawing/2014/main" id="{61C5FE90-4C1F-94C6-BB73-FE8744CAC0FE}"/>
                </a:ext>
              </a:extLst>
            </p:cNvPr>
            <p:cNvSpPr>
              <a:spLocks noEditPoints="1"/>
            </p:cNvSpPr>
            <p:nvPr userDrawn="1"/>
          </p:nvSpPr>
          <p:spPr bwMode="auto">
            <a:xfrm>
              <a:off x="7083425" y="4930775"/>
              <a:ext cx="706438" cy="884238"/>
            </a:xfrm>
            <a:custGeom>
              <a:avLst/>
              <a:gdLst>
                <a:gd name="T0" fmla="*/ 52 w 64"/>
                <a:gd name="T1" fmla="*/ 80 h 80"/>
                <a:gd name="T2" fmla="*/ 43 w 64"/>
                <a:gd name="T3" fmla="*/ 75 h 80"/>
                <a:gd name="T4" fmla="*/ 41 w 64"/>
                <a:gd name="T5" fmla="*/ 71 h 80"/>
                <a:gd name="T6" fmla="*/ 40 w 64"/>
                <a:gd name="T7" fmla="*/ 71 h 80"/>
                <a:gd name="T8" fmla="*/ 17 w 64"/>
                <a:gd name="T9" fmla="*/ 80 h 80"/>
                <a:gd name="T10" fmla="*/ 7 w 64"/>
                <a:gd name="T11" fmla="*/ 76 h 80"/>
                <a:gd name="T12" fmla="*/ 0 w 64"/>
                <a:gd name="T13" fmla="*/ 59 h 80"/>
                <a:gd name="T14" fmla="*/ 4 w 64"/>
                <a:gd name="T15" fmla="*/ 48 h 80"/>
                <a:gd name="T16" fmla="*/ 40 w 64"/>
                <a:gd name="T17" fmla="*/ 35 h 80"/>
                <a:gd name="T18" fmla="*/ 41 w 64"/>
                <a:gd name="T19" fmla="*/ 34 h 80"/>
                <a:gd name="T20" fmla="*/ 41 w 64"/>
                <a:gd name="T21" fmla="*/ 28 h 80"/>
                <a:gd name="T22" fmla="*/ 39 w 64"/>
                <a:gd name="T23" fmla="*/ 17 h 80"/>
                <a:gd name="T24" fmla="*/ 24 w 64"/>
                <a:gd name="T25" fmla="*/ 10 h 80"/>
                <a:gd name="T26" fmla="*/ 16 w 64"/>
                <a:gd name="T27" fmla="*/ 12 h 80"/>
                <a:gd name="T28" fmla="*/ 8 w 64"/>
                <a:gd name="T29" fmla="*/ 26 h 80"/>
                <a:gd name="T30" fmla="*/ 3 w 64"/>
                <a:gd name="T31" fmla="*/ 22 h 80"/>
                <a:gd name="T32" fmla="*/ 7 w 64"/>
                <a:gd name="T33" fmla="*/ 10 h 80"/>
                <a:gd name="T34" fmla="*/ 32 w 64"/>
                <a:gd name="T35" fmla="*/ 0 h 80"/>
                <a:gd name="T36" fmla="*/ 51 w 64"/>
                <a:gd name="T37" fmla="*/ 10 h 80"/>
                <a:gd name="T38" fmla="*/ 56 w 64"/>
                <a:gd name="T39" fmla="*/ 29 h 80"/>
                <a:gd name="T40" fmla="*/ 55 w 64"/>
                <a:gd name="T41" fmla="*/ 61 h 80"/>
                <a:gd name="T42" fmla="*/ 59 w 64"/>
                <a:gd name="T43" fmla="*/ 69 h 80"/>
                <a:gd name="T44" fmla="*/ 64 w 64"/>
                <a:gd name="T45" fmla="*/ 68 h 80"/>
                <a:gd name="T46" fmla="*/ 63 w 64"/>
                <a:gd name="T47" fmla="*/ 74 h 80"/>
                <a:gd name="T48" fmla="*/ 52 w 64"/>
                <a:gd name="T49" fmla="*/ 80 h 80"/>
                <a:gd name="T50" fmla="*/ 40 w 64"/>
                <a:gd name="T51" fmla="*/ 41 h 80"/>
                <a:gd name="T52" fmla="*/ 17 w 64"/>
                <a:gd name="T53" fmla="*/ 50 h 80"/>
                <a:gd name="T54" fmla="*/ 16 w 64"/>
                <a:gd name="T55" fmla="*/ 56 h 80"/>
                <a:gd name="T56" fmla="*/ 29 w 64"/>
                <a:gd name="T57" fmla="*/ 69 h 80"/>
                <a:gd name="T58" fmla="*/ 39 w 64"/>
                <a:gd name="T59" fmla="*/ 66 h 80"/>
                <a:gd name="T60" fmla="*/ 41 w 64"/>
                <a:gd name="T61" fmla="*/ 62 h 80"/>
                <a:gd name="T62" fmla="*/ 41 w 64"/>
                <a:gd name="T63" fmla="*/ 42 h 80"/>
                <a:gd name="T64" fmla="*/ 40 w 64"/>
                <a:gd name="T65" fmla="*/ 41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64" h="80">
                  <a:moveTo>
                    <a:pt x="52" y="80"/>
                  </a:moveTo>
                  <a:cubicBezTo>
                    <a:pt x="47" y="80"/>
                    <a:pt x="44" y="78"/>
                    <a:pt x="43" y="75"/>
                  </a:cubicBezTo>
                  <a:cubicBezTo>
                    <a:pt x="42" y="74"/>
                    <a:pt x="41" y="72"/>
                    <a:pt x="41" y="71"/>
                  </a:cubicBezTo>
                  <a:cubicBezTo>
                    <a:pt x="41" y="71"/>
                    <a:pt x="40" y="70"/>
                    <a:pt x="40" y="71"/>
                  </a:cubicBezTo>
                  <a:cubicBezTo>
                    <a:pt x="31" y="77"/>
                    <a:pt x="22" y="80"/>
                    <a:pt x="17" y="80"/>
                  </a:cubicBezTo>
                  <a:cubicBezTo>
                    <a:pt x="14" y="80"/>
                    <a:pt x="10" y="79"/>
                    <a:pt x="7" y="76"/>
                  </a:cubicBezTo>
                  <a:cubicBezTo>
                    <a:pt x="3" y="71"/>
                    <a:pt x="0" y="66"/>
                    <a:pt x="0" y="59"/>
                  </a:cubicBezTo>
                  <a:cubicBezTo>
                    <a:pt x="0" y="55"/>
                    <a:pt x="3" y="49"/>
                    <a:pt x="4" y="48"/>
                  </a:cubicBezTo>
                  <a:cubicBezTo>
                    <a:pt x="10" y="44"/>
                    <a:pt x="33" y="39"/>
                    <a:pt x="40" y="35"/>
                  </a:cubicBezTo>
                  <a:cubicBezTo>
                    <a:pt x="40" y="35"/>
                    <a:pt x="41" y="34"/>
                    <a:pt x="41" y="34"/>
                  </a:cubicBezTo>
                  <a:cubicBezTo>
                    <a:pt x="42" y="32"/>
                    <a:pt x="41" y="30"/>
                    <a:pt x="41" y="28"/>
                  </a:cubicBezTo>
                  <a:cubicBezTo>
                    <a:pt x="41" y="25"/>
                    <a:pt x="41" y="20"/>
                    <a:pt x="39" y="17"/>
                  </a:cubicBezTo>
                  <a:cubicBezTo>
                    <a:pt x="35" y="12"/>
                    <a:pt x="30" y="10"/>
                    <a:pt x="24" y="10"/>
                  </a:cubicBezTo>
                  <a:cubicBezTo>
                    <a:pt x="20" y="10"/>
                    <a:pt x="17" y="11"/>
                    <a:pt x="16" y="12"/>
                  </a:cubicBezTo>
                  <a:cubicBezTo>
                    <a:pt x="14" y="13"/>
                    <a:pt x="11" y="19"/>
                    <a:pt x="8" y="26"/>
                  </a:cubicBezTo>
                  <a:cubicBezTo>
                    <a:pt x="8" y="26"/>
                    <a:pt x="3" y="23"/>
                    <a:pt x="3" y="22"/>
                  </a:cubicBezTo>
                  <a:cubicBezTo>
                    <a:pt x="3" y="19"/>
                    <a:pt x="6" y="12"/>
                    <a:pt x="7" y="10"/>
                  </a:cubicBezTo>
                  <a:cubicBezTo>
                    <a:pt x="15" y="5"/>
                    <a:pt x="27" y="0"/>
                    <a:pt x="32" y="0"/>
                  </a:cubicBezTo>
                  <a:cubicBezTo>
                    <a:pt x="41" y="0"/>
                    <a:pt x="47" y="4"/>
                    <a:pt x="51" y="10"/>
                  </a:cubicBezTo>
                  <a:cubicBezTo>
                    <a:pt x="54" y="15"/>
                    <a:pt x="56" y="22"/>
                    <a:pt x="56" y="29"/>
                  </a:cubicBezTo>
                  <a:cubicBezTo>
                    <a:pt x="56" y="39"/>
                    <a:pt x="55" y="54"/>
                    <a:pt x="55" y="61"/>
                  </a:cubicBezTo>
                  <a:cubicBezTo>
                    <a:pt x="55" y="65"/>
                    <a:pt x="55" y="69"/>
                    <a:pt x="59" y="69"/>
                  </a:cubicBezTo>
                  <a:cubicBezTo>
                    <a:pt x="61" y="69"/>
                    <a:pt x="61" y="69"/>
                    <a:pt x="64" y="68"/>
                  </a:cubicBezTo>
                  <a:cubicBezTo>
                    <a:pt x="64" y="69"/>
                    <a:pt x="64" y="73"/>
                    <a:pt x="63" y="74"/>
                  </a:cubicBezTo>
                  <a:cubicBezTo>
                    <a:pt x="63" y="74"/>
                    <a:pt x="59" y="80"/>
                    <a:pt x="52" y="80"/>
                  </a:cubicBezTo>
                  <a:moveTo>
                    <a:pt x="40" y="41"/>
                  </a:moveTo>
                  <a:cubicBezTo>
                    <a:pt x="33" y="44"/>
                    <a:pt x="21" y="48"/>
                    <a:pt x="17" y="50"/>
                  </a:cubicBezTo>
                  <a:cubicBezTo>
                    <a:pt x="17" y="50"/>
                    <a:pt x="16" y="54"/>
                    <a:pt x="16" y="56"/>
                  </a:cubicBezTo>
                  <a:cubicBezTo>
                    <a:pt x="16" y="64"/>
                    <a:pt x="21" y="69"/>
                    <a:pt x="29" y="69"/>
                  </a:cubicBezTo>
                  <a:cubicBezTo>
                    <a:pt x="31" y="69"/>
                    <a:pt x="36" y="68"/>
                    <a:pt x="39" y="66"/>
                  </a:cubicBezTo>
                  <a:cubicBezTo>
                    <a:pt x="40" y="65"/>
                    <a:pt x="41" y="64"/>
                    <a:pt x="41" y="62"/>
                  </a:cubicBezTo>
                  <a:cubicBezTo>
                    <a:pt x="41" y="58"/>
                    <a:pt x="41" y="45"/>
                    <a:pt x="41" y="42"/>
                  </a:cubicBezTo>
                  <a:cubicBezTo>
                    <a:pt x="41" y="42"/>
                    <a:pt x="41" y="41"/>
                    <a:pt x="40" y="41"/>
                  </a:cubicBezTo>
                </a:path>
              </a:pathLst>
            </a:custGeom>
            <a:solidFill>
              <a:schemeClr val="accent3"/>
            </a:solidFill>
            <a:ln>
              <a:noFill/>
            </a:ln>
          </p:spPr>
          <p:txBody>
            <a:bodyPr vert="horz" wrap="square" lIns="91440" tIns="45720" rIns="91440" bIns="45720" numCol="1" anchor="t" anchorCtr="0" compatLnSpc="1">
              <a:prstTxWarp prst="textNoShape">
                <a:avLst/>
              </a:prstTxWarp>
            </a:bodyPr>
            <a:lstStyle/>
            <a:p>
              <a:endParaRPr lang="en-US"/>
            </a:p>
          </p:txBody>
        </p:sp>
        <p:sp>
          <p:nvSpPr>
            <p:cNvPr id="25" name="Freeform 19">
              <a:extLst>
                <a:ext uri="{FF2B5EF4-FFF2-40B4-BE49-F238E27FC236}">
                  <a16:creationId xmlns:a16="http://schemas.microsoft.com/office/drawing/2014/main" id="{F833B674-734F-458E-0A21-CFEC26098938}"/>
                </a:ext>
              </a:extLst>
            </p:cNvPr>
            <p:cNvSpPr>
              <a:spLocks/>
            </p:cNvSpPr>
            <p:nvPr userDrawn="1"/>
          </p:nvSpPr>
          <p:spPr bwMode="auto">
            <a:xfrm>
              <a:off x="7854950" y="4930775"/>
              <a:ext cx="641350" cy="873125"/>
            </a:xfrm>
            <a:custGeom>
              <a:avLst/>
              <a:gdLst>
                <a:gd name="T0" fmla="*/ 58 w 58"/>
                <a:gd name="T1" fmla="*/ 4 h 79"/>
                <a:gd name="T2" fmla="*/ 58 w 58"/>
                <a:gd name="T3" fmla="*/ 7 h 79"/>
                <a:gd name="T4" fmla="*/ 52 w 58"/>
                <a:gd name="T5" fmla="*/ 19 h 79"/>
                <a:gd name="T6" fmla="*/ 50 w 58"/>
                <a:gd name="T7" fmla="*/ 20 h 79"/>
                <a:gd name="T8" fmla="*/ 38 w 58"/>
                <a:gd name="T9" fmla="*/ 14 h 79"/>
                <a:gd name="T10" fmla="*/ 28 w 58"/>
                <a:gd name="T11" fmla="*/ 22 h 79"/>
                <a:gd name="T12" fmla="*/ 26 w 58"/>
                <a:gd name="T13" fmla="*/ 29 h 79"/>
                <a:gd name="T14" fmla="*/ 27 w 58"/>
                <a:gd name="T15" fmla="*/ 65 h 79"/>
                <a:gd name="T16" fmla="*/ 31 w 58"/>
                <a:gd name="T17" fmla="*/ 71 h 79"/>
                <a:gd name="T18" fmla="*/ 40 w 58"/>
                <a:gd name="T19" fmla="*/ 73 h 79"/>
                <a:gd name="T20" fmla="*/ 39 w 58"/>
                <a:gd name="T21" fmla="*/ 79 h 79"/>
                <a:gd name="T22" fmla="*/ 19 w 58"/>
                <a:gd name="T23" fmla="*/ 78 h 79"/>
                <a:gd name="T24" fmla="*/ 0 w 58"/>
                <a:gd name="T25" fmla="*/ 79 h 79"/>
                <a:gd name="T26" fmla="*/ 0 w 58"/>
                <a:gd name="T27" fmla="*/ 73 h 79"/>
                <a:gd name="T28" fmla="*/ 8 w 58"/>
                <a:gd name="T29" fmla="*/ 72 h 79"/>
                <a:gd name="T30" fmla="*/ 11 w 58"/>
                <a:gd name="T31" fmla="*/ 66 h 79"/>
                <a:gd name="T32" fmla="*/ 12 w 58"/>
                <a:gd name="T33" fmla="*/ 34 h 79"/>
                <a:gd name="T34" fmla="*/ 12 w 58"/>
                <a:gd name="T35" fmla="*/ 19 h 79"/>
                <a:gd name="T36" fmla="*/ 1 w 58"/>
                <a:gd name="T37" fmla="*/ 11 h 79"/>
                <a:gd name="T38" fmla="*/ 2 w 58"/>
                <a:gd name="T39" fmla="*/ 7 h 79"/>
                <a:gd name="T40" fmla="*/ 25 w 58"/>
                <a:gd name="T41" fmla="*/ 0 h 79"/>
                <a:gd name="T42" fmla="*/ 26 w 58"/>
                <a:gd name="T43" fmla="*/ 0 h 79"/>
                <a:gd name="T44" fmla="*/ 26 w 58"/>
                <a:gd name="T45" fmla="*/ 15 h 79"/>
                <a:gd name="T46" fmla="*/ 27 w 58"/>
                <a:gd name="T47" fmla="*/ 16 h 79"/>
                <a:gd name="T48" fmla="*/ 39 w 58"/>
                <a:gd name="T49" fmla="*/ 3 h 79"/>
                <a:gd name="T50" fmla="*/ 49 w 58"/>
                <a:gd name="T51" fmla="*/ 0 h 79"/>
                <a:gd name="T52" fmla="*/ 58 w 58"/>
                <a:gd name="T53" fmla="*/ 4 h 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58" h="79">
                  <a:moveTo>
                    <a:pt x="58" y="4"/>
                  </a:moveTo>
                  <a:cubicBezTo>
                    <a:pt x="58" y="5"/>
                    <a:pt x="58" y="6"/>
                    <a:pt x="58" y="7"/>
                  </a:cubicBezTo>
                  <a:cubicBezTo>
                    <a:pt x="57" y="9"/>
                    <a:pt x="54" y="17"/>
                    <a:pt x="52" y="19"/>
                  </a:cubicBezTo>
                  <a:cubicBezTo>
                    <a:pt x="52" y="19"/>
                    <a:pt x="50" y="20"/>
                    <a:pt x="50" y="20"/>
                  </a:cubicBezTo>
                  <a:cubicBezTo>
                    <a:pt x="47" y="17"/>
                    <a:pt x="42" y="14"/>
                    <a:pt x="38" y="14"/>
                  </a:cubicBezTo>
                  <a:cubicBezTo>
                    <a:pt x="34" y="14"/>
                    <a:pt x="30" y="18"/>
                    <a:pt x="28" y="22"/>
                  </a:cubicBezTo>
                  <a:cubicBezTo>
                    <a:pt x="27" y="23"/>
                    <a:pt x="26" y="26"/>
                    <a:pt x="26" y="29"/>
                  </a:cubicBezTo>
                  <a:cubicBezTo>
                    <a:pt x="26" y="42"/>
                    <a:pt x="26" y="61"/>
                    <a:pt x="27" y="65"/>
                  </a:cubicBezTo>
                  <a:cubicBezTo>
                    <a:pt x="27" y="68"/>
                    <a:pt x="28" y="70"/>
                    <a:pt x="31" y="71"/>
                  </a:cubicBezTo>
                  <a:cubicBezTo>
                    <a:pt x="34" y="72"/>
                    <a:pt x="36" y="73"/>
                    <a:pt x="40" y="73"/>
                  </a:cubicBezTo>
                  <a:cubicBezTo>
                    <a:pt x="41" y="74"/>
                    <a:pt x="40" y="78"/>
                    <a:pt x="39" y="79"/>
                  </a:cubicBezTo>
                  <a:cubicBezTo>
                    <a:pt x="37" y="79"/>
                    <a:pt x="27" y="78"/>
                    <a:pt x="19" y="78"/>
                  </a:cubicBezTo>
                  <a:cubicBezTo>
                    <a:pt x="13" y="78"/>
                    <a:pt x="4" y="79"/>
                    <a:pt x="0" y="79"/>
                  </a:cubicBezTo>
                  <a:cubicBezTo>
                    <a:pt x="0" y="78"/>
                    <a:pt x="0" y="74"/>
                    <a:pt x="0" y="73"/>
                  </a:cubicBezTo>
                  <a:cubicBezTo>
                    <a:pt x="3" y="73"/>
                    <a:pt x="6" y="72"/>
                    <a:pt x="8" y="72"/>
                  </a:cubicBezTo>
                  <a:cubicBezTo>
                    <a:pt x="10" y="71"/>
                    <a:pt x="11" y="70"/>
                    <a:pt x="11" y="66"/>
                  </a:cubicBezTo>
                  <a:cubicBezTo>
                    <a:pt x="12" y="63"/>
                    <a:pt x="12" y="47"/>
                    <a:pt x="12" y="34"/>
                  </a:cubicBezTo>
                  <a:cubicBezTo>
                    <a:pt x="12" y="27"/>
                    <a:pt x="12" y="21"/>
                    <a:pt x="12" y="19"/>
                  </a:cubicBezTo>
                  <a:cubicBezTo>
                    <a:pt x="11" y="16"/>
                    <a:pt x="10" y="14"/>
                    <a:pt x="1" y="11"/>
                  </a:cubicBezTo>
                  <a:cubicBezTo>
                    <a:pt x="1" y="10"/>
                    <a:pt x="1" y="7"/>
                    <a:pt x="2" y="7"/>
                  </a:cubicBezTo>
                  <a:cubicBezTo>
                    <a:pt x="9" y="6"/>
                    <a:pt x="20" y="3"/>
                    <a:pt x="25" y="0"/>
                  </a:cubicBezTo>
                  <a:cubicBezTo>
                    <a:pt x="26" y="0"/>
                    <a:pt x="26" y="0"/>
                    <a:pt x="26" y="0"/>
                  </a:cubicBezTo>
                  <a:cubicBezTo>
                    <a:pt x="26" y="3"/>
                    <a:pt x="26" y="12"/>
                    <a:pt x="26" y="15"/>
                  </a:cubicBezTo>
                  <a:cubicBezTo>
                    <a:pt x="26" y="16"/>
                    <a:pt x="27" y="16"/>
                    <a:pt x="27" y="16"/>
                  </a:cubicBezTo>
                  <a:cubicBezTo>
                    <a:pt x="31" y="11"/>
                    <a:pt x="35" y="7"/>
                    <a:pt x="39" y="3"/>
                  </a:cubicBezTo>
                  <a:cubicBezTo>
                    <a:pt x="42" y="1"/>
                    <a:pt x="45" y="0"/>
                    <a:pt x="49" y="0"/>
                  </a:cubicBezTo>
                  <a:cubicBezTo>
                    <a:pt x="52" y="0"/>
                    <a:pt x="56" y="1"/>
                    <a:pt x="58" y="4"/>
                  </a:cubicBezTo>
                </a:path>
              </a:pathLst>
            </a:custGeom>
            <a:solidFill>
              <a:schemeClr val="accent3"/>
            </a:solidFill>
            <a:ln>
              <a:noFill/>
            </a:ln>
          </p:spPr>
          <p:txBody>
            <a:bodyPr vert="horz" wrap="square" lIns="91440" tIns="45720" rIns="91440" bIns="45720" numCol="1" anchor="t" anchorCtr="0" compatLnSpc="1">
              <a:prstTxWarp prst="textNoShape">
                <a:avLst/>
              </a:prstTxWarp>
            </a:bodyPr>
            <a:lstStyle/>
            <a:p>
              <a:endParaRPr lang="en-US"/>
            </a:p>
          </p:txBody>
        </p:sp>
        <p:sp>
          <p:nvSpPr>
            <p:cNvPr id="26" name="Freeform 20">
              <a:extLst>
                <a:ext uri="{FF2B5EF4-FFF2-40B4-BE49-F238E27FC236}">
                  <a16:creationId xmlns:a16="http://schemas.microsoft.com/office/drawing/2014/main" id="{9F50AFF2-9BAD-FA4D-254B-8E31D6D69CA5}"/>
                </a:ext>
              </a:extLst>
            </p:cNvPr>
            <p:cNvSpPr>
              <a:spLocks/>
            </p:cNvSpPr>
            <p:nvPr userDrawn="1"/>
          </p:nvSpPr>
          <p:spPr bwMode="auto">
            <a:xfrm>
              <a:off x="8572500" y="4665663"/>
              <a:ext cx="530225" cy="1149350"/>
            </a:xfrm>
            <a:custGeom>
              <a:avLst/>
              <a:gdLst>
                <a:gd name="T0" fmla="*/ 24 w 48"/>
                <a:gd name="T1" fmla="*/ 36 h 104"/>
                <a:gd name="T2" fmla="*/ 24 w 48"/>
                <a:gd name="T3" fmla="*/ 37 h 104"/>
                <a:gd name="T4" fmla="*/ 24 w 48"/>
                <a:gd name="T5" fmla="*/ 72 h 104"/>
                <a:gd name="T6" fmla="*/ 25 w 48"/>
                <a:gd name="T7" fmla="*/ 86 h 104"/>
                <a:gd name="T8" fmla="*/ 36 w 48"/>
                <a:gd name="T9" fmla="*/ 93 h 104"/>
                <a:gd name="T10" fmla="*/ 48 w 48"/>
                <a:gd name="T11" fmla="*/ 90 h 104"/>
                <a:gd name="T12" fmla="*/ 47 w 48"/>
                <a:gd name="T13" fmla="*/ 96 h 104"/>
                <a:gd name="T14" fmla="*/ 28 w 48"/>
                <a:gd name="T15" fmla="*/ 104 h 104"/>
                <a:gd name="T16" fmla="*/ 12 w 48"/>
                <a:gd name="T17" fmla="*/ 95 h 104"/>
                <a:gd name="T18" fmla="*/ 9 w 48"/>
                <a:gd name="T19" fmla="*/ 73 h 104"/>
                <a:gd name="T20" fmla="*/ 9 w 48"/>
                <a:gd name="T21" fmla="*/ 38 h 104"/>
                <a:gd name="T22" fmla="*/ 8 w 48"/>
                <a:gd name="T23" fmla="*/ 36 h 104"/>
                <a:gd name="T24" fmla="*/ 0 w 48"/>
                <a:gd name="T25" fmla="*/ 35 h 104"/>
                <a:gd name="T26" fmla="*/ 2 w 48"/>
                <a:gd name="T27" fmla="*/ 29 h 104"/>
                <a:gd name="T28" fmla="*/ 8 w 48"/>
                <a:gd name="T29" fmla="*/ 27 h 104"/>
                <a:gd name="T30" fmla="*/ 9 w 48"/>
                <a:gd name="T31" fmla="*/ 25 h 104"/>
                <a:gd name="T32" fmla="*/ 9 w 48"/>
                <a:gd name="T33" fmla="*/ 9 h 104"/>
                <a:gd name="T34" fmla="*/ 21 w 48"/>
                <a:gd name="T35" fmla="*/ 0 h 104"/>
                <a:gd name="T36" fmla="*/ 25 w 48"/>
                <a:gd name="T37" fmla="*/ 0 h 104"/>
                <a:gd name="T38" fmla="*/ 24 w 48"/>
                <a:gd name="T39" fmla="*/ 25 h 104"/>
                <a:gd name="T40" fmla="*/ 25 w 48"/>
                <a:gd name="T41" fmla="*/ 27 h 104"/>
                <a:gd name="T42" fmla="*/ 48 w 48"/>
                <a:gd name="T43" fmla="*/ 26 h 104"/>
                <a:gd name="T44" fmla="*/ 46 w 48"/>
                <a:gd name="T45" fmla="*/ 36 h 104"/>
                <a:gd name="T46" fmla="*/ 24 w 48"/>
                <a:gd name="T47" fmla="*/ 36 h 1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48" h="104">
                  <a:moveTo>
                    <a:pt x="24" y="36"/>
                  </a:moveTo>
                  <a:cubicBezTo>
                    <a:pt x="24" y="36"/>
                    <a:pt x="24" y="37"/>
                    <a:pt x="24" y="37"/>
                  </a:cubicBezTo>
                  <a:cubicBezTo>
                    <a:pt x="23" y="46"/>
                    <a:pt x="23" y="63"/>
                    <a:pt x="24" y="72"/>
                  </a:cubicBezTo>
                  <a:cubicBezTo>
                    <a:pt x="24" y="80"/>
                    <a:pt x="24" y="83"/>
                    <a:pt x="25" y="86"/>
                  </a:cubicBezTo>
                  <a:cubicBezTo>
                    <a:pt x="26" y="91"/>
                    <a:pt x="31" y="93"/>
                    <a:pt x="36" y="93"/>
                  </a:cubicBezTo>
                  <a:cubicBezTo>
                    <a:pt x="41" y="93"/>
                    <a:pt x="44" y="92"/>
                    <a:pt x="48" y="90"/>
                  </a:cubicBezTo>
                  <a:cubicBezTo>
                    <a:pt x="48" y="91"/>
                    <a:pt x="48" y="95"/>
                    <a:pt x="47" y="96"/>
                  </a:cubicBezTo>
                  <a:cubicBezTo>
                    <a:pt x="43" y="102"/>
                    <a:pt x="34" y="104"/>
                    <a:pt x="28" y="104"/>
                  </a:cubicBezTo>
                  <a:cubicBezTo>
                    <a:pt x="21" y="104"/>
                    <a:pt x="15" y="101"/>
                    <a:pt x="12" y="95"/>
                  </a:cubicBezTo>
                  <a:cubicBezTo>
                    <a:pt x="9" y="91"/>
                    <a:pt x="9" y="86"/>
                    <a:pt x="9" y="73"/>
                  </a:cubicBezTo>
                  <a:cubicBezTo>
                    <a:pt x="9" y="63"/>
                    <a:pt x="9" y="45"/>
                    <a:pt x="9" y="38"/>
                  </a:cubicBezTo>
                  <a:cubicBezTo>
                    <a:pt x="9" y="37"/>
                    <a:pt x="9" y="36"/>
                    <a:pt x="8" y="36"/>
                  </a:cubicBezTo>
                  <a:cubicBezTo>
                    <a:pt x="0" y="35"/>
                    <a:pt x="0" y="35"/>
                    <a:pt x="0" y="35"/>
                  </a:cubicBezTo>
                  <a:cubicBezTo>
                    <a:pt x="0" y="34"/>
                    <a:pt x="1" y="29"/>
                    <a:pt x="2" y="29"/>
                  </a:cubicBezTo>
                  <a:cubicBezTo>
                    <a:pt x="5" y="28"/>
                    <a:pt x="7" y="27"/>
                    <a:pt x="8" y="27"/>
                  </a:cubicBezTo>
                  <a:cubicBezTo>
                    <a:pt x="8" y="27"/>
                    <a:pt x="9" y="26"/>
                    <a:pt x="9" y="25"/>
                  </a:cubicBezTo>
                  <a:cubicBezTo>
                    <a:pt x="9" y="9"/>
                    <a:pt x="9" y="9"/>
                    <a:pt x="9" y="9"/>
                  </a:cubicBezTo>
                  <a:cubicBezTo>
                    <a:pt x="12" y="8"/>
                    <a:pt x="19" y="3"/>
                    <a:pt x="21" y="0"/>
                  </a:cubicBezTo>
                  <a:cubicBezTo>
                    <a:pt x="22" y="0"/>
                    <a:pt x="24" y="0"/>
                    <a:pt x="25" y="0"/>
                  </a:cubicBezTo>
                  <a:cubicBezTo>
                    <a:pt x="24" y="3"/>
                    <a:pt x="24" y="12"/>
                    <a:pt x="24" y="25"/>
                  </a:cubicBezTo>
                  <a:cubicBezTo>
                    <a:pt x="24" y="26"/>
                    <a:pt x="24" y="27"/>
                    <a:pt x="25" y="27"/>
                  </a:cubicBezTo>
                  <a:cubicBezTo>
                    <a:pt x="34" y="27"/>
                    <a:pt x="45" y="26"/>
                    <a:pt x="48" y="26"/>
                  </a:cubicBezTo>
                  <a:cubicBezTo>
                    <a:pt x="47" y="28"/>
                    <a:pt x="46" y="33"/>
                    <a:pt x="46" y="36"/>
                  </a:cubicBezTo>
                  <a:cubicBezTo>
                    <a:pt x="41" y="36"/>
                    <a:pt x="32" y="36"/>
                    <a:pt x="24" y="36"/>
                  </a:cubicBezTo>
                </a:path>
              </a:pathLst>
            </a:custGeom>
            <a:solidFill>
              <a:schemeClr val="accent3"/>
            </a:solidFill>
            <a:ln>
              <a:noFill/>
            </a:ln>
          </p:spPr>
          <p:txBody>
            <a:bodyPr vert="horz" wrap="square" lIns="91440" tIns="45720" rIns="91440" bIns="45720" numCol="1" anchor="t" anchorCtr="0" compatLnSpc="1">
              <a:prstTxWarp prst="textNoShape">
                <a:avLst/>
              </a:prstTxWarp>
            </a:bodyPr>
            <a:lstStyle/>
            <a:p>
              <a:endParaRPr lang="en-US"/>
            </a:p>
          </p:txBody>
        </p:sp>
        <p:sp>
          <p:nvSpPr>
            <p:cNvPr id="27" name="Freeform 21">
              <a:extLst>
                <a:ext uri="{FF2B5EF4-FFF2-40B4-BE49-F238E27FC236}">
                  <a16:creationId xmlns:a16="http://schemas.microsoft.com/office/drawing/2014/main" id="{6967E3D4-C08D-7067-C0A5-E8C06BB7CBCE}"/>
                </a:ext>
              </a:extLst>
            </p:cNvPr>
            <p:cNvSpPr>
              <a:spLocks/>
            </p:cNvSpPr>
            <p:nvPr userDrawn="1"/>
          </p:nvSpPr>
          <p:spPr bwMode="auto">
            <a:xfrm>
              <a:off x="9169400" y="4930775"/>
              <a:ext cx="992188" cy="873125"/>
            </a:xfrm>
            <a:custGeom>
              <a:avLst/>
              <a:gdLst>
                <a:gd name="T0" fmla="*/ 8 w 90"/>
                <a:gd name="T1" fmla="*/ 72 h 79"/>
                <a:gd name="T2" fmla="*/ 12 w 90"/>
                <a:gd name="T3" fmla="*/ 65 h 79"/>
                <a:gd name="T4" fmla="*/ 12 w 90"/>
                <a:gd name="T5" fmla="*/ 34 h 79"/>
                <a:gd name="T6" fmla="*/ 12 w 90"/>
                <a:gd name="T7" fmla="*/ 18 h 79"/>
                <a:gd name="T8" fmla="*/ 2 w 90"/>
                <a:gd name="T9" fmla="*/ 11 h 79"/>
                <a:gd name="T10" fmla="*/ 3 w 90"/>
                <a:gd name="T11" fmla="*/ 7 h 79"/>
                <a:gd name="T12" fmla="*/ 26 w 90"/>
                <a:gd name="T13" fmla="*/ 0 h 79"/>
                <a:gd name="T14" fmla="*/ 27 w 90"/>
                <a:gd name="T15" fmla="*/ 1 h 79"/>
                <a:gd name="T16" fmla="*/ 27 w 90"/>
                <a:gd name="T17" fmla="*/ 12 h 79"/>
                <a:gd name="T18" fmla="*/ 28 w 90"/>
                <a:gd name="T19" fmla="*/ 12 h 79"/>
                <a:gd name="T20" fmla="*/ 54 w 90"/>
                <a:gd name="T21" fmla="*/ 0 h 79"/>
                <a:gd name="T22" fmla="*/ 72 w 90"/>
                <a:gd name="T23" fmla="*/ 10 h 79"/>
                <a:gd name="T24" fmla="*/ 77 w 90"/>
                <a:gd name="T25" fmla="*/ 32 h 79"/>
                <a:gd name="T26" fmla="*/ 78 w 90"/>
                <a:gd name="T27" fmla="*/ 67 h 79"/>
                <a:gd name="T28" fmla="*/ 79 w 90"/>
                <a:gd name="T29" fmla="*/ 71 h 79"/>
                <a:gd name="T30" fmla="*/ 89 w 90"/>
                <a:gd name="T31" fmla="*/ 73 h 79"/>
                <a:gd name="T32" fmla="*/ 88 w 90"/>
                <a:gd name="T33" fmla="*/ 79 h 79"/>
                <a:gd name="T34" fmla="*/ 70 w 90"/>
                <a:gd name="T35" fmla="*/ 78 h 79"/>
                <a:gd name="T36" fmla="*/ 51 w 90"/>
                <a:gd name="T37" fmla="*/ 79 h 79"/>
                <a:gd name="T38" fmla="*/ 51 w 90"/>
                <a:gd name="T39" fmla="*/ 73 h 79"/>
                <a:gd name="T40" fmla="*/ 59 w 90"/>
                <a:gd name="T41" fmla="*/ 72 h 79"/>
                <a:gd name="T42" fmla="*/ 62 w 90"/>
                <a:gd name="T43" fmla="*/ 64 h 79"/>
                <a:gd name="T44" fmla="*/ 62 w 90"/>
                <a:gd name="T45" fmla="*/ 27 h 79"/>
                <a:gd name="T46" fmla="*/ 56 w 90"/>
                <a:gd name="T47" fmla="*/ 16 h 79"/>
                <a:gd name="T48" fmla="*/ 45 w 90"/>
                <a:gd name="T49" fmla="*/ 11 h 79"/>
                <a:gd name="T50" fmla="*/ 29 w 90"/>
                <a:gd name="T51" fmla="*/ 17 h 79"/>
                <a:gd name="T52" fmla="*/ 27 w 90"/>
                <a:gd name="T53" fmla="*/ 24 h 79"/>
                <a:gd name="T54" fmla="*/ 27 w 90"/>
                <a:gd name="T55" fmla="*/ 65 h 79"/>
                <a:gd name="T56" fmla="*/ 31 w 90"/>
                <a:gd name="T57" fmla="*/ 72 h 79"/>
                <a:gd name="T58" fmla="*/ 39 w 90"/>
                <a:gd name="T59" fmla="*/ 73 h 79"/>
                <a:gd name="T60" fmla="*/ 38 w 90"/>
                <a:gd name="T61" fmla="*/ 79 h 79"/>
                <a:gd name="T62" fmla="*/ 20 w 90"/>
                <a:gd name="T63" fmla="*/ 78 h 79"/>
                <a:gd name="T64" fmla="*/ 1 w 90"/>
                <a:gd name="T65" fmla="*/ 79 h 79"/>
                <a:gd name="T66" fmla="*/ 1 w 90"/>
                <a:gd name="T67" fmla="*/ 73 h 79"/>
                <a:gd name="T68" fmla="*/ 8 w 90"/>
                <a:gd name="T69" fmla="*/ 72 h 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90" h="79">
                  <a:moveTo>
                    <a:pt x="8" y="72"/>
                  </a:moveTo>
                  <a:cubicBezTo>
                    <a:pt x="11" y="71"/>
                    <a:pt x="12" y="68"/>
                    <a:pt x="12" y="65"/>
                  </a:cubicBezTo>
                  <a:cubicBezTo>
                    <a:pt x="12" y="59"/>
                    <a:pt x="12" y="46"/>
                    <a:pt x="12" y="34"/>
                  </a:cubicBezTo>
                  <a:cubicBezTo>
                    <a:pt x="12" y="26"/>
                    <a:pt x="12" y="21"/>
                    <a:pt x="12" y="18"/>
                  </a:cubicBezTo>
                  <a:cubicBezTo>
                    <a:pt x="11" y="16"/>
                    <a:pt x="9" y="14"/>
                    <a:pt x="2" y="11"/>
                  </a:cubicBezTo>
                  <a:cubicBezTo>
                    <a:pt x="2" y="10"/>
                    <a:pt x="2" y="7"/>
                    <a:pt x="3" y="7"/>
                  </a:cubicBezTo>
                  <a:cubicBezTo>
                    <a:pt x="11" y="6"/>
                    <a:pt x="22" y="2"/>
                    <a:pt x="26" y="0"/>
                  </a:cubicBezTo>
                  <a:cubicBezTo>
                    <a:pt x="27" y="0"/>
                    <a:pt x="27" y="0"/>
                    <a:pt x="27" y="1"/>
                  </a:cubicBezTo>
                  <a:cubicBezTo>
                    <a:pt x="27" y="3"/>
                    <a:pt x="27" y="9"/>
                    <a:pt x="27" y="12"/>
                  </a:cubicBezTo>
                  <a:cubicBezTo>
                    <a:pt x="27" y="12"/>
                    <a:pt x="27" y="12"/>
                    <a:pt x="28" y="12"/>
                  </a:cubicBezTo>
                  <a:cubicBezTo>
                    <a:pt x="38" y="4"/>
                    <a:pt x="47" y="0"/>
                    <a:pt x="54" y="0"/>
                  </a:cubicBezTo>
                  <a:cubicBezTo>
                    <a:pt x="62" y="0"/>
                    <a:pt x="68" y="3"/>
                    <a:pt x="72" y="10"/>
                  </a:cubicBezTo>
                  <a:cubicBezTo>
                    <a:pt x="76" y="16"/>
                    <a:pt x="77" y="23"/>
                    <a:pt x="77" y="32"/>
                  </a:cubicBezTo>
                  <a:cubicBezTo>
                    <a:pt x="77" y="43"/>
                    <a:pt x="77" y="60"/>
                    <a:pt x="78" y="67"/>
                  </a:cubicBezTo>
                  <a:cubicBezTo>
                    <a:pt x="78" y="69"/>
                    <a:pt x="78" y="70"/>
                    <a:pt x="79" y="71"/>
                  </a:cubicBezTo>
                  <a:cubicBezTo>
                    <a:pt x="83" y="72"/>
                    <a:pt x="85" y="73"/>
                    <a:pt x="89" y="73"/>
                  </a:cubicBezTo>
                  <a:cubicBezTo>
                    <a:pt x="90" y="74"/>
                    <a:pt x="89" y="78"/>
                    <a:pt x="88" y="79"/>
                  </a:cubicBezTo>
                  <a:cubicBezTo>
                    <a:pt x="86" y="79"/>
                    <a:pt x="80" y="78"/>
                    <a:pt x="70" y="78"/>
                  </a:cubicBezTo>
                  <a:cubicBezTo>
                    <a:pt x="61" y="78"/>
                    <a:pt x="56" y="79"/>
                    <a:pt x="51" y="79"/>
                  </a:cubicBezTo>
                  <a:cubicBezTo>
                    <a:pt x="51" y="78"/>
                    <a:pt x="50" y="74"/>
                    <a:pt x="51" y="73"/>
                  </a:cubicBezTo>
                  <a:cubicBezTo>
                    <a:pt x="55" y="73"/>
                    <a:pt x="58" y="72"/>
                    <a:pt x="59" y="72"/>
                  </a:cubicBezTo>
                  <a:cubicBezTo>
                    <a:pt x="62" y="71"/>
                    <a:pt x="62" y="69"/>
                    <a:pt x="62" y="64"/>
                  </a:cubicBezTo>
                  <a:cubicBezTo>
                    <a:pt x="63" y="53"/>
                    <a:pt x="63" y="34"/>
                    <a:pt x="62" y="27"/>
                  </a:cubicBezTo>
                  <a:cubicBezTo>
                    <a:pt x="61" y="24"/>
                    <a:pt x="60" y="19"/>
                    <a:pt x="56" y="16"/>
                  </a:cubicBezTo>
                  <a:cubicBezTo>
                    <a:pt x="54" y="13"/>
                    <a:pt x="50" y="11"/>
                    <a:pt x="45" y="11"/>
                  </a:cubicBezTo>
                  <a:cubicBezTo>
                    <a:pt x="39" y="11"/>
                    <a:pt x="33" y="13"/>
                    <a:pt x="29" y="17"/>
                  </a:cubicBezTo>
                  <a:cubicBezTo>
                    <a:pt x="28" y="18"/>
                    <a:pt x="27" y="20"/>
                    <a:pt x="27" y="24"/>
                  </a:cubicBezTo>
                  <a:cubicBezTo>
                    <a:pt x="27" y="38"/>
                    <a:pt x="27" y="56"/>
                    <a:pt x="27" y="65"/>
                  </a:cubicBezTo>
                  <a:cubicBezTo>
                    <a:pt x="27" y="70"/>
                    <a:pt x="28" y="71"/>
                    <a:pt x="31" y="72"/>
                  </a:cubicBezTo>
                  <a:cubicBezTo>
                    <a:pt x="33" y="72"/>
                    <a:pt x="36" y="73"/>
                    <a:pt x="39" y="73"/>
                  </a:cubicBezTo>
                  <a:cubicBezTo>
                    <a:pt x="39" y="74"/>
                    <a:pt x="39" y="78"/>
                    <a:pt x="38" y="79"/>
                  </a:cubicBezTo>
                  <a:cubicBezTo>
                    <a:pt x="35" y="79"/>
                    <a:pt x="30" y="78"/>
                    <a:pt x="20" y="78"/>
                  </a:cubicBezTo>
                  <a:cubicBezTo>
                    <a:pt x="10" y="78"/>
                    <a:pt x="3" y="79"/>
                    <a:pt x="1" y="79"/>
                  </a:cubicBezTo>
                  <a:cubicBezTo>
                    <a:pt x="0" y="78"/>
                    <a:pt x="0" y="74"/>
                    <a:pt x="1" y="73"/>
                  </a:cubicBezTo>
                  <a:cubicBezTo>
                    <a:pt x="4" y="73"/>
                    <a:pt x="6" y="72"/>
                    <a:pt x="8" y="72"/>
                  </a:cubicBezTo>
                </a:path>
              </a:pathLst>
            </a:custGeom>
            <a:solidFill>
              <a:schemeClr val="accent3"/>
            </a:solidFill>
            <a:ln>
              <a:noFill/>
            </a:ln>
          </p:spPr>
          <p:txBody>
            <a:bodyPr vert="horz" wrap="square" lIns="91440" tIns="45720" rIns="91440" bIns="45720" numCol="1" anchor="t" anchorCtr="0" compatLnSpc="1">
              <a:prstTxWarp prst="textNoShape">
                <a:avLst/>
              </a:prstTxWarp>
            </a:bodyPr>
            <a:lstStyle/>
            <a:p>
              <a:endParaRPr lang="en-US"/>
            </a:p>
          </p:txBody>
        </p:sp>
        <p:sp>
          <p:nvSpPr>
            <p:cNvPr id="28" name="Freeform 22">
              <a:extLst>
                <a:ext uri="{FF2B5EF4-FFF2-40B4-BE49-F238E27FC236}">
                  <a16:creationId xmlns:a16="http://schemas.microsoft.com/office/drawing/2014/main" id="{8B50B249-2EE4-A851-5C42-3B59FB8AE83B}"/>
                </a:ext>
              </a:extLst>
            </p:cNvPr>
            <p:cNvSpPr>
              <a:spLocks/>
            </p:cNvSpPr>
            <p:nvPr userDrawn="1"/>
          </p:nvSpPr>
          <p:spPr bwMode="auto">
            <a:xfrm>
              <a:off x="10923588" y="4930775"/>
              <a:ext cx="650875" cy="873125"/>
            </a:xfrm>
            <a:custGeom>
              <a:avLst/>
              <a:gdLst>
                <a:gd name="T0" fmla="*/ 58 w 59"/>
                <a:gd name="T1" fmla="*/ 4 h 79"/>
                <a:gd name="T2" fmla="*/ 58 w 59"/>
                <a:gd name="T3" fmla="*/ 7 h 79"/>
                <a:gd name="T4" fmla="*/ 52 w 59"/>
                <a:gd name="T5" fmla="*/ 19 h 79"/>
                <a:gd name="T6" fmla="*/ 51 w 59"/>
                <a:gd name="T7" fmla="*/ 20 h 79"/>
                <a:gd name="T8" fmla="*/ 38 w 59"/>
                <a:gd name="T9" fmla="*/ 14 h 79"/>
                <a:gd name="T10" fmla="*/ 28 w 59"/>
                <a:gd name="T11" fmla="*/ 22 h 79"/>
                <a:gd name="T12" fmla="*/ 27 w 59"/>
                <a:gd name="T13" fmla="*/ 29 h 79"/>
                <a:gd name="T14" fmla="*/ 27 w 59"/>
                <a:gd name="T15" fmla="*/ 65 h 79"/>
                <a:gd name="T16" fmla="*/ 31 w 59"/>
                <a:gd name="T17" fmla="*/ 71 h 79"/>
                <a:gd name="T18" fmla="*/ 40 w 59"/>
                <a:gd name="T19" fmla="*/ 73 h 79"/>
                <a:gd name="T20" fmla="*/ 40 w 59"/>
                <a:gd name="T21" fmla="*/ 79 h 79"/>
                <a:gd name="T22" fmla="*/ 20 w 59"/>
                <a:gd name="T23" fmla="*/ 78 h 79"/>
                <a:gd name="T24" fmla="*/ 1 w 59"/>
                <a:gd name="T25" fmla="*/ 79 h 79"/>
                <a:gd name="T26" fmla="*/ 1 w 59"/>
                <a:gd name="T27" fmla="*/ 73 h 79"/>
                <a:gd name="T28" fmla="*/ 8 w 59"/>
                <a:gd name="T29" fmla="*/ 72 h 79"/>
                <a:gd name="T30" fmla="*/ 12 w 59"/>
                <a:gd name="T31" fmla="*/ 66 h 79"/>
                <a:gd name="T32" fmla="*/ 12 w 59"/>
                <a:gd name="T33" fmla="*/ 34 h 79"/>
                <a:gd name="T34" fmla="*/ 12 w 59"/>
                <a:gd name="T35" fmla="*/ 19 h 79"/>
                <a:gd name="T36" fmla="*/ 2 w 59"/>
                <a:gd name="T37" fmla="*/ 11 h 79"/>
                <a:gd name="T38" fmla="*/ 3 w 59"/>
                <a:gd name="T39" fmla="*/ 7 h 79"/>
                <a:gd name="T40" fmla="*/ 26 w 59"/>
                <a:gd name="T41" fmla="*/ 0 h 79"/>
                <a:gd name="T42" fmla="*/ 27 w 59"/>
                <a:gd name="T43" fmla="*/ 0 h 79"/>
                <a:gd name="T44" fmla="*/ 27 w 59"/>
                <a:gd name="T45" fmla="*/ 15 h 79"/>
                <a:gd name="T46" fmla="*/ 28 w 59"/>
                <a:gd name="T47" fmla="*/ 16 h 79"/>
                <a:gd name="T48" fmla="*/ 40 w 59"/>
                <a:gd name="T49" fmla="*/ 3 h 79"/>
                <a:gd name="T50" fmla="*/ 49 w 59"/>
                <a:gd name="T51" fmla="*/ 0 h 79"/>
                <a:gd name="T52" fmla="*/ 58 w 59"/>
                <a:gd name="T53" fmla="*/ 4 h 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59" h="79">
                  <a:moveTo>
                    <a:pt x="58" y="4"/>
                  </a:moveTo>
                  <a:cubicBezTo>
                    <a:pt x="59" y="5"/>
                    <a:pt x="59" y="6"/>
                    <a:pt x="58" y="7"/>
                  </a:cubicBezTo>
                  <a:cubicBezTo>
                    <a:pt x="58" y="9"/>
                    <a:pt x="54" y="17"/>
                    <a:pt x="52" y="19"/>
                  </a:cubicBezTo>
                  <a:cubicBezTo>
                    <a:pt x="52" y="19"/>
                    <a:pt x="51" y="20"/>
                    <a:pt x="51" y="20"/>
                  </a:cubicBezTo>
                  <a:cubicBezTo>
                    <a:pt x="47" y="17"/>
                    <a:pt x="43" y="14"/>
                    <a:pt x="38" y="14"/>
                  </a:cubicBezTo>
                  <a:cubicBezTo>
                    <a:pt x="35" y="14"/>
                    <a:pt x="31" y="18"/>
                    <a:pt x="28" y="22"/>
                  </a:cubicBezTo>
                  <a:cubicBezTo>
                    <a:pt x="28" y="23"/>
                    <a:pt x="27" y="26"/>
                    <a:pt x="27" y="29"/>
                  </a:cubicBezTo>
                  <a:cubicBezTo>
                    <a:pt x="27" y="42"/>
                    <a:pt x="27" y="61"/>
                    <a:pt x="27" y="65"/>
                  </a:cubicBezTo>
                  <a:cubicBezTo>
                    <a:pt x="27" y="68"/>
                    <a:pt x="28" y="70"/>
                    <a:pt x="31" y="71"/>
                  </a:cubicBezTo>
                  <a:cubicBezTo>
                    <a:pt x="35" y="72"/>
                    <a:pt x="36" y="73"/>
                    <a:pt x="40" y="73"/>
                  </a:cubicBezTo>
                  <a:cubicBezTo>
                    <a:pt x="41" y="74"/>
                    <a:pt x="41" y="78"/>
                    <a:pt x="40" y="79"/>
                  </a:cubicBezTo>
                  <a:cubicBezTo>
                    <a:pt x="37" y="79"/>
                    <a:pt x="28" y="78"/>
                    <a:pt x="20" y="78"/>
                  </a:cubicBezTo>
                  <a:cubicBezTo>
                    <a:pt x="14" y="78"/>
                    <a:pt x="4" y="79"/>
                    <a:pt x="1" y="79"/>
                  </a:cubicBezTo>
                  <a:cubicBezTo>
                    <a:pt x="0" y="78"/>
                    <a:pt x="0" y="74"/>
                    <a:pt x="1" y="73"/>
                  </a:cubicBezTo>
                  <a:cubicBezTo>
                    <a:pt x="3" y="73"/>
                    <a:pt x="6" y="72"/>
                    <a:pt x="8" y="72"/>
                  </a:cubicBezTo>
                  <a:cubicBezTo>
                    <a:pt x="10" y="71"/>
                    <a:pt x="11" y="70"/>
                    <a:pt x="12" y="66"/>
                  </a:cubicBezTo>
                  <a:cubicBezTo>
                    <a:pt x="12" y="63"/>
                    <a:pt x="12" y="47"/>
                    <a:pt x="12" y="34"/>
                  </a:cubicBezTo>
                  <a:cubicBezTo>
                    <a:pt x="12" y="27"/>
                    <a:pt x="12" y="21"/>
                    <a:pt x="12" y="19"/>
                  </a:cubicBezTo>
                  <a:cubicBezTo>
                    <a:pt x="12" y="16"/>
                    <a:pt x="10" y="14"/>
                    <a:pt x="2" y="11"/>
                  </a:cubicBezTo>
                  <a:cubicBezTo>
                    <a:pt x="2" y="10"/>
                    <a:pt x="2" y="7"/>
                    <a:pt x="3" y="7"/>
                  </a:cubicBezTo>
                  <a:cubicBezTo>
                    <a:pt x="10" y="6"/>
                    <a:pt x="21" y="3"/>
                    <a:pt x="26" y="0"/>
                  </a:cubicBezTo>
                  <a:cubicBezTo>
                    <a:pt x="26" y="0"/>
                    <a:pt x="27" y="0"/>
                    <a:pt x="27" y="0"/>
                  </a:cubicBezTo>
                  <a:cubicBezTo>
                    <a:pt x="27" y="3"/>
                    <a:pt x="27" y="12"/>
                    <a:pt x="27" y="15"/>
                  </a:cubicBezTo>
                  <a:cubicBezTo>
                    <a:pt x="27" y="16"/>
                    <a:pt x="27" y="16"/>
                    <a:pt x="28" y="16"/>
                  </a:cubicBezTo>
                  <a:cubicBezTo>
                    <a:pt x="31" y="11"/>
                    <a:pt x="35" y="7"/>
                    <a:pt x="40" y="3"/>
                  </a:cubicBezTo>
                  <a:cubicBezTo>
                    <a:pt x="43" y="1"/>
                    <a:pt x="46" y="0"/>
                    <a:pt x="49" y="0"/>
                  </a:cubicBezTo>
                  <a:cubicBezTo>
                    <a:pt x="53" y="0"/>
                    <a:pt x="57" y="1"/>
                    <a:pt x="58" y="4"/>
                  </a:cubicBezTo>
                </a:path>
              </a:pathLst>
            </a:custGeom>
            <a:solidFill>
              <a:schemeClr val="accent3"/>
            </a:solidFill>
            <a:ln>
              <a:noFill/>
            </a:ln>
          </p:spPr>
          <p:txBody>
            <a:bodyPr vert="horz" wrap="square" lIns="91440" tIns="45720" rIns="91440" bIns="45720" numCol="1" anchor="t" anchorCtr="0" compatLnSpc="1">
              <a:prstTxWarp prst="textNoShape">
                <a:avLst/>
              </a:prstTxWarp>
            </a:bodyPr>
            <a:lstStyle/>
            <a:p>
              <a:endParaRPr lang="en-US"/>
            </a:p>
          </p:txBody>
        </p:sp>
        <p:sp>
          <p:nvSpPr>
            <p:cNvPr id="29" name="Freeform 23">
              <a:extLst>
                <a:ext uri="{FF2B5EF4-FFF2-40B4-BE49-F238E27FC236}">
                  <a16:creationId xmlns:a16="http://schemas.microsoft.com/office/drawing/2014/main" id="{1AC5EEA5-C5C7-7E64-32D4-D94B3BBC91EE}"/>
                </a:ext>
              </a:extLst>
            </p:cNvPr>
            <p:cNvSpPr>
              <a:spLocks/>
            </p:cNvSpPr>
            <p:nvPr userDrawn="1"/>
          </p:nvSpPr>
          <p:spPr bwMode="auto">
            <a:xfrm>
              <a:off x="11596688" y="4930775"/>
              <a:ext cx="595313" cy="884238"/>
            </a:xfrm>
            <a:custGeom>
              <a:avLst/>
              <a:gdLst>
                <a:gd name="T0" fmla="*/ 49 w 54"/>
                <a:gd name="T1" fmla="*/ 22 h 80"/>
                <a:gd name="T2" fmla="*/ 44 w 54"/>
                <a:gd name="T3" fmla="*/ 22 h 80"/>
                <a:gd name="T4" fmla="*/ 37 w 54"/>
                <a:gd name="T5" fmla="*/ 8 h 80"/>
                <a:gd name="T6" fmla="*/ 28 w 54"/>
                <a:gd name="T7" fmla="*/ 6 h 80"/>
                <a:gd name="T8" fmla="*/ 16 w 54"/>
                <a:gd name="T9" fmla="*/ 17 h 80"/>
                <a:gd name="T10" fmla="*/ 34 w 54"/>
                <a:gd name="T11" fmla="*/ 34 h 80"/>
                <a:gd name="T12" fmla="*/ 54 w 54"/>
                <a:gd name="T13" fmla="*/ 57 h 80"/>
                <a:gd name="T14" fmla="*/ 24 w 54"/>
                <a:gd name="T15" fmla="*/ 80 h 80"/>
                <a:gd name="T16" fmla="*/ 3 w 54"/>
                <a:gd name="T17" fmla="*/ 77 h 80"/>
                <a:gd name="T18" fmla="*/ 0 w 54"/>
                <a:gd name="T19" fmla="*/ 56 h 80"/>
                <a:gd name="T20" fmla="*/ 6 w 54"/>
                <a:gd name="T21" fmla="*/ 54 h 80"/>
                <a:gd name="T22" fmla="*/ 17 w 54"/>
                <a:gd name="T23" fmla="*/ 72 h 80"/>
                <a:gd name="T24" fmla="*/ 27 w 54"/>
                <a:gd name="T25" fmla="*/ 74 h 80"/>
                <a:gd name="T26" fmla="*/ 39 w 54"/>
                <a:gd name="T27" fmla="*/ 63 h 80"/>
                <a:gd name="T28" fmla="*/ 24 w 54"/>
                <a:gd name="T29" fmla="*/ 47 h 80"/>
                <a:gd name="T30" fmla="*/ 3 w 54"/>
                <a:gd name="T31" fmla="*/ 22 h 80"/>
                <a:gd name="T32" fmla="*/ 31 w 54"/>
                <a:gd name="T33" fmla="*/ 0 h 80"/>
                <a:gd name="T34" fmla="*/ 43 w 54"/>
                <a:gd name="T35" fmla="*/ 1 h 80"/>
                <a:gd name="T36" fmla="*/ 51 w 54"/>
                <a:gd name="T37" fmla="*/ 2 h 80"/>
                <a:gd name="T38" fmla="*/ 49 w 54"/>
                <a:gd name="T39" fmla="*/ 22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54" h="80">
                  <a:moveTo>
                    <a:pt x="49" y="22"/>
                  </a:moveTo>
                  <a:cubicBezTo>
                    <a:pt x="48" y="23"/>
                    <a:pt x="44" y="23"/>
                    <a:pt x="44" y="22"/>
                  </a:cubicBezTo>
                  <a:cubicBezTo>
                    <a:pt x="43" y="14"/>
                    <a:pt x="41" y="10"/>
                    <a:pt x="37" y="8"/>
                  </a:cubicBezTo>
                  <a:cubicBezTo>
                    <a:pt x="35" y="6"/>
                    <a:pt x="32" y="6"/>
                    <a:pt x="28" y="6"/>
                  </a:cubicBezTo>
                  <a:cubicBezTo>
                    <a:pt x="21" y="6"/>
                    <a:pt x="16" y="10"/>
                    <a:pt x="16" y="17"/>
                  </a:cubicBezTo>
                  <a:cubicBezTo>
                    <a:pt x="16" y="23"/>
                    <a:pt x="19" y="27"/>
                    <a:pt x="34" y="34"/>
                  </a:cubicBezTo>
                  <a:cubicBezTo>
                    <a:pt x="50" y="41"/>
                    <a:pt x="54" y="48"/>
                    <a:pt x="54" y="57"/>
                  </a:cubicBezTo>
                  <a:cubicBezTo>
                    <a:pt x="54" y="71"/>
                    <a:pt x="41" y="80"/>
                    <a:pt x="24" y="80"/>
                  </a:cubicBezTo>
                  <a:cubicBezTo>
                    <a:pt x="16" y="80"/>
                    <a:pt x="8" y="79"/>
                    <a:pt x="3" y="77"/>
                  </a:cubicBezTo>
                  <a:cubicBezTo>
                    <a:pt x="2" y="72"/>
                    <a:pt x="0" y="60"/>
                    <a:pt x="0" y="56"/>
                  </a:cubicBezTo>
                  <a:cubicBezTo>
                    <a:pt x="1" y="55"/>
                    <a:pt x="5" y="54"/>
                    <a:pt x="6" y="54"/>
                  </a:cubicBezTo>
                  <a:cubicBezTo>
                    <a:pt x="8" y="64"/>
                    <a:pt x="12" y="69"/>
                    <a:pt x="17" y="72"/>
                  </a:cubicBezTo>
                  <a:cubicBezTo>
                    <a:pt x="20" y="73"/>
                    <a:pt x="24" y="74"/>
                    <a:pt x="27" y="74"/>
                  </a:cubicBezTo>
                  <a:cubicBezTo>
                    <a:pt x="34" y="74"/>
                    <a:pt x="39" y="70"/>
                    <a:pt x="39" y="63"/>
                  </a:cubicBezTo>
                  <a:cubicBezTo>
                    <a:pt x="39" y="57"/>
                    <a:pt x="36" y="53"/>
                    <a:pt x="24" y="47"/>
                  </a:cubicBezTo>
                  <a:cubicBezTo>
                    <a:pt x="8" y="39"/>
                    <a:pt x="3" y="33"/>
                    <a:pt x="3" y="22"/>
                  </a:cubicBezTo>
                  <a:cubicBezTo>
                    <a:pt x="3" y="11"/>
                    <a:pt x="12" y="0"/>
                    <a:pt x="31" y="0"/>
                  </a:cubicBezTo>
                  <a:cubicBezTo>
                    <a:pt x="35" y="0"/>
                    <a:pt x="40" y="0"/>
                    <a:pt x="43" y="1"/>
                  </a:cubicBezTo>
                  <a:cubicBezTo>
                    <a:pt x="47" y="2"/>
                    <a:pt x="50" y="2"/>
                    <a:pt x="51" y="2"/>
                  </a:cubicBezTo>
                  <a:cubicBezTo>
                    <a:pt x="50" y="8"/>
                    <a:pt x="49" y="14"/>
                    <a:pt x="49" y="22"/>
                  </a:cubicBezTo>
                </a:path>
              </a:pathLst>
            </a:custGeom>
            <a:solidFill>
              <a:schemeClr val="accent3"/>
            </a:solidFill>
            <a:ln>
              <a:noFill/>
            </a:ln>
          </p:spPr>
          <p:txBody>
            <a:bodyPr vert="horz" wrap="square" lIns="91440" tIns="45720" rIns="91440" bIns="45720" numCol="1" anchor="t" anchorCtr="0" compatLnSpc="1">
              <a:prstTxWarp prst="textNoShape">
                <a:avLst/>
              </a:prstTxWarp>
            </a:bodyPr>
            <a:lstStyle/>
            <a:p>
              <a:endParaRPr lang="en-US"/>
            </a:p>
          </p:txBody>
        </p:sp>
        <p:sp>
          <p:nvSpPr>
            <p:cNvPr id="30" name="Freeform 24">
              <a:extLst>
                <a:ext uri="{FF2B5EF4-FFF2-40B4-BE49-F238E27FC236}">
                  <a16:creationId xmlns:a16="http://schemas.microsoft.com/office/drawing/2014/main" id="{A360AC8B-F815-873F-03B7-C9E29950378E}"/>
                </a:ext>
              </a:extLst>
            </p:cNvPr>
            <p:cNvSpPr>
              <a:spLocks noEditPoints="1"/>
            </p:cNvSpPr>
            <p:nvPr userDrawn="1"/>
          </p:nvSpPr>
          <p:spPr bwMode="auto">
            <a:xfrm>
              <a:off x="10150475" y="4930775"/>
              <a:ext cx="728663" cy="884238"/>
            </a:xfrm>
            <a:custGeom>
              <a:avLst/>
              <a:gdLst>
                <a:gd name="T0" fmla="*/ 65 w 66"/>
                <a:gd name="T1" fmla="*/ 26 h 80"/>
                <a:gd name="T2" fmla="*/ 38 w 66"/>
                <a:gd name="T3" fmla="*/ 0 h 80"/>
                <a:gd name="T4" fmla="*/ 17 w 66"/>
                <a:gd name="T5" fmla="*/ 6 h 80"/>
                <a:gd name="T6" fmla="*/ 0 w 66"/>
                <a:gd name="T7" fmla="*/ 41 h 80"/>
                <a:gd name="T8" fmla="*/ 11 w 66"/>
                <a:gd name="T9" fmla="*/ 71 h 80"/>
                <a:gd name="T10" fmla="*/ 35 w 66"/>
                <a:gd name="T11" fmla="*/ 80 h 80"/>
                <a:gd name="T12" fmla="*/ 65 w 66"/>
                <a:gd name="T13" fmla="*/ 66 h 80"/>
                <a:gd name="T14" fmla="*/ 66 w 66"/>
                <a:gd name="T15" fmla="*/ 61 h 80"/>
                <a:gd name="T16" fmla="*/ 65 w 66"/>
                <a:gd name="T17" fmla="*/ 60 h 80"/>
                <a:gd name="T18" fmla="*/ 43 w 66"/>
                <a:gd name="T19" fmla="*/ 68 h 80"/>
                <a:gd name="T20" fmla="*/ 23 w 66"/>
                <a:gd name="T21" fmla="*/ 59 h 80"/>
                <a:gd name="T22" fmla="*/ 15 w 66"/>
                <a:gd name="T23" fmla="*/ 40 h 80"/>
                <a:gd name="T24" fmla="*/ 16 w 66"/>
                <a:gd name="T25" fmla="*/ 38 h 80"/>
                <a:gd name="T26" fmla="*/ 64 w 66"/>
                <a:gd name="T27" fmla="*/ 34 h 80"/>
                <a:gd name="T28" fmla="*/ 65 w 66"/>
                <a:gd name="T29" fmla="*/ 26 h 80"/>
                <a:gd name="T30" fmla="*/ 32 w 66"/>
                <a:gd name="T31" fmla="*/ 7 h 80"/>
                <a:gd name="T32" fmla="*/ 50 w 66"/>
                <a:gd name="T33" fmla="*/ 28 h 80"/>
                <a:gd name="T34" fmla="*/ 49 w 66"/>
                <a:gd name="T35" fmla="*/ 29 h 80"/>
                <a:gd name="T36" fmla="*/ 16 w 66"/>
                <a:gd name="T37" fmla="*/ 30 h 80"/>
                <a:gd name="T38" fmla="*/ 15 w 66"/>
                <a:gd name="T39" fmla="*/ 29 h 80"/>
                <a:gd name="T40" fmla="*/ 32 w 66"/>
                <a:gd name="T41" fmla="*/ 7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66" h="80">
                  <a:moveTo>
                    <a:pt x="65" y="26"/>
                  </a:moveTo>
                  <a:cubicBezTo>
                    <a:pt x="63" y="16"/>
                    <a:pt x="56" y="0"/>
                    <a:pt x="38" y="0"/>
                  </a:cubicBezTo>
                  <a:cubicBezTo>
                    <a:pt x="32" y="0"/>
                    <a:pt x="23" y="2"/>
                    <a:pt x="17" y="6"/>
                  </a:cubicBezTo>
                  <a:cubicBezTo>
                    <a:pt x="7" y="13"/>
                    <a:pt x="0" y="24"/>
                    <a:pt x="0" y="41"/>
                  </a:cubicBezTo>
                  <a:cubicBezTo>
                    <a:pt x="0" y="52"/>
                    <a:pt x="3" y="63"/>
                    <a:pt x="11" y="71"/>
                  </a:cubicBezTo>
                  <a:cubicBezTo>
                    <a:pt x="17" y="77"/>
                    <a:pt x="25" y="80"/>
                    <a:pt x="35" y="80"/>
                  </a:cubicBezTo>
                  <a:cubicBezTo>
                    <a:pt x="43" y="80"/>
                    <a:pt x="57" y="76"/>
                    <a:pt x="65" y="66"/>
                  </a:cubicBezTo>
                  <a:cubicBezTo>
                    <a:pt x="66" y="66"/>
                    <a:pt x="66" y="62"/>
                    <a:pt x="66" y="61"/>
                  </a:cubicBezTo>
                  <a:cubicBezTo>
                    <a:pt x="66" y="60"/>
                    <a:pt x="66" y="60"/>
                    <a:pt x="65" y="60"/>
                  </a:cubicBezTo>
                  <a:cubicBezTo>
                    <a:pt x="58" y="66"/>
                    <a:pt x="51" y="68"/>
                    <a:pt x="43" y="68"/>
                  </a:cubicBezTo>
                  <a:cubicBezTo>
                    <a:pt x="35" y="68"/>
                    <a:pt x="28" y="65"/>
                    <a:pt x="23" y="59"/>
                  </a:cubicBezTo>
                  <a:cubicBezTo>
                    <a:pt x="18" y="54"/>
                    <a:pt x="15" y="46"/>
                    <a:pt x="15" y="40"/>
                  </a:cubicBezTo>
                  <a:cubicBezTo>
                    <a:pt x="15" y="39"/>
                    <a:pt x="15" y="38"/>
                    <a:pt x="16" y="38"/>
                  </a:cubicBezTo>
                  <a:cubicBezTo>
                    <a:pt x="31" y="37"/>
                    <a:pt x="55" y="36"/>
                    <a:pt x="64" y="34"/>
                  </a:cubicBezTo>
                  <a:cubicBezTo>
                    <a:pt x="66" y="33"/>
                    <a:pt x="65" y="26"/>
                    <a:pt x="65" y="26"/>
                  </a:cubicBezTo>
                  <a:moveTo>
                    <a:pt x="32" y="7"/>
                  </a:moveTo>
                  <a:cubicBezTo>
                    <a:pt x="42" y="7"/>
                    <a:pt x="49" y="18"/>
                    <a:pt x="50" y="28"/>
                  </a:cubicBezTo>
                  <a:cubicBezTo>
                    <a:pt x="50" y="28"/>
                    <a:pt x="49" y="29"/>
                    <a:pt x="49" y="29"/>
                  </a:cubicBezTo>
                  <a:cubicBezTo>
                    <a:pt x="45" y="30"/>
                    <a:pt x="22" y="31"/>
                    <a:pt x="16" y="30"/>
                  </a:cubicBezTo>
                  <a:cubicBezTo>
                    <a:pt x="16" y="30"/>
                    <a:pt x="15" y="30"/>
                    <a:pt x="15" y="29"/>
                  </a:cubicBezTo>
                  <a:cubicBezTo>
                    <a:pt x="16" y="16"/>
                    <a:pt x="23" y="7"/>
                    <a:pt x="32" y="7"/>
                  </a:cubicBezTo>
                </a:path>
              </a:pathLst>
            </a:custGeom>
            <a:solidFill>
              <a:schemeClr val="accent3"/>
            </a:solidFill>
            <a:ln>
              <a:noFill/>
            </a:ln>
          </p:spPr>
          <p:txBody>
            <a:bodyPr vert="horz" wrap="square" lIns="91440" tIns="45720" rIns="91440" bIns="45720" numCol="1" anchor="t" anchorCtr="0" compatLnSpc="1">
              <a:prstTxWarp prst="textNoShape">
                <a:avLst/>
              </a:prstTxWarp>
            </a:bodyPr>
            <a:lstStyle/>
            <a:p>
              <a:endParaRPr lang="en-US"/>
            </a:p>
          </p:txBody>
        </p:sp>
        <p:sp>
          <p:nvSpPr>
            <p:cNvPr id="31" name="Freeform 25">
              <a:extLst>
                <a:ext uri="{FF2B5EF4-FFF2-40B4-BE49-F238E27FC236}">
                  <a16:creationId xmlns:a16="http://schemas.microsoft.com/office/drawing/2014/main" id="{9AE03622-842C-1459-9C0B-41AA6502211F}"/>
                </a:ext>
              </a:extLst>
            </p:cNvPr>
            <p:cNvSpPr>
              <a:spLocks/>
            </p:cNvSpPr>
            <p:nvPr userDrawn="1"/>
          </p:nvSpPr>
          <p:spPr bwMode="auto">
            <a:xfrm>
              <a:off x="5086350" y="4456113"/>
              <a:ext cx="938213" cy="1370013"/>
            </a:xfrm>
            <a:custGeom>
              <a:avLst/>
              <a:gdLst>
                <a:gd name="T0" fmla="*/ 85 w 85"/>
                <a:gd name="T1" fmla="*/ 112 h 124"/>
                <a:gd name="T2" fmla="*/ 76 w 85"/>
                <a:gd name="T3" fmla="*/ 112 h 124"/>
                <a:gd name="T4" fmla="*/ 73 w 85"/>
                <a:gd name="T5" fmla="*/ 105 h 124"/>
                <a:gd name="T6" fmla="*/ 73 w 85"/>
                <a:gd name="T7" fmla="*/ 63 h 124"/>
                <a:gd name="T8" fmla="*/ 73 w 85"/>
                <a:gd name="T9" fmla="*/ 17 h 124"/>
                <a:gd name="T10" fmla="*/ 75 w 85"/>
                <a:gd name="T11" fmla="*/ 3 h 124"/>
                <a:gd name="T12" fmla="*/ 74 w 85"/>
                <a:gd name="T13" fmla="*/ 0 h 124"/>
                <a:gd name="T14" fmla="*/ 43 w 85"/>
                <a:gd name="T15" fmla="*/ 5 h 124"/>
                <a:gd name="T16" fmla="*/ 43 w 85"/>
                <a:gd name="T17" fmla="*/ 10 h 124"/>
                <a:gd name="T18" fmla="*/ 54 w 85"/>
                <a:gd name="T19" fmla="*/ 12 h 124"/>
                <a:gd name="T20" fmla="*/ 58 w 85"/>
                <a:gd name="T21" fmla="*/ 18 h 124"/>
                <a:gd name="T22" fmla="*/ 58 w 85"/>
                <a:gd name="T23" fmla="*/ 43 h 124"/>
                <a:gd name="T24" fmla="*/ 58 w 85"/>
                <a:gd name="T25" fmla="*/ 102 h 124"/>
                <a:gd name="T26" fmla="*/ 56 w 85"/>
                <a:gd name="T27" fmla="*/ 106 h 124"/>
                <a:gd name="T28" fmla="*/ 41 w 85"/>
                <a:gd name="T29" fmla="*/ 111 h 124"/>
                <a:gd name="T30" fmla="*/ 15 w 85"/>
                <a:gd name="T31" fmla="*/ 80 h 124"/>
                <a:gd name="T32" fmla="*/ 43 w 85"/>
                <a:gd name="T33" fmla="*/ 52 h 124"/>
                <a:gd name="T34" fmla="*/ 50 w 85"/>
                <a:gd name="T35" fmla="*/ 52 h 124"/>
                <a:gd name="T36" fmla="*/ 51 w 85"/>
                <a:gd name="T37" fmla="*/ 51 h 124"/>
                <a:gd name="T38" fmla="*/ 48 w 85"/>
                <a:gd name="T39" fmla="*/ 46 h 124"/>
                <a:gd name="T40" fmla="*/ 40 w 85"/>
                <a:gd name="T41" fmla="*/ 45 h 124"/>
                <a:gd name="T42" fmla="*/ 20 w 85"/>
                <a:gd name="T43" fmla="*/ 50 h 124"/>
                <a:gd name="T44" fmla="*/ 0 w 85"/>
                <a:gd name="T45" fmla="*/ 86 h 124"/>
                <a:gd name="T46" fmla="*/ 9 w 85"/>
                <a:gd name="T47" fmla="*/ 113 h 124"/>
                <a:gd name="T48" fmla="*/ 30 w 85"/>
                <a:gd name="T49" fmla="*/ 123 h 124"/>
                <a:gd name="T50" fmla="*/ 57 w 85"/>
                <a:gd name="T51" fmla="*/ 112 h 124"/>
                <a:gd name="T52" fmla="*/ 58 w 85"/>
                <a:gd name="T53" fmla="*/ 113 h 124"/>
                <a:gd name="T54" fmla="*/ 58 w 85"/>
                <a:gd name="T55" fmla="*/ 122 h 124"/>
                <a:gd name="T56" fmla="*/ 59 w 85"/>
                <a:gd name="T57" fmla="*/ 124 h 124"/>
                <a:gd name="T58" fmla="*/ 84 w 85"/>
                <a:gd name="T59" fmla="*/ 117 h 124"/>
                <a:gd name="T60" fmla="*/ 85 w 85"/>
                <a:gd name="T61" fmla="*/ 112 h 1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85" h="124">
                  <a:moveTo>
                    <a:pt x="85" y="112"/>
                  </a:moveTo>
                  <a:cubicBezTo>
                    <a:pt x="82" y="112"/>
                    <a:pt x="79" y="112"/>
                    <a:pt x="76" y="112"/>
                  </a:cubicBezTo>
                  <a:cubicBezTo>
                    <a:pt x="74" y="112"/>
                    <a:pt x="73" y="111"/>
                    <a:pt x="73" y="105"/>
                  </a:cubicBezTo>
                  <a:cubicBezTo>
                    <a:pt x="73" y="101"/>
                    <a:pt x="73" y="86"/>
                    <a:pt x="73" y="63"/>
                  </a:cubicBezTo>
                  <a:cubicBezTo>
                    <a:pt x="73" y="34"/>
                    <a:pt x="73" y="27"/>
                    <a:pt x="73" y="17"/>
                  </a:cubicBezTo>
                  <a:cubicBezTo>
                    <a:pt x="73" y="8"/>
                    <a:pt x="74" y="5"/>
                    <a:pt x="75" y="3"/>
                  </a:cubicBezTo>
                  <a:cubicBezTo>
                    <a:pt x="76" y="2"/>
                    <a:pt x="75" y="0"/>
                    <a:pt x="74" y="0"/>
                  </a:cubicBezTo>
                  <a:cubicBezTo>
                    <a:pt x="68" y="2"/>
                    <a:pt x="56" y="5"/>
                    <a:pt x="43" y="5"/>
                  </a:cubicBezTo>
                  <a:cubicBezTo>
                    <a:pt x="42" y="5"/>
                    <a:pt x="42" y="9"/>
                    <a:pt x="43" y="10"/>
                  </a:cubicBezTo>
                  <a:cubicBezTo>
                    <a:pt x="46" y="10"/>
                    <a:pt x="51" y="11"/>
                    <a:pt x="54" y="12"/>
                  </a:cubicBezTo>
                  <a:cubicBezTo>
                    <a:pt x="57" y="13"/>
                    <a:pt x="57" y="14"/>
                    <a:pt x="58" y="18"/>
                  </a:cubicBezTo>
                  <a:cubicBezTo>
                    <a:pt x="58" y="23"/>
                    <a:pt x="58" y="20"/>
                    <a:pt x="58" y="43"/>
                  </a:cubicBezTo>
                  <a:cubicBezTo>
                    <a:pt x="58" y="51"/>
                    <a:pt x="58" y="97"/>
                    <a:pt x="58" y="102"/>
                  </a:cubicBezTo>
                  <a:cubicBezTo>
                    <a:pt x="58" y="103"/>
                    <a:pt x="57" y="105"/>
                    <a:pt x="56" y="106"/>
                  </a:cubicBezTo>
                  <a:cubicBezTo>
                    <a:pt x="52" y="109"/>
                    <a:pt x="47" y="111"/>
                    <a:pt x="41" y="111"/>
                  </a:cubicBezTo>
                  <a:cubicBezTo>
                    <a:pt x="27" y="111"/>
                    <a:pt x="15" y="100"/>
                    <a:pt x="15" y="80"/>
                  </a:cubicBezTo>
                  <a:cubicBezTo>
                    <a:pt x="17" y="51"/>
                    <a:pt x="43" y="52"/>
                    <a:pt x="43" y="52"/>
                  </a:cubicBezTo>
                  <a:cubicBezTo>
                    <a:pt x="45" y="52"/>
                    <a:pt x="48" y="52"/>
                    <a:pt x="50" y="52"/>
                  </a:cubicBezTo>
                  <a:cubicBezTo>
                    <a:pt x="50" y="52"/>
                    <a:pt x="51" y="51"/>
                    <a:pt x="51" y="51"/>
                  </a:cubicBezTo>
                  <a:cubicBezTo>
                    <a:pt x="51" y="50"/>
                    <a:pt x="50" y="47"/>
                    <a:pt x="48" y="46"/>
                  </a:cubicBezTo>
                  <a:cubicBezTo>
                    <a:pt x="46" y="45"/>
                    <a:pt x="43" y="45"/>
                    <a:pt x="40" y="45"/>
                  </a:cubicBezTo>
                  <a:cubicBezTo>
                    <a:pt x="34" y="45"/>
                    <a:pt x="27" y="46"/>
                    <a:pt x="20" y="50"/>
                  </a:cubicBezTo>
                  <a:cubicBezTo>
                    <a:pt x="10" y="55"/>
                    <a:pt x="0" y="68"/>
                    <a:pt x="0" y="86"/>
                  </a:cubicBezTo>
                  <a:cubicBezTo>
                    <a:pt x="0" y="96"/>
                    <a:pt x="3" y="106"/>
                    <a:pt x="9" y="113"/>
                  </a:cubicBezTo>
                  <a:cubicBezTo>
                    <a:pt x="14" y="119"/>
                    <a:pt x="22" y="123"/>
                    <a:pt x="30" y="123"/>
                  </a:cubicBezTo>
                  <a:cubicBezTo>
                    <a:pt x="36" y="123"/>
                    <a:pt x="48" y="118"/>
                    <a:pt x="57" y="112"/>
                  </a:cubicBezTo>
                  <a:cubicBezTo>
                    <a:pt x="57" y="112"/>
                    <a:pt x="58" y="112"/>
                    <a:pt x="58" y="113"/>
                  </a:cubicBezTo>
                  <a:cubicBezTo>
                    <a:pt x="58" y="115"/>
                    <a:pt x="58" y="120"/>
                    <a:pt x="58" y="122"/>
                  </a:cubicBezTo>
                  <a:cubicBezTo>
                    <a:pt x="58" y="123"/>
                    <a:pt x="59" y="124"/>
                    <a:pt x="59" y="124"/>
                  </a:cubicBezTo>
                  <a:cubicBezTo>
                    <a:pt x="64" y="124"/>
                    <a:pt x="79" y="119"/>
                    <a:pt x="84" y="117"/>
                  </a:cubicBezTo>
                  <a:cubicBezTo>
                    <a:pt x="85" y="116"/>
                    <a:pt x="85" y="113"/>
                    <a:pt x="85" y="112"/>
                  </a:cubicBezTo>
                </a:path>
              </a:pathLst>
            </a:custGeom>
            <a:grpFill/>
            <a:ln>
              <a:noFill/>
            </a:ln>
          </p:spPr>
          <p:txBody>
            <a:bodyPr vert="horz" wrap="square" lIns="91440" tIns="45720" rIns="91440" bIns="45720" numCol="1" anchor="t" anchorCtr="0" compatLnSpc="1">
              <a:prstTxWarp prst="textNoShape">
                <a:avLst/>
              </a:prstTxWarp>
            </a:bodyPr>
            <a:lstStyle/>
            <a:p>
              <a:endParaRPr lang="en-US"/>
            </a:p>
          </p:txBody>
        </p:sp>
      </p:grpSp>
    </p:spTree>
    <p:extLst>
      <p:ext uri="{BB962C8B-B14F-4D97-AF65-F5344CB8AC3E}">
        <p14:creationId xmlns:p14="http://schemas.microsoft.com/office/powerpoint/2010/main" val="1594055540"/>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Introduction Slide ALT">
    <p:spTree>
      <p:nvGrpSpPr>
        <p:cNvPr id="1" name=""/>
        <p:cNvGrpSpPr/>
        <p:nvPr/>
      </p:nvGrpSpPr>
      <p:grpSpPr>
        <a:xfrm>
          <a:off x="0" y="0"/>
          <a:ext cx="0" cy="0"/>
          <a:chOff x="0" y="0"/>
          <a:chExt cx="0" cy="0"/>
        </a:xfrm>
      </p:grpSpPr>
      <p:pic>
        <p:nvPicPr>
          <p:cNvPr id="3" name="Picture 2" descr="A blue green and black squares&#10;&#10;Description automatically generated">
            <a:extLst>
              <a:ext uri="{FF2B5EF4-FFF2-40B4-BE49-F238E27FC236}">
                <a16:creationId xmlns:a16="http://schemas.microsoft.com/office/drawing/2014/main" id="{E2841ADB-3488-2280-2577-59E1708EC0FA}"/>
              </a:ext>
            </a:extLst>
          </p:cNvPr>
          <p:cNvPicPr>
            <a:picLocks noChangeAspect="1"/>
          </p:cNvPicPr>
          <p:nvPr userDrawn="1"/>
        </p:nvPicPr>
        <p:blipFill>
          <a:blip r:embed="rId2">
            <a:extLst>
              <a:ext uri="{28A0092B-C50C-407E-A947-70E740481C1C}">
                <a14:useLocalDpi xmlns:a14="http://schemas.microsoft.com/office/drawing/2010/main"/>
              </a:ext>
            </a:extLst>
          </a:blip>
          <a:stretch>
            <a:fillRect/>
          </a:stretch>
        </p:blipFill>
        <p:spPr>
          <a:xfrm>
            <a:off x="0" y="1428"/>
            <a:ext cx="12192000" cy="6855144"/>
          </a:xfrm>
          <a:prstGeom prst="rect">
            <a:avLst/>
          </a:prstGeom>
        </p:spPr>
      </p:pic>
      <p:grpSp>
        <p:nvGrpSpPr>
          <p:cNvPr id="33" name="Group 32">
            <a:extLst>
              <a:ext uri="{FF2B5EF4-FFF2-40B4-BE49-F238E27FC236}">
                <a16:creationId xmlns:a16="http://schemas.microsoft.com/office/drawing/2014/main" id="{620ED41B-2518-1FF2-5190-FA39B70E17B8}"/>
              </a:ext>
            </a:extLst>
          </p:cNvPr>
          <p:cNvGrpSpPr>
            <a:grpSpLocks noChangeAspect="1"/>
          </p:cNvGrpSpPr>
          <p:nvPr userDrawn="1"/>
        </p:nvGrpSpPr>
        <p:grpSpPr>
          <a:xfrm>
            <a:off x="3603000" y="2448679"/>
            <a:ext cx="4986000" cy="1960641"/>
            <a:chOff x="0" y="1031875"/>
            <a:chExt cx="12192001" cy="4794251"/>
          </a:xfrm>
          <a:solidFill>
            <a:schemeClr val="bg1"/>
          </a:solidFill>
        </p:grpSpPr>
        <p:sp>
          <p:nvSpPr>
            <p:cNvPr id="11" name="Freeform 5">
              <a:extLst>
                <a:ext uri="{FF2B5EF4-FFF2-40B4-BE49-F238E27FC236}">
                  <a16:creationId xmlns:a16="http://schemas.microsoft.com/office/drawing/2014/main" id="{21CED40A-D8E5-0522-DFD2-7008AE243B00}"/>
                </a:ext>
              </a:extLst>
            </p:cNvPr>
            <p:cNvSpPr>
              <a:spLocks/>
            </p:cNvSpPr>
            <p:nvPr userDrawn="1"/>
          </p:nvSpPr>
          <p:spPr bwMode="auto">
            <a:xfrm>
              <a:off x="5119688" y="1031875"/>
              <a:ext cx="2416175" cy="2706688"/>
            </a:xfrm>
            <a:custGeom>
              <a:avLst/>
              <a:gdLst>
                <a:gd name="T0" fmla="*/ 368 w 1522"/>
                <a:gd name="T1" fmla="*/ 0 h 1705"/>
                <a:gd name="T2" fmla="*/ 0 w 1522"/>
                <a:gd name="T3" fmla="*/ 953 h 1705"/>
                <a:gd name="T4" fmla="*/ 500 w 1522"/>
                <a:gd name="T5" fmla="*/ 953 h 1705"/>
                <a:gd name="T6" fmla="*/ 611 w 1522"/>
                <a:gd name="T7" fmla="*/ 654 h 1705"/>
                <a:gd name="T8" fmla="*/ 1021 w 1522"/>
                <a:gd name="T9" fmla="*/ 1705 h 1705"/>
                <a:gd name="T10" fmla="*/ 1522 w 1522"/>
                <a:gd name="T11" fmla="*/ 1705 h 1705"/>
                <a:gd name="T12" fmla="*/ 869 w 1522"/>
                <a:gd name="T13" fmla="*/ 0 h 1705"/>
                <a:gd name="T14" fmla="*/ 368 w 1522"/>
                <a:gd name="T15" fmla="*/ 0 h 170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522" h="1705">
                  <a:moveTo>
                    <a:pt x="368" y="0"/>
                  </a:moveTo>
                  <a:lnTo>
                    <a:pt x="0" y="953"/>
                  </a:lnTo>
                  <a:lnTo>
                    <a:pt x="500" y="953"/>
                  </a:lnTo>
                  <a:lnTo>
                    <a:pt x="611" y="654"/>
                  </a:lnTo>
                  <a:lnTo>
                    <a:pt x="1021" y="1705"/>
                  </a:lnTo>
                  <a:lnTo>
                    <a:pt x="1522" y="1705"/>
                  </a:lnTo>
                  <a:lnTo>
                    <a:pt x="869" y="0"/>
                  </a:lnTo>
                  <a:lnTo>
                    <a:pt x="368" y="0"/>
                  </a:lnTo>
                  <a:close/>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12" name="Freeform 6">
              <a:extLst>
                <a:ext uri="{FF2B5EF4-FFF2-40B4-BE49-F238E27FC236}">
                  <a16:creationId xmlns:a16="http://schemas.microsoft.com/office/drawing/2014/main" id="{4EF15588-5463-23E8-0022-CFEE01954087}"/>
                </a:ext>
              </a:extLst>
            </p:cNvPr>
            <p:cNvSpPr>
              <a:spLocks/>
            </p:cNvSpPr>
            <p:nvPr userDrawn="1"/>
          </p:nvSpPr>
          <p:spPr bwMode="auto">
            <a:xfrm>
              <a:off x="4843463" y="3141663"/>
              <a:ext cx="1246188" cy="122238"/>
            </a:xfrm>
            <a:custGeom>
              <a:avLst/>
              <a:gdLst>
                <a:gd name="T0" fmla="*/ 72 w 113"/>
                <a:gd name="T1" fmla="*/ 11 h 11"/>
                <a:gd name="T2" fmla="*/ 83 w 113"/>
                <a:gd name="T3" fmla="*/ 11 h 11"/>
                <a:gd name="T4" fmla="*/ 102 w 113"/>
                <a:gd name="T5" fmla="*/ 7 h 11"/>
                <a:gd name="T6" fmla="*/ 113 w 113"/>
                <a:gd name="T7" fmla="*/ 0 h 11"/>
                <a:gd name="T8" fmla="*/ 4 w 113"/>
                <a:gd name="T9" fmla="*/ 0 h 11"/>
                <a:gd name="T10" fmla="*/ 0 w 113"/>
                <a:gd name="T11" fmla="*/ 11 h 11"/>
                <a:gd name="T12" fmla="*/ 72 w 113"/>
                <a:gd name="T13" fmla="*/ 11 h 11"/>
              </a:gdLst>
              <a:ahLst/>
              <a:cxnLst>
                <a:cxn ang="0">
                  <a:pos x="T0" y="T1"/>
                </a:cxn>
                <a:cxn ang="0">
                  <a:pos x="T2" y="T3"/>
                </a:cxn>
                <a:cxn ang="0">
                  <a:pos x="T4" y="T5"/>
                </a:cxn>
                <a:cxn ang="0">
                  <a:pos x="T6" y="T7"/>
                </a:cxn>
                <a:cxn ang="0">
                  <a:pos x="T8" y="T9"/>
                </a:cxn>
                <a:cxn ang="0">
                  <a:pos x="T10" y="T11"/>
                </a:cxn>
                <a:cxn ang="0">
                  <a:pos x="T12" y="T13"/>
                </a:cxn>
              </a:cxnLst>
              <a:rect l="0" t="0" r="r" b="b"/>
              <a:pathLst>
                <a:path w="113" h="11">
                  <a:moveTo>
                    <a:pt x="72" y="11"/>
                  </a:moveTo>
                  <a:cubicBezTo>
                    <a:pt x="83" y="11"/>
                    <a:pt x="83" y="11"/>
                    <a:pt x="83" y="11"/>
                  </a:cubicBezTo>
                  <a:cubicBezTo>
                    <a:pt x="90" y="11"/>
                    <a:pt x="96" y="10"/>
                    <a:pt x="102" y="7"/>
                  </a:cubicBezTo>
                  <a:cubicBezTo>
                    <a:pt x="106" y="6"/>
                    <a:pt x="110" y="3"/>
                    <a:pt x="113" y="0"/>
                  </a:cubicBezTo>
                  <a:cubicBezTo>
                    <a:pt x="4" y="0"/>
                    <a:pt x="4" y="0"/>
                    <a:pt x="4" y="0"/>
                  </a:cubicBezTo>
                  <a:cubicBezTo>
                    <a:pt x="0" y="11"/>
                    <a:pt x="0" y="11"/>
                    <a:pt x="0" y="11"/>
                  </a:cubicBezTo>
                  <a:cubicBezTo>
                    <a:pt x="72" y="11"/>
                    <a:pt x="72" y="11"/>
                    <a:pt x="72" y="11"/>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13" name="Freeform 7">
              <a:extLst>
                <a:ext uri="{FF2B5EF4-FFF2-40B4-BE49-F238E27FC236}">
                  <a16:creationId xmlns:a16="http://schemas.microsoft.com/office/drawing/2014/main" id="{3031C550-1471-2EB0-5AA2-788F45CCA348}"/>
                </a:ext>
              </a:extLst>
            </p:cNvPr>
            <p:cNvSpPr>
              <a:spLocks/>
            </p:cNvSpPr>
            <p:nvPr userDrawn="1"/>
          </p:nvSpPr>
          <p:spPr bwMode="auto">
            <a:xfrm>
              <a:off x="4932363" y="2898775"/>
              <a:ext cx="1290638" cy="122238"/>
            </a:xfrm>
            <a:custGeom>
              <a:avLst/>
              <a:gdLst>
                <a:gd name="T0" fmla="*/ 116 w 117"/>
                <a:gd name="T1" fmla="*/ 3 h 11"/>
                <a:gd name="T2" fmla="*/ 117 w 117"/>
                <a:gd name="T3" fmla="*/ 0 h 11"/>
                <a:gd name="T4" fmla="*/ 4 w 117"/>
                <a:gd name="T5" fmla="*/ 0 h 11"/>
                <a:gd name="T6" fmla="*/ 0 w 117"/>
                <a:gd name="T7" fmla="*/ 11 h 11"/>
                <a:gd name="T8" fmla="*/ 113 w 117"/>
                <a:gd name="T9" fmla="*/ 11 h 11"/>
                <a:gd name="T10" fmla="*/ 116 w 117"/>
                <a:gd name="T11" fmla="*/ 3 h 11"/>
              </a:gdLst>
              <a:ahLst/>
              <a:cxnLst>
                <a:cxn ang="0">
                  <a:pos x="T0" y="T1"/>
                </a:cxn>
                <a:cxn ang="0">
                  <a:pos x="T2" y="T3"/>
                </a:cxn>
                <a:cxn ang="0">
                  <a:pos x="T4" y="T5"/>
                </a:cxn>
                <a:cxn ang="0">
                  <a:pos x="T6" y="T7"/>
                </a:cxn>
                <a:cxn ang="0">
                  <a:pos x="T8" y="T9"/>
                </a:cxn>
                <a:cxn ang="0">
                  <a:pos x="T10" y="T11"/>
                </a:cxn>
              </a:cxnLst>
              <a:rect l="0" t="0" r="r" b="b"/>
              <a:pathLst>
                <a:path w="117" h="11">
                  <a:moveTo>
                    <a:pt x="116" y="3"/>
                  </a:moveTo>
                  <a:cubicBezTo>
                    <a:pt x="117" y="2"/>
                    <a:pt x="117" y="1"/>
                    <a:pt x="117" y="0"/>
                  </a:cubicBezTo>
                  <a:cubicBezTo>
                    <a:pt x="4" y="0"/>
                    <a:pt x="4" y="0"/>
                    <a:pt x="4" y="0"/>
                  </a:cubicBezTo>
                  <a:cubicBezTo>
                    <a:pt x="0" y="11"/>
                    <a:pt x="0" y="11"/>
                    <a:pt x="0" y="11"/>
                  </a:cubicBezTo>
                  <a:cubicBezTo>
                    <a:pt x="113" y="11"/>
                    <a:pt x="113" y="11"/>
                    <a:pt x="113" y="11"/>
                  </a:cubicBezTo>
                  <a:cubicBezTo>
                    <a:pt x="115" y="9"/>
                    <a:pt x="116" y="6"/>
                    <a:pt x="116" y="3"/>
                  </a:cubicBezTo>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14" name="Freeform 8">
              <a:extLst>
                <a:ext uri="{FF2B5EF4-FFF2-40B4-BE49-F238E27FC236}">
                  <a16:creationId xmlns:a16="http://schemas.microsoft.com/office/drawing/2014/main" id="{DB26B73A-68BF-7175-939B-55A99353520E}"/>
                </a:ext>
              </a:extLst>
            </p:cNvPr>
            <p:cNvSpPr>
              <a:spLocks/>
            </p:cNvSpPr>
            <p:nvPr userDrawn="1"/>
          </p:nvSpPr>
          <p:spPr bwMode="auto">
            <a:xfrm>
              <a:off x="5019675" y="2667000"/>
              <a:ext cx="1181100" cy="120650"/>
            </a:xfrm>
            <a:custGeom>
              <a:avLst/>
              <a:gdLst>
                <a:gd name="T0" fmla="*/ 104 w 107"/>
                <a:gd name="T1" fmla="*/ 6 h 11"/>
                <a:gd name="T2" fmla="*/ 85 w 107"/>
                <a:gd name="T3" fmla="*/ 0 h 11"/>
                <a:gd name="T4" fmla="*/ 77 w 107"/>
                <a:gd name="T5" fmla="*/ 0 h 11"/>
                <a:gd name="T6" fmla="*/ 5 w 107"/>
                <a:gd name="T7" fmla="*/ 0 h 11"/>
                <a:gd name="T8" fmla="*/ 0 w 107"/>
                <a:gd name="T9" fmla="*/ 11 h 11"/>
                <a:gd name="T10" fmla="*/ 107 w 107"/>
                <a:gd name="T11" fmla="*/ 11 h 11"/>
                <a:gd name="T12" fmla="*/ 104 w 107"/>
                <a:gd name="T13" fmla="*/ 6 h 11"/>
              </a:gdLst>
              <a:ahLst/>
              <a:cxnLst>
                <a:cxn ang="0">
                  <a:pos x="T0" y="T1"/>
                </a:cxn>
                <a:cxn ang="0">
                  <a:pos x="T2" y="T3"/>
                </a:cxn>
                <a:cxn ang="0">
                  <a:pos x="T4" y="T5"/>
                </a:cxn>
                <a:cxn ang="0">
                  <a:pos x="T6" y="T7"/>
                </a:cxn>
                <a:cxn ang="0">
                  <a:pos x="T8" y="T9"/>
                </a:cxn>
                <a:cxn ang="0">
                  <a:pos x="T10" y="T11"/>
                </a:cxn>
                <a:cxn ang="0">
                  <a:pos x="T12" y="T13"/>
                </a:cxn>
              </a:cxnLst>
              <a:rect l="0" t="0" r="r" b="b"/>
              <a:pathLst>
                <a:path w="107" h="11">
                  <a:moveTo>
                    <a:pt x="104" y="6"/>
                  </a:moveTo>
                  <a:cubicBezTo>
                    <a:pt x="100" y="2"/>
                    <a:pt x="94" y="0"/>
                    <a:pt x="85" y="0"/>
                  </a:cubicBezTo>
                  <a:cubicBezTo>
                    <a:pt x="77" y="0"/>
                    <a:pt x="77" y="0"/>
                    <a:pt x="77" y="0"/>
                  </a:cubicBezTo>
                  <a:cubicBezTo>
                    <a:pt x="5" y="0"/>
                    <a:pt x="5" y="0"/>
                    <a:pt x="5" y="0"/>
                  </a:cubicBezTo>
                  <a:cubicBezTo>
                    <a:pt x="0" y="11"/>
                    <a:pt x="0" y="11"/>
                    <a:pt x="0" y="11"/>
                  </a:cubicBezTo>
                  <a:cubicBezTo>
                    <a:pt x="107" y="11"/>
                    <a:pt x="107" y="11"/>
                    <a:pt x="107" y="11"/>
                  </a:cubicBezTo>
                  <a:cubicBezTo>
                    <a:pt x="107" y="9"/>
                    <a:pt x="106" y="8"/>
                    <a:pt x="104" y="6"/>
                  </a:cubicBezTo>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15" name="Freeform 9">
              <a:extLst>
                <a:ext uri="{FF2B5EF4-FFF2-40B4-BE49-F238E27FC236}">
                  <a16:creationId xmlns:a16="http://schemas.microsoft.com/office/drawing/2014/main" id="{696D4C79-1CFA-B118-A432-FBC7DEB5B716}"/>
                </a:ext>
              </a:extLst>
            </p:cNvPr>
            <p:cNvSpPr>
              <a:spLocks/>
            </p:cNvSpPr>
            <p:nvPr userDrawn="1"/>
          </p:nvSpPr>
          <p:spPr bwMode="auto">
            <a:xfrm>
              <a:off x="4754563" y="3384550"/>
              <a:ext cx="839788" cy="111125"/>
            </a:xfrm>
            <a:custGeom>
              <a:avLst/>
              <a:gdLst>
                <a:gd name="T0" fmla="*/ 529 w 529"/>
                <a:gd name="T1" fmla="*/ 0 h 70"/>
                <a:gd name="T2" fmla="*/ 28 w 529"/>
                <a:gd name="T3" fmla="*/ 0 h 70"/>
                <a:gd name="T4" fmla="*/ 0 w 529"/>
                <a:gd name="T5" fmla="*/ 70 h 70"/>
                <a:gd name="T6" fmla="*/ 501 w 529"/>
                <a:gd name="T7" fmla="*/ 70 h 70"/>
                <a:gd name="T8" fmla="*/ 529 w 529"/>
                <a:gd name="T9" fmla="*/ 0 h 70"/>
              </a:gdLst>
              <a:ahLst/>
              <a:cxnLst>
                <a:cxn ang="0">
                  <a:pos x="T0" y="T1"/>
                </a:cxn>
                <a:cxn ang="0">
                  <a:pos x="T2" y="T3"/>
                </a:cxn>
                <a:cxn ang="0">
                  <a:pos x="T4" y="T5"/>
                </a:cxn>
                <a:cxn ang="0">
                  <a:pos x="T6" y="T7"/>
                </a:cxn>
                <a:cxn ang="0">
                  <a:pos x="T8" y="T9"/>
                </a:cxn>
              </a:cxnLst>
              <a:rect l="0" t="0" r="r" b="b"/>
              <a:pathLst>
                <a:path w="529" h="70">
                  <a:moveTo>
                    <a:pt x="529" y="0"/>
                  </a:moveTo>
                  <a:lnTo>
                    <a:pt x="28" y="0"/>
                  </a:lnTo>
                  <a:lnTo>
                    <a:pt x="0" y="70"/>
                  </a:lnTo>
                  <a:lnTo>
                    <a:pt x="501" y="70"/>
                  </a:lnTo>
                  <a:lnTo>
                    <a:pt x="529" y="0"/>
                  </a:lnTo>
                  <a:close/>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16" name="Freeform 10">
              <a:extLst>
                <a:ext uri="{FF2B5EF4-FFF2-40B4-BE49-F238E27FC236}">
                  <a16:creationId xmlns:a16="http://schemas.microsoft.com/office/drawing/2014/main" id="{5AA8E3B9-7E7E-64E8-7A94-2F8964539FAD}"/>
                </a:ext>
              </a:extLst>
            </p:cNvPr>
            <p:cNvSpPr>
              <a:spLocks/>
            </p:cNvSpPr>
            <p:nvPr userDrawn="1"/>
          </p:nvSpPr>
          <p:spPr bwMode="auto">
            <a:xfrm>
              <a:off x="4656138" y="3616325"/>
              <a:ext cx="849313" cy="122238"/>
            </a:xfrm>
            <a:custGeom>
              <a:avLst/>
              <a:gdLst>
                <a:gd name="T0" fmla="*/ 535 w 535"/>
                <a:gd name="T1" fmla="*/ 0 h 77"/>
                <a:gd name="T2" fmla="*/ 28 w 535"/>
                <a:gd name="T3" fmla="*/ 0 h 77"/>
                <a:gd name="T4" fmla="*/ 0 w 535"/>
                <a:gd name="T5" fmla="*/ 77 h 77"/>
                <a:gd name="T6" fmla="*/ 507 w 535"/>
                <a:gd name="T7" fmla="*/ 77 h 77"/>
                <a:gd name="T8" fmla="*/ 535 w 535"/>
                <a:gd name="T9" fmla="*/ 0 h 77"/>
              </a:gdLst>
              <a:ahLst/>
              <a:cxnLst>
                <a:cxn ang="0">
                  <a:pos x="T0" y="T1"/>
                </a:cxn>
                <a:cxn ang="0">
                  <a:pos x="T2" y="T3"/>
                </a:cxn>
                <a:cxn ang="0">
                  <a:pos x="T4" y="T5"/>
                </a:cxn>
                <a:cxn ang="0">
                  <a:pos x="T6" y="T7"/>
                </a:cxn>
                <a:cxn ang="0">
                  <a:pos x="T8" y="T9"/>
                </a:cxn>
              </a:cxnLst>
              <a:rect l="0" t="0" r="r" b="b"/>
              <a:pathLst>
                <a:path w="535" h="77">
                  <a:moveTo>
                    <a:pt x="535" y="0"/>
                  </a:moveTo>
                  <a:lnTo>
                    <a:pt x="28" y="0"/>
                  </a:lnTo>
                  <a:lnTo>
                    <a:pt x="0" y="77"/>
                  </a:lnTo>
                  <a:lnTo>
                    <a:pt x="507" y="77"/>
                  </a:lnTo>
                  <a:lnTo>
                    <a:pt x="535" y="0"/>
                  </a:lnTo>
                  <a:close/>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17" name="Freeform 11">
              <a:extLst>
                <a:ext uri="{FF2B5EF4-FFF2-40B4-BE49-F238E27FC236}">
                  <a16:creationId xmlns:a16="http://schemas.microsoft.com/office/drawing/2014/main" id="{8B6A4B93-BFAE-E2D8-230B-537CE63A3E35}"/>
                </a:ext>
              </a:extLst>
            </p:cNvPr>
            <p:cNvSpPr>
              <a:spLocks noEditPoints="1"/>
            </p:cNvSpPr>
            <p:nvPr userDrawn="1"/>
          </p:nvSpPr>
          <p:spPr bwMode="auto">
            <a:xfrm>
              <a:off x="4292600" y="4930775"/>
              <a:ext cx="727075" cy="884238"/>
            </a:xfrm>
            <a:custGeom>
              <a:avLst/>
              <a:gdLst>
                <a:gd name="T0" fmla="*/ 64 w 66"/>
                <a:gd name="T1" fmla="*/ 26 h 80"/>
                <a:gd name="T2" fmla="*/ 37 w 66"/>
                <a:gd name="T3" fmla="*/ 0 h 80"/>
                <a:gd name="T4" fmla="*/ 17 w 66"/>
                <a:gd name="T5" fmla="*/ 6 h 80"/>
                <a:gd name="T6" fmla="*/ 0 w 66"/>
                <a:gd name="T7" fmla="*/ 41 h 80"/>
                <a:gd name="T8" fmla="*/ 11 w 66"/>
                <a:gd name="T9" fmla="*/ 71 h 80"/>
                <a:gd name="T10" fmla="*/ 34 w 66"/>
                <a:gd name="T11" fmla="*/ 80 h 80"/>
                <a:gd name="T12" fmla="*/ 65 w 66"/>
                <a:gd name="T13" fmla="*/ 66 h 80"/>
                <a:gd name="T14" fmla="*/ 66 w 66"/>
                <a:gd name="T15" fmla="*/ 61 h 80"/>
                <a:gd name="T16" fmla="*/ 65 w 66"/>
                <a:gd name="T17" fmla="*/ 60 h 80"/>
                <a:gd name="T18" fmla="*/ 43 w 66"/>
                <a:gd name="T19" fmla="*/ 68 h 80"/>
                <a:gd name="T20" fmla="*/ 22 w 66"/>
                <a:gd name="T21" fmla="*/ 59 h 80"/>
                <a:gd name="T22" fmla="*/ 14 w 66"/>
                <a:gd name="T23" fmla="*/ 40 h 80"/>
                <a:gd name="T24" fmla="*/ 15 w 66"/>
                <a:gd name="T25" fmla="*/ 38 h 80"/>
                <a:gd name="T26" fmla="*/ 64 w 66"/>
                <a:gd name="T27" fmla="*/ 34 h 80"/>
                <a:gd name="T28" fmla="*/ 64 w 66"/>
                <a:gd name="T29" fmla="*/ 26 h 80"/>
                <a:gd name="T30" fmla="*/ 32 w 66"/>
                <a:gd name="T31" fmla="*/ 7 h 80"/>
                <a:gd name="T32" fmla="*/ 49 w 66"/>
                <a:gd name="T33" fmla="*/ 28 h 80"/>
                <a:gd name="T34" fmla="*/ 48 w 66"/>
                <a:gd name="T35" fmla="*/ 29 h 80"/>
                <a:gd name="T36" fmla="*/ 16 w 66"/>
                <a:gd name="T37" fmla="*/ 30 h 80"/>
                <a:gd name="T38" fmla="*/ 15 w 66"/>
                <a:gd name="T39" fmla="*/ 29 h 80"/>
                <a:gd name="T40" fmla="*/ 32 w 66"/>
                <a:gd name="T41" fmla="*/ 7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66" h="80">
                  <a:moveTo>
                    <a:pt x="64" y="26"/>
                  </a:moveTo>
                  <a:cubicBezTo>
                    <a:pt x="62" y="16"/>
                    <a:pt x="56" y="0"/>
                    <a:pt x="37" y="0"/>
                  </a:cubicBezTo>
                  <a:cubicBezTo>
                    <a:pt x="31" y="0"/>
                    <a:pt x="23" y="2"/>
                    <a:pt x="17" y="6"/>
                  </a:cubicBezTo>
                  <a:cubicBezTo>
                    <a:pt x="7" y="13"/>
                    <a:pt x="0" y="24"/>
                    <a:pt x="0" y="41"/>
                  </a:cubicBezTo>
                  <a:cubicBezTo>
                    <a:pt x="0" y="52"/>
                    <a:pt x="3" y="63"/>
                    <a:pt x="11" y="71"/>
                  </a:cubicBezTo>
                  <a:cubicBezTo>
                    <a:pt x="17" y="77"/>
                    <a:pt x="24" y="80"/>
                    <a:pt x="34" y="80"/>
                  </a:cubicBezTo>
                  <a:cubicBezTo>
                    <a:pt x="43" y="80"/>
                    <a:pt x="56" y="76"/>
                    <a:pt x="65" y="66"/>
                  </a:cubicBezTo>
                  <a:cubicBezTo>
                    <a:pt x="65" y="66"/>
                    <a:pt x="66" y="62"/>
                    <a:pt x="66" y="61"/>
                  </a:cubicBezTo>
                  <a:cubicBezTo>
                    <a:pt x="65" y="60"/>
                    <a:pt x="65" y="60"/>
                    <a:pt x="65" y="60"/>
                  </a:cubicBezTo>
                  <a:cubicBezTo>
                    <a:pt x="58" y="66"/>
                    <a:pt x="51" y="68"/>
                    <a:pt x="43" y="68"/>
                  </a:cubicBezTo>
                  <a:cubicBezTo>
                    <a:pt x="34" y="68"/>
                    <a:pt x="28" y="65"/>
                    <a:pt x="22" y="59"/>
                  </a:cubicBezTo>
                  <a:cubicBezTo>
                    <a:pt x="18" y="54"/>
                    <a:pt x="15" y="46"/>
                    <a:pt x="14" y="40"/>
                  </a:cubicBezTo>
                  <a:cubicBezTo>
                    <a:pt x="14" y="39"/>
                    <a:pt x="15" y="38"/>
                    <a:pt x="15" y="38"/>
                  </a:cubicBezTo>
                  <a:cubicBezTo>
                    <a:pt x="31" y="37"/>
                    <a:pt x="54" y="36"/>
                    <a:pt x="64" y="34"/>
                  </a:cubicBezTo>
                  <a:cubicBezTo>
                    <a:pt x="65" y="33"/>
                    <a:pt x="64" y="26"/>
                    <a:pt x="64" y="26"/>
                  </a:cubicBezTo>
                  <a:moveTo>
                    <a:pt x="32" y="7"/>
                  </a:moveTo>
                  <a:cubicBezTo>
                    <a:pt x="42" y="7"/>
                    <a:pt x="48" y="18"/>
                    <a:pt x="49" y="28"/>
                  </a:cubicBezTo>
                  <a:cubicBezTo>
                    <a:pt x="49" y="28"/>
                    <a:pt x="49" y="29"/>
                    <a:pt x="48" y="29"/>
                  </a:cubicBezTo>
                  <a:cubicBezTo>
                    <a:pt x="44" y="30"/>
                    <a:pt x="22" y="31"/>
                    <a:pt x="16" y="30"/>
                  </a:cubicBezTo>
                  <a:cubicBezTo>
                    <a:pt x="15" y="30"/>
                    <a:pt x="15" y="30"/>
                    <a:pt x="15" y="29"/>
                  </a:cubicBezTo>
                  <a:cubicBezTo>
                    <a:pt x="16" y="16"/>
                    <a:pt x="22" y="7"/>
                    <a:pt x="32" y="7"/>
                  </a:cubicBezTo>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18" name="Freeform 12">
              <a:extLst>
                <a:ext uri="{FF2B5EF4-FFF2-40B4-BE49-F238E27FC236}">
                  <a16:creationId xmlns:a16="http://schemas.microsoft.com/office/drawing/2014/main" id="{1167BAB9-18DA-334E-4E89-2D079C2EF6A3}"/>
                </a:ext>
              </a:extLst>
            </p:cNvPr>
            <p:cNvSpPr>
              <a:spLocks noEditPoints="1"/>
            </p:cNvSpPr>
            <p:nvPr userDrawn="1"/>
          </p:nvSpPr>
          <p:spPr bwMode="auto">
            <a:xfrm>
              <a:off x="0" y="4489450"/>
              <a:ext cx="1268413" cy="1314450"/>
            </a:xfrm>
            <a:custGeom>
              <a:avLst/>
              <a:gdLst>
                <a:gd name="T0" fmla="*/ 17 w 115"/>
                <a:gd name="T1" fmla="*/ 95 h 119"/>
                <a:gd name="T2" fmla="*/ 49 w 115"/>
                <a:gd name="T3" fmla="*/ 11 h 119"/>
                <a:gd name="T4" fmla="*/ 52 w 115"/>
                <a:gd name="T5" fmla="*/ 0 h 119"/>
                <a:gd name="T6" fmla="*/ 59 w 115"/>
                <a:gd name="T7" fmla="*/ 0 h 119"/>
                <a:gd name="T8" fmla="*/ 65 w 115"/>
                <a:gd name="T9" fmla="*/ 0 h 119"/>
                <a:gd name="T10" fmla="*/ 68 w 115"/>
                <a:gd name="T11" fmla="*/ 10 h 119"/>
                <a:gd name="T12" fmla="*/ 100 w 115"/>
                <a:gd name="T13" fmla="*/ 98 h 119"/>
                <a:gd name="T14" fmla="*/ 114 w 115"/>
                <a:gd name="T15" fmla="*/ 113 h 119"/>
                <a:gd name="T16" fmla="*/ 114 w 115"/>
                <a:gd name="T17" fmla="*/ 119 h 119"/>
                <a:gd name="T18" fmla="*/ 97 w 115"/>
                <a:gd name="T19" fmla="*/ 118 h 119"/>
                <a:gd name="T20" fmla="*/ 76 w 115"/>
                <a:gd name="T21" fmla="*/ 119 h 119"/>
                <a:gd name="T22" fmla="*/ 76 w 115"/>
                <a:gd name="T23" fmla="*/ 113 h 119"/>
                <a:gd name="T24" fmla="*/ 82 w 115"/>
                <a:gd name="T25" fmla="*/ 111 h 119"/>
                <a:gd name="T26" fmla="*/ 84 w 115"/>
                <a:gd name="T27" fmla="*/ 106 h 119"/>
                <a:gd name="T28" fmla="*/ 73 w 115"/>
                <a:gd name="T29" fmla="*/ 73 h 119"/>
                <a:gd name="T30" fmla="*/ 71 w 115"/>
                <a:gd name="T31" fmla="*/ 72 h 119"/>
                <a:gd name="T32" fmla="*/ 53 w 115"/>
                <a:gd name="T33" fmla="*/ 72 h 119"/>
                <a:gd name="T34" fmla="*/ 37 w 115"/>
                <a:gd name="T35" fmla="*/ 72 h 119"/>
                <a:gd name="T36" fmla="*/ 35 w 115"/>
                <a:gd name="T37" fmla="*/ 74 h 119"/>
                <a:gd name="T38" fmla="*/ 25 w 115"/>
                <a:gd name="T39" fmla="*/ 105 h 119"/>
                <a:gd name="T40" fmla="*/ 29 w 115"/>
                <a:gd name="T41" fmla="*/ 112 h 119"/>
                <a:gd name="T42" fmla="*/ 36 w 115"/>
                <a:gd name="T43" fmla="*/ 113 h 119"/>
                <a:gd name="T44" fmla="*/ 36 w 115"/>
                <a:gd name="T45" fmla="*/ 119 h 119"/>
                <a:gd name="T46" fmla="*/ 15 w 115"/>
                <a:gd name="T47" fmla="*/ 118 h 119"/>
                <a:gd name="T48" fmla="*/ 1 w 115"/>
                <a:gd name="T49" fmla="*/ 119 h 119"/>
                <a:gd name="T50" fmla="*/ 1 w 115"/>
                <a:gd name="T51" fmla="*/ 113 h 119"/>
                <a:gd name="T52" fmla="*/ 17 w 115"/>
                <a:gd name="T53" fmla="*/ 95 h 119"/>
                <a:gd name="T54" fmla="*/ 54 w 115"/>
                <a:gd name="T55" fmla="*/ 20 h 119"/>
                <a:gd name="T56" fmla="*/ 39 w 115"/>
                <a:gd name="T57" fmla="*/ 62 h 119"/>
                <a:gd name="T58" fmla="*/ 40 w 115"/>
                <a:gd name="T59" fmla="*/ 63 h 119"/>
                <a:gd name="T60" fmla="*/ 56 w 115"/>
                <a:gd name="T61" fmla="*/ 63 h 119"/>
                <a:gd name="T62" fmla="*/ 68 w 115"/>
                <a:gd name="T63" fmla="*/ 63 h 119"/>
                <a:gd name="T64" fmla="*/ 69 w 115"/>
                <a:gd name="T65" fmla="*/ 61 h 119"/>
                <a:gd name="T66" fmla="*/ 55 w 115"/>
                <a:gd name="T67" fmla="*/ 20 h 119"/>
                <a:gd name="T68" fmla="*/ 54 w 115"/>
                <a:gd name="T69" fmla="*/ 20 h 1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115" h="119">
                  <a:moveTo>
                    <a:pt x="17" y="95"/>
                  </a:moveTo>
                  <a:cubicBezTo>
                    <a:pt x="27" y="72"/>
                    <a:pt x="45" y="23"/>
                    <a:pt x="49" y="11"/>
                  </a:cubicBezTo>
                  <a:cubicBezTo>
                    <a:pt x="51" y="7"/>
                    <a:pt x="52" y="3"/>
                    <a:pt x="52" y="0"/>
                  </a:cubicBezTo>
                  <a:cubicBezTo>
                    <a:pt x="53" y="0"/>
                    <a:pt x="56" y="0"/>
                    <a:pt x="59" y="0"/>
                  </a:cubicBezTo>
                  <a:cubicBezTo>
                    <a:pt x="63" y="0"/>
                    <a:pt x="65" y="0"/>
                    <a:pt x="65" y="0"/>
                  </a:cubicBezTo>
                  <a:cubicBezTo>
                    <a:pt x="66" y="3"/>
                    <a:pt x="67" y="7"/>
                    <a:pt x="68" y="10"/>
                  </a:cubicBezTo>
                  <a:cubicBezTo>
                    <a:pt x="72" y="21"/>
                    <a:pt x="93" y="82"/>
                    <a:pt x="100" y="98"/>
                  </a:cubicBezTo>
                  <a:cubicBezTo>
                    <a:pt x="106" y="111"/>
                    <a:pt x="105" y="112"/>
                    <a:pt x="114" y="113"/>
                  </a:cubicBezTo>
                  <a:cubicBezTo>
                    <a:pt x="115" y="113"/>
                    <a:pt x="114" y="118"/>
                    <a:pt x="114" y="119"/>
                  </a:cubicBezTo>
                  <a:cubicBezTo>
                    <a:pt x="109" y="119"/>
                    <a:pt x="106" y="118"/>
                    <a:pt x="97" y="118"/>
                  </a:cubicBezTo>
                  <a:cubicBezTo>
                    <a:pt x="88" y="118"/>
                    <a:pt x="80" y="119"/>
                    <a:pt x="76" y="119"/>
                  </a:cubicBezTo>
                  <a:cubicBezTo>
                    <a:pt x="76" y="118"/>
                    <a:pt x="75" y="114"/>
                    <a:pt x="76" y="113"/>
                  </a:cubicBezTo>
                  <a:cubicBezTo>
                    <a:pt x="80" y="113"/>
                    <a:pt x="80" y="113"/>
                    <a:pt x="82" y="111"/>
                  </a:cubicBezTo>
                  <a:cubicBezTo>
                    <a:pt x="84" y="109"/>
                    <a:pt x="85" y="108"/>
                    <a:pt x="84" y="106"/>
                  </a:cubicBezTo>
                  <a:cubicBezTo>
                    <a:pt x="82" y="98"/>
                    <a:pt x="76" y="82"/>
                    <a:pt x="73" y="73"/>
                  </a:cubicBezTo>
                  <a:cubicBezTo>
                    <a:pt x="73" y="73"/>
                    <a:pt x="71" y="72"/>
                    <a:pt x="71" y="72"/>
                  </a:cubicBezTo>
                  <a:cubicBezTo>
                    <a:pt x="68" y="72"/>
                    <a:pt x="62" y="72"/>
                    <a:pt x="53" y="72"/>
                  </a:cubicBezTo>
                  <a:cubicBezTo>
                    <a:pt x="41" y="72"/>
                    <a:pt x="39" y="72"/>
                    <a:pt x="37" y="72"/>
                  </a:cubicBezTo>
                  <a:cubicBezTo>
                    <a:pt x="36" y="72"/>
                    <a:pt x="35" y="73"/>
                    <a:pt x="35" y="74"/>
                  </a:cubicBezTo>
                  <a:cubicBezTo>
                    <a:pt x="31" y="84"/>
                    <a:pt x="25" y="100"/>
                    <a:pt x="25" y="105"/>
                  </a:cubicBezTo>
                  <a:cubicBezTo>
                    <a:pt x="25" y="108"/>
                    <a:pt x="25" y="111"/>
                    <a:pt x="29" y="112"/>
                  </a:cubicBezTo>
                  <a:cubicBezTo>
                    <a:pt x="32" y="112"/>
                    <a:pt x="33" y="113"/>
                    <a:pt x="36" y="113"/>
                  </a:cubicBezTo>
                  <a:cubicBezTo>
                    <a:pt x="37" y="113"/>
                    <a:pt x="36" y="118"/>
                    <a:pt x="36" y="119"/>
                  </a:cubicBezTo>
                  <a:cubicBezTo>
                    <a:pt x="32" y="119"/>
                    <a:pt x="26" y="118"/>
                    <a:pt x="15" y="118"/>
                  </a:cubicBezTo>
                  <a:cubicBezTo>
                    <a:pt x="4" y="118"/>
                    <a:pt x="5" y="119"/>
                    <a:pt x="1" y="119"/>
                  </a:cubicBezTo>
                  <a:cubicBezTo>
                    <a:pt x="0" y="118"/>
                    <a:pt x="0" y="113"/>
                    <a:pt x="1" y="113"/>
                  </a:cubicBezTo>
                  <a:cubicBezTo>
                    <a:pt x="11" y="112"/>
                    <a:pt x="11" y="110"/>
                    <a:pt x="17" y="95"/>
                  </a:cubicBezTo>
                  <a:moveTo>
                    <a:pt x="54" y="20"/>
                  </a:moveTo>
                  <a:cubicBezTo>
                    <a:pt x="51" y="30"/>
                    <a:pt x="43" y="52"/>
                    <a:pt x="39" y="62"/>
                  </a:cubicBezTo>
                  <a:cubicBezTo>
                    <a:pt x="39" y="62"/>
                    <a:pt x="40" y="63"/>
                    <a:pt x="40" y="63"/>
                  </a:cubicBezTo>
                  <a:cubicBezTo>
                    <a:pt x="42" y="63"/>
                    <a:pt x="48" y="63"/>
                    <a:pt x="56" y="63"/>
                  </a:cubicBezTo>
                  <a:cubicBezTo>
                    <a:pt x="60" y="63"/>
                    <a:pt x="66" y="63"/>
                    <a:pt x="68" y="63"/>
                  </a:cubicBezTo>
                  <a:cubicBezTo>
                    <a:pt x="69" y="63"/>
                    <a:pt x="69" y="62"/>
                    <a:pt x="69" y="61"/>
                  </a:cubicBezTo>
                  <a:cubicBezTo>
                    <a:pt x="65" y="50"/>
                    <a:pt x="58" y="28"/>
                    <a:pt x="55" y="20"/>
                  </a:cubicBezTo>
                  <a:cubicBezTo>
                    <a:pt x="55" y="20"/>
                    <a:pt x="54" y="20"/>
                    <a:pt x="54" y="20"/>
                  </a:cubicBezTo>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19" name="Freeform 13">
              <a:extLst>
                <a:ext uri="{FF2B5EF4-FFF2-40B4-BE49-F238E27FC236}">
                  <a16:creationId xmlns:a16="http://schemas.microsoft.com/office/drawing/2014/main" id="{64B3F84F-EBD0-EA13-59DC-2C83321B37CE}"/>
                </a:ext>
              </a:extLst>
            </p:cNvPr>
            <p:cNvSpPr>
              <a:spLocks/>
            </p:cNvSpPr>
            <p:nvPr userDrawn="1"/>
          </p:nvSpPr>
          <p:spPr bwMode="auto">
            <a:xfrm>
              <a:off x="1312863" y="4930775"/>
              <a:ext cx="595313" cy="884238"/>
            </a:xfrm>
            <a:custGeom>
              <a:avLst/>
              <a:gdLst>
                <a:gd name="T0" fmla="*/ 49 w 54"/>
                <a:gd name="T1" fmla="*/ 22 h 80"/>
                <a:gd name="T2" fmla="*/ 44 w 54"/>
                <a:gd name="T3" fmla="*/ 22 h 80"/>
                <a:gd name="T4" fmla="*/ 37 w 54"/>
                <a:gd name="T5" fmla="*/ 8 h 80"/>
                <a:gd name="T6" fmla="*/ 28 w 54"/>
                <a:gd name="T7" fmla="*/ 6 h 80"/>
                <a:gd name="T8" fmla="*/ 16 w 54"/>
                <a:gd name="T9" fmla="*/ 17 h 80"/>
                <a:gd name="T10" fmla="*/ 34 w 54"/>
                <a:gd name="T11" fmla="*/ 34 h 80"/>
                <a:gd name="T12" fmla="*/ 54 w 54"/>
                <a:gd name="T13" fmla="*/ 57 h 80"/>
                <a:gd name="T14" fmla="*/ 24 w 54"/>
                <a:gd name="T15" fmla="*/ 80 h 80"/>
                <a:gd name="T16" fmla="*/ 4 w 54"/>
                <a:gd name="T17" fmla="*/ 77 h 80"/>
                <a:gd name="T18" fmla="*/ 0 w 54"/>
                <a:gd name="T19" fmla="*/ 56 h 80"/>
                <a:gd name="T20" fmla="*/ 6 w 54"/>
                <a:gd name="T21" fmla="*/ 54 h 80"/>
                <a:gd name="T22" fmla="*/ 17 w 54"/>
                <a:gd name="T23" fmla="*/ 72 h 80"/>
                <a:gd name="T24" fmla="*/ 27 w 54"/>
                <a:gd name="T25" fmla="*/ 74 h 80"/>
                <a:gd name="T26" fmla="*/ 40 w 54"/>
                <a:gd name="T27" fmla="*/ 63 h 80"/>
                <a:gd name="T28" fmla="*/ 24 w 54"/>
                <a:gd name="T29" fmla="*/ 47 h 80"/>
                <a:gd name="T30" fmla="*/ 3 w 54"/>
                <a:gd name="T31" fmla="*/ 22 h 80"/>
                <a:gd name="T32" fmla="*/ 31 w 54"/>
                <a:gd name="T33" fmla="*/ 0 h 80"/>
                <a:gd name="T34" fmla="*/ 44 w 54"/>
                <a:gd name="T35" fmla="*/ 1 h 80"/>
                <a:gd name="T36" fmla="*/ 51 w 54"/>
                <a:gd name="T37" fmla="*/ 2 h 80"/>
                <a:gd name="T38" fmla="*/ 49 w 54"/>
                <a:gd name="T39" fmla="*/ 22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54" h="80">
                  <a:moveTo>
                    <a:pt x="49" y="22"/>
                  </a:moveTo>
                  <a:cubicBezTo>
                    <a:pt x="48" y="23"/>
                    <a:pt x="45" y="23"/>
                    <a:pt x="44" y="22"/>
                  </a:cubicBezTo>
                  <a:cubicBezTo>
                    <a:pt x="43" y="14"/>
                    <a:pt x="41" y="10"/>
                    <a:pt x="37" y="8"/>
                  </a:cubicBezTo>
                  <a:cubicBezTo>
                    <a:pt x="35" y="6"/>
                    <a:pt x="32" y="6"/>
                    <a:pt x="28" y="6"/>
                  </a:cubicBezTo>
                  <a:cubicBezTo>
                    <a:pt x="21" y="6"/>
                    <a:pt x="16" y="10"/>
                    <a:pt x="16" y="17"/>
                  </a:cubicBezTo>
                  <a:cubicBezTo>
                    <a:pt x="16" y="23"/>
                    <a:pt x="19" y="27"/>
                    <a:pt x="34" y="34"/>
                  </a:cubicBezTo>
                  <a:cubicBezTo>
                    <a:pt x="50" y="41"/>
                    <a:pt x="54" y="48"/>
                    <a:pt x="54" y="57"/>
                  </a:cubicBezTo>
                  <a:cubicBezTo>
                    <a:pt x="54" y="71"/>
                    <a:pt x="41" y="80"/>
                    <a:pt x="24" y="80"/>
                  </a:cubicBezTo>
                  <a:cubicBezTo>
                    <a:pt x="17" y="80"/>
                    <a:pt x="8" y="79"/>
                    <a:pt x="4" y="77"/>
                  </a:cubicBezTo>
                  <a:cubicBezTo>
                    <a:pt x="2" y="72"/>
                    <a:pt x="0" y="60"/>
                    <a:pt x="0" y="56"/>
                  </a:cubicBezTo>
                  <a:cubicBezTo>
                    <a:pt x="1" y="55"/>
                    <a:pt x="5" y="54"/>
                    <a:pt x="6" y="54"/>
                  </a:cubicBezTo>
                  <a:cubicBezTo>
                    <a:pt x="9" y="64"/>
                    <a:pt x="12" y="69"/>
                    <a:pt x="17" y="72"/>
                  </a:cubicBezTo>
                  <a:cubicBezTo>
                    <a:pt x="20" y="73"/>
                    <a:pt x="24" y="74"/>
                    <a:pt x="27" y="74"/>
                  </a:cubicBezTo>
                  <a:cubicBezTo>
                    <a:pt x="35" y="74"/>
                    <a:pt x="40" y="70"/>
                    <a:pt x="40" y="63"/>
                  </a:cubicBezTo>
                  <a:cubicBezTo>
                    <a:pt x="40" y="57"/>
                    <a:pt x="36" y="53"/>
                    <a:pt x="24" y="47"/>
                  </a:cubicBezTo>
                  <a:cubicBezTo>
                    <a:pt x="9" y="39"/>
                    <a:pt x="3" y="33"/>
                    <a:pt x="3" y="22"/>
                  </a:cubicBezTo>
                  <a:cubicBezTo>
                    <a:pt x="3" y="11"/>
                    <a:pt x="12" y="0"/>
                    <a:pt x="31" y="0"/>
                  </a:cubicBezTo>
                  <a:cubicBezTo>
                    <a:pt x="36" y="0"/>
                    <a:pt x="40" y="0"/>
                    <a:pt x="44" y="1"/>
                  </a:cubicBezTo>
                  <a:cubicBezTo>
                    <a:pt x="47" y="2"/>
                    <a:pt x="50" y="2"/>
                    <a:pt x="51" y="2"/>
                  </a:cubicBezTo>
                  <a:cubicBezTo>
                    <a:pt x="50" y="8"/>
                    <a:pt x="50" y="14"/>
                    <a:pt x="49" y="22"/>
                  </a:cubicBezTo>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20" name="Freeform 14">
              <a:extLst>
                <a:ext uri="{FF2B5EF4-FFF2-40B4-BE49-F238E27FC236}">
                  <a16:creationId xmlns:a16="http://schemas.microsoft.com/office/drawing/2014/main" id="{EABE1DA9-9916-7D39-BB1F-5D59DE9413B8}"/>
                </a:ext>
              </a:extLst>
            </p:cNvPr>
            <p:cNvSpPr>
              <a:spLocks/>
            </p:cNvSpPr>
            <p:nvPr userDrawn="1"/>
          </p:nvSpPr>
          <p:spPr bwMode="auto">
            <a:xfrm>
              <a:off x="1997075" y="4930775"/>
              <a:ext cx="595313" cy="884238"/>
            </a:xfrm>
            <a:custGeom>
              <a:avLst/>
              <a:gdLst>
                <a:gd name="T0" fmla="*/ 49 w 54"/>
                <a:gd name="T1" fmla="*/ 22 h 80"/>
                <a:gd name="T2" fmla="*/ 44 w 54"/>
                <a:gd name="T3" fmla="*/ 22 h 80"/>
                <a:gd name="T4" fmla="*/ 37 w 54"/>
                <a:gd name="T5" fmla="*/ 8 h 80"/>
                <a:gd name="T6" fmla="*/ 28 w 54"/>
                <a:gd name="T7" fmla="*/ 6 h 80"/>
                <a:gd name="T8" fmla="*/ 16 w 54"/>
                <a:gd name="T9" fmla="*/ 17 h 80"/>
                <a:gd name="T10" fmla="*/ 34 w 54"/>
                <a:gd name="T11" fmla="*/ 34 h 80"/>
                <a:gd name="T12" fmla="*/ 54 w 54"/>
                <a:gd name="T13" fmla="*/ 57 h 80"/>
                <a:gd name="T14" fmla="*/ 24 w 54"/>
                <a:gd name="T15" fmla="*/ 80 h 80"/>
                <a:gd name="T16" fmla="*/ 4 w 54"/>
                <a:gd name="T17" fmla="*/ 77 h 80"/>
                <a:gd name="T18" fmla="*/ 0 w 54"/>
                <a:gd name="T19" fmla="*/ 56 h 80"/>
                <a:gd name="T20" fmla="*/ 6 w 54"/>
                <a:gd name="T21" fmla="*/ 54 h 80"/>
                <a:gd name="T22" fmla="*/ 17 w 54"/>
                <a:gd name="T23" fmla="*/ 72 h 80"/>
                <a:gd name="T24" fmla="*/ 27 w 54"/>
                <a:gd name="T25" fmla="*/ 74 h 80"/>
                <a:gd name="T26" fmla="*/ 40 w 54"/>
                <a:gd name="T27" fmla="*/ 63 h 80"/>
                <a:gd name="T28" fmla="*/ 24 w 54"/>
                <a:gd name="T29" fmla="*/ 47 h 80"/>
                <a:gd name="T30" fmla="*/ 3 w 54"/>
                <a:gd name="T31" fmla="*/ 22 h 80"/>
                <a:gd name="T32" fmla="*/ 31 w 54"/>
                <a:gd name="T33" fmla="*/ 0 h 80"/>
                <a:gd name="T34" fmla="*/ 44 w 54"/>
                <a:gd name="T35" fmla="*/ 1 h 80"/>
                <a:gd name="T36" fmla="*/ 51 w 54"/>
                <a:gd name="T37" fmla="*/ 2 h 80"/>
                <a:gd name="T38" fmla="*/ 49 w 54"/>
                <a:gd name="T39" fmla="*/ 22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54" h="80">
                  <a:moveTo>
                    <a:pt x="49" y="22"/>
                  </a:moveTo>
                  <a:cubicBezTo>
                    <a:pt x="49" y="23"/>
                    <a:pt x="45" y="23"/>
                    <a:pt x="44" y="22"/>
                  </a:cubicBezTo>
                  <a:cubicBezTo>
                    <a:pt x="43" y="14"/>
                    <a:pt x="41" y="10"/>
                    <a:pt x="37" y="8"/>
                  </a:cubicBezTo>
                  <a:cubicBezTo>
                    <a:pt x="35" y="6"/>
                    <a:pt x="32" y="6"/>
                    <a:pt x="28" y="6"/>
                  </a:cubicBezTo>
                  <a:cubicBezTo>
                    <a:pt x="21" y="6"/>
                    <a:pt x="16" y="10"/>
                    <a:pt x="16" y="17"/>
                  </a:cubicBezTo>
                  <a:cubicBezTo>
                    <a:pt x="16" y="23"/>
                    <a:pt x="19" y="27"/>
                    <a:pt x="34" y="34"/>
                  </a:cubicBezTo>
                  <a:cubicBezTo>
                    <a:pt x="50" y="41"/>
                    <a:pt x="54" y="48"/>
                    <a:pt x="54" y="57"/>
                  </a:cubicBezTo>
                  <a:cubicBezTo>
                    <a:pt x="54" y="71"/>
                    <a:pt x="41" y="80"/>
                    <a:pt x="24" y="80"/>
                  </a:cubicBezTo>
                  <a:cubicBezTo>
                    <a:pt x="17" y="80"/>
                    <a:pt x="8" y="79"/>
                    <a:pt x="4" y="77"/>
                  </a:cubicBezTo>
                  <a:cubicBezTo>
                    <a:pt x="2" y="72"/>
                    <a:pt x="1" y="60"/>
                    <a:pt x="0" y="56"/>
                  </a:cubicBezTo>
                  <a:cubicBezTo>
                    <a:pt x="1" y="55"/>
                    <a:pt x="5" y="54"/>
                    <a:pt x="6" y="54"/>
                  </a:cubicBezTo>
                  <a:cubicBezTo>
                    <a:pt x="9" y="64"/>
                    <a:pt x="12" y="69"/>
                    <a:pt x="17" y="72"/>
                  </a:cubicBezTo>
                  <a:cubicBezTo>
                    <a:pt x="20" y="73"/>
                    <a:pt x="24" y="74"/>
                    <a:pt x="27" y="74"/>
                  </a:cubicBezTo>
                  <a:cubicBezTo>
                    <a:pt x="35" y="74"/>
                    <a:pt x="40" y="70"/>
                    <a:pt x="40" y="63"/>
                  </a:cubicBezTo>
                  <a:cubicBezTo>
                    <a:pt x="40" y="57"/>
                    <a:pt x="36" y="53"/>
                    <a:pt x="24" y="47"/>
                  </a:cubicBezTo>
                  <a:cubicBezTo>
                    <a:pt x="9" y="39"/>
                    <a:pt x="3" y="33"/>
                    <a:pt x="3" y="22"/>
                  </a:cubicBezTo>
                  <a:cubicBezTo>
                    <a:pt x="3" y="11"/>
                    <a:pt x="12" y="0"/>
                    <a:pt x="31" y="0"/>
                  </a:cubicBezTo>
                  <a:cubicBezTo>
                    <a:pt x="36" y="0"/>
                    <a:pt x="40" y="0"/>
                    <a:pt x="44" y="1"/>
                  </a:cubicBezTo>
                  <a:cubicBezTo>
                    <a:pt x="47" y="2"/>
                    <a:pt x="50" y="2"/>
                    <a:pt x="51" y="2"/>
                  </a:cubicBezTo>
                  <a:cubicBezTo>
                    <a:pt x="50" y="8"/>
                    <a:pt x="50" y="14"/>
                    <a:pt x="49" y="22"/>
                  </a:cubicBezTo>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21" name="Freeform 15">
              <a:extLst>
                <a:ext uri="{FF2B5EF4-FFF2-40B4-BE49-F238E27FC236}">
                  <a16:creationId xmlns:a16="http://schemas.microsoft.com/office/drawing/2014/main" id="{CAF5305C-D7E9-3103-4D3C-E8424D1CF09B}"/>
                </a:ext>
              </a:extLst>
            </p:cNvPr>
            <p:cNvSpPr>
              <a:spLocks/>
            </p:cNvSpPr>
            <p:nvPr userDrawn="1"/>
          </p:nvSpPr>
          <p:spPr bwMode="auto">
            <a:xfrm>
              <a:off x="2670175" y="4941888"/>
              <a:ext cx="904875" cy="884238"/>
            </a:xfrm>
            <a:custGeom>
              <a:avLst/>
              <a:gdLst>
                <a:gd name="T0" fmla="*/ 82 w 82"/>
                <a:gd name="T1" fmla="*/ 67 h 80"/>
                <a:gd name="T2" fmla="*/ 81 w 82"/>
                <a:gd name="T3" fmla="*/ 72 h 80"/>
                <a:gd name="T4" fmla="*/ 60 w 82"/>
                <a:gd name="T5" fmla="*/ 80 h 80"/>
                <a:gd name="T6" fmla="*/ 59 w 82"/>
                <a:gd name="T7" fmla="*/ 79 h 80"/>
                <a:gd name="T8" fmla="*/ 59 w 82"/>
                <a:gd name="T9" fmla="*/ 68 h 80"/>
                <a:gd name="T10" fmla="*/ 57 w 82"/>
                <a:gd name="T11" fmla="*/ 67 h 80"/>
                <a:gd name="T12" fmla="*/ 32 w 82"/>
                <a:gd name="T13" fmla="*/ 79 h 80"/>
                <a:gd name="T14" fmla="*/ 9 w 82"/>
                <a:gd name="T15" fmla="*/ 54 h 80"/>
                <a:gd name="T16" fmla="*/ 9 w 82"/>
                <a:gd name="T17" fmla="*/ 16 h 80"/>
                <a:gd name="T18" fmla="*/ 6 w 82"/>
                <a:gd name="T19" fmla="*/ 10 h 80"/>
                <a:gd name="T20" fmla="*/ 0 w 82"/>
                <a:gd name="T21" fmla="*/ 8 h 80"/>
                <a:gd name="T22" fmla="*/ 1 w 82"/>
                <a:gd name="T23" fmla="*/ 3 h 80"/>
                <a:gd name="T24" fmla="*/ 25 w 82"/>
                <a:gd name="T25" fmla="*/ 0 h 80"/>
                <a:gd name="T26" fmla="*/ 24 w 82"/>
                <a:gd name="T27" fmla="*/ 37 h 80"/>
                <a:gd name="T28" fmla="*/ 25 w 82"/>
                <a:gd name="T29" fmla="*/ 57 h 80"/>
                <a:gd name="T30" fmla="*/ 41 w 82"/>
                <a:gd name="T31" fmla="*/ 68 h 80"/>
                <a:gd name="T32" fmla="*/ 56 w 82"/>
                <a:gd name="T33" fmla="*/ 62 h 80"/>
                <a:gd name="T34" fmla="*/ 59 w 82"/>
                <a:gd name="T35" fmla="*/ 57 h 80"/>
                <a:gd name="T36" fmla="*/ 59 w 82"/>
                <a:gd name="T37" fmla="*/ 16 h 80"/>
                <a:gd name="T38" fmla="*/ 55 w 82"/>
                <a:gd name="T39" fmla="*/ 10 h 80"/>
                <a:gd name="T40" fmla="*/ 46 w 82"/>
                <a:gd name="T41" fmla="*/ 8 h 80"/>
                <a:gd name="T42" fmla="*/ 47 w 82"/>
                <a:gd name="T43" fmla="*/ 3 h 80"/>
                <a:gd name="T44" fmla="*/ 74 w 82"/>
                <a:gd name="T45" fmla="*/ 0 h 80"/>
                <a:gd name="T46" fmla="*/ 73 w 82"/>
                <a:gd name="T47" fmla="*/ 17 h 80"/>
                <a:gd name="T48" fmla="*/ 73 w 82"/>
                <a:gd name="T49" fmla="*/ 60 h 80"/>
                <a:gd name="T50" fmla="*/ 78 w 82"/>
                <a:gd name="T51" fmla="*/ 67 h 80"/>
                <a:gd name="T52" fmla="*/ 82 w 82"/>
                <a:gd name="T53" fmla="*/ 67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82" h="80">
                  <a:moveTo>
                    <a:pt x="82" y="67"/>
                  </a:moveTo>
                  <a:cubicBezTo>
                    <a:pt x="82" y="68"/>
                    <a:pt x="82" y="72"/>
                    <a:pt x="81" y="72"/>
                  </a:cubicBezTo>
                  <a:cubicBezTo>
                    <a:pt x="74" y="75"/>
                    <a:pt x="64" y="79"/>
                    <a:pt x="60" y="80"/>
                  </a:cubicBezTo>
                  <a:cubicBezTo>
                    <a:pt x="60" y="80"/>
                    <a:pt x="59" y="79"/>
                    <a:pt x="59" y="79"/>
                  </a:cubicBezTo>
                  <a:cubicBezTo>
                    <a:pt x="59" y="76"/>
                    <a:pt x="59" y="71"/>
                    <a:pt x="59" y="68"/>
                  </a:cubicBezTo>
                  <a:cubicBezTo>
                    <a:pt x="59" y="67"/>
                    <a:pt x="58" y="67"/>
                    <a:pt x="57" y="67"/>
                  </a:cubicBezTo>
                  <a:cubicBezTo>
                    <a:pt x="46" y="77"/>
                    <a:pt x="38" y="79"/>
                    <a:pt x="32" y="79"/>
                  </a:cubicBezTo>
                  <a:cubicBezTo>
                    <a:pt x="13" y="79"/>
                    <a:pt x="10" y="66"/>
                    <a:pt x="9" y="54"/>
                  </a:cubicBezTo>
                  <a:cubicBezTo>
                    <a:pt x="9" y="44"/>
                    <a:pt x="10" y="24"/>
                    <a:pt x="9" y="16"/>
                  </a:cubicBezTo>
                  <a:cubicBezTo>
                    <a:pt x="9" y="13"/>
                    <a:pt x="9" y="11"/>
                    <a:pt x="6" y="10"/>
                  </a:cubicBezTo>
                  <a:cubicBezTo>
                    <a:pt x="5" y="9"/>
                    <a:pt x="4" y="9"/>
                    <a:pt x="0" y="8"/>
                  </a:cubicBezTo>
                  <a:cubicBezTo>
                    <a:pt x="0" y="7"/>
                    <a:pt x="0" y="3"/>
                    <a:pt x="1" y="3"/>
                  </a:cubicBezTo>
                  <a:cubicBezTo>
                    <a:pt x="9" y="3"/>
                    <a:pt x="20" y="1"/>
                    <a:pt x="25" y="0"/>
                  </a:cubicBezTo>
                  <a:cubicBezTo>
                    <a:pt x="25" y="5"/>
                    <a:pt x="24" y="15"/>
                    <a:pt x="24" y="37"/>
                  </a:cubicBezTo>
                  <a:cubicBezTo>
                    <a:pt x="24" y="47"/>
                    <a:pt x="24" y="54"/>
                    <a:pt x="25" y="57"/>
                  </a:cubicBezTo>
                  <a:cubicBezTo>
                    <a:pt x="27" y="63"/>
                    <a:pt x="31" y="68"/>
                    <a:pt x="41" y="68"/>
                  </a:cubicBezTo>
                  <a:cubicBezTo>
                    <a:pt x="46" y="68"/>
                    <a:pt x="52" y="66"/>
                    <a:pt x="56" y="62"/>
                  </a:cubicBezTo>
                  <a:cubicBezTo>
                    <a:pt x="58" y="61"/>
                    <a:pt x="58" y="59"/>
                    <a:pt x="59" y="57"/>
                  </a:cubicBezTo>
                  <a:cubicBezTo>
                    <a:pt x="59" y="55"/>
                    <a:pt x="59" y="39"/>
                    <a:pt x="59" y="16"/>
                  </a:cubicBezTo>
                  <a:cubicBezTo>
                    <a:pt x="58" y="13"/>
                    <a:pt x="58" y="11"/>
                    <a:pt x="55" y="10"/>
                  </a:cubicBezTo>
                  <a:cubicBezTo>
                    <a:pt x="52" y="9"/>
                    <a:pt x="51" y="9"/>
                    <a:pt x="46" y="8"/>
                  </a:cubicBezTo>
                  <a:cubicBezTo>
                    <a:pt x="46" y="7"/>
                    <a:pt x="46" y="3"/>
                    <a:pt x="47" y="3"/>
                  </a:cubicBezTo>
                  <a:cubicBezTo>
                    <a:pt x="57" y="3"/>
                    <a:pt x="70" y="1"/>
                    <a:pt x="74" y="0"/>
                  </a:cubicBezTo>
                  <a:cubicBezTo>
                    <a:pt x="74" y="4"/>
                    <a:pt x="74" y="10"/>
                    <a:pt x="73" y="17"/>
                  </a:cubicBezTo>
                  <a:cubicBezTo>
                    <a:pt x="73" y="60"/>
                    <a:pt x="73" y="60"/>
                    <a:pt x="73" y="60"/>
                  </a:cubicBezTo>
                  <a:cubicBezTo>
                    <a:pt x="73" y="65"/>
                    <a:pt x="74" y="67"/>
                    <a:pt x="78" y="67"/>
                  </a:cubicBezTo>
                  <a:lnTo>
                    <a:pt x="82" y="67"/>
                  </a:lnTo>
                  <a:close/>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22" name="Freeform 16">
              <a:extLst>
                <a:ext uri="{FF2B5EF4-FFF2-40B4-BE49-F238E27FC236}">
                  <a16:creationId xmlns:a16="http://schemas.microsoft.com/office/drawing/2014/main" id="{19FC0849-403C-4F5E-D789-825D85786C46}"/>
                </a:ext>
              </a:extLst>
            </p:cNvPr>
            <p:cNvSpPr>
              <a:spLocks/>
            </p:cNvSpPr>
            <p:nvPr userDrawn="1"/>
          </p:nvSpPr>
          <p:spPr bwMode="auto">
            <a:xfrm>
              <a:off x="3651250" y="4930775"/>
              <a:ext cx="641350" cy="873125"/>
            </a:xfrm>
            <a:custGeom>
              <a:avLst/>
              <a:gdLst>
                <a:gd name="T0" fmla="*/ 58 w 58"/>
                <a:gd name="T1" fmla="*/ 4 h 79"/>
                <a:gd name="T2" fmla="*/ 58 w 58"/>
                <a:gd name="T3" fmla="*/ 7 h 79"/>
                <a:gd name="T4" fmla="*/ 52 w 58"/>
                <a:gd name="T5" fmla="*/ 19 h 79"/>
                <a:gd name="T6" fmla="*/ 50 w 58"/>
                <a:gd name="T7" fmla="*/ 20 h 79"/>
                <a:gd name="T8" fmla="*/ 38 w 58"/>
                <a:gd name="T9" fmla="*/ 14 h 79"/>
                <a:gd name="T10" fmla="*/ 28 w 58"/>
                <a:gd name="T11" fmla="*/ 22 h 79"/>
                <a:gd name="T12" fmla="*/ 26 w 58"/>
                <a:gd name="T13" fmla="*/ 29 h 79"/>
                <a:gd name="T14" fmla="*/ 27 w 58"/>
                <a:gd name="T15" fmla="*/ 65 h 79"/>
                <a:gd name="T16" fmla="*/ 31 w 58"/>
                <a:gd name="T17" fmla="*/ 71 h 79"/>
                <a:gd name="T18" fmla="*/ 40 w 58"/>
                <a:gd name="T19" fmla="*/ 73 h 79"/>
                <a:gd name="T20" fmla="*/ 40 w 58"/>
                <a:gd name="T21" fmla="*/ 79 h 79"/>
                <a:gd name="T22" fmla="*/ 19 w 58"/>
                <a:gd name="T23" fmla="*/ 78 h 79"/>
                <a:gd name="T24" fmla="*/ 0 w 58"/>
                <a:gd name="T25" fmla="*/ 79 h 79"/>
                <a:gd name="T26" fmla="*/ 0 w 58"/>
                <a:gd name="T27" fmla="*/ 73 h 79"/>
                <a:gd name="T28" fmla="*/ 8 w 58"/>
                <a:gd name="T29" fmla="*/ 72 h 79"/>
                <a:gd name="T30" fmla="*/ 11 w 58"/>
                <a:gd name="T31" fmla="*/ 66 h 79"/>
                <a:gd name="T32" fmla="*/ 12 w 58"/>
                <a:gd name="T33" fmla="*/ 34 h 79"/>
                <a:gd name="T34" fmla="*/ 12 w 58"/>
                <a:gd name="T35" fmla="*/ 19 h 79"/>
                <a:gd name="T36" fmla="*/ 1 w 58"/>
                <a:gd name="T37" fmla="*/ 11 h 79"/>
                <a:gd name="T38" fmla="*/ 2 w 58"/>
                <a:gd name="T39" fmla="*/ 7 h 79"/>
                <a:gd name="T40" fmla="*/ 25 w 58"/>
                <a:gd name="T41" fmla="*/ 0 h 79"/>
                <a:gd name="T42" fmla="*/ 26 w 58"/>
                <a:gd name="T43" fmla="*/ 0 h 79"/>
                <a:gd name="T44" fmla="*/ 26 w 58"/>
                <a:gd name="T45" fmla="*/ 15 h 79"/>
                <a:gd name="T46" fmla="*/ 27 w 58"/>
                <a:gd name="T47" fmla="*/ 16 h 79"/>
                <a:gd name="T48" fmla="*/ 39 w 58"/>
                <a:gd name="T49" fmla="*/ 3 h 79"/>
                <a:gd name="T50" fmla="*/ 49 w 58"/>
                <a:gd name="T51" fmla="*/ 0 h 79"/>
                <a:gd name="T52" fmla="*/ 58 w 58"/>
                <a:gd name="T53" fmla="*/ 4 h 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58" h="79">
                  <a:moveTo>
                    <a:pt x="58" y="4"/>
                  </a:moveTo>
                  <a:cubicBezTo>
                    <a:pt x="58" y="5"/>
                    <a:pt x="58" y="6"/>
                    <a:pt x="58" y="7"/>
                  </a:cubicBezTo>
                  <a:cubicBezTo>
                    <a:pt x="57" y="9"/>
                    <a:pt x="54" y="17"/>
                    <a:pt x="52" y="19"/>
                  </a:cubicBezTo>
                  <a:cubicBezTo>
                    <a:pt x="52" y="19"/>
                    <a:pt x="51" y="20"/>
                    <a:pt x="50" y="20"/>
                  </a:cubicBezTo>
                  <a:cubicBezTo>
                    <a:pt x="47" y="17"/>
                    <a:pt x="42" y="14"/>
                    <a:pt x="38" y="14"/>
                  </a:cubicBezTo>
                  <a:cubicBezTo>
                    <a:pt x="34" y="14"/>
                    <a:pt x="30" y="18"/>
                    <a:pt x="28" y="22"/>
                  </a:cubicBezTo>
                  <a:cubicBezTo>
                    <a:pt x="27" y="23"/>
                    <a:pt x="26" y="26"/>
                    <a:pt x="26" y="29"/>
                  </a:cubicBezTo>
                  <a:cubicBezTo>
                    <a:pt x="26" y="42"/>
                    <a:pt x="26" y="61"/>
                    <a:pt x="27" y="65"/>
                  </a:cubicBezTo>
                  <a:cubicBezTo>
                    <a:pt x="27" y="68"/>
                    <a:pt x="28" y="70"/>
                    <a:pt x="31" y="71"/>
                  </a:cubicBezTo>
                  <a:cubicBezTo>
                    <a:pt x="34" y="72"/>
                    <a:pt x="36" y="73"/>
                    <a:pt x="40" y="73"/>
                  </a:cubicBezTo>
                  <a:cubicBezTo>
                    <a:pt x="41" y="74"/>
                    <a:pt x="41" y="78"/>
                    <a:pt x="40" y="79"/>
                  </a:cubicBezTo>
                  <a:cubicBezTo>
                    <a:pt x="37" y="79"/>
                    <a:pt x="27" y="78"/>
                    <a:pt x="19" y="78"/>
                  </a:cubicBezTo>
                  <a:cubicBezTo>
                    <a:pt x="14" y="78"/>
                    <a:pt x="4" y="79"/>
                    <a:pt x="0" y="79"/>
                  </a:cubicBezTo>
                  <a:cubicBezTo>
                    <a:pt x="0" y="78"/>
                    <a:pt x="0" y="74"/>
                    <a:pt x="0" y="73"/>
                  </a:cubicBezTo>
                  <a:cubicBezTo>
                    <a:pt x="3" y="73"/>
                    <a:pt x="6" y="72"/>
                    <a:pt x="8" y="72"/>
                  </a:cubicBezTo>
                  <a:cubicBezTo>
                    <a:pt x="10" y="71"/>
                    <a:pt x="11" y="70"/>
                    <a:pt x="11" y="66"/>
                  </a:cubicBezTo>
                  <a:cubicBezTo>
                    <a:pt x="12" y="63"/>
                    <a:pt x="12" y="47"/>
                    <a:pt x="12" y="34"/>
                  </a:cubicBezTo>
                  <a:cubicBezTo>
                    <a:pt x="12" y="27"/>
                    <a:pt x="12" y="21"/>
                    <a:pt x="12" y="19"/>
                  </a:cubicBezTo>
                  <a:cubicBezTo>
                    <a:pt x="11" y="16"/>
                    <a:pt x="10" y="14"/>
                    <a:pt x="1" y="11"/>
                  </a:cubicBezTo>
                  <a:cubicBezTo>
                    <a:pt x="1" y="10"/>
                    <a:pt x="1" y="7"/>
                    <a:pt x="2" y="7"/>
                  </a:cubicBezTo>
                  <a:cubicBezTo>
                    <a:pt x="9" y="6"/>
                    <a:pt x="20" y="3"/>
                    <a:pt x="25" y="0"/>
                  </a:cubicBezTo>
                  <a:cubicBezTo>
                    <a:pt x="26" y="0"/>
                    <a:pt x="26" y="0"/>
                    <a:pt x="26" y="0"/>
                  </a:cubicBezTo>
                  <a:cubicBezTo>
                    <a:pt x="26" y="3"/>
                    <a:pt x="26" y="12"/>
                    <a:pt x="26" y="15"/>
                  </a:cubicBezTo>
                  <a:cubicBezTo>
                    <a:pt x="26" y="16"/>
                    <a:pt x="27" y="16"/>
                    <a:pt x="27" y="16"/>
                  </a:cubicBezTo>
                  <a:cubicBezTo>
                    <a:pt x="31" y="11"/>
                    <a:pt x="35" y="7"/>
                    <a:pt x="39" y="3"/>
                  </a:cubicBezTo>
                  <a:cubicBezTo>
                    <a:pt x="42" y="1"/>
                    <a:pt x="45" y="0"/>
                    <a:pt x="49" y="0"/>
                  </a:cubicBezTo>
                  <a:cubicBezTo>
                    <a:pt x="52" y="0"/>
                    <a:pt x="56" y="1"/>
                    <a:pt x="58" y="4"/>
                  </a:cubicBezTo>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23" name="Freeform 17">
              <a:extLst>
                <a:ext uri="{FF2B5EF4-FFF2-40B4-BE49-F238E27FC236}">
                  <a16:creationId xmlns:a16="http://schemas.microsoft.com/office/drawing/2014/main" id="{10EDC3FA-BFE2-E4F7-F350-1699D8CD30A2}"/>
                </a:ext>
              </a:extLst>
            </p:cNvPr>
            <p:cNvSpPr>
              <a:spLocks/>
            </p:cNvSpPr>
            <p:nvPr userDrawn="1"/>
          </p:nvSpPr>
          <p:spPr bwMode="auto">
            <a:xfrm>
              <a:off x="6069013" y="4489450"/>
              <a:ext cx="1014413" cy="1314450"/>
            </a:xfrm>
            <a:custGeom>
              <a:avLst/>
              <a:gdLst>
                <a:gd name="T0" fmla="*/ 41 w 92"/>
                <a:gd name="T1" fmla="*/ 66 h 119"/>
                <a:gd name="T2" fmla="*/ 42 w 92"/>
                <a:gd name="T3" fmla="*/ 64 h 119"/>
                <a:gd name="T4" fmla="*/ 50 w 92"/>
                <a:gd name="T5" fmla="*/ 65 h 119"/>
                <a:gd name="T6" fmla="*/ 63 w 92"/>
                <a:gd name="T7" fmla="*/ 62 h 119"/>
                <a:gd name="T8" fmla="*/ 75 w 92"/>
                <a:gd name="T9" fmla="*/ 37 h 119"/>
                <a:gd name="T10" fmla="*/ 44 w 92"/>
                <a:gd name="T11" fmla="*/ 7 h 119"/>
                <a:gd name="T12" fmla="*/ 36 w 92"/>
                <a:gd name="T13" fmla="*/ 7 h 119"/>
                <a:gd name="T14" fmla="*/ 34 w 92"/>
                <a:gd name="T15" fmla="*/ 10 h 119"/>
                <a:gd name="T16" fmla="*/ 34 w 92"/>
                <a:gd name="T17" fmla="*/ 56 h 119"/>
                <a:gd name="T18" fmla="*/ 34 w 92"/>
                <a:gd name="T19" fmla="*/ 102 h 119"/>
                <a:gd name="T20" fmla="*/ 41 w 92"/>
                <a:gd name="T21" fmla="*/ 111 h 119"/>
                <a:gd name="T22" fmla="*/ 49 w 92"/>
                <a:gd name="T23" fmla="*/ 113 h 119"/>
                <a:gd name="T24" fmla="*/ 49 w 92"/>
                <a:gd name="T25" fmla="*/ 119 h 119"/>
                <a:gd name="T26" fmla="*/ 26 w 92"/>
                <a:gd name="T27" fmla="*/ 118 h 119"/>
                <a:gd name="T28" fmla="*/ 4 w 92"/>
                <a:gd name="T29" fmla="*/ 119 h 119"/>
                <a:gd name="T30" fmla="*/ 4 w 92"/>
                <a:gd name="T31" fmla="*/ 113 h 119"/>
                <a:gd name="T32" fmla="*/ 11 w 92"/>
                <a:gd name="T33" fmla="*/ 112 h 119"/>
                <a:gd name="T34" fmla="*/ 17 w 92"/>
                <a:gd name="T35" fmla="*/ 101 h 119"/>
                <a:gd name="T36" fmla="*/ 18 w 92"/>
                <a:gd name="T37" fmla="*/ 58 h 119"/>
                <a:gd name="T38" fmla="*/ 17 w 92"/>
                <a:gd name="T39" fmla="*/ 17 h 119"/>
                <a:gd name="T40" fmla="*/ 10 w 92"/>
                <a:gd name="T41" fmla="*/ 7 h 119"/>
                <a:gd name="T42" fmla="*/ 1 w 92"/>
                <a:gd name="T43" fmla="*/ 5 h 119"/>
                <a:gd name="T44" fmla="*/ 1 w 92"/>
                <a:gd name="T45" fmla="*/ 0 h 119"/>
                <a:gd name="T46" fmla="*/ 24 w 92"/>
                <a:gd name="T47" fmla="*/ 0 h 119"/>
                <a:gd name="T48" fmla="*/ 55 w 92"/>
                <a:gd name="T49" fmla="*/ 0 h 119"/>
                <a:gd name="T50" fmla="*/ 81 w 92"/>
                <a:gd name="T51" fmla="*/ 7 h 119"/>
                <a:gd name="T52" fmla="*/ 92 w 92"/>
                <a:gd name="T53" fmla="*/ 33 h 119"/>
                <a:gd name="T54" fmla="*/ 72 w 92"/>
                <a:gd name="T55" fmla="*/ 66 h 119"/>
                <a:gd name="T56" fmla="*/ 52 w 92"/>
                <a:gd name="T57" fmla="*/ 71 h 119"/>
                <a:gd name="T58" fmla="*/ 44 w 92"/>
                <a:gd name="T59" fmla="*/ 70 h 119"/>
                <a:gd name="T60" fmla="*/ 41 w 92"/>
                <a:gd name="T61" fmla="*/ 66 h 1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92" h="119">
                  <a:moveTo>
                    <a:pt x="41" y="66"/>
                  </a:moveTo>
                  <a:cubicBezTo>
                    <a:pt x="41" y="65"/>
                    <a:pt x="42" y="64"/>
                    <a:pt x="42" y="64"/>
                  </a:cubicBezTo>
                  <a:cubicBezTo>
                    <a:pt x="44" y="64"/>
                    <a:pt x="47" y="65"/>
                    <a:pt x="50" y="65"/>
                  </a:cubicBezTo>
                  <a:cubicBezTo>
                    <a:pt x="55" y="65"/>
                    <a:pt x="59" y="64"/>
                    <a:pt x="63" y="62"/>
                  </a:cubicBezTo>
                  <a:cubicBezTo>
                    <a:pt x="72" y="57"/>
                    <a:pt x="75" y="48"/>
                    <a:pt x="75" y="37"/>
                  </a:cubicBezTo>
                  <a:cubicBezTo>
                    <a:pt x="75" y="19"/>
                    <a:pt x="66" y="7"/>
                    <a:pt x="44" y="7"/>
                  </a:cubicBezTo>
                  <a:cubicBezTo>
                    <a:pt x="42" y="7"/>
                    <a:pt x="37" y="7"/>
                    <a:pt x="36" y="7"/>
                  </a:cubicBezTo>
                  <a:cubicBezTo>
                    <a:pt x="35" y="8"/>
                    <a:pt x="35" y="9"/>
                    <a:pt x="34" y="10"/>
                  </a:cubicBezTo>
                  <a:cubicBezTo>
                    <a:pt x="34" y="15"/>
                    <a:pt x="34" y="25"/>
                    <a:pt x="34" y="56"/>
                  </a:cubicBezTo>
                  <a:cubicBezTo>
                    <a:pt x="34" y="77"/>
                    <a:pt x="34" y="92"/>
                    <a:pt x="34" y="102"/>
                  </a:cubicBezTo>
                  <a:cubicBezTo>
                    <a:pt x="35" y="109"/>
                    <a:pt x="36" y="110"/>
                    <a:pt x="41" y="111"/>
                  </a:cubicBezTo>
                  <a:cubicBezTo>
                    <a:pt x="44" y="112"/>
                    <a:pt x="44" y="113"/>
                    <a:pt x="49" y="113"/>
                  </a:cubicBezTo>
                  <a:cubicBezTo>
                    <a:pt x="50" y="114"/>
                    <a:pt x="49" y="118"/>
                    <a:pt x="49" y="119"/>
                  </a:cubicBezTo>
                  <a:cubicBezTo>
                    <a:pt x="43" y="119"/>
                    <a:pt x="34" y="118"/>
                    <a:pt x="26" y="118"/>
                  </a:cubicBezTo>
                  <a:cubicBezTo>
                    <a:pt x="17" y="118"/>
                    <a:pt x="8" y="119"/>
                    <a:pt x="4" y="119"/>
                  </a:cubicBezTo>
                  <a:cubicBezTo>
                    <a:pt x="3" y="118"/>
                    <a:pt x="3" y="114"/>
                    <a:pt x="4" y="113"/>
                  </a:cubicBezTo>
                  <a:cubicBezTo>
                    <a:pt x="8" y="113"/>
                    <a:pt x="9" y="112"/>
                    <a:pt x="11" y="112"/>
                  </a:cubicBezTo>
                  <a:cubicBezTo>
                    <a:pt x="16" y="111"/>
                    <a:pt x="17" y="108"/>
                    <a:pt x="17" y="101"/>
                  </a:cubicBezTo>
                  <a:cubicBezTo>
                    <a:pt x="17" y="94"/>
                    <a:pt x="18" y="79"/>
                    <a:pt x="18" y="58"/>
                  </a:cubicBezTo>
                  <a:cubicBezTo>
                    <a:pt x="18" y="36"/>
                    <a:pt x="18" y="23"/>
                    <a:pt x="17" y="17"/>
                  </a:cubicBezTo>
                  <a:cubicBezTo>
                    <a:pt x="17" y="10"/>
                    <a:pt x="16" y="8"/>
                    <a:pt x="10" y="7"/>
                  </a:cubicBezTo>
                  <a:cubicBezTo>
                    <a:pt x="8" y="6"/>
                    <a:pt x="5" y="6"/>
                    <a:pt x="1" y="5"/>
                  </a:cubicBezTo>
                  <a:cubicBezTo>
                    <a:pt x="0" y="4"/>
                    <a:pt x="1" y="0"/>
                    <a:pt x="1" y="0"/>
                  </a:cubicBezTo>
                  <a:cubicBezTo>
                    <a:pt x="5" y="0"/>
                    <a:pt x="15" y="0"/>
                    <a:pt x="24" y="0"/>
                  </a:cubicBezTo>
                  <a:cubicBezTo>
                    <a:pt x="36" y="0"/>
                    <a:pt x="44" y="0"/>
                    <a:pt x="55" y="0"/>
                  </a:cubicBezTo>
                  <a:cubicBezTo>
                    <a:pt x="62" y="0"/>
                    <a:pt x="73" y="1"/>
                    <a:pt x="81" y="7"/>
                  </a:cubicBezTo>
                  <a:cubicBezTo>
                    <a:pt x="87" y="12"/>
                    <a:pt x="92" y="20"/>
                    <a:pt x="92" y="33"/>
                  </a:cubicBezTo>
                  <a:cubicBezTo>
                    <a:pt x="92" y="51"/>
                    <a:pt x="82" y="62"/>
                    <a:pt x="72" y="66"/>
                  </a:cubicBezTo>
                  <a:cubicBezTo>
                    <a:pt x="65" y="70"/>
                    <a:pt x="59" y="71"/>
                    <a:pt x="52" y="71"/>
                  </a:cubicBezTo>
                  <a:cubicBezTo>
                    <a:pt x="49" y="71"/>
                    <a:pt x="46" y="71"/>
                    <a:pt x="44" y="70"/>
                  </a:cubicBezTo>
                  <a:cubicBezTo>
                    <a:pt x="43" y="70"/>
                    <a:pt x="41" y="67"/>
                    <a:pt x="41" y="66"/>
                  </a:cubicBezTo>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24" name="Freeform 18">
              <a:extLst>
                <a:ext uri="{FF2B5EF4-FFF2-40B4-BE49-F238E27FC236}">
                  <a16:creationId xmlns:a16="http://schemas.microsoft.com/office/drawing/2014/main" id="{61C5FE90-4C1F-94C6-BB73-FE8744CAC0FE}"/>
                </a:ext>
              </a:extLst>
            </p:cNvPr>
            <p:cNvSpPr>
              <a:spLocks noEditPoints="1"/>
            </p:cNvSpPr>
            <p:nvPr userDrawn="1"/>
          </p:nvSpPr>
          <p:spPr bwMode="auto">
            <a:xfrm>
              <a:off x="7083425" y="4930775"/>
              <a:ext cx="706438" cy="884238"/>
            </a:xfrm>
            <a:custGeom>
              <a:avLst/>
              <a:gdLst>
                <a:gd name="T0" fmla="*/ 52 w 64"/>
                <a:gd name="T1" fmla="*/ 80 h 80"/>
                <a:gd name="T2" fmla="*/ 43 w 64"/>
                <a:gd name="T3" fmla="*/ 75 h 80"/>
                <a:gd name="T4" fmla="*/ 41 w 64"/>
                <a:gd name="T5" fmla="*/ 71 h 80"/>
                <a:gd name="T6" fmla="*/ 40 w 64"/>
                <a:gd name="T7" fmla="*/ 71 h 80"/>
                <a:gd name="T8" fmla="*/ 17 w 64"/>
                <a:gd name="T9" fmla="*/ 80 h 80"/>
                <a:gd name="T10" fmla="*/ 7 w 64"/>
                <a:gd name="T11" fmla="*/ 76 h 80"/>
                <a:gd name="T12" fmla="*/ 0 w 64"/>
                <a:gd name="T13" fmla="*/ 59 h 80"/>
                <a:gd name="T14" fmla="*/ 4 w 64"/>
                <a:gd name="T15" fmla="*/ 48 h 80"/>
                <a:gd name="T16" fmla="*/ 40 w 64"/>
                <a:gd name="T17" fmla="*/ 35 h 80"/>
                <a:gd name="T18" fmla="*/ 41 w 64"/>
                <a:gd name="T19" fmla="*/ 34 h 80"/>
                <a:gd name="T20" fmla="*/ 41 w 64"/>
                <a:gd name="T21" fmla="*/ 28 h 80"/>
                <a:gd name="T22" fmla="*/ 39 w 64"/>
                <a:gd name="T23" fmla="*/ 17 h 80"/>
                <a:gd name="T24" fmla="*/ 24 w 64"/>
                <a:gd name="T25" fmla="*/ 10 h 80"/>
                <a:gd name="T26" fmla="*/ 16 w 64"/>
                <a:gd name="T27" fmla="*/ 12 h 80"/>
                <a:gd name="T28" fmla="*/ 8 w 64"/>
                <a:gd name="T29" fmla="*/ 26 h 80"/>
                <a:gd name="T30" fmla="*/ 3 w 64"/>
                <a:gd name="T31" fmla="*/ 22 h 80"/>
                <a:gd name="T32" fmla="*/ 7 w 64"/>
                <a:gd name="T33" fmla="*/ 10 h 80"/>
                <a:gd name="T34" fmla="*/ 32 w 64"/>
                <a:gd name="T35" fmla="*/ 0 h 80"/>
                <a:gd name="T36" fmla="*/ 51 w 64"/>
                <a:gd name="T37" fmla="*/ 10 h 80"/>
                <a:gd name="T38" fmla="*/ 56 w 64"/>
                <a:gd name="T39" fmla="*/ 29 h 80"/>
                <a:gd name="T40" fmla="*/ 55 w 64"/>
                <a:gd name="T41" fmla="*/ 61 h 80"/>
                <a:gd name="T42" fmla="*/ 59 w 64"/>
                <a:gd name="T43" fmla="*/ 69 h 80"/>
                <a:gd name="T44" fmla="*/ 64 w 64"/>
                <a:gd name="T45" fmla="*/ 68 h 80"/>
                <a:gd name="T46" fmla="*/ 63 w 64"/>
                <a:gd name="T47" fmla="*/ 74 h 80"/>
                <a:gd name="T48" fmla="*/ 52 w 64"/>
                <a:gd name="T49" fmla="*/ 80 h 80"/>
                <a:gd name="T50" fmla="*/ 40 w 64"/>
                <a:gd name="T51" fmla="*/ 41 h 80"/>
                <a:gd name="T52" fmla="*/ 17 w 64"/>
                <a:gd name="T53" fmla="*/ 50 h 80"/>
                <a:gd name="T54" fmla="*/ 16 w 64"/>
                <a:gd name="T55" fmla="*/ 56 h 80"/>
                <a:gd name="T56" fmla="*/ 29 w 64"/>
                <a:gd name="T57" fmla="*/ 69 h 80"/>
                <a:gd name="T58" fmla="*/ 39 w 64"/>
                <a:gd name="T59" fmla="*/ 66 h 80"/>
                <a:gd name="T60" fmla="*/ 41 w 64"/>
                <a:gd name="T61" fmla="*/ 62 h 80"/>
                <a:gd name="T62" fmla="*/ 41 w 64"/>
                <a:gd name="T63" fmla="*/ 42 h 80"/>
                <a:gd name="T64" fmla="*/ 40 w 64"/>
                <a:gd name="T65" fmla="*/ 41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64" h="80">
                  <a:moveTo>
                    <a:pt x="52" y="80"/>
                  </a:moveTo>
                  <a:cubicBezTo>
                    <a:pt x="47" y="80"/>
                    <a:pt x="44" y="78"/>
                    <a:pt x="43" y="75"/>
                  </a:cubicBezTo>
                  <a:cubicBezTo>
                    <a:pt x="42" y="74"/>
                    <a:pt x="41" y="72"/>
                    <a:pt x="41" y="71"/>
                  </a:cubicBezTo>
                  <a:cubicBezTo>
                    <a:pt x="41" y="71"/>
                    <a:pt x="40" y="70"/>
                    <a:pt x="40" y="71"/>
                  </a:cubicBezTo>
                  <a:cubicBezTo>
                    <a:pt x="31" y="77"/>
                    <a:pt x="22" y="80"/>
                    <a:pt x="17" y="80"/>
                  </a:cubicBezTo>
                  <a:cubicBezTo>
                    <a:pt x="14" y="80"/>
                    <a:pt x="10" y="79"/>
                    <a:pt x="7" y="76"/>
                  </a:cubicBezTo>
                  <a:cubicBezTo>
                    <a:pt x="3" y="71"/>
                    <a:pt x="0" y="66"/>
                    <a:pt x="0" y="59"/>
                  </a:cubicBezTo>
                  <a:cubicBezTo>
                    <a:pt x="0" y="55"/>
                    <a:pt x="3" y="49"/>
                    <a:pt x="4" y="48"/>
                  </a:cubicBezTo>
                  <a:cubicBezTo>
                    <a:pt x="10" y="44"/>
                    <a:pt x="33" y="39"/>
                    <a:pt x="40" y="35"/>
                  </a:cubicBezTo>
                  <a:cubicBezTo>
                    <a:pt x="40" y="35"/>
                    <a:pt x="41" y="34"/>
                    <a:pt x="41" y="34"/>
                  </a:cubicBezTo>
                  <a:cubicBezTo>
                    <a:pt x="42" y="32"/>
                    <a:pt x="41" y="30"/>
                    <a:pt x="41" y="28"/>
                  </a:cubicBezTo>
                  <a:cubicBezTo>
                    <a:pt x="41" y="25"/>
                    <a:pt x="41" y="20"/>
                    <a:pt x="39" y="17"/>
                  </a:cubicBezTo>
                  <a:cubicBezTo>
                    <a:pt x="35" y="12"/>
                    <a:pt x="30" y="10"/>
                    <a:pt x="24" y="10"/>
                  </a:cubicBezTo>
                  <a:cubicBezTo>
                    <a:pt x="20" y="10"/>
                    <a:pt x="17" y="11"/>
                    <a:pt x="16" y="12"/>
                  </a:cubicBezTo>
                  <a:cubicBezTo>
                    <a:pt x="14" y="13"/>
                    <a:pt x="11" y="19"/>
                    <a:pt x="8" y="26"/>
                  </a:cubicBezTo>
                  <a:cubicBezTo>
                    <a:pt x="8" y="26"/>
                    <a:pt x="3" y="23"/>
                    <a:pt x="3" y="22"/>
                  </a:cubicBezTo>
                  <a:cubicBezTo>
                    <a:pt x="3" y="19"/>
                    <a:pt x="6" y="12"/>
                    <a:pt x="7" y="10"/>
                  </a:cubicBezTo>
                  <a:cubicBezTo>
                    <a:pt x="15" y="5"/>
                    <a:pt x="27" y="0"/>
                    <a:pt x="32" y="0"/>
                  </a:cubicBezTo>
                  <a:cubicBezTo>
                    <a:pt x="41" y="0"/>
                    <a:pt x="47" y="4"/>
                    <a:pt x="51" y="10"/>
                  </a:cubicBezTo>
                  <a:cubicBezTo>
                    <a:pt x="54" y="15"/>
                    <a:pt x="56" y="22"/>
                    <a:pt x="56" y="29"/>
                  </a:cubicBezTo>
                  <a:cubicBezTo>
                    <a:pt x="56" y="39"/>
                    <a:pt x="55" y="54"/>
                    <a:pt x="55" y="61"/>
                  </a:cubicBezTo>
                  <a:cubicBezTo>
                    <a:pt x="55" y="65"/>
                    <a:pt x="55" y="69"/>
                    <a:pt x="59" y="69"/>
                  </a:cubicBezTo>
                  <a:cubicBezTo>
                    <a:pt x="61" y="69"/>
                    <a:pt x="61" y="69"/>
                    <a:pt x="64" y="68"/>
                  </a:cubicBezTo>
                  <a:cubicBezTo>
                    <a:pt x="64" y="69"/>
                    <a:pt x="64" y="73"/>
                    <a:pt x="63" y="74"/>
                  </a:cubicBezTo>
                  <a:cubicBezTo>
                    <a:pt x="63" y="74"/>
                    <a:pt x="59" y="80"/>
                    <a:pt x="52" y="80"/>
                  </a:cubicBezTo>
                  <a:moveTo>
                    <a:pt x="40" y="41"/>
                  </a:moveTo>
                  <a:cubicBezTo>
                    <a:pt x="33" y="44"/>
                    <a:pt x="21" y="48"/>
                    <a:pt x="17" y="50"/>
                  </a:cubicBezTo>
                  <a:cubicBezTo>
                    <a:pt x="17" y="50"/>
                    <a:pt x="16" y="54"/>
                    <a:pt x="16" y="56"/>
                  </a:cubicBezTo>
                  <a:cubicBezTo>
                    <a:pt x="16" y="64"/>
                    <a:pt x="21" y="69"/>
                    <a:pt x="29" y="69"/>
                  </a:cubicBezTo>
                  <a:cubicBezTo>
                    <a:pt x="31" y="69"/>
                    <a:pt x="36" y="68"/>
                    <a:pt x="39" y="66"/>
                  </a:cubicBezTo>
                  <a:cubicBezTo>
                    <a:pt x="40" y="65"/>
                    <a:pt x="41" y="64"/>
                    <a:pt x="41" y="62"/>
                  </a:cubicBezTo>
                  <a:cubicBezTo>
                    <a:pt x="41" y="58"/>
                    <a:pt x="41" y="45"/>
                    <a:pt x="41" y="42"/>
                  </a:cubicBezTo>
                  <a:cubicBezTo>
                    <a:pt x="41" y="42"/>
                    <a:pt x="41" y="41"/>
                    <a:pt x="40" y="41"/>
                  </a:cubicBezTo>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25" name="Freeform 19">
              <a:extLst>
                <a:ext uri="{FF2B5EF4-FFF2-40B4-BE49-F238E27FC236}">
                  <a16:creationId xmlns:a16="http://schemas.microsoft.com/office/drawing/2014/main" id="{F833B674-734F-458E-0A21-CFEC26098938}"/>
                </a:ext>
              </a:extLst>
            </p:cNvPr>
            <p:cNvSpPr>
              <a:spLocks/>
            </p:cNvSpPr>
            <p:nvPr userDrawn="1"/>
          </p:nvSpPr>
          <p:spPr bwMode="auto">
            <a:xfrm>
              <a:off x="7854950" y="4930775"/>
              <a:ext cx="641350" cy="873125"/>
            </a:xfrm>
            <a:custGeom>
              <a:avLst/>
              <a:gdLst>
                <a:gd name="T0" fmla="*/ 58 w 58"/>
                <a:gd name="T1" fmla="*/ 4 h 79"/>
                <a:gd name="T2" fmla="*/ 58 w 58"/>
                <a:gd name="T3" fmla="*/ 7 h 79"/>
                <a:gd name="T4" fmla="*/ 52 w 58"/>
                <a:gd name="T5" fmla="*/ 19 h 79"/>
                <a:gd name="T6" fmla="*/ 50 w 58"/>
                <a:gd name="T7" fmla="*/ 20 h 79"/>
                <a:gd name="T8" fmla="*/ 38 w 58"/>
                <a:gd name="T9" fmla="*/ 14 h 79"/>
                <a:gd name="T10" fmla="*/ 28 w 58"/>
                <a:gd name="T11" fmla="*/ 22 h 79"/>
                <a:gd name="T12" fmla="*/ 26 w 58"/>
                <a:gd name="T13" fmla="*/ 29 h 79"/>
                <a:gd name="T14" fmla="*/ 27 w 58"/>
                <a:gd name="T15" fmla="*/ 65 h 79"/>
                <a:gd name="T16" fmla="*/ 31 w 58"/>
                <a:gd name="T17" fmla="*/ 71 h 79"/>
                <a:gd name="T18" fmla="*/ 40 w 58"/>
                <a:gd name="T19" fmla="*/ 73 h 79"/>
                <a:gd name="T20" fmla="*/ 39 w 58"/>
                <a:gd name="T21" fmla="*/ 79 h 79"/>
                <a:gd name="T22" fmla="*/ 19 w 58"/>
                <a:gd name="T23" fmla="*/ 78 h 79"/>
                <a:gd name="T24" fmla="*/ 0 w 58"/>
                <a:gd name="T25" fmla="*/ 79 h 79"/>
                <a:gd name="T26" fmla="*/ 0 w 58"/>
                <a:gd name="T27" fmla="*/ 73 h 79"/>
                <a:gd name="T28" fmla="*/ 8 w 58"/>
                <a:gd name="T29" fmla="*/ 72 h 79"/>
                <a:gd name="T30" fmla="*/ 11 w 58"/>
                <a:gd name="T31" fmla="*/ 66 h 79"/>
                <a:gd name="T32" fmla="*/ 12 w 58"/>
                <a:gd name="T33" fmla="*/ 34 h 79"/>
                <a:gd name="T34" fmla="*/ 12 w 58"/>
                <a:gd name="T35" fmla="*/ 19 h 79"/>
                <a:gd name="T36" fmla="*/ 1 w 58"/>
                <a:gd name="T37" fmla="*/ 11 h 79"/>
                <a:gd name="T38" fmla="*/ 2 w 58"/>
                <a:gd name="T39" fmla="*/ 7 h 79"/>
                <a:gd name="T40" fmla="*/ 25 w 58"/>
                <a:gd name="T41" fmla="*/ 0 h 79"/>
                <a:gd name="T42" fmla="*/ 26 w 58"/>
                <a:gd name="T43" fmla="*/ 0 h 79"/>
                <a:gd name="T44" fmla="*/ 26 w 58"/>
                <a:gd name="T45" fmla="*/ 15 h 79"/>
                <a:gd name="T46" fmla="*/ 27 w 58"/>
                <a:gd name="T47" fmla="*/ 16 h 79"/>
                <a:gd name="T48" fmla="*/ 39 w 58"/>
                <a:gd name="T49" fmla="*/ 3 h 79"/>
                <a:gd name="T50" fmla="*/ 49 w 58"/>
                <a:gd name="T51" fmla="*/ 0 h 79"/>
                <a:gd name="T52" fmla="*/ 58 w 58"/>
                <a:gd name="T53" fmla="*/ 4 h 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58" h="79">
                  <a:moveTo>
                    <a:pt x="58" y="4"/>
                  </a:moveTo>
                  <a:cubicBezTo>
                    <a:pt x="58" y="5"/>
                    <a:pt x="58" y="6"/>
                    <a:pt x="58" y="7"/>
                  </a:cubicBezTo>
                  <a:cubicBezTo>
                    <a:pt x="57" y="9"/>
                    <a:pt x="54" y="17"/>
                    <a:pt x="52" y="19"/>
                  </a:cubicBezTo>
                  <a:cubicBezTo>
                    <a:pt x="52" y="19"/>
                    <a:pt x="50" y="20"/>
                    <a:pt x="50" y="20"/>
                  </a:cubicBezTo>
                  <a:cubicBezTo>
                    <a:pt x="47" y="17"/>
                    <a:pt x="42" y="14"/>
                    <a:pt x="38" y="14"/>
                  </a:cubicBezTo>
                  <a:cubicBezTo>
                    <a:pt x="34" y="14"/>
                    <a:pt x="30" y="18"/>
                    <a:pt x="28" y="22"/>
                  </a:cubicBezTo>
                  <a:cubicBezTo>
                    <a:pt x="27" y="23"/>
                    <a:pt x="26" y="26"/>
                    <a:pt x="26" y="29"/>
                  </a:cubicBezTo>
                  <a:cubicBezTo>
                    <a:pt x="26" y="42"/>
                    <a:pt x="26" y="61"/>
                    <a:pt x="27" y="65"/>
                  </a:cubicBezTo>
                  <a:cubicBezTo>
                    <a:pt x="27" y="68"/>
                    <a:pt x="28" y="70"/>
                    <a:pt x="31" y="71"/>
                  </a:cubicBezTo>
                  <a:cubicBezTo>
                    <a:pt x="34" y="72"/>
                    <a:pt x="36" y="73"/>
                    <a:pt x="40" y="73"/>
                  </a:cubicBezTo>
                  <a:cubicBezTo>
                    <a:pt x="41" y="74"/>
                    <a:pt x="40" y="78"/>
                    <a:pt x="39" y="79"/>
                  </a:cubicBezTo>
                  <a:cubicBezTo>
                    <a:pt x="37" y="79"/>
                    <a:pt x="27" y="78"/>
                    <a:pt x="19" y="78"/>
                  </a:cubicBezTo>
                  <a:cubicBezTo>
                    <a:pt x="13" y="78"/>
                    <a:pt x="4" y="79"/>
                    <a:pt x="0" y="79"/>
                  </a:cubicBezTo>
                  <a:cubicBezTo>
                    <a:pt x="0" y="78"/>
                    <a:pt x="0" y="74"/>
                    <a:pt x="0" y="73"/>
                  </a:cubicBezTo>
                  <a:cubicBezTo>
                    <a:pt x="3" y="73"/>
                    <a:pt x="6" y="72"/>
                    <a:pt x="8" y="72"/>
                  </a:cubicBezTo>
                  <a:cubicBezTo>
                    <a:pt x="10" y="71"/>
                    <a:pt x="11" y="70"/>
                    <a:pt x="11" y="66"/>
                  </a:cubicBezTo>
                  <a:cubicBezTo>
                    <a:pt x="12" y="63"/>
                    <a:pt x="12" y="47"/>
                    <a:pt x="12" y="34"/>
                  </a:cubicBezTo>
                  <a:cubicBezTo>
                    <a:pt x="12" y="27"/>
                    <a:pt x="12" y="21"/>
                    <a:pt x="12" y="19"/>
                  </a:cubicBezTo>
                  <a:cubicBezTo>
                    <a:pt x="11" y="16"/>
                    <a:pt x="10" y="14"/>
                    <a:pt x="1" y="11"/>
                  </a:cubicBezTo>
                  <a:cubicBezTo>
                    <a:pt x="1" y="10"/>
                    <a:pt x="1" y="7"/>
                    <a:pt x="2" y="7"/>
                  </a:cubicBezTo>
                  <a:cubicBezTo>
                    <a:pt x="9" y="6"/>
                    <a:pt x="20" y="3"/>
                    <a:pt x="25" y="0"/>
                  </a:cubicBezTo>
                  <a:cubicBezTo>
                    <a:pt x="26" y="0"/>
                    <a:pt x="26" y="0"/>
                    <a:pt x="26" y="0"/>
                  </a:cubicBezTo>
                  <a:cubicBezTo>
                    <a:pt x="26" y="3"/>
                    <a:pt x="26" y="12"/>
                    <a:pt x="26" y="15"/>
                  </a:cubicBezTo>
                  <a:cubicBezTo>
                    <a:pt x="26" y="16"/>
                    <a:pt x="27" y="16"/>
                    <a:pt x="27" y="16"/>
                  </a:cubicBezTo>
                  <a:cubicBezTo>
                    <a:pt x="31" y="11"/>
                    <a:pt x="35" y="7"/>
                    <a:pt x="39" y="3"/>
                  </a:cubicBezTo>
                  <a:cubicBezTo>
                    <a:pt x="42" y="1"/>
                    <a:pt x="45" y="0"/>
                    <a:pt x="49" y="0"/>
                  </a:cubicBezTo>
                  <a:cubicBezTo>
                    <a:pt x="52" y="0"/>
                    <a:pt x="56" y="1"/>
                    <a:pt x="58" y="4"/>
                  </a:cubicBezTo>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26" name="Freeform 20">
              <a:extLst>
                <a:ext uri="{FF2B5EF4-FFF2-40B4-BE49-F238E27FC236}">
                  <a16:creationId xmlns:a16="http://schemas.microsoft.com/office/drawing/2014/main" id="{9F50AFF2-9BAD-FA4D-254B-8E31D6D69CA5}"/>
                </a:ext>
              </a:extLst>
            </p:cNvPr>
            <p:cNvSpPr>
              <a:spLocks/>
            </p:cNvSpPr>
            <p:nvPr userDrawn="1"/>
          </p:nvSpPr>
          <p:spPr bwMode="auto">
            <a:xfrm>
              <a:off x="8572500" y="4665663"/>
              <a:ext cx="530225" cy="1149350"/>
            </a:xfrm>
            <a:custGeom>
              <a:avLst/>
              <a:gdLst>
                <a:gd name="T0" fmla="*/ 24 w 48"/>
                <a:gd name="T1" fmla="*/ 36 h 104"/>
                <a:gd name="T2" fmla="*/ 24 w 48"/>
                <a:gd name="T3" fmla="*/ 37 h 104"/>
                <a:gd name="T4" fmla="*/ 24 w 48"/>
                <a:gd name="T5" fmla="*/ 72 h 104"/>
                <a:gd name="T6" fmla="*/ 25 w 48"/>
                <a:gd name="T7" fmla="*/ 86 h 104"/>
                <a:gd name="T8" fmla="*/ 36 w 48"/>
                <a:gd name="T9" fmla="*/ 93 h 104"/>
                <a:gd name="T10" fmla="*/ 48 w 48"/>
                <a:gd name="T11" fmla="*/ 90 h 104"/>
                <a:gd name="T12" fmla="*/ 47 w 48"/>
                <a:gd name="T13" fmla="*/ 96 h 104"/>
                <a:gd name="T14" fmla="*/ 28 w 48"/>
                <a:gd name="T15" fmla="*/ 104 h 104"/>
                <a:gd name="T16" fmla="*/ 12 w 48"/>
                <a:gd name="T17" fmla="*/ 95 h 104"/>
                <a:gd name="T18" fmla="*/ 9 w 48"/>
                <a:gd name="T19" fmla="*/ 73 h 104"/>
                <a:gd name="T20" fmla="*/ 9 w 48"/>
                <a:gd name="T21" fmla="*/ 38 h 104"/>
                <a:gd name="T22" fmla="*/ 8 w 48"/>
                <a:gd name="T23" fmla="*/ 36 h 104"/>
                <a:gd name="T24" fmla="*/ 0 w 48"/>
                <a:gd name="T25" fmla="*/ 35 h 104"/>
                <a:gd name="T26" fmla="*/ 2 w 48"/>
                <a:gd name="T27" fmla="*/ 29 h 104"/>
                <a:gd name="T28" fmla="*/ 8 w 48"/>
                <a:gd name="T29" fmla="*/ 27 h 104"/>
                <a:gd name="T30" fmla="*/ 9 w 48"/>
                <a:gd name="T31" fmla="*/ 25 h 104"/>
                <a:gd name="T32" fmla="*/ 9 w 48"/>
                <a:gd name="T33" fmla="*/ 9 h 104"/>
                <a:gd name="T34" fmla="*/ 21 w 48"/>
                <a:gd name="T35" fmla="*/ 0 h 104"/>
                <a:gd name="T36" fmla="*/ 25 w 48"/>
                <a:gd name="T37" fmla="*/ 0 h 104"/>
                <a:gd name="T38" fmla="*/ 24 w 48"/>
                <a:gd name="T39" fmla="*/ 25 h 104"/>
                <a:gd name="T40" fmla="*/ 25 w 48"/>
                <a:gd name="T41" fmla="*/ 27 h 104"/>
                <a:gd name="T42" fmla="*/ 48 w 48"/>
                <a:gd name="T43" fmla="*/ 26 h 104"/>
                <a:gd name="T44" fmla="*/ 46 w 48"/>
                <a:gd name="T45" fmla="*/ 36 h 104"/>
                <a:gd name="T46" fmla="*/ 24 w 48"/>
                <a:gd name="T47" fmla="*/ 36 h 1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48" h="104">
                  <a:moveTo>
                    <a:pt x="24" y="36"/>
                  </a:moveTo>
                  <a:cubicBezTo>
                    <a:pt x="24" y="36"/>
                    <a:pt x="24" y="37"/>
                    <a:pt x="24" y="37"/>
                  </a:cubicBezTo>
                  <a:cubicBezTo>
                    <a:pt x="23" y="46"/>
                    <a:pt x="23" y="63"/>
                    <a:pt x="24" y="72"/>
                  </a:cubicBezTo>
                  <a:cubicBezTo>
                    <a:pt x="24" y="80"/>
                    <a:pt x="24" y="83"/>
                    <a:pt x="25" y="86"/>
                  </a:cubicBezTo>
                  <a:cubicBezTo>
                    <a:pt x="26" y="91"/>
                    <a:pt x="31" y="93"/>
                    <a:pt x="36" y="93"/>
                  </a:cubicBezTo>
                  <a:cubicBezTo>
                    <a:pt x="41" y="93"/>
                    <a:pt x="44" y="92"/>
                    <a:pt x="48" y="90"/>
                  </a:cubicBezTo>
                  <a:cubicBezTo>
                    <a:pt x="48" y="91"/>
                    <a:pt x="48" y="95"/>
                    <a:pt x="47" y="96"/>
                  </a:cubicBezTo>
                  <a:cubicBezTo>
                    <a:pt x="43" y="102"/>
                    <a:pt x="34" y="104"/>
                    <a:pt x="28" y="104"/>
                  </a:cubicBezTo>
                  <a:cubicBezTo>
                    <a:pt x="21" y="104"/>
                    <a:pt x="15" y="101"/>
                    <a:pt x="12" y="95"/>
                  </a:cubicBezTo>
                  <a:cubicBezTo>
                    <a:pt x="9" y="91"/>
                    <a:pt x="9" y="86"/>
                    <a:pt x="9" y="73"/>
                  </a:cubicBezTo>
                  <a:cubicBezTo>
                    <a:pt x="9" y="63"/>
                    <a:pt x="9" y="45"/>
                    <a:pt x="9" y="38"/>
                  </a:cubicBezTo>
                  <a:cubicBezTo>
                    <a:pt x="9" y="37"/>
                    <a:pt x="9" y="36"/>
                    <a:pt x="8" y="36"/>
                  </a:cubicBezTo>
                  <a:cubicBezTo>
                    <a:pt x="0" y="35"/>
                    <a:pt x="0" y="35"/>
                    <a:pt x="0" y="35"/>
                  </a:cubicBezTo>
                  <a:cubicBezTo>
                    <a:pt x="0" y="34"/>
                    <a:pt x="1" y="29"/>
                    <a:pt x="2" y="29"/>
                  </a:cubicBezTo>
                  <a:cubicBezTo>
                    <a:pt x="5" y="28"/>
                    <a:pt x="7" y="27"/>
                    <a:pt x="8" y="27"/>
                  </a:cubicBezTo>
                  <a:cubicBezTo>
                    <a:pt x="8" y="27"/>
                    <a:pt x="9" y="26"/>
                    <a:pt x="9" y="25"/>
                  </a:cubicBezTo>
                  <a:cubicBezTo>
                    <a:pt x="9" y="9"/>
                    <a:pt x="9" y="9"/>
                    <a:pt x="9" y="9"/>
                  </a:cubicBezTo>
                  <a:cubicBezTo>
                    <a:pt x="12" y="8"/>
                    <a:pt x="19" y="3"/>
                    <a:pt x="21" y="0"/>
                  </a:cubicBezTo>
                  <a:cubicBezTo>
                    <a:pt x="22" y="0"/>
                    <a:pt x="24" y="0"/>
                    <a:pt x="25" y="0"/>
                  </a:cubicBezTo>
                  <a:cubicBezTo>
                    <a:pt x="24" y="3"/>
                    <a:pt x="24" y="12"/>
                    <a:pt x="24" y="25"/>
                  </a:cubicBezTo>
                  <a:cubicBezTo>
                    <a:pt x="24" y="26"/>
                    <a:pt x="24" y="27"/>
                    <a:pt x="25" y="27"/>
                  </a:cubicBezTo>
                  <a:cubicBezTo>
                    <a:pt x="34" y="27"/>
                    <a:pt x="45" y="26"/>
                    <a:pt x="48" y="26"/>
                  </a:cubicBezTo>
                  <a:cubicBezTo>
                    <a:pt x="47" y="28"/>
                    <a:pt x="46" y="33"/>
                    <a:pt x="46" y="36"/>
                  </a:cubicBezTo>
                  <a:cubicBezTo>
                    <a:pt x="41" y="36"/>
                    <a:pt x="32" y="36"/>
                    <a:pt x="24" y="36"/>
                  </a:cubicBezTo>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27" name="Freeform 21">
              <a:extLst>
                <a:ext uri="{FF2B5EF4-FFF2-40B4-BE49-F238E27FC236}">
                  <a16:creationId xmlns:a16="http://schemas.microsoft.com/office/drawing/2014/main" id="{6967E3D4-C08D-7067-C0A5-E8C06BB7CBCE}"/>
                </a:ext>
              </a:extLst>
            </p:cNvPr>
            <p:cNvSpPr>
              <a:spLocks/>
            </p:cNvSpPr>
            <p:nvPr userDrawn="1"/>
          </p:nvSpPr>
          <p:spPr bwMode="auto">
            <a:xfrm>
              <a:off x="9169400" y="4930775"/>
              <a:ext cx="992188" cy="873125"/>
            </a:xfrm>
            <a:custGeom>
              <a:avLst/>
              <a:gdLst>
                <a:gd name="T0" fmla="*/ 8 w 90"/>
                <a:gd name="T1" fmla="*/ 72 h 79"/>
                <a:gd name="T2" fmla="*/ 12 w 90"/>
                <a:gd name="T3" fmla="*/ 65 h 79"/>
                <a:gd name="T4" fmla="*/ 12 w 90"/>
                <a:gd name="T5" fmla="*/ 34 h 79"/>
                <a:gd name="T6" fmla="*/ 12 w 90"/>
                <a:gd name="T7" fmla="*/ 18 h 79"/>
                <a:gd name="T8" fmla="*/ 2 w 90"/>
                <a:gd name="T9" fmla="*/ 11 h 79"/>
                <a:gd name="T10" fmla="*/ 3 w 90"/>
                <a:gd name="T11" fmla="*/ 7 h 79"/>
                <a:gd name="T12" fmla="*/ 26 w 90"/>
                <a:gd name="T13" fmla="*/ 0 h 79"/>
                <a:gd name="T14" fmla="*/ 27 w 90"/>
                <a:gd name="T15" fmla="*/ 1 h 79"/>
                <a:gd name="T16" fmla="*/ 27 w 90"/>
                <a:gd name="T17" fmla="*/ 12 h 79"/>
                <a:gd name="T18" fmla="*/ 28 w 90"/>
                <a:gd name="T19" fmla="*/ 12 h 79"/>
                <a:gd name="T20" fmla="*/ 54 w 90"/>
                <a:gd name="T21" fmla="*/ 0 h 79"/>
                <a:gd name="T22" fmla="*/ 72 w 90"/>
                <a:gd name="T23" fmla="*/ 10 h 79"/>
                <a:gd name="T24" fmla="*/ 77 w 90"/>
                <a:gd name="T25" fmla="*/ 32 h 79"/>
                <a:gd name="T26" fmla="*/ 78 w 90"/>
                <a:gd name="T27" fmla="*/ 67 h 79"/>
                <a:gd name="T28" fmla="*/ 79 w 90"/>
                <a:gd name="T29" fmla="*/ 71 h 79"/>
                <a:gd name="T30" fmla="*/ 89 w 90"/>
                <a:gd name="T31" fmla="*/ 73 h 79"/>
                <a:gd name="T32" fmla="*/ 88 w 90"/>
                <a:gd name="T33" fmla="*/ 79 h 79"/>
                <a:gd name="T34" fmla="*/ 70 w 90"/>
                <a:gd name="T35" fmla="*/ 78 h 79"/>
                <a:gd name="T36" fmla="*/ 51 w 90"/>
                <a:gd name="T37" fmla="*/ 79 h 79"/>
                <a:gd name="T38" fmla="*/ 51 w 90"/>
                <a:gd name="T39" fmla="*/ 73 h 79"/>
                <a:gd name="T40" fmla="*/ 59 w 90"/>
                <a:gd name="T41" fmla="*/ 72 h 79"/>
                <a:gd name="T42" fmla="*/ 62 w 90"/>
                <a:gd name="T43" fmla="*/ 64 h 79"/>
                <a:gd name="T44" fmla="*/ 62 w 90"/>
                <a:gd name="T45" fmla="*/ 27 h 79"/>
                <a:gd name="T46" fmla="*/ 56 w 90"/>
                <a:gd name="T47" fmla="*/ 16 h 79"/>
                <a:gd name="T48" fmla="*/ 45 w 90"/>
                <a:gd name="T49" fmla="*/ 11 h 79"/>
                <a:gd name="T50" fmla="*/ 29 w 90"/>
                <a:gd name="T51" fmla="*/ 17 h 79"/>
                <a:gd name="T52" fmla="*/ 27 w 90"/>
                <a:gd name="T53" fmla="*/ 24 h 79"/>
                <a:gd name="T54" fmla="*/ 27 w 90"/>
                <a:gd name="T55" fmla="*/ 65 h 79"/>
                <a:gd name="T56" fmla="*/ 31 w 90"/>
                <a:gd name="T57" fmla="*/ 72 h 79"/>
                <a:gd name="T58" fmla="*/ 39 w 90"/>
                <a:gd name="T59" fmla="*/ 73 h 79"/>
                <a:gd name="T60" fmla="*/ 38 w 90"/>
                <a:gd name="T61" fmla="*/ 79 h 79"/>
                <a:gd name="T62" fmla="*/ 20 w 90"/>
                <a:gd name="T63" fmla="*/ 78 h 79"/>
                <a:gd name="T64" fmla="*/ 1 w 90"/>
                <a:gd name="T65" fmla="*/ 79 h 79"/>
                <a:gd name="T66" fmla="*/ 1 w 90"/>
                <a:gd name="T67" fmla="*/ 73 h 79"/>
                <a:gd name="T68" fmla="*/ 8 w 90"/>
                <a:gd name="T69" fmla="*/ 72 h 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90" h="79">
                  <a:moveTo>
                    <a:pt x="8" y="72"/>
                  </a:moveTo>
                  <a:cubicBezTo>
                    <a:pt x="11" y="71"/>
                    <a:pt x="12" y="68"/>
                    <a:pt x="12" y="65"/>
                  </a:cubicBezTo>
                  <a:cubicBezTo>
                    <a:pt x="12" y="59"/>
                    <a:pt x="12" y="46"/>
                    <a:pt x="12" y="34"/>
                  </a:cubicBezTo>
                  <a:cubicBezTo>
                    <a:pt x="12" y="26"/>
                    <a:pt x="12" y="21"/>
                    <a:pt x="12" y="18"/>
                  </a:cubicBezTo>
                  <a:cubicBezTo>
                    <a:pt x="11" y="16"/>
                    <a:pt x="9" y="14"/>
                    <a:pt x="2" y="11"/>
                  </a:cubicBezTo>
                  <a:cubicBezTo>
                    <a:pt x="2" y="10"/>
                    <a:pt x="2" y="7"/>
                    <a:pt x="3" y="7"/>
                  </a:cubicBezTo>
                  <a:cubicBezTo>
                    <a:pt x="11" y="6"/>
                    <a:pt x="22" y="2"/>
                    <a:pt x="26" y="0"/>
                  </a:cubicBezTo>
                  <a:cubicBezTo>
                    <a:pt x="27" y="0"/>
                    <a:pt x="27" y="0"/>
                    <a:pt x="27" y="1"/>
                  </a:cubicBezTo>
                  <a:cubicBezTo>
                    <a:pt x="27" y="3"/>
                    <a:pt x="27" y="9"/>
                    <a:pt x="27" y="12"/>
                  </a:cubicBezTo>
                  <a:cubicBezTo>
                    <a:pt x="27" y="12"/>
                    <a:pt x="27" y="12"/>
                    <a:pt x="28" y="12"/>
                  </a:cubicBezTo>
                  <a:cubicBezTo>
                    <a:pt x="38" y="4"/>
                    <a:pt x="47" y="0"/>
                    <a:pt x="54" y="0"/>
                  </a:cubicBezTo>
                  <a:cubicBezTo>
                    <a:pt x="62" y="0"/>
                    <a:pt x="68" y="3"/>
                    <a:pt x="72" y="10"/>
                  </a:cubicBezTo>
                  <a:cubicBezTo>
                    <a:pt x="76" y="16"/>
                    <a:pt x="77" y="23"/>
                    <a:pt x="77" y="32"/>
                  </a:cubicBezTo>
                  <a:cubicBezTo>
                    <a:pt x="77" y="43"/>
                    <a:pt x="77" y="60"/>
                    <a:pt x="78" y="67"/>
                  </a:cubicBezTo>
                  <a:cubicBezTo>
                    <a:pt x="78" y="69"/>
                    <a:pt x="78" y="70"/>
                    <a:pt x="79" y="71"/>
                  </a:cubicBezTo>
                  <a:cubicBezTo>
                    <a:pt x="83" y="72"/>
                    <a:pt x="85" y="73"/>
                    <a:pt x="89" y="73"/>
                  </a:cubicBezTo>
                  <a:cubicBezTo>
                    <a:pt x="90" y="74"/>
                    <a:pt x="89" y="78"/>
                    <a:pt x="88" y="79"/>
                  </a:cubicBezTo>
                  <a:cubicBezTo>
                    <a:pt x="86" y="79"/>
                    <a:pt x="80" y="78"/>
                    <a:pt x="70" y="78"/>
                  </a:cubicBezTo>
                  <a:cubicBezTo>
                    <a:pt x="61" y="78"/>
                    <a:pt x="56" y="79"/>
                    <a:pt x="51" y="79"/>
                  </a:cubicBezTo>
                  <a:cubicBezTo>
                    <a:pt x="51" y="78"/>
                    <a:pt x="50" y="74"/>
                    <a:pt x="51" y="73"/>
                  </a:cubicBezTo>
                  <a:cubicBezTo>
                    <a:pt x="55" y="73"/>
                    <a:pt x="58" y="72"/>
                    <a:pt x="59" y="72"/>
                  </a:cubicBezTo>
                  <a:cubicBezTo>
                    <a:pt x="62" y="71"/>
                    <a:pt x="62" y="69"/>
                    <a:pt x="62" y="64"/>
                  </a:cubicBezTo>
                  <a:cubicBezTo>
                    <a:pt x="63" y="53"/>
                    <a:pt x="63" y="34"/>
                    <a:pt x="62" y="27"/>
                  </a:cubicBezTo>
                  <a:cubicBezTo>
                    <a:pt x="61" y="24"/>
                    <a:pt x="60" y="19"/>
                    <a:pt x="56" y="16"/>
                  </a:cubicBezTo>
                  <a:cubicBezTo>
                    <a:pt x="54" y="13"/>
                    <a:pt x="50" y="11"/>
                    <a:pt x="45" y="11"/>
                  </a:cubicBezTo>
                  <a:cubicBezTo>
                    <a:pt x="39" y="11"/>
                    <a:pt x="33" y="13"/>
                    <a:pt x="29" y="17"/>
                  </a:cubicBezTo>
                  <a:cubicBezTo>
                    <a:pt x="28" y="18"/>
                    <a:pt x="27" y="20"/>
                    <a:pt x="27" y="24"/>
                  </a:cubicBezTo>
                  <a:cubicBezTo>
                    <a:pt x="27" y="38"/>
                    <a:pt x="27" y="56"/>
                    <a:pt x="27" y="65"/>
                  </a:cubicBezTo>
                  <a:cubicBezTo>
                    <a:pt x="27" y="70"/>
                    <a:pt x="28" y="71"/>
                    <a:pt x="31" y="72"/>
                  </a:cubicBezTo>
                  <a:cubicBezTo>
                    <a:pt x="33" y="72"/>
                    <a:pt x="36" y="73"/>
                    <a:pt x="39" y="73"/>
                  </a:cubicBezTo>
                  <a:cubicBezTo>
                    <a:pt x="39" y="74"/>
                    <a:pt x="39" y="78"/>
                    <a:pt x="38" y="79"/>
                  </a:cubicBezTo>
                  <a:cubicBezTo>
                    <a:pt x="35" y="79"/>
                    <a:pt x="30" y="78"/>
                    <a:pt x="20" y="78"/>
                  </a:cubicBezTo>
                  <a:cubicBezTo>
                    <a:pt x="10" y="78"/>
                    <a:pt x="3" y="79"/>
                    <a:pt x="1" y="79"/>
                  </a:cubicBezTo>
                  <a:cubicBezTo>
                    <a:pt x="0" y="78"/>
                    <a:pt x="0" y="74"/>
                    <a:pt x="1" y="73"/>
                  </a:cubicBezTo>
                  <a:cubicBezTo>
                    <a:pt x="4" y="73"/>
                    <a:pt x="6" y="72"/>
                    <a:pt x="8" y="72"/>
                  </a:cubicBezTo>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28" name="Freeform 22">
              <a:extLst>
                <a:ext uri="{FF2B5EF4-FFF2-40B4-BE49-F238E27FC236}">
                  <a16:creationId xmlns:a16="http://schemas.microsoft.com/office/drawing/2014/main" id="{8B50B249-2EE4-A851-5C42-3B59FB8AE83B}"/>
                </a:ext>
              </a:extLst>
            </p:cNvPr>
            <p:cNvSpPr>
              <a:spLocks/>
            </p:cNvSpPr>
            <p:nvPr userDrawn="1"/>
          </p:nvSpPr>
          <p:spPr bwMode="auto">
            <a:xfrm>
              <a:off x="10923588" y="4930775"/>
              <a:ext cx="650875" cy="873125"/>
            </a:xfrm>
            <a:custGeom>
              <a:avLst/>
              <a:gdLst>
                <a:gd name="T0" fmla="*/ 58 w 59"/>
                <a:gd name="T1" fmla="*/ 4 h 79"/>
                <a:gd name="T2" fmla="*/ 58 w 59"/>
                <a:gd name="T3" fmla="*/ 7 h 79"/>
                <a:gd name="T4" fmla="*/ 52 w 59"/>
                <a:gd name="T5" fmla="*/ 19 h 79"/>
                <a:gd name="T6" fmla="*/ 51 w 59"/>
                <a:gd name="T7" fmla="*/ 20 h 79"/>
                <a:gd name="T8" fmla="*/ 38 w 59"/>
                <a:gd name="T9" fmla="*/ 14 h 79"/>
                <a:gd name="T10" fmla="*/ 28 w 59"/>
                <a:gd name="T11" fmla="*/ 22 h 79"/>
                <a:gd name="T12" fmla="*/ 27 w 59"/>
                <a:gd name="T13" fmla="*/ 29 h 79"/>
                <a:gd name="T14" fmla="*/ 27 w 59"/>
                <a:gd name="T15" fmla="*/ 65 h 79"/>
                <a:gd name="T16" fmla="*/ 31 w 59"/>
                <a:gd name="T17" fmla="*/ 71 h 79"/>
                <a:gd name="T18" fmla="*/ 40 w 59"/>
                <a:gd name="T19" fmla="*/ 73 h 79"/>
                <a:gd name="T20" fmla="*/ 40 w 59"/>
                <a:gd name="T21" fmla="*/ 79 h 79"/>
                <a:gd name="T22" fmla="*/ 20 w 59"/>
                <a:gd name="T23" fmla="*/ 78 h 79"/>
                <a:gd name="T24" fmla="*/ 1 w 59"/>
                <a:gd name="T25" fmla="*/ 79 h 79"/>
                <a:gd name="T26" fmla="*/ 1 w 59"/>
                <a:gd name="T27" fmla="*/ 73 h 79"/>
                <a:gd name="T28" fmla="*/ 8 w 59"/>
                <a:gd name="T29" fmla="*/ 72 h 79"/>
                <a:gd name="T30" fmla="*/ 12 w 59"/>
                <a:gd name="T31" fmla="*/ 66 h 79"/>
                <a:gd name="T32" fmla="*/ 12 w 59"/>
                <a:gd name="T33" fmla="*/ 34 h 79"/>
                <a:gd name="T34" fmla="*/ 12 w 59"/>
                <a:gd name="T35" fmla="*/ 19 h 79"/>
                <a:gd name="T36" fmla="*/ 2 w 59"/>
                <a:gd name="T37" fmla="*/ 11 h 79"/>
                <a:gd name="T38" fmla="*/ 3 w 59"/>
                <a:gd name="T39" fmla="*/ 7 h 79"/>
                <a:gd name="T40" fmla="*/ 26 w 59"/>
                <a:gd name="T41" fmla="*/ 0 h 79"/>
                <a:gd name="T42" fmla="*/ 27 w 59"/>
                <a:gd name="T43" fmla="*/ 0 h 79"/>
                <a:gd name="T44" fmla="*/ 27 w 59"/>
                <a:gd name="T45" fmla="*/ 15 h 79"/>
                <a:gd name="T46" fmla="*/ 28 w 59"/>
                <a:gd name="T47" fmla="*/ 16 h 79"/>
                <a:gd name="T48" fmla="*/ 40 w 59"/>
                <a:gd name="T49" fmla="*/ 3 h 79"/>
                <a:gd name="T50" fmla="*/ 49 w 59"/>
                <a:gd name="T51" fmla="*/ 0 h 79"/>
                <a:gd name="T52" fmla="*/ 58 w 59"/>
                <a:gd name="T53" fmla="*/ 4 h 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59" h="79">
                  <a:moveTo>
                    <a:pt x="58" y="4"/>
                  </a:moveTo>
                  <a:cubicBezTo>
                    <a:pt x="59" y="5"/>
                    <a:pt x="59" y="6"/>
                    <a:pt x="58" y="7"/>
                  </a:cubicBezTo>
                  <a:cubicBezTo>
                    <a:pt x="58" y="9"/>
                    <a:pt x="54" y="17"/>
                    <a:pt x="52" y="19"/>
                  </a:cubicBezTo>
                  <a:cubicBezTo>
                    <a:pt x="52" y="19"/>
                    <a:pt x="51" y="20"/>
                    <a:pt x="51" y="20"/>
                  </a:cubicBezTo>
                  <a:cubicBezTo>
                    <a:pt x="47" y="17"/>
                    <a:pt x="43" y="14"/>
                    <a:pt x="38" y="14"/>
                  </a:cubicBezTo>
                  <a:cubicBezTo>
                    <a:pt x="35" y="14"/>
                    <a:pt x="31" y="18"/>
                    <a:pt x="28" y="22"/>
                  </a:cubicBezTo>
                  <a:cubicBezTo>
                    <a:pt x="28" y="23"/>
                    <a:pt x="27" y="26"/>
                    <a:pt x="27" y="29"/>
                  </a:cubicBezTo>
                  <a:cubicBezTo>
                    <a:pt x="27" y="42"/>
                    <a:pt x="27" y="61"/>
                    <a:pt x="27" y="65"/>
                  </a:cubicBezTo>
                  <a:cubicBezTo>
                    <a:pt x="27" y="68"/>
                    <a:pt x="28" y="70"/>
                    <a:pt x="31" y="71"/>
                  </a:cubicBezTo>
                  <a:cubicBezTo>
                    <a:pt x="35" y="72"/>
                    <a:pt x="36" y="73"/>
                    <a:pt x="40" y="73"/>
                  </a:cubicBezTo>
                  <a:cubicBezTo>
                    <a:pt x="41" y="74"/>
                    <a:pt x="41" y="78"/>
                    <a:pt x="40" y="79"/>
                  </a:cubicBezTo>
                  <a:cubicBezTo>
                    <a:pt x="37" y="79"/>
                    <a:pt x="28" y="78"/>
                    <a:pt x="20" y="78"/>
                  </a:cubicBezTo>
                  <a:cubicBezTo>
                    <a:pt x="14" y="78"/>
                    <a:pt x="4" y="79"/>
                    <a:pt x="1" y="79"/>
                  </a:cubicBezTo>
                  <a:cubicBezTo>
                    <a:pt x="0" y="78"/>
                    <a:pt x="0" y="74"/>
                    <a:pt x="1" y="73"/>
                  </a:cubicBezTo>
                  <a:cubicBezTo>
                    <a:pt x="3" y="73"/>
                    <a:pt x="6" y="72"/>
                    <a:pt x="8" y="72"/>
                  </a:cubicBezTo>
                  <a:cubicBezTo>
                    <a:pt x="10" y="71"/>
                    <a:pt x="11" y="70"/>
                    <a:pt x="12" y="66"/>
                  </a:cubicBezTo>
                  <a:cubicBezTo>
                    <a:pt x="12" y="63"/>
                    <a:pt x="12" y="47"/>
                    <a:pt x="12" y="34"/>
                  </a:cubicBezTo>
                  <a:cubicBezTo>
                    <a:pt x="12" y="27"/>
                    <a:pt x="12" y="21"/>
                    <a:pt x="12" y="19"/>
                  </a:cubicBezTo>
                  <a:cubicBezTo>
                    <a:pt x="12" y="16"/>
                    <a:pt x="10" y="14"/>
                    <a:pt x="2" y="11"/>
                  </a:cubicBezTo>
                  <a:cubicBezTo>
                    <a:pt x="2" y="10"/>
                    <a:pt x="2" y="7"/>
                    <a:pt x="3" y="7"/>
                  </a:cubicBezTo>
                  <a:cubicBezTo>
                    <a:pt x="10" y="6"/>
                    <a:pt x="21" y="3"/>
                    <a:pt x="26" y="0"/>
                  </a:cubicBezTo>
                  <a:cubicBezTo>
                    <a:pt x="26" y="0"/>
                    <a:pt x="27" y="0"/>
                    <a:pt x="27" y="0"/>
                  </a:cubicBezTo>
                  <a:cubicBezTo>
                    <a:pt x="27" y="3"/>
                    <a:pt x="27" y="12"/>
                    <a:pt x="27" y="15"/>
                  </a:cubicBezTo>
                  <a:cubicBezTo>
                    <a:pt x="27" y="16"/>
                    <a:pt x="27" y="16"/>
                    <a:pt x="28" y="16"/>
                  </a:cubicBezTo>
                  <a:cubicBezTo>
                    <a:pt x="31" y="11"/>
                    <a:pt x="35" y="7"/>
                    <a:pt x="40" y="3"/>
                  </a:cubicBezTo>
                  <a:cubicBezTo>
                    <a:pt x="43" y="1"/>
                    <a:pt x="46" y="0"/>
                    <a:pt x="49" y="0"/>
                  </a:cubicBezTo>
                  <a:cubicBezTo>
                    <a:pt x="53" y="0"/>
                    <a:pt x="57" y="1"/>
                    <a:pt x="58" y="4"/>
                  </a:cubicBezTo>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29" name="Freeform 23">
              <a:extLst>
                <a:ext uri="{FF2B5EF4-FFF2-40B4-BE49-F238E27FC236}">
                  <a16:creationId xmlns:a16="http://schemas.microsoft.com/office/drawing/2014/main" id="{1AC5EEA5-C5C7-7E64-32D4-D94B3BBC91EE}"/>
                </a:ext>
              </a:extLst>
            </p:cNvPr>
            <p:cNvSpPr>
              <a:spLocks/>
            </p:cNvSpPr>
            <p:nvPr userDrawn="1"/>
          </p:nvSpPr>
          <p:spPr bwMode="auto">
            <a:xfrm>
              <a:off x="11596688" y="4930775"/>
              <a:ext cx="595313" cy="884238"/>
            </a:xfrm>
            <a:custGeom>
              <a:avLst/>
              <a:gdLst>
                <a:gd name="T0" fmla="*/ 49 w 54"/>
                <a:gd name="T1" fmla="*/ 22 h 80"/>
                <a:gd name="T2" fmla="*/ 44 w 54"/>
                <a:gd name="T3" fmla="*/ 22 h 80"/>
                <a:gd name="T4" fmla="*/ 37 w 54"/>
                <a:gd name="T5" fmla="*/ 8 h 80"/>
                <a:gd name="T6" fmla="*/ 28 w 54"/>
                <a:gd name="T7" fmla="*/ 6 h 80"/>
                <a:gd name="T8" fmla="*/ 16 w 54"/>
                <a:gd name="T9" fmla="*/ 17 h 80"/>
                <a:gd name="T10" fmla="*/ 34 w 54"/>
                <a:gd name="T11" fmla="*/ 34 h 80"/>
                <a:gd name="T12" fmla="*/ 54 w 54"/>
                <a:gd name="T13" fmla="*/ 57 h 80"/>
                <a:gd name="T14" fmla="*/ 24 w 54"/>
                <a:gd name="T15" fmla="*/ 80 h 80"/>
                <a:gd name="T16" fmla="*/ 3 w 54"/>
                <a:gd name="T17" fmla="*/ 77 h 80"/>
                <a:gd name="T18" fmla="*/ 0 w 54"/>
                <a:gd name="T19" fmla="*/ 56 h 80"/>
                <a:gd name="T20" fmla="*/ 6 w 54"/>
                <a:gd name="T21" fmla="*/ 54 h 80"/>
                <a:gd name="T22" fmla="*/ 17 w 54"/>
                <a:gd name="T23" fmla="*/ 72 h 80"/>
                <a:gd name="T24" fmla="*/ 27 w 54"/>
                <a:gd name="T25" fmla="*/ 74 h 80"/>
                <a:gd name="T26" fmla="*/ 39 w 54"/>
                <a:gd name="T27" fmla="*/ 63 h 80"/>
                <a:gd name="T28" fmla="*/ 24 w 54"/>
                <a:gd name="T29" fmla="*/ 47 h 80"/>
                <a:gd name="T30" fmla="*/ 3 w 54"/>
                <a:gd name="T31" fmla="*/ 22 h 80"/>
                <a:gd name="T32" fmla="*/ 31 w 54"/>
                <a:gd name="T33" fmla="*/ 0 h 80"/>
                <a:gd name="T34" fmla="*/ 43 w 54"/>
                <a:gd name="T35" fmla="*/ 1 h 80"/>
                <a:gd name="T36" fmla="*/ 51 w 54"/>
                <a:gd name="T37" fmla="*/ 2 h 80"/>
                <a:gd name="T38" fmla="*/ 49 w 54"/>
                <a:gd name="T39" fmla="*/ 22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54" h="80">
                  <a:moveTo>
                    <a:pt x="49" y="22"/>
                  </a:moveTo>
                  <a:cubicBezTo>
                    <a:pt x="48" y="23"/>
                    <a:pt x="44" y="23"/>
                    <a:pt x="44" y="22"/>
                  </a:cubicBezTo>
                  <a:cubicBezTo>
                    <a:pt x="43" y="14"/>
                    <a:pt x="41" y="10"/>
                    <a:pt x="37" y="8"/>
                  </a:cubicBezTo>
                  <a:cubicBezTo>
                    <a:pt x="35" y="6"/>
                    <a:pt x="32" y="6"/>
                    <a:pt x="28" y="6"/>
                  </a:cubicBezTo>
                  <a:cubicBezTo>
                    <a:pt x="21" y="6"/>
                    <a:pt x="16" y="10"/>
                    <a:pt x="16" y="17"/>
                  </a:cubicBezTo>
                  <a:cubicBezTo>
                    <a:pt x="16" y="23"/>
                    <a:pt x="19" y="27"/>
                    <a:pt x="34" y="34"/>
                  </a:cubicBezTo>
                  <a:cubicBezTo>
                    <a:pt x="50" y="41"/>
                    <a:pt x="54" y="48"/>
                    <a:pt x="54" y="57"/>
                  </a:cubicBezTo>
                  <a:cubicBezTo>
                    <a:pt x="54" y="71"/>
                    <a:pt x="41" y="80"/>
                    <a:pt x="24" y="80"/>
                  </a:cubicBezTo>
                  <a:cubicBezTo>
                    <a:pt x="16" y="80"/>
                    <a:pt x="8" y="79"/>
                    <a:pt x="3" y="77"/>
                  </a:cubicBezTo>
                  <a:cubicBezTo>
                    <a:pt x="2" y="72"/>
                    <a:pt x="0" y="60"/>
                    <a:pt x="0" y="56"/>
                  </a:cubicBezTo>
                  <a:cubicBezTo>
                    <a:pt x="1" y="55"/>
                    <a:pt x="5" y="54"/>
                    <a:pt x="6" y="54"/>
                  </a:cubicBezTo>
                  <a:cubicBezTo>
                    <a:pt x="8" y="64"/>
                    <a:pt x="12" y="69"/>
                    <a:pt x="17" y="72"/>
                  </a:cubicBezTo>
                  <a:cubicBezTo>
                    <a:pt x="20" y="73"/>
                    <a:pt x="24" y="74"/>
                    <a:pt x="27" y="74"/>
                  </a:cubicBezTo>
                  <a:cubicBezTo>
                    <a:pt x="34" y="74"/>
                    <a:pt x="39" y="70"/>
                    <a:pt x="39" y="63"/>
                  </a:cubicBezTo>
                  <a:cubicBezTo>
                    <a:pt x="39" y="57"/>
                    <a:pt x="36" y="53"/>
                    <a:pt x="24" y="47"/>
                  </a:cubicBezTo>
                  <a:cubicBezTo>
                    <a:pt x="8" y="39"/>
                    <a:pt x="3" y="33"/>
                    <a:pt x="3" y="22"/>
                  </a:cubicBezTo>
                  <a:cubicBezTo>
                    <a:pt x="3" y="11"/>
                    <a:pt x="12" y="0"/>
                    <a:pt x="31" y="0"/>
                  </a:cubicBezTo>
                  <a:cubicBezTo>
                    <a:pt x="35" y="0"/>
                    <a:pt x="40" y="0"/>
                    <a:pt x="43" y="1"/>
                  </a:cubicBezTo>
                  <a:cubicBezTo>
                    <a:pt x="47" y="2"/>
                    <a:pt x="50" y="2"/>
                    <a:pt x="51" y="2"/>
                  </a:cubicBezTo>
                  <a:cubicBezTo>
                    <a:pt x="50" y="8"/>
                    <a:pt x="49" y="14"/>
                    <a:pt x="49" y="22"/>
                  </a:cubicBezTo>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30" name="Freeform 24">
              <a:extLst>
                <a:ext uri="{FF2B5EF4-FFF2-40B4-BE49-F238E27FC236}">
                  <a16:creationId xmlns:a16="http://schemas.microsoft.com/office/drawing/2014/main" id="{A360AC8B-F815-873F-03B7-C9E29950378E}"/>
                </a:ext>
              </a:extLst>
            </p:cNvPr>
            <p:cNvSpPr>
              <a:spLocks noEditPoints="1"/>
            </p:cNvSpPr>
            <p:nvPr userDrawn="1"/>
          </p:nvSpPr>
          <p:spPr bwMode="auto">
            <a:xfrm>
              <a:off x="10150475" y="4930775"/>
              <a:ext cx="728663" cy="884238"/>
            </a:xfrm>
            <a:custGeom>
              <a:avLst/>
              <a:gdLst>
                <a:gd name="T0" fmla="*/ 65 w 66"/>
                <a:gd name="T1" fmla="*/ 26 h 80"/>
                <a:gd name="T2" fmla="*/ 38 w 66"/>
                <a:gd name="T3" fmla="*/ 0 h 80"/>
                <a:gd name="T4" fmla="*/ 17 w 66"/>
                <a:gd name="T5" fmla="*/ 6 h 80"/>
                <a:gd name="T6" fmla="*/ 0 w 66"/>
                <a:gd name="T7" fmla="*/ 41 h 80"/>
                <a:gd name="T8" fmla="*/ 11 w 66"/>
                <a:gd name="T9" fmla="*/ 71 h 80"/>
                <a:gd name="T10" fmla="*/ 35 w 66"/>
                <a:gd name="T11" fmla="*/ 80 h 80"/>
                <a:gd name="T12" fmla="*/ 65 w 66"/>
                <a:gd name="T13" fmla="*/ 66 h 80"/>
                <a:gd name="T14" fmla="*/ 66 w 66"/>
                <a:gd name="T15" fmla="*/ 61 h 80"/>
                <a:gd name="T16" fmla="*/ 65 w 66"/>
                <a:gd name="T17" fmla="*/ 60 h 80"/>
                <a:gd name="T18" fmla="*/ 43 w 66"/>
                <a:gd name="T19" fmla="*/ 68 h 80"/>
                <a:gd name="T20" fmla="*/ 23 w 66"/>
                <a:gd name="T21" fmla="*/ 59 h 80"/>
                <a:gd name="T22" fmla="*/ 15 w 66"/>
                <a:gd name="T23" fmla="*/ 40 h 80"/>
                <a:gd name="T24" fmla="*/ 16 w 66"/>
                <a:gd name="T25" fmla="*/ 38 h 80"/>
                <a:gd name="T26" fmla="*/ 64 w 66"/>
                <a:gd name="T27" fmla="*/ 34 h 80"/>
                <a:gd name="T28" fmla="*/ 65 w 66"/>
                <a:gd name="T29" fmla="*/ 26 h 80"/>
                <a:gd name="T30" fmla="*/ 32 w 66"/>
                <a:gd name="T31" fmla="*/ 7 h 80"/>
                <a:gd name="T32" fmla="*/ 50 w 66"/>
                <a:gd name="T33" fmla="*/ 28 h 80"/>
                <a:gd name="T34" fmla="*/ 49 w 66"/>
                <a:gd name="T35" fmla="*/ 29 h 80"/>
                <a:gd name="T36" fmla="*/ 16 w 66"/>
                <a:gd name="T37" fmla="*/ 30 h 80"/>
                <a:gd name="T38" fmla="*/ 15 w 66"/>
                <a:gd name="T39" fmla="*/ 29 h 80"/>
                <a:gd name="T40" fmla="*/ 32 w 66"/>
                <a:gd name="T41" fmla="*/ 7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66" h="80">
                  <a:moveTo>
                    <a:pt x="65" y="26"/>
                  </a:moveTo>
                  <a:cubicBezTo>
                    <a:pt x="63" y="16"/>
                    <a:pt x="56" y="0"/>
                    <a:pt x="38" y="0"/>
                  </a:cubicBezTo>
                  <a:cubicBezTo>
                    <a:pt x="32" y="0"/>
                    <a:pt x="23" y="2"/>
                    <a:pt x="17" y="6"/>
                  </a:cubicBezTo>
                  <a:cubicBezTo>
                    <a:pt x="7" y="13"/>
                    <a:pt x="0" y="24"/>
                    <a:pt x="0" y="41"/>
                  </a:cubicBezTo>
                  <a:cubicBezTo>
                    <a:pt x="0" y="52"/>
                    <a:pt x="3" y="63"/>
                    <a:pt x="11" y="71"/>
                  </a:cubicBezTo>
                  <a:cubicBezTo>
                    <a:pt x="17" y="77"/>
                    <a:pt x="25" y="80"/>
                    <a:pt x="35" y="80"/>
                  </a:cubicBezTo>
                  <a:cubicBezTo>
                    <a:pt x="43" y="80"/>
                    <a:pt x="57" y="76"/>
                    <a:pt x="65" y="66"/>
                  </a:cubicBezTo>
                  <a:cubicBezTo>
                    <a:pt x="66" y="66"/>
                    <a:pt x="66" y="62"/>
                    <a:pt x="66" y="61"/>
                  </a:cubicBezTo>
                  <a:cubicBezTo>
                    <a:pt x="66" y="60"/>
                    <a:pt x="66" y="60"/>
                    <a:pt x="65" y="60"/>
                  </a:cubicBezTo>
                  <a:cubicBezTo>
                    <a:pt x="58" y="66"/>
                    <a:pt x="51" y="68"/>
                    <a:pt x="43" y="68"/>
                  </a:cubicBezTo>
                  <a:cubicBezTo>
                    <a:pt x="35" y="68"/>
                    <a:pt x="28" y="65"/>
                    <a:pt x="23" y="59"/>
                  </a:cubicBezTo>
                  <a:cubicBezTo>
                    <a:pt x="18" y="54"/>
                    <a:pt x="15" y="46"/>
                    <a:pt x="15" y="40"/>
                  </a:cubicBezTo>
                  <a:cubicBezTo>
                    <a:pt x="15" y="39"/>
                    <a:pt x="15" y="38"/>
                    <a:pt x="16" y="38"/>
                  </a:cubicBezTo>
                  <a:cubicBezTo>
                    <a:pt x="31" y="37"/>
                    <a:pt x="55" y="36"/>
                    <a:pt x="64" y="34"/>
                  </a:cubicBezTo>
                  <a:cubicBezTo>
                    <a:pt x="66" y="33"/>
                    <a:pt x="65" y="26"/>
                    <a:pt x="65" y="26"/>
                  </a:cubicBezTo>
                  <a:moveTo>
                    <a:pt x="32" y="7"/>
                  </a:moveTo>
                  <a:cubicBezTo>
                    <a:pt x="42" y="7"/>
                    <a:pt x="49" y="18"/>
                    <a:pt x="50" y="28"/>
                  </a:cubicBezTo>
                  <a:cubicBezTo>
                    <a:pt x="50" y="28"/>
                    <a:pt x="49" y="29"/>
                    <a:pt x="49" y="29"/>
                  </a:cubicBezTo>
                  <a:cubicBezTo>
                    <a:pt x="45" y="30"/>
                    <a:pt x="22" y="31"/>
                    <a:pt x="16" y="30"/>
                  </a:cubicBezTo>
                  <a:cubicBezTo>
                    <a:pt x="16" y="30"/>
                    <a:pt x="15" y="30"/>
                    <a:pt x="15" y="29"/>
                  </a:cubicBezTo>
                  <a:cubicBezTo>
                    <a:pt x="16" y="16"/>
                    <a:pt x="23" y="7"/>
                    <a:pt x="32" y="7"/>
                  </a:cubicBezTo>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31" name="Freeform 25">
              <a:extLst>
                <a:ext uri="{FF2B5EF4-FFF2-40B4-BE49-F238E27FC236}">
                  <a16:creationId xmlns:a16="http://schemas.microsoft.com/office/drawing/2014/main" id="{9AE03622-842C-1459-9C0B-41AA6502211F}"/>
                </a:ext>
              </a:extLst>
            </p:cNvPr>
            <p:cNvSpPr>
              <a:spLocks/>
            </p:cNvSpPr>
            <p:nvPr userDrawn="1"/>
          </p:nvSpPr>
          <p:spPr bwMode="auto">
            <a:xfrm>
              <a:off x="5086350" y="4456113"/>
              <a:ext cx="938213" cy="1370013"/>
            </a:xfrm>
            <a:custGeom>
              <a:avLst/>
              <a:gdLst>
                <a:gd name="T0" fmla="*/ 85 w 85"/>
                <a:gd name="T1" fmla="*/ 112 h 124"/>
                <a:gd name="T2" fmla="*/ 76 w 85"/>
                <a:gd name="T3" fmla="*/ 112 h 124"/>
                <a:gd name="T4" fmla="*/ 73 w 85"/>
                <a:gd name="T5" fmla="*/ 105 h 124"/>
                <a:gd name="T6" fmla="*/ 73 w 85"/>
                <a:gd name="T7" fmla="*/ 63 h 124"/>
                <a:gd name="T8" fmla="*/ 73 w 85"/>
                <a:gd name="T9" fmla="*/ 17 h 124"/>
                <a:gd name="T10" fmla="*/ 75 w 85"/>
                <a:gd name="T11" fmla="*/ 3 h 124"/>
                <a:gd name="T12" fmla="*/ 74 w 85"/>
                <a:gd name="T13" fmla="*/ 0 h 124"/>
                <a:gd name="T14" fmla="*/ 43 w 85"/>
                <a:gd name="T15" fmla="*/ 5 h 124"/>
                <a:gd name="T16" fmla="*/ 43 w 85"/>
                <a:gd name="T17" fmla="*/ 10 h 124"/>
                <a:gd name="T18" fmla="*/ 54 w 85"/>
                <a:gd name="T19" fmla="*/ 12 h 124"/>
                <a:gd name="T20" fmla="*/ 58 w 85"/>
                <a:gd name="T21" fmla="*/ 18 h 124"/>
                <a:gd name="T22" fmla="*/ 58 w 85"/>
                <a:gd name="T23" fmla="*/ 43 h 124"/>
                <a:gd name="T24" fmla="*/ 58 w 85"/>
                <a:gd name="T25" fmla="*/ 102 h 124"/>
                <a:gd name="T26" fmla="*/ 56 w 85"/>
                <a:gd name="T27" fmla="*/ 106 h 124"/>
                <a:gd name="T28" fmla="*/ 41 w 85"/>
                <a:gd name="T29" fmla="*/ 111 h 124"/>
                <a:gd name="T30" fmla="*/ 15 w 85"/>
                <a:gd name="T31" fmla="*/ 80 h 124"/>
                <a:gd name="T32" fmla="*/ 43 w 85"/>
                <a:gd name="T33" fmla="*/ 52 h 124"/>
                <a:gd name="T34" fmla="*/ 50 w 85"/>
                <a:gd name="T35" fmla="*/ 52 h 124"/>
                <a:gd name="T36" fmla="*/ 51 w 85"/>
                <a:gd name="T37" fmla="*/ 51 h 124"/>
                <a:gd name="T38" fmla="*/ 48 w 85"/>
                <a:gd name="T39" fmla="*/ 46 h 124"/>
                <a:gd name="T40" fmla="*/ 40 w 85"/>
                <a:gd name="T41" fmla="*/ 45 h 124"/>
                <a:gd name="T42" fmla="*/ 20 w 85"/>
                <a:gd name="T43" fmla="*/ 50 h 124"/>
                <a:gd name="T44" fmla="*/ 0 w 85"/>
                <a:gd name="T45" fmla="*/ 86 h 124"/>
                <a:gd name="T46" fmla="*/ 9 w 85"/>
                <a:gd name="T47" fmla="*/ 113 h 124"/>
                <a:gd name="T48" fmla="*/ 30 w 85"/>
                <a:gd name="T49" fmla="*/ 123 h 124"/>
                <a:gd name="T50" fmla="*/ 57 w 85"/>
                <a:gd name="T51" fmla="*/ 112 h 124"/>
                <a:gd name="T52" fmla="*/ 58 w 85"/>
                <a:gd name="T53" fmla="*/ 113 h 124"/>
                <a:gd name="T54" fmla="*/ 58 w 85"/>
                <a:gd name="T55" fmla="*/ 122 h 124"/>
                <a:gd name="T56" fmla="*/ 59 w 85"/>
                <a:gd name="T57" fmla="*/ 124 h 124"/>
                <a:gd name="T58" fmla="*/ 84 w 85"/>
                <a:gd name="T59" fmla="*/ 117 h 124"/>
                <a:gd name="T60" fmla="*/ 85 w 85"/>
                <a:gd name="T61" fmla="*/ 112 h 1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85" h="124">
                  <a:moveTo>
                    <a:pt x="85" y="112"/>
                  </a:moveTo>
                  <a:cubicBezTo>
                    <a:pt x="82" y="112"/>
                    <a:pt x="79" y="112"/>
                    <a:pt x="76" y="112"/>
                  </a:cubicBezTo>
                  <a:cubicBezTo>
                    <a:pt x="74" y="112"/>
                    <a:pt x="73" y="111"/>
                    <a:pt x="73" y="105"/>
                  </a:cubicBezTo>
                  <a:cubicBezTo>
                    <a:pt x="73" y="101"/>
                    <a:pt x="73" y="86"/>
                    <a:pt x="73" y="63"/>
                  </a:cubicBezTo>
                  <a:cubicBezTo>
                    <a:pt x="73" y="34"/>
                    <a:pt x="73" y="27"/>
                    <a:pt x="73" y="17"/>
                  </a:cubicBezTo>
                  <a:cubicBezTo>
                    <a:pt x="73" y="8"/>
                    <a:pt x="74" y="5"/>
                    <a:pt x="75" y="3"/>
                  </a:cubicBezTo>
                  <a:cubicBezTo>
                    <a:pt x="76" y="2"/>
                    <a:pt x="75" y="0"/>
                    <a:pt x="74" y="0"/>
                  </a:cubicBezTo>
                  <a:cubicBezTo>
                    <a:pt x="68" y="2"/>
                    <a:pt x="56" y="5"/>
                    <a:pt x="43" y="5"/>
                  </a:cubicBezTo>
                  <a:cubicBezTo>
                    <a:pt x="42" y="5"/>
                    <a:pt x="42" y="9"/>
                    <a:pt x="43" y="10"/>
                  </a:cubicBezTo>
                  <a:cubicBezTo>
                    <a:pt x="46" y="10"/>
                    <a:pt x="51" y="11"/>
                    <a:pt x="54" y="12"/>
                  </a:cubicBezTo>
                  <a:cubicBezTo>
                    <a:pt x="57" y="13"/>
                    <a:pt x="57" y="14"/>
                    <a:pt x="58" y="18"/>
                  </a:cubicBezTo>
                  <a:cubicBezTo>
                    <a:pt x="58" y="23"/>
                    <a:pt x="58" y="20"/>
                    <a:pt x="58" y="43"/>
                  </a:cubicBezTo>
                  <a:cubicBezTo>
                    <a:pt x="58" y="51"/>
                    <a:pt x="58" y="97"/>
                    <a:pt x="58" y="102"/>
                  </a:cubicBezTo>
                  <a:cubicBezTo>
                    <a:pt x="58" y="103"/>
                    <a:pt x="57" y="105"/>
                    <a:pt x="56" y="106"/>
                  </a:cubicBezTo>
                  <a:cubicBezTo>
                    <a:pt x="52" y="109"/>
                    <a:pt x="47" y="111"/>
                    <a:pt x="41" y="111"/>
                  </a:cubicBezTo>
                  <a:cubicBezTo>
                    <a:pt x="27" y="111"/>
                    <a:pt x="15" y="100"/>
                    <a:pt x="15" y="80"/>
                  </a:cubicBezTo>
                  <a:cubicBezTo>
                    <a:pt x="17" y="51"/>
                    <a:pt x="43" y="52"/>
                    <a:pt x="43" y="52"/>
                  </a:cubicBezTo>
                  <a:cubicBezTo>
                    <a:pt x="45" y="52"/>
                    <a:pt x="48" y="52"/>
                    <a:pt x="50" y="52"/>
                  </a:cubicBezTo>
                  <a:cubicBezTo>
                    <a:pt x="50" y="52"/>
                    <a:pt x="51" y="51"/>
                    <a:pt x="51" y="51"/>
                  </a:cubicBezTo>
                  <a:cubicBezTo>
                    <a:pt x="51" y="50"/>
                    <a:pt x="50" y="47"/>
                    <a:pt x="48" y="46"/>
                  </a:cubicBezTo>
                  <a:cubicBezTo>
                    <a:pt x="46" y="45"/>
                    <a:pt x="43" y="45"/>
                    <a:pt x="40" y="45"/>
                  </a:cubicBezTo>
                  <a:cubicBezTo>
                    <a:pt x="34" y="45"/>
                    <a:pt x="27" y="46"/>
                    <a:pt x="20" y="50"/>
                  </a:cubicBezTo>
                  <a:cubicBezTo>
                    <a:pt x="10" y="55"/>
                    <a:pt x="0" y="68"/>
                    <a:pt x="0" y="86"/>
                  </a:cubicBezTo>
                  <a:cubicBezTo>
                    <a:pt x="0" y="96"/>
                    <a:pt x="3" y="106"/>
                    <a:pt x="9" y="113"/>
                  </a:cubicBezTo>
                  <a:cubicBezTo>
                    <a:pt x="14" y="119"/>
                    <a:pt x="22" y="123"/>
                    <a:pt x="30" y="123"/>
                  </a:cubicBezTo>
                  <a:cubicBezTo>
                    <a:pt x="36" y="123"/>
                    <a:pt x="48" y="118"/>
                    <a:pt x="57" y="112"/>
                  </a:cubicBezTo>
                  <a:cubicBezTo>
                    <a:pt x="57" y="112"/>
                    <a:pt x="58" y="112"/>
                    <a:pt x="58" y="113"/>
                  </a:cubicBezTo>
                  <a:cubicBezTo>
                    <a:pt x="58" y="115"/>
                    <a:pt x="58" y="120"/>
                    <a:pt x="58" y="122"/>
                  </a:cubicBezTo>
                  <a:cubicBezTo>
                    <a:pt x="58" y="123"/>
                    <a:pt x="59" y="124"/>
                    <a:pt x="59" y="124"/>
                  </a:cubicBezTo>
                  <a:cubicBezTo>
                    <a:pt x="64" y="124"/>
                    <a:pt x="79" y="119"/>
                    <a:pt x="84" y="117"/>
                  </a:cubicBezTo>
                  <a:cubicBezTo>
                    <a:pt x="85" y="116"/>
                    <a:pt x="85" y="113"/>
                    <a:pt x="85" y="112"/>
                  </a:cubicBezTo>
                </a:path>
              </a:pathLst>
            </a:custGeom>
            <a:grpFill/>
            <a:ln>
              <a:noFill/>
            </a:ln>
          </p:spPr>
          <p:txBody>
            <a:bodyPr vert="horz" wrap="square" lIns="91440" tIns="45720" rIns="91440" bIns="45720" numCol="1" anchor="t" anchorCtr="0" compatLnSpc="1">
              <a:prstTxWarp prst="textNoShape">
                <a:avLst/>
              </a:prstTxWarp>
            </a:bodyPr>
            <a:lstStyle/>
            <a:p>
              <a:endParaRPr lang="en-US"/>
            </a:p>
          </p:txBody>
        </p:sp>
      </p:grpSp>
    </p:spTree>
    <p:extLst>
      <p:ext uri="{BB962C8B-B14F-4D97-AF65-F5344CB8AC3E}">
        <p14:creationId xmlns:p14="http://schemas.microsoft.com/office/powerpoint/2010/main" val="1171419996"/>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1C7DBF7-D5A4-8621-D56D-D1392B9F2200}"/>
              </a:ext>
            </a:extLst>
          </p:cNvPr>
          <p:cNvSpPr>
            <a:spLocks noGrp="1"/>
          </p:cNvSpPr>
          <p:nvPr>
            <p:ph type="title"/>
          </p:nvPr>
        </p:nvSpPr>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011AB51F-047C-1F4D-C471-8B8791484D4F}"/>
              </a:ext>
            </a:extLst>
          </p:cNvPr>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EA156AD1-B453-8360-7502-114883DD677A}"/>
              </a:ext>
            </a:extLst>
          </p:cNvPr>
          <p:cNvSpPr>
            <a:spLocks noGrp="1"/>
          </p:cNvSpPr>
          <p:nvPr>
            <p:ph type="dt" sz="half" idx="10"/>
          </p:nvPr>
        </p:nvSpPr>
        <p:spPr/>
        <p:txBody>
          <a:bodyPr/>
          <a:lstStyle/>
          <a:p>
            <a:fld id="{FA45CC2A-C047-403B-A711-50D2740E114D}" type="datetime1">
              <a:rPr lang="en-US" smtClean="0"/>
              <a:t>2/3/2025</a:t>
            </a:fld>
            <a:endParaRPr lang="en-US"/>
          </a:p>
        </p:txBody>
      </p:sp>
      <p:sp>
        <p:nvSpPr>
          <p:cNvPr id="5" name="Footer Placeholder 4">
            <a:extLst>
              <a:ext uri="{FF2B5EF4-FFF2-40B4-BE49-F238E27FC236}">
                <a16:creationId xmlns:a16="http://schemas.microsoft.com/office/drawing/2014/main" id="{0F9196AE-DF5C-6947-60A9-F8EE264F2B54}"/>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886594BB-63D8-FF1B-9EB5-A62136E9C115}"/>
              </a:ext>
            </a:extLst>
          </p:cNvPr>
          <p:cNvSpPr>
            <a:spLocks noGrp="1"/>
          </p:cNvSpPr>
          <p:nvPr>
            <p:ph type="sldNum" sz="quarter" idx="12"/>
          </p:nvPr>
        </p:nvSpPr>
        <p:spPr/>
        <p:txBody>
          <a:bodyPr/>
          <a:lstStyle/>
          <a:p>
            <a:fld id="{DE6D7075-E543-4054-B985-D39C0CC9CD8B}" type="slidenum">
              <a:rPr lang="en-US" smtClean="0"/>
              <a:t>‹#›</a:t>
            </a:fld>
            <a:endParaRPr lang="en-US"/>
          </a:p>
        </p:txBody>
      </p:sp>
    </p:spTree>
    <p:extLst>
      <p:ext uri="{BB962C8B-B14F-4D97-AF65-F5344CB8AC3E}">
        <p14:creationId xmlns:p14="http://schemas.microsoft.com/office/powerpoint/2010/main" val="341560758"/>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CD4689-B352-01A4-EA83-9332F5F93476}"/>
              </a:ext>
            </a:extLst>
          </p:cNvPr>
          <p:cNvSpPr>
            <a:spLocks noGrp="1"/>
          </p:cNvSpPr>
          <p:nvPr>
            <p:ph type="title"/>
          </p:nvPr>
        </p:nvSpPr>
        <p:spPr>
          <a:xfrm>
            <a:off x="541338" y="827088"/>
            <a:ext cx="6275098" cy="3589048"/>
          </a:xfrm>
        </p:spPr>
        <p:txBody>
          <a:bodyPr anchor="b"/>
          <a:lstStyle>
            <a:lvl1pPr algn="l">
              <a:lnSpc>
                <a:spcPct val="90000"/>
              </a:lnSpc>
              <a:defRPr sz="6000">
                <a:solidFill>
                  <a:schemeClr val="accent1"/>
                </a:solidFill>
              </a:defRPr>
            </a:lvl1pPr>
          </a:lstStyle>
          <a:p>
            <a:r>
              <a:rPr lang="en-GB"/>
              <a:t>Click to edit Master title style</a:t>
            </a:r>
            <a:endParaRPr lang="en-US"/>
          </a:p>
        </p:txBody>
      </p:sp>
      <p:grpSp>
        <p:nvGrpSpPr>
          <p:cNvPr id="9" name="Group 8">
            <a:extLst>
              <a:ext uri="{FF2B5EF4-FFF2-40B4-BE49-F238E27FC236}">
                <a16:creationId xmlns:a16="http://schemas.microsoft.com/office/drawing/2014/main" id="{1F21C1F2-6F5D-C5C8-3415-B6243CF99213}"/>
              </a:ext>
            </a:extLst>
          </p:cNvPr>
          <p:cNvGrpSpPr>
            <a:grpSpLocks noChangeAspect="1"/>
          </p:cNvGrpSpPr>
          <p:nvPr userDrawn="1"/>
        </p:nvGrpSpPr>
        <p:grpSpPr>
          <a:xfrm>
            <a:off x="10317600" y="5796000"/>
            <a:ext cx="1332000" cy="523781"/>
            <a:chOff x="0" y="1031875"/>
            <a:chExt cx="12192001" cy="4794251"/>
          </a:xfrm>
          <a:solidFill>
            <a:schemeClr val="bg1"/>
          </a:solidFill>
        </p:grpSpPr>
        <p:sp>
          <p:nvSpPr>
            <p:cNvPr id="10" name="Freeform 5">
              <a:extLst>
                <a:ext uri="{FF2B5EF4-FFF2-40B4-BE49-F238E27FC236}">
                  <a16:creationId xmlns:a16="http://schemas.microsoft.com/office/drawing/2014/main" id="{7EBAEF9C-F632-6302-8B4C-2E0A3668ED70}"/>
                </a:ext>
              </a:extLst>
            </p:cNvPr>
            <p:cNvSpPr>
              <a:spLocks/>
            </p:cNvSpPr>
            <p:nvPr userDrawn="1"/>
          </p:nvSpPr>
          <p:spPr bwMode="auto">
            <a:xfrm>
              <a:off x="5119688" y="1031875"/>
              <a:ext cx="2416175" cy="2706688"/>
            </a:xfrm>
            <a:custGeom>
              <a:avLst/>
              <a:gdLst>
                <a:gd name="T0" fmla="*/ 368 w 1522"/>
                <a:gd name="T1" fmla="*/ 0 h 1705"/>
                <a:gd name="T2" fmla="*/ 0 w 1522"/>
                <a:gd name="T3" fmla="*/ 953 h 1705"/>
                <a:gd name="T4" fmla="*/ 500 w 1522"/>
                <a:gd name="T5" fmla="*/ 953 h 1705"/>
                <a:gd name="T6" fmla="*/ 611 w 1522"/>
                <a:gd name="T7" fmla="*/ 654 h 1705"/>
                <a:gd name="T8" fmla="*/ 1021 w 1522"/>
                <a:gd name="T9" fmla="*/ 1705 h 1705"/>
                <a:gd name="T10" fmla="*/ 1522 w 1522"/>
                <a:gd name="T11" fmla="*/ 1705 h 1705"/>
                <a:gd name="T12" fmla="*/ 869 w 1522"/>
                <a:gd name="T13" fmla="*/ 0 h 1705"/>
                <a:gd name="T14" fmla="*/ 368 w 1522"/>
                <a:gd name="T15" fmla="*/ 0 h 170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522" h="1705">
                  <a:moveTo>
                    <a:pt x="368" y="0"/>
                  </a:moveTo>
                  <a:lnTo>
                    <a:pt x="0" y="953"/>
                  </a:lnTo>
                  <a:lnTo>
                    <a:pt x="500" y="953"/>
                  </a:lnTo>
                  <a:lnTo>
                    <a:pt x="611" y="654"/>
                  </a:lnTo>
                  <a:lnTo>
                    <a:pt x="1021" y="1705"/>
                  </a:lnTo>
                  <a:lnTo>
                    <a:pt x="1522" y="1705"/>
                  </a:lnTo>
                  <a:lnTo>
                    <a:pt x="869" y="0"/>
                  </a:lnTo>
                  <a:lnTo>
                    <a:pt x="368" y="0"/>
                  </a:lnTo>
                  <a:close/>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11" name="Freeform 6">
              <a:extLst>
                <a:ext uri="{FF2B5EF4-FFF2-40B4-BE49-F238E27FC236}">
                  <a16:creationId xmlns:a16="http://schemas.microsoft.com/office/drawing/2014/main" id="{D528C2B0-22FB-A8B6-3550-361612CAC8AB}"/>
                </a:ext>
              </a:extLst>
            </p:cNvPr>
            <p:cNvSpPr>
              <a:spLocks/>
            </p:cNvSpPr>
            <p:nvPr userDrawn="1"/>
          </p:nvSpPr>
          <p:spPr bwMode="auto">
            <a:xfrm>
              <a:off x="4843463" y="3141663"/>
              <a:ext cx="1246188" cy="122238"/>
            </a:xfrm>
            <a:custGeom>
              <a:avLst/>
              <a:gdLst>
                <a:gd name="T0" fmla="*/ 72 w 113"/>
                <a:gd name="T1" fmla="*/ 11 h 11"/>
                <a:gd name="T2" fmla="*/ 83 w 113"/>
                <a:gd name="T3" fmla="*/ 11 h 11"/>
                <a:gd name="T4" fmla="*/ 102 w 113"/>
                <a:gd name="T5" fmla="*/ 7 h 11"/>
                <a:gd name="T6" fmla="*/ 113 w 113"/>
                <a:gd name="T7" fmla="*/ 0 h 11"/>
                <a:gd name="T8" fmla="*/ 4 w 113"/>
                <a:gd name="T9" fmla="*/ 0 h 11"/>
                <a:gd name="T10" fmla="*/ 0 w 113"/>
                <a:gd name="T11" fmla="*/ 11 h 11"/>
                <a:gd name="T12" fmla="*/ 72 w 113"/>
                <a:gd name="T13" fmla="*/ 11 h 11"/>
              </a:gdLst>
              <a:ahLst/>
              <a:cxnLst>
                <a:cxn ang="0">
                  <a:pos x="T0" y="T1"/>
                </a:cxn>
                <a:cxn ang="0">
                  <a:pos x="T2" y="T3"/>
                </a:cxn>
                <a:cxn ang="0">
                  <a:pos x="T4" y="T5"/>
                </a:cxn>
                <a:cxn ang="0">
                  <a:pos x="T6" y="T7"/>
                </a:cxn>
                <a:cxn ang="0">
                  <a:pos x="T8" y="T9"/>
                </a:cxn>
                <a:cxn ang="0">
                  <a:pos x="T10" y="T11"/>
                </a:cxn>
                <a:cxn ang="0">
                  <a:pos x="T12" y="T13"/>
                </a:cxn>
              </a:cxnLst>
              <a:rect l="0" t="0" r="r" b="b"/>
              <a:pathLst>
                <a:path w="113" h="11">
                  <a:moveTo>
                    <a:pt x="72" y="11"/>
                  </a:moveTo>
                  <a:cubicBezTo>
                    <a:pt x="83" y="11"/>
                    <a:pt x="83" y="11"/>
                    <a:pt x="83" y="11"/>
                  </a:cubicBezTo>
                  <a:cubicBezTo>
                    <a:pt x="90" y="11"/>
                    <a:pt x="96" y="10"/>
                    <a:pt x="102" y="7"/>
                  </a:cubicBezTo>
                  <a:cubicBezTo>
                    <a:pt x="106" y="6"/>
                    <a:pt x="110" y="3"/>
                    <a:pt x="113" y="0"/>
                  </a:cubicBezTo>
                  <a:cubicBezTo>
                    <a:pt x="4" y="0"/>
                    <a:pt x="4" y="0"/>
                    <a:pt x="4" y="0"/>
                  </a:cubicBezTo>
                  <a:cubicBezTo>
                    <a:pt x="0" y="11"/>
                    <a:pt x="0" y="11"/>
                    <a:pt x="0" y="11"/>
                  </a:cubicBezTo>
                  <a:cubicBezTo>
                    <a:pt x="72" y="11"/>
                    <a:pt x="72" y="11"/>
                    <a:pt x="72" y="11"/>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12" name="Freeform 7">
              <a:extLst>
                <a:ext uri="{FF2B5EF4-FFF2-40B4-BE49-F238E27FC236}">
                  <a16:creationId xmlns:a16="http://schemas.microsoft.com/office/drawing/2014/main" id="{52230A98-3DC4-650C-3470-32F85E1409C9}"/>
                </a:ext>
              </a:extLst>
            </p:cNvPr>
            <p:cNvSpPr>
              <a:spLocks/>
            </p:cNvSpPr>
            <p:nvPr userDrawn="1"/>
          </p:nvSpPr>
          <p:spPr bwMode="auto">
            <a:xfrm>
              <a:off x="4932363" y="2898775"/>
              <a:ext cx="1290638" cy="122238"/>
            </a:xfrm>
            <a:custGeom>
              <a:avLst/>
              <a:gdLst>
                <a:gd name="T0" fmla="*/ 116 w 117"/>
                <a:gd name="T1" fmla="*/ 3 h 11"/>
                <a:gd name="T2" fmla="*/ 117 w 117"/>
                <a:gd name="T3" fmla="*/ 0 h 11"/>
                <a:gd name="T4" fmla="*/ 4 w 117"/>
                <a:gd name="T5" fmla="*/ 0 h 11"/>
                <a:gd name="T6" fmla="*/ 0 w 117"/>
                <a:gd name="T7" fmla="*/ 11 h 11"/>
                <a:gd name="T8" fmla="*/ 113 w 117"/>
                <a:gd name="T9" fmla="*/ 11 h 11"/>
                <a:gd name="T10" fmla="*/ 116 w 117"/>
                <a:gd name="T11" fmla="*/ 3 h 11"/>
              </a:gdLst>
              <a:ahLst/>
              <a:cxnLst>
                <a:cxn ang="0">
                  <a:pos x="T0" y="T1"/>
                </a:cxn>
                <a:cxn ang="0">
                  <a:pos x="T2" y="T3"/>
                </a:cxn>
                <a:cxn ang="0">
                  <a:pos x="T4" y="T5"/>
                </a:cxn>
                <a:cxn ang="0">
                  <a:pos x="T6" y="T7"/>
                </a:cxn>
                <a:cxn ang="0">
                  <a:pos x="T8" y="T9"/>
                </a:cxn>
                <a:cxn ang="0">
                  <a:pos x="T10" y="T11"/>
                </a:cxn>
              </a:cxnLst>
              <a:rect l="0" t="0" r="r" b="b"/>
              <a:pathLst>
                <a:path w="117" h="11">
                  <a:moveTo>
                    <a:pt x="116" y="3"/>
                  </a:moveTo>
                  <a:cubicBezTo>
                    <a:pt x="117" y="2"/>
                    <a:pt x="117" y="1"/>
                    <a:pt x="117" y="0"/>
                  </a:cubicBezTo>
                  <a:cubicBezTo>
                    <a:pt x="4" y="0"/>
                    <a:pt x="4" y="0"/>
                    <a:pt x="4" y="0"/>
                  </a:cubicBezTo>
                  <a:cubicBezTo>
                    <a:pt x="0" y="11"/>
                    <a:pt x="0" y="11"/>
                    <a:pt x="0" y="11"/>
                  </a:cubicBezTo>
                  <a:cubicBezTo>
                    <a:pt x="113" y="11"/>
                    <a:pt x="113" y="11"/>
                    <a:pt x="113" y="11"/>
                  </a:cubicBezTo>
                  <a:cubicBezTo>
                    <a:pt x="115" y="9"/>
                    <a:pt x="116" y="6"/>
                    <a:pt x="116" y="3"/>
                  </a:cubicBezTo>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13" name="Freeform 8">
              <a:extLst>
                <a:ext uri="{FF2B5EF4-FFF2-40B4-BE49-F238E27FC236}">
                  <a16:creationId xmlns:a16="http://schemas.microsoft.com/office/drawing/2014/main" id="{4D6B1796-E7E9-99B6-62B0-4037A299AA18}"/>
                </a:ext>
              </a:extLst>
            </p:cNvPr>
            <p:cNvSpPr>
              <a:spLocks/>
            </p:cNvSpPr>
            <p:nvPr userDrawn="1"/>
          </p:nvSpPr>
          <p:spPr bwMode="auto">
            <a:xfrm>
              <a:off x="5019675" y="2667000"/>
              <a:ext cx="1181100" cy="120650"/>
            </a:xfrm>
            <a:custGeom>
              <a:avLst/>
              <a:gdLst>
                <a:gd name="T0" fmla="*/ 104 w 107"/>
                <a:gd name="T1" fmla="*/ 6 h 11"/>
                <a:gd name="T2" fmla="*/ 85 w 107"/>
                <a:gd name="T3" fmla="*/ 0 h 11"/>
                <a:gd name="T4" fmla="*/ 77 w 107"/>
                <a:gd name="T5" fmla="*/ 0 h 11"/>
                <a:gd name="T6" fmla="*/ 5 w 107"/>
                <a:gd name="T7" fmla="*/ 0 h 11"/>
                <a:gd name="T8" fmla="*/ 0 w 107"/>
                <a:gd name="T9" fmla="*/ 11 h 11"/>
                <a:gd name="T10" fmla="*/ 107 w 107"/>
                <a:gd name="T11" fmla="*/ 11 h 11"/>
                <a:gd name="T12" fmla="*/ 104 w 107"/>
                <a:gd name="T13" fmla="*/ 6 h 11"/>
              </a:gdLst>
              <a:ahLst/>
              <a:cxnLst>
                <a:cxn ang="0">
                  <a:pos x="T0" y="T1"/>
                </a:cxn>
                <a:cxn ang="0">
                  <a:pos x="T2" y="T3"/>
                </a:cxn>
                <a:cxn ang="0">
                  <a:pos x="T4" y="T5"/>
                </a:cxn>
                <a:cxn ang="0">
                  <a:pos x="T6" y="T7"/>
                </a:cxn>
                <a:cxn ang="0">
                  <a:pos x="T8" y="T9"/>
                </a:cxn>
                <a:cxn ang="0">
                  <a:pos x="T10" y="T11"/>
                </a:cxn>
                <a:cxn ang="0">
                  <a:pos x="T12" y="T13"/>
                </a:cxn>
              </a:cxnLst>
              <a:rect l="0" t="0" r="r" b="b"/>
              <a:pathLst>
                <a:path w="107" h="11">
                  <a:moveTo>
                    <a:pt x="104" y="6"/>
                  </a:moveTo>
                  <a:cubicBezTo>
                    <a:pt x="100" y="2"/>
                    <a:pt x="94" y="0"/>
                    <a:pt x="85" y="0"/>
                  </a:cubicBezTo>
                  <a:cubicBezTo>
                    <a:pt x="77" y="0"/>
                    <a:pt x="77" y="0"/>
                    <a:pt x="77" y="0"/>
                  </a:cubicBezTo>
                  <a:cubicBezTo>
                    <a:pt x="5" y="0"/>
                    <a:pt x="5" y="0"/>
                    <a:pt x="5" y="0"/>
                  </a:cubicBezTo>
                  <a:cubicBezTo>
                    <a:pt x="0" y="11"/>
                    <a:pt x="0" y="11"/>
                    <a:pt x="0" y="11"/>
                  </a:cubicBezTo>
                  <a:cubicBezTo>
                    <a:pt x="107" y="11"/>
                    <a:pt x="107" y="11"/>
                    <a:pt x="107" y="11"/>
                  </a:cubicBezTo>
                  <a:cubicBezTo>
                    <a:pt x="107" y="9"/>
                    <a:pt x="106" y="8"/>
                    <a:pt x="104" y="6"/>
                  </a:cubicBezTo>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14" name="Freeform 9">
              <a:extLst>
                <a:ext uri="{FF2B5EF4-FFF2-40B4-BE49-F238E27FC236}">
                  <a16:creationId xmlns:a16="http://schemas.microsoft.com/office/drawing/2014/main" id="{0DF7FA93-0819-4BF8-30B0-444D87B2E71C}"/>
                </a:ext>
              </a:extLst>
            </p:cNvPr>
            <p:cNvSpPr>
              <a:spLocks/>
            </p:cNvSpPr>
            <p:nvPr userDrawn="1"/>
          </p:nvSpPr>
          <p:spPr bwMode="auto">
            <a:xfrm>
              <a:off x="4754563" y="3384550"/>
              <a:ext cx="839788" cy="111125"/>
            </a:xfrm>
            <a:custGeom>
              <a:avLst/>
              <a:gdLst>
                <a:gd name="T0" fmla="*/ 529 w 529"/>
                <a:gd name="T1" fmla="*/ 0 h 70"/>
                <a:gd name="T2" fmla="*/ 28 w 529"/>
                <a:gd name="T3" fmla="*/ 0 h 70"/>
                <a:gd name="T4" fmla="*/ 0 w 529"/>
                <a:gd name="T5" fmla="*/ 70 h 70"/>
                <a:gd name="T6" fmla="*/ 501 w 529"/>
                <a:gd name="T7" fmla="*/ 70 h 70"/>
                <a:gd name="T8" fmla="*/ 529 w 529"/>
                <a:gd name="T9" fmla="*/ 0 h 70"/>
              </a:gdLst>
              <a:ahLst/>
              <a:cxnLst>
                <a:cxn ang="0">
                  <a:pos x="T0" y="T1"/>
                </a:cxn>
                <a:cxn ang="0">
                  <a:pos x="T2" y="T3"/>
                </a:cxn>
                <a:cxn ang="0">
                  <a:pos x="T4" y="T5"/>
                </a:cxn>
                <a:cxn ang="0">
                  <a:pos x="T6" y="T7"/>
                </a:cxn>
                <a:cxn ang="0">
                  <a:pos x="T8" y="T9"/>
                </a:cxn>
              </a:cxnLst>
              <a:rect l="0" t="0" r="r" b="b"/>
              <a:pathLst>
                <a:path w="529" h="70">
                  <a:moveTo>
                    <a:pt x="529" y="0"/>
                  </a:moveTo>
                  <a:lnTo>
                    <a:pt x="28" y="0"/>
                  </a:lnTo>
                  <a:lnTo>
                    <a:pt x="0" y="70"/>
                  </a:lnTo>
                  <a:lnTo>
                    <a:pt x="501" y="70"/>
                  </a:lnTo>
                  <a:lnTo>
                    <a:pt x="529" y="0"/>
                  </a:lnTo>
                  <a:close/>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15" name="Freeform 10">
              <a:extLst>
                <a:ext uri="{FF2B5EF4-FFF2-40B4-BE49-F238E27FC236}">
                  <a16:creationId xmlns:a16="http://schemas.microsoft.com/office/drawing/2014/main" id="{457FACE9-CED0-D3CE-ED80-201BCD282505}"/>
                </a:ext>
              </a:extLst>
            </p:cNvPr>
            <p:cNvSpPr>
              <a:spLocks/>
            </p:cNvSpPr>
            <p:nvPr userDrawn="1"/>
          </p:nvSpPr>
          <p:spPr bwMode="auto">
            <a:xfrm>
              <a:off x="4656138" y="3616325"/>
              <a:ext cx="849313" cy="122238"/>
            </a:xfrm>
            <a:custGeom>
              <a:avLst/>
              <a:gdLst>
                <a:gd name="T0" fmla="*/ 535 w 535"/>
                <a:gd name="T1" fmla="*/ 0 h 77"/>
                <a:gd name="T2" fmla="*/ 28 w 535"/>
                <a:gd name="T3" fmla="*/ 0 h 77"/>
                <a:gd name="T4" fmla="*/ 0 w 535"/>
                <a:gd name="T5" fmla="*/ 77 h 77"/>
                <a:gd name="T6" fmla="*/ 507 w 535"/>
                <a:gd name="T7" fmla="*/ 77 h 77"/>
                <a:gd name="T8" fmla="*/ 535 w 535"/>
                <a:gd name="T9" fmla="*/ 0 h 77"/>
              </a:gdLst>
              <a:ahLst/>
              <a:cxnLst>
                <a:cxn ang="0">
                  <a:pos x="T0" y="T1"/>
                </a:cxn>
                <a:cxn ang="0">
                  <a:pos x="T2" y="T3"/>
                </a:cxn>
                <a:cxn ang="0">
                  <a:pos x="T4" y="T5"/>
                </a:cxn>
                <a:cxn ang="0">
                  <a:pos x="T6" y="T7"/>
                </a:cxn>
                <a:cxn ang="0">
                  <a:pos x="T8" y="T9"/>
                </a:cxn>
              </a:cxnLst>
              <a:rect l="0" t="0" r="r" b="b"/>
              <a:pathLst>
                <a:path w="535" h="77">
                  <a:moveTo>
                    <a:pt x="535" y="0"/>
                  </a:moveTo>
                  <a:lnTo>
                    <a:pt x="28" y="0"/>
                  </a:lnTo>
                  <a:lnTo>
                    <a:pt x="0" y="77"/>
                  </a:lnTo>
                  <a:lnTo>
                    <a:pt x="507" y="77"/>
                  </a:lnTo>
                  <a:lnTo>
                    <a:pt x="535" y="0"/>
                  </a:lnTo>
                  <a:close/>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16" name="Freeform 11">
              <a:extLst>
                <a:ext uri="{FF2B5EF4-FFF2-40B4-BE49-F238E27FC236}">
                  <a16:creationId xmlns:a16="http://schemas.microsoft.com/office/drawing/2014/main" id="{6D823284-CE22-D55A-0CB7-ABC6C13E0FDA}"/>
                </a:ext>
              </a:extLst>
            </p:cNvPr>
            <p:cNvSpPr>
              <a:spLocks noEditPoints="1"/>
            </p:cNvSpPr>
            <p:nvPr userDrawn="1"/>
          </p:nvSpPr>
          <p:spPr bwMode="auto">
            <a:xfrm>
              <a:off x="4292600" y="4930775"/>
              <a:ext cx="727075" cy="884238"/>
            </a:xfrm>
            <a:custGeom>
              <a:avLst/>
              <a:gdLst>
                <a:gd name="T0" fmla="*/ 64 w 66"/>
                <a:gd name="T1" fmla="*/ 26 h 80"/>
                <a:gd name="T2" fmla="*/ 37 w 66"/>
                <a:gd name="T3" fmla="*/ 0 h 80"/>
                <a:gd name="T4" fmla="*/ 17 w 66"/>
                <a:gd name="T5" fmla="*/ 6 h 80"/>
                <a:gd name="T6" fmla="*/ 0 w 66"/>
                <a:gd name="T7" fmla="*/ 41 h 80"/>
                <a:gd name="T8" fmla="*/ 11 w 66"/>
                <a:gd name="T9" fmla="*/ 71 h 80"/>
                <a:gd name="T10" fmla="*/ 34 w 66"/>
                <a:gd name="T11" fmla="*/ 80 h 80"/>
                <a:gd name="T12" fmla="*/ 65 w 66"/>
                <a:gd name="T13" fmla="*/ 66 h 80"/>
                <a:gd name="T14" fmla="*/ 66 w 66"/>
                <a:gd name="T15" fmla="*/ 61 h 80"/>
                <a:gd name="T16" fmla="*/ 65 w 66"/>
                <a:gd name="T17" fmla="*/ 60 h 80"/>
                <a:gd name="T18" fmla="*/ 43 w 66"/>
                <a:gd name="T19" fmla="*/ 68 h 80"/>
                <a:gd name="T20" fmla="*/ 22 w 66"/>
                <a:gd name="T21" fmla="*/ 59 h 80"/>
                <a:gd name="T22" fmla="*/ 14 w 66"/>
                <a:gd name="T23" fmla="*/ 40 h 80"/>
                <a:gd name="T24" fmla="*/ 15 w 66"/>
                <a:gd name="T25" fmla="*/ 38 h 80"/>
                <a:gd name="T26" fmla="*/ 64 w 66"/>
                <a:gd name="T27" fmla="*/ 34 h 80"/>
                <a:gd name="T28" fmla="*/ 64 w 66"/>
                <a:gd name="T29" fmla="*/ 26 h 80"/>
                <a:gd name="T30" fmla="*/ 32 w 66"/>
                <a:gd name="T31" fmla="*/ 7 h 80"/>
                <a:gd name="T32" fmla="*/ 49 w 66"/>
                <a:gd name="T33" fmla="*/ 28 h 80"/>
                <a:gd name="T34" fmla="*/ 48 w 66"/>
                <a:gd name="T35" fmla="*/ 29 h 80"/>
                <a:gd name="T36" fmla="*/ 16 w 66"/>
                <a:gd name="T37" fmla="*/ 30 h 80"/>
                <a:gd name="T38" fmla="*/ 15 w 66"/>
                <a:gd name="T39" fmla="*/ 29 h 80"/>
                <a:gd name="T40" fmla="*/ 32 w 66"/>
                <a:gd name="T41" fmla="*/ 7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66" h="80">
                  <a:moveTo>
                    <a:pt x="64" y="26"/>
                  </a:moveTo>
                  <a:cubicBezTo>
                    <a:pt x="62" y="16"/>
                    <a:pt x="56" y="0"/>
                    <a:pt x="37" y="0"/>
                  </a:cubicBezTo>
                  <a:cubicBezTo>
                    <a:pt x="31" y="0"/>
                    <a:pt x="23" y="2"/>
                    <a:pt x="17" y="6"/>
                  </a:cubicBezTo>
                  <a:cubicBezTo>
                    <a:pt x="7" y="13"/>
                    <a:pt x="0" y="24"/>
                    <a:pt x="0" y="41"/>
                  </a:cubicBezTo>
                  <a:cubicBezTo>
                    <a:pt x="0" y="52"/>
                    <a:pt x="3" y="63"/>
                    <a:pt x="11" y="71"/>
                  </a:cubicBezTo>
                  <a:cubicBezTo>
                    <a:pt x="17" y="77"/>
                    <a:pt x="24" y="80"/>
                    <a:pt x="34" y="80"/>
                  </a:cubicBezTo>
                  <a:cubicBezTo>
                    <a:pt x="43" y="80"/>
                    <a:pt x="56" y="76"/>
                    <a:pt x="65" y="66"/>
                  </a:cubicBezTo>
                  <a:cubicBezTo>
                    <a:pt x="65" y="66"/>
                    <a:pt x="66" y="62"/>
                    <a:pt x="66" y="61"/>
                  </a:cubicBezTo>
                  <a:cubicBezTo>
                    <a:pt x="65" y="60"/>
                    <a:pt x="65" y="60"/>
                    <a:pt x="65" y="60"/>
                  </a:cubicBezTo>
                  <a:cubicBezTo>
                    <a:pt x="58" y="66"/>
                    <a:pt x="51" y="68"/>
                    <a:pt x="43" y="68"/>
                  </a:cubicBezTo>
                  <a:cubicBezTo>
                    <a:pt x="34" y="68"/>
                    <a:pt x="28" y="65"/>
                    <a:pt x="22" y="59"/>
                  </a:cubicBezTo>
                  <a:cubicBezTo>
                    <a:pt x="18" y="54"/>
                    <a:pt x="15" y="46"/>
                    <a:pt x="14" y="40"/>
                  </a:cubicBezTo>
                  <a:cubicBezTo>
                    <a:pt x="14" y="39"/>
                    <a:pt x="15" y="38"/>
                    <a:pt x="15" y="38"/>
                  </a:cubicBezTo>
                  <a:cubicBezTo>
                    <a:pt x="31" y="37"/>
                    <a:pt x="54" y="36"/>
                    <a:pt x="64" y="34"/>
                  </a:cubicBezTo>
                  <a:cubicBezTo>
                    <a:pt x="65" y="33"/>
                    <a:pt x="64" y="26"/>
                    <a:pt x="64" y="26"/>
                  </a:cubicBezTo>
                  <a:moveTo>
                    <a:pt x="32" y="7"/>
                  </a:moveTo>
                  <a:cubicBezTo>
                    <a:pt x="42" y="7"/>
                    <a:pt x="48" y="18"/>
                    <a:pt x="49" y="28"/>
                  </a:cubicBezTo>
                  <a:cubicBezTo>
                    <a:pt x="49" y="28"/>
                    <a:pt x="49" y="29"/>
                    <a:pt x="48" y="29"/>
                  </a:cubicBezTo>
                  <a:cubicBezTo>
                    <a:pt x="44" y="30"/>
                    <a:pt x="22" y="31"/>
                    <a:pt x="16" y="30"/>
                  </a:cubicBezTo>
                  <a:cubicBezTo>
                    <a:pt x="15" y="30"/>
                    <a:pt x="15" y="30"/>
                    <a:pt x="15" y="29"/>
                  </a:cubicBezTo>
                  <a:cubicBezTo>
                    <a:pt x="16" y="16"/>
                    <a:pt x="22" y="7"/>
                    <a:pt x="32" y="7"/>
                  </a:cubicBezTo>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17" name="Freeform 12">
              <a:extLst>
                <a:ext uri="{FF2B5EF4-FFF2-40B4-BE49-F238E27FC236}">
                  <a16:creationId xmlns:a16="http://schemas.microsoft.com/office/drawing/2014/main" id="{4CE4C82D-10F1-194D-FCEF-568BAF0E3D30}"/>
                </a:ext>
              </a:extLst>
            </p:cNvPr>
            <p:cNvSpPr>
              <a:spLocks noEditPoints="1"/>
            </p:cNvSpPr>
            <p:nvPr userDrawn="1"/>
          </p:nvSpPr>
          <p:spPr bwMode="auto">
            <a:xfrm>
              <a:off x="0" y="4489450"/>
              <a:ext cx="1268413" cy="1314450"/>
            </a:xfrm>
            <a:custGeom>
              <a:avLst/>
              <a:gdLst>
                <a:gd name="T0" fmla="*/ 17 w 115"/>
                <a:gd name="T1" fmla="*/ 95 h 119"/>
                <a:gd name="T2" fmla="*/ 49 w 115"/>
                <a:gd name="T3" fmla="*/ 11 h 119"/>
                <a:gd name="T4" fmla="*/ 52 w 115"/>
                <a:gd name="T5" fmla="*/ 0 h 119"/>
                <a:gd name="T6" fmla="*/ 59 w 115"/>
                <a:gd name="T7" fmla="*/ 0 h 119"/>
                <a:gd name="T8" fmla="*/ 65 w 115"/>
                <a:gd name="T9" fmla="*/ 0 h 119"/>
                <a:gd name="T10" fmla="*/ 68 w 115"/>
                <a:gd name="T11" fmla="*/ 10 h 119"/>
                <a:gd name="T12" fmla="*/ 100 w 115"/>
                <a:gd name="T13" fmla="*/ 98 h 119"/>
                <a:gd name="T14" fmla="*/ 114 w 115"/>
                <a:gd name="T15" fmla="*/ 113 h 119"/>
                <a:gd name="T16" fmla="*/ 114 w 115"/>
                <a:gd name="T17" fmla="*/ 119 h 119"/>
                <a:gd name="T18" fmla="*/ 97 w 115"/>
                <a:gd name="T19" fmla="*/ 118 h 119"/>
                <a:gd name="T20" fmla="*/ 76 w 115"/>
                <a:gd name="T21" fmla="*/ 119 h 119"/>
                <a:gd name="T22" fmla="*/ 76 w 115"/>
                <a:gd name="T23" fmla="*/ 113 h 119"/>
                <a:gd name="T24" fmla="*/ 82 w 115"/>
                <a:gd name="T25" fmla="*/ 111 h 119"/>
                <a:gd name="T26" fmla="*/ 84 w 115"/>
                <a:gd name="T27" fmla="*/ 106 h 119"/>
                <a:gd name="T28" fmla="*/ 73 w 115"/>
                <a:gd name="T29" fmla="*/ 73 h 119"/>
                <a:gd name="T30" fmla="*/ 71 w 115"/>
                <a:gd name="T31" fmla="*/ 72 h 119"/>
                <a:gd name="T32" fmla="*/ 53 w 115"/>
                <a:gd name="T33" fmla="*/ 72 h 119"/>
                <a:gd name="T34" fmla="*/ 37 w 115"/>
                <a:gd name="T35" fmla="*/ 72 h 119"/>
                <a:gd name="T36" fmla="*/ 35 w 115"/>
                <a:gd name="T37" fmla="*/ 74 h 119"/>
                <a:gd name="T38" fmla="*/ 25 w 115"/>
                <a:gd name="T39" fmla="*/ 105 h 119"/>
                <a:gd name="T40" fmla="*/ 29 w 115"/>
                <a:gd name="T41" fmla="*/ 112 h 119"/>
                <a:gd name="T42" fmla="*/ 36 w 115"/>
                <a:gd name="T43" fmla="*/ 113 h 119"/>
                <a:gd name="T44" fmla="*/ 36 w 115"/>
                <a:gd name="T45" fmla="*/ 119 h 119"/>
                <a:gd name="T46" fmla="*/ 15 w 115"/>
                <a:gd name="T47" fmla="*/ 118 h 119"/>
                <a:gd name="T48" fmla="*/ 1 w 115"/>
                <a:gd name="T49" fmla="*/ 119 h 119"/>
                <a:gd name="T50" fmla="*/ 1 w 115"/>
                <a:gd name="T51" fmla="*/ 113 h 119"/>
                <a:gd name="T52" fmla="*/ 17 w 115"/>
                <a:gd name="T53" fmla="*/ 95 h 119"/>
                <a:gd name="T54" fmla="*/ 54 w 115"/>
                <a:gd name="T55" fmla="*/ 20 h 119"/>
                <a:gd name="T56" fmla="*/ 39 w 115"/>
                <a:gd name="T57" fmla="*/ 62 h 119"/>
                <a:gd name="T58" fmla="*/ 40 w 115"/>
                <a:gd name="T59" fmla="*/ 63 h 119"/>
                <a:gd name="T60" fmla="*/ 56 w 115"/>
                <a:gd name="T61" fmla="*/ 63 h 119"/>
                <a:gd name="T62" fmla="*/ 68 w 115"/>
                <a:gd name="T63" fmla="*/ 63 h 119"/>
                <a:gd name="T64" fmla="*/ 69 w 115"/>
                <a:gd name="T65" fmla="*/ 61 h 119"/>
                <a:gd name="T66" fmla="*/ 55 w 115"/>
                <a:gd name="T67" fmla="*/ 20 h 119"/>
                <a:gd name="T68" fmla="*/ 54 w 115"/>
                <a:gd name="T69" fmla="*/ 20 h 1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115" h="119">
                  <a:moveTo>
                    <a:pt x="17" y="95"/>
                  </a:moveTo>
                  <a:cubicBezTo>
                    <a:pt x="27" y="72"/>
                    <a:pt x="45" y="23"/>
                    <a:pt x="49" y="11"/>
                  </a:cubicBezTo>
                  <a:cubicBezTo>
                    <a:pt x="51" y="7"/>
                    <a:pt x="52" y="3"/>
                    <a:pt x="52" y="0"/>
                  </a:cubicBezTo>
                  <a:cubicBezTo>
                    <a:pt x="53" y="0"/>
                    <a:pt x="56" y="0"/>
                    <a:pt x="59" y="0"/>
                  </a:cubicBezTo>
                  <a:cubicBezTo>
                    <a:pt x="63" y="0"/>
                    <a:pt x="65" y="0"/>
                    <a:pt x="65" y="0"/>
                  </a:cubicBezTo>
                  <a:cubicBezTo>
                    <a:pt x="66" y="3"/>
                    <a:pt x="67" y="7"/>
                    <a:pt x="68" y="10"/>
                  </a:cubicBezTo>
                  <a:cubicBezTo>
                    <a:pt x="72" y="21"/>
                    <a:pt x="93" y="82"/>
                    <a:pt x="100" y="98"/>
                  </a:cubicBezTo>
                  <a:cubicBezTo>
                    <a:pt x="106" y="111"/>
                    <a:pt x="105" y="112"/>
                    <a:pt x="114" y="113"/>
                  </a:cubicBezTo>
                  <a:cubicBezTo>
                    <a:pt x="115" y="113"/>
                    <a:pt x="114" y="118"/>
                    <a:pt x="114" y="119"/>
                  </a:cubicBezTo>
                  <a:cubicBezTo>
                    <a:pt x="109" y="119"/>
                    <a:pt x="106" y="118"/>
                    <a:pt x="97" y="118"/>
                  </a:cubicBezTo>
                  <a:cubicBezTo>
                    <a:pt x="88" y="118"/>
                    <a:pt x="80" y="119"/>
                    <a:pt x="76" y="119"/>
                  </a:cubicBezTo>
                  <a:cubicBezTo>
                    <a:pt x="76" y="118"/>
                    <a:pt x="75" y="114"/>
                    <a:pt x="76" y="113"/>
                  </a:cubicBezTo>
                  <a:cubicBezTo>
                    <a:pt x="80" y="113"/>
                    <a:pt x="80" y="113"/>
                    <a:pt x="82" y="111"/>
                  </a:cubicBezTo>
                  <a:cubicBezTo>
                    <a:pt x="84" y="109"/>
                    <a:pt x="85" y="108"/>
                    <a:pt x="84" y="106"/>
                  </a:cubicBezTo>
                  <a:cubicBezTo>
                    <a:pt x="82" y="98"/>
                    <a:pt x="76" y="82"/>
                    <a:pt x="73" y="73"/>
                  </a:cubicBezTo>
                  <a:cubicBezTo>
                    <a:pt x="73" y="73"/>
                    <a:pt x="71" y="72"/>
                    <a:pt x="71" y="72"/>
                  </a:cubicBezTo>
                  <a:cubicBezTo>
                    <a:pt x="68" y="72"/>
                    <a:pt x="62" y="72"/>
                    <a:pt x="53" y="72"/>
                  </a:cubicBezTo>
                  <a:cubicBezTo>
                    <a:pt x="41" y="72"/>
                    <a:pt x="39" y="72"/>
                    <a:pt x="37" y="72"/>
                  </a:cubicBezTo>
                  <a:cubicBezTo>
                    <a:pt x="36" y="72"/>
                    <a:pt x="35" y="73"/>
                    <a:pt x="35" y="74"/>
                  </a:cubicBezTo>
                  <a:cubicBezTo>
                    <a:pt x="31" y="84"/>
                    <a:pt x="25" y="100"/>
                    <a:pt x="25" y="105"/>
                  </a:cubicBezTo>
                  <a:cubicBezTo>
                    <a:pt x="25" y="108"/>
                    <a:pt x="25" y="111"/>
                    <a:pt x="29" y="112"/>
                  </a:cubicBezTo>
                  <a:cubicBezTo>
                    <a:pt x="32" y="112"/>
                    <a:pt x="33" y="113"/>
                    <a:pt x="36" y="113"/>
                  </a:cubicBezTo>
                  <a:cubicBezTo>
                    <a:pt x="37" y="113"/>
                    <a:pt x="36" y="118"/>
                    <a:pt x="36" y="119"/>
                  </a:cubicBezTo>
                  <a:cubicBezTo>
                    <a:pt x="32" y="119"/>
                    <a:pt x="26" y="118"/>
                    <a:pt x="15" y="118"/>
                  </a:cubicBezTo>
                  <a:cubicBezTo>
                    <a:pt x="4" y="118"/>
                    <a:pt x="5" y="119"/>
                    <a:pt x="1" y="119"/>
                  </a:cubicBezTo>
                  <a:cubicBezTo>
                    <a:pt x="0" y="118"/>
                    <a:pt x="0" y="113"/>
                    <a:pt x="1" y="113"/>
                  </a:cubicBezTo>
                  <a:cubicBezTo>
                    <a:pt x="11" y="112"/>
                    <a:pt x="11" y="110"/>
                    <a:pt x="17" y="95"/>
                  </a:cubicBezTo>
                  <a:moveTo>
                    <a:pt x="54" y="20"/>
                  </a:moveTo>
                  <a:cubicBezTo>
                    <a:pt x="51" y="30"/>
                    <a:pt x="43" y="52"/>
                    <a:pt x="39" y="62"/>
                  </a:cubicBezTo>
                  <a:cubicBezTo>
                    <a:pt x="39" y="62"/>
                    <a:pt x="40" y="63"/>
                    <a:pt x="40" y="63"/>
                  </a:cubicBezTo>
                  <a:cubicBezTo>
                    <a:pt x="42" y="63"/>
                    <a:pt x="48" y="63"/>
                    <a:pt x="56" y="63"/>
                  </a:cubicBezTo>
                  <a:cubicBezTo>
                    <a:pt x="60" y="63"/>
                    <a:pt x="66" y="63"/>
                    <a:pt x="68" y="63"/>
                  </a:cubicBezTo>
                  <a:cubicBezTo>
                    <a:pt x="69" y="63"/>
                    <a:pt x="69" y="62"/>
                    <a:pt x="69" y="61"/>
                  </a:cubicBezTo>
                  <a:cubicBezTo>
                    <a:pt x="65" y="50"/>
                    <a:pt x="58" y="28"/>
                    <a:pt x="55" y="20"/>
                  </a:cubicBezTo>
                  <a:cubicBezTo>
                    <a:pt x="55" y="20"/>
                    <a:pt x="54" y="20"/>
                    <a:pt x="54" y="20"/>
                  </a:cubicBezTo>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18" name="Freeform 13">
              <a:extLst>
                <a:ext uri="{FF2B5EF4-FFF2-40B4-BE49-F238E27FC236}">
                  <a16:creationId xmlns:a16="http://schemas.microsoft.com/office/drawing/2014/main" id="{1A5F71C2-11B2-F5C6-AD6A-72FD8E27FB0C}"/>
                </a:ext>
              </a:extLst>
            </p:cNvPr>
            <p:cNvSpPr>
              <a:spLocks/>
            </p:cNvSpPr>
            <p:nvPr userDrawn="1"/>
          </p:nvSpPr>
          <p:spPr bwMode="auto">
            <a:xfrm>
              <a:off x="1312863" y="4930775"/>
              <a:ext cx="595313" cy="884238"/>
            </a:xfrm>
            <a:custGeom>
              <a:avLst/>
              <a:gdLst>
                <a:gd name="T0" fmla="*/ 49 w 54"/>
                <a:gd name="T1" fmla="*/ 22 h 80"/>
                <a:gd name="T2" fmla="*/ 44 w 54"/>
                <a:gd name="T3" fmla="*/ 22 h 80"/>
                <a:gd name="T4" fmla="*/ 37 w 54"/>
                <a:gd name="T5" fmla="*/ 8 h 80"/>
                <a:gd name="T6" fmla="*/ 28 w 54"/>
                <a:gd name="T7" fmla="*/ 6 h 80"/>
                <a:gd name="T8" fmla="*/ 16 w 54"/>
                <a:gd name="T9" fmla="*/ 17 h 80"/>
                <a:gd name="T10" fmla="*/ 34 w 54"/>
                <a:gd name="T11" fmla="*/ 34 h 80"/>
                <a:gd name="T12" fmla="*/ 54 w 54"/>
                <a:gd name="T13" fmla="*/ 57 h 80"/>
                <a:gd name="T14" fmla="*/ 24 w 54"/>
                <a:gd name="T15" fmla="*/ 80 h 80"/>
                <a:gd name="T16" fmla="*/ 4 w 54"/>
                <a:gd name="T17" fmla="*/ 77 h 80"/>
                <a:gd name="T18" fmla="*/ 0 w 54"/>
                <a:gd name="T19" fmla="*/ 56 h 80"/>
                <a:gd name="T20" fmla="*/ 6 w 54"/>
                <a:gd name="T21" fmla="*/ 54 h 80"/>
                <a:gd name="T22" fmla="*/ 17 w 54"/>
                <a:gd name="T23" fmla="*/ 72 h 80"/>
                <a:gd name="T24" fmla="*/ 27 w 54"/>
                <a:gd name="T25" fmla="*/ 74 h 80"/>
                <a:gd name="T26" fmla="*/ 40 w 54"/>
                <a:gd name="T27" fmla="*/ 63 h 80"/>
                <a:gd name="T28" fmla="*/ 24 w 54"/>
                <a:gd name="T29" fmla="*/ 47 h 80"/>
                <a:gd name="T30" fmla="*/ 3 w 54"/>
                <a:gd name="T31" fmla="*/ 22 h 80"/>
                <a:gd name="T32" fmla="*/ 31 w 54"/>
                <a:gd name="T33" fmla="*/ 0 h 80"/>
                <a:gd name="T34" fmla="*/ 44 w 54"/>
                <a:gd name="T35" fmla="*/ 1 h 80"/>
                <a:gd name="T36" fmla="*/ 51 w 54"/>
                <a:gd name="T37" fmla="*/ 2 h 80"/>
                <a:gd name="T38" fmla="*/ 49 w 54"/>
                <a:gd name="T39" fmla="*/ 22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54" h="80">
                  <a:moveTo>
                    <a:pt x="49" y="22"/>
                  </a:moveTo>
                  <a:cubicBezTo>
                    <a:pt x="48" y="23"/>
                    <a:pt x="45" y="23"/>
                    <a:pt x="44" y="22"/>
                  </a:cubicBezTo>
                  <a:cubicBezTo>
                    <a:pt x="43" y="14"/>
                    <a:pt x="41" y="10"/>
                    <a:pt x="37" y="8"/>
                  </a:cubicBezTo>
                  <a:cubicBezTo>
                    <a:pt x="35" y="6"/>
                    <a:pt x="32" y="6"/>
                    <a:pt x="28" y="6"/>
                  </a:cubicBezTo>
                  <a:cubicBezTo>
                    <a:pt x="21" y="6"/>
                    <a:pt x="16" y="10"/>
                    <a:pt x="16" y="17"/>
                  </a:cubicBezTo>
                  <a:cubicBezTo>
                    <a:pt x="16" y="23"/>
                    <a:pt x="19" y="27"/>
                    <a:pt x="34" y="34"/>
                  </a:cubicBezTo>
                  <a:cubicBezTo>
                    <a:pt x="50" y="41"/>
                    <a:pt x="54" y="48"/>
                    <a:pt x="54" y="57"/>
                  </a:cubicBezTo>
                  <a:cubicBezTo>
                    <a:pt x="54" y="71"/>
                    <a:pt x="41" y="80"/>
                    <a:pt x="24" y="80"/>
                  </a:cubicBezTo>
                  <a:cubicBezTo>
                    <a:pt x="17" y="80"/>
                    <a:pt x="8" y="79"/>
                    <a:pt x="4" y="77"/>
                  </a:cubicBezTo>
                  <a:cubicBezTo>
                    <a:pt x="2" y="72"/>
                    <a:pt x="0" y="60"/>
                    <a:pt x="0" y="56"/>
                  </a:cubicBezTo>
                  <a:cubicBezTo>
                    <a:pt x="1" y="55"/>
                    <a:pt x="5" y="54"/>
                    <a:pt x="6" y="54"/>
                  </a:cubicBezTo>
                  <a:cubicBezTo>
                    <a:pt x="9" y="64"/>
                    <a:pt x="12" y="69"/>
                    <a:pt x="17" y="72"/>
                  </a:cubicBezTo>
                  <a:cubicBezTo>
                    <a:pt x="20" y="73"/>
                    <a:pt x="24" y="74"/>
                    <a:pt x="27" y="74"/>
                  </a:cubicBezTo>
                  <a:cubicBezTo>
                    <a:pt x="35" y="74"/>
                    <a:pt x="40" y="70"/>
                    <a:pt x="40" y="63"/>
                  </a:cubicBezTo>
                  <a:cubicBezTo>
                    <a:pt x="40" y="57"/>
                    <a:pt x="36" y="53"/>
                    <a:pt x="24" y="47"/>
                  </a:cubicBezTo>
                  <a:cubicBezTo>
                    <a:pt x="9" y="39"/>
                    <a:pt x="3" y="33"/>
                    <a:pt x="3" y="22"/>
                  </a:cubicBezTo>
                  <a:cubicBezTo>
                    <a:pt x="3" y="11"/>
                    <a:pt x="12" y="0"/>
                    <a:pt x="31" y="0"/>
                  </a:cubicBezTo>
                  <a:cubicBezTo>
                    <a:pt x="36" y="0"/>
                    <a:pt x="40" y="0"/>
                    <a:pt x="44" y="1"/>
                  </a:cubicBezTo>
                  <a:cubicBezTo>
                    <a:pt x="47" y="2"/>
                    <a:pt x="50" y="2"/>
                    <a:pt x="51" y="2"/>
                  </a:cubicBezTo>
                  <a:cubicBezTo>
                    <a:pt x="50" y="8"/>
                    <a:pt x="50" y="14"/>
                    <a:pt x="49" y="22"/>
                  </a:cubicBezTo>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19" name="Freeform 14">
              <a:extLst>
                <a:ext uri="{FF2B5EF4-FFF2-40B4-BE49-F238E27FC236}">
                  <a16:creationId xmlns:a16="http://schemas.microsoft.com/office/drawing/2014/main" id="{6A6B7D77-609A-84B4-DD5F-5C8260533075}"/>
                </a:ext>
              </a:extLst>
            </p:cNvPr>
            <p:cNvSpPr>
              <a:spLocks/>
            </p:cNvSpPr>
            <p:nvPr userDrawn="1"/>
          </p:nvSpPr>
          <p:spPr bwMode="auto">
            <a:xfrm>
              <a:off x="1997075" y="4930775"/>
              <a:ext cx="595313" cy="884238"/>
            </a:xfrm>
            <a:custGeom>
              <a:avLst/>
              <a:gdLst>
                <a:gd name="T0" fmla="*/ 49 w 54"/>
                <a:gd name="T1" fmla="*/ 22 h 80"/>
                <a:gd name="T2" fmla="*/ 44 w 54"/>
                <a:gd name="T3" fmla="*/ 22 h 80"/>
                <a:gd name="T4" fmla="*/ 37 w 54"/>
                <a:gd name="T5" fmla="*/ 8 h 80"/>
                <a:gd name="T6" fmla="*/ 28 w 54"/>
                <a:gd name="T7" fmla="*/ 6 h 80"/>
                <a:gd name="T8" fmla="*/ 16 w 54"/>
                <a:gd name="T9" fmla="*/ 17 h 80"/>
                <a:gd name="T10" fmla="*/ 34 w 54"/>
                <a:gd name="T11" fmla="*/ 34 h 80"/>
                <a:gd name="T12" fmla="*/ 54 w 54"/>
                <a:gd name="T13" fmla="*/ 57 h 80"/>
                <a:gd name="T14" fmla="*/ 24 w 54"/>
                <a:gd name="T15" fmla="*/ 80 h 80"/>
                <a:gd name="T16" fmla="*/ 4 w 54"/>
                <a:gd name="T17" fmla="*/ 77 h 80"/>
                <a:gd name="T18" fmla="*/ 0 w 54"/>
                <a:gd name="T19" fmla="*/ 56 h 80"/>
                <a:gd name="T20" fmla="*/ 6 w 54"/>
                <a:gd name="T21" fmla="*/ 54 h 80"/>
                <a:gd name="T22" fmla="*/ 17 w 54"/>
                <a:gd name="T23" fmla="*/ 72 h 80"/>
                <a:gd name="T24" fmla="*/ 27 w 54"/>
                <a:gd name="T25" fmla="*/ 74 h 80"/>
                <a:gd name="T26" fmla="*/ 40 w 54"/>
                <a:gd name="T27" fmla="*/ 63 h 80"/>
                <a:gd name="T28" fmla="*/ 24 w 54"/>
                <a:gd name="T29" fmla="*/ 47 h 80"/>
                <a:gd name="T30" fmla="*/ 3 w 54"/>
                <a:gd name="T31" fmla="*/ 22 h 80"/>
                <a:gd name="T32" fmla="*/ 31 w 54"/>
                <a:gd name="T33" fmla="*/ 0 h 80"/>
                <a:gd name="T34" fmla="*/ 44 w 54"/>
                <a:gd name="T35" fmla="*/ 1 h 80"/>
                <a:gd name="T36" fmla="*/ 51 w 54"/>
                <a:gd name="T37" fmla="*/ 2 h 80"/>
                <a:gd name="T38" fmla="*/ 49 w 54"/>
                <a:gd name="T39" fmla="*/ 22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54" h="80">
                  <a:moveTo>
                    <a:pt x="49" y="22"/>
                  </a:moveTo>
                  <a:cubicBezTo>
                    <a:pt x="49" y="23"/>
                    <a:pt x="45" y="23"/>
                    <a:pt x="44" y="22"/>
                  </a:cubicBezTo>
                  <a:cubicBezTo>
                    <a:pt x="43" y="14"/>
                    <a:pt x="41" y="10"/>
                    <a:pt x="37" y="8"/>
                  </a:cubicBezTo>
                  <a:cubicBezTo>
                    <a:pt x="35" y="6"/>
                    <a:pt x="32" y="6"/>
                    <a:pt x="28" y="6"/>
                  </a:cubicBezTo>
                  <a:cubicBezTo>
                    <a:pt x="21" y="6"/>
                    <a:pt x="16" y="10"/>
                    <a:pt x="16" y="17"/>
                  </a:cubicBezTo>
                  <a:cubicBezTo>
                    <a:pt x="16" y="23"/>
                    <a:pt x="19" y="27"/>
                    <a:pt x="34" y="34"/>
                  </a:cubicBezTo>
                  <a:cubicBezTo>
                    <a:pt x="50" y="41"/>
                    <a:pt x="54" y="48"/>
                    <a:pt x="54" y="57"/>
                  </a:cubicBezTo>
                  <a:cubicBezTo>
                    <a:pt x="54" y="71"/>
                    <a:pt x="41" y="80"/>
                    <a:pt x="24" y="80"/>
                  </a:cubicBezTo>
                  <a:cubicBezTo>
                    <a:pt x="17" y="80"/>
                    <a:pt x="8" y="79"/>
                    <a:pt x="4" y="77"/>
                  </a:cubicBezTo>
                  <a:cubicBezTo>
                    <a:pt x="2" y="72"/>
                    <a:pt x="1" y="60"/>
                    <a:pt x="0" y="56"/>
                  </a:cubicBezTo>
                  <a:cubicBezTo>
                    <a:pt x="1" y="55"/>
                    <a:pt x="5" y="54"/>
                    <a:pt x="6" y="54"/>
                  </a:cubicBezTo>
                  <a:cubicBezTo>
                    <a:pt x="9" y="64"/>
                    <a:pt x="12" y="69"/>
                    <a:pt x="17" y="72"/>
                  </a:cubicBezTo>
                  <a:cubicBezTo>
                    <a:pt x="20" y="73"/>
                    <a:pt x="24" y="74"/>
                    <a:pt x="27" y="74"/>
                  </a:cubicBezTo>
                  <a:cubicBezTo>
                    <a:pt x="35" y="74"/>
                    <a:pt x="40" y="70"/>
                    <a:pt x="40" y="63"/>
                  </a:cubicBezTo>
                  <a:cubicBezTo>
                    <a:pt x="40" y="57"/>
                    <a:pt x="36" y="53"/>
                    <a:pt x="24" y="47"/>
                  </a:cubicBezTo>
                  <a:cubicBezTo>
                    <a:pt x="9" y="39"/>
                    <a:pt x="3" y="33"/>
                    <a:pt x="3" y="22"/>
                  </a:cubicBezTo>
                  <a:cubicBezTo>
                    <a:pt x="3" y="11"/>
                    <a:pt x="12" y="0"/>
                    <a:pt x="31" y="0"/>
                  </a:cubicBezTo>
                  <a:cubicBezTo>
                    <a:pt x="36" y="0"/>
                    <a:pt x="40" y="0"/>
                    <a:pt x="44" y="1"/>
                  </a:cubicBezTo>
                  <a:cubicBezTo>
                    <a:pt x="47" y="2"/>
                    <a:pt x="50" y="2"/>
                    <a:pt x="51" y="2"/>
                  </a:cubicBezTo>
                  <a:cubicBezTo>
                    <a:pt x="50" y="8"/>
                    <a:pt x="50" y="14"/>
                    <a:pt x="49" y="22"/>
                  </a:cubicBezTo>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20" name="Freeform 15">
              <a:extLst>
                <a:ext uri="{FF2B5EF4-FFF2-40B4-BE49-F238E27FC236}">
                  <a16:creationId xmlns:a16="http://schemas.microsoft.com/office/drawing/2014/main" id="{39DE2051-F2BC-B352-6917-8FEA77A0DBBB}"/>
                </a:ext>
              </a:extLst>
            </p:cNvPr>
            <p:cNvSpPr>
              <a:spLocks/>
            </p:cNvSpPr>
            <p:nvPr userDrawn="1"/>
          </p:nvSpPr>
          <p:spPr bwMode="auto">
            <a:xfrm>
              <a:off x="2670175" y="4941888"/>
              <a:ext cx="904875" cy="884238"/>
            </a:xfrm>
            <a:custGeom>
              <a:avLst/>
              <a:gdLst>
                <a:gd name="T0" fmla="*/ 82 w 82"/>
                <a:gd name="T1" fmla="*/ 67 h 80"/>
                <a:gd name="T2" fmla="*/ 81 w 82"/>
                <a:gd name="T3" fmla="*/ 72 h 80"/>
                <a:gd name="T4" fmla="*/ 60 w 82"/>
                <a:gd name="T5" fmla="*/ 80 h 80"/>
                <a:gd name="T6" fmla="*/ 59 w 82"/>
                <a:gd name="T7" fmla="*/ 79 h 80"/>
                <a:gd name="T8" fmla="*/ 59 w 82"/>
                <a:gd name="T9" fmla="*/ 68 h 80"/>
                <a:gd name="T10" fmla="*/ 57 w 82"/>
                <a:gd name="T11" fmla="*/ 67 h 80"/>
                <a:gd name="T12" fmla="*/ 32 w 82"/>
                <a:gd name="T13" fmla="*/ 79 h 80"/>
                <a:gd name="T14" fmla="*/ 9 w 82"/>
                <a:gd name="T15" fmla="*/ 54 h 80"/>
                <a:gd name="T16" fmla="*/ 9 w 82"/>
                <a:gd name="T17" fmla="*/ 16 h 80"/>
                <a:gd name="T18" fmla="*/ 6 w 82"/>
                <a:gd name="T19" fmla="*/ 10 h 80"/>
                <a:gd name="T20" fmla="*/ 0 w 82"/>
                <a:gd name="T21" fmla="*/ 8 h 80"/>
                <a:gd name="T22" fmla="*/ 1 w 82"/>
                <a:gd name="T23" fmla="*/ 3 h 80"/>
                <a:gd name="T24" fmla="*/ 25 w 82"/>
                <a:gd name="T25" fmla="*/ 0 h 80"/>
                <a:gd name="T26" fmla="*/ 24 w 82"/>
                <a:gd name="T27" fmla="*/ 37 h 80"/>
                <a:gd name="T28" fmla="*/ 25 w 82"/>
                <a:gd name="T29" fmla="*/ 57 h 80"/>
                <a:gd name="T30" fmla="*/ 41 w 82"/>
                <a:gd name="T31" fmla="*/ 68 h 80"/>
                <a:gd name="T32" fmla="*/ 56 w 82"/>
                <a:gd name="T33" fmla="*/ 62 h 80"/>
                <a:gd name="T34" fmla="*/ 59 w 82"/>
                <a:gd name="T35" fmla="*/ 57 h 80"/>
                <a:gd name="T36" fmla="*/ 59 w 82"/>
                <a:gd name="T37" fmla="*/ 16 h 80"/>
                <a:gd name="T38" fmla="*/ 55 w 82"/>
                <a:gd name="T39" fmla="*/ 10 h 80"/>
                <a:gd name="T40" fmla="*/ 46 w 82"/>
                <a:gd name="T41" fmla="*/ 8 h 80"/>
                <a:gd name="T42" fmla="*/ 47 w 82"/>
                <a:gd name="T43" fmla="*/ 3 h 80"/>
                <a:gd name="T44" fmla="*/ 74 w 82"/>
                <a:gd name="T45" fmla="*/ 0 h 80"/>
                <a:gd name="T46" fmla="*/ 73 w 82"/>
                <a:gd name="T47" fmla="*/ 17 h 80"/>
                <a:gd name="T48" fmla="*/ 73 w 82"/>
                <a:gd name="T49" fmla="*/ 60 h 80"/>
                <a:gd name="T50" fmla="*/ 78 w 82"/>
                <a:gd name="T51" fmla="*/ 67 h 80"/>
                <a:gd name="T52" fmla="*/ 82 w 82"/>
                <a:gd name="T53" fmla="*/ 67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82" h="80">
                  <a:moveTo>
                    <a:pt x="82" y="67"/>
                  </a:moveTo>
                  <a:cubicBezTo>
                    <a:pt x="82" y="68"/>
                    <a:pt x="82" y="72"/>
                    <a:pt x="81" y="72"/>
                  </a:cubicBezTo>
                  <a:cubicBezTo>
                    <a:pt x="74" y="75"/>
                    <a:pt x="64" y="79"/>
                    <a:pt x="60" y="80"/>
                  </a:cubicBezTo>
                  <a:cubicBezTo>
                    <a:pt x="60" y="80"/>
                    <a:pt x="59" y="79"/>
                    <a:pt x="59" y="79"/>
                  </a:cubicBezTo>
                  <a:cubicBezTo>
                    <a:pt x="59" y="76"/>
                    <a:pt x="59" y="71"/>
                    <a:pt x="59" y="68"/>
                  </a:cubicBezTo>
                  <a:cubicBezTo>
                    <a:pt x="59" y="67"/>
                    <a:pt x="58" y="67"/>
                    <a:pt x="57" y="67"/>
                  </a:cubicBezTo>
                  <a:cubicBezTo>
                    <a:pt x="46" y="77"/>
                    <a:pt x="38" y="79"/>
                    <a:pt x="32" y="79"/>
                  </a:cubicBezTo>
                  <a:cubicBezTo>
                    <a:pt x="13" y="79"/>
                    <a:pt x="10" y="66"/>
                    <a:pt x="9" y="54"/>
                  </a:cubicBezTo>
                  <a:cubicBezTo>
                    <a:pt x="9" y="44"/>
                    <a:pt x="10" y="24"/>
                    <a:pt x="9" y="16"/>
                  </a:cubicBezTo>
                  <a:cubicBezTo>
                    <a:pt x="9" y="13"/>
                    <a:pt x="9" y="11"/>
                    <a:pt x="6" y="10"/>
                  </a:cubicBezTo>
                  <a:cubicBezTo>
                    <a:pt x="5" y="9"/>
                    <a:pt x="4" y="9"/>
                    <a:pt x="0" y="8"/>
                  </a:cubicBezTo>
                  <a:cubicBezTo>
                    <a:pt x="0" y="7"/>
                    <a:pt x="0" y="3"/>
                    <a:pt x="1" y="3"/>
                  </a:cubicBezTo>
                  <a:cubicBezTo>
                    <a:pt x="9" y="3"/>
                    <a:pt x="20" y="1"/>
                    <a:pt x="25" y="0"/>
                  </a:cubicBezTo>
                  <a:cubicBezTo>
                    <a:pt x="25" y="5"/>
                    <a:pt x="24" y="15"/>
                    <a:pt x="24" y="37"/>
                  </a:cubicBezTo>
                  <a:cubicBezTo>
                    <a:pt x="24" y="47"/>
                    <a:pt x="24" y="54"/>
                    <a:pt x="25" y="57"/>
                  </a:cubicBezTo>
                  <a:cubicBezTo>
                    <a:pt x="27" y="63"/>
                    <a:pt x="31" y="68"/>
                    <a:pt x="41" y="68"/>
                  </a:cubicBezTo>
                  <a:cubicBezTo>
                    <a:pt x="46" y="68"/>
                    <a:pt x="52" y="66"/>
                    <a:pt x="56" y="62"/>
                  </a:cubicBezTo>
                  <a:cubicBezTo>
                    <a:pt x="58" y="61"/>
                    <a:pt x="58" y="59"/>
                    <a:pt x="59" y="57"/>
                  </a:cubicBezTo>
                  <a:cubicBezTo>
                    <a:pt x="59" y="55"/>
                    <a:pt x="59" y="39"/>
                    <a:pt x="59" y="16"/>
                  </a:cubicBezTo>
                  <a:cubicBezTo>
                    <a:pt x="58" y="13"/>
                    <a:pt x="58" y="11"/>
                    <a:pt x="55" y="10"/>
                  </a:cubicBezTo>
                  <a:cubicBezTo>
                    <a:pt x="52" y="9"/>
                    <a:pt x="51" y="9"/>
                    <a:pt x="46" y="8"/>
                  </a:cubicBezTo>
                  <a:cubicBezTo>
                    <a:pt x="46" y="7"/>
                    <a:pt x="46" y="3"/>
                    <a:pt x="47" y="3"/>
                  </a:cubicBezTo>
                  <a:cubicBezTo>
                    <a:pt x="57" y="3"/>
                    <a:pt x="70" y="1"/>
                    <a:pt x="74" y="0"/>
                  </a:cubicBezTo>
                  <a:cubicBezTo>
                    <a:pt x="74" y="4"/>
                    <a:pt x="74" y="10"/>
                    <a:pt x="73" y="17"/>
                  </a:cubicBezTo>
                  <a:cubicBezTo>
                    <a:pt x="73" y="60"/>
                    <a:pt x="73" y="60"/>
                    <a:pt x="73" y="60"/>
                  </a:cubicBezTo>
                  <a:cubicBezTo>
                    <a:pt x="73" y="65"/>
                    <a:pt x="74" y="67"/>
                    <a:pt x="78" y="67"/>
                  </a:cubicBezTo>
                  <a:lnTo>
                    <a:pt x="82" y="67"/>
                  </a:lnTo>
                  <a:close/>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21" name="Freeform 16">
              <a:extLst>
                <a:ext uri="{FF2B5EF4-FFF2-40B4-BE49-F238E27FC236}">
                  <a16:creationId xmlns:a16="http://schemas.microsoft.com/office/drawing/2014/main" id="{56448E3B-B7DA-A213-5B62-0A5B591D83AB}"/>
                </a:ext>
              </a:extLst>
            </p:cNvPr>
            <p:cNvSpPr>
              <a:spLocks/>
            </p:cNvSpPr>
            <p:nvPr userDrawn="1"/>
          </p:nvSpPr>
          <p:spPr bwMode="auto">
            <a:xfrm>
              <a:off x="3651250" y="4930775"/>
              <a:ext cx="641350" cy="873125"/>
            </a:xfrm>
            <a:custGeom>
              <a:avLst/>
              <a:gdLst>
                <a:gd name="T0" fmla="*/ 58 w 58"/>
                <a:gd name="T1" fmla="*/ 4 h 79"/>
                <a:gd name="T2" fmla="*/ 58 w 58"/>
                <a:gd name="T3" fmla="*/ 7 h 79"/>
                <a:gd name="T4" fmla="*/ 52 w 58"/>
                <a:gd name="T5" fmla="*/ 19 h 79"/>
                <a:gd name="T6" fmla="*/ 50 w 58"/>
                <a:gd name="T7" fmla="*/ 20 h 79"/>
                <a:gd name="T8" fmla="*/ 38 w 58"/>
                <a:gd name="T9" fmla="*/ 14 h 79"/>
                <a:gd name="T10" fmla="*/ 28 w 58"/>
                <a:gd name="T11" fmla="*/ 22 h 79"/>
                <a:gd name="T12" fmla="*/ 26 w 58"/>
                <a:gd name="T13" fmla="*/ 29 h 79"/>
                <a:gd name="T14" fmla="*/ 27 w 58"/>
                <a:gd name="T15" fmla="*/ 65 h 79"/>
                <a:gd name="T16" fmla="*/ 31 w 58"/>
                <a:gd name="T17" fmla="*/ 71 h 79"/>
                <a:gd name="T18" fmla="*/ 40 w 58"/>
                <a:gd name="T19" fmla="*/ 73 h 79"/>
                <a:gd name="T20" fmla="*/ 40 w 58"/>
                <a:gd name="T21" fmla="*/ 79 h 79"/>
                <a:gd name="T22" fmla="*/ 19 w 58"/>
                <a:gd name="T23" fmla="*/ 78 h 79"/>
                <a:gd name="T24" fmla="*/ 0 w 58"/>
                <a:gd name="T25" fmla="*/ 79 h 79"/>
                <a:gd name="T26" fmla="*/ 0 w 58"/>
                <a:gd name="T27" fmla="*/ 73 h 79"/>
                <a:gd name="T28" fmla="*/ 8 w 58"/>
                <a:gd name="T29" fmla="*/ 72 h 79"/>
                <a:gd name="T30" fmla="*/ 11 w 58"/>
                <a:gd name="T31" fmla="*/ 66 h 79"/>
                <a:gd name="T32" fmla="*/ 12 w 58"/>
                <a:gd name="T33" fmla="*/ 34 h 79"/>
                <a:gd name="T34" fmla="*/ 12 w 58"/>
                <a:gd name="T35" fmla="*/ 19 h 79"/>
                <a:gd name="T36" fmla="*/ 1 w 58"/>
                <a:gd name="T37" fmla="*/ 11 h 79"/>
                <a:gd name="T38" fmla="*/ 2 w 58"/>
                <a:gd name="T39" fmla="*/ 7 h 79"/>
                <a:gd name="T40" fmla="*/ 25 w 58"/>
                <a:gd name="T41" fmla="*/ 0 h 79"/>
                <a:gd name="T42" fmla="*/ 26 w 58"/>
                <a:gd name="T43" fmla="*/ 0 h 79"/>
                <a:gd name="T44" fmla="*/ 26 w 58"/>
                <a:gd name="T45" fmla="*/ 15 h 79"/>
                <a:gd name="T46" fmla="*/ 27 w 58"/>
                <a:gd name="T47" fmla="*/ 16 h 79"/>
                <a:gd name="T48" fmla="*/ 39 w 58"/>
                <a:gd name="T49" fmla="*/ 3 h 79"/>
                <a:gd name="T50" fmla="*/ 49 w 58"/>
                <a:gd name="T51" fmla="*/ 0 h 79"/>
                <a:gd name="T52" fmla="*/ 58 w 58"/>
                <a:gd name="T53" fmla="*/ 4 h 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58" h="79">
                  <a:moveTo>
                    <a:pt x="58" y="4"/>
                  </a:moveTo>
                  <a:cubicBezTo>
                    <a:pt x="58" y="5"/>
                    <a:pt x="58" y="6"/>
                    <a:pt x="58" y="7"/>
                  </a:cubicBezTo>
                  <a:cubicBezTo>
                    <a:pt x="57" y="9"/>
                    <a:pt x="54" y="17"/>
                    <a:pt x="52" y="19"/>
                  </a:cubicBezTo>
                  <a:cubicBezTo>
                    <a:pt x="52" y="19"/>
                    <a:pt x="51" y="20"/>
                    <a:pt x="50" y="20"/>
                  </a:cubicBezTo>
                  <a:cubicBezTo>
                    <a:pt x="47" y="17"/>
                    <a:pt x="42" y="14"/>
                    <a:pt x="38" y="14"/>
                  </a:cubicBezTo>
                  <a:cubicBezTo>
                    <a:pt x="34" y="14"/>
                    <a:pt x="30" y="18"/>
                    <a:pt x="28" y="22"/>
                  </a:cubicBezTo>
                  <a:cubicBezTo>
                    <a:pt x="27" y="23"/>
                    <a:pt x="26" y="26"/>
                    <a:pt x="26" y="29"/>
                  </a:cubicBezTo>
                  <a:cubicBezTo>
                    <a:pt x="26" y="42"/>
                    <a:pt x="26" y="61"/>
                    <a:pt x="27" y="65"/>
                  </a:cubicBezTo>
                  <a:cubicBezTo>
                    <a:pt x="27" y="68"/>
                    <a:pt x="28" y="70"/>
                    <a:pt x="31" y="71"/>
                  </a:cubicBezTo>
                  <a:cubicBezTo>
                    <a:pt x="34" y="72"/>
                    <a:pt x="36" y="73"/>
                    <a:pt x="40" y="73"/>
                  </a:cubicBezTo>
                  <a:cubicBezTo>
                    <a:pt x="41" y="74"/>
                    <a:pt x="41" y="78"/>
                    <a:pt x="40" y="79"/>
                  </a:cubicBezTo>
                  <a:cubicBezTo>
                    <a:pt x="37" y="79"/>
                    <a:pt x="27" y="78"/>
                    <a:pt x="19" y="78"/>
                  </a:cubicBezTo>
                  <a:cubicBezTo>
                    <a:pt x="14" y="78"/>
                    <a:pt x="4" y="79"/>
                    <a:pt x="0" y="79"/>
                  </a:cubicBezTo>
                  <a:cubicBezTo>
                    <a:pt x="0" y="78"/>
                    <a:pt x="0" y="74"/>
                    <a:pt x="0" y="73"/>
                  </a:cubicBezTo>
                  <a:cubicBezTo>
                    <a:pt x="3" y="73"/>
                    <a:pt x="6" y="72"/>
                    <a:pt x="8" y="72"/>
                  </a:cubicBezTo>
                  <a:cubicBezTo>
                    <a:pt x="10" y="71"/>
                    <a:pt x="11" y="70"/>
                    <a:pt x="11" y="66"/>
                  </a:cubicBezTo>
                  <a:cubicBezTo>
                    <a:pt x="12" y="63"/>
                    <a:pt x="12" y="47"/>
                    <a:pt x="12" y="34"/>
                  </a:cubicBezTo>
                  <a:cubicBezTo>
                    <a:pt x="12" y="27"/>
                    <a:pt x="12" y="21"/>
                    <a:pt x="12" y="19"/>
                  </a:cubicBezTo>
                  <a:cubicBezTo>
                    <a:pt x="11" y="16"/>
                    <a:pt x="10" y="14"/>
                    <a:pt x="1" y="11"/>
                  </a:cubicBezTo>
                  <a:cubicBezTo>
                    <a:pt x="1" y="10"/>
                    <a:pt x="1" y="7"/>
                    <a:pt x="2" y="7"/>
                  </a:cubicBezTo>
                  <a:cubicBezTo>
                    <a:pt x="9" y="6"/>
                    <a:pt x="20" y="3"/>
                    <a:pt x="25" y="0"/>
                  </a:cubicBezTo>
                  <a:cubicBezTo>
                    <a:pt x="26" y="0"/>
                    <a:pt x="26" y="0"/>
                    <a:pt x="26" y="0"/>
                  </a:cubicBezTo>
                  <a:cubicBezTo>
                    <a:pt x="26" y="3"/>
                    <a:pt x="26" y="12"/>
                    <a:pt x="26" y="15"/>
                  </a:cubicBezTo>
                  <a:cubicBezTo>
                    <a:pt x="26" y="16"/>
                    <a:pt x="27" y="16"/>
                    <a:pt x="27" y="16"/>
                  </a:cubicBezTo>
                  <a:cubicBezTo>
                    <a:pt x="31" y="11"/>
                    <a:pt x="35" y="7"/>
                    <a:pt x="39" y="3"/>
                  </a:cubicBezTo>
                  <a:cubicBezTo>
                    <a:pt x="42" y="1"/>
                    <a:pt x="45" y="0"/>
                    <a:pt x="49" y="0"/>
                  </a:cubicBezTo>
                  <a:cubicBezTo>
                    <a:pt x="52" y="0"/>
                    <a:pt x="56" y="1"/>
                    <a:pt x="58" y="4"/>
                  </a:cubicBezTo>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22" name="Freeform 17">
              <a:extLst>
                <a:ext uri="{FF2B5EF4-FFF2-40B4-BE49-F238E27FC236}">
                  <a16:creationId xmlns:a16="http://schemas.microsoft.com/office/drawing/2014/main" id="{A4043716-F6CA-B1D3-63E5-BB49226C60AE}"/>
                </a:ext>
              </a:extLst>
            </p:cNvPr>
            <p:cNvSpPr>
              <a:spLocks/>
            </p:cNvSpPr>
            <p:nvPr userDrawn="1"/>
          </p:nvSpPr>
          <p:spPr bwMode="auto">
            <a:xfrm>
              <a:off x="6069013" y="4489450"/>
              <a:ext cx="1014413" cy="1314450"/>
            </a:xfrm>
            <a:custGeom>
              <a:avLst/>
              <a:gdLst>
                <a:gd name="T0" fmla="*/ 41 w 92"/>
                <a:gd name="T1" fmla="*/ 66 h 119"/>
                <a:gd name="T2" fmla="*/ 42 w 92"/>
                <a:gd name="T3" fmla="*/ 64 h 119"/>
                <a:gd name="T4" fmla="*/ 50 w 92"/>
                <a:gd name="T5" fmla="*/ 65 h 119"/>
                <a:gd name="T6" fmla="*/ 63 w 92"/>
                <a:gd name="T7" fmla="*/ 62 h 119"/>
                <a:gd name="T8" fmla="*/ 75 w 92"/>
                <a:gd name="T9" fmla="*/ 37 h 119"/>
                <a:gd name="T10" fmla="*/ 44 w 92"/>
                <a:gd name="T11" fmla="*/ 7 h 119"/>
                <a:gd name="T12" fmla="*/ 36 w 92"/>
                <a:gd name="T13" fmla="*/ 7 h 119"/>
                <a:gd name="T14" fmla="*/ 34 w 92"/>
                <a:gd name="T15" fmla="*/ 10 h 119"/>
                <a:gd name="T16" fmla="*/ 34 w 92"/>
                <a:gd name="T17" fmla="*/ 56 h 119"/>
                <a:gd name="T18" fmla="*/ 34 w 92"/>
                <a:gd name="T19" fmla="*/ 102 h 119"/>
                <a:gd name="T20" fmla="*/ 41 w 92"/>
                <a:gd name="T21" fmla="*/ 111 h 119"/>
                <a:gd name="T22" fmla="*/ 49 w 92"/>
                <a:gd name="T23" fmla="*/ 113 h 119"/>
                <a:gd name="T24" fmla="*/ 49 w 92"/>
                <a:gd name="T25" fmla="*/ 119 h 119"/>
                <a:gd name="T26" fmla="*/ 26 w 92"/>
                <a:gd name="T27" fmla="*/ 118 h 119"/>
                <a:gd name="T28" fmla="*/ 4 w 92"/>
                <a:gd name="T29" fmla="*/ 119 h 119"/>
                <a:gd name="T30" fmla="*/ 4 w 92"/>
                <a:gd name="T31" fmla="*/ 113 h 119"/>
                <a:gd name="T32" fmla="*/ 11 w 92"/>
                <a:gd name="T33" fmla="*/ 112 h 119"/>
                <a:gd name="T34" fmla="*/ 17 w 92"/>
                <a:gd name="T35" fmla="*/ 101 h 119"/>
                <a:gd name="T36" fmla="*/ 18 w 92"/>
                <a:gd name="T37" fmla="*/ 58 h 119"/>
                <a:gd name="T38" fmla="*/ 17 w 92"/>
                <a:gd name="T39" fmla="*/ 17 h 119"/>
                <a:gd name="T40" fmla="*/ 10 w 92"/>
                <a:gd name="T41" fmla="*/ 7 h 119"/>
                <a:gd name="T42" fmla="*/ 1 w 92"/>
                <a:gd name="T43" fmla="*/ 5 h 119"/>
                <a:gd name="T44" fmla="*/ 1 w 92"/>
                <a:gd name="T45" fmla="*/ 0 h 119"/>
                <a:gd name="T46" fmla="*/ 24 w 92"/>
                <a:gd name="T47" fmla="*/ 0 h 119"/>
                <a:gd name="T48" fmla="*/ 55 w 92"/>
                <a:gd name="T49" fmla="*/ 0 h 119"/>
                <a:gd name="T50" fmla="*/ 81 w 92"/>
                <a:gd name="T51" fmla="*/ 7 h 119"/>
                <a:gd name="T52" fmla="*/ 92 w 92"/>
                <a:gd name="T53" fmla="*/ 33 h 119"/>
                <a:gd name="T54" fmla="*/ 72 w 92"/>
                <a:gd name="T55" fmla="*/ 66 h 119"/>
                <a:gd name="T56" fmla="*/ 52 w 92"/>
                <a:gd name="T57" fmla="*/ 71 h 119"/>
                <a:gd name="T58" fmla="*/ 44 w 92"/>
                <a:gd name="T59" fmla="*/ 70 h 119"/>
                <a:gd name="T60" fmla="*/ 41 w 92"/>
                <a:gd name="T61" fmla="*/ 66 h 1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92" h="119">
                  <a:moveTo>
                    <a:pt x="41" y="66"/>
                  </a:moveTo>
                  <a:cubicBezTo>
                    <a:pt x="41" y="65"/>
                    <a:pt x="42" y="64"/>
                    <a:pt x="42" y="64"/>
                  </a:cubicBezTo>
                  <a:cubicBezTo>
                    <a:pt x="44" y="64"/>
                    <a:pt x="47" y="65"/>
                    <a:pt x="50" y="65"/>
                  </a:cubicBezTo>
                  <a:cubicBezTo>
                    <a:pt x="55" y="65"/>
                    <a:pt x="59" y="64"/>
                    <a:pt x="63" y="62"/>
                  </a:cubicBezTo>
                  <a:cubicBezTo>
                    <a:pt x="72" y="57"/>
                    <a:pt x="75" y="48"/>
                    <a:pt x="75" y="37"/>
                  </a:cubicBezTo>
                  <a:cubicBezTo>
                    <a:pt x="75" y="19"/>
                    <a:pt x="66" y="7"/>
                    <a:pt x="44" y="7"/>
                  </a:cubicBezTo>
                  <a:cubicBezTo>
                    <a:pt x="42" y="7"/>
                    <a:pt x="37" y="7"/>
                    <a:pt x="36" y="7"/>
                  </a:cubicBezTo>
                  <a:cubicBezTo>
                    <a:pt x="35" y="8"/>
                    <a:pt x="35" y="9"/>
                    <a:pt x="34" y="10"/>
                  </a:cubicBezTo>
                  <a:cubicBezTo>
                    <a:pt x="34" y="15"/>
                    <a:pt x="34" y="25"/>
                    <a:pt x="34" y="56"/>
                  </a:cubicBezTo>
                  <a:cubicBezTo>
                    <a:pt x="34" y="77"/>
                    <a:pt x="34" y="92"/>
                    <a:pt x="34" y="102"/>
                  </a:cubicBezTo>
                  <a:cubicBezTo>
                    <a:pt x="35" y="109"/>
                    <a:pt x="36" y="110"/>
                    <a:pt x="41" y="111"/>
                  </a:cubicBezTo>
                  <a:cubicBezTo>
                    <a:pt x="44" y="112"/>
                    <a:pt x="44" y="113"/>
                    <a:pt x="49" y="113"/>
                  </a:cubicBezTo>
                  <a:cubicBezTo>
                    <a:pt x="50" y="114"/>
                    <a:pt x="49" y="118"/>
                    <a:pt x="49" y="119"/>
                  </a:cubicBezTo>
                  <a:cubicBezTo>
                    <a:pt x="43" y="119"/>
                    <a:pt x="34" y="118"/>
                    <a:pt x="26" y="118"/>
                  </a:cubicBezTo>
                  <a:cubicBezTo>
                    <a:pt x="17" y="118"/>
                    <a:pt x="8" y="119"/>
                    <a:pt x="4" y="119"/>
                  </a:cubicBezTo>
                  <a:cubicBezTo>
                    <a:pt x="3" y="118"/>
                    <a:pt x="3" y="114"/>
                    <a:pt x="4" y="113"/>
                  </a:cubicBezTo>
                  <a:cubicBezTo>
                    <a:pt x="8" y="113"/>
                    <a:pt x="9" y="112"/>
                    <a:pt x="11" y="112"/>
                  </a:cubicBezTo>
                  <a:cubicBezTo>
                    <a:pt x="16" y="111"/>
                    <a:pt x="17" y="108"/>
                    <a:pt x="17" y="101"/>
                  </a:cubicBezTo>
                  <a:cubicBezTo>
                    <a:pt x="17" y="94"/>
                    <a:pt x="18" y="79"/>
                    <a:pt x="18" y="58"/>
                  </a:cubicBezTo>
                  <a:cubicBezTo>
                    <a:pt x="18" y="36"/>
                    <a:pt x="18" y="23"/>
                    <a:pt x="17" y="17"/>
                  </a:cubicBezTo>
                  <a:cubicBezTo>
                    <a:pt x="17" y="10"/>
                    <a:pt x="16" y="8"/>
                    <a:pt x="10" y="7"/>
                  </a:cubicBezTo>
                  <a:cubicBezTo>
                    <a:pt x="8" y="6"/>
                    <a:pt x="5" y="6"/>
                    <a:pt x="1" y="5"/>
                  </a:cubicBezTo>
                  <a:cubicBezTo>
                    <a:pt x="0" y="4"/>
                    <a:pt x="1" y="0"/>
                    <a:pt x="1" y="0"/>
                  </a:cubicBezTo>
                  <a:cubicBezTo>
                    <a:pt x="5" y="0"/>
                    <a:pt x="15" y="0"/>
                    <a:pt x="24" y="0"/>
                  </a:cubicBezTo>
                  <a:cubicBezTo>
                    <a:pt x="36" y="0"/>
                    <a:pt x="44" y="0"/>
                    <a:pt x="55" y="0"/>
                  </a:cubicBezTo>
                  <a:cubicBezTo>
                    <a:pt x="62" y="0"/>
                    <a:pt x="73" y="1"/>
                    <a:pt x="81" y="7"/>
                  </a:cubicBezTo>
                  <a:cubicBezTo>
                    <a:pt x="87" y="12"/>
                    <a:pt x="92" y="20"/>
                    <a:pt x="92" y="33"/>
                  </a:cubicBezTo>
                  <a:cubicBezTo>
                    <a:pt x="92" y="51"/>
                    <a:pt x="82" y="62"/>
                    <a:pt x="72" y="66"/>
                  </a:cubicBezTo>
                  <a:cubicBezTo>
                    <a:pt x="65" y="70"/>
                    <a:pt x="59" y="71"/>
                    <a:pt x="52" y="71"/>
                  </a:cubicBezTo>
                  <a:cubicBezTo>
                    <a:pt x="49" y="71"/>
                    <a:pt x="46" y="71"/>
                    <a:pt x="44" y="70"/>
                  </a:cubicBezTo>
                  <a:cubicBezTo>
                    <a:pt x="43" y="70"/>
                    <a:pt x="41" y="67"/>
                    <a:pt x="41" y="66"/>
                  </a:cubicBezTo>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23" name="Freeform 18">
              <a:extLst>
                <a:ext uri="{FF2B5EF4-FFF2-40B4-BE49-F238E27FC236}">
                  <a16:creationId xmlns:a16="http://schemas.microsoft.com/office/drawing/2014/main" id="{E170AC92-D7D4-0CEC-6EA7-71F728238314}"/>
                </a:ext>
              </a:extLst>
            </p:cNvPr>
            <p:cNvSpPr>
              <a:spLocks noEditPoints="1"/>
            </p:cNvSpPr>
            <p:nvPr userDrawn="1"/>
          </p:nvSpPr>
          <p:spPr bwMode="auto">
            <a:xfrm>
              <a:off x="7083425" y="4930775"/>
              <a:ext cx="706438" cy="884238"/>
            </a:xfrm>
            <a:custGeom>
              <a:avLst/>
              <a:gdLst>
                <a:gd name="T0" fmla="*/ 52 w 64"/>
                <a:gd name="T1" fmla="*/ 80 h 80"/>
                <a:gd name="T2" fmla="*/ 43 w 64"/>
                <a:gd name="T3" fmla="*/ 75 h 80"/>
                <a:gd name="T4" fmla="*/ 41 w 64"/>
                <a:gd name="T5" fmla="*/ 71 h 80"/>
                <a:gd name="T6" fmla="*/ 40 w 64"/>
                <a:gd name="T7" fmla="*/ 71 h 80"/>
                <a:gd name="T8" fmla="*/ 17 w 64"/>
                <a:gd name="T9" fmla="*/ 80 h 80"/>
                <a:gd name="T10" fmla="*/ 7 w 64"/>
                <a:gd name="T11" fmla="*/ 76 h 80"/>
                <a:gd name="T12" fmla="*/ 0 w 64"/>
                <a:gd name="T13" fmla="*/ 59 h 80"/>
                <a:gd name="T14" fmla="*/ 4 w 64"/>
                <a:gd name="T15" fmla="*/ 48 h 80"/>
                <a:gd name="T16" fmla="*/ 40 w 64"/>
                <a:gd name="T17" fmla="*/ 35 h 80"/>
                <a:gd name="T18" fmla="*/ 41 w 64"/>
                <a:gd name="T19" fmla="*/ 34 h 80"/>
                <a:gd name="T20" fmla="*/ 41 w 64"/>
                <a:gd name="T21" fmla="*/ 28 h 80"/>
                <a:gd name="T22" fmla="*/ 39 w 64"/>
                <a:gd name="T23" fmla="*/ 17 h 80"/>
                <a:gd name="T24" fmla="*/ 24 w 64"/>
                <a:gd name="T25" fmla="*/ 10 h 80"/>
                <a:gd name="T26" fmla="*/ 16 w 64"/>
                <a:gd name="T27" fmla="*/ 12 h 80"/>
                <a:gd name="T28" fmla="*/ 8 w 64"/>
                <a:gd name="T29" fmla="*/ 26 h 80"/>
                <a:gd name="T30" fmla="*/ 3 w 64"/>
                <a:gd name="T31" fmla="*/ 22 h 80"/>
                <a:gd name="T32" fmla="*/ 7 w 64"/>
                <a:gd name="T33" fmla="*/ 10 h 80"/>
                <a:gd name="T34" fmla="*/ 32 w 64"/>
                <a:gd name="T35" fmla="*/ 0 h 80"/>
                <a:gd name="T36" fmla="*/ 51 w 64"/>
                <a:gd name="T37" fmla="*/ 10 h 80"/>
                <a:gd name="T38" fmla="*/ 56 w 64"/>
                <a:gd name="T39" fmla="*/ 29 h 80"/>
                <a:gd name="T40" fmla="*/ 55 w 64"/>
                <a:gd name="T41" fmla="*/ 61 h 80"/>
                <a:gd name="T42" fmla="*/ 59 w 64"/>
                <a:gd name="T43" fmla="*/ 69 h 80"/>
                <a:gd name="T44" fmla="*/ 64 w 64"/>
                <a:gd name="T45" fmla="*/ 68 h 80"/>
                <a:gd name="T46" fmla="*/ 63 w 64"/>
                <a:gd name="T47" fmla="*/ 74 h 80"/>
                <a:gd name="T48" fmla="*/ 52 w 64"/>
                <a:gd name="T49" fmla="*/ 80 h 80"/>
                <a:gd name="T50" fmla="*/ 40 w 64"/>
                <a:gd name="T51" fmla="*/ 41 h 80"/>
                <a:gd name="T52" fmla="*/ 17 w 64"/>
                <a:gd name="T53" fmla="*/ 50 h 80"/>
                <a:gd name="T54" fmla="*/ 16 w 64"/>
                <a:gd name="T55" fmla="*/ 56 h 80"/>
                <a:gd name="T56" fmla="*/ 29 w 64"/>
                <a:gd name="T57" fmla="*/ 69 h 80"/>
                <a:gd name="T58" fmla="*/ 39 w 64"/>
                <a:gd name="T59" fmla="*/ 66 h 80"/>
                <a:gd name="T60" fmla="*/ 41 w 64"/>
                <a:gd name="T61" fmla="*/ 62 h 80"/>
                <a:gd name="T62" fmla="*/ 41 w 64"/>
                <a:gd name="T63" fmla="*/ 42 h 80"/>
                <a:gd name="T64" fmla="*/ 40 w 64"/>
                <a:gd name="T65" fmla="*/ 41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64" h="80">
                  <a:moveTo>
                    <a:pt x="52" y="80"/>
                  </a:moveTo>
                  <a:cubicBezTo>
                    <a:pt x="47" y="80"/>
                    <a:pt x="44" y="78"/>
                    <a:pt x="43" y="75"/>
                  </a:cubicBezTo>
                  <a:cubicBezTo>
                    <a:pt x="42" y="74"/>
                    <a:pt x="41" y="72"/>
                    <a:pt x="41" y="71"/>
                  </a:cubicBezTo>
                  <a:cubicBezTo>
                    <a:pt x="41" y="71"/>
                    <a:pt x="40" y="70"/>
                    <a:pt x="40" y="71"/>
                  </a:cubicBezTo>
                  <a:cubicBezTo>
                    <a:pt x="31" y="77"/>
                    <a:pt x="22" y="80"/>
                    <a:pt x="17" y="80"/>
                  </a:cubicBezTo>
                  <a:cubicBezTo>
                    <a:pt x="14" y="80"/>
                    <a:pt x="10" y="79"/>
                    <a:pt x="7" y="76"/>
                  </a:cubicBezTo>
                  <a:cubicBezTo>
                    <a:pt x="3" y="71"/>
                    <a:pt x="0" y="66"/>
                    <a:pt x="0" y="59"/>
                  </a:cubicBezTo>
                  <a:cubicBezTo>
                    <a:pt x="0" y="55"/>
                    <a:pt x="3" y="49"/>
                    <a:pt x="4" y="48"/>
                  </a:cubicBezTo>
                  <a:cubicBezTo>
                    <a:pt x="10" y="44"/>
                    <a:pt x="33" y="39"/>
                    <a:pt x="40" y="35"/>
                  </a:cubicBezTo>
                  <a:cubicBezTo>
                    <a:pt x="40" y="35"/>
                    <a:pt x="41" y="34"/>
                    <a:pt x="41" y="34"/>
                  </a:cubicBezTo>
                  <a:cubicBezTo>
                    <a:pt x="42" y="32"/>
                    <a:pt x="41" y="30"/>
                    <a:pt x="41" y="28"/>
                  </a:cubicBezTo>
                  <a:cubicBezTo>
                    <a:pt x="41" y="25"/>
                    <a:pt x="41" y="20"/>
                    <a:pt x="39" y="17"/>
                  </a:cubicBezTo>
                  <a:cubicBezTo>
                    <a:pt x="35" y="12"/>
                    <a:pt x="30" y="10"/>
                    <a:pt x="24" y="10"/>
                  </a:cubicBezTo>
                  <a:cubicBezTo>
                    <a:pt x="20" y="10"/>
                    <a:pt x="17" y="11"/>
                    <a:pt x="16" y="12"/>
                  </a:cubicBezTo>
                  <a:cubicBezTo>
                    <a:pt x="14" y="13"/>
                    <a:pt x="11" y="19"/>
                    <a:pt x="8" y="26"/>
                  </a:cubicBezTo>
                  <a:cubicBezTo>
                    <a:pt x="8" y="26"/>
                    <a:pt x="3" y="23"/>
                    <a:pt x="3" y="22"/>
                  </a:cubicBezTo>
                  <a:cubicBezTo>
                    <a:pt x="3" y="19"/>
                    <a:pt x="6" y="12"/>
                    <a:pt x="7" y="10"/>
                  </a:cubicBezTo>
                  <a:cubicBezTo>
                    <a:pt x="15" y="5"/>
                    <a:pt x="27" y="0"/>
                    <a:pt x="32" y="0"/>
                  </a:cubicBezTo>
                  <a:cubicBezTo>
                    <a:pt x="41" y="0"/>
                    <a:pt x="47" y="4"/>
                    <a:pt x="51" y="10"/>
                  </a:cubicBezTo>
                  <a:cubicBezTo>
                    <a:pt x="54" y="15"/>
                    <a:pt x="56" y="22"/>
                    <a:pt x="56" y="29"/>
                  </a:cubicBezTo>
                  <a:cubicBezTo>
                    <a:pt x="56" y="39"/>
                    <a:pt x="55" y="54"/>
                    <a:pt x="55" y="61"/>
                  </a:cubicBezTo>
                  <a:cubicBezTo>
                    <a:pt x="55" y="65"/>
                    <a:pt x="55" y="69"/>
                    <a:pt x="59" y="69"/>
                  </a:cubicBezTo>
                  <a:cubicBezTo>
                    <a:pt x="61" y="69"/>
                    <a:pt x="61" y="69"/>
                    <a:pt x="64" y="68"/>
                  </a:cubicBezTo>
                  <a:cubicBezTo>
                    <a:pt x="64" y="69"/>
                    <a:pt x="64" y="73"/>
                    <a:pt x="63" y="74"/>
                  </a:cubicBezTo>
                  <a:cubicBezTo>
                    <a:pt x="63" y="74"/>
                    <a:pt x="59" y="80"/>
                    <a:pt x="52" y="80"/>
                  </a:cubicBezTo>
                  <a:moveTo>
                    <a:pt x="40" y="41"/>
                  </a:moveTo>
                  <a:cubicBezTo>
                    <a:pt x="33" y="44"/>
                    <a:pt x="21" y="48"/>
                    <a:pt x="17" y="50"/>
                  </a:cubicBezTo>
                  <a:cubicBezTo>
                    <a:pt x="17" y="50"/>
                    <a:pt x="16" y="54"/>
                    <a:pt x="16" y="56"/>
                  </a:cubicBezTo>
                  <a:cubicBezTo>
                    <a:pt x="16" y="64"/>
                    <a:pt x="21" y="69"/>
                    <a:pt x="29" y="69"/>
                  </a:cubicBezTo>
                  <a:cubicBezTo>
                    <a:pt x="31" y="69"/>
                    <a:pt x="36" y="68"/>
                    <a:pt x="39" y="66"/>
                  </a:cubicBezTo>
                  <a:cubicBezTo>
                    <a:pt x="40" y="65"/>
                    <a:pt x="41" y="64"/>
                    <a:pt x="41" y="62"/>
                  </a:cubicBezTo>
                  <a:cubicBezTo>
                    <a:pt x="41" y="58"/>
                    <a:pt x="41" y="45"/>
                    <a:pt x="41" y="42"/>
                  </a:cubicBezTo>
                  <a:cubicBezTo>
                    <a:pt x="41" y="42"/>
                    <a:pt x="41" y="41"/>
                    <a:pt x="40" y="41"/>
                  </a:cubicBezTo>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24" name="Freeform 19">
              <a:extLst>
                <a:ext uri="{FF2B5EF4-FFF2-40B4-BE49-F238E27FC236}">
                  <a16:creationId xmlns:a16="http://schemas.microsoft.com/office/drawing/2014/main" id="{6C6CAC32-FC36-F5FD-5FB8-9527EE5BFC79}"/>
                </a:ext>
              </a:extLst>
            </p:cNvPr>
            <p:cNvSpPr>
              <a:spLocks/>
            </p:cNvSpPr>
            <p:nvPr userDrawn="1"/>
          </p:nvSpPr>
          <p:spPr bwMode="auto">
            <a:xfrm>
              <a:off x="7854950" y="4930775"/>
              <a:ext cx="641350" cy="873125"/>
            </a:xfrm>
            <a:custGeom>
              <a:avLst/>
              <a:gdLst>
                <a:gd name="T0" fmla="*/ 58 w 58"/>
                <a:gd name="T1" fmla="*/ 4 h 79"/>
                <a:gd name="T2" fmla="*/ 58 w 58"/>
                <a:gd name="T3" fmla="*/ 7 h 79"/>
                <a:gd name="T4" fmla="*/ 52 w 58"/>
                <a:gd name="T5" fmla="*/ 19 h 79"/>
                <a:gd name="T6" fmla="*/ 50 w 58"/>
                <a:gd name="T7" fmla="*/ 20 h 79"/>
                <a:gd name="T8" fmla="*/ 38 w 58"/>
                <a:gd name="T9" fmla="*/ 14 h 79"/>
                <a:gd name="T10" fmla="*/ 28 w 58"/>
                <a:gd name="T11" fmla="*/ 22 h 79"/>
                <a:gd name="T12" fmla="*/ 26 w 58"/>
                <a:gd name="T13" fmla="*/ 29 h 79"/>
                <a:gd name="T14" fmla="*/ 27 w 58"/>
                <a:gd name="T15" fmla="*/ 65 h 79"/>
                <a:gd name="T16" fmla="*/ 31 w 58"/>
                <a:gd name="T17" fmla="*/ 71 h 79"/>
                <a:gd name="T18" fmla="*/ 40 w 58"/>
                <a:gd name="T19" fmla="*/ 73 h 79"/>
                <a:gd name="T20" fmla="*/ 39 w 58"/>
                <a:gd name="T21" fmla="*/ 79 h 79"/>
                <a:gd name="T22" fmla="*/ 19 w 58"/>
                <a:gd name="T23" fmla="*/ 78 h 79"/>
                <a:gd name="T24" fmla="*/ 0 w 58"/>
                <a:gd name="T25" fmla="*/ 79 h 79"/>
                <a:gd name="T26" fmla="*/ 0 w 58"/>
                <a:gd name="T27" fmla="*/ 73 h 79"/>
                <a:gd name="T28" fmla="*/ 8 w 58"/>
                <a:gd name="T29" fmla="*/ 72 h 79"/>
                <a:gd name="T30" fmla="*/ 11 w 58"/>
                <a:gd name="T31" fmla="*/ 66 h 79"/>
                <a:gd name="T32" fmla="*/ 12 w 58"/>
                <a:gd name="T33" fmla="*/ 34 h 79"/>
                <a:gd name="T34" fmla="*/ 12 w 58"/>
                <a:gd name="T35" fmla="*/ 19 h 79"/>
                <a:gd name="T36" fmla="*/ 1 w 58"/>
                <a:gd name="T37" fmla="*/ 11 h 79"/>
                <a:gd name="T38" fmla="*/ 2 w 58"/>
                <a:gd name="T39" fmla="*/ 7 h 79"/>
                <a:gd name="T40" fmla="*/ 25 w 58"/>
                <a:gd name="T41" fmla="*/ 0 h 79"/>
                <a:gd name="T42" fmla="*/ 26 w 58"/>
                <a:gd name="T43" fmla="*/ 0 h 79"/>
                <a:gd name="T44" fmla="*/ 26 w 58"/>
                <a:gd name="T45" fmla="*/ 15 h 79"/>
                <a:gd name="T46" fmla="*/ 27 w 58"/>
                <a:gd name="T47" fmla="*/ 16 h 79"/>
                <a:gd name="T48" fmla="*/ 39 w 58"/>
                <a:gd name="T49" fmla="*/ 3 h 79"/>
                <a:gd name="T50" fmla="*/ 49 w 58"/>
                <a:gd name="T51" fmla="*/ 0 h 79"/>
                <a:gd name="T52" fmla="*/ 58 w 58"/>
                <a:gd name="T53" fmla="*/ 4 h 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58" h="79">
                  <a:moveTo>
                    <a:pt x="58" y="4"/>
                  </a:moveTo>
                  <a:cubicBezTo>
                    <a:pt x="58" y="5"/>
                    <a:pt x="58" y="6"/>
                    <a:pt x="58" y="7"/>
                  </a:cubicBezTo>
                  <a:cubicBezTo>
                    <a:pt x="57" y="9"/>
                    <a:pt x="54" y="17"/>
                    <a:pt x="52" y="19"/>
                  </a:cubicBezTo>
                  <a:cubicBezTo>
                    <a:pt x="52" y="19"/>
                    <a:pt x="50" y="20"/>
                    <a:pt x="50" y="20"/>
                  </a:cubicBezTo>
                  <a:cubicBezTo>
                    <a:pt x="47" y="17"/>
                    <a:pt x="42" y="14"/>
                    <a:pt x="38" y="14"/>
                  </a:cubicBezTo>
                  <a:cubicBezTo>
                    <a:pt x="34" y="14"/>
                    <a:pt x="30" y="18"/>
                    <a:pt x="28" y="22"/>
                  </a:cubicBezTo>
                  <a:cubicBezTo>
                    <a:pt x="27" y="23"/>
                    <a:pt x="26" y="26"/>
                    <a:pt x="26" y="29"/>
                  </a:cubicBezTo>
                  <a:cubicBezTo>
                    <a:pt x="26" y="42"/>
                    <a:pt x="26" y="61"/>
                    <a:pt x="27" y="65"/>
                  </a:cubicBezTo>
                  <a:cubicBezTo>
                    <a:pt x="27" y="68"/>
                    <a:pt x="28" y="70"/>
                    <a:pt x="31" y="71"/>
                  </a:cubicBezTo>
                  <a:cubicBezTo>
                    <a:pt x="34" y="72"/>
                    <a:pt x="36" y="73"/>
                    <a:pt x="40" y="73"/>
                  </a:cubicBezTo>
                  <a:cubicBezTo>
                    <a:pt x="41" y="74"/>
                    <a:pt x="40" y="78"/>
                    <a:pt x="39" y="79"/>
                  </a:cubicBezTo>
                  <a:cubicBezTo>
                    <a:pt x="37" y="79"/>
                    <a:pt x="27" y="78"/>
                    <a:pt x="19" y="78"/>
                  </a:cubicBezTo>
                  <a:cubicBezTo>
                    <a:pt x="13" y="78"/>
                    <a:pt x="4" y="79"/>
                    <a:pt x="0" y="79"/>
                  </a:cubicBezTo>
                  <a:cubicBezTo>
                    <a:pt x="0" y="78"/>
                    <a:pt x="0" y="74"/>
                    <a:pt x="0" y="73"/>
                  </a:cubicBezTo>
                  <a:cubicBezTo>
                    <a:pt x="3" y="73"/>
                    <a:pt x="6" y="72"/>
                    <a:pt x="8" y="72"/>
                  </a:cubicBezTo>
                  <a:cubicBezTo>
                    <a:pt x="10" y="71"/>
                    <a:pt x="11" y="70"/>
                    <a:pt x="11" y="66"/>
                  </a:cubicBezTo>
                  <a:cubicBezTo>
                    <a:pt x="12" y="63"/>
                    <a:pt x="12" y="47"/>
                    <a:pt x="12" y="34"/>
                  </a:cubicBezTo>
                  <a:cubicBezTo>
                    <a:pt x="12" y="27"/>
                    <a:pt x="12" y="21"/>
                    <a:pt x="12" y="19"/>
                  </a:cubicBezTo>
                  <a:cubicBezTo>
                    <a:pt x="11" y="16"/>
                    <a:pt x="10" y="14"/>
                    <a:pt x="1" y="11"/>
                  </a:cubicBezTo>
                  <a:cubicBezTo>
                    <a:pt x="1" y="10"/>
                    <a:pt x="1" y="7"/>
                    <a:pt x="2" y="7"/>
                  </a:cubicBezTo>
                  <a:cubicBezTo>
                    <a:pt x="9" y="6"/>
                    <a:pt x="20" y="3"/>
                    <a:pt x="25" y="0"/>
                  </a:cubicBezTo>
                  <a:cubicBezTo>
                    <a:pt x="26" y="0"/>
                    <a:pt x="26" y="0"/>
                    <a:pt x="26" y="0"/>
                  </a:cubicBezTo>
                  <a:cubicBezTo>
                    <a:pt x="26" y="3"/>
                    <a:pt x="26" y="12"/>
                    <a:pt x="26" y="15"/>
                  </a:cubicBezTo>
                  <a:cubicBezTo>
                    <a:pt x="26" y="16"/>
                    <a:pt x="27" y="16"/>
                    <a:pt x="27" y="16"/>
                  </a:cubicBezTo>
                  <a:cubicBezTo>
                    <a:pt x="31" y="11"/>
                    <a:pt x="35" y="7"/>
                    <a:pt x="39" y="3"/>
                  </a:cubicBezTo>
                  <a:cubicBezTo>
                    <a:pt x="42" y="1"/>
                    <a:pt x="45" y="0"/>
                    <a:pt x="49" y="0"/>
                  </a:cubicBezTo>
                  <a:cubicBezTo>
                    <a:pt x="52" y="0"/>
                    <a:pt x="56" y="1"/>
                    <a:pt x="58" y="4"/>
                  </a:cubicBezTo>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25" name="Freeform 20">
              <a:extLst>
                <a:ext uri="{FF2B5EF4-FFF2-40B4-BE49-F238E27FC236}">
                  <a16:creationId xmlns:a16="http://schemas.microsoft.com/office/drawing/2014/main" id="{A4821825-693E-C936-6493-3E921D4E5013}"/>
                </a:ext>
              </a:extLst>
            </p:cNvPr>
            <p:cNvSpPr>
              <a:spLocks/>
            </p:cNvSpPr>
            <p:nvPr userDrawn="1"/>
          </p:nvSpPr>
          <p:spPr bwMode="auto">
            <a:xfrm>
              <a:off x="8572500" y="4665663"/>
              <a:ext cx="530225" cy="1149350"/>
            </a:xfrm>
            <a:custGeom>
              <a:avLst/>
              <a:gdLst>
                <a:gd name="T0" fmla="*/ 24 w 48"/>
                <a:gd name="T1" fmla="*/ 36 h 104"/>
                <a:gd name="T2" fmla="*/ 24 w 48"/>
                <a:gd name="T3" fmla="*/ 37 h 104"/>
                <a:gd name="T4" fmla="*/ 24 w 48"/>
                <a:gd name="T5" fmla="*/ 72 h 104"/>
                <a:gd name="T6" fmla="*/ 25 w 48"/>
                <a:gd name="T7" fmla="*/ 86 h 104"/>
                <a:gd name="T8" fmla="*/ 36 w 48"/>
                <a:gd name="T9" fmla="*/ 93 h 104"/>
                <a:gd name="T10" fmla="*/ 48 w 48"/>
                <a:gd name="T11" fmla="*/ 90 h 104"/>
                <a:gd name="T12" fmla="*/ 47 w 48"/>
                <a:gd name="T13" fmla="*/ 96 h 104"/>
                <a:gd name="T14" fmla="*/ 28 w 48"/>
                <a:gd name="T15" fmla="*/ 104 h 104"/>
                <a:gd name="T16" fmla="*/ 12 w 48"/>
                <a:gd name="T17" fmla="*/ 95 h 104"/>
                <a:gd name="T18" fmla="*/ 9 w 48"/>
                <a:gd name="T19" fmla="*/ 73 h 104"/>
                <a:gd name="T20" fmla="*/ 9 w 48"/>
                <a:gd name="T21" fmla="*/ 38 h 104"/>
                <a:gd name="T22" fmla="*/ 8 w 48"/>
                <a:gd name="T23" fmla="*/ 36 h 104"/>
                <a:gd name="T24" fmla="*/ 0 w 48"/>
                <a:gd name="T25" fmla="*/ 35 h 104"/>
                <a:gd name="T26" fmla="*/ 2 w 48"/>
                <a:gd name="T27" fmla="*/ 29 h 104"/>
                <a:gd name="T28" fmla="*/ 8 w 48"/>
                <a:gd name="T29" fmla="*/ 27 h 104"/>
                <a:gd name="T30" fmla="*/ 9 w 48"/>
                <a:gd name="T31" fmla="*/ 25 h 104"/>
                <a:gd name="T32" fmla="*/ 9 w 48"/>
                <a:gd name="T33" fmla="*/ 9 h 104"/>
                <a:gd name="T34" fmla="*/ 21 w 48"/>
                <a:gd name="T35" fmla="*/ 0 h 104"/>
                <a:gd name="T36" fmla="*/ 25 w 48"/>
                <a:gd name="T37" fmla="*/ 0 h 104"/>
                <a:gd name="T38" fmla="*/ 24 w 48"/>
                <a:gd name="T39" fmla="*/ 25 h 104"/>
                <a:gd name="T40" fmla="*/ 25 w 48"/>
                <a:gd name="T41" fmla="*/ 27 h 104"/>
                <a:gd name="T42" fmla="*/ 48 w 48"/>
                <a:gd name="T43" fmla="*/ 26 h 104"/>
                <a:gd name="T44" fmla="*/ 46 w 48"/>
                <a:gd name="T45" fmla="*/ 36 h 104"/>
                <a:gd name="T46" fmla="*/ 24 w 48"/>
                <a:gd name="T47" fmla="*/ 36 h 1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48" h="104">
                  <a:moveTo>
                    <a:pt x="24" y="36"/>
                  </a:moveTo>
                  <a:cubicBezTo>
                    <a:pt x="24" y="36"/>
                    <a:pt x="24" y="37"/>
                    <a:pt x="24" y="37"/>
                  </a:cubicBezTo>
                  <a:cubicBezTo>
                    <a:pt x="23" y="46"/>
                    <a:pt x="23" y="63"/>
                    <a:pt x="24" y="72"/>
                  </a:cubicBezTo>
                  <a:cubicBezTo>
                    <a:pt x="24" y="80"/>
                    <a:pt x="24" y="83"/>
                    <a:pt x="25" y="86"/>
                  </a:cubicBezTo>
                  <a:cubicBezTo>
                    <a:pt x="26" y="91"/>
                    <a:pt x="31" y="93"/>
                    <a:pt x="36" y="93"/>
                  </a:cubicBezTo>
                  <a:cubicBezTo>
                    <a:pt x="41" y="93"/>
                    <a:pt x="44" y="92"/>
                    <a:pt x="48" y="90"/>
                  </a:cubicBezTo>
                  <a:cubicBezTo>
                    <a:pt x="48" y="91"/>
                    <a:pt x="48" y="95"/>
                    <a:pt x="47" y="96"/>
                  </a:cubicBezTo>
                  <a:cubicBezTo>
                    <a:pt x="43" y="102"/>
                    <a:pt x="34" y="104"/>
                    <a:pt x="28" y="104"/>
                  </a:cubicBezTo>
                  <a:cubicBezTo>
                    <a:pt x="21" y="104"/>
                    <a:pt x="15" y="101"/>
                    <a:pt x="12" y="95"/>
                  </a:cubicBezTo>
                  <a:cubicBezTo>
                    <a:pt x="9" y="91"/>
                    <a:pt x="9" y="86"/>
                    <a:pt x="9" y="73"/>
                  </a:cubicBezTo>
                  <a:cubicBezTo>
                    <a:pt x="9" y="63"/>
                    <a:pt x="9" y="45"/>
                    <a:pt x="9" y="38"/>
                  </a:cubicBezTo>
                  <a:cubicBezTo>
                    <a:pt x="9" y="37"/>
                    <a:pt x="9" y="36"/>
                    <a:pt x="8" y="36"/>
                  </a:cubicBezTo>
                  <a:cubicBezTo>
                    <a:pt x="0" y="35"/>
                    <a:pt x="0" y="35"/>
                    <a:pt x="0" y="35"/>
                  </a:cubicBezTo>
                  <a:cubicBezTo>
                    <a:pt x="0" y="34"/>
                    <a:pt x="1" y="29"/>
                    <a:pt x="2" y="29"/>
                  </a:cubicBezTo>
                  <a:cubicBezTo>
                    <a:pt x="5" y="28"/>
                    <a:pt x="7" y="27"/>
                    <a:pt x="8" y="27"/>
                  </a:cubicBezTo>
                  <a:cubicBezTo>
                    <a:pt x="8" y="27"/>
                    <a:pt x="9" y="26"/>
                    <a:pt x="9" y="25"/>
                  </a:cubicBezTo>
                  <a:cubicBezTo>
                    <a:pt x="9" y="9"/>
                    <a:pt x="9" y="9"/>
                    <a:pt x="9" y="9"/>
                  </a:cubicBezTo>
                  <a:cubicBezTo>
                    <a:pt x="12" y="8"/>
                    <a:pt x="19" y="3"/>
                    <a:pt x="21" y="0"/>
                  </a:cubicBezTo>
                  <a:cubicBezTo>
                    <a:pt x="22" y="0"/>
                    <a:pt x="24" y="0"/>
                    <a:pt x="25" y="0"/>
                  </a:cubicBezTo>
                  <a:cubicBezTo>
                    <a:pt x="24" y="3"/>
                    <a:pt x="24" y="12"/>
                    <a:pt x="24" y="25"/>
                  </a:cubicBezTo>
                  <a:cubicBezTo>
                    <a:pt x="24" y="26"/>
                    <a:pt x="24" y="27"/>
                    <a:pt x="25" y="27"/>
                  </a:cubicBezTo>
                  <a:cubicBezTo>
                    <a:pt x="34" y="27"/>
                    <a:pt x="45" y="26"/>
                    <a:pt x="48" y="26"/>
                  </a:cubicBezTo>
                  <a:cubicBezTo>
                    <a:pt x="47" y="28"/>
                    <a:pt x="46" y="33"/>
                    <a:pt x="46" y="36"/>
                  </a:cubicBezTo>
                  <a:cubicBezTo>
                    <a:pt x="41" y="36"/>
                    <a:pt x="32" y="36"/>
                    <a:pt x="24" y="36"/>
                  </a:cubicBezTo>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26" name="Freeform 21">
              <a:extLst>
                <a:ext uri="{FF2B5EF4-FFF2-40B4-BE49-F238E27FC236}">
                  <a16:creationId xmlns:a16="http://schemas.microsoft.com/office/drawing/2014/main" id="{B87821F1-CF85-EBBF-CC57-17D707677A61}"/>
                </a:ext>
              </a:extLst>
            </p:cNvPr>
            <p:cNvSpPr>
              <a:spLocks/>
            </p:cNvSpPr>
            <p:nvPr userDrawn="1"/>
          </p:nvSpPr>
          <p:spPr bwMode="auto">
            <a:xfrm>
              <a:off x="9169400" y="4930775"/>
              <a:ext cx="992188" cy="873125"/>
            </a:xfrm>
            <a:custGeom>
              <a:avLst/>
              <a:gdLst>
                <a:gd name="T0" fmla="*/ 8 w 90"/>
                <a:gd name="T1" fmla="*/ 72 h 79"/>
                <a:gd name="T2" fmla="*/ 12 w 90"/>
                <a:gd name="T3" fmla="*/ 65 h 79"/>
                <a:gd name="T4" fmla="*/ 12 w 90"/>
                <a:gd name="T5" fmla="*/ 34 h 79"/>
                <a:gd name="T6" fmla="*/ 12 w 90"/>
                <a:gd name="T7" fmla="*/ 18 h 79"/>
                <a:gd name="T8" fmla="*/ 2 w 90"/>
                <a:gd name="T9" fmla="*/ 11 h 79"/>
                <a:gd name="T10" fmla="*/ 3 w 90"/>
                <a:gd name="T11" fmla="*/ 7 h 79"/>
                <a:gd name="T12" fmla="*/ 26 w 90"/>
                <a:gd name="T13" fmla="*/ 0 h 79"/>
                <a:gd name="T14" fmla="*/ 27 w 90"/>
                <a:gd name="T15" fmla="*/ 1 h 79"/>
                <a:gd name="T16" fmla="*/ 27 w 90"/>
                <a:gd name="T17" fmla="*/ 12 h 79"/>
                <a:gd name="T18" fmla="*/ 28 w 90"/>
                <a:gd name="T19" fmla="*/ 12 h 79"/>
                <a:gd name="T20" fmla="*/ 54 w 90"/>
                <a:gd name="T21" fmla="*/ 0 h 79"/>
                <a:gd name="T22" fmla="*/ 72 w 90"/>
                <a:gd name="T23" fmla="*/ 10 h 79"/>
                <a:gd name="T24" fmla="*/ 77 w 90"/>
                <a:gd name="T25" fmla="*/ 32 h 79"/>
                <a:gd name="T26" fmla="*/ 78 w 90"/>
                <a:gd name="T27" fmla="*/ 67 h 79"/>
                <a:gd name="T28" fmla="*/ 79 w 90"/>
                <a:gd name="T29" fmla="*/ 71 h 79"/>
                <a:gd name="T30" fmla="*/ 89 w 90"/>
                <a:gd name="T31" fmla="*/ 73 h 79"/>
                <a:gd name="T32" fmla="*/ 88 w 90"/>
                <a:gd name="T33" fmla="*/ 79 h 79"/>
                <a:gd name="T34" fmla="*/ 70 w 90"/>
                <a:gd name="T35" fmla="*/ 78 h 79"/>
                <a:gd name="T36" fmla="*/ 51 w 90"/>
                <a:gd name="T37" fmla="*/ 79 h 79"/>
                <a:gd name="T38" fmla="*/ 51 w 90"/>
                <a:gd name="T39" fmla="*/ 73 h 79"/>
                <a:gd name="T40" fmla="*/ 59 w 90"/>
                <a:gd name="T41" fmla="*/ 72 h 79"/>
                <a:gd name="T42" fmla="*/ 62 w 90"/>
                <a:gd name="T43" fmla="*/ 64 h 79"/>
                <a:gd name="T44" fmla="*/ 62 w 90"/>
                <a:gd name="T45" fmla="*/ 27 h 79"/>
                <a:gd name="T46" fmla="*/ 56 w 90"/>
                <a:gd name="T47" fmla="*/ 16 h 79"/>
                <a:gd name="T48" fmla="*/ 45 w 90"/>
                <a:gd name="T49" fmla="*/ 11 h 79"/>
                <a:gd name="T50" fmla="*/ 29 w 90"/>
                <a:gd name="T51" fmla="*/ 17 h 79"/>
                <a:gd name="T52" fmla="*/ 27 w 90"/>
                <a:gd name="T53" fmla="*/ 24 h 79"/>
                <a:gd name="T54" fmla="*/ 27 w 90"/>
                <a:gd name="T55" fmla="*/ 65 h 79"/>
                <a:gd name="T56" fmla="*/ 31 w 90"/>
                <a:gd name="T57" fmla="*/ 72 h 79"/>
                <a:gd name="T58" fmla="*/ 39 w 90"/>
                <a:gd name="T59" fmla="*/ 73 h 79"/>
                <a:gd name="T60" fmla="*/ 38 w 90"/>
                <a:gd name="T61" fmla="*/ 79 h 79"/>
                <a:gd name="T62" fmla="*/ 20 w 90"/>
                <a:gd name="T63" fmla="*/ 78 h 79"/>
                <a:gd name="T64" fmla="*/ 1 w 90"/>
                <a:gd name="T65" fmla="*/ 79 h 79"/>
                <a:gd name="T66" fmla="*/ 1 w 90"/>
                <a:gd name="T67" fmla="*/ 73 h 79"/>
                <a:gd name="T68" fmla="*/ 8 w 90"/>
                <a:gd name="T69" fmla="*/ 72 h 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90" h="79">
                  <a:moveTo>
                    <a:pt x="8" y="72"/>
                  </a:moveTo>
                  <a:cubicBezTo>
                    <a:pt x="11" y="71"/>
                    <a:pt x="12" y="68"/>
                    <a:pt x="12" y="65"/>
                  </a:cubicBezTo>
                  <a:cubicBezTo>
                    <a:pt x="12" y="59"/>
                    <a:pt x="12" y="46"/>
                    <a:pt x="12" y="34"/>
                  </a:cubicBezTo>
                  <a:cubicBezTo>
                    <a:pt x="12" y="26"/>
                    <a:pt x="12" y="21"/>
                    <a:pt x="12" y="18"/>
                  </a:cubicBezTo>
                  <a:cubicBezTo>
                    <a:pt x="11" y="16"/>
                    <a:pt x="9" y="14"/>
                    <a:pt x="2" y="11"/>
                  </a:cubicBezTo>
                  <a:cubicBezTo>
                    <a:pt x="2" y="10"/>
                    <a:pt x="2" y="7"/>
                    <a:pt x="3" y="7"/>
                  </a:cubicBezTo>
                  <a:cubicBezTo>
                    <a:pt x="11" y="6"/>
                    <a:pt x="22" y="2"/>
                    <a:pt x="26" y="0"/>
                  </a:cubicBezTo>
                  <a:cubicBezTo>
                    <a:pt x="27" y="0"/>
                    <a:pt x="27" y="0"/>
                    <a:pt x="27" y="1"/>
                  </a:cubicBezTo>
                  <a:cubicBezTo>
                    <a:pt x="27" y="3"/>
                    <a:pt x="27" y="9"/>
                    <a:pt x="27" y="12"/>
                  </a:cubicBezTo>
                  <a:cubicBezTo>
                    <a:pt x="27" y="12"/>
                    <a:pt x="27" y="12"/>
                    <a:pt x="28" y="12"/>
                  </a:cubicBezTo>
                  <a:cubicBezTo>
                    <a:pt x="38" y="4"/>
                    <a:pt x="47" y="0"/>
                    <a:pt x="54" y="0"/>
                  </a:cubicBezTo>
                  <a:cubicBezTo>
                    <a:pt x="62" y="0"/>
                    <a:pt x="68" y="3"/>
                    <a:pt x="72" y="10"/>
                  </a:cubicBezTo>
                  <a:cubicBezTo>
                    <a:pt x="76" y="16"/>
                    <a:pt x="77" y="23"/>
                    <a:pt x="77" y="32"/>
                  </a:cubicBezTo>
                  <a:cubicBezTo>
                    <a:pt x="77" y="43"/>
                    <a:pt x="77" y="60"/>
                    <a:pt x="78" y="67"/>
                  </a:cubicBezTo>
                  <a:cubicBezTo>
                    <a:pt x="78" y="69"/>
                    <a:pt x="78" y="70"/>
                    <a:pt x="79" y="71"/>
                  </a:cubicBezTo>
                  <a:cubicBezTo>
                    <a:pt x="83" y="72"/>
                    <a:pt x="85" y="73"/>
                    <a:pt x="89" y="73"/>
                  </a:cubicBezTo>
                  <a:cubicBezTo>
                    <a:pt x="90" y="74"/>
                    <a:pt x="89" y="78"/>
                    <a:pt x="88" y="79"/>
                  </a:cubicBezTo>
                  <a:cubicBezTo>
                    <a:pt x="86" y="79"/>
                    <a:pt x="80" y="78"/>
                    <a:pt x="70" y="78"/>
                  </a:cubicBezTo>
                  <a:cubicBezTo>
                    <a:pt x="61" y="78"/>
                    <a:pt x="56" y="79"/>
                    <a:pt x="51" y="79"/>
                  </a:cubicBezTo>
                  <a:cubicBezTo>
                    <a:pt x="51" y="78"/>
                    <a:pt x="50" y="74"/>
                    <a:pt x="51" y="73"/>
                  </a:cubicBezTo>
                  <a:cubicBezTo>
                    <a:pt x="55" y="73"/>
                    <a:pt x="58" y="72"/>
                    <a:pt x="59" y="72"/>
                  </a:cubicBezTo>
                  <a:cubicBezTo>
                    <a:pt x="62" y="71"/>
                    <a:pt x="62" y="69"/>
                    <a:pt x="62" y="64"/>
                  </a:cubicBezTo>
                  <a:cubicBezTo>
                    <a:pt x="63" y="53"/>
                    <a:pt x="63" y="34"/>
                    <a:pt x="62" y="27"/>
                  </a:cubicBezTo>
                  <a:cubicBezTo>
                    <a:pt x="61" y="24"/>
                    <a:pt x="60" y="19"/>
                    <a:pt x="56" y="16"/>
                  </a:cubicBezTo>
                  <a:cubicBezTo>
                    <a:pt x="54" y="13"/>
                    <a:pt x="50" y="11"/>
                    <a:pt x="45" y="11"/>
                  </a:cubicBezTo>
                  <a:cubicBezTo>
                    <a:pt x="39" y="11"/>
                    <a:pt x="33" y="13"/>
                    <a:pt x="29" y="17"/>
                  </a:cubicBezTo>
                  <a:cubicBezTo>
                    <a:pt x="28" y="18"/>
                    <a:pt x="27" y="20"/>
                    <a:pt x="27" y="24"/>
                  </a:cubicBezTo>
                  <a:cubicBezTo>
                    <a:pt x="27" y="38"/>
                    <a:pt x="27" y="56"/>
                    <a:pt x="27" y="65"/>
                  </a:cubicBezTo>
                  <a:cubicBezTo>
                    <a:pt x="27" y="70"/>
                    <a:pt x="28" y="71"/>
                    <a:pt x="31" y="72"/>
                  </a:cubicBezTo>
                  <a:cubicBezTo>
                    <a:pt x="33" y="72"/>
                    <a:pt x="36" y="73"/>
                    <a:pt x="39" y="73"/>
                  </a:cubicBezTo>
                  <a:cubicBezTo>
                    <a:pt x="39" y="74"/>
                    <a:pt x="39" y="78"/>
                    <a:pt x="38" y="79"/>
                  </a:cubicBezTo>
                  <a:cubicBezTo>
                    <a:pt x="35" y="79"/>
                    <a:pt x="30" y="78"/>
                    <a:pt x="20" y="78"/>
                  </a:cubicBezTo>
                  <a:cubicBezTo>
                    <a:pt x="10" y="78"/>
                    <a:pt x="3" y="79"/>
                    <a:pt x="1" y="79"/>
                  </a:cubicBezTo>
                  <a:cubicBezTo>
                    <a:pt x="0" y="78"/>
                    <a:pt x="0" y="74"/>
                    <a:pt x="1" y="73"/>
                  </a:cubicBezTo>
                  <a:cubicBezTo>
                    <a:pt x="4" y="73"/>
                    <a:pt x="6" y="72"/>
                    <a:pt x="8" y="72"/>
                  </a:cubicBezTo>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27" name="Freeform 22">
              <a:extLst>
                <a:ext uri="{FF2B5EF4-FFF2-40B4-BE49-F238E27FC236}">
                  <a16:creationId xmlns:a16="http://schemas.microsoft.com/office/drawing/2014/main" id="{0B3A0E22-B22A-D9E8-40FC-8295D5BC3CCD}"/>
                </a:ext>
              </a:extLst>
            </p:cNvPr>
            <p:cNvSpPr>
              <a:spLocks/>
            </p:cNvSpPr>
            <p:nvPr userDrawn="1"/>
          </p:nvSpPr>
          <p:spPr bwMode="auto">
            <a:xfrm>
              <a:off x="10923588" y="4930775"/>
              <a:ext cx="650875" cy="873125"/>
            </a:xfrm>
            <a:custGeom>
              <a:avLst/>
              <a:gdLst>
                <a:gd name="T0" fmla="*/ 58 w 59"/>
                <a:gd name="T1" fmla="*/ 4 h 79"/>
                <a:gd name="T2" fmla="*/ 58 w 59"/>
                <a:gd name="T3" fmla="*/ 7 h 79"/>
                <a:gd name="T4" fmla="*/ 52 w 59"/>
                <a:gd name="T5" fmla="*/ 19 h 79"/>
                <a:gd name="T6" fmla="*/ 51 w 59"/>
                <a:gd name="T7" fmla="*/ 20 h 79"/>
                <a:gd name="T8" fmla="*/ 38 w 59"/>
                <a:gd name="T9" fmla="*/ 14 h 79"/>
                <a:gd name="T10" fmla="*/ 28 w 59"/>
                <a:gd name="T11" fmla="*/ 22 h 79"/>
                <a:gd name="T12" fmla="*/ 27 w 59"/>
                <a:gd name="T13" fmla="*/ 29 h 79"/>
                <a:gd name="T14" fmla="*/ 27 w 59"/>
                <a:gd name="T15" fmla="*/ 65 h 79"/>
                <a:gd name="T16" fmla="*/ 31 w 59"/>
                <a:gd name="T17" fmla="*/ 71 h 79"/>
                <a:gd name="T18" fmla="*/ 40 w 59"/>
                <a:gd name="T19" fmla="*/ 73 h 79"/>
                <a:gd name="T20" fmla="*/ 40 w 59"/>
                <a:gd name="T21" fmla="*/ 79 h 79"/>
                <a:gd name="T22" fmla="*/ 20 w 59"/>
                <a:gd name="T23" fmla="*/ 78 h 79"/>
                <a:gd name="T24" fmla="*/ 1 w 59"/>
                <a:gd name="T25" fmla="*/ 79 h 79"/>
                <a:gd name="T26" fmla="*/ 1 w 59"/>
                <a:gd name="T27" fmla="*/ 73 h 79"/>
                <a:gd name="T28" fmla="*/ 8 w 59"/>
                <a:gd name="T29" fmla="*/ 72 h 79"/>
                <a:gd name="T30" fmla="*/ 12 w 59"/>
                <a:gd name="T31" fmla="*/ 66 h 79"/>
                <a:gd name="T32" fmla="*/ 12 w 59"/>
                <a:gd name="T33" fmla="*/ 34 h 79"/>
                <a:gd name="T34" fmla="*/ 12 w 59"/>
                <a:gd name="T35" fmla="*/ 19 h 79"/>
                <a:gd name="T36" fmla="*/ 2 w 59"/>
                <a:gd name="T37" fmla="*/ 11 h 79"/>
                <a:gd name="T38" fmla="*/ 3 w 59"/>
                <a:gd name="T39" fmla="*/ 7 h 79"/>
                <a:gd name="T40" fmla="*/ 26 w 59"/>
                <a:gd name="T41" fmla="*/ 0 h 79"/>
                <a:gd name="T42" fmla="*/ 27 w 59"/>
                <a:gd name="T43" fmla="*/ 0 h 79"/>
                <a:gd name="T44" fmla="*/ 27 w 59"/>
                <a:gd name="T45" fmla="*/ 15 h 79"/>
                <a:gd name="T46" fmla="*/ 28 w 59"/>
                <a:gd name="T47" fmla="*/ 16 h 79"/>
                <a:gd name="T48" fmla="*/ 40 w 59"/>
                <a:gd name="T49" fmla="*/ 3 h 79"/>
                <a:gd name="T50" fmla="*/ 49 w 59"/>
                <a:gd name="T51" fmla="*/ 0 h 79"/>
                <a:gd name="T52" fmla="*/ 58 w 59"/>
                <a:gd name="T53" fmla="*/ 4 h 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59" h="79">
                  <a:moveTo>
                    <a:pt x="58" y="4"/>
                  </a:moveTo>
                  <a:cubicBezTo>
                    <a:pt x="59" y="5"/>
                    <a:pt x="59" y="6"/>
                    <a:pt x="58" y="7"/>
                  </a:cubicBezTo>
                  <a:cubicBezTo>
                    <a:pt x="58" y="9"/>
                    <a:pt x="54" y="17"/>
                    <a:pt x="52" y="19"/>
                  </a:cubicBezTo>
                  <a:cubicBezTo>
                    <a:pt x="52" y="19"/>
                    <a:pt x="51" y="20"/>
                    <a:pt x="51" y="20"/>
                  </a:cubicBezTo>
                  <a:cubicBezTo>
                    <a:pt x="47" y="17"/>
                    <a:pt x="43" y="14"/>
                    <a:pt x="38" y="14"/>
                  </a:cubicBezTo>
                  <a:cubicBezTo>
                    <a:pt x="35" y="14"/>
                    <a:pt x="31" y="18"/>
                    <a:pt x="28" y="22"/>
                  </a:cubicBezTo>
                  <a:cubicBezTo>
                    <a:pt x="28" y="23"/>
                    <a:pt x="27" y="26"/>
                    <a:pt x="27" y="29"/>
                  </a:cubicBezTo>
                  <a:cubicBezTo>
                    <a:pt x="27" y="42"/>
                    <a:pt x="27" y="61"/>
                    <a:pt x="27" y="65"/>
                  </a:cubicBezTo>
                  <a:cubicBezTo>
                    <a:pt x="27" y="68"/>
                    <a:pt x="28" y="70"/>
                    <a:pt x="31" y="71"/>
                  </a:cubicBezTo>
                  <a:cubicBezTo>
                    <a:pt x="35" y="72"/>
                    <a:pt x="36" y="73"/>
                    <a:pt x="40" y="73"/>
                  </a:cubicBezTo>
                  <a:cubicBezTo>
                    <a:pt x="41" y="74"/>
                    <a:pt x="41" y="78"/>
                    <a:pt x="40" y="79"/>
                  </a:cubicBezTo>
                  <a:cubicBezTo>
                    <a:pt x="37" y="79"/>
                    <a:pt x="28" y="78"/>
                    <a:pt x="20" y="78"/>
                  </a:cubicBezTo>
                  <a:cubicBezTo>
                    <a:pt x="14" y="78"/>
                    <a:pt x="4" y="79"/>
                    <a:pt x="1" y="79"/>
                  </a:cubicBezTo>
                  <a:cubicBezTo>
                    <a:pt x="0" y="78"/>
                    <a:pt x="0" y="74"/>
                    <a:pt x="1" y="73"/>
                  </a:cubicBezTo>
                  <a:cubicBezTo>
                    <a:pt x="3" y="73"/>
                    <a:pt x="6" y="72"/>
                    <a:pt x="8" y="72"/>
                  </a:cubicBezTo>
                  <a:cubicBezTo>
                    <a:pt x="10" y="71"/>
                    <a:pt x="11" y="70"/>
                    <a:pt x="12" y="66"/>
                  </a:cubicBezTo>
                  <a:cubicBezTo>
                    <a:pt x="12" y="63"/>
                    <a:pt x="12" y="47"/>
                    <a:pt x="12" y="34"/>
                  </a:cubicBezTo>
                  <a:cubicBezTo>
                    <a:pt x="12" y="27"/>
                    <a:pt x="12" y="21"/>
                    <a:pt x="12" y="19"/>
                  </a:cubicBezTo>
                  <a:cubicBezTo>
                    <a:pt x="12" y="16"/>
                    <a:pt x="10" y="14"/>
                    <a:pt x="2" y="11"/>
                  </a:cubicBezTo>
                  <a:cubicBezTo>
                    <a:pt x="2" y="10"/>
                    <a:pt x="2" y="7"/>
                    <a:pt x="3" y="7"/>
                  </a:cubicBezTo>
                  <a:cubicBezTo>
                    <a:pt x="10" y="6"/>
                    <a:pt x="21" y="3"/>
                    <a:pt x="26" y="0"/>
                  </a:cubicBezTo>
                  <a:cubicBezTo>
                    <a:pt x="26" y="0"/>
                    <a:pt x="27" y="0"/>
                    <a:pt x="27" y="0"/>
                  </a:cubicBezTo>
                  <a:cubicBezTo>
                    <a:pt x="27" y="3"/>
                    <a:pt x="27" y="12"/>
                    <a:pt x="27" y="15"/>
                  </a:cubicBezTo>
                  <a:cubicBezTo>
                    <a:pt x="27" y="16"/>
                    <a:pt x="27" y="16"/>
                    <a:pt x="28" y="16"/>
                  </a:cubicBezTo>
                  <a:cubicBezTo>
                    <a:pt x="31" y="11"/>
                    <a:pt x="35" y="7"/>
                    <a:pt x="40" y="3"/>
                  </a:cubicBezTo>
                  <a:cubicBezTo>
                    <a:pt x="43" y="1"/>
                    <a:pt x="46" y="0"/>
                    <a:pt x="49" y="0"/>
                  </a:cubicBezTo>
                  <a:cubicBezTo>
                    <a:pt x="53" y="0"/>
                    <a:pt x="57" y="1"/>
                    <a:pt x="58" y="4"/>
                  </a:cubicBezTo>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28" name="Freeform 23">
              <a:extLst>
                <a:ext uri="{FF2B5EF4-FFF2-40B4-BE49-F238E27FC236}">
                  <a16:creationId xmlns:a16="http://schemas.microsoft.com/office/drawing/2014/main" id="{950DC407-E7E2-B23A-3A66-63BD0EEA58C1}"/>
                </a:ext>
              </a:extLst>
            </p:cNvPr>
            <p:cNvSpPr>
              <a:spLocks/>
            </p:cNvSpPr>
            <p:nvPr userDrawn="1"/>
          </p:nvSpPr>
          <p:spPr bwMode="auto">
            <a:xfrm>
              <a:off x="11596688" y="4930775"/>
              <a:ext cx="595313" cy="884238"/>
            </a:xfrm>
            <a:custGeom>
              <a:avLst/>
              <a:gdLst>
                <a:gd name="T0" fmla="*/ 49 w 54"/>
                <a:gd name="T1" fmla="*/ 22 h 80"/>
                <a:gd name="T2" fmla="*/ 44 w 54"/>
                <a:gd name="T3" fmla="*/ 22 h 80"/>
                <a:gd name="T4" fmla="*/ 37 w 54"/>
                <a:gd name="T5" fmla="*/ 8 h 80"/>
                <a:gd name="T6" fmla="*/ 28 w 54"/>
                <a:gd name="T7" fmla="*/ 6 h 80"/>
                <a:gd name="T8" fmla="*/ 16 w 54"/>
                <a:gd name="T9" fmla="*/ 17 h 80"/>
                <a:gd name="T10" fmla="*/ 34 w 54"/>
                <a:gd name="T11" fmla="*/ 34 h 80"/>
                <a:gd name="T12" fmla="*/ 54 w 54"/>
                <a:gd name="T13" fmla="*/ 57 h 80"/>
                <a:gd name="T14" fmla="*/ 24 w 54"/>
                <a:gd name="T15" fmla="*/ 80 h 80"/>
                <a:gd name="T16" fmla="*/ 3 w 54"/>
                <a:gd name="T17" fmla="*/ 77 h 80"/>
                <a:gd name="T18" fmla="*/ 0 w 54"/>
                <a:gd name="T19" fmla="*/ 56 h 80"/>
                <a:gd name="T20" fmla="*/ 6 w 54"/>
                <a:gd name="T21" fmla="*/ 54 h 80"/>
                <a:gd name="T22" fmla="*/ 17 w 54"/>
                <a:gd name="T23" fmla="*/ 72 h 80"/>
                <a:gd name="T24" fmla="*/ 27 w 54"/>
                <a:gd name="T25" fmla="*/ 74 h 80"/>
                <a:gd name="T26" fmla="*/ 39 w 54"/>
                <a:gd name="T27" fmla="*/ 63 h 80"/>
                <a:gd name="T28" fmla="*/ 24 w 54"/>
                <a:gd name="T29" fmla="*/ 47 h 80"/>
                <a:gd name="T30" fmla="*/ 3 w 54"/>
                <a:gd name="T31" fmla="*/ 22 h 80"/>
                <a:gd name="T32" fmla="*/ 31 w 54"/>
                <a:gd name="T33" fmla="*/ 0 h 80"/>
                <a:gd name="T34" fmla="*/ 43 w 54"/>
                <a:gd name="T35" fmla="*/ 1 h 80"/>
                <a:gd name="T36" fmla="*/ 51 w 54"/>
                <a:gd name="T37" fmla="*/ 2 h 80"/>
                <a:gd name="T38" fmla="*/ 49 w 54"/>
                <a:gd name="T39" fmla="*/ 22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54" h="80">
                  <a:moveTo>
                    <a:pt x="49" y="22"/>
                  </a:moveTo>
                  <a:cubicBezTo>
                    <a:pt x="48" y="23"/>
                    <a:pt x="44" y="23"/>
                    <a:pt x="44" y="22"/>
                  </a:cubicBezTo>
                  <a:cubicBezTo>
                    <a:pt x="43" y="14"/>
                    <a:pt x="41" y="10"/>
                    <a:pt x="37" y="8"/>
                  </a:cubicBezTo>
                  <a:cubicBezTo>
                    <a:pt x="35" y="6"/>
                    <a:pt x="32" y="6"/>
                    <a:pt x="28" y="6"/>
                  </a:cubicBezTo>
                  <a:cubicBezTo>
                    <a:pt x="21" y="6"/>
                    <a:pt x="16" y="10"/>
                    <a:pt x="16" y="17"/>
                  </a:cubicBezTo>
                  <a:cubicBezTo>
                    <a:pt x="16" y="23"/>
                    <a:pt x="19" y="27"/>
                    <a:pt x="34" y="34"/>
                  </a:cubicBezTo>
                  <a:cubicBezTo>
                    <a:pt x="50" y="41"/>
                    <a:pt x="54" y="48"/>
                    <a:pt x="54" y="57"/>
                  </a:cubicBezTo>
                  <a:cubicBezTo>
                    <a:pt x="54" y="71"/>
                    <a:pt x="41" y="80"/>
                    <a:pt x="24" y="80"/>
                  </a:cubicBezTo>
                  <a:cubicBezTo>
                    <a:pt x="16" y="80"/>
                    <a:pt x="8" y="79"/>
                    <a:pt x="3" y="77"/>
                  </a:cubicBezTo>
                  <a:cubicBezTo>
                    <a:pt x="2" y="72"/>
                    <a:pt x="0" y="60"/>
                    <a:pt x="0" y="56"/>
                  </a:cubicBezTo>
                  <a:cubicBezTo>
                    <a:pt x="1" y="55"/>
                    <a:pt x="5" y="54"/>
                    <a:pt x="6" y="54"/>
                  </a:cubicBezTo>
                  <a:cubicBezTo>
                    <a:pt x="8" y="64"/>
                    <a:pt x="12" y="69"/>
                    <a:pt x="17" y="72"/>
                  </a:cubicBezTo>
                  <a:cubicBezTo>
                    <a:pt x="20" y="73"/>
                    <a:pt x="24" y="74"/>
                    <a:pt x="27" y="74"/>
                  </a:cubicBezTo>
                  <a:cubicBezTo>
                    <a:pt x="34" y="74"/>
                    <a:pt x="39" y="70"/>
                    <a:pt x="39" y="63"/>
                  </a:cubicBezTo>
                  <a:cubicBezTo>
                    <a:pt x="39" y="57"/>
                    <a:pt x="36" y="53"/>
                    <a:pt x="24" y="47"/>
                  </a:cubicBezTo>
                  <a:cubicBezTo>
                    <a:pt x="8" y="39"/>
                    <a:pt x="3" y="33"/>
                    <a:pt x="3" y="22"/>
                  </a:cubicBezTo>
                  <a:cubicBezTo>
                    <a:pt x="3" y="11"/>
                    <a:pt x="12" y="0"/>
                    <a:pt x="31" y="0"/>
                  </a:cubicBezTo>
                  <a:cubicBezTo>
                    <a:pt x="35" y="0"/>
                    <a:pt x="40" y="0"/>
                    <a:pt x="43" y="1"/>
                  </a:cubicBezTo>
                  <a:cubicBezTo>
                    <a:pt x="47" y="2"/>
                    <a:pt x="50" y="2"/>
                    <a:pt x="51" y="2"/>
                  </a:cubicBezTo>
                  <a:cubicBezTo>
                    <a:pt x="50" y="8"/>
                    <a:pt x="49" y="14"/>
                    <a:pt x="49" y="22"/>
                  </a:cubicBezTo>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29" name="Freeform 24">
              <a:extLst>
                <a:ext uri="{FF2B5EF4-FFF2-40B4-BE49-F238E27FC236}">
                  <a16:creationId xmlns:a16="http://schemas.microsoft.com/office/drawing/2014/main" id="{053F82A4-058B-76A5-74D9-13FB6C929081}"/>
                </a:ext>
              </a:extLst>
            </p:cNvPr>
            <p:cNvSpPr>
              <a:spLocks noEditPoints="1"/>
            </p:cNvSpPr>
            <p:nvPr userDrawn="1"/>
          </p:nvSpPr>
          <p:spPr bwMode="auto">
            <a:xfrm>
              <a:off x="10150475" y="4930775"/>
              <a:ext cx="728663" cy="884238"/>
            </a:xfrm>
            <a:custGeom>
              <a:avLst/>
              <a:gdLst>
                <a:gd name="T0" fmla="*/ 65 w 66"/>
                <a:gd name="T1" fmla="*/ 26 h 80"/>
                <a:gd name="T2" fmla="*/ 38 w 66"/>
                <a:gd name="T3" fmla="*/ 0 h 80"/>
                <a:gd name="T4" fmla="*/ 17 w 66"/>
                <a:gd name="T5" fmla="*/ 6 h 80"/>
                <a:gd name="T6" fmla="*/ 0 w 66"/>
                <a:gd name="T7" fmla="*/ 41 h 80"/>
                <a:gd name="T8" fmla="*/ 11 w 66"/>
                <a:gd name="T9" fmla="*/ 71 h 80"/>
                <a:gd name="T10" fmla="*/ 35 w 66"/>
                <a:gd name="T11" fmla="*/ 80 h 80"/>
                <a:gd name="T12" fmla="*/ 65 w 66"/>
                <a:gd name="T13" fmla="*/ 66 h 80"/>
                <a:gd name="T14" fmla="*/ 66 w 66"/>
                <a:gd name="T15" fmla="*/ 61 h 80"/>
                <a:gd name="T16" fmla="*/ 65 w 66"/>
                <a:gd name="T17" fmla="*/ 60 h 80"/>
                <a:gd name="T18" fmla="*/ 43 w 66"/>
                <a:gd name="T19" fmla="*/ 68 h 80"/>
                <a:gd name="T20" fmla="*/ 23 w 66"/>
                <a:gd name="T21" fmla="*/ 59 h 80"/>
                <a:gd name="T22" fmla="*/ 15 w 66"/>
                <a:gd name="T23" fmla="*/ 40 h 80"/>
                <a:gd name="T24" fmla="*/ 16 w 66"/>
                <a:gd name="T25" fmla="*/ 38 h 80"/>
                <a:gd name="T26" fmla="*/ 64 w 66"/>
                <a:gd name="T27" fmla="*/ 34 h 80"/>
                <a:gd name="T28" fmla="*/ 65 w 66"/>
                <a:gd name="T29" fmla="*/ 26 h 80"/>
                <a:gd name="T30" fmla="*/ 32 w 66"/>
                <a:gd name="T31" fmla="*/ 7 h 80"/>
                <a:gd name="T32" fmla="*/ 50 w 66"/>
                <a:gd name="T33" fmla="*/ 28 h 80"/>
                <a:gd name="T34" fmla="*/ 49 w 66"/>
                <a:gd name="T35" fmla="*/ 29 h 80"/>
                <a:gd name="T36" fmla="*/ 16 w 66"/>
                <a:gd name="T37" fmla="*/ 30 h 80"/>
                <a:gd name="T38" fmla="*/ 15 w 66"/>
                <a:gd name="T39" fmla="*/ 29 h 80"/>
                <a:gd name="T40" fmla="*/ 32 w 66"/>
                <a:gd name="T41" fmla="*/ 7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66" h="80">
                  <a:moveTo>
                    <a:pt x="65" y="26"/>
                  </a:moveTo>
                  <a:cubicBezTo>
                    <a:pt x="63" y="16"/>
                    <a:pt x="56" y="0"/>
                    <a:pt x="38" y="0"/>
                  </a:cubicBezTo>
                  <a:cubicBezTo>
                    <a:pt x="32" y="0"/>
                    <a:pt x="23" y="2"/>
                    <a:pt x="17" y="6"/>
                  </a:cubicBezTo>
                  <a:cubicBezTo>
                    <a:pt x="7" y="13"/>
                    <a:pt x="0" y="24"/>
                    <a:pt x="0" y="41"/>
                  </a:cubicBezTo>
                  <a:cubicBezTo>
                    <a:pt x="0" y="52"/>
                    <a:pt x="3" y="63"/>
                    <a:pt x="11" y="71"/>
                  </a:cubicBezTo>
                  <a:cubicBezTo>
                    <a:pt x="17" y="77"/>
                    <a:pt x="25" y="80"/>
                    <a:pt x="35" y="80"/>
                  </a:cubicBezTo>
                  <a:cubicBezTo>
                    <a:pt x="43" y="80"/>
                    <a:pt x="57" y="76"/>
                    <a:pt x="65" y="66"/>
                  </a:cubicBezTo>
                  <a:cubicBezTo>
                    <a:pt x="66" y="66"/>
                    <a:pt x="66" y="62"/>
                    <a:pt x="66" y="61"/>
                  </a:cubicBezTo>
                  <a:cubicBezTo>
                    <a:pt x="66" y="60"/>
                    <a:pt x="66" y="60"/>
                    <a:pt x="65" y="60"/>
                  </a:cubicBezTo>
                  <a:cubicBezTo>
                    <a:pt x="58" y="66"/>
                    <a:pt x="51" y="68"/>
                    <a:pt x="43" y="68"/>
                  </a:cubicBezTo>
                  <a:cubicBezTo>
                    <a:pt x="35" y="68"/>
                    <a:pt x="28" y="65"/>
                    <a:pt x="23" y="59"/>
                  </a:cubicBezTo>
                  <a:cubicBezTo>
                    <a:pt x="18" y="54"/>
                    <a:pt x="15" y="46"/>
                    <a:pt x="15" y="40"/>
                  </a:cubicBezTo>
                  <a:cubicBezTo>
                    <a:pt x="15" y="39"/>
                    <a:pt x="15" y="38"/>
                    <a:pt x="16" y="38"/>
                  </a:cubicBezTo>
                  <a:cubicBezTo>
                    <a:pt x="31" y="37"/>
                    <a:pt x="55" y="36"/>
                    <a:pt x="64" y="34"/>
                  </a:cubicBezTo>
                  <a:cubicBezTo>
                    <a:pt x="66" y="33"/>
                    <a:pt x="65" y="26"/>
                    <a:pt x="65" y="26"/>
                  </a:cubicBezTo>
                  <a:moveTo>
                    <a:pt x="32" y="7"/>
                  </a:moveTo>
                  <a:cubicBezTo>
                    <a:pt x="42" y="7"/>
                    <a:pt x="49" y="18"/>
                    <a:pt x="50" y="28"/>
                  </a:cubicBezTo>
                  <a:cubicBezTo>
                    <a:pt x="50" y="28"/>
                    <a:pt x="49" y="29"/>
                    <a:pt x="49" y="29"/>
                  </a:cubicBezTo>
                  <a:cubicBezTo>
                    <a:pt x="45" y="30"/>
                    <a:pt x="22" y="31"/>
                    <a:pt x="16" y="30"/>
                  </a:cubicBezTo>
                  <a:cubicBezTo>
                    <a:pt x="16" y="30"/>
                    <a:pt x="15" y="30"/>
                    <a:pt x="15" y="29"/>
                  </a:cubicBezTo>
                  <a:cubicBezTo>
                    <a:pt x="16" y="16"/>
                    <a:pt x="23" y="7"/>
                    <a:pt x="32" y="7"/>
                  </a:cubicBezTo>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30" name="Freeform 25">
              <a:extLst>
                <a:ext uri="{FF2B5EF4-FFF2-40B4-BE49-F238E27FC236}">
                  <a16:creationId xmlns:a16="http://schemas.microsoft.com/office/drawing/2014/main" id="{F7AD150B-C52C-7357-B886-3EBFC6AAE4BE}"/>
                </a:ext>
              </a:extLst>
            </p:cNvPr>
            <p:cNvSpPr>
              <a:spLocks/>
            </p:cNvSpPr>
            <p:nvPr userDrawn="1"/>
          </p:nvSpPr>
          <p:spPr bwMode="auto">
            <a:xfrm>
              <a:off x="5086350" y="4456113"/>
              <a:ext cx="938213" cy="1370013"/>
            </a:xfrm>
            <a:custGeom>
              <a:avLst/>
              <a:gdLst>
                <a:gd name="T0" fmla="*/ 85 w 85"/>
                <a:gd name="T1" fmla="*/ 112 h 124"/>
                <a:gd name="T2" fmla="*/ 76 w 85"/>
                <a:gd name="T3" fmla="*/ 112 h 124"/>
                <a:gd name="T4" fmla="*/ 73 w 85"/>
                <a:gd name="T5" fmla="*/ 105 h 124"/>
                <a:gd name="T6" fmla="*/ 73 w 85"/>
                <a:gd name="T7" fmla="*/ 63 h 124"/>
                <a:gd name="T8" fmla="*/ 73 w 85"/>
                <a:gd name="T9" fmla="*/ 17 h 124"/>
                <a:gd name="T10" fmla="*/ 75 w 85"/>
                <a:gd name="T11" fmla="*/ 3 h 124"/>
                <a:gd name="T12" fmla="*/ 74 w 85"/>
                <a:gd name="T13" fmla="*/ 0 h 124"/>
                <a:gd name="T14" fmla="*/ 43 w 85"/>
                <a:gd name="T15" fmla="*/ 5 h 124"/>
                <a:gd name="T16" fmla="*/ 43 w 85"/>
                <a:gd name="T17" fmla="*/ 10 h 124"/>
                <a:gd name="T18" fmla="*/ 54 w 85"/>
                <a:gd name="T19" fmla="*/ 12 h 124"/>
                <a:gd name="T20" fmla="*/ 58 w 85"/>
                <a:gd name="T21" fmla="*/ 18 h 124"/>
                <a:gd name="T22" fmla="*/ 58 w 85"/>
                <a:gd name="T23" fmla="*/ 43 h 124"/>
                <a:gd name="T24" fmla="*/ 58 w 85"/>
                <a:gd name="T25" fmla="*/ 102 h 124"/>
                <a:gd name="T26" fmla="*/ 56 w 85"/>
                <a:gd name="T27" fmla="*/ 106 h 124"/>
                <a:gd name="T28" fmla="*/ 41 w 85"/>
                <a:gd name="T29" fmla="*/ 111 h 124"/>
                <a:gd name="T30" fmla="*/ 15 w 85"/>
                <a:gd name="T31" fmla="*/ 80 h 124"/>
                <a:gd name="T32" fmla="*/ 43 w 85"/>
                <a:gd name="T33" fmla="*/ 52 h 124"/>
                <a:gd name="T34" fmla="*/ 50 w 85"/>
                <a:gd name="T35" fmla="*/ 52 h 124"/>
                <a:gd name="T36" fmla="*/ 51 w 85"/>
                <a:gd name="T37" fmla="*/ 51 h 124"/>
                <a:gd name="T38" fmla="*/ 48 w 85"/>
                <a:gd name="T39" fmla="*/ 46 h 124"/>
                <a:gd name="T40" fmla="*/ 40 w 85"/>
                <a:gd name="T41" fmla="*/ 45 h 124"/>
                <a:gd name="T42" fmla="*/ 20 w 85"/>
                <a:gd name="T43" fmla="*/ 50 h 124"/>
                <a:gd name="T44" fmla="*/ 0 w 85"/>
                <a:gd name="T45" fmla="*/ 86 h 124"/>
                <a:gd name="T46" fmla="*/ 9 w 85"/>
                <a:gd name="T47" fmla="*/ 113 h 124"/>
                <a:gd name="T48" fmla="*/ 30 w 85"/>
                <a:gd name="T49" fmla="*/ 123 h 124"/>
                <a:gd name="T50" fmla="*/ 57 w 85"/>
                <a:gd name="T51" fmla="*/ 112 h 124"/>
                <a:gd name="T52" fmla="*/ 58 w 85"/>
                <a:gd name="T53" fmla="*/ 113 h 124"/>
                <a:gd name="T54" fmla="*/ 58 w 85"/>
                <a:gd name="T55" fmla="*/ 122 h 124"/>
                <a:gd name="T56" fmla="*/ 59 w 85"/>
                <a:gd name="T57" fmla="*/ 124 h 124"/>
                <a:gd name="T58" fmla="*/ 84 w 85"/>
                <a:gd name="T59" fmla="*/ 117 h 124"/>
                <a:gd name="T60" fmla="*/ 85 w 85"/>
                <a:gd name="T61" fmla="*/ 112 h 1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85" h="124">
                  <a:moveTo>
                    <a:pt x="85" y="112"/>
                  </a:moveTo>
                  <a:cubicBezTo>
                    <a:pt x="82" y="112"/>
                    <a:pt x="79" y="112"/>
                    <a:pt x="76" y="112"/>
                  </a:cubicBezTo>
                  <a:cubicBezTo>
                    <a:pt x="74" y="112"/>
                    <a:pt x="73" y="111"/>
                    <a:pt x="73" y="105"/>
                  </a:cubicBezTo>
                  <a:cubicBezTo>
                    <a:pt x="73" y="101"/>
                    <a:pt x="73" y="86"/>
                    <a:pt x="73" y="63"/>
                  </a:cubicBezTo>
                  <a:cubicBezTo>
                    <a:pt x="73" y="34"/>
                    <a:pt x="73" y="27"/>
                    <a:pt x="73" y="17"/>
                  </a:cubicBezTo>
                  <a:cubicBezTo>
                    <a:pt x="73" y="8"/>
                    <a:pt x="74" y="5"/>
                    <a:pt x="75" y="3"/>
                  </a:cubicBezTo>
                  <a:cubicBezTo>
                    <a:pt x="76" y="2"/>
                    <a:pt x="75" y="0"/>
                    <a:pt x="74" y="0"/>
                  </a:cubicBezTo>
                  <a:cubicBezTo>
                    <a:pt x="68" y="2"/>
                    <a:pt x="56" y="5"/>
                    <a:pt x="43" y="5"/>
                  </a:cubicBezTo>
                  <a:cubicBezTo>
                    <a:pt x="42" y="5"/>
                    <a:pt x="42" y="9"/>
                    <a:pt x="43" y="10"/>
                  </a:cubicBezTo>
                  <a:cubicBezTo>
                    <a:pt x="46" y="10"/>
                    <a:pt x="51" y="11"/>
                    <a:pt x="54" y="12"/>
                  </a:cubicBezTo>
                  <a:cubicBezTo>
                    <a:pt x="57" y="13"/>
                    <a:pt x="57" y="14"/>
                    <a:pt x="58" y="18"/>
                  </a:cubicBezTo>
                  <a:cubicBezTo>
                    <a:pt x="58" y="23"/>
                    <a:pt x="58" y="20"/>
                    <a:pt x="58" y="43"/>
                  </a:cubicBezTo>
                  <a:cubicBezTo>
                    <a:pt x="58" y="51"/>
                    <a:pt x="58" y="97"/>
                    <a:pt x="58" y="102"/>
                  </a:cubicBezTo>
                  <a:cubicBezTo>
                    <a:pt x="58" y="103"/>
                    <a:pt x="57" y="105"/>
                    <a:pt x="56" y="106"/>
                  </a:cubicBezTo>
                  <a:cubicBezTo>
                    <a:pt x="52" y="109"/>
                    <a:pt x="47" y="111"/>
                    <a:pt x="41" y="111"/>
                  </a:cubicBezTo>
                  <a:cubicBezTo>
                    <a:pt x="27" y="111"/>
                    <a:pt x="15" y="100"/>
                    <a:pt x="15" y="80"/>
                  </a:cubicBezTo>
                  <a:cubicBezTo>
                    <a:pt x="17" y="51"/>
                    <a:pt x="43" y="52"/>
                    <a:pt x="43" y="52"/>
                  </a:cubicBezTo>
                  <a:cubicBezTo>
                    <a:pt x="45" y="52"/>
                    <a:pt x="48" y="52"/>
                    <a:pt x="50" y="52"/>
                  </a:cubicBezTo>
                  <a:cubicBezTo>
                    <a:pt x="50" y="52"/>
                    <a:pt x="51" y="51"/>
                    <a:pt x="51" y="51"/>
                  </a:cubicBezTo>
                  <a:cubicBezTo>
                    <a:pt x="51" y="50"/>
                    <a:pt x="50" y="47"/>
                    <a:pt x="48" y="46"/>
                  </a:cubicBezTo>
                  <a:cubicBezTo>
                    <a:pt x="46" y="45"/>
                    <a:pt x="43" y="45"/>
                    <a:pt x="40" y="45"/>
                  </a:cubicBezTo>
                  <a:cubicBezTo>
                    <a:pt x="34" y="45"/>
                    <a:pt x="27" y="46"/>
                    <a:pt x="20" y="50"/>
                  </a:cubicBezTo>
                  <a:cubicBezTo>
                    <a:pt x="10" y="55"/>
                    <a:pt x="0" y="68"/>
                    <a:pt x="0" y="86"/>
                  </a:cubicBezTo>
                  <a:cubicBezTo>
                    <a:pt x="0" y="96"/>
                    <a:pt x="3" y="106"/>
                    <a:pt x="9" y="113"/>
                  </a:cubicBezTo>
                  <a:cubicBezTo>
                    <a:pt x="14" y="119"/>
                    <a:pt x="22" y="123"/>
                    <a:pt x="30" y="123"/>
                  </a:cubicBezTo>
                  <a:cubicBezTo>
                    <a:pt x="36" y="123"/>
                    <a:pt x="48" y="118"/>
                    <a:pt x="57" y="112"/>
                  </a:cubicBezTo>
                  <a:cubicBezTo>
                    <a:pt x="57" y="112"/>
                    <a:pt x="58" y="112"/>
                    <a:pt x="58" y="113"/>
                  </a:cubicBezTo>
                  <a:cubicBezTo>
                    <a:pt x="58" y="115"/>
                    <a:pt x="58" y="120"/>
                    <a:pt x="58" y="122"/>
                  </a:cubicBezTo>
                  <a:cubicBezTo>
                    <a:pt x="58" y="123"/>
                    <a:pt x="59" y="124"/>
                    <a:pt x="59" y="124"/>
                  </a:cubicBezTo>
                  <a:cubicBezTo>
                    <a:pt x="64" y="124"/>
                    <a:pt x="79" y="119"/>
                    <a:pt x="84" y="117"/>
                  </a:cubicBezTo>
                  <a:cubicBezTo>
                    <a:pt x="85" y="116"/>
                    <a:pt x="85" y="113"/>
                    <a:pt x="85" y="112"/>
                  </a:cubicBezTo>
                </a:path>
              </a:pathLst>
            </a:custGeom>
            <a:grpFill/>
            <a:ln>
              <a:noFill/>
            </a:ln>
          </p:spPr>
          <p:txBody>
            <a:bodyPr vert="horz" wrap="square" lIns="91440" tIns="45720" rIns="91440" bIns="45720" numCol="1" anchor="t" anchorCtr="0" compatLnSpc="1">
              <a:prstTxWarp prst="textNoShape">
                <a:avLst/>
              </a:prstTxWarp>
            </a:bodyPr>
            <a:lstStyle/>
            <a:p>
              <a:endParaRPr lang="en-US"/>
            </a:p>
          </p:txBody>
        </p:sp>
      </p:grpSp>
      <p:sp>
        <p:nvSpPr>
          <p:cNvPr id="3" name="Text Placeholder 4">
            <a:extLst>
              <a:ext uri="{FF2B5EF4-FFF2-40B4-BE49-F238E27FC236}">
                <a16:creationId xmlns:a16="http://schemas.microsoft.com/office/drawing/2014/main" id="{6B4F3672-33C1-6335-30B2-D834915F74BB}"/>
              </a:ext>
            </a:extLst>
          </p:cNvPr>
          <p:cNvSpPr>
            <a:spLocks noGrp="1"/>
          </p:cNvSpPr>
          <p:nvPr>
            <p:ph type="body" sz="quarter" idx="15" hasCustomPrompt="1"/>
          </p:nvPr>
        </p:nvSpPr>
        <p:spPr>
          <a:xfrm>
            <a:off x="541338" y="503998"/>
            <a:ext cx="6275098" cy="254000"/>
          </a:xfrm>
        </p:spPr>
        <p:txBody>
          <a:bodyPr/>
          <a:lstStyle>
            <a:lvl1pPr>
              <a:defRPr cap="all" baseline="0">
                <a:solidFill>
                  <a:schemeClr val="accent3"/>
                </a:solidFill>
                <a:latin typeface="Work Sans SemiBold" pitchFamily="2" charset="0"/>
              </a:defRPr>
            </a:lvl1pPr>
          </a:lstStyle>
          <a:p>
            <a:pPr lvl="0"/>
            <a:r>
              <a:rPr lang="en-US"/>
              <a:t>Add optional header</a:t>
            </a:r>
          </a:p>
        </p:txBody>
      </p:sp>
      <p:sp>
        <p:nvSpPr>
          <p:cNvPr id="4" name="Text Placeholder 4">
            <a:extLst>
              <a:ext uri="{FF2B5EF4-FFF2-40B4-BE49-F238E27FC236}">
                <a16:creationId xmlns:a16="http://schemas.microsoft.com/office/drawing/2014/main" id="{5B0EC4DE-B3AA-C25B-9271-94B976C94EEE}"/>
              </a:ext>
            </a:extLst>
          </p:cNvPr>
          <p:cNvSpPr>
            <a:spLocks noGrp="1"/>
          </p:cNvSpPr>
          <p:nvPr>
            <p:ph type="body" sz="quarter" idx="16" hasCustomPrompt="1"/>
          </p:nvPr>
        </p:nvSpPr>
        <p:spPr>
          <a:xfrm>
            <a:off x="541338" y="4686300"/>
            <a:ext cx="6275098" cy="1263650"/>
          </a:xfrm>
        </p:spPr>
        <p:txBody>
          <a:bodyPr/>
          <a:lstStyle>
            <a:lvl1pPr>
              <a:defRPr cap="none" baseline="0">
                <a:solidFill>
                  <a:schemeClr val="accent3"/>
                </a:solidFill>
                <a:latin typeface="Work Sans SemiBold" pitchFamily="2" charset="0"/>
              </a:defRPr>
            </a:lvl1pPr>
          </a:lstStyle>
          <a:p>
            <a:pPr lvl="0"/>
            <a:r>
              <a:rPr lang="en-US"/>
              <a:t>Optional subtitle</a:t>
            </a:r>
          </a:p>
        </p:txBody>
      </p:sp>
      <p:sp>
        <p:nvSpPr>
          <p:cNvPr id="33" name="Footer Placeholder 32">
            <a:extLst>
              <a:ext uri="{FF2B5EF4-FFF2-40B4-BE49-F238E27FC236}">
                <a16:creationId xmlns:a16="http://schemas.microsoft.com/office/drawing/2014/main" id="{E3C782D6-06D6-4DF8-3946-C96076BF9242}"/>
              </a:ext>
            </a:extLst>
          </p:cNvPr>
          <p:cNvSpPr>
            <a:spLocks noGrp="1"/>
          </p:cNvSpPr>
          <p:nvPr>
            <p:ph type="ftr" sz="quarter" idx="18"/>
          </p:nvPr>
        </p:nvSpPr>
        <p:spPr/>
        <p:txBody>
          <a:bodyPr/>
          <a:lstStyle/>
          <a:p>
            <a:endParaRPr lang="en-US"/>
          </a:p>
        </p:txBody>
      </p:sp>
    </p:spTree>
    <p:extLst>
      <p:ext uri="{BB962C8B-B14F-4D97-AF65-F5344CB8AC3E}">
        <p14:creationId xmlns:p14="http://schemas.microsoft.com/office/powerpoint/2010/main" val="3568849653"/>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Key information slide">
    <p:spTree>
      <p:nvGrpSpPr>
        <p:cNvPr id="1" name=""/>
        <p:cNvGrpSpPr/>
        <p:nvPr/>
      </p:nvGrpSpPr>
      <p:grpSpPr>
        <a:xfrm>
          <a:off x="0" y="0"/>
          <a:ext cx="0" cy="0"/>
          <a:chOff x="0" y="0"/>
          <a:chExt cx="0" cy="0"/>
        </a:xfrm>
      </p:grpSpPr>
      <p:pic>
        <p:nvPicPr>
          <p:cNvPr id="8" name="Picture 7" descr="A blue green and black squares&#10;&#10;Description automatically generated">
            <a:extLst>
              <a:ext uri="{FF2B5EF4-FFF2-40B4-BE49-F238E27FC236}">
                <a16:creationId xmlns:a16="http://schemas.microsoft.com/office/drawing/2014/main" id="{D04835B2-6441-1680-8378-B3B824D7E4B6}"/>
              </a:ext>
            </a:extLst>
          </p:cNvPr>
          <p:cNvPicPr>
            <a:picLocks noChangeAspect="1"/>
          </p:cNvPicPr>
          <p:nvPr userDrawn="1"/>
        </p:nvPicPr>
        <p:blipFill>
          <a:blip r:embed="rId2">
            <a:extLst>
              <a:ext uri="{28A0092B-C50C-407E-A947-70E740481C1C}">
                <a14:useLocalDpi xmlns:a14="http://schemas.microsoft.com/office/drawing/2010/main"/>
              </a:ext>
            </a:extLst>
          </a:blip>
          <a:stretch>
            <a:fillRect/>
          </a:stretch>
        </p:blipFill>
        <p:spPr>
          <a:xfrm>
            <a:off x="0" y="1428"/>
            <a:ext cx="12192000" cy="6855144"/>
          </a:xfrm>
          <a:prstGeom prst="rect">
            <a:avLst/>
          </a:prstGeom>
        </p:spPr>
      </p:pic>
      <p:sp>
        <p:nvSpPr>
          <p:cNvPr id="2" name="Title 1">
            <a:extLst>
              <a:ext uri="{FF2B5EF4-FFF2-40B4-BE49-F238E27FC236}">
                <a16:creationId xmlns:a16="http://schemas.microsoft.com/office/drawing/2014/main" id="{95CD4689-B352-01A4-EA83-9332F5F93476}"/>
              </a:ext>
            </a:extLst>
          </p:cNvPr>
          <p:cNvSpPr>
            <a:spLocks noGrp="1"/>
          </p:cNvSpPr>
          <p:nvPr>
            <p:ph type="title"/>
          </p:nvPr>
        </p:nvSpPr>
        <p:spPr>
          <a:xfrm>
            <a:off x="1596000" y="827088"/>
            <a:ext cx="9000000" cy="5122862"/>
          </a:xfrm>
        </p:spPr>
        <p:txBody>
          <a:bodyPr anchor="ctr"/>
          <a:lstStyle>
            <a:lvl1pPr algn="ctr">
              <a:lnSpc>
                <a:spcPct val="90000"/>
              </a:lnSpc>
              <a:defRPr sz="6000">
                <a:solidFill>
                  <a:schemeClr val="bg1"/>
                </a:solidFill>
              </a:defRPr>
            </a:lvl1pPr>
          </a:lstStyle>
          <a:p>
            <a:r>
              <a:rPr lang="en-GB"/>
              <a:t>Click to edit Master title style</a:t>
            </a:r>
            <a:endParaRPr lang="en-US"/>
          </a:p>
        </p:txBody>
      </p:sp>
      <p:grpSp>
        <p:nvGrpSpPr>
          <p:cNvPr id="9" name="Group 8">
            <a:extLst>
              <a:ext uri="{FF2B5EF4-FFF2-40B4-BE49-F238E27FC236}">
                <a16:creationId xmlns:a16="http://schemas.microsoft.com/office/drawing/2014/main" id="{1F21C1F2-6F5D-C5C8-3415-B6243CF99213}"/>
              </a:ext>
            </a:extLst>
          </p:cNvPr>
          <p:cNvGrpSpPr>
            <a:grpSpLocks noChangeAspect="1"/>
          </p:cNvGrpSpPr>
          <p:nvPr userDrawn="1"/>
        </p:nvGrpSpPr>
        <p:grpSpPr>
          <a:xfrm>
            <a:off x="10317600" y="5796000"/>
            <a:ext cx="1332000" cy="523781"/>
            <a:chOff x="0" y="1031875"/>
            <a:chExt cx="12192001" cy="4794251"/>
          </a:xfrm>
          <a:solidFill>
            <a:schemeClr val="bg1"/>
          </a:solidFill>
        </p:grpSpPr>
        <p:sp>
          <p:nvSpPr>
            <p:cNvPr id="10" name="Freeform 5">
              <a:extLst>
                <a:ext uri="{FF2B5EF4-FFF2-40B4-BE49-F238E27FC236}">
                  <a16:creationId xmlns:a16="http://schemas.microsoft.com/office/drawing/2014/main" id="{7EBAEF9C-F632-6302-8B4C-2E0A3668ED70}"/>
                </a:ext>
              </a:extLst>
            </p:cNvPr>
            <p:cNvSpPr>
              <a:spLocks/>
            </p:cNvSpPr>
            <p:nvPr userDrawn="1"/>
          </p:nvSpPr>
          <p:spPr bwMode="auto">
            <a:xfrm>
              <a:off x="5119688" y="1031875"/>
              <a:ext cx="2416175" cy="2706688"/>
            </a:xfrm>
            <a:custGeom>
              <a:avLst/>
              <a:gdLst>
                <a:gd name="T0" fmla="*/ 368 w 1522"/>
                <a:gd name="T1" fmla="*/ 0 h 1705"/>
                <a:gd name="T2" fmla="*/ 0 w 1522"/>
                <a:gd name="T3" fmla="*/ 953 h 1705"/>
                <a:gd name="T4" fmla="*/ 500 w 1522"/>
                <a:gd name="T5" fmla="*/ 953 h 1705"/>
                <a:gd name="T6" fmla="*/ 611 w 1522"/>
                <a:gd name="T7" fmla="*/ 654 h 1705"/>
                <a:gd name="T8" fmla="*/ 1021 w 1522"/>
                <a:gd name="T9" fmla="*/ 1705 h 1705"/>
                <a:gd name="T10" fmla="*/ 1522 w 1522"/>
                <a:gd name="T11" fmla="*/ 1705 h 1705"/>
                <a:gd name="T12" fmla="*/ 869 w 1522"/>
                <a:gd name="T13" fmla="*/ 0 h 1705"/>
                <a:gd name="T14" fmla="*/ 368 w 1522"/>
                <a:gd name="T15" fmla="*/ 0 h 170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522" h="1705">
                  <a:moveTo>
                    <a:pt x="368" y="0"/>
                  </a:moveTo>
                  <a:lnTo>
                    <a:pt x="0" y="953"/>
                  </a:lnTo>
                  <a:lnTo>
                    <a:pt x="500" y="953"/>
                  </a:lnTo>
                  <a:lnTo>
                    <a:pt x="611" y="654"/>
                  </a:lnTo>
                  <a:lnTo>
                    <a:pt x="1021" y="1705"/>
                  </a:lnTo>
                  <a:lnTo>
                    <a:pt x="1522" y="1705"/>
                  </a:lnTo>
                  <a:lnTo>
                    <a:pt x="869" y="0"/>
                  </a:lnTo>
                  <a:lnTo>
                    <a:pt x="368" y="0"/>
                  </a:lnTo>
                  <a:close/>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11" name="Freeform 6">
              <a:extLst>
                <a:ext uri="{FF2B5EF4-FFF2-40B4-BE49-F238E27FC236}">
                  <a16:creationId xmlns:a16="http://schemas.microsoft.com/office/drawing/2014/main" id="{D528C2B0-22FB-A8B6-3550-361612CAC8AB}"/>
                </a:ext>
              </a:extLst>
            </p:cNvPr>
            <p:cNvSpPr>
              <a:spLocks/>
            </p:cNvSpPr>
            <p:nvPr userDrawn="1"/>
          </p:nvSpPr>
          <p:spPr bwMode="auto">
            <a:xfrm>
              <a:off x="4843463" y="3141663"/>
              <a:ext cx="1246188" cy="122238"/>
            </a:xfrm>
            <a:custGeom>
              <a:avLst/>
              <a:gdLst>
                <a:gd name="T0" fmla="*/ 72 w 113"/>
                <a:gd name="T1" fmla="*/ 11 h 11"/>
                <a:gd name="T2" fmla="*/ 83 w 113"/>
                <a:gd name="T3" fmla="*/ 11 h 11"/>
                <a:gd name="T4" fmla="*/ 102 w 113"/>
                <a:gd name="T5" fmla="*/ 7 h 11"/>
                <a:gd name="T6" fmla="*/ 113 w 113"/>
                <a:gd name="T7" fmla="*/ 0 h 11"/>
                <a:gd name="T8" fmla="*/ 4 w 113"/>
                <a:gd name="T9" fmla="*/ 0 h 11"/>
                <a:gd name="T10" fmla="*/ 0 w 113"/>
                <a:gd name="T11" fmla="*/ 11 h 11"/>
                <a:gd name="T12" fmla="*/ 72 w 113"/>
                <a:gd name="T13" fmla="*/ 11 h 11"/>
              </a:gdLst>
              <a:ahLst/>
              <a:cxnLst>
                <a:cxn ang="0">
                  <a:pos x="T0" y="T1"/>
                </a:cxn>
                <a:cxn ang="0">
                  <a:pos x="T2" y="T3"/>
                </a:cxn>
                <a:cxn ang="0">
                  <a:pos x="T4" y="T5"/>
                </a:cxn>
                <a:cxn ang="0">
                  <a:pos x="T6" y="T7"/>
                </a:cxn>
                <a:cxn ang="0">
                  <a:pos x="T8" y="T9"/>
                </a:cxn>
                <a:cxn ang="0">
                  <a:pos x="T10" y="T11"/>
                </a:cxn>
                <a:cxn ang="0">
                  <a:pos x="T12" y="T13"/>
                </a:cxn>
              </a:cxnLst>
              <a:rect l="0" t="0" r="r" b="b"/>
              <a:pathLst>
                <a:path w="113" h="11">
                  <a:moveTo>
                    <a:pt x="72" y="11"/>
                  </a:moveTo>
                  <a:cubicBezTo>
                    <a:pt x="83" y="11"/>
                    <a:pt x="83" y="11"/>
                    <a:pt x="83" y="11"/>
                  </a:cubicBezTo>
                  <a:cubicBezTo>
                    <a:pt x="90" y="11"/>
                    <a:pt x="96" y="10"/>
                    <a:pt x="102" y="7"/>
                  </a:cubicBezTo>
                  <a:cubicBezTo>
                    <a:pt x="106" y="6"/>
                    <a:pt x="110" y="3"/>
                    <a:pt x="113" y="0"/>
                  </a:cubicBezTo>
                  <a:cubicBezTo>
                    <a:pt x="4" y="0"/>
                    <a:pt x="4" y="0"/>
                    <a:pt x="4" y="0"/>
                  </a:cubicBezTo>
                  <a:cubicBezTo>
                    <a:pt x="0" y="11"/>
                    <a:pt x="0" y="11"/>
                    <a:pt x="0" y="11"/>
                  </a:cubicBezTo>
                  <a:cubicBezTo>
                    <a:pt x="72" y="11"/>
                    <a:pt x="72" y="11"/>
                    <a:pt x="72" y="11"/>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12" name="Freeform 7">
              <a:extLst>
                <a:ext uri="{FF2B5EF4-FFF2-40B4-BE49-F238E27FC236}">
                  <a16:creationId xmlns:a16="http://schemas.microsoft.com/office/drawing/2014/main" id="{52230A98-3DC4-650C-3470-32F85E1409C9}"/>
                </a:ext>
              </a:extLst>
            </p:cNvPr>
            <p:cNvSpPr>
              <a:spLocks/>
            </p:cNvSpPr>
            <p:nvPr userDrawn="1"/>
          </p:nvSpPr>
          <p:spPr bwMode="auto">
            <a:xfrm>
              <a:off x="4932363" y="2898775"/>
              <a:ext cx="1290638" cy="122238"/>
            </a:xfrm>
            <a:custGeom>
              <a:avLst/>
              <a:gdLst>
                <a:gd name="T0" fmla="*/ 116 w 117"/>
                <a:gd name="T1" fmla="*/ 3 h 11"/>
                <a:gd name="T2" fmla="*/ 117 w 117"/>
                <a:gd name="T3" fmla="*/ 0 h 11"/>
                <a:gd name="T4" fmla="*/ 4 w 117"/>
                <a:gd name="T5" fmla="*/ 0 h 11"/>
                <a:gd name="T6" fmla="*/ 0 w 117"/>
                <a:gd name="T7" fmla="*/ 11 h 11"/>
                <a:gd name="T8" fmla="*/ 113 w 117"/>
                <a:gd name="T9" fmla="*/ 11 h 11"/>
                <a:gd name="T10" fmla="*/ 116 w 117"/>
                <a:gd name="T11" fmla="*/ 3 h 11"/>
              </a:gdLst>
              <a:ahLst/>
              <a:cxnLst>
                <a:cxn ang="0">
                  <a:pos x="T0" y="T1"/>
                </a:cxn>
                <a:cxn ang="0">
                  <a:pos x="T2" y="T3"/>
                </a:cxn>
                <a:cxn ang="0">
                  <a:pos x="T4" y="T5"/>
                </a:cxn>
                <a:cxn ang="0">
                  <a:pos x="T6" y="T7"/>
                </a:cxn>
                <a:cxn ang="0">
                  <a:pos x="T8" y="T9"/>
                </a:cxn>
                <a:cxn ang="0">
                  <a:pos x="T10" y="T11"/>
                </a:cxn>
              </a:cxnLst>
              <a:rect l="0" t="0" r="r" b="b"/>
              <a:pathLst>
                <a:path w="117" h="11">
                  <a:moveTo>
                    <a:pt x="116" y="3"/>
                  </a:moveTo>
                  <a:cubicBezTo>
                    <a:pt x="117" y="2"/>
                    <a:pt x="117" y="1"/>
                    <a:pt x="117" y="0"/>
                  </a:cubicBezTo>
                  <a:cubicBezTo>
                    <a:pt x="4" y="0"/>
                    <a:pt x="4" y="0"/>
                    <a:pt x="4" y="0"/>
                  </a:cubicBezTo>
                  <a:cubicBezTo>
                    <a:pt x="0" y="11"/>
                    <a:pt x="0" y="11"/>
                    <a:pt x="0" y="11"/>
                  </a:cubicBezTo>
                  <a:cubicBezTo>
                    <a:pt x="113" y="11"/>
                    <a:pt x="113" y="11"/>
                    <a:pt x="113" y="11"/>
                  </a:cubicBezTo>
                  <a:cubicBezTo>
                    <a:pt x="115" y="9"/>
                    <a:pt x="116" y="6"/>
                    <a:pt x="116" y="3"/>
                  </a:cubicBezTo>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13" name="Freeform 8">
              <a:extLst>
                <a:ext uri="{FF2B5EF4-FFF2-40B4-BE49-F238E27FC236}">
                  <a16:creationId xmlns:a16="http://schemas.microsoft.com/office/drawing/2014/main" id="{4D6B1796-E7E9-99B6-62B0-4037A299AA18}"/>
                </a:ext>
              </a:extLst>
            </p:cNvPr>
            <p:cNvSpPr>
              <a:spLocks/>
            </p:cNvSpPr>
            <p:nvPr userDrawn="1"/>
          </p:nvSpPr>
          <p:spPr bwMode="auto">
            <a:xfrm>
              <a:off x="5019675" y="2667000"/>
              <a:ext cx="1181100" cy="120650"/>
            </a:xfrm>
            <a:custGeom>
              <a:avLst/>
              <a:gdLst>
                <a:gd name="T0" fmla="*/ 104 w 107"/>
                <a:gd name="T1" fmla="*/ 6 h 11"/>
                <a:gd name="T2" fmla="*/ 85 w 107"/>
                <a:gd name="T3" fmla="*/ 0 h 11"/>
                <a:gd name="T4" fmla="*/ 77 w 107"/>
                <a:gd name="T5" fmla="*/ 0 h 11"/>
                <a:gd name="T6" fmla="*/ 5 w 107"/>
                <a:gd name="T7" fmla="*/ 0 h 11"/>
                <a:gd name="T8" fmla="*/ 0 w 107"/>
                <a:gd name="T9" fmla="*/ 11 h 11"/>
                <a:gd name="T10" fmla="*/ 107 w 107"/>
                <a:gd name="T11" fmla="*/ 11 h 11"/>
                <a:gd name="T12" fmla="*/ 104 w 107"/>
                <a:gd name="T13" fmla="*/ 6 h 11"/>
              </a:gdLst>
              <a:ahLst/>
              <a:cxnLst>
                <a:cxn ang="0">
                  <a:pos x="T0" y="T1"/>
                </a:cxn>
                <a:cxn ang="0">
                  <a:pos x="T2" y="T3"/>
                </a:cxn>
                <a:cxn ang="0">
                  <a:pos x="T4" y="T5"/>
                </a:cxn>
                <a:cxn ang="0">
                  <a:pos x="T6" y="T7"/>
                </a:cxn>
                <a:cxn ang="0">
                  <a:pos x="T8" y="T9"/>
                </a:cxn>
                <a:cxn ang="0">
                  <a:pos x="T10" y="T11"/>
                </a:cxn>
                <a:cxn ang="0">
                  <a:pos x="T12" y="T13"/>
                </a:cxn>
              </a:cxnLst>
              <a:rect l="0" t="0" r="r" b="b"/>
              <a:pathLst>
                <a:path w="107" h="11">
                  <a:moveTo>
                    <a:pt x="104" y="6"/>
                  </a:moveTo>
                  <a:cubicBezTo>
                    <a:pt x="100" y="2"/>
                    <a:pt x="94" y="0"/>
                    <a:pt x="85" y="0"/>
                  </a:cubicBezTo>
                  <a:cubicBezTo>
                    <a:pt x="77" y="0"/>
                    <a:pt x="77" y="0"/>
                    <a:pt x="77" y="0"/>
                  </a:cubicBezTo>
                  <a:cubicBezTo>
                    <a:pt x="5" y="0"/>
                    <a:pt x="5" y="0"/>
                    <a:pt x="5" y="0"/>
                  </a:cubicBezTo>
                  <a:cubicBezTo>
                    <a:pt x="0" y="11"/>
                    <a:pt x="0" y="11"/>
                    <a:pt x="0" y="11"/>
                  </a:cubicBezTo>
                  <a:cubicBezTo>
                    <a:pt x="107" y="11"/>
                    <a:pt x="107" y="11"/>
                    <a:pt x="107" y="11"/>
                  </a:cubicBezTo>
                  <a:cubicBezTo>
                    <a:pt x="107" y="9"/>
                    <a:pt x="106" y="8"/>
                    <a:pt x="104" y="6"/>
                  </a:cubicBezTo>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14" name="Freeform 9">
              <a:extLst>
                <a:ext uri="{FF2B5EF4-FFF2-40B4-BE49-F238E27FC236}">
                  <a16:creationId xmlns:a16="http://schemas.microsoft.com/office/drawing/2014/main" id="{0DF7FA93-0819-4BF8-30B0-444D87B2E71C}"/>
                </a:ext>
              </a:extLst>
            </p:cNvPr>
            <p:cNvSpPr>
              <a:spLocks/>
            </p:cNvSpPr>
            <p:nvPr userDrawn="1"/>
          </p:nvSpPr>
          <p:spPr bwMode="auto">
            <a:xfrm>
              <a:off x="4754563" y="3384550"/>
              <a:ext cx="839788" cy="111125"/>
            </a:xfrm>
            <a:custGeom>
              <a:avLst/>
              <a:gdLst>
                <a:gd name="T0" fmla="*/ 529 w 529"/>
                <a:gd name="T1" fmla="*/ 0 h 70"/>
                <a:gd name="T2" fmla="*/ 28 w 529"/>
                <a:gd name="T3" fmla="*/ 0 h 70"/>
                <a:gd name="T4" fmla="*/ 0 w 529"/>
                <a:gd name="T5" fmla="*/ 70 h 70"/>
                <a:gd name="T6" fmla="*/ 501 w 529"/>
                <a:gd name="T7" fmla="*/ 70 h 70"/>
                <a:gd name="T8" fmla="*/ 529 w 529"/>
                <a:gd name="T9" fmla="*/ 0 h 70"/>
              </a:gdLst>
              <a:ahLst/>
              <a:cxnLst>
                <a:cxn ang="0">
                  <a:pos x="T0" y="T1"/>
                </a:cxn>
                <a:cxn ang="0">
                  <a:pos x="T2" y="T3"/>
                </a:cxn>
                <a:cxn ang="0">
                  <a:pos x="T4" y="T5"/>
                </a:cxn>
                <a:cxn ang="0">
                  <a:pos x="T6" y="T7"/>
                </a:cxn>
                <a:cxn ang="0">
                  <a:pos x="T8" y="T9"/>
                </a:cxn>
              </a:cxnLst>
              <a:rect l="0" t="0" r="r" b="b"/>
              <a:pathLst>
                <a:path w="529" h="70">
                  <a:moveTo>
                    <a:pt x="529" y="0"/>
                  </a:moveTo>
                  <a:lnTo>
                    <a:pt x="28" y="0"/>
                  </a:lnTo>
                  <a:lnTo>
                    <a:pt x="0" y="70"/>
                  </a:lnTo>
                  <a:lnTo>
                    <a:pt x="501" y="70"/>
                  </a:lnTo>
                  <a:lnTo>
                    <a:pt x="529" y="0"/>
                  </a:lnTo>
                  <a:close/>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15" name="Freeform 10">
              <a:extLst>
                <a:ext uri="{FF2B5EF4-FFF2-40B4-BE49-F238E27FC236}">
                  <a16:creationId xmlns:a16="http://schemas.microsoft.com/office/drawing/2014/main" id="{457FACE9-CED0-D3CE-ED80-201BCD282505}"/>
                </a:ext>
              </a:extLst>
            </p:cNvPr>
            <p:cNvSpPr>
              <a:spLocks/>
            </p:cNvSpPr>
            <p:nvPr userDrawn="1"/>
          </p:nvSpPr>
          <p:spPr bwMode="auto">
            <a:xfrm>
              <a:off x="4656138" y="3616325"/>
              <a:ext cx="849313" cy="122238"/>
            </a:xfrm>
            <a:custGeom>
              <a:avLst/>
              <a:gdLst>
                <a:gd name="T0" fmla="*/ 535 w 535"/>
                <a:gd name="T1" fmla="*/ 0 h 77"/>
                <a:gd name="T2" fmla="*/ 28 w 535"/>
                <a:gd name="T3" fmla="*/ 0 h 77"/>
                <a:gd name="T4" fmla="*/ 0 w 535"/>
                <a:gd name="T5" fmla="*/ 77 h 77"/>
                <a:gd name="T6" fmla="*/ 507 w 535"/>
                <a:gd name="T7" fmla="*/ 77 h 77"/>
                <a:gd name="T8" fmla="*/ 535 w 535"/>
                <a:gd name="T9" fmla="*/ 0 h 77"/>
              </a:gdLst>
              <a:ahLst/>
              <a:cxnLst>
                <a:cxn ang="0">
                  <a:pos x="T0" y="T1"/>
                </a:cxn>
                <a:cxn ang="0">
                  <a:pos x="T2" y="T3"/>
                </a:cxn>
                <a:cxn ang="0">
                  <a:pos x="T4" y="T5"/>
                </a:cxn>
                <a:cxn ang="0">
                  <a:pos x="T6" y="T7"/>
                </a:cxn>
                <a:cxn ang="0">
                  <a:pos x="T8" y="T9"/>
                </a:cxn>
              </a:cxnLst>
              <a:rect l="0" t="0" r="r" b="b"/>
              <a:pathLst>
                <a:path w="535" h="77">
                  <a:moveTo>
                    <a:pt x="535" y="0"/>
                  </a:moveTo>
                  <a:lnTo>
                    <a:pt x="28" y="0"/>
                  </a:lnTo>
                  <a:lnTo>
                    <a:pt x="0" y="77"/>
                  </a:lnTo>
                  <a:lnTo>
                    <a:pt x="507" y="77"/>
                  </a:lnTo>
                  <a:lnTo>
                    <a:pt x="535" y="0"/>
                  </a:lnTo>
                  <a:close/>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16" name="Freeform 11">
              <a:extLst>
                <a:ext uri="{FF2B5EF4-FFF2-40B4-BE49-F238E27FC236}">
                  <a16:creationId xmlns:a16="http://schemas.microsoft.com/office/drawing/2014/main" id="{6D823284-CE22-D55A-0CB7-ABC6C13E0FDA}"/>
                </a:ext>
              </a:extLst>
            </p:cNvPr>
            <p:cNvSpPr>
              <a:spLocks noEditPoints="1"/>
            </p:cNvSpPr>
            <p:nvPr userDrawn="1"/>
          </p:nvSpPr>
          <p:spPr bwMode="auto">
            <a:xfrm>
              <a:off x="4292600" y="4930775"/>
              <a:ext cx="727075" cy="884238"/>
            </a:xfrm>
            <a:custGeom>
              <a:avLst/>
              <a:gdLst>
                <a:gd name="T0" fmla="*/ 64 w 66"/>
                <a:gd name="T1" fmla="*/ 26 h 80"/>
                <a:gd name="T2" fmla="*/ 37 w 66"/>
                <a:gd name="T3" fmla="*/ 0 h 80"/>
                <a:gd name="T4" fmla="*/ 17 w 66"/>
                <a:gd name="T5" fmla="*/ 6 h 80"/>
                <a:gd name="T6" fmla="*/ 0 w 66"/>
                <a:gd name="T7" fmla="*/ 41 h 80"/>
                <a:gd name="T8" fmla="*/ 11 w 66"/>
                <a:gd name="T9" fmla="*/ 71 h 80"/>
                <a:gd name="T10" fmla="*/ 34 w 66"/>
                <a:gd name="T11" fmla="*/ 80 h 80"/>
                <a:gd name="T12" fmla="*/ 65 w 66"/>
                <a:gd name="T13" fmla="*/ 66 h 80"/>
                <a:gd name="T14" fmla="*/ 66 w 66"/>
                <a:gd name="T15" fmla="*/ 61 h 80"/>
                <a:gd name="T16" fmla="*/ 65 w 66"/>
                <a:gd name="T17" fmla="*/ 60 h 80"/>
                <a:gd name="T18" fmla="*/ 43 w 66"/>
                <a:gd name="T19" fmla="*/ 68 h 80"/>
                <a:gd name="T20" fmla="*/ 22 w 66"/>
                <a:gd name="T21" fmla="*/ 59 h 80"/>
                <a:gd name="T22" fmla="*/ 14 w 66"/>
                <a:gd name="T23" fmla="*/ 40 h 80"/>
                <a:gd name="T24" fmla="*/ 15 w 66"/>
                <a:gd name="T25" fmla="*/ 38 h 80"/>
                <a:gd name="T26" fmla="*/ 64 w 66"/>
                <a:gd name="T27" fmla="*/ 34 h 80"/>
                <a:gd name="T28" fmla="*/ 64 w 66"/>
                <a:gd name="T29" fmla="*/ 26 h 80"/>
                <a:gd name="T30" fmla="*/ 32 w 66"/>
                <a:gd name="T31" fmla="*/ 7 h 80"/>
                <a:gd name="T32" fmla="*/ 49 w 66"/>
                <a:gd name="T33" fmla="*/ 28 h 80"/>
                <a:gd name="T34" fmla="*/ 48 w 66"/>
                <a:gd name="T35" fmla="*/ 29 h 80"/>
                <a:gd name="T36" fmla="*/ 16 w 66"/>
                <a:gd name="T37" fmla="*/ 30 h 80"/>
                <a:gd name="T38" fmla="*/ 15 w 66"/>
                <a:gd name="T39" fmla="*/ 29 h 80"/>
                <a:gd name="T40" fmla="*/ 32 w 66"/>
                <a:gd name="T41" fmla="*/ 7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66" h="80">
                  <a:moveTo>
                    <a:pt x="64" y="26"/>
                  </a:moveTo>
                  <a:cubicBezTo>
                    <a:pt x="62" y="16"/>
                    <a:pt x="56" y="0"/>
                    <a:pt x="37" y="0"/>
                  </a:cubicBezTo>
                  <a:cubicBezTo>
                    <a:pt x="31" y="0"/>
                    <a:pt x="23" y="2"/>
                    <a:pt x="17" y="6"/>
                  </a:cubicBezTo>
                  <a:cubicBezTo>
                    <a:pt x="7" y="13"/>
                    <a:pt x="0" y="24"/>
                    <a:pt x="0" y="41"/>
                  </a:cubicBezTo>
                  <a:cubicBezTo>
                    <a:pt x="0" y="52"/>
                    <a:pt x="3" y="63"/>
                    <a:pt x="11" y="71"/>
                  </a:cubicBezTo>
                  <a:cubicBezTo>
                    <a:pt x="17" y="77"/>
                    <a:pt x="24" y="80"/>
                    <a:pt x="34" y="80"/>
                  </a:cubicBezTo>
                  <a:cubicBezTo>
                    <a:pt x="43" y="80"/>
                    <a:pt x="56" y="76"/>
                    <a:pt x="65" y="66"/>
                  </a:cubicBezTo>
                  <a:cubicBezTo>
                    <a:pt x="65" y="66"/>
                    <a:pt x="66" y="62"/>
                    <a:pt x="66" y="61"/>
                  </a:cubicBezTo>
                  <a:cubicBezTo>
                    <a:pt x="65" y="60"/>
                    <a:pt x="65" y="60"/>
                    <a:pt x="65" y="60"/>
                  </a:cubicBezTo>
                  <a:cubicBezTo>
                    <a:pt x="58" y="66"/>
                    <a:pt x="51" y="68"/>
                    <a:pt x="43" y="68"/>
                  </a:cubicBezTo>
                  <a:cubicBezTo>
                    <a:pt x="34" y="68"/>
                    <a:pt x="28" y="65"/>
                    <a:pt x="22" y="59"/>
                  </a:cubicBezTo>
                  <a:cubicBezTo>
                    <a:pt x="18" y="54"/>
                    <a:pt x="15" y="46"/>
                    <a:pt x="14" y="40"/>
                  </a:cubicBezTo>
                  <a:cubicBezTo>
                    <a:pt x="14" y="39"/>
                    <a:pt x="15" y="38"/>
                    <a:pt x="15" y="38"/>
                  </a:cubicBezTo>
                  <a:cubicBezTo>
                    <a:pt x="31" y="37"/>
                    <a:pt x="54" y="36"/>
                    <a:pt x="64" y="34"/>
                  </a:cubicBezTo>
                  <a:cubicBezTo>
                    <a:pt x="65" y="33"/>
                    <a:pt x="64" y="26"/>
                    <a:pt x="64" y="26"/>
                  </a:cubicBezTo>
                  <a:moveTo>
                    <a:pt x="32" y="7"/>
                  </a:moveTo>
                  <a:cubicBezTo>
                    <a:pt x="42" y="7"/>
                    <a:pt x="48" y="18"/>
                    <a:pt x="49" y="28"/>
                  </a:cubicBezTo>
                  <a:cubicBezTo>
                    <a:pt x="49" y="28"/>
                    <a:pt x="49" y="29"/>
                    <a:pt x="48" y="29"/>
                  </a:cubicBezTo>
                  <a:cubicBezTo>
                    <a:pt x="44" y="30"/>
                    <a:pt x="22" y="31"/>
                    <a:pt x="16" y="30"/>
                  </a:cubicBezTo>
                  <a:cubicBezTo>
                    <a:pt x="15" y="30"/>
                    <a:pt x="15" y="30"/>
                    <a:pt x="15" y="29"/>
                  </a:cubicBezTo>
                  <a:cubicBezTo>
                    <a:pt x="16" y="16"/>
                    <a:pt x="22" y="7"/>
                    <a:pt x="32" y="7"/>
                  </a:cubicBezTo>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17" name="Freeform 12">
              <a:extLst>
                <a:ext uri="{FF2B5EF4-FFF2-40B4-BE49-F238E27FC236}">
                  <a16:creationId xmlns:a16="http://schemas.microsoft.com/office/drawing/2014/main" id="{4CE4C82D-10F1-194D-FCEF-568BAF0E3D30}"/>
                </a:ext>
              </a:extLst>
            </p:cNvPr>
            <p:cNvSpPr>
              <a:spLocks noEditPoints="1"/>
            </p:cNvSpPr>
            <p:nvPr userDrawn="1"/>
          </p:nvSpPr>
          <p:spPr bwMode="auto">
            <a:xfrm>
              <a:off x="0" y="4489450"/>
              <a:ext cx="1268413" cy="1314450"/>
            </a:xfrm>
            <a:custGeom>
              <a:avLst/>
              <a:gdLst>
                <a:gd name="T0" fmla="*/ 17 w 115"/>
                <a:gd name="T1" fmla="*/ 95 h 119"/>
                <a:gd name="T2" fmla="*/ 49 w 115"/>
                <a:gd name="T3" fmla="*/ 11 h 119"/>
                <a:gd name="T4" fmla="*/ 52 w 115"/>
                <a:gd name="T5" fmla="*/ 0 h 119"/>
                <a:gd name="T6" fmla="*/ 59 w 115"/>
                <a:gd name="T7" fmla="*/ 0 h 119"/>
                <a:gd name="T8" fmla="*/ 65 w 115"/>
                <a:gd name="T9" fmla="*/ 0 h 119"/>
                <a:gd name="T10" fmla="*/ 68 w 115"/>
                <a:gd name="T11" fmla="*/ 10 h 119"/>
                <a:gd name="T12" fmla="*/ 100 w 115"/>
                <a:gd name="T13" fmla="*/ 98 h 119"/>
                <a:gd name="T14" fmla="*/ 114 w 115"/>
                <a:gd name="T15" fmla="*/ 113 h 119"/>
                <a:gd name="T16" fmla="*/ 114 w 115"/>
                <a:gd name="T17" fmla="*/ 119 h 119"/>
                <a:gd name="T18" fmla="*/ 97 w 115"/>
                <a:gd name="T19" fmla="*/ 118 h 119"/>
                <a:gd name="T20" fmla="*/ 76 w 115"/>
                <a:gd name="T21" fmla="*/ 119 h 119"/>
                <a:gd name="T22" fmla="*/ 76 w 115"/>
                <a:gd name="T23" fmla="*/ 113 h 119"/>
                <a:gd name="T24" fmla="*/ 82 w 115"/>
                <a:gd name="T25" fmla="*/ 111 h 119"/>
                <a:gd name="T26" fmla="*/ 84 w 115"/>
                <a:gd name="T27" fmla="*/ 106 h 119"/>
                <a:gd name="T28" fmla="*/ 73 w 115"/>
                <a:gd name="T29" fmla="*/ 73 h 119"/>
                <a:gd name="T30" fmla="*/ 71 w 115"/>
                <a:gd name="T31" fmla="*/ 72 h 119"/>
                <a:gd name="T32" fmla="*/ 53 w 115"/>
                <a:gd name="T33" fmla="*/ 72 h 119"/>
                <a:gd name="T34" fmla="*/ 37 w 115"/>
                <a:gd name="T35" fmla="*/ 72 h 119"/>
                <a:gd name="T36" fmla="*/ 35 w 115"/>
                <a:gd name="T37" fmla="*/ 74 h 119"/>
                <a:gd name="T38" fmla="*/ 25 w 115"/>
                <a:gd name="T39" fmla="*/ 105 h 119"/>
                <a:gd name="T40" fmla="*/ 29 w 115"/>
                <a:gd name="T41" fmla="*/ 112 h 119"/>
                <a:gd name="T42" fmla="*/ 36 w 115"/>
                <a:gd name="T43" fmla="*/ 113 h 119"/>
                <a:gd name="T44" fmla="*/ 36 w 115"/>
                <a:gd name="T45" fmla="*/ 119 h 119"/>
                <a:gd name="T46" fmla="*/ 15 w 115"/>
                <a:gd name="T47" fmla="*/ 118 h 119"/>
                <a:gd name="T48" fmla="*/ 1 w 115"/>
                <a:gd name="T49" fmla="*/ 119 h 119"/>
                <a:gd name="T50" fmla="*/ 1 w 115"/>
                <a:gd name="T51" fmla="*/ 113 h 119"/>
                <a:gd name="T52" fmla="*/ 17 w 115"/>
                <a:gd name="T53" fmla="*/ 95 h 119"/>
                <a:gd name="T54" fmla="*/ 54 w 115"/>
                <a:gd name="T55" fmla="*/ 20 h 119"/>
                <a:gd name="T56" fmla="*/ 39 w 115"/>
                <a:gd name="T57" fmla="*/ 62 h 119"/>
                <a:gd name="T58" fmla="*/ 40 w 115"/>
                <a:gd name="T59" fmla="*/ 63 h 119"/>
                <a:gd name="T60" fmla="*/ 56 w 115"/>
                <a:gd name="T61" fmla="*/ 63 h 119"/>
                <a:gd name="T62" fmla="*/ 68 w 115"/>
                <a:gd name="T63" fmla="*/ 63 h 119"/>
                <a:gd name="T64" fmla="*/ 69 w 115"/>
                <a:gd name="T65" fmla="*/ 61 h 119"/>
                <a:gd name="T66" fmla="*/ 55 w 115"/>
                <a:gd name="T67" fmla="*/ 20 h 119"/>
                <a:gd name="T68" fmla="*/ 54 w 115"/>
                <a:gd name="T69" fmla="*/ 20 h 1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115" h="119">
                  <a:moveTo>
                    <a:pt x="17" y="95"/>
                  </a:moveTo>
                  <a:cubicBezTo>
                    <a:pt x="27" y="72"/>
                    <a:pt x="45" y="23"/>
                    <a:pt x="49" y="11"/>
                  </a:cubicBezTo>
                  <a:cubicBezTo>
                    <a:pt x="51" y="7"/>
                    <a:pt x="52" y="3"/>
                    <a:pt x="52" y="0"/>
                  </a:cubicBezTo>
                  <a:cubicBezTo>
                    <a:pt x="53" y="0"/>
                    <a:pt x="56" y="0"/>
                    <a:pt x="59" y="0"/>
                  </a:cubicBezTo>
                  <a:cubicBezTo>
                    <a:pt x="63" y="0"/>
                    <a:pt x="65" y="0"/>
                    <a:pt x="65" y="0"/>
                  </a:cubicBezTo>
                  <a:cubicBezTo>
                    <a:pt x="66" y="3"/>
                    <a:pt x="67" y="7"/>
                    <a:pt x="68" y="10"/>
                  </a:cubicBezTo>
                  <a:cubicBezTo>
                    <a:pt x="72" y="21"/>
                    <a:pt x="93" y="82"/>
                    <a:pt x="100" y="98"/>
                  </a:cubicBezTo>
                  <a:cubicBezTo>
                    <a:pt x="106" y="111"/>
                    <a:pt x="105" y="112"/>
                    <a:pt x="114" y="113"/>
                  </a:cubicBezTo>
                  <a:cubicBezTo>
                    <a:pt x="115" y="113"/>
                    <a:pt x="114" y="118"/>
                    <a:pt x="114" y="119"/>
                  </a:cubicBezTo>
                  <a:cubicBezTo>
                    <a:pt x="109" y="119"/>
                    <a:pt x="106" y="118"/>
                    <a:pt x="97" y="118"/>
                  </a:cubicBezTo>
                  <a:cubicBezTo>
                    <a:pt x="88" y="118"/>
                    <a:pt x="80" y="119"/>
                    <a:pt x="76" y="119"/>
                  </a:cubicBezTo>
                  <a:cubicBezTo>
                    <a:pt x="76" y="118"/>
                    <a:pt x="75" y="114"/>
                    <a:pt x="76" y="113"/>
                  </a:cubicBezTo>
                  <a:cubicBezTo>
                    <a:pt x="80" y="113"/>
                    <a:pt x="80" y="113"/>
                    <a:pt x="82" y="111"/>
                  </a:cubicBezTo>
                  <a:cubicBezTo>
                    <a:pt x="84" y="109"/>
                    <a:pt x="85" y="108"/>
                    <a:pt x="84" y="106"/>
                  </a:cubicBezTo>
                  <a:cubicBezTo>
                    <a:pt x="82" y="98"/>
                    <a:pt x="76" y="82"/>
                    <a:pt x="73" y="73"/>
                  </a:cubicBezTo>
                  <a:cubicBezTo>
                    <a:pt x="73" y="73"/>
                    <a:pt x="71" y="72"/>
                    <a:pt x="71" y="72"/>
                  </a:cubicBezTo>
                  <a:cubicBezTo>
                    <a:pt x="68" y="72"/>
                    <a:pt x="62" y="72"/>
                    <a:pt x="53" y="72"/>
                  </a:cubicBezTo>
                  <a:cubicBezTo>
                    <a:pt x="41" y="72"/>
                    <a:pt x="39" y="72"/>
                    <a:pt x="37" y="72"/>
                  </a:cubicBezTo>
                  <a:cubicBezTo>
                    <a:pt x="36" y="72"/>
                    <a:pt x="35" y="73"/>
                    <a:pt x="35" y="74"/>
                  </a:cubicBezTo>
                  <a:cubicBezTo>
                    <a:pt x="31" y="84"/>
                    <a:pt x="25" y="100"/>
                    <a:pt x="25" y="105"/>
                  </a:cubicBezTo>
                  <a:cubicBezTo>
                    <a:pt x="25" y="108"/>
                    <a:pt x="25" y="111"/>
                    <a:pt x="29" y="112"/>
                  </a:cubicBezTo>
                  <a:cubicBezTo>
                    <a:pt x="32" y="112"/>
                    <a:pt x="33" y="113"/>
                    <a:pt x="36" y="113"/>
                  </a:cubicBezTo>
                  <a:cubicBezTo>
                    <a:pt x="37" y="113"/>
                    <a:pt x="36" y="118"/>
                    <a:pt x="36" y="119"/>
                  </a:cubicBezTo>
                  <a:cubicBezTo>
                    <a:pt x="32" y="119"/>
                    <a:pt x="26" y="118"/>
                    <a:pt x="15" y="118"/>
                  </a:cubicBezTo>
                  <a:cubicBezTo>
                    <a:pt x="4" y="118"/>
                    <a:pt x="5" y="119"/>
                    <a:pt x="1" y="119"/>
                  </a:cubicBezTo>
                  <a:cubicBezTo>
                    <a:pt x="0" y="118"/>
                    <a:pt x="0" y="113"/>
                    <a:pt x="1" y="113"/>
                  </a:cubicBezTo>
                  <a:cubicBezTo>
                    <a:pt x="11" y="112"/>
                    <a:pt x="11" y="110"/>
                    <a:pt x="17" y="95"/>
                  </a:cubicBezTo>
                  <a:moveTo>
                    <a:pt x="54" y="20"/>
                  </a:moveTo>
                  <a:cubicBezTo>
                    <a:pt x="51" y="30"/>
                    <a:pt x="43" y="52"/>
                    <a:pt x="39" y="62"/>
                  </a:cubicBezTo>
                  <a:cubicBezTo>
                    <a:pt x="39" y="62"/>
                    <a:pt x="40" y="63"/>
                    <a:pt x="40" y="63"/>
                  </a:cubicBezTo>
                  <a:cubicBezTo>
                    <a:pt x="42" y="63"/>
                    <a:pt x="48" y="63"/>
                    <a:pt x="56" y="63"/>
                  </a:cubicBezTo>
                  <a:cubicBezTo>
                    <a:pt x="60" y="63"/>
                    <a:pt x="66" y="63"/>
                    <a:pt x="68" y="63"/>
                  </a:cubicBezTo>
                  <a:cubicBezTo>
                    <a:pt x="69" y="63"/>
                    <a:pt x="69" y="62"/>
                    <a:pt x="69" y="61"/>
                  </a:cubicBezTo>
                  <a:cubicBezTo>
                    <a:pt x="65" y="50"/>
                    <a:pt x="58" y="28"/>
                    <a:pt x="55" y="20"/>
                  </a:cubicBezTo>
                  <a:cubicBezTo>
                    <a:pt x="55" y="20"/>
                    <a:pt x="54" y="20"/>
                    <a:pt x="54" y="20"/>
                  </a:cubicBezTo>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18" name="Freeform 13">
              <a:extLst>
                <a:ext uri="{FF2B5EF4-FFF2-40B4-BE49-F238E27FC236}">
                  <a16:creationId xmlns:a16="http://schemas.microsoft.com/office/drawing/2014/main" id="{1A5F71C2-11B2-F5C6-AD6A-72FD8E27FB0C}"/>
                </a:ext>
              </a:extLst>
            </p:cNvPr>
            <p:cNvSpPr>
              <a:spLocks/>
            </p:cNvSpPr>
            <p:nvPr userDrawn="1"/>
          </p:nvSpPr>
          <p:spPr bwMode="auto">
            <a:xfrm>
              <a:off x="1312863" y="4930775"/>
              <a:ext cx="595313" cy="884238"/>
            </a:xfrm>
            <a:custGeom>
              <a:avLst/>
              <a:gdLst>
                <a:gd name="T0" fmla="*/ 49 w 54"/>
                <a:gd name="T1" fmla="*/ 22 h 80"/>
                <a:gd name="T2" fmla="*/ 44 w 54"/>
                <a:gd name="T3" fmla="*/ 22 h 80"/>
                <a:gd name="T4" fmla="*/ 37 w 54"/>
                <a:gd name="T5" fmla="*/ 8 h 80"/>
                <a:gd name="T6" fmla="*/ 28 w 54"/>
                <a:gd name="T7" fmla="*/ 6 h 80"/>
                <a:gd name="T8" fmla="*/ 16 w 54"/>
                <a:gd name="T9" fmla="*/ 17 h 80"/>
                <a:gd name="T10" fmla="*/ 34 w 54"/>
                <a:gd name="T11" fmla="*/ 34 h 80"/>
                <a:gd name="T12" fmla="*/ 54 w 54"/>
                <a:gd name="T13" fmla="*/ 57 h 80"/>
                <a:gd name="T14" fmla="*/ 24 w 54"/>
                <a:gd name="T15" fmla="*/ 80 h 80"/>
                <a:gd name="T16" fmla="*/ 4 w 54"/>
                <a:gd name="T17" fmla="*/ 77 h 80"/>
                <a:gd name="T18" fmla="*/ 0 w 54"/>
                <a:gd name="T19" fmla="*/ 56 h 80"/>
                <a:gd name="T20" fmla="*/ 6 w 54"/>
                <a:gd name="T21" fmla="*/ 54 h 80"/>
                <a:gd name="T22" fmla="*/ 17 w 54"/>
                <a:gd name="T23" fmla="*/ 72 h 80"/>
                <a:gd name="T24" fmla="*/ 27 w 54"/>
                <a:gd name="T25" fmla="*/ 74 h 80"/>
                <a:gd name="T26" fmla="*/ 40 w 54"/>
                <a:gd name="T27" fmla="*/ 63 h 80"/>
                <a:gd name="T28" fmla="*/ 24 w 54"/>
                <a:gd name="T29" fmla="*/ 47 h 80"/>
                <a:gd name="T30" fmla="*/ 3 w 54"/>
                <a:gd name="T31" fmla="*/ 22 h 80"/>
                <a:gd name="T32" fmla="*/ 31 w 54"/>
                <a:gd name="T33" fmla="*/ 0 h 80"/>
                <a:gd name="T34" fmla="*/ 44 w 54"/>
                <a:gd name="T35" fmla="*/ 1 h 80"/>
                <a:gd name="T36" fmla="*/ 51 w 54"/>
                <a:gd name="T37" fmla="*/ 2 h 80"/>
                <a:gd name="T38" fmla="*/ 49 w 54"/>
                <a:gd name="T39" fmla="*/ 22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54" h="80">
                  <a:moveTo>
                    <a:pt x="49" y="22"/>
                  </a:moveTo>
                  <a:cubicBezTo>
                    <a:pt x="48" y="23"/>
                    <a:pt x="45" y="23"/>
                    <a:pt x="44" y="22"/>
                  </a:cubicBezTo>
                  <a:cubicBezTo>
                    <a:pt x="43" y="14"/>
                    <a:pt x="41" y="10"/>
                    <a:pt x="37" y="8"/>
                  </a:cubicBezTo>
                  <a:cubicBezTo>
                    <a:pt x="35" y="6"/>
                    <a:pt x="32" y="6"/>
                    <a:pt x="28" y="6"/>
                  </a:cubicBezTo>
                  <a:cubicBezTo>
                    <a:pt x="21" y="6"/>
                    <a:pt x="16" y="10"/>
                    <a:pt x="16" y="17"/>
                  </a:cubicBezTo>
                  <a:cubicBezTo>
                    <a:pt x="16" y="23"/>
                    <a:pt x="19" y="27"/>
                    <a:pt x="34" y="34"/>
                  </a:cubicBezTo>
                  <a:cubicBezTo>
                    <a:pt x="50" y="41"/>
                    <a:pt x="54" y="48"/>
                    <a:pt x="54" y="57"/>
                  </a:cubicBezTo>
                  <a:cubicBezTo>
                    <a:pt x="54" y="71"/>
                    <a:pt x="41" y="80"/>
                    <a:pt x="24" y="80"/>
                  </a:cubicBezTo>
                  <a:cubicBezTo>
                    <a:pt x="17" y="80"/>
                    <a:pt x="8" y="79"/>
                    <a:pt x="4" y="77"/>
                  </a:cubicBezTo>
                  <a:cubicBezTo>
                    <a:pt x="2" y="72"/>
                    <a:pt x="0" y="60"/>
                    <a:pt x="0" y="56"/>
                  </a:cubicBezTo>
                  <a:cubicBezTo>
                    <a:pt x="1" y="55"/>
                    <a:pt x="5" y="54"/>
                    <a:pt x="6" y="54"/>
                  </a:cubicBezTo>
                  <a:cubicBezTo>
                    <a:pt x="9" y="64"/>
                    <a:pt x="12" y="69"/>
                    <a:pt x="17" y="72"/>
                  </a:cubicBezTo>
                  <a:cubicBezTo>
                    <a:pt x="20" y="73"/>
                    <a:pt x="24" y="74"/>
                    <a:pt x="27" y="74"/>
                  </a:cubicBezTo>
                  <a:cubicBezTo>
                    <a:pt x="35" y="74"/>
                    <a:pt x="40" y="70"/>
                    <a:pt x="40" y="63"/>
                  </a:cubicBezTo>
                  <a:cubicBezTo>
                    <a:pt x="40" y="57"/>
                    <a:pt x="36" y="53"/>
                    <a:pt x="24" y="47"/>
                  </a:cubicBezTo>
                  <a:cubicBezTo>
                    <a:pt x="9" y="39"/>
                    <a:pt x="3" y="33"/>
                    <a:pt x="3" y="22"/>
                  </a:cubicBezTo>
                  <a:cubicBezTo>
                    <a:pt x="3" y="11"/>
                    <a:pt x="12" y="0"/>
                    <a:pt x="31" y="0"/>
                  </a:cubicBezTo>
                  <a:cubicBezTo>
                    <a:pt x="36" y="0"/>
                    <a:pt x="40" y="0"/>
                    <a:pt x="44" y="1"/>
                  </a:cubicBezTo>
                  <a:cubicBezTo>
                    <a:pt x="47" y="2"/>
                    <a:pt x="50" y="2"/>
                    <a:pt x="51" y="2"/>
                  </a:cubicBezTo>
                  <a:cubicBezTo>
                    <a:pt x="50" y="8"/>
                    <a:pt x="50" y="14"/>
                    <a:pt x="49" y="22"/>
                  </a:cubicBezTo>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19" name="Freeform 14">
              <a:extLst>
                <a:ext uri="{FF2B5EF4-FFF2-40B4-BE49-F238E27FC236}">
                  <a16:creationId xmlns:a16="http://schemas.microsoft.com/office/drawing/2014/main" id="{6A6B7D77-609A-84B4-DD5F-5C8260533075}"/>
                </a:ext>
              </a:extLst>
            </p:cNvPr>
            <p:cNvSpPr>
              <a:spLocks/>
            </p:cNvSpPr>
            <p:nvPr userDrawn="1"/>
          </p:nvSpPr>
          <p:spPr bwMode="auto">
            <a:xfrm>
              <a:off x="1997075" y="4930775"/>
              <a:ext cx="595313" cy="884238"/>
            </a:xfrm>
            <a:custGeom>
              <a:avLst/>
              <a:gdLst>
                <a:gd name="T0" fmla="*/ 49 w 54"/>
                <a:gd name="T1" fmla="*/ 22 h 80"/>
                <a:gd name="T2" fmla="*/ 44 w 54"/>
                <a:gd name="T3" fmla="*/ 22 h 80"/>
                <a:gd name="T4" fmla="*/ 37 w 54"/>
                <a:gd name="T5" fmla="*/ 8 h 80"/>
                <a:gd name="T6" fmla="*/ 28 w 54"/>
                <a:gd name="T7" fmla="*/ 6 h 80"/>
                <a:gd name="T8" fmla="*/ 16 w 54"/>
                <a:gd name="T9" fmla="*/ 17 h 80"/>
                <a:gd name="T10" fmla="*/ 34 w 54"/>
                <a:gd name="T11" fmla="*/ 34 h 80"/>
                <a:gd name="T12" fmla="*/ 54 w 54"/>
                <a:gd name="T13" fmla="*/ 57 h 80"/>
                <a:gd name="T14" fmla="*/ 24 w 54"/>
                <a:gd name="T15" fmla="*/ 80 h 80"/>
                <a:gd name="T16" fmla="*/ 4 w 54"/>
                <a:gd name="T17" fmla="*/ 77 h 80"/>
                <a:gd name="T18" fmla="*/ 0 w 54"/>
                <a:gd name="T19" fmla="*/ 56 h 80"/>
                <a:gd name="T20" fmla="*/ 6 w 54"/>
                <a:gd name="T21" fmla="*/ 54 h 80"/>
                <a:gd name="T22" fmla="*/ 17 w 54"/>
                <a:gd name="T23" fmla="*/ 72 h 80"/>
                <a:gd name="T24" fmla="*/ 27 w 54"/>
                <a:gd name="T25" fmla="*/ 74 h 80"/>
                <a:gd name="T26" fmla="*/ 40 w 54"/>
                <a:gd name="T27" fmla="*/ 63 h 80"/>
                <a:gd name="T28" fmla="*/ 24 w 54"/>
                <a:gd name="T29" fmla="*/ 47 h 80"/>
                <a:gd name="T30" fmla="*/ 3 w 54"/>
                <a:gd name="T31" fmla="*/ 22 h 80"/>
                <a:gd name="T32" fmla="*/ 31 w 54"/>
                <a:gd name="T33" fmla="*/ 0 h 80"/>
                <a:gd name="T34" fmla="*/ 44 w 54"/>
                <a:gd name="T35" fmla="*/ 1 h 80"/>
                <a:gd name="T36" fmla="*/ 51 w 54"/>
                <a:gd name="T37" fmla="*/ 2 h 80"/>
                <a:gd name="T38" fmla="*/ 49 w 54"/>
                <a:gd name="T39" fmla="*/ 22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54" h="80">
                  <a:moveTo>
                    <a:pt x="49" y="22"/>
                  </a:moveTo>
                  <a:cubicBezTo>
                    <a:pt x="49" y="23"/>
                    <a:pt x="45" y="23"/>
                    <a:pt x="44" y="22"/>
                  </a:cubicBezTo>
                  <a:cubicBezTo>
                    <a:pt x="43" y="14"/>
                    <a:pt x="41" y="10"/>
                    <a:pt x="37" y="8"/>
                  </a:cubicBezTo>
                  <a:cubicBezTo>
                    <a:pt x="35" y="6"/>
                    <a:pt x="32" y="6"/>
                    <a:pt x="28" y="6"/>
                  </a:cubicBezTo>
                  <a:cubicBezTo>
                    <a:pt x="21" y="6"/>
                    <a:pt x="16" y="10"/>
                    <a:pt x="16" y="17"/>
                  </a:cubicBezTo>
                  <a:cubicBezTo>
                    <a:pt x="16" y="23"/>
                    <a:pt x="19" y="27"/>
                    <a:pt x="34" y="34"/>
                  </a:cubicBezTo>
                  <a:cubicBezTo>
                    <a:pt x="50" y="41"/>
                    <a:pt x="54" y="48"/>
                    <a:pt x="54" y="57"/>
                  </a:cubicBezTo>
                  <a:cubicBezTo>
                    <a:pt x="54" y="71"/>
                    <a:pt x="41" y="80"/>
                    <a:pt x="24" y="80"/>
                  </a:cubicBezTo>
                  <a:cubicBezTo>
                    <a:pt x="17" y="80"/>
                    <a:pt x="8" y="79"/>
                    <a:pt x="4" y="77"/>
                  </a:cubicBezTo>
                  <a:cubicBezTo>
                    <a:pt x="2" y="72"/>
                    <a:pt x="1" y="60"/>
                    <a:pt x="0" y="56"/>
                  </a:cubicBezTo>
                  <a:cubicBezTo>
                    <a:pt x="1" y="55"/>
                    <a:pt x="5" y="54"/>
                    <a:pt x="6" y="54"/>
                  </a:cubicBezTo>
                  <a:cubicBezTo>
                    <a:pt x="9" y="64"/>
                    <a:pt x="12" y="69"/>
                    <a:pt x="17" y="72"/>
                  </a:cubicBezTo>
                  <a:cubicBezTo>
                    <a:pt x="20" y="73"/>
                    <a:pt x="24" y="74"/>
                    <a:pt x="27" y="74"/>
                  </a:cubicBezTo>
                  <a:cubicBezTo>
                    <a:pt x="35" y="74"/>
                    <a:pt x="40" y="70"/>
                    <a:pt x="40" y="63"/>
                  </a:cubicBezTo>
                  <a:cubicBezTo>
                    <a:pt x="40" y="57"/>
                    <a:pt x="36" y="53"/>
                    <a:pt x="24" y="47"/>
                  </a:cubicBezTo>
                  <a:cubicBezTo>
                    <a:pt x="9" y="39"/>
                    <a:pt x="3" y="33"/>
                    <a:pt x="3" y="22"/>
                  </a:cubicBezTo>
                  <a:cubicBezTo>
                    <a:pt x="3" y="11"/>
                    <a:pt x="12" y="0"/>
                    <a:pt x="31" y="0"/>
                  </a:cubicBezTo>
                  <a:cubicBezTo>
                    <a:pt x="36" y="0"/>
                    <a:pt x="40" y="0"/>
                    <a:pt x="44" y="1"/>
                  </a:cubicBezTo>
                  <a:cubicBezTo>
                    <a:pt x="47" y="2"/>
                    <a:pt x="50" y="2"/>
                    <a:pt x="51" y="2"/>
                  </a:cubicBezTo>
                  <a:cubicBezTo>
                    <a:pt x="50" y="8"/>
                    <a:pt x="50" y="14"/>
                    <a:pt x="49" y="22"/>
                  </a:cubicBezTo>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20" name="Freeform 15">
              <a:extLst>
                <a:ext uri="{FF2B5EF4-FFF2-40B4-BE49-F238E27FC236}">
                  <a16:creationId xmlns:a16="http://schemas.microsoft.com/office/drawing/2014/main" id="{39DE2051-F2BC-B352-6917-8FEA77A0DBBB}"/>
                </a:ext>
              </a:extLst>
            </p:cNvPr>
            <p:cNvSpPr>
              <a:spLocks/>
            </p:cNvSpPr>
            <p:nvPr userDrawn="1"/>
          </p:nvSpPr>
          <p:spPr bwMode="auto">
            <a:xfrm>
              <a:off x="2670175" y="4941888"/>
              <a:ext cx="904875" cy="884238"/>
            </a:xfrm>
            <a:custGeom>
              <a:avLst/>
              <a:gdLst>
                <a:gd name="T0" fmla="*/ 82 w 82"/>
                <a:gd name="T1" fmla="*/ 67 h 80"/>
                <a:gd name="T2" fmla="*/ 81 w 82"/>
                <a:gd name="T3" fmla="*/ 72 h 80"/>
                <a:gd name="T4" fmla="*/ 60 w 82"/>
                <a:gd name="T5" fmla="*/ 80 h 80"/>
                <a:gd name="T6" fmla="*/ 59 w 82"/>
                <a:gd name="T7" fmla="*/ 79 h 80"/>
                <a:gd name="T8" fmla="*/ 59 w 82"/>
                <a:gd name="T9" fmla="*/ 68 h 80"/>
                <a:gd name="T10" fmla="*/ 57 w 82"/>
                <a:gd name="T11" fmla="*/ 67 h 80"/>
                <a:gd name="T12" fmla="*/ 32 w 82"/>
                <a:gd name="T13" fmla="*/ 79 h 80"/>
                <a:gd name="T14" fmla="*/ 9 w 82"/>
                <a:gd name="T15" fmla="*/ 54 h 80"/>
                <a:gd name="T16" fmla="*/ 9 w 82"/>
                <a:gd name="T17" fmla="*/ 16 h 80"/>
                <a:gd name="T18" fmla="*/ 6 w 82"/>
                <a:gd name="T19" fmla="*/ 10 h 80"/>
                <a:gd name="T20" fmla="*/ 0 w 82"/>
                <a:gd name="T21" fmla="*/ 8 h 80"/>
                <a:gd name="T22" fmla="*/ 1 w 82"/>
                <a:gd name="T23" fmla="*/ 3 h 80"/>
                <a:gd name="T24" fmla="*/ 25 w 82"/>
                <a:gd name="T25" fmla="*/ 0 h 80"/>
                <a:gd name="T26" fmla="*/ 24 w 82"/>
                <a:gd name="T27" fmla="*/ 37 h 80"/>
                <a:gd name="T28" fmla="*/ 25 w 82"/>
                <a:gd name="T29" fmla="*/ 57 h 80"/>
                <a:gd name="T30" fmla="*/ 41 w 82"/>
                <a:gd name="T31" fmla="*/ 68 h 80"/>
                <a:gd name="T32" fmla="*/ 56 w 82"/>
                <a:gd name="T33" fmla="*/ 62 h 80"/>
                <a:gd name="T34" fmla="*/ 59 w 82"/>
                <a:gd name="T35" fmla="*/ 57 h 80"/>
                <a:gd name="T36" fmla="*/ 59 w 82"/>
                <a:gd name="T37" fmla="*/ 16 h 80"/>
                <a:gd name="T38" fmla="*/ 55 w 82"/>
                <a:gd name="T39" fmla="*/ 10 h 80"/>
                <a:gd name="T40" fmla="*/ 46 w 82"/>
                <a:gd name="T41" fmla="*/ 8 h 80"/>
                <a:gd name="T42" fmla="*/ 47 w 82"/>
                <a:gd name="T43" fmla="*/ 3 h 80"/>
                <a:gd name="T44" fmla="*/ 74 w 82"/>
                <a:gd name="T45" fmla="*/ 0 h 80"/>
                <a:gd name="T46" fmla="*/ 73 w 82"/>
                <a:gd name="T47" fmla="*/ 17 h 80"/>
                <a:gd name="T48" fmla="*/ 73 w 82"/>
                <a:gd name="T49" fmla="*/ 60 h 80"/>
                <a:gd name="T50" fmla="*/ 78 w 82"/>
                <a:gd name="T51" fmla="*/ 67 h 80"/>
                <a:gd name="T52" fmla="*/ 82 w 82"/>
                <a:gd name="T53" fmla="*/ 67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82" h="80">
                  <a:moveTo>
                    <a:pt x="82" y="67"/>
                  </a:moveTo>
                  <a:cubicBezTo>
                    <a:pt x="82" y="68"/>
                    <a:pt x="82" y="72"/>
                    <a:pt x="81" y="72"/>
                  </a:cubicBezTo>
                  <a:cubicBezTo>
                    <a:pt x="74" y="75"/>
                    <a:pt x="64" y="79"/>
                    <a:pt x="60" y="80"/>
                  </a:cubicBezTo>
                  <a:cubicBezTo>
                    <a:pt x="60" y="80"/>
                    <a:pt x="59" y="79"/>
                    <a:pt x="59" y="79"/>
                  </a:cubicBezTo>
                  <a:cubicBezTo>
                    <a:pt x="59" y="76"/>
                    <a:pt x="59" y="71"/>
                    <a:pt x="59" y="68"/>
                  </a:cubicBezTo>
                  <a:cubicBezTo>
                    <a:pt x="59" y="67"/>
                    <a:pt x="58" y="67"/>
                    <a:pt x="57" y="67"/>
                  </a:cubicBezTo>
                  <a:cubicBezTo>
                    <a:pt x="46" y="77"/>
                    <a:pt x="38" y="79"/>
                    <a:pt x="32" y="79"/>
                  </a:cubicBezTo>
                  <a:cubicBezTo>
                    <a:pt x="13" y="79"/>
                    <a:pt x="10" y="66"/>
                    <a:pt x="9" y="54"/>
                  </a:cubicBezTo>
                  <a:cubicBezTo>
                    <a:pt x="9" y="44"/>
                    <a:pt x="10" y="24"/>
                    <a:pt x="9" y="16"/>
                  </a:cubicBezTo>
                  <a:cubicBezTo>
                    <a:pt x="9" y="13"/>
                    <a:pt x="9" y="11"/>
                    <a:pt x="6" y="10"/>
                  </a:cubicBezTo>
                  <a:cubicBezTo>
                    <a:pt x="5" y="9"/>
                    <a:pt x="4" y="9"/>
                    <a:pt x="0" y="8"/>
                  </a:cubicBezTo>
                  <a:cubicBezTo>
                    <a:pt x="0" y="7"/>
                    <a:pt x="0" y="3"/>
                    <a:pt x="1" y="3"/>
                  </a:cubicBezTo>
                  <a:cubicBezTo>
                    <a:pt x="9" y="3"/>
                    <a:pt x="20" y="1"/>
                    <a:pt x="25" y="0"/>
                  </a:cubicBezTo>
                  <a:cubicBezTo>
                    <a:pt x="25" y="5"/>
                    <a:pt x="24" y="15"/>
                    <a:pt x="24" y="37"/>
                  </a:cubicBezTo>
                  <a:cubicBezTo>
                    <a:pt x="24" y="47"/>
                    <a:pt x="24" y="54"/>
                    <a:pt x="25" y="57"/>
                  </a:cubicBezTo>
                  <a:cubicBezTo>
                    <a:pt x="27" y="63"/>
                    <a:pt x="31" y="68"/>
                    <a:pt x="41" y="68"/>
                  </a:cubicBezTo>
                  <a:cubicBezTo>
                    <a:pt x="46" y="68"/>
                    <a:pt x="52" y="66"/>
                    <a:pt x="56" y="62"/>
                  </a:cubicBezTo>
                  <a:cubicBezTo>
                    <a:pt x="58" y="61"/>
                    <a:pt x="58" y="59"/>
                    <a:pt x="59" y="57"/>
                  </a:cubicBezTo>
                  <a:cubicBezTo>
                    <a:pt x="59" y="55"/>
                    <a:pt x="59" y="39"/>
                    <a:pt x="59" y="16"/>
                  </a:cubicBezTo>
                  <a:cubicBezTo>
                    <a:pt x="58" y="13"/>
                    <a:pt x="58" y="11"/>
                    <a:pt x="55" y="10"/>
                  </a:cubicBezTo>
                  <a:cubicBezTo>
                    <a:pt x="52" y="9"/>
                    <a:pt x="51" y="9"/>
                    <a:pt x="46" y="8"/>
                  </a:cubicBezTo>
                  <a:cubicBezTo>
                    <a:pt x="46" y="7"/>
                    <a:pt x="46" y="3"/>
                    <a:pt x="47" y="3"/>
                  </a:cubicBezTo>
                  <a:cubicBezTo>
                    <a:pt x="57" y="3"/>
                    <a:pt x="70" y="1"/>
                    <a:pt x="74" y="0"/>
                  </a:cubicBezTo>
                  <a:cubicBezTo>
                    <a:pt x="74" y="4"/>
                    <a:pt x="74" y="10"/>
                    <a:pt x="73" y="17"/>
                  </a:cubicBezTo>
                  <a:cubicBezTo>
                    <a:pt x="73" y="60"/>
                    <a:pt x="73" y="60"/>
                    <a:pt x="73" y="60"/>
                  </a:cubicBezTo>
                  <a:cubicBezTo>
                    <a:pt x="73" y="65"/>
                    <a:pt x="74" y="67"/>
                    <a:pt x="78" y="67"/>
                  </a:cubicBezTo>
                  <a:lnTo>
                    <a:pt x="82" y="67"/>
                  </a:lnTo>
                  <a:close/>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21" name="Freeform 16">
              <a:extLst>
                <a:ext uri="{FF2B5EF4-FFF2-40B4-BE49-F238E27FC236}">
                  <a16:creationId xmlns:a16="http://schemas.microsoft.com/office/drawing/2014/main" id="{56448E3B-B7DA-A213-5B62-0A5B591D83AB}"/>
                </a:ext>
              </a:extLst>
            </p:cNvPr>
            <p:cNvSpPr>
              <a:spLocks/>
            </p:cNvSpPr>
            <p:nvPr userDrawn="1"/>
          </p:nvSpPr>
          <p:spPr bwMode="auto">
            <a:xfrm>
              <a:off x="3651250" y="4930775"/>
              <a:ext cx="641350" cy="873125"/>
            </a:xfrm>
            <a:custGeom>
              <a:avLst/>
              <a:gdLst>
                <a:gd name="T0" fmla="*/ 58 w 58"/>
                <a:gd name="T1" fmla="*/ 4 h 79"/>
                <a:gd name="T2" fmla="*/ 58 w 58"/>
                <a:gd name="T3" fmla="*/ 7 h 79"/>
                <a:gd name="T4" fmla="*/ 52 w 58"/>
                <a:gd name="T5" fmla="*/ 19 h 79"/>
                <a:gd name="T6" fmla="*/ 50 w 58"/>
                <a:gd name="T7" fmla="*/ 20 h 79"/>
                <a:gd name="T8" fmla="*/ 38 w 58"/>
                <a:gd name="T9" fmla="*/ 14 h 79"/>
                <a:gd name="T10" fmla="*/ 28 w 58"/>
                <a:gd name="T11" fmla="*/ 22 h 79"/>
                <a:gd name="T12" fmla="*/ 26 w 58"/>
                <a:gd name="T13" fmla="*/ 29 h 79"/>
                <a:gd name="T14" fmla="*/ 27 w 58"/>
                <a:gd name="T15" fmla="*/ 65 h 79"/>
                <a:gd name="T16" fmla="*/ 31 w 58"/>
                <a:gd name="T17" fmla="*/ 71 h 79"/>
                <a:gd name="T18" fmla="*/ 40 w 58"/>
                <a:gd name="T19" fmla="*/ 73 h 79"/>
                <a:gd name="T20" fmla="*/ 40 w 58"/>
                <a:gd name="T21" fmla="*/ 79 h 79"/>
                <a:gd name="T22" fmla="*/ 19 w 58"/>
                <a:gd name="T23" fmla="*/ 78 h 79"/>
                <a:gd name="T24" fmla="*/ 0 w 58"/>
                <a:gd name="T25" fmla="*/ 79 h 79"/>
                <a:gd name="T26" fmla="*/ 0 w 58"/>
                <a:gd name="T27" fmla="*/ 73 h 79"/>
                <a:gd name="T28" fmla="*/ 8 w 58"/>
                <a:gd name="T29" fmla="*/ 72 h 79"/>
                <a:gd name="T30" fmla="*/ 11 w 58"/>
                <a:gd name="T31" fmla="*/ 66 h 79"/>
                <a:gd name="T32" fmla="*/ 12 w 58"/>
                <a:gd name="T33" fmla="*/ 34 h 79"/>
                <a:gd name="T34" fmla="*/ 12 w 58"/>
                <a:gd name="T35" fmla="*/ 19 h 79"/>
                <a:gd name="T36" fmla="*/ 1 w 58"/>
                <a:gd name="T37" fmla="*/ 11 h 79"/>
                <a:gd name="T38" fmla="*/ 2 w 58"/>
                <a:gd name="T39" fmla="*/ 7 h 79"/>
                <a:gd name="T40" fmla="*/ 25 w 58"/>
                <a:gd name="T41" fmla="*/ 0 h 79"/>
                <a:gd name="T42" fmla="*/ 26 w 58"/>
                <a:gd name="T43" fmla="*/ 0 h 79"/>
                <a:gd name="T44" fmla="*/ 26 w 58"/>
                <a:gd name="T45" fmla="*/ 15 h 79"/>
                <a:gd name="T46" fmla="*/ 27 w 58"/>
                <a:gd name="T47" fmla="*/ 16 h 79"/>
                <a:gd name="T48" fmla="*/ 39 w 58"/>
                <a:gd name="T49" fmla="*/ 3 h 79"/>
                <a:gd name="T50" fmla="*/ 49 w 58"/>
                <a:gd name="T51" fmla="*/ 0 h 79"/>
                <a:gd name="T52" fmla="*/ 58 w 58"/>
                <a:gd name="T53" fmla="*/ 4 h 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58" h="79">
                  <a:moveTo>
                    <a:pt x="58" y="4"/>
                  </a:moveTo>
                  <a:cubicBezTo>
                    <a:pt x="58" y="5"/>
                    <a:pt x="58" y="6"/>
                    <a:pt x="58" y="7"/>
                  </a:cubicBezTo>
                  <a:cubicBezTo>
                    <a:pt x="57" y="9"/>
                    <a:pt x="54" y="17"/>
                    <a:pt x="52" y="19"/>
                  </a:cubicBezTo>
                  <a:cubicBezTo>
                    <a:pt x="52" y="19"/>
                    <a:pt x="51" y="20"/>
                    <a:pt x="50" y="20"/>
                  </a:cubicBezTo>
                  <a:cubicBezTo>
                    <a:pt x="47" y="17"/>
                    <a:pt x="42" y="14"/>
                    <a:pt x="38" y="14"/>
                  </a:cubicBezTo>
                  <a:cubicBezTo>
                    <a:pt x="34" y="14"/>
                    <a:pt x="30" y="18"/>
                    <a:pt x="28" y="22"/>
                  </a:cubicBezTo>
                  <a:cubicBezTo>
                    <a:pt x="27" y="23"/>
                    <a:pt x="26" y="26"/>
                    <a:pt x="26" y="29"/>
                  </a:cubicBezTo>
                  <a:cubicBezTo>
                    <a:pt x="26" y="42"/>
                    <a:pt x="26" y="61"/>
                    <a:pt x="27" y="65"/>
                  </a:cubicBezTo>
                  <a:cubicBezTo>
                    <a:pt x="27" y="68"/>
                    <a:pt x="28" y="70"/>
                    <a:pt x="31" y="71"/>
                  </a:cubicBezTo>
                  <a:cubicBezTo>
                    <a:pt x="34" y="72"/>
                    <a:pt x="36" y="73"/>
                    <a:pt x="40" y="73"/>
                  </a:cubicBezTo>
                  <a:cubicBezTo>
                    <a:pt x="41" y="74"/>
                    <a:pt x="41" y="78"/>
                    <a:pt x="40" y="79"/>
                  </a:cubicBezTo>
                  <a:cubicBezTo>
                    <a:pt x="37" y="79"/>
                    <a:pt x="27" y="78"/>
                    <a:pt x="19" y="78"/>
                  </a:cubicBezTo>
                  <a:cubicBezTo>
                    <a:pt x="14" y="78"/>
                    <a:pt x="4" y="79"/>
                    <a:pt x="0" y="79"/>
                  </a:cubicBezTo>
                  <a:cubicBezTo>
                    <a:pt x="0" y="78"/>
                    <a:pt x="0" y="74"/>
                    <a:pt x="0" y="73"/>
                  </a:cubicBezTo>
                  <a:cubicBezTo>
                    <a:pt x="3" y="73"/>
                    <a:pt x="6" y="72"/>
                    <a:pt x="8" y="72"/>
                  </a:cubicBezTo>
                  <a:cubicBezTo>
                    <a:pt x="10" y="71"/>
                    <a:pt x="11" y="70"/>
                    <a:pt x="11" y="66"/>
                  </a:cubicBezTo>
                  <a:cubicBezTo>
                    <a:pt x="12" y="63"/>
                    <a:pt x="12" y="47"/>
                    <a:pt x="12" y="34"/>
                  </a:cubicBezTo>
                  <a:cubicBezTo>
                    <a:pt x="12" y="27"/>
                    <a:pt x="12" y="21"/>
                    <a:pt x="12" y="19"/>
                  </a:cubicBezTo>
                  <a:cubicBezTo>
                    <a:pt x="11" y="16"/>
                    <a:pt x="10" y="14"/>
                    <a:pt x="1" y="11"/>
                  </a:cubicBezTo>
                  <a:cubicBezTo>
                    <a:pt x="1" y="10"/>
                    <a:pt x="1" y="7"/>
                    <a:pt x="2" y="7"/>
                  </a:cubicBezTo>
                  <a:cubicBezTo>
                    <a:pt x="9" y="6"/>
                    <a:pt x="20" y="3"/>
                    <a:pt x="25" y="0"/>
                  </a:cubicBezTo>
                  <a:cubicBezTo>
                    <a:pt x="26" y="0"/>
                    <a:pt x="26" y="0"/>
                    <a:pt x="26" y="0"/>
                  </a:cubicBezTo>
                  <a:cubicBezTo>
                    <a:pt x="26" y="3"/>
                    <a:pt x="26" y="12"/>
                    <a:pt x="26" y="15"/>
                  </a:cubicBezTo>
                  <a:cubicBezTo>
                    <a:pt x="26" y="16"/>
                    <a:pt x="27" y="16"/>
                    <a:pt x="27" y="16"/>
                  </a:cubicBezTo>
                  <a:cubicBezTo>
                    <a:pt x="31" y="11"/>
                    <a:pt x="35" y="7"/>
                    <a:pt x="39" y="3"/>
                  </a:cubicBezTo>
                  <a:cubicBezTo>
                    <a:pt x="42" y="1"/>
                    <a:pt x="45" y="0"/>
                    <a:pt x="49" y="0"/>
                  </a:cubicBezTo>
                  <a:cubicBezTo>
                    <a:pt x="52" y="0"/>
                    <a:pt x="56" y="1"/>
                    <a:pt x="58" y="4"/>
                  </a:cubicBezTo>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22" name="Freeform 17">
              <a:extLst>
                <a:ext uri="{FF2B5EF4-FFF2-40B4-BE49-F238E27FC236}">
                  <a16:creationId xmlns:a16="http://schemas.microsoft.com/office/drawing/2014/main" id="{A4043716-F6CA-B1D3-63E5-BB49226C60AE}"/>
                </a:ext>
              </a:extLst>
            </p:cNvPr>
            <p:cNvSpPr>
              <a:spLocks/>
            </p:cNvSpPr>
            <p:nvPr userDrawn="1"/>
          </p:nvSpPr>
          <p:spPr bwMode="auto">
            <a:xfrm>
              <a:off x="6069013" y="4489450"/>
              <a:ext cx="1014413" cy="1314450"/>
            </a:xfrm>
            <a:custGeom>
              <a:avLst/>
              <a:gdLst>
                <a:gd name="T0" fmla="*/ 41 w 92"/>
                <a:gd name="T1" fmla="*/ 66 h 119"/>
                <a:gd name="T2" fmla="*/ 42 w 92"/>
                <a:gd name="T3" fmla="*/ 64 h 119"/>
                <a:gd name="T4" fmla="*/ 50 w 92"/>
                <a:gd name="T5" fmla="*/ 65 h 119"/>
                <a:gd name="T6" fmla="*/ 63 w 92"/>
                <a:gd name="T7" fmla="*/ 62 h 119"/>
                <a:gd name="T8" fmla="*/ 75 w 92"/>
                <a:gd name="T9" fmla="*/ 37 h 119"/>
                <a:gd name="T10" fmla="*/ 44 w 92"/>
                <a:gd name="T11" fmla="*/ 7 h 119"/>
                <a:gd name="T12" fmla="*/ 36 w 92"/>
                <a:gd name="T13" fmla="*/ 7 h 119"/>
                <a:gd name="T14" fmla="*/ 34 w 92"/>
                <a:gd name="T15" fmla="*/ 10 h 119"/>
                <a:gd name="T16" fmla="*/ 34 w 92"/>
                <a:gd name="T17" fmla="*/ 56 h 119"/>
                <a:gd name="T18" fmla="*/ 34 w 92"/>
                <a:gd name="T19" fmla="*/ 102 h 119"/>
                <a:gd name="T20" fmla="*/ 41 w 92"/>
                <a:gd name="T21" fmla="*/ 111 h 119"/>
                <a:gd name="T22" fmla="*/ 49 w 92"/>
                <a:gd name="T23" fmla="*/ 113 h 119"/>
                <a:gd name="T24" fmla="*/ 49 w 92"/>
                <a:gd name="T25" fmla="*/ 119 h 119"/>
                <a:gd name="T26" fmla="*/ 26 w 92"/>
                <a:gd name="T27" fmla="*/ 118 h 119"/>
                <a:gd name="T28" fmla="*/ 4 w 92"/>
                <a:gd name="T29" fmla="*/ 119 h 119"/>
                <a:gd name="T30" fmla="*/ 4 w 92"/>
                <a:gd name="T31" fmla="*/ 113 h 119"/>
                <a:gd name="T32" fmla="*/ 11 w 92"/>
                <a:gd name="T33" fmla="*/ 112 h 119"/>
                <a:gd name="T34" fmla="*/ 17 w 92"/>
                <a:gd name="T35" fmla="*/ 101 h 119"/>
                <a:gd name="T36" fmla="*/ 18 w 92"/>
                <a:gd name="T37" fmla="*/ 58 h 119"/>
                <a:gd name="T38" fmla="*/ 17 w 92"/>
                <a:gd name="T39" fmla="*/ 17 h 119"/>
                <a:gd name="T40" fmla="*/ 10 w 92"/>
                <a:gd name="T41" fmla="*/ 7 h 119"/>
                <a:gd name="T42" fmla="*/ 1 w 92"/>
                <a:gd name="T43" fmla="*/ 5 h 119"/>
                <a:gd name="T44" fmla="*/ 1 w 92"/>
                <a:gd name="T45" fmla="*/ 0 h 119"/>
                <a:gd name="T46" fmla="*/ 24 w 92"/>
                <a:gd name="T47" fmla="*/ 0 h 119"/>
                <a:gd name="T48" fmla="*/ 55 w 92"/>
                <a:gd name="T49" fmla="*/ 0 h 119"/>
                <a:gd name="T50" fmla="*/ 81 w 92"/>
                <a:gd name="T51" fmla="*/ 7 h 119"/>
                <a:gd name="T52" fmla="*/ 92 w 92"/>
                <a:gd name="T53" fmla="*/ 33 h 119"/>
                <a:gd name="T54" fmla="*/ 72 w 92"/>
                <a:gd name="T55" fmla="*/ 66 h 119"/>
                <a:gd name="T56" fmla="*/ 52 w 92"/>
                <a:gd name="T57" fmla="*/ 71 h 119"/>
                <a:gd name="T58" fmla="*/ 44 w 92"/>
                <a:gd name="T59" fmla="*/ 70 h 119"/>
                <a:gd name="T60" fmla="*/ 41 w 92"/>
                <a:gd name="T61" fmla="*/ 66 h 1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92" h="119">
                  <a:moveTo>
                    <a:pt x="41" y="66"/>
                  </a:moveTo>
                  <a:cubicBezTo>
                    <a:pt x="41" y="65"/>
                    <a:pt x="42" y="64"/>
                    <a:pt x="42" y="64"/>
                  </a:cubicBezTo>
                  <a:cubicBezTo>
                    <a:pt x="44" y="64"/>
                    <a:pt x="47" y="65"/>
                    <a:pt x="50" y="65"/>
                  </a:cubicBezTo>
                  <a:cubicBezTo>
                    <a:pt x="55" y="65"/>
                    <a:pt x="59" y="64"/>
                    <a:pt x="63" y="62"/>
                  </a:cubicBezTo>
                  <a:cubicBezTo>
                    <a:pt x="72" y="57"/>
                    <a:pt x="75" y="48"/>
                    <a:pt x="75" y="37"/>
                  </a:cubicBezTo>
                  <a:cubicBezTo>
                    <a:pt x="75" y="19"/>
                    <a:pt x="66" y="7"/>
                    <a:pt x="44" y="7"/>
                  </a:cubicBezTo>
                  <a:cubicBezTo>
                    <a:pt x="42" y="7"/>
                    <a:pt x="37" y="7"/>
                    <a:pt x="36" y="7"/>
                  </a:cubicBezTo>
                  <a:cubicBezTo>
                    <a:pt x="35" y="8"/>
                    <a:pt x="35" y="9"/>
                    <a:pt x="34" y="10"/>
                  </a:cubicBezTo>
                  <a:cubicBezTo>
                    <a:pt x="34" y="15"/>
                    <a:pt x="34" y="25"/>
                    <a:pt x="34" y="56"/>
                  </a:cubicBezTo>
                  <a:cubicBezTo>
                    <a:pt x="34" y="77"/>
                    <a:pt x="34" y="92"/>
                    <a:pt x="34" y="102"/>
                  </a:cubicBezTo>
                  <a:cubicBezTo>
                    <a:pt x="35" y="109"/>
                    <a:pt x="36" y="110"/>
                    <a:pt x="41" y="111"/>
                  </a:cubicBezTo>
                  <a:cubicBezTo>
                    <a:pt x="44" y="112"/>
                    <a:pt x="44" y="113"/>
                    <a:pt x="49" y="113"/>
                  </a:cubicBezTo>
                  <a:cubicBezTo>
                    <a:pt x="50" y="114"/>
                    <a:pt x="49" y="118"/>
                    <a:pt x="49" y="119"/>
                  </a:cubicBezTo>
                  <a:cubicBezTo>
                    <a:pt x="43" y="119"/>
                    <a:pt x="34" y="118"/>
                    <a:pt x="26" y="118"/>
                  </a:cubicBezTo>
                  <a:cubicBezTo>
                    <a:pt x="17" y="118"/>
                    <a:pt x="8" y="119"/>
                    <a:pt x="4" y="119"/>
                  </a:cubicBezTo>
                  <a:cubicBezTo>
                    <a:pt x="3" y="118"/>
                    <a:pt x="3" y="114"/>
                    <a:pt x="4" y="113"/>
                  </a:cubicBezTo>
                  <a:cubicBezTo>
                    <a:pt x="8" y="113"/>
                    <a:pt x="9" y="112"/>
                    <a:pt x="11" y="112"/>
                  </a:cubicBezTo>
                  <a:cubicBezTo>
                    <a:pt x="16" y="111"/>
                    <a:pt x="17" y="108"/>
                    <a:pt x="17" y="101"/>
                  </a:cubicBezTo>
                  <a:cubicBezTo>
                    <a:pt x="17" y="94"/>
                    <a:pt x="18" y="79"/>
                    <a:pt x="18" y="58"/>
                  </a:cubicBezTo>
                  <a:cubicBezTo>
                    <a:pt x="18" y="36"/>
                    <a:pt x="18" y="23"/>
                    <a:pt x="17" y="17"/>
                  </a:cubicBezTo>
                  <a:cubicBezTo>
                    <a:pt x="17" y="10"/>
                    <a:pt x="16" y="8"/>
                    <a:pt x="10" y="7"/>
                  </a:cubicBezTo>
                  <a:cubicBezTo>
                    <a:pt x="8" y="6"/>
                    <a:pt x="5" y="6"/>
                    <a:pt x="1" y="5"/>
                  </a:cubicBezTo>
                  <a:cubicBezTo>
                    <a:pt x="0" y="4"/>
                    <a:pt x="1" y="0"/>
                    <a:pt x="1" y="0"/>
                  </a:cubicBezTo>
                  <a:cubicBezTo>
                    <a:pt x="5" y="0"/>
                    <a:pt x="15" y="0"/>
                    <a:pt x="24" y="0"/>
                  </a:cubicBezTo>
                  <a:cubicBezTo>
                    <a:pt x="36" y="0"/>
                    <a:pt x="44" y="0"/>
                    <a:pt x="55" y="0"/>
                  </a:cubicBezTo>
                  <a:cubicBezTo>
                    <a:pt x="62" y="0"/>
                    <a:pt x="73" y="1"/>
                    <a:pt x="81" y="7"/>
                  </a:cubicBezTo>
                  <a:cubicBezTo>
                    <a:pt x="87" y="12"/>
                    <a:pt x="92" y="20"/>
                    <a:pt x="92" y="33"/>
                  </a:cubicBezTo>
                  <a:cubicBezTo>
                    <a:pt x="92" y="51"/>
                    <a:pt x="82" y="62"/>
                    <a:pt x="72" y="66"/>
                  </a:cubicBezTo>
                  <a:cubicBezTo>
                    <a:pt x="65" y="70"/>
                    <a:pt x="59" y="71"/>
                    <a:pt x="52" y="71"/>
                  </a:cubicBezTo>
                  <a:cubicBezTo>
                    <a:pt x="49" y="71"/>
                    <a:pt x="46" y="71"/>
                    <a:pt x="44" y="70"/>
                  </a:cubicBezTo>
                  <a:cubicBezTo>
                    <a:pt x="43" y="70"/>
                    <a:pt x="41" y="67"/>
                    <a:pt x="41" y="66"/>
                  </a:cubicBezTo>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23" name="Freeform 18">
              <a:extLst>
                <a:ext uri="{FF2B5EF4-FFF2-40B4-BE49-F238E27FC236}">
                  <a16:creationId xmlns:a16="http://schemas.microsoft.com/office/drawing/2014/main" id="{E170AC92-D7D4-0CEC-6EA7-71F728238314}"/>
                </a:ext>
              </a:extLst>
            </p:cNvPr>
            <p:cNvSpPr>
              <a:spLocks noEditPoints="1"/>
            </p:cNvSpPr>
            <p:nvPr userDrawn="1"/>
          </p:nvSpPr>
          <p:spPr bwMode="auto">
            <a:xfrm>
              <a:off x="7083425" y="4930775"/>
              <a:ext cx="706438" cy="884238"/>
            </a:xfrm>
            <a:custGeom>
              <a:avLst/>
              <a:gdLst>
                <a:gd name="T0" fmla="*/ 52 w 64"/>
                <a:gd name="T1" fmla="*/ 80 h 80"/>
                <a:gd name="T2" fmla="*/ 43 w 64"/>
                <a:gd name="T3" fmla="*/ 75 h 80"/>
                <a:gd name="T4" fmla="*/ 41 w 64"/>
                <a:gd name="T5" fmla="*/ 71 h 80"/>
                <a:gd name="T6" fmla="*/ 40 w 64"/>
                <a:gd name="T7" fmla="*/ 71 h 80"/>
                <a:gd name="T8" fmla="*/ 17 w 64"/>
                <a:gd name="T9" fmla="*/ 80 h 80"/>
                <a:gd name="T10" fmla="*/ 7 w 64"/>
                <a:gd name="T11" fmla="*/ 76 h 80"/>
                <a:gd name="T12" fmla="*/ 0 w 64"/>
                <a:gd name="T13" fmla="*/ 59 h 80"/>
                <a:gd name="T14" fmla="*/ 4 w 64"/>
                <a:gd name="T15" fmla="*/ 48 h 80"/>
                <a:gd name="T16" fmla="*/ 40 w 64"/>
                <a:gd name="T17" fmla="*/ 35 h 80"/>
                <a:gd name="T18" fmla="*/ 41 w 64"/>
                <a:gd name="T19" fmla="*/ 34 h 80"/>
                <a:gd name="T20" fmla="*/ 41 w 64"/>
                <a:gd name="T21" fmla="*/ 28 h 80"/>
                <a:gd name="T22" fmla="*/ 39 w 64"/>
                <a:gd name="T23" fmla="*/ 17 h 80"/>
                <a:gd name="T24" fmla="*/ 24 w 64"/>
                <a:gd name="T25" fmla="*/ 10 h 80"/>
                <a:gd name="T26" fmla="*/ 16 w 64"/>
                <a:gd name="T27" fmla="*/ 12 h 80"/>
                <a:gd name="T28" fmla="*/ 8 w 64"/>
                <a:gd name="T29" fmla="*/ 26 h 80"/>
                <a:gd name="T30" fmla="*/ 3 w 64"/>
                <a:gd name="T31" fmla="*/ 22 h 80"/>
                <a:gd name="T32" fmla="*/ 7 w 64"/>
                <a:gd name="T33" fmla="*/ 10 h 80"/>
                <a:gd name="T34" fmla="*/ 32 w 64"/>
                <a:gd name="T35" fmla="*/ 0 h 80"/>
                <a:gd name="T36" fmla="*/ 51 w 64"/>
                <a:gd name="T37" fmla="*/ 10 h 80"/>
                <a:gd name="T38" fmla="*/ 56 w 64"/>
                <a:gd name="T39" fmla="*/ 29 h 80"/>
                <a:gd name="T40" fmla="*/ 55 w 64"/>
                <a:gd name="T41" fmla="*/ 61 h 80"/>
                <a:gd name="T42" fmla="*/ 59 w 64"/>
                <a:gd name="T43" fmla="*/ 69 h 80"/>
                <a:gd name="T44" fmla="*/ 64 w 64"/>
                <a:gd name="T45" fmla="*/ 68 h 80"/>
                <a:gd name="T46" fmla="*/ 63 w 64"/>
                <a:gd name="T47" fmla="*/ 74 h 80"/>
                <a:gd name="T48" fmla="*/ 52 w 64"/>
                <a:gd name="T49" fmla="*/ 80 h 80"/>
                <a:gd name="T50" fmla="*/ 40 w 64"/>
                <a:gd name="T51" fmla="*/ 41 h 80"/>
                <a:gd name="T52" fmla="*/ 17 w 64"/>
                <a:gd name="T53" fmla="*/ 50 h 80"/>
                <a:gd name="T54" fmla="*/ 16 w 64"/>
                <a:gd name="T55" fmla="*/ 56 h 80"/>
                <a:gd name="T56" fmla="*/ 29 w 64"/>
                <a:gd name="T57" fmla="*/ 69 h 80"/>
                <a:gd name="T58" fmla="*/ 39 w 64"/>
                <a:gd name="T59" fmla="*/ 66 h 80"/>
                <a:gd name="T60" fmla="*/ 41 w 64"/>
                <a:gd name="T61" fmla="*/ 62 h 80"/>
                <a:gd name="T62" fmla="*/ 41 w 64"/>
                <a:gd name="T63" fmla="*/ 42 h 80"/>
                <a:gd name="T64" fmla="*/ 40 w 64"/>
                <a:gd name="T65" fmla="*/ 41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64" h="80">
                  <a:moveTo>
                    <a:pt x="52" y="80"/>
                  </a:moveTo>
                  <a:cubicBezTo>
                    <a:pt x="47" y="80"/>
                    <a:pt x="44" y="78"/>
                    <a:pt x="43" y="75"/>
                  </a:cubicBezTo>
                  <a:cubicBezTo>
                    <a:pt x="42" y="74"/>
                    <a:pt x="41" y="72"/>
                    <a:pt x="41" y="71"/>
                  </a:cubicBezTo>
                  <a:cubicBezTo>
                    <a:pt x="41" y="71"/>
                    <a:pt x="40" y="70"/>
                    <a:pt x="40" y="71"/>
                  </a:cubicBezTo>
                  <a:cubicBezTo>
                    <a:pt x="31" y="77"/>
                    <a:pt x="22" y="80"/>
                    <a:pt x="17" y="80"/>
                  </a:cubicBezTo>
                  <a:cubicBezTo>
                    <a:pt x="14" y="80"/>
                    <a:pt x="10" y="79"/>
                    <a:pt x="7" y="76"/>
                  </a:cubicBezTo>
                  <a:cubicBezTo>
                    <a:pt x="3" y="71"/>
                    <a:pt x="0" y="66"/>
                    <a:pt x="0" y="59"/>
                  </a:cubicBezTo>
                  <a:cubicBezTo>
                    <a:pt x="0" y="55"/>
                    <a:pt x="3" y="49"/>
                    <a:pt x="4" y="48"/>
                  </a:cubicBezTo>
                  <a:cubicBezTo>
                    <a:pt x="10" y="44"/>
                    <a:pt x="33" y="39"/>
                    <a:pt x="40" y="35"/>
                  </a:cubicBezTo>
                  <a:cubicBezTo>
                    <a:pt x="40" y="35"/>
                    <a:pt x="41" y="34"/>
                    <a:pt x="41" y="34"/>
                  </a:cubicBezTo>
                  <a:cubicBezTo>
                    <a:pt x="42" y="32"/>
                    <a:pt x="41" y="30"/>
                    <a:pt x="41" y="28"/>
                  </a:cubicBezTo>
                  <a:cubicBezTo>
                    <a:pt x="41" y="25"/>
                    <a:pt x="41" y="20"/>
                    <a:pt x="39" y="17"/>
                  </a:cubicBezTo>
                  <a:cubicBezTo>
                    <a:pt x="35" y="12"/>
                    <a:pt x="30" y="10"/>
                    <a:pt x="24" y="10"/>
                  </a:cubicBezTo>
                  <a:cubicBezTo>
                    <a:pt x="20" y="10"/>
                    <a:pt x="17" y="11"/>
                    <a:pt x="16" y="12"/>
                  </a:cubicBezTo>
                  <a:cubicBezTo>
                    <a:pt x="14" y="13"/>
                    <a:pt x="11" y="19"/>
                    <a:pt x="8" y="26"/>
                  </a:cubicBezTo>
                  <a:cubicBezTo>
                    <a:pt x="8" y="26"/>
                    <a:pt x="3" y="23"/>
                    <a:pt x="3" y="22"/>
                  </a:cubicBezTo>
                  <a:cubicBezTo>
                    <a:pt x="3" y="19"/>
                    <a:pt x="6" y="12"/>
                    <a:pt x="7" y="10"/>
                  </a:cubicBezTo>
                  <a:cubicBezTo>
                    <a:pt x="15" y="5"/>
                    <a:pt x="27" y="0"/>
                    <a:pt x="32" y="0"/>
                  </a:cubicBezTo>
                  <a:cubicBezTo>
                    <a:pt x="41" y="0"/>
                    <a:pt x="47" y="4"/>
                    <a:pt x="51" y="10"/>
                  </a:cubicBezTo>
                  <a:cubicBezTo>
                    <a:pt x="54" y="15"/>
                    <a:pt x="56" y="22"/>
                    <a:pt x="56" y="29"/>
                  </a:cubicBezTo>
                  <a:cubicBezTo>
                    <a:pt x="56" y="39"/>
                    <a:pt x="55" y="54"/>
                    <a:pt x="55" y="61"/>
                  </a:cubicBezTo>
                  <a:cubicBezTo>
                    <a:pt x="55" y="65"/>
                    <a:pt x="55" y="69"/>
                    <a:pt x="59" y="69"/>
                  </a:cubicBezTo>
                  <a:cubicBezTo>
                    <a:pt x="61" y="69"/>
                    <a:pt x="61" y="69"/>
                    <a:pt x="64" y="68"/>
                  </a:cubicBezTo>
                  <a:cubicBezTo>
                    <a:pt x="64" y="69"/>
                    <a:pt x="64" y="73"/>
                    <a:pt x="63" y="74"/>
                  </a:cubicBezTo>
                  <a:cubicBezTo>
                    <a:pt x="63" y="74"/>
                    <a:pt x="59" y="80"/>
                    <a:pt x="52" y="80"/>
                  </a:cubicBezTo>
                  <a:moveTo>
                    <a:pt x="40" y="41"/>
                  </a:moveTo>
                  <a:cubicBezTo>
                    <a:pt x="33" y="44"/>
                    <a:pt x="21" y="48"/>
                    <a:pt x="17" y="50"/>
                  </a:cubicBezTo>
                  <a:cubicBezTo>
                    <a:pt x="17" y="50"/>
                    <a:pt x="16" y="54"/>
                    <a:pt x="16" y="56"/>
                  </a:cubicBezTo>
                  <a:cubicBezTo>
                    <a:pt x="16" y="64"/>
                    <a:pt x="21" y="69"/>
                    <a:pt x="29" y="69"/>
                  </a:cubicBezTo>
                  <a:cubicBezTo>
                    <a:pt x="31" y="69"/>
                    <a:pt x="36" y="68"/>
                    <a:pt x="39" y="66"/>
                  </a:cubicBezTo>
                  <a:cubicBezTo>
                    <a:pt x="40" y="65"/>
                    <a:pt x="41" y="64"/>
                    <a:pt x="41" y="62"/>
                  </a:cubicBezTo>
                  <a:cubicBezTo>
                    <a:pt x="41" y="58"/>
                    <a:pt x="41" y="45"/>
                    <a:pt x="41" y="42"/>
                  </a:cubicBezTo>
                  <a:cubicBezTo>
                    <a:pt x="41" y="42"/>
                    <a:pt x="41" y="41"/>
                    <a:pt x="40" y="41"/>
                  </a:cubicBezTo>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24" name="Freeform 19">
              <a:extLst>
                <a:ext uri="{FF2B5EF4-FFF2-40B4-BE49-F238E27FC236}">
                  <a16:creationId xmlns:a16="http://schemas.microsoft.com/office/drawing/2014/main" id="{6C6CAC32-FC36-F5FD-5FB8-9527EE5BFC79}"/>
                </a:ext>
              </a:extLst>
            </p:cNvPr>
            <p:cNvSpPr>
              <a:spLocks/>
            </p:cNvSpPr>
            <p:nvPr userDrawn="1"/>
          </p:nvSpPr>
          <p:spPr bwMode="auto">
            <a:xfrm>
              <a:off x="7854950" y="4930775"/>
              <a:ext cx="641350" cy="873125"/>
            </a:xfrm>
            <a:custGeom>
              <a:avLst/>
              <a:gdLst>
                <a:gd name="T0" fmla="*/ 58 w 58"/>
                <a:gd name="T1" fmla="*/ 4 h 79"/>
                <a:gd name="T2" fmla="*/ 58 w 58"/>
                <a:gd name="T3" fmla="*/ 7 h 79"/>
                <a:gd name="T4" fmla="*/ 52 w 58"/>
                <a:gd name="T5" fmla="*/ 19 h 79"/>
                <a:gd name="T6" fmla="*/ 50 w 58"/>
                <a:gd name="T7" fmla="*/ 20 h 79"/>
                <a:gd name="T8" fmla="*/ 38 w 58"/>
                <a:gd name="T9" fmla="*/ 14 h 79"/>
                <a:gd name="T10" fmla="*/ 28 w 58"/>
                <a:gd name="T11" fmla="*/ 22 h 79"/>
                <a:gd name="T12" fmla="*/ 26 w 58"/>
                <a:gd name="T13" fmla="*/ 29 h 79"/>
                <a:gd name="T14" fmla="*/ 27 w 58"/>
                <a:gd name="T15" fmla="*/ 65 h 79"/>
                <a:gd name="T16" fmla="*/ 31 w 58"/>
                <a:gd name="T17" fmla="*/ 71 h 79"/>
                <a:gd name="T18" fmla="*/ 40 w 58"/>
                <a:gd name="T19" fmla="*/ 73 h 79"/>
                <a:gd name="T20" fmla="*/ 39 w 58"/>
                <a:gd name="T21" fmla="*/ 79 h 79"/>
                <a:gd name="T22" fmla="*/ 19 w 58"/>
                <a:gd name="T23" fmla="*/ 78 h 79"/>
                <a:gd name="T24" fmla="*/ 0 w 58"/>
                <a:gd name="T25" fmla="*/ 79 h 79"/>
                <a:gd name="T26" fmla="*/ 0 w 58"/>
                <a:gd name="T27" fmla="*/ 73 h 79"/>
                <a:gd name="T28" fmla="*/ 8 w 58"/>
                <a:gd name="T29" fmla="*/ 72 h 79"/>
                <a:gd name="T30" fmla="*/ 11 w 58"/>
                <a:gd name="T31" fmla="*/ 66 h 79"/>
                <a:gd name="T32" fmla="*/ 12 w 58"/>
                <a:gd name="T33" fmla="*/ 34 h 79"/>
                <a:gd name="T34" fmla="*/ 12 w 58"/>
                <a:gd name="T35" fmla="*/ 19 h 79"/>
                <a:gd name="T36" fmla="*/ 1 w 58"/>
                <a:gd name="T37" fmla="*/ 11 h 79"/>
                <a:gd name="T38" fmla="*/ 2 w 58"/>
                <a:gd name="T39" fmla="*/ 7 h 79"/>
                <a:gd name="T40" fmla="*/ 25 w 58"/>
                <a:gd name="T41" fmla="*/ 0 h 79"/>
                <a:gd name="T42" fmla="*/ 26 w 58"/>
                <a:gd name="T43" fmla="*/ 0 h 79"/>
                <a:gd name="T44" fmla="*/ 26 w 58"/>
                <a:gd name="T45" fmla="*/ 15 h 79"/>
                <a:gd name="T46" fmla="*/ 27 w 58"/>
                <a:gd name="T47" fmla="*/ 16 h 79"/>
                <a:gd name="T48" fmla="*/ 39 w 58"/>
                <a:gd name="T49" fmla="*/ 3 h 79"/>
                <a:gd name="T50" fmla="*/ 49 w 58"/>
                <a:gd name="T51" fmla="*/ 0 h 79"/>
                <a:gd name="T52" fmla="*/ 58 w 58"/>
                <a:gd name="T53" fmla="*/ 4 h 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58" h="79">
                  <a:moveTo>
                    <a:pt x="58" y="4"/>
                  </a:moveTo>
                  <a:cubicBezTo>
                    <a:pt x="58" y="5"/>
                    <a:pt x="58" y="6"/>
                    <a:pt x="58" y="7"/>
                  </a:cubicBezTo>
                  <a:cubicBezTo>
                    <a:pt x="57" y="9"/>
                    <a:pt x="54" y="17"/>
                    <a:pt x="52" y="19"/>
                  </a:cubicBezTo>
                  <a:cubicBezTo>
                    <a:pt x="52" y="19"/>
                    <a:pt x="50" y="20"/>
                    <a:pt x="50" y="20"/>
                  </a:cubicBezTo>
                  <a:cubicBezTo>
                    <a:pt x="47" y="17"/>
                    <a:pt x="42" y="14"/>
                    <a:pt x="38" y="14"/>
                  </a:cubicBezTo>
                  <a:cubicBezTo>
                    <a:pt x="34" y="14"/>
                    <a:pt x="30" y="18"/>
                    <a:pt x="28" y="22"/>
                  </a:cubicBezTo>
                  <a:cubicBezTo>
                    <a:pt x="27" y="23"/>
                    <a:pt x="26" y="26"/>
                    <a:pt x="26" y="29"/>
                  </a:cubicBezTo>
                  <a:cubicBezTo>
                    <a:pt x="26" y="42"/>
                    <a:pt x="26" y="61"/>
                    <a:pt x="27" y="65"/>
                  </a:cubicBezTo>
                  <a:cubicBezTo>
                    <a:pt x="27" y="68"/>
                    <a:pt x="28" y="70"/>
                    <a:pt x="31" y="71"/>
                  </a:cubicBezTo>
                  <a:cubicBezTo>
                    <a:pt x="34" y="72"/>
                    <a:pt x="36" y="73"/>
                    <a:pt x="40" y="73"/>
                  </a:cubicBezTo>
                  <a:cubicBezTo>
                    <a:pt x="41" y="74"/>
                    <a:pt x="40" y="78"/>
                    <a:pt x="39" y="79"/>
                  </a:cubicBezTo>
                  <a:cubicBezTo>
                    <a:pt x="37" y="79"/>
                    <a:pt x="27" y="78"/>
                    <a:pt x="19" y="78"/>
                  </a:cubicBezTo>
                  <a:cubicBezTo>
                    <a:pt x="13" y="78"/>
                    <a:pt x="4" y="79"/>
                    <a:pt x="0" y="79"/>
                  </a:cubicBezTo>
                  <a:cubicBezTo>
                    <a:pt x="0" y="78"/>
                    <a:pt x="0" y="74"/>
                    <a:pt x="0" y="73"/>
                  </a:cubicBezTo>
                  <a:cubicBezTo>
                    <a:pt x="3" y="73"/>
                    <a:pt x="6" y="72"/>
                    <a:pt x="8" y="72"/>
                  </a:cubicBezTo>
                  <a:cubicBezTo>
                    <a:pt x="10" y="71"/>
                    <a:pt x="11" y="70"/>
                    <a:pt x="11" y="66"/>
                  </a:cubicBezTo>
                  <a:cubicBezTo>
                    <a:pt x="12" y="63"/>
                    <a:pt x="12" y="47"/>
                    <a:pt x="12" y="34"/>
                  </a:cubicBezTo>
                  <a:cubicBezTo>
                    <a:pt x="12" y="27"/>
                    <a:pt x="12" y="21"/>
                    <a:pt x="12" y="19"/>
                  </a:cubicBezTo>
                  <a:cubicBezTo>
                    <a:pt x="11" y="16"/>
                    <a:pt x="10" y="14"/>
                    <a:pt x="1" y="11"/>
                  </a:cubicBezTo>
                  <a:cubicBezTo>
                    <a:pt x="1" y="10"/>
                    <a:pt x="1" y="7"/>
                    <a:pt x="2" y="7"/>
                  </a:cubicBezTo>
                  <a:cubicBezTo>
                    <a:pt x="9" y="6"/>
                    <a:pt x="20" y="3"/>
                    <a:pt x="25" y="0"/>
                  </a:cubicBezTo>
                  <a:cubicBezTo>
                    <a:pt x="26" y="0"/>
                    <a:pt x="26" y="0"/>
                    <a:pt x="26" y="0"/>
                  </a:cubicBezTo>
                  <a:cubicBezTo>
                    <a:pt x="26" y="3"/>
                    <a:pt x="26" y="12"/>
                    <a:pt x="26" y="15"/>
                  </a:cubicBezTo>
                  <a:cubicBezTo>
                    <a:pt x="26" y="16"/>
                    <a:pt x="27" y="16"/>
                    <a:pt x="27" y="16"/>
                  </a:cubicBezTo>
                  <a:cubicBezTo>
                    <a:pt x="31" y="11"/>
                    <a:pt x="35" y="7"/>
                    <a:pt x="39" y="3"/>
                  </a:cubicBezTo>
                  <a:cubicBezTo>
                    <a:pt x="42" y="1"/>
                    <a:pt x="45" y="0"/>
                    <a:pt x="49" y="0"/>
                  </a:cubicBezTo>
                  <a:cubicBezTo>
                    <a:pt x="52" y="0"/>
                    <a:pt x="56" y="1"/>
                    <a:pt x="58" y="4"/>
                  </a:cubicBezTo>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25" name="Freeform 20">
              <a:extLst>
                <a:ext uri="{FF2B5EF4-FFF2-40B4-BE49-F238E27FC236}">
                  <a16:creationId xmlns:a16="http://schemas.microsoft.com/office/drawing/2014/main" id="{A4821825-693E-C936-6493-3E921D4E5013}"/>
                </a:ext>
              </a:extLst>
            </p:cNvPr>
            <p:cNvSpPr>
              <a:spLocks/>
            </p:cNvSpPr>
            <p:nvPr userDrawn="1"/>
          </p:nvSpPr>
          <p:spPr bwMode="auto">
            <a:xfrm>
              <a:off x="8572500" y="4665663"/>
              <a:ext cx="530225" cy="1149350"/>
            </a:xfrm>
            <a:custGeom>
              <a:avLst/>
              <a:gdLst>
                <a:gd name="T0" fmla="*/ 24 w 48"/>
                <a:gd name="T1" fmla="*/ 36 h 104"/>
                <a:gd name="T2" fmla="*/ 24 w 48"/>
                <a:gd name="T3" fmla="*/ 37 h 104"/>
                <a:gd name="T4" fmla="*/ 24 w 48"/>
                <a:gd name="T5" fmla="*/ 72 h 104"/>
                <a:gd name="T6" fmla="*/ 25 w 48"/>
                <a:gd name="T7" fmla="*/ 86 h 104"/>
                <a:gd name="T8" fmla="*/ 36 w 48"/>
                <a:gd name="T9" fmla="*/ 93 h 104"/>
                <a:gd name="T10" fmla="*/ 48 w 48"/>
                <a:gd name="T11" fmla="*/ 90 h 104"/>
                <a:gd name="T12" fmla="*/ 47 w 48"/>
                <a:gd name="T13" fmla="*/ 96 h 104"/>
                <a:gd name="T14" fmla="*/ 28 w 48"/>
                <a:gd name="T15" fmla="*/ 104 h 104"/>
                <a:gd name="T16" fmla="*/ 12 w 48"/>
                <a:gd name="T17" fmla="*/ 95 h 104"/>
                <a:gd name="T18" fmla="*/ 9 w 48"/>
                <a:gd name="T19" fmla="*/ 73 h 104"/>
                <a:gd name="T20" fmla="*/ 9 w 48"/>
                <a:gd name="T21" fmla="*/ 38 h 104"/>
                <a:gd name="T22" fmla="*/ 8 w 48"/>
                <a:gd name="T23" fmla="*/ 36 h 104"/>
                <a:gd name="T24" fmla="*/ 0 w 48"/>
                <a:gd name="T25" fmla="*/ 35 h 104"/>
                <a:gd name="T26" fmla="*/ 2 w 48"/>
                <a:gd name="T27" fmla="*/ 29 h 104"/>
                <a:gd name="T28" fmla="*/ 8 w 48"/>
                <a:gd name="T29" fmla="*/ 27 h 104"/>
                <a:gd name="T30" fmla="*/ 9 w 48"/>
                <a:gd name="T31" fmla="*/ 25 h 104"/>
                <a:gd name="T32" fmla="*/ 9 w 48"/>
                <a:gd name="T33" fmla="*/ 9 h 104"/>
                <a:gd name="T34" fmla="*/ 21 w 48"/>
                <a:gd name="T35" fmla="*/ 0 h 104"/>
                <a:gd name="T36" fmla="*/ 25 w 48"/>
                <a:gd name="T37" fmla="*/ 0 h 104"/>
                <a:gd name="T38" fmla="*/ 24 w 48"/>
                <a:gd name="T39" fmla="*/ 25 h 104"/>
                <a:gd name="T40" fmla="*/ 25 w 48"/>
                <a:gd name="T41" fmla="*/ 27 h 104"/>
                <a:gd name="T42" fmla="*/ 48 w 48"/>
                <a:gd name="T43" fmla="*/ 26 h 104"/>
                <a:gd name="T44" fmla="*/ 46 w 48"/>
                <a:gd name="T45" fmla="*/ 36 h 104"/>
                <a:gd name="T46" fmla="*/ 24 w 48"/>
                <a:gd name="T47" fmla="*/ 36 h 1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48" h="104">
                  <a:moveTo>
                    <a:pt x="24" y="36"/>
                  </a:moveTo>
                  <a:cubicBezTo>
                    <a:pt x="24" y="36"/>
                    <a:pt x="24" y="37"/>
                    <a:pt x="24" y="37"/>
                  </a:cubicBezTo>
                  <a:cubicBezTo>
                    <a:pt x="23" y="46"/>
                    <a:pt x="23" y="63"/>
                    <a:pt x="24" y="72"/>
                  </a:cubicBezTo>
                  <a:cubicBezTo>
                    <a:pt x="24" y="80"/>
                    <a:pt x="24" y="83"/>
                    <a:pt x="25" y="86"/>
                  </a:cubicBezTo>
                  <a:cubicBezTo>
                    <a:pt x="26" y="91"/>
                    <a:pt x="31" y="93"/>
                    <a:pt x="36" y="93"/>
                  </a:cubicBezTo>
                  <a:cubicBezTo>
                    <a:pt x="41" y="93"/>
                    <a:pt x="44" y="92"/>
                    <a:pt x="48" y="90"/>
                  </a:cubicBezTo>
                  <a:cubicBezTo>
                    <a:pt x="48" y="91"/>
                    <a:pt x="48" y="95"/>
                    <a:pt x="47" y="96"/>
                  </a:cubicBezTo>
                  <a:cubicBezTo>
                    <a:pt x="43" y="102"/>
                    <a:pt x="34" y="104"/>
                    <a:pt x="28" y="104"/>
                  </a:cubicBezTo>
                  <a:cubicBezTo>
                    <a:pt x="21" y="104"/>
                    <a:pt x="15" y="101"/>
                    <a:pt x="12" y="95"/>
                  </a:cubicBezTo>
                  <a:cubicBezTo>
                    <a:pt x="9" y="91"/>
                    <a:pt x="9" y="86"/>
                    <a:pt x="9" y="73"/>
                  </a:cubicBezTo>
                  <a:cubicBezTo>
                    <a:pt x="9" y="63"/>
                    <a:pt x="9" y="45"/>
                    <a:pt x="9" y="38"/>
                  </a:cubicBezTo>
                  <a:cubicBezTo>
                    <a:pt x="9" y="37"/>
                    <a:pt x="9" y="36"/>
                    <a:pt x="8" y="36"/>
                  </a:cubicBezTo>
                  <a:cubicBezTo>
                    <a:pt x="0" y="35"/>
                    <a:pt x="0" y="35"/>
                    <a:pt x="0" y="35"/>
                  </a:cubicBezTo>
                  <a:cubicBezTo>
                    <a:pt x="0" y="34"/>
                    <a:pt x="1" y="29"/>
                    <a:pt x="2" y="29"/>
                  </a:cubicBezTo>
                  <a:cubicBezTo>
                    <a:pt x="5" y="28"/>
                    <a:pt x="7" y="27"/>
                    <a:pt x="8" y="27"/>
                  </a:cubicBezTo>
                  <a:cubicBezTo>
                    <a:pt x="8" y="27"/>
                    <a:pt x="9" y="26"/>
                    <a:pt x="9" y="25"/>
                  </a:cubicBezTo>
                  <a:cubicBezTo>
                    <a:pt x="9" y="9"/>
                    <a:pt x="9" y="9"/>
                    <a:pt x="9" y="9"/>
                  </a:cubicBezTo>
                  <a:cubicBezTo>
                    <a:pt x="12" y="8"/>
                    <a:pt x="19" y="3"/>
                    <a:pt x="21" y="0"/>
                  </a:cubicBezTo>
                  <a:cubicBezTo>
                    <a:pt x="22" y="0"/>
                    <a:pt x="24" y="0"/>
                    <a:pt x="25" y="0"/>
                  </a:cubicBezTo>
                  <a:cubicBezTo>
                    <a:pt x="24" y="3"/>
                    <a:pt x="24" y="12"/>
                    <a:pt x="24" y="25"/>
                  </a:cubicBezTo>
                  <a:cubicBezTo>
                    <a:pt x="24" y="26"/>
                    <a:pt x="24" y="27"/>
                    <a:pt x="25" y="27"/>
                  </a:cubicBezTo>
                  <a:cubicBezTo>
                    <a:pt x="34" y="27"/>
                    <a:pt x="45" y="26"/>
                    <a:pt x="48" y="26"/>
                  </a:cubicBezTo>
                  <a:cubicBezTo>
                    <a:pt x="47" y="28"/>
                    <a:pt x="46" y="33"/>
                    <a:pt x="46" y="36"/>
                  </a:cubicBezTo>
                  <a:cubicBezTo>
                    <a:pt x="41" y="36"/>
                    <a:pt x="32" y="36"/>
                    <a:pt x="24" y="36"/>
                  </a:cubicBezTo>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26" name="Freeform 21">
              <a:extLst>
                <a:ext uri="{FF2B5EF4-FFF2-40B4-BE49-F238E27FC236}">
                  <a16:creationId xmlns:a16="http://schemas.microsoft.com/office/drawing/2014/main" id="{B87821F1-CF85-EBBF-CC57-17D707677A61}"/>
                </a:ext>
              </a:extLst>
            </p:cNvPr>
            <p:cNvSpPr>
              <a:spLocks/>
            </p:cNvSpPr>
            <p:nvPr userDrawn="1"/>
          </p:nvSpPr>
          <p:spPr bwMode="auto">
            <a:xfrm>
              <a:off x="9169400" y="4930775"/>
              <a:ext cx="992188" cy="873125"/>
            </a:xfrm>
            <a:custGeom>
              <a:avLst/>
              <a:gdLst>
                <a:gd name="T0" fmla="*/ 8 w 90"/>
                <a:gd name="T1" fmla="*/ 72 h 79"/>
                <a:gd name="T2" fmla="*/ 12 w 90"/>
                <a:gd name="T3" fmla="*/ 65 h 79"/>
                <a:gd name="T4" fmla="*/ 12 w 90"/>
                <a:gd name="T5" fmla="*/ 34 h 79"/>
                <a:gd name="T6" fmla="*/ 12 w 90"/>
                <a:gd name="T7" fmla="*/ 18 h 79"/>
                <a:gd name="T8" fmla="*/ 2 w 90"/>
                <a:gd name="T9" fmla="*/ 11 h 79"/>
                <a:gd name="T10" fmla="*/ 3 w 90"/>
                <a:gd name="T11" fmla="*/ 7 h 79"/>
                <a:gd name="T12" fmla="*/ 26 w 90"/>
                <a:gd name="T13" fmla="*/ 0 h 79"/>
                <a:gd name="T14" fmla="*/ 27 w 90"/>
                <a:gd name="T15" fmla="*/ 1 h 79"/>
                <a:gd name="T16" fmla="*/ 27 w 90"/>
                <a:gd name="T17" fmla="*/ 12 h 79"/>
                <a:gd name="T18" fmla="*/ 28 w 90"/>
                <a:gd name="T19" fmla="*/ 12 h 79"/>
                <a:gd name="T20" fmla="*/ 54 w 90"/>
                <a:gd name="T21" fmla="*/ 0 h 79"/>
                <a:gd name="T22" fmla="*/ 72 w 90"/>
                <a:gd name="T23" fmla="*/ 10 h 79"/>
                <a:gd name="T24" fmla="*/ 77 w 90"/>
                <a:gd name="T25" fmla="*/ 32 h 79"/>
                <a:gd name="T26" fmla="*/ 78 w 90"/>
                <a:gd name="T27" fmla="*/ 67 h 79"/>
                <a:gd name="T28" fmla="*/ 79 w 90"/>
                <a:gd name="T29" fmla="*/ 71 h 79"/>
                <a:gd name="T30" fmla="*/ 89 w 90"/>
                <a:gd name="T31" fmla="*/ 73 h 79"/>
                <a:gd name="T32" fmla="*/ 88 w 90"/>
                <a:gd name="T33" fmla="*/ 79 h 79"/>
                <a:gd name="T34" fmla="*/ 70 w 90"/>
                <a:gd name="T35" fmla="*/ 78 h 79"/>
                <a:gd name="T36" fmla="*/ 51 w 90"/>
                <a:gd name="T37" fmla="*/ 79 h 79"/>
                <a:gd name="T38" fmla="*/ 51 w 90"/>
                <a:gd name="T39" fmla="*/ 73 h 79"/>
                <a:gd name="T40" fmla="*/ 59 w 90"/>
                <a:gd name="T41" fmla="*/ 72 h 79"/>
                <a:gd name="T42" fmla="*/ 62 w 90"/>
                <a:gd name="T43" fmla="*/ 64 h 79"/>
                <a:gd name="T44" fmla="*/ 62 w 90"/>
                <a:gd name="T45" fmla="*/ 27 h 79"/>
                <a:gd name="T46" fmla="*/ 56 w 90"/>
                <a:gd name="T47" fmla="*/ 16 h 79"/>
                <a:gd name="T48" fmla="*/ 45 w 90"/>
                <a:gd name="T49" fmla="*/ 11 h 79"/>
                <a:gd name="T50" fmla="*/ 29 w 90"/>
                <a:gd name="T51" fmla="*/ 17 h 79"/>
                <a:gd name="T52" fmla="*/ 27 w 90"/>
                <a:gd name="T53" fmla="*/ 24 h 79"/>
                <a:gd name="T54" fmla="*/ 27 w 90"/>
                <a:gd name="T55" fmla="*/ 65 h 79"/>
                <a:gd name="T56" fmla="*/ 31 w 90"/>
                <a:gd name="T57" fmla="*/ 72 h 79"/>
                <a:gd name="T58" fmla="*/ 39 w 90"/>
                <a:gd name="T59" fmla="*/ 73 h 79"/>
                <a:gd name="T60" fmla="*/ 38 w 90"/>
                <a:gd name="T61" fmla="*/ 79 h 79"/>
                <a:gd name="T62" fmla="*/ 20 w 90"/>
                <a:gd name="T63" fmla="*/ 78 h 79"/>
                <a:gd name="T64" fmla="*/ 1 w 90"/>
                <a:gd name="T65" fmla="*/ 79 h 79"/>
                <a:gd name="T66" fmla="*/ 1 w 90"/>
                <a:gd name="T67" fmla="*/ 73 h 79"/>
                <a:gd name="T68" fmla="*/ 8 w 90"/>
                <a:gd name="T69" fmla="*/ 72 h 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90" h="79">
                  <a:moveTo>
                    <a:pt x="8" y="72"/>
                  </a:moveTo>
                  <a:cubicBezTo>
                    <a:pt x="11" y="71"/>
                    <a:pt x="12" y="68"/>
                    <a:pt x="12" y="65"/>
                  </a:cubicBezTo>
                  <a:cubicBezTo>
                    <a:pt x="12" y="59"/>
                    <a:pt x="12" y="46"/>
                    <a:pt x="12" y="34"/>
                  </a:cubicBezTo>
                  <a:cubicBezTo>
                    <a:pt x="12" y="26"/>
                    <a:pt x="12" y="21"/>
                    <a:pt x="12" y="18"/>
                  </a:cubicBezTo>
                  <a:cubicBezTo>
                    <a:pt x="11" y="16"/>
                    <a:pt x="9" y="14"/>
                    <a:pt x="2" y="11"/>
                  </a:cubicBezTo>
                  <a:cubicBezTo>
                    <a:pt x="2" y="10"/>
                    <a:pt x="2" y="7"/>
                    <a:pt x="3" y="7"/>
                  </a:cubicBezTo>
                  <a:cubicBezTo>
                    <a:pt x="11" y="6"/>
                    <a:pt x="22" y="2"/>
                    <a:pt x="26" y="0"/>
                  </a:cubicBezTo>
                  <a:cubicBezTo>
                    <a:pt x="27" y="0"/>
                    <a:pt x="27" y="0"/>
                    <a:pt x="27" y="1"/>
                  </a:cubicBezTo>
                  <a:cubicBezTo>
                    <a:pt x="27" y="3"/>
                    <a:pt x="27" y="9"/>
                    <a:pt x="27" y="12"/>
                  </a:cubicBezTo>
                  <a:cubicBezTo>
                    <a:pt x="27" y="12"/>
                    <a:pt x="27" y="12"/>
                    <a:pt x="28" y="12"/>
                  </a:cubicBezTo>
                  <a:cubicBezTo>
                    <a:pt x="38" y="4"/>
                    <a:pt x="47" y="0"/>
                    <a:pt x="54" y="0"/>
                  </a:cubicBezTo>
                  <a:cubicBezTo>
                    <a:pt x="62" y="0"/>
                    <a:pt x="68" y="3"/>
                    <a:pt x="72" y="10"/>
                  </a:cubicBezTo>
                  <a:cubicBezTo>
                    <a:pt x="76" y="16"/>
                    <a:pt x="77" y="23"/>
                    <a:pt x="77" y="32"/>
                  </a:cubicBezTo>
                  <a:cubicBezTo>
                    <a:pt x="77" y="43"/>
                    <a:pt x="77" y="60"/>
                    <a:pt x="78" y="67"/>
                  </a:cubicBezTo>
                  <a:cubicBezTo>
                    <a:pt x="78" y="69"/>
                    <a:pt x="78" y="70"/>
                    <a:pt x="79" y="71"/>
                  </a:cubicBezTo>
                  <a:cubicBezTo>
                    <a:pt x="83" y="72"/>
                    <a:pt x="85" y="73"/>
                    <a:pt x="89" y="73"/>
                  </a:cubicBezTo>
                  <a:cubicBezTo>
                    <a:pt x="90" y="74"/>
                    <a:pt x="89" y="78"/>
                    <a:pt x="88" y="79"/>
                  </a:cubicBezTo>
                  <a:cubicBezTo>
                    <a:pt x="86" y="79"/>
                    <a:pt x="80" y="78"/>
                    <a:pt x="70" y="78"/>
                  </a:cubicBezTo>
                  <a:cubicBezTo>
                    <a:pt x="61" y="78"/>
                    <a:pt x="56" y="79"/>
                    <a:pt x="51" y="79"/>
                  </a:cubicBezTo>
                  <a:cubicBezTo>
                    <a:pt x="51" y="78"/>
                    <a:pt x="50" y="74"/>
                    <a:pt x="51" y="73"/>
                  </a:cubicBezTo>
                  <a:cubicBezTo>
                    <a:pt x="55" y="73"/>
                    <a:pt x="58" y="72"/>
                    <a:pt x="59" y="72"/>
                  </a:cubicBezTo>
                  <a:cubicBezTo>
                    <a:pt x="62" y="71"/>
                    <a:pt x="62" y="69"/>
                    <a:pt x="62" y="64"/>
                  </a:cubicBezTo>
                  <a:cubicBezTo>
                    <a:pt x="63" y="53"/>
                    <a:pt x="63" y="34"/>
                    <a:pt x="62" y="27"/>
                  </a:cubicBezTo>
                  <a:cubicBezTo>
                    <a:pt x="61" y="24"/>
                    <a:pt x="60" y="19"/>
                    <a:pt x="56" y="16"/>
                  </a:cubicBezTo>
                  <a:cubicBezTo>
                    <a:pt x="54" y="13"/>
                    <a:pt x="50" y="11"/>
                    <a:pt x="45" y="11"/>
                  </a:cubicBezTo>
                  <a:cubicBezTo>
                    <a:pt x="39" y="11"/>
                    <a:pt x="33" y="13"/>
                    <a:pt x="29" y="17"/>
                  </a:cubicBezTo>
                  <a:cubicBezTo>
                    <a:pt x="28" y="18"/>
                    <a:pt x="27" y="20"/>
                    <a:pt x="27" y="24"/>
                  </a:cubicBezTo>
                  <a:cubicBezTo>
                    <a:pt x="27" y="38"/>
                    <a:pt x="27" y="56"/>
                    <a:pt x="27" y="65"/>
                  </a:cubicBezTo>
                  <a:cubicBezTo>
                    <a:pt x="27" y="70"/>
                    <a:pt x="28" y="71"/>
                    <a:pt x="31" y="72"/>
                  </a:cubicBezTo>
                  <a:cubicBezTo>
                    <a:pt x="33" y="72"/>
                    <a:pt x="36" y="73"/>
                    <a:pt x="39" y="73"/>
                  </a:cubicBezTo>
                  <a:cubicBezTo>
                    <a:pt x="39" y="74"/>
                    <a:pt x="39" y="78"/>
                    <a:pt x="38" y="79"/>
                  </a:cubicBezTo>
                  <a:cubicBezTo>
                    <a:pt x="35" y="79"/>
                    <a:pt x="30" y="78"/>
                    <a:pt x="20" y="78"/>
                  </a:cubicBezTo>
                  <a:cubicBezTo>
                    <a:pt x="10" y="78"/>
                    <a:pt x="3" y="79"/>
                    <a:pt x="1" y="79"/>
                  </a:cubicBezTo>
                  <a:cubicBezTo>
                    <a:pt x="0" y="78"/>
                    <a:pt x="0" y="74"/>
                    <a:pt x="1" y="73"/>
                  </a:cubicBezTo>
                  <a:cubicBezTo>
                    <a:pt x="4" y="73"/>
                    <a:pt x="6" y="72"/>
                    <a:pt x="8" y="72"/>
                  </a:cubicBezTo>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27" name="Freeform 22">
              <a:extLst>
                <a:ext uri="{FF2B5EF4-FFF2-40B4-BE49-F238E27FC236}">
                  <a16:creationId xmlns:a16="http://schemas.microsoft.com/office/drawing/2014/main" id="{0B3A0E22-B22A-D9E8-40FC-8295D5BC3CCD}"/>
                </a:ext>
              </a:extLst>
            </p:cNvPr>
            <p:cNvSpPr>
              <a:spLocks/>
            </p:cNvSpPr>
            <p:nvPr userDrawn="1"/>
          </p:nvSpPr>
          <p:spPr bwMode="auto">
            <a:xfrm>
              <a:off x="10923588" y="4930775"/>
              <a:ext cx="650875" cy="873125"/>
            </a:xfrm>
            <a:custGeom>
              <a:avLst/>
              <a:gdLst>
                <a:gd name="T0" fmla="*/ 58 w 59"/>
                <a:gd name="T1" fmla="*/ 4 h 79"/>
                <a:gd name="T2" fmla="*/ 58 w 59"/>
                <a:gd name="T3" fmla="*/ 7 h 79"/>
                <a:gd name="T4" fmla="*/ 52 w 59"/>
                <a:gd name="T5" fmla="*/ 19 h 79"/>
                <a:gd name="T6" fmla="*/ 51 w 59"/>
                <a:gd name="T7" fmla="*/ 20 h 79"/>
                <a:gd name="T8" fmla="*/ 38 w 59"/>
                <a:gd name="T9" fmla="*/ 14 h 79"/>
                <a:gd name="T10" fmla="*/ 28 w 59"/>
                <a:gd name="T11" fmla="*/ 22 h 79"/>
                <a:gd name="T12" fmla="*/ 27 w 59"/>
                <a:gd name="T13" fmla="*/ 29 h 79"/>
                <a:gd name="T14" fmla="*/ 27 w 59"/>
                <a:gd name="T15" fmla="*/ 65 h 79"/>
                <a:gd name="T16" fmla="*/ 31 w 59"/>
                <a:gd name="T17" fmla="*/ 71 h 79"/>
                <a:gd name="T18" fmla="*/ 40 w 59"/>
                <a:gd name="T19" fmla="*/ 73 h 79"/>
                <a:gd name="T20" fmla="*/ 40 w 59"/>
                <a:gd name="T21" fmla="*/ 79 h 79"/>
                <a:gd name="T22" fmla="*/ 20 w 59"/>
                <a:gd name="T23" fmla="*/ 78 h 79"/>
                <a:gd name="T24" fmla="*/ 1 w 59"/>
                <a:gd name="T25" fmla="*/ 79 h 79"/>
                <a:gd name="T26" fmla="*/ 1 w 59"/>
                <a:gd name="T27" fmla="*/ 73 h 79"/>
                <a:gd name="T28" fmla="*/ 8 w 59"/>
                <a:gd name="T29" fmla="*/ 72 h 79"/>
                <a:gd name="T30" fmla="*/ 12 w 59"/>
                <a:gd name="T31" fmla="*/ 66 h 79"/>
                <a:gd name="T32" fmla="*/ 12 w 59"/>
                <a:gd name="T33" fmla="*/ 34 h 79"/>
                <a:gd name="T34" fmla="*/ 12 w 59"/>
                <a:gd name="T35" fmla="*/ 19 h 79"/>
                <a:gd name="T36" fmla="*/ 2 w 59"/>
                <a:gd name="T37" fmla="*/ 11 h 79"/>
                <a:gd name="T38" fmla="*/ 3 w 59"/>
                <a:gd name="T39" fmla="*/ 7 h 79"/>
                <a:gd name="T40" fmla="*/ 26 w 59"/>
                <a:gd name="T41" fmla="*/ 0 h 79"/>
                <a:gd name="T42" fmla="*/ 27 w 59"/>
                <a:gd name="T43" fmla="*/ 0 h 79"/>
                <a:gd name="T44" fmla="*/ 27 w 59"/>
                <a:gd name="T45" fmla="*/ 15 h 79"/>
                <a:gd name="T46" fmla="*/ 28 w 59"/>
                <a:gd name="T47" fmla="*/ 16 h 79"/>
                <a:gd name="T48" fmla="*/ 40 w 59"/>
                <a:gd name="T49" fmla="*/ 3 h 79"/>
                <a:gd name="T50" fmla="*/ 49 w 59"/>
                <a:gd name="T51" fmla="*/ 0 h 79"/>
                <a:gd name="T52" fmla="*/ 58 w 59"/>
                <a:gd name="T53" fmla="*/ 4 h 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59" h="79">
                  <a:moveTo>
                    <a:pt x="58" y="4"/>
                  </a:moveTo>
                  <a:cubicBezTo>
                    <a:pt x="59" y="5"/>
                    <a:pt x="59" y="6"/>
                    <a:pt x="58" y="7"/>
                  </a:cubicBezTo>
                  <a:cubicBezTo>
                    <a:pt x="58" y="9"/>
                    <a:pt x="54" y="17"/>
                    <a:pt x="52" y="19"/>
                  </a:cubicBezTo>
                  <a:cubicBezTo>
                    <a:pt x="52" y="19"/>
                    <a:pt x="51" y="20"/>
                    <a:pt x="51" y="20"/>
                  </a:cubicBezTo>
                  <a:cubicBezTo>
                    <a:pt x="47" y="17"/>
                    <a:pt x="43" y="14"/>
                    <a:pt x="38" y="14"/>
                  </a:cubicBezTo>
                  <a:cubicBezTo>
                    <a:pt x="35" y="14"/>
                    <a:pt x="31" y="18"/>
                    <a:pt x="28" y="22"/>
                  </a:cubicBezTo>
                  <a:cubicBezTo>
                    <a:pt x="28" y="23"/>
                    <a:pt x="27" y="26"/>
                    <a:pt x="27" y="29"/>
                  </a:cubicBezTo>
                  <a:cubicBezTo>
                    <a:pt x="27" y="42"/>
                    <a:pt x="27" y="61"/>
                    <a:pt x="27" y="65"/>
                  </a:cubicBezTo>
                  <a:cubicBezTo>
                    <a:pt x="27" y="68"/>
                    <a:pt x="28" y="70"/>
                    <a:pt x="31" y="71"/>
                  </a:cubicBezTo>
                  <a:cubicBezTo>
                    <a:pt x="35" y="72"/>
                    <a:pt x="36" y="73"/>
                    <a:pt x="40" y="73"/>
                  </a:cubicBezTo>
                  <a:cubicBezTo>
                    <a:pt x="41" y="74"/>
                    <a:pt x="41" y="78"/>
                    <a:pt x="40" y="79"/>
                  </a:cubicBezTo>
                  <a:cubicBezTo>
                    <a:pt x="37" y="79"/>
                    <a:pt x="28" y="78"/>
                    <a:pt x="20" y="78"/>
                  </a:cubicBezTo>
                  <a:cubicBezTo>
                    <a:pt x="14" y="78"/>
                    <a:pt x="4" y="79"/>
                    <a:pt x="1" y="79"/>
                  </a:cubicBezTo>
                  <a:cubicBezTo>
                    <a:pt x="0" y="78"/>
                    <a:pt x="0" y="74"/>
                    <a:pt x="1" y="73"/>
                  </a:cubicBezTo>
                  <a:cubicBezTo>
                    <a:pt x="3" y="73"/>
                    <a:pt x="6" y="72"/>
                    <a:pt x="8" y="72"/>
                  </a:cubicBezTo>
                  <a:cubicBezTo>
                    <a:pt x="10" y="71"/>
                    <a:pt x="11" y="70"/>
                    <a:pt x="12" y="66"/>
                  </a:cubicBezTo>
                  <a:cubicBezTo>
                    <a:pt x="12" y="63"/>
                    <a:pt x="12" y="47"/>
                    <a:pt x="12" y="34"/>
                  </a:cubicBezTo>
                  <a:cubicBezTo>
                    <a:pt x="12" y="27"/>
                    <a:pt x="12" y="21"/>
                    <a:pt x="12" y="19"/>
                  </a:cubicBezTo>
                  <a:cubicBezTo>
                    <a:pt x="12" y="16"/>
                    <a:pt x="10" y="14"/>
                    <a:pt x="2" y="11"/>
                  </a:cubicBezTo>
                  <a:cubicBezTo>
                    <a:pt x="2" y="10"/>
                    <a:pt x="2" y="7"/>
                    <a:pt x="3" y="7"/>
                  </a:cubicBezTo>
                  <a:cubicBezTo>
                    <a:pt x="10" y="6"/>
                    <a:pt x="21" y="3"/>
                    <a:pt x="26" y="0"/>
                  </a:cubicBezTo>
                  <a:cubicBezTo>
                    <a:pt x="26" y="0"/>
                    <a:pt x="27" y="0"/>
                    <a:pt x="27" y="0"/>
                  </a:cubicBezTo>
                  <a:cubicBezTo>
                    <a:pt x="27" y="3"/>
                    <a:pt x="27" y="12"/>
                    <a:pt x="27" y="15"/>
                  </a:cubicBezTo>
                  <a:cubicBezTo>
                    <a:pt x="27" y="16"/>
                    <a:pt x="27" y="16"/>
                    <a:pt x="28" y="16"/>
                  </a:cubicBezTo>
                  <a:cubicBezTo>
                    <a:pt x="31" y="11"/>
                    <a:pt x="35" y="7"/>
                    <a:pt x="40" y="3"/>
                  </a:cubicBezTo>
                  <a:cubicBezTo>
                    <a:pt x="43" y="1"/>
                    <a:pt x="46" y="0"/>
                    <a:pt x="49" y="0"/>
                  </a:cubicBezTo>
                  <a:cubicBezTo>
                    <a:pt x="53" y="0"/>
                    <a:pt x="57" y="1"/>
                    <a:pt x="58" y="4"/>
                  </a:cubicBezTo>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28" name="Freeform 23">
              <a:extLst>
                <a:ext uri="{FF2B5EF4-FFF2-40B4-BE49-F238E27FC236}">
                  <a16:creationId xmlns:a16="http://schemas.microsoft.com/office/drawing/2014/main" id="{950DC407-E7E2-B23A-3A66-63BD0EEA58C1}"/>
                </a:ext>
              </a:extLst>
            </p:cNvPr>
            <p:cNvSpPr>
              <a:spLocks/>
            </p:cNvSpPr>
            <p:nvPr userDrawn="1"/>
          </p:nvSpPr>
          <p:spPr bwMode="auto">
            <a:xfrm>
              <a:off x="11596688" y="4930775"/>
              <a:ext cx="595313" cy="884238"/>
            </a:xfrm>
            <a:custGeom>
              <a:avLst/>
              <a:gdLst>
                <a:gd name="T0" fmla="*/ 49 w 54"/>
                <a:gd name="T1" fmla="*/ 22 h 80"/>
                <a:gd name="T2" fmla="*/ 44 w 54"/>
                <a:gd name="T3" fmla="*/ 22 h 80"/>
                <a:gd name="T4" fmla="*/ 37 w 54"/>
                <a:gd name="T5" fmla="*/ 8 h 80"/>
                <a:gd name="T6" fmla="*/ 28 w 54"/>
                <a:gd name="T7" fmla="*/ 6 h 80"/>
                <a:gd name="T8" fmla="*/ 16 w 54"/>
                <a:gd name="T9" fmla="*/ 17 h 80"/>
                <a:gd name="T10" fmla="*/ 34 w 54"/>
                <a:gd name="T11" fmla="*/ 34 h 80"/>
                <a:gd name="T12" fmla="*/ 54 w 54"/>
                <a:gd name="T13" fmla="*/ 57 h 80"/>
                <a:gd name="T14" fmla="*/ 24 w 54"/>
                <a:gd name="T15" fmla="*/ 80 h 80"/>
                <a:gd name="T16" fmla="*/ 3 w 54"/>
                <a:gd name="T17" fmla="*/ 77 h 80"/>
                <a:gd name="T18" fmla="*/ 0 w 54"/>
                <a:gd name="T19" fmla="*/ 56 h 80"/>
                <a:gd name="T20" fmla="*/ 6 w 54"/>
                <a:gd name="T21" fmla="*/ 54 h 80"/>
                <a:gd name="T22" fmla="*/ 17 w 54"/>
                <a:gd name="T23" fmla="*/ 72 h 80"/>
                <a:gd name="T24" fmla="*/ 27 w 54"/>
                <a:gd name="T25" fmla="*/ 74 h 80"/>
                <a:gd name="T26" fmla="*/ 39 w 54"/>
                <a:gd name="T27" fmla="*/ 63 h 80"/>
                <a:gd name="T28" fmla="*/ 24 w 54"/>
                <a:gd name="T29" fmla="*/ 47 h 80"/>
                <a:gd name="T30" fmla="*/ 3 w 54"/>
                <a:gd name="T31" fmla="*/ 22 h 80"/>
                <a:gd name="T32" fmla="*/ 31 w 54"/>
                <a:gd name="T33" fmla="*/ 0 h 80"/>
                <a:gd name="T34" fmla="*/ 43 w 54"/>
                <a:gd name="T35" fmla="*/ 1 h 80"/>
                <a:gd name="T36" fmla="*/ 51 w 54"/>
                <a:gd name="T37" fmla="*/ 2 h 80"/>
                <a:gd name="T38" fmla="*/ 49 w 54"/>
                <a:gd name="T39" fmla="*/ 22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54" h="80">
                  <a:moveTo>
                    <a:pt x="49" y="22"/>
                  </a:moveTo>
                  <a:cubicBezTo>
                    <a:pt x="48" y="23"/>
                    <a:pt x="44" y="23"/>
                    <a:pt x="44" y="22"/>
                  </a:cubicBezTo>
                  <a:cubicBezTo>
                    <a:pt x="43" y="14"/>
                    <a:pt x="41" y="10"/>
                    <a:pt x="37" y="8"/>
                  </a:cubicBezTo>
                  <a:cubicBezTo>
                    <a:pt x="35" y="6"/>
                    <a:pt x="32" y="6"/>
                    <a:pt x="28" y="6"/>
                  </a:cubicBezTo>
                  <a:cubicBezTo>
                    <a:pt x="21" y="6"/>
                    <a:pt x="16" y="10"/>
                    <a:pt x="16" y="17"/>
                  </a:cubicBezTo>
                  <a:cubicBezTo>
                    <a:pt x="16" y="23"/>
                    <a:pt x="19" y="27"/>
                    <a:pt x="34" y="34"/>
                  </a:cubicBezTo>
                  <a:cubicBezTo>
                    <a:pt x="50" y="41"/>
                    <a:pt x="54" y="48"/>
                    <a:pt x="54" y="57"/>
                  </a:cubicBezTo>
                  <a:cubicBezTo>
                    <a:pt x="54" y="71"/>
                    <a:pt x="41" y="80"/>
                    <a:pt x="24" y="80"/>
                  </a:cubicBezTo>
                  <a:cubicBezTo>
                    <a:pt x="16" y="80"/>
                    <a:pt x="8" y="79"/>
                    <a:pt x="3" y="77"/>
                  </a:cubicBezTo>
                  <a:cubicBezTo>
                    <a:pt x="2" y="72"/>
                    <a:pt x="0" y="60"/>
                    <a:pt x="0" y="56"/>
                  </a:cubicBezTo>
                  <a:cubicBezTo>
                    <a:pt x="1" y="55"/>
                    <a:pt x="5" y="54"/>
                    <a:pt x="6" y="54"/>
                  </a:cubicBezTo>
                  <a:cubicBezTo>
                    <a:pt x="8" y="64"/>
                    <a:pt x="12" y="69"/>
                    <a:pt x="17" y="72"/>
                  </a:cubicBezTo>
                  <a:cubicBezTo>
                    <a:pt x="20" y="73"/>
                    <a:pt x="24" y="74"/>
                    <a:pt x="27" y="74"/>
                  </a:cubicBezTo>
                  <a:cubicBezTo>
                    <a:pt x="34" y="74"/>
                    <a:pt x="39" y="70"/>
                    <a:pt x="39" y="63"/>
                  </a:cubicBezTo>
                  <a:cubicBezTo>
                    <a:pt x="39" y="57"/>
                    <a:pt x="36" y="53"/>
                    <a:pt x="24" y="47"/>
                  </a:cubicBezTo>
                  <a:cubicBezTo>
                    <a:pt x="8" y="39"/>
                    <a:pt x="3" y="33"/>
                    <a:pt x="3" y="22"/>
                  </a:cubicBezTo>
                  <a:cubicBezTo>
                    <a:pt x="3" y="11"/>
                    <a:pt x="12" y="0"/>
                    <a:pt x="31" y="0"/>
                  </a:cubicBezTo>
                  <a:cubicBezTo>
                    <a:pt x="35" y="0"/>
                    <a:pt x="40" y="0"/>
                    <a:pt x="43" y="1"/>
                  </a:cubicBezTo>
                  <a:cubicBezTo>
                    <a:pt x="47" y="2"/>
                    <a:pt x="50" y="2"/>
                    <a:pt x="51" y="2"/>
                  </a:cubicBezTo>
                  <a:cubicBezTo>
                    <a:pt x="50" y="8"/>
                    <a:pt x="49" y="14"/>
                    <a:pt x="49" y="22"/>
                  </a:cubicBezTo>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29" name="Freeform 24">
              <a:extLst>
                <a:ext uri="{FF2B5EF4-FFF2-40B4-BE49-F238E27FC236}">
                  <a16:creationId xmlns:a16="http://schemas.microsoft.com/office/drawing/2014/main" id="{053F82A4-058B-76A5-74D9-13FB6C929081}"/>
                </a:ext>
              </a:extLst>
            </p:cNvPr>
            <p:cNvSpPr>
              <a:spLocks noEditPoints="1"/>
            </p:cNvSpPr>
            <p:nvPr userDrawn="1"/>
          </p:nvSpPr>
          <p:spPr bwMode="auto">
            <a:xfrm>
              <a:off x="10150475" y="4930775"/>
              <a:ext cx="728663" cy="884238"/>
            </a:xfrm>
            <a:custGeom>
              <a:avLst/>
              <a:gdLst>
                <a:gd name="T0" fmla="*/ 65 w 66"/>
                <a:gd name="T1" fmla="*/ 26 h 80"/>
                <a:gd name="T2" fmla="*/ 38 w 66"/>
                <a:gd name="T3" fmla="*/ 0 h 80"/>
                <a:gd name="T4" fmla="*/ 17 w 66"/>
                <a:gd name="T5" fmla="*/ 6 h 80"/>
                <a:gd name="T6" fmla="*/ 0 w 66"/>
                <a:gd name="T7" fmla="*/ 41 h 80"/>
                <a:gd name="T8" fmla="*/ 11 w 66"/>
                <a:gd name="T9" fmla="*/ 71 h 80"/>
                <a:gd name="T10" fmla="*/ 35 w 66"/>
                <a:gd name="T11" fmla="*/ 80 h 80"/>
                <a:gd name="T12" fmla="*/ 65 w 66"/>
                <a:gd name="T13" fmla="*/ 66 h 80"/>
                <a:gd name="T14" fmla="*/ 66 w 66"/>
                <a:gd name="T15" fmla="*/ 61 h 80"/>
                <a:gd name="T16" fmla="*/ 65 w 66"/>
                <a:gd name="T17" fmla="*/ 60 h 80"/>
                <a:gd name="T18" fmla="*/ 43 w 66"/>
                <a:gd name="T19" fmla="*/ 68 h 80"/>
                <a:gd name="T20" fmla="*/ 23 w 66"/>
                <a:gd name="T21" fmla="*/ 59 h 80"/>
                <a:gd name="T22" fmla="*/ 15 w 66"/>
                <a:gd name="T23" fmla="*/ 40 h 80"/>
                <a:gd name="T24" fmla="*/ 16 w 66"/>
                <a:gd name="T25" fmla="*/ 38 h 80"/>
                <a:gd name="T26" fmla="*/ 64 w 66"/>
                <a:gd name="T27" fmla="*/ 34 h 80"/>
                <a:gd name="T28" fmla="*/ 65 w 66"/>
                <a:gd name="T29" fmla="*/ 26 h 80"/>
                <a:gd name="T30" fmla="*/ 32 w 66"/>
                <a:gd name="T31" fmla="*/ 7 h 80"/>
                <a:gd name="T32" fmla="*/ 50 w 66"/>
                <a:gd name="T33" fmla="*/ 28 h 80"/>
                <a:gd name="T34" fmla="*/ 49 w 66"/>
                <a:gd name="T35" fmla="*/ 29 h 80"/>
                <a:gd name="T36" fmla="*/ 16 w 66"/>
                <a:gd name="T37" fmla="*/ 30 h 80"/>
                <a:gd name="T38" fmla="*/ 15 w 66"/>
                <a:gd name="T39" fmla="*/ 29 h 80"/>
                <a:gd name="T40" fmla="*/ 32 w 66"/>
                <a:gd name="T41" fmla="*/ 7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66" h="80">
                  <a:moveTo>
                    <a:pt x="65" y="26"/>
                  </a:moveTo>
                  <a:cubicBezTo>
                    <a:pt x="63" y="16"/>
                    <a:pt x="56" y="0"/>
                    <a:pt x="38" y="0"/>
                  </a:cubicBezTo>
                  <a:cubicBezTo>
                    <a:pt x="32" y="0"/>
                    <a:pt x="23" y="2"/>
                    <a:pt x="17" y="6"/>
                  </a:cubicBezTo>
                  <a:cubicBezTo>
                    <a:pt x="7" y="13"/>
                    <a:pt x="0" y="24"/>
                    <a:pt x="0" y="41"/>
                  </a:cubicBezTo>
                  <a:cubicBezTo>
                    <a:pt x="0" y="52"/>
                    <a:pt x="3" y="63"/>
                    <a:pt x="11" y="71"/>
                  </a:cubicBezTo>
                  <a:cubicBezTo>
                    <a:pt x="17" y="77"/>
                    <a:pt x="25" y="80"/>
                    <a:pt x="35" y="80"/>
                  </a:cubicBezTo>
                  <a:cubicBezTo>
                    <a:pt x="43" y="80"/>
                    <a:pt x="57" y="76"/>
                    <a:pt x="65" y="66"/>
                  </a:cubicBezTo>
                  <a:cubicBezTo>
                    <a:pt x="66" y="66"/>
                    <a:pt x="66" y="62"/>
                    <a:pt x="66" y="61"/>
                  </a:cubicBezTo>
                  <a:cubicBezTo>
                    <a:pt x="66" y="60"/>
                    <a:pt x="66" y="60"/>
                    <a:pt x="65" y="60"/>
                  </a:cubicBezTo>
                  <a:cubicBezTo>
                    <a:pt x="58" y="66"/>
                    <a:pt x="51" y="68"/>
                    <a:pt x="43" y="68"/>
                  </a:cubicBezTo>
                  <a:cubicBezTo>
                    <a:pt x="35" y="68"/>
                    <a:pt x="28" y="65"/>
                    <a:pt x="23" y="59"/>
                  </a:cubicBezTo>
                  <a:cubicBezTo>
                    <a:pt x="18" y="54"/>
                    <a:pt x="15" y="46"/>
                    <a:pt x="15" y="40"/>
                  </a:cubicBezTo>
                  <a:cubicBezTo>
                    <a:pt x="15" y="39"/>
                    <a:pt x="15" y="38"/>
                    <a:pt x="16" y="38"/>
                  </a:cubicBezTo>
                  <a:cubicBezTo>
                    <a:pt x="31" y="37"/>
                    <a:pt x="55" y="36"/>
                    <a:pt x="64" y="34"/>
                  </a:cubicBezTo>
                  <a:cubicBezTo>
                    <a:pt x="66" y="33"/>
                    <a:pt x="65" y="26"/>
                    <a:pt x="65" y="26"/>
                  </a:cubicBezTo>
                  <a:moveTo>
                    <a:pt x="32" y="7"/>
                  </a:moveTo>
                  <a:cubicBezTo>
                    <a:pt x="42" y="7"/>
                    <a:pt x="49" y="18"/>
                    <a:pt x="50" y="28"/>
                  </a:cubicBezTo>
                  <a:cubicBezTo>
                    <a:pt x="50" y="28"/>
                    <a:pt x="49" y="29"/>
                    <a:pt x="49" y="29"/>
                  </a:cubicBezTo>
                  <a:cubicBezTo>
                    <a:pt x="45" y="30"/>
                    <a:pt x="22" y="31"/>
                    <a:pt x="16" y="30"/>
                  </a:cubicBezTo>
                  <a:cubicBezTo>
                    <a:pt x="16" y="30"/>
                    <a:pt x="15" y="30"/>
                    <a:pt x="15" y="29"/>
                  </a:cubicBezTo>
                  <a:cubicBezTo>
                    <a:pt x="16" y="16"/>
                    <a:pt x="23" y="7"/>
                    <a:pt x="32" y="7"/>
                  </a:cubicBezTo>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30" name="Freeform 25">
              <a:extLst>
                <a:ext uri="{FF2B5EF4-FFF2-40B4-BE49-F238E27FC236}">
                  <a16:creationId xmlns:a16="http://schemas.microsoft.com/office/drawing/2014/main" id="{F7AD150B-C52C-7357-B886-3EBFC6AAE4BE}"/>
                </a:ext>
              </a:extLst>
            </p:cNvPr>
            <p:cNvSpPr>
              <a:spLocks/>
            </p:cNvSpPr>
            <p:nvPr userDrawn="1"/>
          </p:nvSpPr>
          <p:spPr bwMode="auto">
            <a:xfrm>
              <a:off x="5086350" y="4456113"/>
              <a:ext cx="938213" cy="1370013"/>
            </a:xfrm>
            <a:custGeom>
              <a:avLst/>
              <a:gdLst>
                <a:gd name="T0" fmla="*/ 85 w 85"/>
                <a:gd name="T1" fmla="*/ 112 h 124"/>
                <a:gd name="T2" fmla="*/ 76 w 85"/>
                <a:gd name="T3" fmla="*/ 112 h 124"/>
                <a:gd name="T4" fmla="*/ 73 w 85"/>
                <a:gd name="T5" fmla="*/ 105 h 124"/>
                <a:gd name="T6" fmla="*/ 73 w 85"/>
                <a:gd name="T7" fmla="*/ 63 h 124"/>
                <a:gd name="T8" fmla="*/ 73 w 85"/>
                <a:gd name="T9" fmla="*/ 17 h 124"/>
                <a:gd name="T10" fmla="*/ 75 w 85"/>
                <a:gd name="T11" fmla="*/ 3 h 124"/>
                <a:gd name="T12" fmla="*/ 74 w 85"/>
                <a:gd name="T13" fmla="*/ 0 h 124"/>
                <a:gd name="T14" fmla="*/ 43 w 85"/>
                <a:gd name="T15" fmla="*/ 5 h 124"/>
                <a:gd name="T16" fmla="*/ 43 w 85"/>
                <a:gd name="T17" fmla="*/ 10 h 124"/>
                <a:gd name="T18" fmla="*/ 54 w 85"/>
                <a:gd name="T19" fmla="*/ 12 h 124"/>
                <a:gd name="T20" fmla="*/ 58 w 85"/>
                <a:gd name="T21" fmla="*/ 18 h 124"/>
                <a:gd name="T22" fmla="*/ 58 w 85"/>
                <a:gd name="T23" fmla="*/ 43 h 124"/>
                <a:gd name="T24" fmla="*/ 58 w 85"/>
                <a:gd name="T25" fmla="*/ 102 h 124"/>
                <a:gd name="T26" fmla="*/ 56 w 85"/>
                <a:gd name="T27" fmla="*/ 106 h 124"/>
                <a:gd name="T28" fmla="*/ 41 w 85"/>
                <a:gd name="T29" fmla="*/ 111 h 124"/>
                <a:gd name="T30" fmla="*/ 15 w 85"/>
                <a:gd name="T31" fmla="*/ 80 h 124"/>
                <a:gd name="T32" fmla="*/ 43 w 85"/>
                <a:gd name="T33" fmla="*/ 52 h 124"/>
                <a:gd name="T34" fmla="*/ 50 w 85"/>
                <a:gd name="T35" fmla="*/ 52 h 124"/>
                <a:gd name="T36" fmla="*/ 51 w 85"/>
                <a:gd name="T37" fmla="*/ 51 h 124"/>
                <a:gd name="T38" fmla="*/ 48 w 85"/>
                <a:gd name="T39" fmla="*/ 46 h 124"/>
                <a:gd name="T40" fmla="*/ 40 w 85"/>
                <a:gd name="T41" fmla="*/ 45 h 124"/>
                <a:gd name="T42" fmla="*/ 20 w 85"/>
                <a:gd name="T43" fmla="*/ 50 h 124"/>
                <a:gd name="T44" fmla="*/ 0 w 85"/>
                <a:gd name="T45" fmla="*/ 86 h 124"/>
                <a:gd name="T46" fmla="*/ 9 w 85"/>
                <a:gd name="T47" fmla="*/ 113 h 124"/>
                <a:gd name="T48" fmla="*/ 30 w 85"/>
                <a:gd name="T49" fmla="*/ 123 h 124"/>
                <a:gd name="T50" fmla="*/ 57 w 85"/>
                <a:gd name="T51" fmla="*/ 112 h 124"/>
                <a:gd name="T52" fmla="*/ 58 w 85"/>
                <a:gd name="T53" fmla="*/ 113 h 124"/>
                <a:gd name="T54" fmla="*/ 58 w 85"/>
                <a:gd name="T55" fmla="*/ 122 h 124"/>
                <a:gd name="T56" fmla="*/ 59 w 85"/>
                <a:gd name="T57" fmla="*/ 124 h 124"/>
                <a:gd name="T58" fmla="*/ 84 w 85"/>
                <a:gd name="T59" fmla="*/ 117 h 124"/>
                <a:gd name="T60" fmla="*/ 85 w 85"/>
                <a:gd name="T61" fmla="*/ 112 h 1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85" h="124">
                  <a:moveTo>
                    <a:pt x="85" y="112"/>
                  </a:moveTo>
                  <a:cubicBezTo>
                    <a:pt x="82" y="112"/>
                    <a:pt x="79" y="112"/>
                    <a:pt x="76" y="112"/>
                  </a:cubicBezTo>
                  <a:cubicBezTo>
                    <a:pt x="74" y="112"/>
                    <a:pt x="73" y="111"/>
                    <a:pt x="73" y="105"/>
                  </a:cubicBezTo>
                  <a:cubicBezTo>
                    <a:pt x="73" y="101"/>
                    <a:pt x="73" y="86"/>
                    <a:pt x="73" y="63"/>
                  </a:cubicBezTo>
                  <a:cubicBezTo>
                    <a:pt x="73" y="34"/>
                    <a:pt x="73" y="27"/>
                    <a:pt x="73" y="17"/>
                  </a:cubicBezTo>
                  <a:cubicBezTo>
                    <a:pt x="73" y="8"/>
                    <a:pt x="74" y="5"/>
                    <a:pt x="75" y="3"/>
                  </a:cubicBezTo>
                  <a:cubicBezTo>
                    <a:pt x="76" y="2"/>
                    <a:pt x="75" y="0"/>
                    <a:pt x="74" y="0"/>
                  </a:cubicBezTo>
                  <a:cubicBezTo>
                    <a:pt x="68" y="2"/>
                    <a:pt x="56" y="5"/>
                    <a:pt x="43" y="5"/>
                  </a:cubicBezTo>
                  <a:cubicBezTo>
                    <a:pt x="42" y="5"/>
                    <a:pt x="42" y="9"/>
                    <a:pt x="43" y="10"/>
                  </a:cubicBezTo>
                  <a:cubicBezTo>
                    <a:pt x="46" y="10"/>
                    <a:pt x="51" y="11"/>
                    <a:pt x="54" y="12"/>
                  </a:cubicBezTo>
                  <a:cubicBezTo>
                    <a:pt x="57" y="13"/>
                    <a:pt x="57" y="14"/>
                    <a:pt x="58" y="18"/>
                  </a:cubicBezTo>
                  <a:cubicBezTo>
                    <a:pt x="58" y="23"/>
                    <a:pt x="58" y="20"/>
                    <a:pt x="58" y="43"/>
                  </a:cubicBezTo>
                  <a:cubicBezTo>
                    <a:pt x="58" y="51"/>
                    <a:pt x="58" y="97"/>
                    <a:pt x="58" y="102"/>
                  </a:cubicBezTo>
                  <a:cubicBezTo>
                    <a:pt x="58" y="103"/>
                    <a:pt x="57" y="105"/>
                    <a:pt x="56" y="106"/>
                  </a:cubicBezTo>
                  <a:cubicBezTo>
                    <a:pt x="52" y="109"/>
                    <a:pt x="47" y="111"/>
                    <a:pt x="41" y="111"/>
                  </a:cubicBezTo>
                  <a:cubicBezTo>
                    <a:pt x="27" y="111"/>
                    <a:pt x="15" y="100"/>
                    <a:pt x="15" y="80"/>
                  </a:cubicBezTo>
                  <a:cubicBezTo>
                    <a:pt x="17" y="51"/>
                    <a:pt x="43" y="52"/>
                    <a:pt x="43" y="52"/>
                  </a:cubicBezTo>
                  <a:cubicBezTo>
                    <a:pt x="45" y="52"/>
                    <a:pt x="48" y="52"/>
                    <a:pt x="50" y="52"/>
                  </a:cubicBezTo>
                  <a:cubicBezTo>
                    <a:pt x="50" y="52"/>
                    <a:pt x="51" y="51"/>
                    <a:pt x="51" y="51"/>
                  </a:cubicBezTo>
                  <a:cubicBezTo>
                    <a:pt x="51" y="50"/>
                    <a:pt x="50" y="47"/>
                    <a:pt x="48" y="46"/>
                  </a:cubicBezTo>
                  <a:cubicBezTo>
                    <a:pt x="46" y="45"/>
                    <a:pt x="43" y="45"/>
                    <a:pt x="40" y="45"/>
                  </a:cubicBezTo>
                  <a:cubicBezTo>
                    <a:pt x="34" y="45"/>
                    <a:pt x="27" y="46"/>
                    <a:pt x="20" y="50"/>
                  </a:cubicBezTo>
                  <a:cubicBezTo>
                    <a:pt x="10" y="55"/>
                    <a:pt x="0" y="68"/>
                    <a:pt x="0" y="86"/>
                  </a:cubicBezTo>
                  <a:cubicBezTo>
                    <a:pt x="0" y="96"/>
                    <a:pt x="3" y="106"/>
                    <a:pt x="9" y="113"/>
                  </a:cubicBezTo>
                  <a:cubicBezTo>
                    <a:pt x="14" y="119"/>
                    <a:pt x="22" y="123"/>
                    <a:pt x="30" y="123"/>
                  </a:cubicBezTo>
                  <a:cubicBezTo>
                    <a:pt x="36" y="123"/>
                    <a:pt x="48" y="118"/>
                    <a:pt x="57" y="112"/>
                  </a:cubicBezTo>
                  <a:cubicBezTo>
                    <a:pt x="57" y="112"/>
                    <a:pt x="58" y="112"/>
                    <a:pt x="58" y="113"/>
                  </a:cubicBezTo>
                  <a:cubicBezTo>
                    <a:pt x="58" y="115"/>
                    <a:pt x="58" y="120"/>
                    <a:pt x="58" y="122"/>
                  </a:cubicBezTo>
                  <a:cubicBezTo>
                    <a:pt x="58" y="123"/>
                    <a:pt x="59" y="124"/>
                    <a:pt x="59" y="124"/>
                  </a:cubicBezTo>
                  <a:cubicBezTo>
                    <a:pt x="64" y="124"/>
                    <a:pt x="79" y="119"/>
                    <a:pt x="84" y="117"/>
                  </a:cubicBezTo>
                  <a:cubicBezTo>
                    <a:pt x="85" y="116"/>
                    <a:pt x="85" y="113"/>
                    <a:pt x="85" y="112"/>
                  </a:cubicBezTo>
                </a:path>
              </a:pathLst>
            </a:custGeom>
            <a:grpFill/>
            <a:ln>
              <a:noFill/>
            </a:ln>
          </p:spPr>
          <p:txBody>
            <a:bodyPr vert="horz" wrap="square" lIns="91440" tIns="45720" rIns="91440" bIns="45720" numCol="1" anchor="t" anchorCtr="0" compatLnSpc="1">
              <a:prstTxWarp prst="textNoShape">
                <a:avLst/>
              </a:prstTxWarp>
            </a:bodyPr>
            <a:lstStyle/>
            <a:p>
              <a:endParaRPr lang="en-US"/>
            </a:p>
          </p:txBody>
        </p:sp>
      </p:grpSp>
    </p:spTree>
    <p:extLst>
      <p:ext uri="{BB962C8B-B14F-4D97-AF65-F5344CB8AC3E}">
        <p14:creationId xmlns:p14="http://schemas.microsoft.com/office/powerpoint/2010/main" val="3986563692"/>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Key information slide 2">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04835B2-6441-1680-8378-B3B824D7E4B6}"/>
              </a:ext>
            </a:extLst>
          </p:cNvPr>
          <p:cNvPicPr>
            <a:picLocks noChangeAspect="1"/>
          </p:cNvPicPr>
          <p:nvPr userDrawn="1"/>
        </p:nvPicPr>
        <p:blipFill>
          <a:blip r:embed="rId2">
            <a:extLst>
              <a:ext uri="{28A0092B-C50C-407E-A947-70E740481C1C}">
                <a14:useLocalDpi xmlns:a14="http://schemas.microsoft.com/office/drawing/2010/main"/>
              </a:ext>
            </a:extLst>
          </a:blip>
          <a:srcRect/>
          <a:stretch/>
        </p:blipFill>
        <p:spPr>
          <a:xfrm>
            <a:off x="0" y="1428"/>
            <a:ext cx="12191999" cy="6855144"/>
          </a:xfrm>
          <a:prstGeom prst="rect">
            <a:avLst/>
          </a:prstGeom>
        </p:spPr>
      </p:pic>
      <p:sp>
        <p:nvSpPr>
          <p:cNvPr id="2" name="Title 1">
            <a:extLst>
              <a:ext uri="{FF2B5EF4-FFF2-40B4-BE49-F238E27FC236}">
                <a16:creationId xmlns:a16="http://schemas.microsoft.com/office/drawing/2014/main" id="{95CD4689-B352-01A4-EA83-9332F5F93476}"/>
              </a:ext>
            </a:extLst>
          </p:cNvPr>
          <p:cNvSpPr>
            <a:spLocks noGrp="1"/>
          </p:cNvSpPr>
          <p:nvPr>
            <p:ph type="title"/>
          </p:nvPr>
        </p:nvSpPr>
        <p:spPr>
          <a:xfrm>
            <a:off x="1596000" y="827088"/>
            <a:ext cx="9000000" cy="5122862"/>
          </a:xfrm>
        </p:spPr>
        <p:txBody>
          <a:bodyPr anchor="ctr"/>
          <a:lstStyle>
            <a:lvl1pPr algn="ctr">
              <a:lnSpc>
                <a:spcPct val="90000"/>
              </a:lnSpc>
              <a:defRPr sz="6000">
                <a:solidFill>
                  <a:schemeClr val="bg1"/>
                </a:solidFill>
              </a:defRPr>
            </a:lvl1pPr>
          </a:lstStyle>
          <a:p>
            <a:r>
              <a:rPr lang="en-GB"/>
              <a:t>Click to edit Master title style</a:t>
            </a:r>
            <a:endParaRPr lang="en-US"/>
          </a:p>
        </p:txBody>
      </p:sp>
      <p:grpSp>
        <p:nvGrpSpPr>
          <p:cNvPr id="9" name="Group 8">
            <a:extLst>
              <a:ext uri="{FF2B5EF4-FFF2-40B4-BE49-F238E27FC236}">
                <a16:creationId xmlns:a16="http://schemas.microsoft.com/office/drawing/2014/main" id="{1F21C1F2-6F5D-C5C8-3415-B6243CF99213}"/>
              </a:ext>
            </a:extLst>
          </p:cNvPr>
          <p:cNvGrpSpPr>
            <a:grpSpLocks noChangeAspect="1"/>
          </p:cNvGrpSpPr>
          <p:nvPr userDrawn="1"/>
        </p:nvGrpSpPr>
        <p:grpSpPr>
          <a:xfrm>
            <a:off x="10317600" y="5796000"/>
            <a:ext cx="1332000" cy="523781"/>
            <a:chOff x="0" y="1031875"/>
            <a:chExt cx="12192001" cy="4794251"/>
          </a:xfrm>
          <a:solidFill>
            <a:schemeClr val="bg1"/>
          </a:solidFill>
        </p:grpSpPr>
        <p:sp>
          <p:nvSpPr>
            <p:cNvPr id="10" name="Freeform 5">
              <a:extLst>
                <a:ext uri="{FF2B5EF4-FFF2-40B4-BE49-F238E27FC236}">
                  <a16:creationId xmlns:a16="http://schemas.microsoft.com/office/drawing/2014/main" id="{7EBAEF9C-F632-6302-8B4C-2E0A3668ED70}"/>
                </a:ext>
              </a:extLst>
            </p:cNvPr>
            <p:cNvSpPr>
              <a:spLocks/>
            </p:cNvSpPr>
            <p:nvPr userDrawn="1"/>
          </p:nvSpPr>
          <p:spPr bwMode="auto">
            <a:xfrm>
              <a:off x="5119688" y="1031875"/>
              <a:ext cx="2416175" cy="2706688"/>
            </a:xfrm>
            <a:custGeom>
              <a:avLst/>
              <a:gdLst>
                <a:gd name="T0" fmla="*/ 368 w 1522"/>
                <a:gd name="T1" fmla="*/ 0 h 1705"/>
                <a:gd name="T2" fmla="*/ 0 w 1522"/>
                <a:gd name="T3" fmla="*/ 953 h 1705"/>
                <a:gd name="T4" fmla="*/ 500 w 1522"/>
                <a:gd name="T5" fmla="*/ 953 h 1705"/>
                <a:gd name="T6" fmla="*/ 611 w 1522"/>
                <a:gd name="T7" fmla="*/ 654 h 1705"/>
                <a:gd name="T8" fmla="*/ 1021 w 1522"/>
                <a:gd name="T9" fmla="*/ 1705 h 1705"/>
                <a:gd name="T10" fmla="*/ 1522 w 1522"/>
                <a:gd name="T11" fmla="*/ 1705 h 1705"/>
                <a:gd name="T12" fmla="*/ 869 w 1522"/>
                <a:gd name="T13" fmla="*/ 0 h 1705"/>
                <a:gd name="T14" fmla="*/ 368 w 1522"/>
                <a:gd name="T15" fmla="*/ 0 h 170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522" h="1705">
                  <a:moveTo>
                    <a:pt x="368" y="0"/>
                  </a:moveTo>
                  <a:lnTo>
                    <a:pt x="0" y="953"/>
                  </a:lnTo>
                  <a:lnTo>
                    <a:pt x="500" y="953"/>
                  </a:lnTo>
                  <a:lnTo>
                    <a:pt x="611" y="654"/>
                  </a:lnTo>
                  <a:lnTo>
                    <a:pt x="1021" y="1705"/>
                  </a:lnTo>
                  <a:lnTo>
                    <a:pt x="1522" y="1705"/>
                  </a:lnTo>
                  <a:lnTo>
                    <a:pt x="869" y="0"/>
                  </a:lnTo>
                  <a:lnTo>
                    <a:pt x="368" y="0"/>
                  </a:lnTo>
                  <a:close/>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11" name="Freeform 6">
              <a:extLst>
                <a:ext uri="{FF2B5EF4-FFF2-40B4-BE49-F238E27FC236}">
                  <a16:creationId xmlns:a16="http://schemas.microsoft.com/office/drawing/2014/main" id="{D528C2B0-22FB-A8B6-3550-361612CAC8AB}"/>
                </a:ext>
              </a:extLst>
            </p:cNvPr>
            <p:cNvSpPr>
              <a:spLocks/>
            </p:cNvSpPr>
            <p:nvPr userDrawn="1"/>
          </p:nvSpPr>
          <p:spPr bwMode="auto">
            <a:xfrm>
              <a:off x="4843463" y="3141663"/>
              <a:ext cx="1246188" cy="122238"/>
            </a:xfrm>
            <a:custGeom>
              <a:avLst/>
              <a:gdLst>
                <a:gd name="T0" fmla="*/ 72 w 113"/>
                <a:gd name="T1" fmla="*/ 11 h 11"/>
                <a:gd name="T2" fmla="*/ 83 w 113"/>
                <a:gd name="T3" fmla="*/ 11 h 11"/>
                <a:gd name="T4" fmla="*/ 102 w 113"/>
                <a:gd name="T5" fmla="*/ 7 h 11"/>
                <a:gd name="T6" fmla="*/ 113 w 113"/>
                <a:gd name="T7" fmla="*/ 0 h 11"/>
                <a:gd name="T8" fmla="*/ 4 w 113"/>
                <a:gd name="T9" fmla="*/ 0 h 11"/>
                <a:gd name="T10" fmla="*/ 0 w 113"/>
                <a:gd name="T11" fmla="*/ 11 h 11"/>
                <a:gd name="T12" fmla="*/ 72 w 113"/>
                <a:gd name="T13" fmla="*/ 11 h 11"/>
              </a:gdLst>
              <a:ahLst/>
              <a:cxnLst>
                <a:cxn ang="0">
                  <a:pos x="T0" y="T1"/>
                </a:cxn>
                <a:cxn ang="0">
                  <a:pos x="T2" y="T3"/>
                </a:cxn>
                <a:cxn ang="0">
                  <a:pos x="T4" y="T5"/>
                </a:cxn>
                <a:cxn ang="0">
                  <a:pos x="T6" y="T7"/>
                </a:cxn>
                <a:cxn ang="0">
                  <a:pos x="T8" y="T9"/>
                </a:cxn>
                <a:cxn ang="0">
                  <a:pos x="T10" y="T11"/>
                </a:cxn>
                <a:cxn ang="0">
                  <a:pos x="T12" y="T13"/>
                </a:cxn>
              </a:cxnLst>
              <a:rect l="0" t="0" r="r" b="b"/>
              <a:pathLst>
                <a:path w="113" h="11">
                  <a:moveTo>
                    <a:pt x="72" y="11"/>
                  </a:moveTo>
                  <a:cubicBezTo>
                    <a:pt x="83" y="11"/>
                    <a:pt x="83" y="11"/>
                    <a:pt x="83" y="11"/>
                  </a:cubicBezTo>
                  <a:cubicBezTo>
                    <a:pt x="90" y="11"/>
                    <a:pt x="96" y="10"/>
                    <a:pt x="102" y="7"/>
                  </a:cubicBezTo>
                  <a:cubicBezTo>
                    <a:pt x="106" y="6"/>
                    <a:pt x="110" y="3"/>
                    <a:pt x="113" y="0"/>
                  </a:cubicBezTo>
                  <a:cubicBezTo>
                    <a:pt x="4" y="0"/>
                    <a:pt x="4" y="0"/>
                    <a:pt x="4" y="0"/>
                  </a:cubicBezTo>
                  <a:cubicBezTo>
                    <a:pt x="0" y="11"/>
                    <a:pt x="0" y="11"/>
                    <a:pt x="0" y="11"/>
                  </a:cubicBezTo>
                  <a:cubicBezTo>
                    <a:pt x="72" y="11"/>
                    <a:pt x="72" y="11"/>
                    <a:pt x="72" y="11"/>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12" name="Freeform 7">
              <a:extLst>
                <a:ext uri="{FF2B5EF4-FFF2-40B4-BE49-F238E27FC236}">
                  <a16:creationId xmlns:a16="http://schemas.microsoft.com/office/drawing/2014/main" id="{52230A98-3DC4-650C-3470-32F85E1409C9}"/>
                </a:ext>
              </a:extLst>
            </p:cNvPr>
            <p:cNvSpPr>
              <a:spLocks/>
            </p:cNvSpPr>
            <p:nvPr userDrawn="1"/>
          </p:nvSpPr>
          <p:spPr bwMode="auto">
            <a:xfrm>
              <a:off x="4932363" y="2898775"/>
              <a:ext cx="1290638" cy="122238"/>
            </a:xfrm>
            <a:custGeom>
              <a:avLst/>
              <a:gdLst>
                <a:gd name="T0" fmla="*/ 116 w 117"/>
                <a:gd name="T1" fmla="*/ 3 h 11"/>
                <a:gd name="T2" fmla="*/ 117 w 117"/>
                <a:gd name="T3" fmla="*/ 0 h 11"/>
                <a:gd name="T4" fmla="*/ 4 w 117"/>
                <a:gd name="T5" fmla="*/ 0 h 11"/>
                <a:gd name="T6" fmla="*/ 0 w 117"/>
                <a:gd name="T7" fmla="*/ 11 h 11"/>
                <a:gd name="T8" fmla="*/ 113 w 117"/>
                <a:gd name="T9" fmla="*/ 11 h 11"/>
                <a:gd name="T10" fmla="*/ 116 w 117"/>
                <a:gd name="T11" fmla="*/ 3 h 11"/>
              </a:gdLst>
              <a:ahLst/>
              <a:cxnLst>
                <a:cxn ang="0">
                  <a:pos x="T0" y="T1"/>
                </a:cxn>
                <a:cxn ang="0">
                  <a:pos x="T2" y="T3"/>
                </a:cxn>
                <a:cxn ang="0">
                  <a:pos x="T4" y="T5"/>
                </a:cxn>
                <a:cxn ang="0">
                  <a:pos x="T6" y="T7"/>
                </a:cxn>
                <a:cxn ang="0">
                  <a:pos x="T8" y="T9"/>
                </a:cxn>
                <a:cxn ang="0">
                  <a:pos x="T10" y="T11"/>
                </a:cxn>
              </a:cxnLst>
              <a:rect l="0" t="0" r="r" b="b"/>
              <a:pathLst>
                <a:path w="117" h="11">
                  <a:moveTo>
                    <a:pt x="116" y="3"/>
                  </a:moveTo>
                  <a:cubicBezTo>
                    <a:pt x="117" y="2"/>
                    <a:pt x="117" y="1"/>
                    <a:pt x="117" y="0"/>
                  </a:cubicBezTo>
                  <a:cubicBezTo>
                    <a:pt x="4" y="0"/>
                    <a:pt x="4" y="0"/>
                    <a:pt x="4" y="0"/>
                  </a:cubicBezTo>
                  <a:cubicBezTo>
                    <a:pt x="0" y="11"/>
                    <a:pt x="0" y="11"/>
                    <a:pt x="0" y="11"/>
                  </a:cubicBezTo>
                  <a:cubicBezTo>
                    <a:pt x="113" y="11"/>
                    <a:pt x="113" y="11"/>
                    <a:pt x="113" y="11"/>
                  </a:cubicBezTo>
                  <a:cubicBezTo>
                    <a:pt x="115" y="9"/>
                    <a:pt x="116" y="6"/>
                    <a:pt x="116" y="3"/>
                  </a:cubicBezTo>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13" name="Freeform 8">
              <a:extLst>
                <a:ext uri="{FF2B5EF4-FFF2-40B4-BE49-F238E27FC236}">
                  <a16:creationId xmlns:a16="http://schemas.microsoft.com/office/drawing/2014/main" id="{4D6B1796-E7E9-99B6-62B0-4037A299AA18}"/>
                </a:ext>
              </a:extLst>
            </p:cNvPr>
            <p:cNvSpPr>
              <a:spLocks/>
            </p:cNvSpPr>
            <p:nvPr userDrawn="1"/>
          </p:nvSpPr>
          <p:spPr bwMode="auto">
            <a:xfrm>
              <a:off x="5019675" y="2667000"/>
              <a:ext cx="1181100" cy="120650"/>
            </a:xfrm>
            <a:custGeom>
              <a:avLst/>
              <a:gdLst>
                <a:gd name="T0" fmla="*/ 104 w 107"/>
                <a:gd name="T1" fmla="*/ 6 h 11"/>
                <a:gd name="T2" fmla="*/ 85 w 107"/>
                <a:gd name="T3" fmla="*/ 0 h 11"/>
                <a:gd name="T4" fmla="*/ 77 w 107"/>
                <a:gd name="T5" fmla="*/ 0 h 11"/>
                <a:gd name="T6" fmla="*/ 5 w 107"/>
                <a:gd name="T7" fmla="*/ 0 h 11"/>
                <a:gd name="T8" fmla="*/ 0 w 107"/>
                <a:gd name="T9" fmla="*/ 11 h 11"/>
                <a:gd name="T10" fmla="*/ 107 w 107"/>
                <a:gd name="T11" fmla="*/ 11 h 11"/>
                <a:gd name="T12" fmla="*/ 104 w 107"/>
                <a:gd name="T13" fmla="*/ 6 h 11"/>
              </a:gdLst>
              <a:ahLst/>
              <a:cxnLst>
                <a:cxn ang="0">
                  <a:pos x="T0" y="T1"/>
                </a:cxn>
                <a:cxn ang="0">
                  <a:pos x="T2" y="T3"/>
                </a:cxn>
                <a:cxn ang="0">
                  <a:pos x="T4" y="T5"/>
                </a:cxn>
                <a:cxn ang="0">
                  <a:pos x="T6" y="T7"/>
                </a:cxn>
                <a:cxn ang="0">
                  <a:pos x="T8" y="T9"/>
                </a:cxn>
                <a:cxn ang="0">
                  <a:pos x="T10" y="T11"/>
                </a:cxn>
                <a:cxn ang="0">
                  <a:pos x="T12" y="T13"/>
                </a:cxn>
              </a:cxnLst>
              <a:rect l="0" t="0" r="r" b="b"/>
              <a:pathLst>
                <a:path w="107" h="11">
                  <a:moveTo>
                    <a:pt x="104" y="6"/>
                  </a:moveTo>
                  <a:cubicBezTo>
                    <a:pt x="100" y="2"/>
                    <a:pt x="94" y="0"/>
                    <a:pt x="85" y="0"/>
                  </a:cubicBezTo>
                  <a:cubicBezTo>
                    <a:pt x="77" y="0"/>
                    <a:pt x="77" y="0"/>
                    <a:pt x="77" y="0"/>
                  </a:cubicBezTo>
                  <a:cubicBezTo>
                    <a:pt x="5" y="0"/>
                    <a:pt x="5" y="0"/>
                    <a:pt x="5" y="0"/>
                  </a:cubicBezTo>
                  <a:cubicBezTo>
                    <a:pt x="0" y="11"/>
                    <a:pt x="0" y="11"/>
                    <a:pt x="0" y="11"/>
                  </a:cubicBezTo>
                  <a:cubicBezTo>
                    <a:pt x="107" y="11"/>
                    <a:pt x="107" y="11"/>
                    <a:pt x="107" y="11"/>
                  </a:cubicBezTo>
                  <a:cubicBezTo>
                    <a:pt x="107" y="9"/>
                    <a:pt x="106" y="8"/>
                    <a:pt x="104" y="6"/>
                  </a:cubicBezTo>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14" name="Freeform 9">
              <a:extLst>
                <a:ext uri="{FF2B5EF4-FFF2-40B4-BE49-F238E27FC236}">
                  <a16:creationId xmlns:a16="http://schemas.microsoft.com/office/drawing/2014/main" id="{0DF7FA93-0819-4BF8-30B0-444D87B2E71C}"/>
                </a:ext>
              </a:extLst>
            </p:cNvPr>
            <p:cNvSpPr>
              <a:spLocks/>
            </p:cNvSpPr>
            <p:nvPr userDrawn="1"/>
          </p:nvSpPr>
          <p:spPr bwMode="auto">
            <a:xfrm>
              <a:off x="4754563" y="3384550"/>
              <a:ext cx="839788" cy="111125"/>
            </a:xfrm>
            <a:custGeom>
              <a:avLst/>
              <a:gdLst>
                <a:gd name="T0" fmla="*/ 529 w 529"/>
                <a:gd name="T1" fmla="*/ 0 h 70"/>
                <a:gd name="T2" fmla="*/ 28 w 529"/>
                <a:gd name="T3" fmla="*/ 0 h 70"/>
                <a:gd name="T4" fmla="*/ 0 w 529"/>
                <a:gd name="T5" fmla="*/ 70 h 70"/>
                <a:gd name="T6" fmla="*/ 501 w 529"/>
                <a:gd name="T7" fmla="*/ 70 h 70"/>
                <a:gd name="T8" fmla="*/ 529 w 529"/>
                <a:gd name="T9" fmla="*/ 0 h 70"/>
              </a:gdLst>
              <a:ahLst/>
              <a:cxnLst>
                <a:cxn ang="0">
                  <a:pos x="T0" y="T1"/>
                </a:cxn>
                <a:cxn ang="0">
                  <a:pos x="T2" y="T3"/>
                </a:cxn>
                <a:cxn ang="0">
                  <a:pos x="T4" y="T5"/>
                </a:cxn>
                <a:cxn ang="0">
                  <a:pos x="T6" y="T7"/>
                </a:cxn>
                <a:cxn ang="0">
                  <a:pos x="T8" y="T9"/>
                </a:cxn>
              </a:cxnLst>
              <a:rect l="0" t="0" r="r" b="b"/>
              <a:pathLst>
                <a:path w="529" h="70">
                  <a:moveTo>
                    <a:pt x="529" y="0"/>
                  </a:moveTo>
                  <a:lnTo>
                    <a:pt x="28" y="0"/>
                  </a:lnTo>
                  <a:lnTo>
                    <a:pt x="0" y="70"/>
                  </a:lnTo>
                  <a:lnTo>
                    <a:pt x="501" y="70"/>
                  </a:lnTo>
                  <a:lnTo>
                    <a:pt x="529" y="0"/>
                  </a:lnTo>
                  <a:close/>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15" name="Freeform 10">
              <a:extLst>
                <a:ext uri="{FF2B5EF4-FFF2-40B4-BE49-F238E27FC236}">
                  <a16:creationId xmlns:a16="http://schemas.microsoft.com/office/drawing/2014/main" id="{457FACE9-CED0-D3CE-ED80-201BCD282505}"/>
                </a:ext>
              </a:extLst>
            </p:cNvPr>
            <p:cNvSpPr>
              <a:spLocks/>
            </p:cNvSpPr>
            <p:nvPr userDrawn="1"/>
          </p:nvSpPr>
          <p:spPr bwMode="auto">
            <a:xfrm>
              <a:off x="4656138" y="3616325"/>
              <a:ext cx="849313" cy="122238"/>
            </a:xfrm>
            <a:custGeom>
              <a:avLst/>
              <a:gdLst>
                <a:gd name="T0" fmla="*/ 535 w 535"/>
                <a:gd name="T1" fmla="*/ 0 h 77"/>
                <a:gd name="T2" fmla="*/ 28 w 535"/>
                <a:gd name="T3" fmla="*/ 0 h 77"/>
                <a:gd name="T4" fmla="*/ 0 w 535"/>
                <a:gd name="T5" fmla="*/ 77 h 77"/>
                <a:gd name="T6" fmla="*/ 507 w 535"/>
                <a:gd name="T7" fmla="*/ 77 h 77"/>
                <a:gd name="T8" fmla="*/ 535 w 535"/>
                <a:gd name="T9" fmla="*/ 0 h 77"/>
              </a:gdLst>
              <a:ahLst/>
              <a:cxnLst>
                <a:cxn ang="0">
                  <a:pos x="T0" y="T1"/>
                </a:cxn>
                <a:cxn ang="0">
                  <a:pos x="T2" y="T3"/>
                </a:cxn>
                <a:cxn ang="0">
                  <a:pos x="T4" y="T5"/>
                </a:cxn>
                <a:cxn ang="0">
                  <a:pos x="T6" y="T7"/>
                </a:cxn>
                <a:cxn ang="0">
                  <a:pos x="T8" y="T9"/>
                </a:cxn>
              </a:cxnLst>
              <a:rect l="0" t="0" r="r" b="b"/>
              <a:pathLst>
                <a:path w="535" h="77">
                  <a:moveTo>
                    <a:pt x="535" y="0"/>
                  </a:moveTo>
                  <a:lnTo>
                    <a:pt x="28" y="0"/>
                  </a:lnTo>
                  <a:lnTo>
                    <a:pt x="0" y="77"/>
                  </a:lnTo>
                  <a:lnTo>
                    <a:pt x="507" y="77"/>
                  </a:lnTo>
                  <a:lnTo>
                    <a:pt x="535" y="0"/>
                  </a:lnTo>
                  <a:close/>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16" name="Freeform 11">
              <a:extLst>
                <a:ext uri="{FF2B5EF4-FFF2-40B4-BE49-F238E27FC236}">
                  <a16:creationId xmlns:a16="http://schemas.microsoft.com/office/drawing/2014/main" id="{6D823284-CE22-D55A-0CB7-ABC6C13E0FDA}"/>
                </a:ext>
              </a:extLst>
            </p:cNvPr>
            <p:cNvSpPr>
              <a:spLocks noEditPoints="1"/>
            </p:cNvSpPr>
            <p:nvPr userDrawn="1"/>
          </p:nvSpPr>
          <p:spPr bwMode="auto">
            <a:xfrm>
              <a:off x="4292600" y="4930775"/>
              <a:ext cx="727075" cy="884238"/>
            </a:xfrm>
            <a:custGeom>
              <a:avLst/>
              <a:gdLst>
                <a:gd name="T0" fmla="*/ 64 w 66"/>
                <a:gd name="T1" fmla="*/ 26 h 80"/>
                <a:gd name="T2" fmla="*/ 37 w 66"/>
                <a:gd name="T3" fmla="*/ 0 h 80"/>
                <a:gd name="T4" fmla="*/ 17 w 66"/>
                <a:gd name="T5" fmla="*/ 6 h 80"/>
                <a:gd name="T6" fmla="*/ 0 w 66"/>
                <a:gd name="T7" fmla="*/ 41 h 80"/>
                <a:gd name="T8" fmla="*/ 11 w 66"/>
                <a:gd name="T9" fmla="*/ 71 h 80"/>
                <a:gd name="T10" fmla="*/ 34 w 66"/>
                <a:gd name="T11" fmla="*/ 80 h 80"/>
                <a:gd name="T12" fmla="*/ 65 w 66"/>
                <a:gd name="T13" fmla="*/ 66 h 80"/>
                <a:gd name="T14" fmla="*/ 66 w 66"/>
                <a:gd name="T15" fmla="*/ 61 h 80"/>
                <a:gd name="T16" fmla="*/ 65 w 66"/>
                <a:gd name="T17" fmla="*/ 60 h 80"/>
                <a:gd name="T18" fmla="*/ 43 w 66"/>
                <a:gd name="T19" fmla="*/ 68 h 80"/>
                <a:gd name="T20" fmla="*/ 22 w 66"/>
                <a:gd name="T21" fmla="*/ 59 h 80"/>
                <a:gd name="T22" fmla="*/ 14 w 66"/>
                <a:gd name="T23" fmla="*/ 40 h 80"/>
                <a:gd name="T24" fmla="*/ 15 w 66"/>
                <a:gd name="T25" fmla="*/ 38 h 80"/>
                <a:gd name="T26" fmla="*/ 64 w 66"/>
                <a:gd name="T27" fmla="*/ 34 h 80"/>
                <a:gd name="T28" fmla="*/ 64 w 66"/>
                <a:gd name="T29" fmla="*/ 26 h 80"/>
                <a:gd name="T30" fmla="*/ 32 w 66"/>
                <a:gd name="T31" fmla="*/ 7 h 80"/>
                <a:gd name="T32" fmla="*/ 49 w 66"/>
                <a:gd name="T33" fmla="*/ 28 h 80"/>
                <a:gd name="T34" fmla="*/ 48 w 66"/>
                <a:gd name="T35" fmla="*/ 29 h 80"/>
                <a:gd name="T36" fmla="*/ 16 w 66"/>
                <a:gd name="T37" fmla="*/ 30 h 80"/>
                <a:gd name="T38" fmla="*/ 15 w 66"/>
                <a:gd name="T39" fmla="*/ 29 h 80"/>
                <a:gd name="T40" fmla="*/ 32 w 66"/>
                <a:gd name="T41" fmla="*/ 7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66" h="80">
                  <a:moveTo>
                    <a:pt x="64" y="26"/>
                  </a:moveTo>
                  <a:cubicBezTo>
                    <a:pt x="62" y="16"/>
                    <a:pt x="56" y="0"/>
                    <a:pt x="37" y="0"/>
                  </a:cubicBezTo>
                  <a:cubicBezTo>
                    <a:pt x="31" y="0"/>
                    <a:pt x="23" y="2"/>
                    <a:pt x="17" y="6"/>
                  </a:cubicBezTo>
                  <a:cubicBezTo>
                    <a:pt x="7" y="13"/>
                    <a:pt x="0" y="24"/>
                    <a:pt x="0" y="41"/>
                  </a:cubicBezTo>
                  <a:cubicBezTo>
                    <a:pt x="0" y="52"/>
                    <a:pt x="3" y="63"/>
                    <a:pt x="11" y="71"/>
                  </a:cubicBezTo>
                  <a:cubicBezTo>
                    <a:pt x="17" y="77"/>
                    <a:pt x="24" y="80"/>
                    <a:pt x="34" y="80"/>
                  </a:cubicBezTo>
                  <a:cubicBezTo>
                    <a:pt x="43" y="80"/>
                    <a:pt x="56" y="76"/>
                    <a:pt x="65" y="66"/>
                  </a:cubicBezTo>
                  <a:cubicBezTo>
                    <a:pt x="65" y="66"/>
                    <a:pt x="66" y="62"/>
                    <a:pt x="66" y="61"/>
                  </a:cubicBezTo>
                  <a:cubicBezTo>
                    <a:pt x="65" y="60"/>
                    <a:pt x="65" y="60"/>
                    <a:pt x="65" y="60"/>
                  </a:cubicBezTo>
                  <a:cubicBezTo>
                    <a:pt x="58" y="66"/>
                    <a:pt x="51" y="68"/>
                    <a:pt x="43" y="68"/>
                  </a:cubicBezTo>
                  <a:cubicBezTo>
                    <a:pt x="34" y="68"/>
                    <a:pt x="28" y="65"/>
                    <a:pt x="22" y="59"/>
                  </a:cubicBezTo>
                  <a:cubicBezTo>
                    <a:pt x="18" y="54"/>
                    <a:pt x="15" y="46"/>
                    <a:pt x="14" y="40"/>
                  </a:cubicBezTo>
                  <a:cubicBezTo>
                    <a:pt x="14" y="39"/>
                    <a:pt x="15" y="38"/>
                    <a:pt x="15" y="38"/>
                  </a:cubicBezTo>
                  <a:cubicBezTo>
                    <a:pt x="31" y="37"/>
                    <a:pt x="54" y="36"/>
                    <a:pt x="64" y="34"/>
                  </a:cubicBezTo>
                  <a:cubicBezTo>
                    <a:pt x="65" y="33"/>
                    <a:pt x="64" y="26"/>
                    <a:pt x="64" y="26"/>
                  </a:cubicBezTo>
                  <a:moveTo>
                    <a:pt x="32" y="7"/>
                  </a:moveTo>
                  <a:cubicBezTo>
                    <a:pt x="42" y="7"/>
                    <a:pt x="48" y="18"/>
                    <a:pt x="49" y="28"/>
                  </a:cubicBezTo>
                  <a:cubicBezTo>
                    <a:pt x="49" y="28"/>
                    <a:pt x="49" y="29"/>
                    <a:pt x="48" y="29"/>
                  </a:cubicBezTo>
                  <a:cubicBezTo>
                    <a:pt x="44" y="30"/>
                    <a:pt x="22" y="31"/>
                    <a:pt x="16" y="30"/>
                  </a:cubicBezTo>
                  <a:cubicBezTo>
                    <a:pt x="15" y="30"/>
                    <a:pt x="15" y="30"/>
                    <a:pt x="15" y="29"/>
                  </a:cubicBezTo>
                  <a:cubicBezTo>
                    <a:pt x="16" y="16"/>
                    <a:pt x="22" y="7"/>
                    <a:pt x="32" y="7"/>
                  </a:cubicBezTo>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17" name="Freeform 12">
              <a:extLst>
                <a:ext uri="{FF2B5EF4-FFF2-40B4-BE49-F238E27FC236}">
                  <a16:creationId xmlns:a16="http://schemas.microsoft.com/office/drawing/2014/main" id="{4CE4C82D-10F1-194D-FCEF-568BAF0E3D30}"/>
                </a:ext>
              </a:extLst>
            </p:cNvPr>
            <p:cNvSpPr>
              <a:spLocks noEditPoints="1"/>
            </p:cNvSpPr>
            <p:nvPr userDrawn="1"/>
          </p:nvSpPr>
          <p:spPr bwMode="auto">
            <a:xfrm>
              <a:off x="0" y="4489450"/>
              <a:ext cx="1268413" cy="1314450"/>
            </a:xfrm>
            <a:custGeom>
              <a:avLst/>
              <a:gdLst>
                <a:gd name="T0" fmla="*/ 17 w 115"/>
                <a:gd name="T1" fmla="*/ 95 h 119"/>
                <a:gd name="T2" fmla="*/ 49 w 115"/>
                <a:gd name="T3" fmla="*/ 11 h 119"/>
                <a:gd name="T4" fmla="*/ 52 w 115"/>
                <a:gd name="T5" fmla="*/ 0 h 119"/>
                <a:gd name="T6" fmla="*/ 59 w 115"/>
                <a:gd name="T7" fmla="*/ 0 h 119"/>
                <a:gd name="T8" fmla="*/ 65 w 115"/>
                <a:gd name="T9" fmla="*/ 0 h 119"/>
                <a:gd name="T10" fmla="*/ 68 w 115"/>
                <a:gd name="T11" fmla="*/ 10 h 119"/>
                <a:gd name="T12" fmla="*/ 100 w 115"/>
                <a:gd name="T13" fmla="*/ 98 h 119"/>
                <a:gd name="T14" fmla="*/ 114 w 115"/>
                <a:gd name="T15" fmla="*/ 113 h 119"/>
                <a:gd name="T16" fmla="*/ 114 w 115"/>
                <a:gd name="T17" fmla="*/ 119 h 119"/>
                <a:gd name="T18" fmla="*/ 97 w 115"/>
                <a:gd name="T19" fmla="*/ 118 h 119"/>
                <a:gd name="T20" fmla="*/ 76 w 115"/>
                <a:gd name="T21" fmla="*/ 119 h 119"/>
                <a:gd name="T22" fmla="*/ 76 w 115"/>
                <a:gd name="T23" fmla="*/ 113 h 119"/>
                <a:gd name="T24" fmla="*/ 82 w 115"/>
                <a:gd name="T25" fmla="*/ 111 h 119"/>
                <a:gd name="T26" fmla="*/ 84 w 115"/>
                <a:gd name="T27" fmla="*/ 106 h 119"/>
                <a:gd name="T28" fmla="*/ 73 w 115"/>
                <a:gd name="T29" fmla="*/ 73 h 119"/>
                <a:gd name="T30" fmla="*/ 71 w 115"/>
                <a:gd name="T31" fmla="*/ 72 h 119"/>
                <a:gd name="T32" fmla="*/ 53 w 115"/>
                <a:gd name="T33" fmla="*/ 72 h 119"/>
                <a:gd name="T34" fmla="*/ 37 w 115"/>
                <a:gd name="T35" fmla="*/ 72 h 119"/>
                <a:gd name="T36" fmla="*/ 35 w 115"/>
                <a:gd name="T37" fmla="*/ 74 h 119"/>
                <a:gd name="T38" fmla="*/ 25 w 115"/>
                <a:gd name="T39" fmla="*/ 105 h 119"/>
                <a:gd name="T40" fmla="*/ 29 w 115"/>
                <a:gd name="T41" fmla="*/ 112 h 119"/>
                <a:gd name="T42" fmla="*/ 36 w 115"/>
                <a:gd name="T43" fmla="*/ 113 h 119"/>
                <a:gd name="T44" fmla="*/ 36 w 115"/>
                <a:gd name="T45" fmla="*/ 119 h 119"/>
                <a:gd name="T46" fmla="*/ 15 w 115"/>
                <a:gd name="T47" fmla="*/ 118 h 119"/>
                <a:gd name="T48" fmla="*/ 1 w 115"/>
                <a:gd name="T49" fmla="*/ 119 h 119"/>
                <a:gd name="T50" fmla="*/ 1 w 115"/>
                <a:gd name="T51" fmla="*/ 113 h 119"/>
                <a:gd name="T52" fmla="*/ 17 w 115"/>
                <a:gd name="T53" fmla="*/ 95 h 119"/>
                <a:gd name="T54" fmla="*/ 54 w 115"/>
                <a:gd name="T55" fmla="*/ 20 h 119"/>
                <a:gd name="T56" fmla="*/ 39 w 115"/>
                <a:gd name="T57" fmla="*/ 62 h 119"/>
                <a:gd name="T58" fmla="*/ 40 w 115"/>
                <a:gd name="T59" fmla="*/ 63 h 119"/>
                <a:gd name="T60" fmla="*/ 56 w 115"/>
                <a:gd name="T61" fmla="*/ 63 h 119"/>
                <a:gd name="T62" fmla="*/ 68 w 115"/>
                <a:gd name="T63" fmla="*/ 63 h 119"/>
                <a:gd name="T64" fmla="*/ 69 w 115"/>
                <a:gd name="T65" fmla="*/ 61 h 119"/>
                <a:gd name="T66" fmla="*/ 55 w 115"/>
                <a:gd name="T67" fmla="*/ 20 h 119"/>
                <a:gd name="T68" fmla="*/ 54 w 115"/>
                <a:gd name="T69" fmla="*/ 20 h 1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115" h="119">
                  <a:moveTo>
                    <a:pt x="17" y="95"/>
                  </a:moveTo>
                  <a:cubicBezTo>
                    <a:pt x="27" y="72"/>
                    <a:pt x="45" y="23"/>
                    <a:pt x="49" y="11"/>
                  </a:cubicBezTo>
                  <a:cubicBezTo>
                    <a:pt x="51" y="7"/>
                    <a:pt x="52" y="3"/>
                    <a:pt x="52" y="0"/>
                  </a:cubicBezTo>
                  <a:cubicBezTo>
                    <a:pt x="53" y="0"/>
                    <a:pt x="56" y="0"/>
                    <a:pt x="59" y="0"/>
                  </a:cubicBezTo>
                  <a:cubicBezTo>
                    <a:pt x="63" y="0"/>
                    <a:pt x="65" y="0"/>
                    <a:pt x="65" y="0"/>
                  </a:cubicBezTo>
                  <a:cubicBezTo>
                    <a:pt x="66" y="3"/>
                    <a:pt x="67" y="7"/>
                    <a:pt x="68" y="10"/>
                  </a:cubicBezTo>
                  <a:cubicBezTo>
                    <a:pt x="72" y="21"/>
                    <a:pt x="93" y="82"/>
                    <a:pt x="100" y="98"/>
                  </a:cubicBezTo>
                  <a:cubicBezTo>
                    <a:pt x="106" y="111"/>
                    <a:pt x="105" y="112"/>
                    <a:pt x="114" y="113"/>
                  </a:cubicBezTo>
                  <a:cubicBezTo>
                    <a:pt x="115" y="113"/>
                    <a:pt x="114" y="118"/>
                    <a:pt x="114" y="119"/>
                  </a:cubicBezTo>
                  <a:cubicBezTo>
                    <a:pt x="109" y="119"/>
                    <a:pt x="106" y="118"/>
                    <a:pt x="97" y="118"/>
                  </a:cubicBezTo>
                  <a:cubicBezTo>
                    <a:pt x="88" y="118"/>
                    <a:pt x="80" y="119"/>
                    <a:pt x="76" y="119"/>
                  </a:cubicBezTo>
                  <a:cubicBezTo>
                    <a:pt x="76" y="118"/>
                    <a:pt x="75" y="114"/>
                    <a:pt x="76" y="113"/>
                  </a:cubicBezTo>
                  <a:cubicBezTo>
                    <a:pt x="80" y="113"/>
                    <a:pt x="80" y="113"/>
                    <a:pt x="82" y="111"/>
                  </a:cubicBezTo>
                  <a:cubicBezTo>
                    <a:pt x="84" y="109"/>
                    <a:pt x="85" y="108"/>
                    <a:pt x="84" y="106"/>
                  </a:cubicBezTo>
                  <a:cubicBezTo>
                    <a:pt x="82" y="98"/>
                    <a:pt x="76" y="82"/>
                    <a:pt x="73" y="73"/>
                  </a:cubicBezTo>
                  <a:cubicBezTo>
                    <a:pt x="73" y="73"/>
                    <a:pt x="71" y="72"/>
                    <a:pt x="71" y="72"/>
                  </a:cubicBezTo>
                  <a:cubicBezTo>
                    <a:pt x="68" y="72"/>
                    <a:pt x="62" y="72"/>
                    <a:pt x="53" y="72"/>
                  </a:cubicBezTo>
                  <a:cubicBezTo>
                    <a:pt x="41" y="72"/>
                    <a:pt x="39" y="72"/>
                    <a:pt x="37" y="72"/>
                  </a:cubicBezTo>
                  <a:cubicBezTo>
                    <a:pt x="36" y="72"/>
                    <a:pt x="35" y="73"/>
                    <a:pt x="35" y="74"/>
                  </a:cubicBezTo>
                  <a:cubicBezTo>
                    <a:pt x="31" y="84"/>
                    <a:pt x="25" y="100"/>
                    <a:pt x="25" y="105"/>
                  </a:cubicBezTo>
                  <a:cubicBezTo>
                    <a:pt x="25" y="108"/>
                    <a:pt x="25" y="111"/>
                    <a:pt x="29" y="112"/>
                  </a:cubicBezTo>
                  <a:cubicBezTo>
                    <a:pt x="32" y="112"/>
                    <a:pt x="33" y="113"/>
                    <a:pt x="36" y="113"/>
                  </a:cubicBezTo>
                  <a:cubicBezTo>
                    <a:pt x="37" y="113"/>
                    <a:pt x="36" y="118"/>
                    <a:pt x="36" y="119"/>
                  </a:cubicBezTo>
                  <a:cubicBezTo>
                    <a:pt x="32" y="119"/>
                    <a:pt x="26" y="118"/>
                    <a:pt x="15" y="118"/>
                  </a:cubicBezTo>
                  <a:cubicBezTo>
                    <a:pt x="4" y="118"/>
                    <a:pt x="5" y="119"/>
                    <a:pt x="1" y="119"/>
                  </a:cubicBezTo>
                  <a:cubicBezTo>
                    <a:pt x="0" y="118"/>
                    <a:pt x="0" y="113"/>
                    <a:pt x="1" y="113"/>
                  </a:cubicBezTo>
                  <a:cubicBezTo>
                    <a:pt x="11" y="112"/>
                    <a:pt x="11" y="110"/>
                    <a:pt x="17" y="95"/>
                  </a:cubicBezTo>
                  <a:moveTo>
                    <a:pt x="54" y="20"/>
                  </a:moveTo>
                  <a:cubicBezTo>
                    <a:pt x="51" y="30"/>
                    <a:pt x="43" y="52"/>
                    <a:pt x="39" y="62"/>
                  </a:cubicBezTo>
                  <a:cubicBezTo>
                    <a:pt x="39" y="62"/>
                    <a:pt x="40" y="63"/>
                    <a:pt x="40" y="63"/>
                  </a:cubicBezTo>
                  <a:cubicBezTo>
                    <a:pt x="42" y="63"/>
                    <a:pt x="48" y="63"/>
                    <a:pt x="56" y="63"/>
                  </a:cubicBezTo>
                  <a:cubicBezTo>
                    <a:pt x="60" y="63"/>
                    <a:pt x="66" y="63"/>
                    <a:pt x="68" y="63"/>
                  </a:cubicBezTo>
                  <a:cubicBezTo>
                    <a:pt x="69" y="63"/>
                    <a:pt x="69" y="62"/>
                    <a:pt x="69" y="61"/>
                  </a:cubicBezTo>
                  <a:cubicBezTo>
                    <a:pt x="65" y="50"/>
                    <a:pt x="58" y="28"/>
                    <a:pt x="55" y="20"/>
                  </a:cubicBezTo>
                  <a:cubicBezTo>
                    <a:pt x="55" y="20"/>
                    <a:pt x="54" y="20"/>
                    <a:pt x="54" y="20"/>
                  </a:cubicBezTo>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18" name="Freeform 13">
              <a:extLst>
                <a:ext uri="{FF2B5EF4-FFF2-40B4-BE49-F238E27FC236}">
                  <a16:creationId xmlns:a16="http://schemas.microsoft.com/office/drawing/2014/main" id="{1A5F71C2-11B2-F5C6-AD6A-72FD8E27FB0C}"/>
                </a:ext>
              </a:extLst>
            </p:cNvPr>
            <p:cNvSpPr>
              <a:spLocks/>
            </p:cNvSpPr>
            <p:nvPr userDrawn="1"/>
          </p:nvSpPr>
          <p:spPr bwMode="auto">
            <a:xfrm>
              <a:off x="1312863" y="4930775"/>
              <a:ext cx="595313" cy="884238"/>
            </a:xfrm>
            <a:custGeom>
              <a:avLst/>
              <a:gdLst>
                <a:gd name="T0" fmla="*/ 49 w 54"/>
                <a:gd name="T1" fmla="*/ 22 h 80"/>
                <a:gd name="T2" fmla="*/ 44 w 54"/>
                <a:gd name="T3" fmla="*/ 22 h 80"/>
                <a:gd name="T4" fmla="*/ 37 w 54"/>
                <a:gd name="T5" fmla="*/ 8 h 80"/>
                <a:gd name="T6" fmla="*/ 28 w 54"/>
                <a:gd name="T7" fmla="*/ 6 h 80"/>
                <a:gd name="T8" fmla="*/ 16 w 54"/>
                <a:gd name="T9" fmla="*/ 17 h 80"/>
                <a:gd name="T10" fmla="*/ 34 w 54"/>
                <a:gd name="T11" fmla="*/ 34 h 80"/>
                <a:gd name="T12" fmla="*/ 54 w 54"/>
                <a:gd name="T13" fmla="*/ 57 h 80"/>
                <a:gd name="T14" fmla="*/ 24 w 54"/>
                <a:gd name="T15" fmla="*/ 80 h 80"/>
                <a:gd name="T16" fmla="*/ 4 w 54"/>
                <a:gd name="T17" fmla="*/ 77 h 80"/>
                <a:gd name="T18" fmla="*/ 0 w 54"/>
                <a:gd name="T19" fmla="*/ 56 h 80"/>
                <a:gd name="T20" fmla="*/ 6 w 54"/>
                <a:gd name="T21" fmla="*/ 54 h 80"/>
                <a:gd name="T22" fmla="*/ 17 w 54"/>
                <a:gd name="T23" fmla="*/ 72 h 80"/>
                <a:gd name="T24" fmla="*/ 27 w 54"/>
                <a:gd name="T25" fmla="*/ 74 h 80"/>
                <a:gd name="T26" fmla="*/ 40 w 54"/>
                <a:gd name="T27" fmla="*/ 63 h 80"/>
                <a:gd name="T28" fmla="*/ 24 w 54"/>
                <a:gd name="T29" fmla="*/ 47 h 80"/>
                <a:gd name="T30" fmla="*/ 3 w 54"/>
                <a:gd name="T31" fmla="*/ 22 h 80"/>
                <a:gd name="T32" fmla="*/ 31 w 54"/>
                <a:gd name="T33" fmla="*/ 0 h 80"/>
                <a:gd name="T34" fmla="*/ 44 w 54"/>
                <a:gd name="T35" fmla="*/ 1 h 80"/>
                <a:gd name="T36" fmla="*/ 51 w 54"/>
                <a:gd name="T37" fmla="*/ 2 h 80"/>
                <a:gd name="T38" fmla="*/ 49 w 54"/>
                <a:gd name="T39" fmla="*/ 22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54" h="80">
                  <a:moveTo>
                    <a:pt x="49" y="22"/>
                  </a:moveTo>
                  <a:cubicBezTo>
                    <a:pt x="48" y="23"/>
                    <a:pt x="45" y="23"/>
                    <a:pt x="44" y="22"/>
                  </a:cubicBezTo>
                  <a:cubicBezTo>
                    <a:pt x="43" y="14"/>
                    <a:pt x="41" y="10"/>
                    <a:pt x="37" y="8"/>
                  </a:cubicBezTo>
                  <a:cubicBezTo>
                    <a:pt x="35" y="6"/>
                    <a:pt x="32" y="6"/>
                    <a:pt x="28" y="6"/>
                  </a:cubicBezTo>
                  <a:cubicBezTo>
                    <a:pt x="21" y="6"/>
                    <a:pt x="16" y="10"/>
                    <a:pt x="16" y="17"/>
                  </a:cubicBezTo>
                  <a:cubicBezTo>
                    <a:pt x="16" y="23"/>
                    <a:pt x="19" y="27"/>
                    <a:pt x="34" y="34"/>
                  </a:cubicBezTo>
                  <a:cubicBezTo>
                    <a:pt x="50" y="41"/>
                    <a:pt x="54" y="48"/>
                    <a:pt x="54" y="57"/>
                  </a:cubicBezTo>
                  <a:cubicBezTo>
                    <a:pt x="54" y="71"/>
                    <a:pt x="41" y="80"/>
                    <a:pt x="24" y="80"/>
                  </a:cubicBezTo>
                  <a:cubicBezTo>
                    <a:pt x="17" y="80"/>
                    <a:pt x="8" y="79"/>
                    <a:pt x="4" y="77"/>
                  </a:cubicBezTo>
                  <a:cubicBezTo>
                    <a:pt x="2" y="72"/>
                    <a:pt x="0" y="60"/>
                    <a:pt x="0" y="56"/>
                  </a:cubicBezTo>
                  <a:cubicBezTo>
                    <a:pt x="1" y="55"/>
                    <a:pt x="5" y="54"/>
                    <a:pt x="6" y="54"/>
                  </a:cubicBezTo>
                  <a:cubicBezTo>
                    <a:pt x="9" y="64"/>
                    <a:pt x="12" y="69"/>
                    <a:pt x="17" y="72"/>
                  </a:cubicBezTo>
                  <a:cubicBezTo>
                    <a:pt x="20" y="73"/>
                    <a:pt x="24" y="74"/>
                    <a:pt x="27" y="74"/>
                  </a:cubicBezTo>
                  <a:cubicBezTo>
                    <a:pt x="35" y="74"/>
                    <a:pt x="40" y="70"/>
                    <a:pt x="40" y="63"/>
                  </a:cubicBezTo>
                  <a:cubicBezTo>
                    <a:pt x="40" y="57"/>
                    <a:pt x="36" y="53"/>
                    <a:pt x="24" y="47"/>
                  </a:cubicBezTo>
                  <a:cubicBezTo>
                    <a:pt x="9" y="39"/>
                    <a:pt x="3" y="33"/>
                    <a:pt x="3" y="22"/>
                  </a:cubicBezTo>
                  <a:cubicBezTo>
                    <a:pt x="3" y="11"/>
                    <a:pt x="12" y="0"/>
                    <a:pt x="31" y="0"/>
                  </a:cubicBezTo>
                  <a:cubicBezTo>
                    <a:pt x="36" y="0"/>
                    <a:pt x="40" y="0"/>
                    <a:pt x="44" y="1"/>
                  </a:cubicBezTo>
                  <a:cubicBezTo>
                    <a:pt x="47" y="2"/>
                    <a:pt x="50" y="2"/>
                    <a:pt x="51" y="2"/>
                  </a:cubicBezTo>
                  <a:cubicBezTo>
                    <a:pt x="50" y="8"/>
                    <a:pt x="50" y="14"/>
                    <a:pt x="49" y="22"/>
                  </a:cubicBezTo>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19" name="Freeform 14">
              <a:extLst>
                <a:ext uri="{FF2B5EF4-FFF2-40B4-BE49-F238E27FC236}">
                  <a16:creationId xmlns:a16="http://schemas.microsoft.com/office/drawing/2014/main" id="{6A6B7D77-609A-84B4-DD5F-5C8260533075}"/>
                </a:ext>
              </a:extLst>
            </p:cNvPr>
            <p:cNvSpPr>
              <a:spLocks/>
            </p:cNvSpPr>
            <p:nvPr userDrawn="1"/>
          </p:nvSpPr>
          <p:spPr bwMode="auto">
            <a:xfrm>
              <a:off x="1997075" y="4930775"/>
              <a:ext cx="595313" cy="884238"/>
            </a:xfrm>
            <a:custGeom>
              <a:avLst/>
              <a:gdLst>
                <a:gd name="T0" fmla="*/ 49 w 54"/>
                <a:gd name="T1" fmla="*/ 22 h 80"/>
                <a:gd name="T2" fmla="*/ 44 w 54"/>
                <a:gd name="T3" fmla="*/ 22 h 80"/>
                <a:gd name="T4" fmla="*/ 37 w 54"/>
                <a:gd name="T5" fmla="*/ 8 h 80"/>
                <a:gd name="T6" fmla="*/ 28 w 54"/>
                <a:gd name="T7" fmla="*/ 6 h 80"/>
                <a:gd name="T8" fmla="*/ 16 w 54"/>
                <a:gd name="T9" fmla="*/ 17 h 80"/>
                <a:gd name="T10" fmla="*/ 34 w 54"/>
                <a:gd name="T11" fmla="*/ 34 h 80"/>
                <a:gd name="T12" fmla="*/ 54 w 54"/>
                <a:gd name="T13" fmla="*/ 57 h 80"/>
                <a:gd name="T14" fmla="*/ 24 w 54"/>
                <a:gd name="T15" fmla="*/ 80 h 80"/>
                <a:gd name="T16" fmla="*/ 4 w 54"/>
                <a:gd name="T17" fmla="*/ 77 h 80"/>
                <a:gd name="T18" fmla="*/ 0 w 54"/>
                <a:gd name="T19" fmla="*/ 56 h 80"/>
                <a:gd name="T20" fmla="*/ 6 w 54"/>
                <a:gd name="T21" fmla="*/ 54 h 80"/>
                <a:gd name="T22" fmla="*/ 17 w 54"/>
                <a:gd name="T23" fmla="*/ 72 h 80"/>
                <a:gd name="T24" fmla="*/ 27 w 54"/>
                <a:gd name="T25" fmla="*/ 74 h 80"/>
                <a:gd name="T26" fmla="*/ 40 w 54"/>
                <a:gd name="T27" fmla="*/ 63 h 80"/>
                <a:gd name="T28" fmla="*/ 24 w 54"/>
                <a:gd name="T29" fmla="*/ 47 h 80"/>
                <a:gd name="T30" fmla="*/ 3 w 54"/>
                <a:gd name="T31" fmla="*/ 22 h 80"/>
                <a:gd name="T32" fmla="*/ 31 w 54"/>
                <a:gd name="T33" fmla="*/ 0 h 80"/>
                <a:gd name="T34" fmla="*/ 44 w 54"/>
                <a:gd name="T35" fmla="*/ 1 h 80"/>
                <a:gd name="T36" fmla="*/ 51 w 54"/>
                <a:gd name="T37" fmla="*/ 2 h 80"/>
                <a:gd name="T38" fmla="*/ 49 w 54"/>
                <a:gd name="T39" fmla="*/ 22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54" h="80">
                  <a:moveTo>
                    <a:pt x="49" y="22"/>
                  </a:moveTo>
                  <a:cubicBezTo>
                    <a:pt x="49" y="23"/>
                    <a:pt x="45" y="23"/>
                    <a:pt x="44" y="22"/>
                  </a:cubicBezTo>
                  <a:cubicBezTo>
                    <a:pt x="43" y="14"/>
                    <a:pt x="41" y="10"/>
                    <a:pt x="37" y="8"/>
                  </a:cubicBezTo>
                  <a:cubicBezTo>
                    <a:pt x="35" y="6"/>
                    <a:pt x="32" y="6"/>
                    <a:pt x="28" y="6"/>
                  </a:cubicBezTo>
                  <a:cubicBezTo>
                    <a:pt x="21" y="6"/>
                    <a:pt x="16" y="10"/>
                    <a:pt x="16" y="17"/>
                  </a:cubicBezTo>
                  <a:cubicBezTo>
                    <a:pt x="16" y="23"/>
                    <a:pt x="19" y="27"/>
                    <a:pt x="34" y="34"/>
                  </a:cubicBezTo>
                  <a:cubicBezTo>
                    <a:pt x="50" y="41"/>
                    <a:pt x="54" y="48"/>
                    <a:pt x="54" y="57"/>
                  </a:cubicBezTo>
                  <a:cubicBezTo>
                    <a:pt x="54" y="71"/>
                    <a:pt x="41" y="80"/>
                    <a:pt x="24" y="80"/>
                  </a:cubicBezTo>
                  <a:cubicBezTo>
                    <a:pt x="17" y="80"/>
                    <a:pt x="8" y="79"/>
                    <a:pt x="4" y="77"/>
                  </a:cubicBezTo>
                  <a:cubicBezTo>
                    <a:pt x="2" y="72"/>
                    <a:pt x="1" y="60"/>
                    <a:pt x="0" y="56"/>
                  </a:cubicBezTo>
                  <a:cubicBezTo>
                    <a:pt x="1" y="55"/>
                    <a:pt x="5" y="54"/>
                    <a:pt x="6" y="54"/>
                  </a:cubicBezTo>
                  <a:cubicBezTo>
                    <a:pt x="9" y="64"/>
                    <a:pt x="12" y="69"/>
                    <a:pt x="17" y="72"/>
                  </a:cubicBezTo>
                  <a:cubicBezTo>
                    <a:pt x="20" y="73"/>
                    <a:pt x="24" y="74"/>
                    <a:pt x="27" y="74"/>
                  </a:cubicBezTo>
                  <a:cubicBezTo>
                    <a:pt x="35" y="74"/>
                    <a:pt x="40" y="70"/>
                    <a:pt x="40" y="63"/>
                  </a:cubicBezTo>
                  <a:cubicBezTo>
                    <a:pt x="40" y="57"/>
                    <a:pt x="36" y="53"/>
                    <a:pt x="24" y="47"/>
                  </a:cubicBezTo>
                  <a:cubicBezTo>
                    <a:pt x="9" y="39"/>
                    <a:pt x="3" y="33"/>
                    <a:pt x="3" y="22"/>
                  </a:cubicBezTo>
                  <a:cubicBezTo>
                    <a:pt x="3" y="11"/>
                    <a:pt x="12" y="0"/>
                    <a:pt x="31" y="0"/>
                  </a:cubicBezTo>
                  <a:cubicBezTo>
                    <a:pt x="36" y="0"/>
                    <a:pt x="40" y="0"/>
                    <a:pt x="44" y="1"/>
                  </a:cubicBezTo>
                  <a:cubicBezTo>
                    <a:pt x="47" y="2"/>
                    <a:pt x="50" y="2"/>
                    <a:pt x="51" y="2"/>
                  </a:cubicBezTo>
                  <a:cubicBezTo>
                    <a:pt x="50" y="8"/>
                    <a:pt x="50" y="14"/>
                    <a:pt x="49" y="22"/>
                  </a:cubicBezTo>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20" name="Freeform 15">
              <a:extLst>
                <a:ext uri="{FF2B5EF4-FFF2-40B4-BE49-F238E27FC236}">
                  <a16:creationId xmlns:a16="http://schemas.microsoft.com/office/drawing/2014/main" id="{39DE2051-F2BC-B352-6917-8FEA77A0DBBB}"/>
                </a:ext>
              </a:extLst>
            </p:cNvPr>
            <p:cNvSpPr>
              <a:spLocks/>
            </p:cNvSpPr>
            <p:nvPr userDrawn="1"/>
          </p:nvSpPr>
          <p:spPr bwMode="auto">
            <a:xfrm>
              <a:off x="2670175" y="4941888"/>
              <a:ext cx="904875" cy="884238"/>
            </a:xfrm>
            <a:custGeom>
              <a:avLst/>
              <a:gdLst>
                <a:gd name="T0" fmla="*/ 82 w 82"/>
                <a:gd name="T1" fmla="*/ 67 h 80"/>
                <a:gd name="T2" fmla="*/ 81 w 82"/>
                <a:gd name="T3" fmla="*/ 72 h 80"/>
                <a:gd name="T4" fmla="*/ 60 w 82"/>
                <a:gd name="T5" fmla="*/ 80 h 80"/>
                <a:gd name="T6" fmla="*/ 59 w 82"/>
                <a:gd name="T7" fmla="*/ 79 h 80"/>
                <a:gd name="T8" fmla="*/ 59 w 82"/>
                <a:gd name="T9" fmla="*/ 68 h 80"/>
                <a:gd name="T10" fmla="*/ 57 w 82"/>
                <a:gd name="T11" fmla="*/ 67 h 80"/>
                <a:gd name="T12" fmla="*/ 32 w 82"/>
                <a:gd name="T13" fmla="*/ 79 h 80"/>
                <a:gd name="T14" fmla="*/ 9 w 82"/>
                <a:gd name="T15" fmla="*/ 54 h 80"/>
                <a:gd name="T16" fmla="*/ 9 w 82"/>
                <a:gd name="T17" fmla="*/ 16 h 80"/>
                <a:gd name="T18" fmla="*/ 6 w 82"/>
                <a:gd name="T19" fmla="*/ 10 h 80"/>
                <a:gd name="T20" fmla="*/ 0 w 82"/>
                <a:gd name="T21" fmla="*/ 8 h 80"/>
                <a:gd name="T22" fmla="*/ 1 w 82"/>
                <a:gd name="T23" fmla="*/ 3 h 80"/>
                <a:gd name="T24" fmla="*/ 25 w 82"/>
                <a:gd name="T25" fmla="*/ 0 h 80"/>
                <a:gd name="T26" fmla="*/ 24 w 82"/>
                <a:gd name="T27" fmla="*/ 37 h 80"/>
                <a:gd name="T28" fmla="*/ 25 w 82"/>
                <a:gd name="T29" fmla="*/ 57 h 80"/>
                <a:gd name="T30" fmla="*/ 41 w 82"/>
                <a:gd name="T31" fmla="*/ 68 h 80"/>
                <a:gd name="T32" fmla="*/ 56 w 82"/>
                <a:gd name="T33" fmla="*/ 62 h 80"/>
                <a:gd name="T34" fmla="*/ 59 w 82"/>
                <a:gd name="T35" fmla="*/ 57 h 80"/>
                <a:gd name="T36" fmla="*/ 59 w 82"/>
                <a:gd name="T37" fmla="*/ 16 h 80"/>
                <a:gd name="T38" fmla="*/ 55 w 82"/>
                <a:gd name="T39" fmla="*/ 10 h 80"/>
                <a:gd name="T40" fmla="*/ 46 w 82"/>
                <a:gd name="T41" fmla="*/ 8 h 80"/>
                <a:gd name="T42" fmla="*/ 47 w 82"/>
                <a:gd name="T43" fmla="*/ 3 h 80"/>
                <a:gd name="T44" fmla="*/ 74 w 82"/>
                <a:gd name="T45" fmla="*/ 0 h 80"/>
                <a:gd name="T46" fmla="*/ 73 w 82"/>
                <a:gd name="T47" fmla="*/ 17 h 80"/>
                <a:gd name="T48" fmla="*/ 73 w 82"/>
                <a:gd name="T49" fmla="*/ 60 h 80"/>
                <a:gd name="T50" fmla="*/ 78 w 82"/>
                <a:gd name="T51" fmla="*/ 67 h 80"/>
                <a:gd name="T52" fmla="*/ 82 w 82"/>
                <a:gd name="T53" fmla="*/ 67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82" h="80">
                  <a:moveTo>
                    <a:pt x="82" y="67"/>
                  </a:moveTo>
                  <a:cubicBezTo>
                    <a:pt x="82" y="68"/>
                    <a:pt x="82" y="72"/>
                    <a:pt x="81" y="72"/>
                  </a:cubicBezTo>
                  <a:cubicBezTo>
                    <a:pt x="74" y="75"/>
                    <a:pt x="64" y="79"/>
                    <a:pt x="60" y="80"/>
                  </a:cubicBezTo>
                  <a:cubicBezTo>
                    <a:pt x="60" y="80"/>
                    <a:pt x="59" y="79"/>
                    <a:pt x="59" y="79"/>
                  </a:cubicBezTo>
                  <a:cubicBezTo>
                    <a:pt x="59" y="76"/>
                    <a:pt x="59" y="71"/>
                    <a:pt x="59" y="68"/>
                  </a:cubicBezTo>
                  <a:cubicBezTo>
                    <a:pt x="59" y="67"/>
                    <a:pt x="58" y="67"/>
                    <a:pt x="57" y="67"/>
                  </a:cubicBezTo>
                  <a:cubicBezTo>
                    <a:pt x="46" y="77"/>
                    <a:pt x="38" y="79"/>
                    <a:pt x="32" y="79"/>
                  </a:cubicBezTo>
                  <a:cubicBezTo>
                    <a:pt x="13" y="79"/>
                    <a:pt x="10" y="66"/>
                    <a:pt x="9" y="54"/>
                  </a:cubicBezTo>
                  <a:cubicBezTo>
                    <a:pt x="9" y="44"/>
                    <a:pt x="10" y="24"/>
                    <a:pt x="9" y="16"/>
                  </a:cubicBezTo>
                  <a:cubicBezTo>
                    <a:pt x="9" y="13"/>
                    <a:pt x="9" y="11"/>
                    <a:pt x="6" y="10"/>
                  </a:cubicBezTo>
                  <a:cubicBezTo>
                    <a:pt x="5" y="9"/>
                    <a:pt x="4" y="9"/>
                    <a:pt x="0" y="8"/>
                  </a:cubicBezTo>
                  <a:cubicBezTo>
                    <a:pt x="0" y="7"/>
                    <a:pt x="0" y="3"/>
                    <a:pt x="1" y="3"/>
                  </a:cubicBezTo>
                  <a:cubicBezTo>
                    <a:pt x="9" y="3"/>
                    <a:pt x="20" y="1"/>
                    <a:pt x="25" y="0"/>
                  </a:cubicBezTo>
                  <a:cubicBezTo>
                    <a:pt x="25" y="5"/>
                    <a:pt x="24" y="15"/>
                    <a:pt x="24" y="37"/>
                  </a:cubicBezTo>
                  <a:cubicBezTo>
                    <a:pt x="24" y="47"/>
                    <a:pt x="24" y="54"/>
                    <a:pt x="25" y="57"/>
                  </a:cubicBezTo>
                  <a:cubicBezTo>
                    <a:pt x="27" y="63"/>
                    <a:pt x="31" y="68"/>
                    <a:pt x="41" y="68"/>
                  </a:cubicBezTo>
                  <a:cubicBezTo>
                    <a:pt x="46" y="68"/>
                    <a:pt x="52" y="66"/>
                    <a:pt x="56" y="62"/>
                  </a:cubicBezTo>
                  <a:cubicBezTo>
                    <a:pt x="58" y="61"/>
                    <a:pt x="58" y="59"/>
                    <a:pt x="59" y="57"/>
                  </a:cubicBezTo>
                  <a:cubicBezTo>
                    <a:pt x="59" y="55"/>
                    <a:pt x="59" y="39"/>
                    <a:pt x="59" y="16"/>
                  </a:cubicBezTo>
                  <a:cubicBezTo>
                    <a:pt x="58" y="13"/>
                    <a:pt x="58" y="11"/>
                    <a:pt x="55" y="10"/>
                  </a:cubicBezTo>
                  <a:cubicBezTo>
                    <a:pt x="52" y="9"/>
                    <a:pt x="51" y="9"/>
                    <a:pt x="46" y="8"/>
                  </a:cubicBezTo>
                  <a:cubicBezTo>
                    <a:pt x="46" y="7"/>
                    <a:pt x="46" y="3"/>
                    <a:pt x="47" y="3"/>
                  </a:cubicBezTo>
                  <a:cubicBezTo>
                    <a:pt x="57" y="3"/>
                    <a:pt x="70" y="1"/>
                    <a:pt x="74" y="0"/>
                  </a:cubicBezTo>
                  <a:cubicBezTo>
                    <a:pt x="74" y="4"/>
                    <a:pt x="74" y="10"/>
                    <a:pt x="73" y="17"/>
                  </a:cubicBezTo>
                  <a:cubicBezTo>
                    <a:pt x="73" y="60"/>
                    <a:pt x="73" y="60"/>
                    <a:pt x="73" y="60"/>
                  </a:cubicBezTo>
                  <a:cubicBezTo>
                    <a:pt x="73" y="65"/>
                    <a:pt x="74" y="67"/>
                    <a:pt x="78" y="67"/>
                  </a:cubicBezTo>
                  <a:lnTo>
                    <a:pt x="82" y="67"/>
                  </a:lnTo>
                  <a:close/>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21" name="Freeform 16">
              <a:extLst>
                <a:ext uri="{FF2B5EF4-FFF2-40B4-BE49-F238E27FC236}">
                  <a16:creationId xmlns:a16="http://schemas.microsoft.com/office/drawing/2014/main" id="{56448E3B-B7DA-A213-5B62-0A5B591D83AB}"/>
                </a:ext>
              </a:extLst>
            </p:cNvPr>
            <p:cNvSpPr>
              <a:spLocks/>
            </p:cNvSpPr>
            <p:nvPr userDrawn="1"/>
          </p:nvSpPr>
          <p:spPr bwMode="auto">
            <a:xfrm>
              <a:off x="3651250" y="4930775"/>
              <a:ext cx="641350" cy="873125"/>
            </a:xfrm>
            <a:custGeom>
              <a:avLst/>
              <a:gdLst>
                <a:gd name="T0" fmla="*/ 58 w 58"/>
                <a:gd name="T1" fmla="*/ 4 h 79"/>
                <a:gd name="T2" fmla="*/ 58 w 58"/>
                <a:gd name="T3" fmla="*/ 7 h 79"/>
                <a:gd name="T4" fmla="*/ 52 w 58"/>
                <a:gd name="T5" fmla="*/ 19 h 79"/>
                <a:gd name="T6" fmla="*/ 50 w 58"/>
                <a:gd name="T7" fmla="*/ 20 h 79"/>
                <a:gd name="T8" fmla="*/ 38 w 58"/>
                <a:gd name="T9" fmla="*/ 14 h 79"/>
                <a:gd name="T10" fmla="*/ 28 w 58"/>
                <a:gd name="T11" fmla="*/ 22 h 79"/>
                <a:gd name="T12" fmla="*/ 26 w 58"/>
                <a:gd name="T13" fmla="*/ 29 h 79"/>
                <a:gd name="T14" fmla="*/ 27 w 58"/>
                <a:gd name="T15" fmla="*/ 65 h 79"/>
                <a:gd name="T16" fmla="*/ 31 w 58"/>
                <a:gd name="T17" fmla="*/ 71 h 79"/>
                <a:gd name="T18" fmla="*/ 40 w 58"/>
                <a:gd name="T19" fmla="*/ 73 h 79"/>
                <a:gd name="T20" fmla="*/ 40 w 58"/>
                <a:gd name="T21" fmla="*/ 79 h 79"/>
                <a:gd name="T22" fmla="*/ 19 w 58"/>
                <a:gd name="T23" fmla="*/ 78 h 79"/>
                <a:gd name="T24" fmla="*/ 0 w 58"/>
                <a:gd name="T25" fmla="*/ 79 h 79"/>
                <a:gd name="T26" fmla="*/ 0 w 58"/>
                <a:gd name="T27" fmla="*/ 73 h 79"/>
                <a:gd name="T28" fmla="*/ 8 w 58"/>
                <a:gd name="T29" fmla="*/ 72 h 79"/>
                <a:gd name="T30" fmla="*/ 11 w 58"/>
                <a:gd name="T31" fmla="*/ 66 h 79"/>
                <a:gd name="T32" fmla="*/ 12 w 58"/>
                <a:gd name="T33" fmla="*/ 34 h 79"/>
                <a:gd name="T34" fmla="*/ 12 w 58"/>
                <a:gd name="T35" fmla="*/ 19 h 79"/>
                <a:gd name="T36" fmla="*/ 1 w 58"/>
                <a:gd name="T37" fmla="*/ 11 h 79"/>
                <a:gd name="T38" fmla="*/ 2 w 58"/>
                <a:gd name="T39" fmla="*/ 7 h 79"/>
                <a:gd name="T40" fmla="*/ 25 w 58"/>
                <a:gd name="T41" fmla="*/ 0 h 79"/>
                <a:gd name="T42" fmla="*/ 26 w 58"/>
                <a:gd name="T43" fmla="*/ 0 h 79"/>
                <a:gd name="T44" fmla="*/ 26 w 58"/>
                <a:gd name="T45" fmla="*/ 15 h 79"/>
                <a:gd name="T46" fmla="*/ 27 w 58"/>
                <a:gd name="T47" fmla="*/ 16 h 79"/>
                <a:gd name="T48" fmla="*/ 39 w 58"/>
                <a:gd name="T49" fmla="*/ 3 h 79"/>
                <a:gd name="T50" fmla="*/ 49 w 58"/>
                <a:gd name="T51" fmla="*/ 0 h 79"/>
                <a:gd name="T52" fmla="*/ 58 w 58"/>
                <a:gd name="T53" fmla="*/ 4 h 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58" h="79">
                  <a:moveTo>
                    <a:pt x="58" y="4"/>
                  </a:moveTo>
                  <a:cubicBezTo>
                    <a:pt x="58" y="5"/>
                    <a:pt x="58" y="6"/>
                    <a:pt x="58" y="7"/>
                  </a:cubicBezTo>
                  <a:cubicBezTo>
                    <a:pt x="57" y="9"/>
                    <a:pt x="54" y="17"/>
                    <a:pt x="52" y="19"/>
                  </a:cubicBezTo>
                  <a:cubicBezTo>
                    <a:pt x="52" y="19"/>
                    <a:pt x="51" y="20"/>
                    <a:pt x="50" y="20"/>
                  </a:cubicBezTo>
                  <a:cubicBezTo>
                    <a:pt x="47" y="17"/>
                    <a:pt x="42" y="14"/>
                    <a:pt x="38" y="14"/>
                  </a:cubicBezTo>
                  <a:cubicBezTo>
                    <a:pt x="34" y="14"/>
                    <a:pt x="30" y="18"/>
                    <a:pt x="28" y="22"/>
                  </a:cubicBezTo>
                  <a:cubicBezTo>
                    <a:pt x="27" y="23"/>
                    <a:pt x="26" y="26"/>
                    <a:pt x="26" y="29"/>
                  </a:cubicBezTo>
                  <a:cubicBezTo>
                    <a:pt x="26" y="42"/>
                    <a:pt x="26" y="61"/>
                    <a:pt x="27" y="65"/>
                  </a:cubicBezTo>
                  <a:cubicBezTo>
                    <a:pt x="27" y="68"/>
                    <a:pt x="28" y="70"/>
                    <a:pt x="31" y="71"/>
                  </a:cubicBezTo>
                  <a:cubicBezTo>
                    <a:pt x="34" y="72"/>
                    <a:pt x="36" y="73"/>
                    <a:pt x="40" y="73"/>
                  </a:cubicBezTo>
                  <a:cubicBezTo>
                    <a:pt x="41" y="74"/>
                    <a:pt x="41" y="78"/>
                    <a:pt x="40" y="79"/>
                  </a:cubicBezTo>
                  <a:cubicBezTo>
                    <a:pt x="37" y="79"/>
                    <a:pt x="27" y="78"/>
                    <a:pt x="19" y="78"/>
                  </a:cubicBezTo>
                  <a:cubicBezTo>
                    <a:pt x="14" y="78"/>
                    <a:pt x="4" y="79"/>
                    <a:pt x="0" y="79"/>
                  </a:cubicBezTo>
                  <a:cubicBezTo>
                    <a:pt x="0" y="78"/>
                    <a:pt x="0" y="74"/>
                    <a:pt x="0" y="73"/>
                  </a:cubicBezTo>
                  <a:cubicBezTo>
                    <a:pt x="3" y="73"/>
                    <a:pt x="6" y="72"/>
                    <a:pt x="8" y="72"/>
                  </a:cubicBezTo>
                  <a:cubicBezTo>
                    <a:pt x="10" y="71"/>
                    <a:pt x="11" y="70"/>
                    <a:pt x="11" y="66"/>
                  </a:cubicBezTo>
                  <a:cubicBezTo>
                    <a:pt x="12" y="63"/>
                    <a:pt x="12" y="47"/>
                    <a:pt x="12" y="34"/>
                  </a:cubicBezTo>
                  <a:cubicBezTo>
                    <a:pt x="12" y="27"/>
                    <a:pt x="12" y="21"/>
                    <a:pt x="12" y="19"/>
                  </a:cubicBezTo>
                  <a:cubicBezTo>
                    <a:pt x="11" y="16"/>
                    <a:pt x="10" y="14"/>
                    <a:pt x="1" y="11"/>
                  </a:cubicBezTo>
                  <a:cubicBezTo>
                    <a:pt x="1" y="10"/>
                    <a:pt x="1" y="7"/>
                    <a:pt x="2" y="7"/>
                  </a:cubicBezTo>
                  <a:cubicBezTo>
                    <a:pt x="9" y="6"/>
                    <a:pt x="20" y="3"/>
                    <a:pt x="25" y="0"/>
                  </a:cubicBezTo>
                  <a:cubicBezTo>
                    <a:pt x="26" y="0"/>
                    <a:pt x="26" y="0"/>
                    <a:pt x="26" y="0"/>
                  </a:cubicBezTo>
                  <a:cubicBezTo>
                    <a:pt x="26" y="3"/>
                    <a:pt x="26" y="12"/>
                    <a:pt x="26" y="15"/>
                  </a:cubicBezTo>
                  <a:cubicBezTo>
                    <a:pt x="26" y="16"/>
                    <a:pt x="27" y="16"/>
                    <a:pt x="27" y="16"/>
                  </a:cubicBezTo>
                  <a:cubicBezTo>
                    <a:pt x="31" y="11"/>
                    <a:pt x="35" y="7"/>
                    <a:pt x="39" y="3"/>
                  </a:cubicBezTo>
                  <a:cubicBezTo>
                    <a:pt x="42" y="1"/>
                    <a:pt x="45" y="0"/>
                    <a:pt x="49" y="0"/>
                  </a:cubicBezTo>
                  <a:cubicBezTo>
                    <a:pt x="52" y="0"/>
                    <a:pt x="56" y="1"/>
                    <a:pt x="58" y="4"/>
                  </a:cubicBezTo>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22" name="Freeform 17">
              <a:extLst>
                <a:ext uri="{FF2B5EF4-FFF2-40B4-BE49-F238E27FC236}">
                  <a16:creationId xmlns:a16="http://schemas.microsoft.com/office/drawing/2014/main" id="{A4043716-F6CA-B1D3-63E5-BB49226C60AE}"/>
                </a:ext>
              </a:extLst>
            </p:cNvPr>
            <p:cNvSpPr>
              <a:spLocks/>
            </p:cNvSpPr>
            <p:nvPr userDrawn="1"/>
          </p:nvSpPr>
          <p:spPr bwMode="auto">
            <a:xfrm>
              <a:off x="6069013" y="4489450"/>
              <a:ext cx="1014413" cy="1314450"/>
            </a:xfrm>
            <a:custGeom>
              <a:avLst/>
              <a:gdLst>
                <a:gd name="T0" fmla="*/ 41 w 92"/>
                <a:gd name="T1" fmla="*/ 66 h 119"/>
                <a:gd name="T2" fmla="*/ 42 w 92"/>
                <a:gd name="T3" fmla="*/ 64 h 119"/>
                <a:gd name="T4" fmla="*/ 50 w 92"/>
                <a:gd name="T5" fmla="*/ 65 h 119"/>
                <a:gd name="T6" fmla="*/ 63 w 92"/>
                <a:gd name="T7" fmla="*/ 62 h 119"/>
                <a:gd name="T8" fmla="*/ 75 w 92"/>
                <a:gd name="T9" fmla="*/ 37 h 119"/>
                <a:gd name="T10" fmla="*/ 44 w 92"/>
                <a:gd name="T11" fmla="*/ 7 h 119"/>
                <a:gd name="T12" fmla="*/ 36 w 92"/>
                <a:gd name="T13" fmla="*/ 7 h 119"/>
                <a:gd name="T14" fmla="*/ 34 w 92"/>
                <a:gd name="T15" fmla="*/ 10 h 119"/>
                <a:gd name="T16" fmla="*/ 34 w 92"/>
                <a:gd name="T17" fmla="*/ 56 h 119"/>
                <a:gd name="T18" fmla="*/ 34 w 92"/>
                <a:gd name="T19" fmla="*/ 102 h 119"/>
                <a:gd name="T20" fmla="*/ 41 w 92"/>
                <a:gd name="T21" fmla="*/ 111 h 119"/>
                <a:gd name="T22" fmla="*/ 49 w 92"/>
                <a:gd name="T23" fmla="*/ 113 h 119"/>
                <a:gd name="T24" fmla="*/ 49 w 92"/>
                <a:gd name="T25" fmla="*/ 119 h 119"/>
                <a:gd name="T26" fmla="*/ 26 w 92"/>
                <a:gd name="T27" fmla="*/ 118 h 119"/>
                <a:gd name="T28" fmla="*/ 4 w 92"/>
                <a:gd name="T29" fmla="*/ 119 h 119"/>
                <a:gd name="T30" fmla="*/ 4 w 92"/>
                <a:gd name="T31" fmla="*/ 113 h 119"/>
                <a:gd name="T32" fmla="*/ 11 w 92"/>
                <a:gd name="T33" fmla="*/ 112 h 119"/>
                <a:gd name="T34" fmla="*/ 17 w 92"/>
                <a:gd name="T35" fmla="*/ 101 h 119"/>
                <a:gd name="T36" fmla="*/ 18 w 92"/>
                <a:gd name="T37" fmla="*/ 58 h 119"/>
                <a:gd name="T38" fmla="*/ 17 w 92"/>
                <a:gd name="T39" fmla="*/ 17 h 119"/>
                <a:gd name="T40" fmla="*/ 10 w 92"/>
                <a:gd name="T41" fmla="*/ 7 h 119"/>
                <a:gd name="T42" fmla="*/ 1 w 92"/>
                <a:gd name="T43" fmla="*/ 5 h 119"/>
                <a:gd name="T44" fmla="*/ 1 w 92"/>
                <a:gd name="T45" fmla="*/ 0 h 119"/>
                <a:gd name="T46" fmla="*/ 24 w 92"/>
                <a:gd name="T47" fmla="*/ 0 h 119"/>
                <a:gd name="T48" fmla="*/ 55 w 92"/>
                <a:gd name="T49" fmla="*/ 0 h 119"/>
                <a:gd name="T50" fmla="*/ 81 w 92"/>
                <a:gd name="T51" fmla="*/ 7 h 119"/>
                <a:gd name="T52" fmla="*/ 92 w 92"/>
                <a:gd name="T53" fmla="*/ 33 h 119"/>
                <a:gd name="T54" fmla="*/ 72 w 92"/>
                <a:gd name="T55" fmla="*/ 66 h 119"/>
                <a:gd name="T56" fmla="*/ 52 w 92"/>
                <a:gd name="T57" fmla="*/ 71 h 119"/>
                <a:gd name="T58" fmla="*/ 44 w 92"/>
                <a:gd name="T59" fmla="*/ 70 h 119"/>
                <a:gd name="T60" fmla="*/ 41 w 92"/>
                <a:gd name="T61" fmla="*/ 66 h 1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92" h="119">
                  <a:moveTo>
                    <a:pt x="41" y="66"/>
                  </a:moveTo>
                  <a:cubicBezTo>
                    <a:pt x="41" y="65"/>
                    <a:pt x="42" y="64"/>
                    <a:pt x="42" y="64"/>
                  </a:cubicBezTo>
                  <a:cubicBezTo>
                    <a:pt x="44" y="64"/>
                    <a:pt x="47" y="65"/>
                    <a:pt x="50" y="65"/>
                  </a:cubicBezTo>
                  <a:cubicBezTo>
                    <a:pt x="55" y="65"/>
                    <a:pt x="59" y="64"/>
                    <a:pt x="63" y="62"/>
                  </a:cubicBezTo>
                  <a:cubicBezTo>
                    <a:pt x="72" y="57"/>
                    <a:pt x="75" y="48"/>
                    <a:pt x="75" y="37"/>
                  </a:cubicBezTo>
                  <a:cubicBezTo>
                    <a:pt x="75" y="19"/>
                    <a:pt x="66" y="7"/>
                    <a:pt x="44" y="7"/>
                  </a:cubicBezTo>
                  <a:cubicBezTo>
                    <a:pt x="42" y="7"/>
                    <a:pt x="37" y="7"/>
                    <a:pt x="36" y="7"/>
                  </a:cubicBezTo>
                  <a:cubicBezTo>
                    <a:pt x="35" y="8"/>
                    <a:pt x="35" y="9"/>
                    <a:pt x="34" y="10"/>
                  </a:cubicBezTo>
                  <a:cubicBezTo>
                    <a:pt x="34" y="15"/>
                    <a:pt x="34" y="25"/>
                    <a:pt x="34" y="56"/>
                  </a:cubicBezTo>
                  <a:cubicBezTo>
                    <a:pt x="34" y="77"/>
                    <a:pt x="34" y="92"/>
                    <a:pt x="34" y="102"/>
                  </a:cubicBezTo>
                  <a:cubicBezTo>
                    <a:pt x="35" y="109"/>
                    <a:pt x="36" y="110"/>
                    <a:pt x="41" y="111"/>
                  </a:cubicBezTo>
                  <a:cubicBezTo>
                    <a:pt x="44" y="112"/>
                    <a:pt x="44" y="113"/>
                    <a:pt x="49" y="113"/>
                  </a:cubicBezTo>
                  <a:cubicBezTo>
                    <a:pt x="50" y="114"/>
                    <a:pt x="49" y="118"/>
                    <a:pt x="49" y="119"/>
                  </a:cubicBezTo>
                  <a:cubicBezTo>
                    <a:pt x="43" y="119"/>
                    <a:pt x="34" y="118"/>
                    <a:pt x="26" y="118"/>
                  </a:cubicBezTo>
                  <a:cubicBezTo>
                    <a:pt x="17" y="118"/>
                    <a:pt x="8" y="119"/>
                    <a:pt x="4" y="119"/>
                  </a:cubicBezTo>
                  <a:cubicBezTo>
                    <a:pt x="3" y="118"/>
                    <a:pt x="3" y="114"/>
                    <a:pt x="4" y="113"/>
                  </a:cubicBezTo>
                  <a:cubicBezTo>
                    <a:pt x="8" y="113"/>
                    <a:pt x="9" y="112"/>
                    <a:pt x="11" y="112"/>
                  </a:cubicBezTo>
                  <a:cubicBezTo>
                    <a:pt x="16" y="111"/>
                    <a:pt x="17" y="108"/>
                    <a:pt x="17" y="101"/>
                  </a:cubicBezTo>
                  <a:cubicBezTo>
                    <a:pt x="17" y="94"/>
                    <a:pt x="18" y="79"/>
                    <a:pt x="18" y="58"/>
                  </a:cubicBezTo>
                  <a:cubicBezTo>
                    <a:pt x="18" y="36"/>
                    <a:pt x="18" y="23"/>
                    <a:pt x="17" y="17"/>
                  </a:cubicBezTo>
                  <a:cubicBezTo>
                    <a:pt x="17" y="10"/>
                    <a:pt x="16" y="8"/>
                    <a:pt x="10" y="7"/>
                  </a:cubicBezTo>
                  <a:cubicBezTo>
                    <a:pt x="8" y="6"/>
                    <a:pt x="5" y="6"/>
                    <a:pt x="1" y="5"/>
                  </a:cubicBezTo>
                  <a:cubicBezTo>
                    <a:pt x="0" y="4"/>
                    <a:pt x="1" y="0"/>
                    <a:pt x="1" y="0"/>
                  </a:cubicBezTo>
                  <a:cubicBezTo>
                    <a:pt x="5" y="0"/>
                    <a:pt x="15" y="0"/>
                    <a:pt x="24" y="0"/>
                  </a:cubicBezTo>
                  <a:cubicBezTo>
                    <a:pt x="36" y="0"/>
                    <a:pt x="44" y="0"/>
                    <a:pt x="55" y="0"/>
                  </a:cubicBezTo>
                  <a:cubicBezTo>
                    <a:pt x="62" y="0"/>
                    <a:pt x="73" y="1"/>
                    <a:pt x="81" y="7"/>
                  </a:cubicBezTo>
                  <a:cubicBezTo>
                    <a:pt x="87" y="12"/>
                    <a:pt x="92" y="20"/>
                    <a:pt x="92" y="33"/>
                  </a:cubicBezTo>
                  <a:cubicBezTo>
                    <a:pt x="92" y="51"/>
                    <a:pt x="82" y="62"/>
                    <a:pt x="72" y="66"/>
                  </a:cubicBezTo>
                  <a:cubicBezTo>
                    <a:pt x="65" y="70"/>
                    <a:pt x="59" y="71"/>
                    <a:pt x="52" y="71"/>
                  </a:cubicBezTo>
                  <a:cubicBezTo>
                    <a:pt x="49" y="71"/>
                    <a:pt x="46" y="71"/>
                    <a:pt x="44" y="70"/>
                  </a:cubicBezTo>
                  <a:cubicBezTo>
                    <a:pt x="43" y="70"/>
                    <a:pt x="41" y="67"/>
                    <a:pt x="41" y="66"/>
                  </a:cubicBezTo>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23" name="Freeform 18">
              <a:extLst>
                <a:ext uri="{FF2B5EF4-FFF2-40B4-BE49-F238E27FC236}">
                  <a16:creationId xmlns:a16="http://schemas.microsoft.com/office/drawing/2014/main" id="{E170AC92-D7D4-0CEC-6EA7-71F728238314}"/>
                </a:ext>
              </a:extLst>
            </p:cNvPr>
            <p:cNvSpPr>
              <a:spLocks noEditPoints="1"/>
            </p:cNvSpPr>
            <p:nvPr userDrawn="1"/>
          </p:nvSpPr>
          <p:spPr bwMode="auto">
            <a:xfrm>
              <a:off x="7083425" y="4930775"/>
              <a:ext cx="706438" cy="884238"/>
            </a:xfrm>
            <a:custGeom>
              <a:avLst/>
              <a:gdLst>
                <a:gd name="T0" fmla="*/ 52 w 64"/>
                <a:gd name="T1" fmla="*/ 80 h 80"/>
                <a:gd name="T2" fmla="*/ 43 w 64"/>
                <a:gd name="T3" fmla="*/ 75 h 80"/>
                <a:gd name="T4" fmla="*/ 41 w 64"/>
                <a:gd name="T5" fmla="*/ 71 h 80"/>
                <a:gd name="T6" fmla="*/ 40 w 64"/>
                <a:gd name="T7" fmla="*/ 71 h 80"/>
                <a:gd name="T8" fmla="*/ 17 w 64"/>
                <a:gd name="T9" fmla="*/ 80 h 80"/>
                <a:gd name="T10" fmla="*/ 7 w 64"/>
                <a:gd name="T11" fmla="*/ 76 h 80"/>
                <a:gd name="T12" fmla="*/ 0 w 64"/>
                <a:gd name="T13" fmla="*/ 59 h 80"/>
                <a:gd name="T14" fmla="*/ 4 w 64"/>
                <a:gd name="T15" fmla="*/ 48 h 80"/>
                <a:gd name="T16" fmla="*/ 40 w 64"/>
                <a:gd name="T17" fmla="*/ 35 h 80"/>
                <a:gd name="T18" fmla="*/ 41 w 64"/>
                <a:gd name="T19" fmla="*/ 34 h 80"/>
                <a:gd name="T20" fmla="*/ 41 w 64"/>
                <a:gd name="T21" fmla="*/ 28 h 80"/>
                <a:gd name="T22" fmla="*/ 39 w 64"/>
                <a:gd name="T23" fmla="*/ 17 h 80"/>
                <a:gd name="T24" fmla="*/ 24 w 64"/>
                <a:gd name="T25" fmla="*/ 10 h 80"/>
                <a:gd name="T26" fmla="*/ 16 w 64"/>
                <a:gd name="T27" fmla="*/ 12 h 80"/>
                <a:gd name="T28" fmla="*/ 8 w 64"/>
                <a:gd name="T29" fmla="*/ 26 h 80"/>
                <a:gd name="T30" fmla="*/ 3 w 64"/>
                <a:gd name="T31" fmla="*/ 22 h 80"/>
                <a:gd name="T32" fmla="*/ 7 w 64"/>
                <a:gd name="T33" fmla="*/ 10 h 80"/>
                <a:gd name="T34" fmla="*/ 32 w 64"/>
                <a:gd name="T35" fmla="*/ 0 h 80"/>
                <a:gd name="T36" fmla="*/ 51 w 64"/>
                <a:gd name="T37" fmla="*/ 10 h 80"/>
                <a:gd name="T38" fmla="*/ 56 w 64"/>
                <a:gd name="T39" fmla="*/ 29 h 80"/>
                <a:gd name="T40" fmla="*/ 55 w 64"/>
                <a:gd name="T41" fmla="*/ 61 h 80"/>
                <a:gd name="T42" fmla="*/ 59 w 64"/>
                <a:gd name="T43" fmla="*/ 69 h 80"/>
                <a:gd name="T44" fmla="*/ 64 w 64"/>
                <a:gd name="T45" fmla="*/ 68 h 80"/>
                <a:gd name="T46" fmla="*/ 63 w 64"/>
                <a:gd name="T47" fmla="*/ 74 h 80"/>
                <a:gd name="T48" fmla="*/ 52 w 64"/>
                <a:gd name="T49" fmla="*/ 80 h 80"/>
                <a:gd name="T50" fmla="*/ 40 w 64"/>
                <a:gd name="T51" fmla="*/ 41 h 80"/>
                <a:gd name="T52" fmla="*/ 17 w 64"/>
                <a:gd name="T53" fmla="*/ 50 h 80"/>
                <a:gd name="T54" fmla="*/ 16 w 64"/>
                <a:gd name="T55" fmla="*/ 56 h 80"/>
                <a:gd name="T56" fmla="*/ 29 w 64"/>
                <a:gd name="T57" fmla="*/ 69 h 80"/>
                <a:gd name="T58" fmla="*/ 39 w 64"/>
                <a:gd name="T59" fmla="*/ 66 h 80"/>
                <a:gd name="T60" fmla="*/ 41 w 64"/>
                <a:gd name="T61" fmla="*/ 62 h 80"/>
                <a:gd name="T62" fmla="*/ 41 w 64"/>
                <a:gd name="T63" fmla="*/ 42 h 80"/>
                <a:gd name="T64" fmla="*/ 40 w 64"/>
                <a:gd name="T65" fmla="*/ 41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64" h="80">
                  <a:moveTo>
                    <a:pt x="52" y="80"/>
                  </a:moveTo>
                  <a:cubicBezTo>
                    <a:pt x="47" y="80"/>
                    <a:pt x="44" y="78"/>
                    <a:pt x="43" y="75"/>
                  </a:cubicBezTo>
                  <a:cubicBezTo>
                    <a:pt x="42" y="74"/>
                    <a:pt x="41" y="72"/>
                    <a:pt x="41" y="71"/>
                  </a:cubicBezTo>
                  <a:cubicBezTo>
                    <a:pt x="41" y="71"/>
                    <a:pt x="40" y="70"/>
                    <a:pt x="40" y="71"/>
                  </a:cubicBezTo>
                  <a:cubicBezTo>
                    <a:pt x="31" y="77"/>
                    <a:pt x="22" y="80"/>
                    <a:pt x="17" y="80"/>
                  </a:cubicBezTo>
                  <a:cubicBezTo>
                    <a:pt x="14" y="80"/>
                    <a:pt x="10" y="79"/>
                    <a:pt x="7" y="76"/>
                  </a:cubicBezTo>
                  <a:cubicBezTo>
                    <a:pt x="3" y="71"/>
                    <a:pt x="0" y="66"/>
                    <a:pt x="0" y="59"/>
                  </a:cubicBezTo>
                  <a:cubicBezTo>
                    <a:pt x="0" y="55"/>
                    <a:pt x="3" y="49"/>
                    <a:pt x="4" y="48"/>
                  </a:cubicBezTo>
                  <a:cubicBezTo>
                    <a:pt x="10" y="44"/>
                    <a:pt x="33" y="39"/>
                    <a:pt x="40" y="35"/>
                  </a:cubicBezTo>
                  <a:cubicBezTo>
                    <a:pt x="40" y="35"/>
                    <a:pt x="41" y="34"/>
                    <a:pt x="41" y="34"/>
                  </a:cubicBezTo>
                  <a:cubicBezTo>
                    <a:pt x="42" y="32"/>
                    <a:pt x="41" y="30"/>
                    <a:pt x="41" y="28"/>
                  </a:cubicBezTo>
                  <a:cubicBezTo>
                    <a:pt x="41" y="25"/>
                    <a:pt x="41" y="20"/>
                    <a:pt x="39" y="17"/>
                  </a:cubicBezTo>
                  <a:cubicBezTo>
                    <a:pt x="35" y="12"/>
                    <a:pt x="30" y="10"/>
                    <a:pt x="24" y="10"/>
                  </a:cubicBezTo>
                  <a:cubicBezTo>
                    <a:pt x="20" y="10"/>
                    <a:pt x="17" y="11"/>
                    <a:pt x="16" y="12"/>
                  </a:cubicBezTo>
                  <a:cubicBezTo>
                    <a:pt x="14" y="13"/>
                    <a:pt x="11" y="19"/>
                    <a:pt x="8" y="26"/>
                  </a:cubicBezTo>
                  <a:cubicBezTo>
                    <a:pt x="8" y="26"/>
                    <a:pt x="3" y="23"/>
                    <a:pt x="3" y="22"/>
                  </a:cubicBezTo>
                  <a:cubicBezTo>
                    <a:pt x="3" y="19"/>
                    <a:pt x="6" y="12"/>
                    <a:pt x="7" y="10"/>
                  </a:cubicBezTo>
                  <a:cubicBezTo>
                    <a:pt x="15" y="5"/>
                    <a:pt x="27" y="0"/>
                    <a:pt x="32" y="0"/>
                  </a:cubicBezTo>
                  <a:cubicBezTo>
                    <a:pt x="41" y="0"/>
                    <a:pt x="47" y="4"/>
                    <a:pt x="51" y="10"/>
                  </a:cubicBezTo>
                  <a:cubicBezTo>
                    <a:pt x="54" y="15"/>
                    <a:pt x="56" y="22"/>
                    <a:pt x="56" y="29"/>
                  </a:cubicBezTo>
                  <a:cubicBezTo>
                    <a:pt x="56" y="39"/>
                    <a:pt x="55" y="54"/>
                    <a:pt x="55" y="61"/>
                  </a:cubicBezTo>
                  <a:cubicBezTo>
                    <a:pt x="55" y="65"/>
                    <a:pt x="55" y="69"/>
                    <a:pt x="59" y="69"/>
                  </a:cubicBezTo>
                  <a:cubicBezTo>
                    <a:pt x="61" y="69"/>
                    <a:pt x="61" y="69"/>
                    <a:pt x="64" y="68"/>
                  </a:cubicBezTo>
                  <a:cubicBezTo>
                    <a:pt x="64" y="69"/>
                    <a:pt x="64" y="73"/>
                    <a:pt x="63" y="74"/>
                  </a:cubicBezTo>
                  <a:cubicBezTo>
                    <a:pt x="63" y="74"/>
                    <a:pt x="59" y="80"/>
                    <a:pt x="52" y="80"/>
                  </a:cubicBezTo>
                  <a:moveTo>
                    <a:pt x="40" y="41"/>
                  </a:moveTo>
                  <a:cubicBezTo>
                    <a:pt x="33" y="44"/>
                    <a:pt x="21" y="48"/>
                    <a:pt x="17" y="50"/>
                  </a:cubicBezTo>
                  <a:cubicBezTo>
                    <a:pt x="17" y="50"/>
                    <a:pt x="16" y="54"/>
                    <a:pt x="16" y="56"/>
                  </a:cubicBezTo>
                  <a:cubicBezTo>
                    <a:pt x="16" y="64"/>
                    <a:pt x="21" y="69"/>
                    <a:pt x="29" y="69"/>
                  </a:cubicBezTo>
                  <a:cubicBezTo>
                    <a:pt x="31" y="69"/>
                    <a:pt x="36" y="68"/>
                    <a:pt x="39" y="66"/>
                  </a:cubicBezTo>
                  <a:cubicBezTo>
                    <a:pt x="40" y="65"/>
                    <a:pt x="41" y="64"/>
                    <a:pt x="41" y="62"/>
                  </a:cubicBezTo>
                  <a:cubicBezTo>
                    <a:pt x="41" y="58"/>
                    <a:pt x="41" y="45"/>
                    <a:pt x="41" y="42"/>
                  </a:cubicBezTo>
                  <a:cubicBezTo>
                    <a:pt x="41" y="42"/>
                    <a:pt x="41" y="41"/>
                    <a:pt x="40" y="41"/>
                  </a:cubicBezTo>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24" name="Freeform 19">
              <a:extLst>
                <a:ext uri="{FF2B5EF4-FFF2-40B4-BE49-F238E27FC236}">
                  <a16:creationId xmlns:a16="http://schemas.microsoft.com/office/drawing/2014/main" id="{6C6CAC32-FC36-F5FD-5FB8-9527EE5BFC79}"/>
                </a:ext>
              </a:extLst>
            </p:cNvPr>
            <p:cNvSpPr>
              <a:spLocks/>
            </p:cNvSpPr>
            <p:nvPr userDrawn="1"/>
          </p:nvSpPr>
          <p:spPr bwMode="auto">
            <a:xfrm>
              <a:off x="7854950" y="4930775"/>
              <a:ext cx="641350" cy="873125"/>
            </a:xfrm>
            <a:custGeom>
              <a:avLst/>
              <a:gdLst>
                <a:gd name="T0" fmla="*/ 58 w 58"/>
                <a:gd name="T1" fmla="*/ 4 h 79"/>
                <a:gd name="T2" fmla="*/ 58 w 58"/>
                <a:gd name="T3" fmla="*/ 7 h 79"/>
                <a:gd name="T4" fmla="*/ 52 w 58"/>
                <a:gd name="T5" fmla="*/ 19 h 79"/>
                <a:gd name="T6" fmla="*/ 50 w 58"/>
                <a:gd name="T7" fmla="*/ 20 h 79"/>
                <a:gd name="T8" fmla="*/ 38 w 58"/>
                <a:gd name="T9" fmla="*/ 14 h 79"/>
                <a:gd name="T10" fmla="*/ 28 w 58"/>
                <a:gd name="T11" fmla="*/ 22 h 79"/>
                <a:gd name="T12" fmla="*/ 26 w 58"/>
                <a:gd name="T13" fmla="*/ 29 h 79"/>
                <a:gd name="T14" fmla="*/ 27 w 58"/>
                <a:gd name="T15" fmla="*/ 65 h 79"/>
                <a:gd name="T16" fmla="*/ 31 w 58"/>
                <a:gd name="T17" fmla="*/ 71 h 79"/>
                <a:gd name="T18" fmla="*/ 40 w 58"/>
                <a:gd name="T19" fmla="*/ 73 h 79"/>
                <a:gd name="T20" fmla="*/ 39 w 58"/>
                <a:gd name="T21" fmla="*/ 79 h 79"/>
                <a:gd name="T22" fmla="*/ 19 w 58"/>
                <a:gd name="T23" fmla="*/ 78 h 79"/>
                <a:gd name="T24" fmla="*/ 0 w 58"/>
                <a:gd name="T25" fmla="*/ 79 h 79"/>
                <a:gd name="T26" fmla="*/ 0 w 58"/>
                <a:gd name="T27" fmla="*/ 73 h 79"/>
                <a:gd name="T28" fmla="*/ 8 w 58"/>
                <a:gd name="T29" fmla="*/ 72 h 79"/>
                <a:gd name="T30" fmla="*/ 11 w 58"/>
                <a:gd name="T31" fmla="*/ 66 h 79"/>
                <a:gd name="T32" fmla="*/ 12 w 58"/>
                <a:gd name="T33" fmla="*/ 34 h 79"/>
                <a:gd name="T34" fmla="*/ 12 w 58"/>
                <a:gd name="T35" fmla="*/ 19 h 79"/>
                <a:gd name="T36" fmla="*/ 1 w 58"/>
                <a:gd name="T37" fmla="*/ 11 h 79"/>
                <a:gd name="T38" fmla="*/ 2 w 58"/>
                <a:gd name="T39" fmla="*/ 7 h 79"/>
                <a:gd name="T40" fmla="*/ 25 w 58"/>
                <a:gd name="T41" fmla="*/ 0 h 79"/>
                <a:gd name="T42" fmla="*/ 26 w 58"/>
                <a:gd name="T43" fmla="*/ 0 h 79"/>
                <a:gd name="T44" fmla="*/ 26 w 58"/>
                <a:gd name="T45" fmla="*/ 15 h 79"/>
                <a:gd name="T46" fmla="*/ 27 w 58"/>
                <a:gd name="T47" fmla="*/ 16 h 79"/>
                <a:gd name="T48" fmla="*/ 39 w 58"/>
                <a:gd name="T49" fmla="*/ 3 h 79"/>
                <a:gd name="T50" fmla="*/ 49 w 58"/>
                <a:gd name="T51" fmla="*/ 0 h 79"/>
                <a:gd name="T52" fmla="*/ 58 w 58"/>
                <a:gd name="T53" fmla="*/ 4 h 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58" h="79">
                  <a:moveTo>
                    <a:pt x="58" y="4"/>
                  </a:moveTo>
                  <a:cubicBezTo>
                    <a:pt x="58" y="5"/>
                    <a:pt x="58" y="6"/>
                    <a:pt x="58" y="7"/>
                  </a:cubicBezTo>
                  <a:cubicBezTo>
                    <a:pt x="57" y="9"/>
                    <a:pt x="54" y="17"/>
                    <a:pt x="52" y="19"/>
                  </a:cubicBezTo>
                  <a:cubicBezTo>
                    <a:pt x="52" y="19"/>
                    <a:pt x="50" y="20"/>
                    <a:pt x="50" y="20"/>
                  </a:cubicBezTo>
                  <a:cubicBezTo>
                    <a:pt x="47" y="17"/>
                    <a:pt x="42" y="14"/>
                    <a:pt x="38" y="14"/>
                  </a:cubicBezTo>
                  <a:cubicBezTo>
                    <a:pt x="34" y="14"/>
                    <a:pt x="30" y="18"/>
                    <a:pt x="28" y="22"/>
                  </a:cubicBezTo>
                  <a:cubicBezTo>
                    <a:pt x="27" y="23"/>
                    <a:pt x="26" y="26"/>
                    <a:pt x="26" y="29"/>
                  </a:cubicBezTo>
                  <a:cubicBezTo>
                    <a:pt x="26" y="42"/>
                    <a:pt x="26" y="61"/>
                    <a:pt x="27" y="65"/>
                  </a:cubicBezTo>
                  <a:cubicBezTo>
                    <a:pt x="27" y="68"/>
                    <a:pt x="28" y="70"/>
                    <a:pt x="31" y="71"/>
                  </a:cubicBezTo>
                  <a:cubicBezTo>
                    <a:pt x="34" y="72"/>
                    <a:pt x="36" y="73"/>
                    <a:pt x="40" y="73"/>
                  </a:cubicBezTo>
                  <a:cubicBezTo>
                    <a:pt x="41" y="74"/>
                    <a:pt x="40" y="78"/>
                    <a:pt x="39" y="79"/>
                  </a:cubicBezTo>
                  <a:cubicBezTo>
                    <a:pt x="37" y="79"/>
                    <a:pt x="27" y="78"/>
                    <a:pt x="19" y="78"/>
                  </a:cubicBezTo>
                  <a:cubicBezTo>
                    <a:pt x="13" y="78"/>
                    <a:pt x="4" y="79"/>
                    <a:pt x="0" y="79"/>
                  </a:cubicBezTo>
                  <a:cubicBezTo>
                    <a:pt x="0" y="78"/>
                    <a:pt x="0" y="74"/>
                    <a:pt x="0" y="73"/>
                  </a:cubicBezTo>
                  <a:cubicBezTo>
                    <a:pt x="3" y="73"/>
                    <a:pt x="6" y="72"/>
                    <a:pt x="8" y="72"/>
                  </a:cubicBezTo>
                  <a:cubicBezTo>
                    <a:pt x="10" y="71"/>
                    <a:pt x="11" y="70"/>
                    <a:pt x="11" y="66"/>
                  </a:cubicBezTo>
                  <a:cubicBezTo>
                    <a:pt x="12" y="63"/>
                    <a:pt x="12" y="47"/>
                    <a:pt x="12" y="34"/>
                  </a:cubicBezTo>
                  <a:cubicBezTo>
                    <a:pt x="12" y="27"/>
                    <a:pt x="12" y="21"/>
                    <a:pt x="12" y="19"/>
                  </a:cubicBezTo>
                  <a:cubicBezTo>
                    <a:pt x="11" y="16"/>
                    <a:pt x="10" y="14"/>
                    <a:pt x="1" y="11"/>
                  </a:cubicBezTo>
                  <a:cubicBezTo>
                    <a:pt x="1" y="10"/>
                    <a:pt x="1" y="7"/>
                    <a:pt x="2" y="7"/>
                  </a:cubicBezTo>
                  <a:cubicBezTo>
                    <a:pt x="9" y="6"/>
                    <a:pt x="20" y="3"/>
                    <a:pt x="25" y="0"/>
                  </a:cubicBezTo>
                  <a:cubicBezTo>
                    <a:pt x="26" y="0"/>
                    <a:pt x="26" y="0"/>
                    <a:pt x="26" y="0"/>
                  </a:cubicBezTo>
                  <a:cubicBezTo>
                    <a:pt x="26" y="3"/>
                    <a:pt x="26" y="12"/>
                    <a:pt x="26" y="15"/>
                  </a:cubicBezTo>
                  <a:cubicBezTo>
                    <a:pt x="26" y="16"/>
                    <a:pt x="27" y="16"/>
                    <a:pt x="27" y="16"/>
                  </a:cubicBezTo>
                  <a:cubicBezTo>
                    <a:pt x="31" y="11"/>
                    <a:pt x="35" y="7"/>
                    <a:pt x="39" y="3"/>
                  </a:cubicBezTo>
                  <a:cubicBezTo>
                    <a:pt x="42" y="1"/>
                    <a:pt x="45" y="0"/>
                    <a:pt x="49" y="0"/>
                  </a:cubicBezTo>
                  <a:cubicBezTo>
                    <a:pt x="52" y="0"/>
                    <a:pt x="56" y="1"/>
                    <a:pt x="58" y="4"/>
                  </a:cubicBezTo>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25" name="Freeform 20">
              <a:extLst>
                <a:ext uri="{FF2B5EF4-FFF2-40B4-BE49-F238E27FC236}">
                  <a16:creationId xmlns:a16="http://schemas.microsoft.com/office/drawing/2014/main" id="{A4821825-693E-C936-6493-3E921D4E5013}"/>
                </a:ext>
              </a:extLst>
            </p:cNvPr>
            <p:cNvSpPr>
              <a:spLocks/>
            </p:cNvSpPr>
            <p:nvPr userDrawn="1"/>
          </p:nvSpPr>
          <p:spPr bwMode="auto">
            <a:xfrm>
              <a:off x="8572500" y="4665663"/>
              <a:ext cx="530225" cy="1149350"/>
            </a:xfrm>
            <a:custGeom>
              <a:avLst/>
              <a:gdLst>
                <a:gd name="T0" fmla="*/ 24 w 48"/>
                <a:gd name="T1" fmla="*/ 36 h 104"/>
                <a:gd name="T2" fmla="*/ 24 w 48"/>
                <a:gd name="T3" fmla="*/ 37 h 104"/>
                <a:gd name="T4" fmla="*/ 24 w 48"/>
                <a:gd name="T5" fmla="*/ 72 h 104"/>
                <a:gd name="T6" fmla="*/ 25 w 48"/>
                <a:gd name="T7" fmla="*/ 86 h 104"/>
                <a:gd name="T8" fmla="*/ 36 w 48"/>
                <a:gd name="T9" fmla="*/ 93 h 104"/>
                <a:gd name="T10" fmla="*/ 48 w 48"/>
                <a:gd name="T11" fmla="*/ 90 h 104"/>
                <a:gd name="T12" fmla="*/ 47 w 48"/>
                <a:gd name="T13" fmla="*/ 96 h 104"/>
                <a:gd name="T14" fmla="*/ 28 w 48"/>
                <a:gd name="T15" fmla="*/ 104 h 104"/>
                <a:gd name="T16" fmla="*/ 12 w 48"/>
                <a:gd name="T17" fmla="*/ 95 h 104"/>
                <a:gd name="T18" fmla="*/ 9 w 48"/>
                <a:gd name="T19" fmla="*/ 73 h 104"/>
                <a:gd name="T20" fmla="*/ 9 w 48"/>
                <a:gd name="T21" fmla="*/ 38 h 104"/>
                <a:gd name="T22" fmla="*/ 8 w 48"/>
                <a:gd name="T23" fmla="*/ 36 h 104"/>
                <a:gd name="T24" fmla="*/ 0 w 48"/>
                <a:gd name="T25" fmla="*/ 35 h 104"/>
                <a:gd name="T26" fmla="*/ 2 w 48"/>
                <a:gd name="T27" fmla="*/ 29 h 104"/>
                <a:gd name="T28" fmla="*/ 8 w 48"/>
                <a:gd name="T29" fmla="*/ 27 h 104"/>
                <a:gd name="T30" fmla="*/ 9 w 48"/>
                <a:gd name="T31" fmla="*/ 25 h 104"/>
                <a:gd name="T32" fmla="*/ 9 w 48"/>
                <a:gd name="T33" fmla="*/ 9 h 104"/>
                <a:gd name="T34" fmla="*/ 21 w 48"/>
                <a:gd name="T35" fmla="*/ 0 h 104"/>
                <a:gd name="T36" fmla="*/ 25 w 48"/>
                <a:gd name="T37" fmla="*/ 0 h 104"/>
                <a:gd name="T38" fmla="*/ 24 w 48"/>
                <a:gd name="T39" fmla="*/ 25 h 104"/>
                <a:gd name="T40" fmla="*/ 25 w 48"/>
                <a:gd name="T41" fmla="*/ 27 h 104"/>
                <a:gd name="T42" fmla="*/ 48 w 48"/>
                <a:gd name="T43" fmla="*/ 26 h 104"/>
                <a:gd name="T44" fmla="*/ 46 w 48"/>
                <a:gd name="T45" fmla="*/ 36 h 104"/>
                <a:gd name="T46" fmla="*/ 24 w 48"/>
                <a:gd name="T47" fmla="*/ 36 h 1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48" h="104">
                  <a:moveTo>
                    <a:pt x="24" y="36"/>
                  </a:moveTo>
                  <a:cubicBezTo>
                    <a:pt x="24" y="36"/>
                    <a:pt x="24" y="37"/>
                    <a:pt x="24" y="37"/>
                  </a:cubicBezTo>
                  <a:cubicBezTo>
                    <a:pt x="23" y="46"/>
                    <a:pt x="23" y="63"/>
                    <a:pt x="24" y="72"/>
                  </a:cubicBezTo>
                  <a:cubicBezTo>
                    <a:pt x="24" y="80"/>
                    <a:pt x="24" y="83"/>
                    <a:pt x="25" y="86"/>
                  </a:cubicBezTo>
                  <a:cubicBezTo>
                    <a:pt x="26" y="91"/>
                    <a:pt x="31" y="93"/>
                    <a:pt x="36" y="93"/>
                  </a:cubicBezTo>
                  <a:cubicBezTo>
                    <a:pt x="41" y="93"/>
                    <a:pt x="44" y="92"/>
                    <a:pt x="48" y="90"/>
                  </a:cubicBezTo>
                  <a:cubicBezTo>
                    <a:pt x="48" y="91"/>
                    <a:pt x="48" y="95"/>
                    <a:pt x="47" y="96"/>
                  </a:cubicBezTo>
                  <a:cubicBezTo>
                    <a:pt x="43" y="102"/>
                    <a:pt x="34" y="104"/>
                    <a:pt x="28" y="104"/>
                  </a:cubicBezTo>
                  <a:cubicBezTo>
                    <a:pt x="21" y="104"/>
                    <a:pt x="15" y="101"/>
                    <a:pt x="12" y="95"/>
                  </a:cubicBezTo>
                  <a:cubicBezTo>
                    <a:pt x="9" y="91"/>
                    <a:pt x="9" y="86"/>
                    <a:pt x="9" y="73"/>
                  </a:cubicBezTo>
                  <a:cubicBezTo>
                    <a:pt x="9" y="63"/>
                    <a:pt x="9" y="45"/>
                    <a:pt x="9" y="38"/>
                  </a:cubicBezTo>
                  <a:cubicBezTo>
                    <a:pt x="9" y="37"/>
                    <a:pt x="9" y="36"/>
                    <a:pt x="8" y="36"/>
                  </a:cubicBezTo>
                  <a:cubicBezTo>
                    <a:pt x="0" y="35"/>
                    <a:pt x="0" y="35"/>
                    <a:pt x="0" y="35"/>
                  </a:cubicBezTo>
                  <a:cubicBezTo>
                    <a:pt x="0" y="34"/>
                    <a:pt x="1" y="29"/>
                    <a:pt x="2" y="29"/>
                  </a:cubicBezTo>
                  <a:cubicBezTo>
                    <a:pt x="5" y="28"/>
                    <a:pt x="7" y="27"/>
                    <a:pt x="8" y="27"/>
                  </a:cubicBezTo>
                  <a:cubicBezTo>
                    <a:pt x="8" y="27"/>
                    <a:pt x="9" y="26"/>
                    <a:pt x="9" y="25"/>
                  </a:cubicBezTo>
                  <a:cubicBezTo>
                    <a:pt x="9" y="9"/>
                    <a:pt x="9" y="9"/>
                    <a:pt x="9" y="9"/>
                  </a:cubicBezTo>
                  <a:cubicBezTo>
                    <a:pt x="12" y="8"/>
                    <a:pt x="19" y="3"/>
                    <a:pt x="21" y="0"/>
                  </a:cubicBezTo>
                  <a:cubicBezTo>
                    <a:pt x="22" y="0"/>
                    <a:pt x="24" y="0"/>
                    <a:pt x="25" y="0"/>
                  </a:cubicBezTo>
                  <a:cubicBezTo>
                    <a:pt x="24" y="3"/>
                    <a:pt x="24" y="12"/>
                    <a:pt x="24" y="25"/>
                  </a:cubicBezTo>
                  <a:cubicBezTo>
                    <a:pt x="24" y="26"/>
                    <a:pt x="24" y="27"/>
                    <a:pt x="25" y="27"/>
                  </a:cubicBezTo>
                  <a:cubicBezTo>
                    <a:pt x="34" y="27"/>
                    <a:pt x="45" y="26"/>
                    <a:pt x="48" y="26"/>
                  </a:cubicBezTo>
                  <a:cubicBezTo>
                    <a:pt x="47" y="28"/>
                    <a:pt x="46" y="33"/>
                    <a:pt x="46" y="36"/>
                  </a:cubicBezTo>
                  <a:cubicBezTo>
                    <a:pt x="41" y="36"/>
                    <a:pt x="32" y="36"/>
                    <a:pt x="24" y="36"/>
                  </a:cubicBezTo>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26" name="Freeform 21">
              <a:extLst>
                <a:ext uri="{FF2B5EF4-FFF2-40B4-BE49-F238E27FC236}">
                  <a16:creationId xmlns:a16="http://schemas.microsoft.com/office/drawing/2014/main" id="{B87821F1-CF85-EBBF-CC57-17D707677A61}"/>
                </a:ext>
              </a:extLst>
            </p:cNvPr>
            <p:cNvSpPr>
              <a:spLocks/>
            </p:cNvSpPr>
            <p:nvPr userDrawn="1"/>
          </p:nvSpPr>
          <p:spPr bwMode="auto">
            <a:xfrm>
              <a:off x="9169400" y="4930775"/>
              <a:ext cx="992188" cy="873125"/>
            </a:xfrm>
            <a:custGeom>
              <a:avLst/>
              <a:gdLst>
                <a:gd name="T0" fmla="*/ 8 w 90"/>
                <a:gd name="T1" fmla="*/ 72 h 79"/>
                <a:gd name="T2" fmla="*/ 12 w 90"/>
                <a:gd name="T3" fmla="*/ 65 h 79"/>
                <a:gd name="T4" fmla="*/ 12 w 90"/>
                <a:gd name="T5" fmla="*/ 34 h 79"/>
                <a:gd name="T6" fmla="*/ 12 w 90"/>
                <a:gd name="T7" fmla="*/ 18 h 79"/>
                <a:gd name="T8" fmla="*/ 2 w 90"/>
                <a:gd name="T9" fmla="*/ 11 h 79"/>
                <a:gd name="T10" fmla="*/ 3 w 90"/>
                <a:gd name="T11" fmla="*/ 7 h 79"/>
                <a:gd name="T12" fmla="*/ 26 w 90"/>
                <a:gd name="T13" fmla="*/ 0 h 79"/>
                <a:gd name="T14" fmla="*/ 27 w 90"/>
                <a:gd name="T15" fmla="*/ 1 h 79"/>
                <a:gd name="T16" fmla="*/ 27 w 90"/>
                <a:gd name="T17" fmla="*/ 12 h 79"/>
                <a:gd name="T18" fmla="*/ 28 w 90"/>
                <a:gd name="T19" fmla="*/ 12 h 79"/>
                <a:gd name="T20" fmla="*/ 54 w 90"/>
                <a:gd name="T21" fmla="*/ 0 h 79"/>
                <a:gd name="T22" fmla="*/ 72 w 90"/>
                <a:gd name="T23" fmla="*/ 10 h 79"/>
                <a:gd name="T24" fmla="*/ 77 w 90"/>
                <a:gd name="T25" fmla="*/ 32 h 79"/>
                <a:gd name="T26" fmla="*/ 78 w 90"/>
                <a:gd name="T27" fmla="*/ 67 h 79"/>
                <a:gd name="T28" fmla="*/ 79 w 90"/>
                <a:gd name="T29" fmla="*/ 71 h 79"/>
                <a:gd name="T30" fmla="*/ 89 w 90"/>
                <a:gd name="T31" fmla="*/ 73 h 79"/>
                <a:gd name="T32" fmla="*/ 88 w 90"/>
                <a:gd name="T33" fmla="*/ 79 h 79"/>
                <a:gd name="T34" fmla="*/ 70 w 90"/>
                <a:gd name="T35" fmla="*/ 78 h 79"/>
                <a:gd name="T36" fmla="*/ 51 w 90"/>
                <a:gd name="T37" fmla="*/ 79 h 79"/>
                <a:gd name="T38" fmla="*/ 51 w 90"/>
                <a:gd name="T39" fmla="*/ 73 h 79"/>
                <a:gd name="T40" fmla="*/ 59 w 90"/>
                <a:gd name="T41" fmla="*/ 72 h 79"/>
                <a:gd name="T42" fmla="*/ 62 w 90"/>
                <a:gd name="T43" fmla="*/ 64 h 79"/>
                <a:gd name="T44" fmla="*/ 62 w 90"/>
                <a:gd name="T45" fmla="*/ 27 h 79"/>
                <a:gd name="T46" fmla="*/ 56 w 90"/>
                <a:gd name="T47" fmla="*/ 16 h 79"/>
                <a:gd name="T48" fmla="*/ 45 w 90"/>
                <a:gd name="T49" fmla="*/ 11 h 79"/>
                <a:gd name="T50" fmla="*/ 29 w 90"/>
                <a:gd name="T51" fmla="*/ 17 h 79"/>
                <a:gd name="T52" fmla="*/ 27 w 90"/>
                <a:gd name="T53" fmla="*/ 24 h 79"/>
                <a:gd name="T54" fmla="*/ 27 w 90"/>
                <a:gd name="T55" fmla="*/ 65 h 79"/>
                <a:gd name="T56" fmla="*/ 31 w 90"/>
                <a:gd name="T57" fmla="*/ 72 h 79"/>
                <a:gd name="T58" fmla="*/ 39 w 90"/>
                <a:gd name="T59" fmla="*/ 73 h 79"/>
                <a:gd name="T60" fmla="*/ 38 w 90"/>
                <a:gd name="T61" fmla="*/ 79 h 79"/>
                <a:gd name="T62" fmla="*/ 20 w 90"/>
                <a:gd name="T63" fmla="*/ 78 h 79"/>
                <a:gd name="T64" fmla="*/ 1 w 90"/>
                <a:gd name="T65" fmla="*/ 79 h 79"/>
                <a:gd name="T66" fmla="*/ 1 w 90"/>
                <a:gd name="T67" fmla="*/ 73 h 79"/>
                <a:gd name="T68" fmla="*/ 8 w 90"/>
                <a:gd name="T69" fmla="*/ 72 h 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90" h="79">
                  <a:moveTo>
                    <a:pt x="8" y="72"/>
                  </a:moveTo>
                  <a:cubicBezTo>
                    <a:pt x="11" y="71"/>
                    <a:pt x="12" y="68"/>
                    <a:pt x="12" y="65"/>
                  </a:cubicBezTo>
                  <a:cubicBezTo>
                    <a:pt x="12" y="59"/>
                    <a:pt x="12" y="46"/>
                    <a:pt x="12" y="34"/>
                  </a:cubicBezTo>
                  <a:cubicBezTo>
                    <a:pt x="12" y="26"/>
                    <a:pt x="12" y="21"/>
                    <a:pt x="12" y="18"/>
                  </a:cubicBezTo>
                  <a:cubicBezTo>
                    <a:pt x="11" y="16"/>
                    <a:pt x="9" y="14"/>
                    <a:pt x="2" y="11"/>
                  </a:cubicBezTo>
                  <a:cubicBezTo>
                    <a:pt x="2" y="10"/>
                    <a:pt x="2" y="7"/>
                    <a:pt x="3" y="7"/>
                  </a:cubicBezTo>
                  <a:cubicBezTo>
                    <a:pt x="11" y="6"/>
                    <a:pt x="22" y="2"/>
                    <a:pt x="26" y="0"/>
                  </a:cubicBezTo>
                  <a:cubicBezTo>
                    <a:pt x="27" y="0"/>
                    <a:pt x="27" y="0"/>
                    <a:pt x="27" y="1"/>
                  </a:cubicBezTo>
                  <a:cubicBezTo>
                    <a:pt x="27" y="3"/>
                    <a:pt x="27" y="9"/>
                    <a:pt x="27" y="12"/>
                  </a:cubicBezTo>
                  <a:cubicBezTo>
                    <a:pt x="27" y="12"/>
                    <a:pt x="27" y="12"/>
                    <a:pt x="28" y="12"/>
                  </a:cubicBezTo>
                  <a:cubicBezTo>
                    <a:pt x="38" y="4"/>
                    <a:pt x="47" y="0"/>
                    <a:pt x="54" y="0"/>
                  </a:cubicBezTo>
                  <a:cubicBezTo>
                    <a:pt x="62" y="0"/>
                    <a:pt x="68" y="3"/>
                    <a:pt x="72" y="10"/>
                  </a:cubicBezTo>
                  <a:cubicBezTo>
                    <a:pt x="76" y="16"/>
                    <a:pt x="77" y="23"/>
                    <a:pt x="77" y="32"/>
                  </a:cubicBezTo>
                  <a:cubicBezTo>
                    <a:pt x="77" y="43"/>
                    <a:pt x="77" y="60"/>
                    <a:pt x="78" y="67"/>
                  </a:cubicBezTo>
                  <a:cubicBezTo>
                    <a:pt x="78" y="69"/>
                    <a:pt x="78" y="70"/>
                    <a:pt x="79" y="71"/>
                  </a:cubicBezTo>
                  <a:cubicBezTo>
                    <a:pt x="83" y="72"/>
                    <a:pt x="85" y="73"/>
                    <a:pt x="89" y="73"/>
                  </a:cubicBezTo>
                  <a:cubicBezTo>
                    <a:pt x="90" y="74"/>
                    <a:pt x="89" y="78"/>
                    <a:pt x="88" y="79"/>
                  </a:cubicBezTo>
                  <a:cubicBezTo>
                    <a:pt x="86" y="79"/>
                    <a:pt x="80" y="78"/>
                    <a:pt x="70" y="78"/>
                  </a:cubicBezTo>
                  <a:cubicBezTo>
                    <a:pt x="61" y="78"/>
                    <a:pt x="56" y="79"/>
                    <a:pt x="51" y="79"/>
                  </a:cubicBezTo>
                  <a:cubicBezTo>
                    <a:pt x="51" y="78"/>
                    <a:pt x="50" y="74"/>
                    <a:pt x="51" y="73"/>
                  </a:cubicBezTo>
                  <a:cubicBezTo>
                    <a:pt x="55" y="73"/>
                    <a:pt x="58" y="72"/>
                    <a:pt x="59" y="72"/>
                  </a:cubicBezTo>
                  <a:cubicBezTo>
                    <a:pt x="62" y="71"/>
                    <a:pt x="62" y="69"/>
                    <a:pt x="62" y="64"/>
                  </a:cubicBezTo>
                  <a:cubicBezTo>
                    <a:pt x="63" y="53"/>
                    <a:pt x="63" y="34"/>
                    <a:pt x="62" y="27"/>
                  </a:cubicBezTo>
                  <a:cubicBezTo>
                    <a:pt x="61" y="24"/>
                    <a:pt x="60" y="19"/>
                    <a:pt x="56" y="16"/>
                  </a:cubicBezTo>
                  <a:cubicBezTo>
                    <a:pt x="54" y="13"/>
                    <a:pt x="50" y="11"/>
                    <a:pt x="45" y="11"/>
                  </a:cubicBezTo>
                  <a:cubicBezTo>
                    <a:pt x="39" y="11"/>
                    <a:pt x="33" y="13"/>
                    <a:pt x="29" y="17"/>
                  </a:cubicBezTo>
                  <a:cubicBezTo>
                    <a:pt x="28" y="18"/>
                    <a:pt x="27" y="20"/>
                    <a:pt x="27" y="24"/>
                  </a:cubicBezTo>
                  <a:cubicBezTo>
                    <a:pt x="27" y="38"/>
                    <a:pt x="27" y="56"/>
                    <a:pt x="27" y="65"/>
                  </a:cubicBezTo>
                  <a:cubicBezTo>
                    <a:pt x="27" y="70"/>
                    <a:pt x="28" y="71"/>
                    <a:pt x="31" y="72"/>
                  </a:cubicBezTo>
                  <a:cubicBezTo>
                    <a:pt x="33" y="72"/>
                    <a:pt x="36" y="73"/>
                    <a:pt x="39" y="73"/>
                  </a:cubicBezTo>
                  <a:cubicBezTo>
                    <a:pt x="39" y="74"/>
                    <a:pt x="39" y="78"/>
                    <a:pt x="38" y="79"/>
                  </a:cubicBezTo>
                  <a:cubicBezTo>
                    <a:pt x="35" y="79"/>
                    <a:pt x="30" y="78"/>
                    <a:pt x="20" y="78"/>
                  </a:cubicBezTo>
                  <a:cubicBezTo>
                    <a:pt x="10" y="78"/>
                    <a:pt x="3" y="79"/>
                    <a:pt x="1" y="79"/>
                  </a:cubicBezTo>
                  <a:cubicBezTo>
                    <a:pt x="0" y="78"/>
                    <a:pt x="0" y="74"/>
                    <a:pt x="1" y="73"/>
                  </a:cubicBezTo>
                  <a:cubicBezTo>
                    <a:pt x="4" y="73"/>
                    <a:pt x="6" y="72"/>
                    <a:pt x="8" y="72"/>
                  </a:cubicBezTo>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27" name="Freeform 22">
              <a:extLst>
                <a:ext uri="{FF2B5EF4-FFF2-40B4-BE49-F238E27FC236}">
                  <a16:creationId xmlns:a16="http://schemas.microsoft.com/office/drawing/2014/main" id="{0B3A0E22-B22A-D9E8-40FC-8295D5BC3CCD}"/>
                </a:ext>
              </a:extLst>
            </p:cNvPr>
            <p:cNvSpPr>
              <a:spLocks/>
            </p:cNvSpPr>
            <p:nvPr userDrawn="1"/>
          </p:nvSpPr>
          <p:spPr bwMode="auto">
            <a:xfrm>
              <a:off x="10923588" y="4930775"/>
              <a:ext cx="650875" cy="873125"/>
            </a:xfrm>
            <a:custGeom>
              <a:avLst/>
              <a:gdLst>
                <a:gd name="T0" fmla="*/ 58 w 59"/>
                <a:gd name="T1" fmla="*/ 4 h 79"/>
                <a:gd name="T2" fmla="*/ 58 w 59"/>
                <a:gd name="T3" fmla="*/ 7 h 79"/>
                <a:gd name="T4" fmla="*/ 52 w 59"/>
                <a:gd name="T5" fmla="*/ 19 h 79"/>
                <a:gd name="T6" fmla="*/ 51 w 59"/>
                <a:gd name="T7" fmla="*/ 20 h 79"/>
                <a:gd name="T8" fmla="*/ 38 w 59"/>
                <a:gd name="T9" fmla="*/ 14 h 79"/>
                <a:gd name="T10" fmla="*/ 28 w 59"/>
                <a:gd name="T11" fmla="*/ 22 h 79"/>
                <a:gd name="T12" fmla="*/ 27 w 59"/>
                <a:gd name="T13" fmla="*/ 29 h 79"/>
                <a:gd name="T14" fmla="*/ 27 w 59"/>
                <a:gd name="T15" fmla="*/ 65 h 79"/>
                <a:gd name="T16" fmla="*/ 31 w 59"/>
                <a:gd name="T17" fmla="*/ 71 h 79"/>
                <a:gd name="T18" fmla="*/ 40 w 59"/>
                <a:gd name="T19" fmla="*/ 73 h 79"/>
                <a:gd name="T20" fmla="*/ 40 w 59"/>
                <a:gd name="T21" fmla="*/ 79 h 79"/>
                <a:gd name="T22" fmla="*/ 20 w 59"/>
                <a:gd name="T23" fmla="*/ 78 h 79"/>
                <a:gd name="T24" fmla="*/ 1 w 59"/>
                <a:gd name="T25" fmla="*/ 79 h 79"/>
                <a:gd name="T26" fmla="*/ 1 w 59"/>
                <a:gd name="T27" fmla="*/ 73 h 79"/>
                <a:gd name="T28" fmla="*/ 8 w 59"/>
                <a:gd name="T29" fmla="*/ 72 h 79"/>
                <a:gd name="T30" fmla="*/ 12 w 59"/>
                <a:gd name="T31" fmla="*/ 66 h 79"/>
                <a:gd name="T32" fmla="*/ 12 w 59"/>
                <a:gd name="T33" fmla="*/ 34 h 79"/>
                <a:gd name="T34" fmla="*/ 12 w 59"/>
                <a:gd name="T35" fmla="*/ 19 h 79"/>
                <a:gd name="T36" fmla="*/ 2 w 59"/>
                <a:gd name="T37" fmla="*/ 11 h 79"/>
                <a:gd name="T38" fmla="*/ 3 w 59"/>
                <a:gd name="T39" fmla="*/ 7 h 79"/>
                <a:gd name="T40" fmla="*/ 26 w 59"/>
                <a:gd name="T41" fmla="*/ 0 h 79"/>
                <a:gd name="T42" fmla="*/ 27 w 59"/>
                <a:gd name="T43" fmla="*/ 0 h 79"/>
                <a:gd name="T44" fmla="*/ 27 w 59"/>
                <a:gd name="T45" fmla="*/ 15 h 79"/>
                <a:gd name="T46" fmla="*/ 28 w 59"/>
                <a:gd name="T47" fmla="*/ 16 h 79"/>
                <a:gd name="T48" fmla="*/ 40 w 59"/>
                <a:gd name="T49" fmla="*/ 3 h 79"/>
                <a:gd name="T50" fmla="*/ 49 w 59"/>
                <a:gd name="T51" fmla="*/ 0 h 79"/>
                <a:gd name="T52" fmla="*/ 58 w 59"/>
                <a:gd name="T53" fmla="*/ 4 h 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59" h="79">
                  <a:moveTo>
                    <a:pt x="58" y="4"/>
                  </a:moveTo>
                  <a:cubicBezTo>
                    <a:pt x="59" y="5"/>
                    <a:pt x="59" y="6"/>
                    <a:pt x="58" y="7"/>
                  </a:cubicBezTo>
                  <a:cubicBezTo>
                    <a:pt x="58" y="9"/>
                    <a:pt x="54" y="17"/>
                    <a:pt x="52" y="19"/>
                  </a:cubicBezTo>
                  <a:cubicBezTo>
                    <a:pt x="52" y="19"/>
                    <a:pt x="51" y="20"/>
                    <a:pt x="51" y="20"/>
                  </a:cubicBezTo>
                  <a:cubicBezTo>
                    <a:pt x="47" y="17"/>
                    <a:pt x="43" y="14"/>
                    <a:pt x="38" y="14"/>
                  </a:cubicBezTo>
                  <a:cubicBezTo>
                    <a:pt x="35" y="14"/>
                    <a:pt x="31" y="18"/>
                    <a:pt x="28" y="22"/>
                  </a:cubicBezTo>
                  <a:cubicBezTo>
                    <a:pt x="28" y="23"/>
                    <a:pt x="27" y="26"/>
                    <a:pt x="27" y="29"/>
                  </a:cubicBezTo>
                  <a:cubicBezTo>
                    <a:pt x="27" y="42"/>
                    <a:pt x="27" y="61"/>
                    <a:pt x="27" y="65"/>
                  </a:cubicBezTo>
                  <a:cubicBezTo>
                    <a:pt x="27" y="68"/>
                    <a:pt x="28" y="70"/>
                    <a:pt x="31" y="71"/>
                  </a:cubicBezTo>
                  <a:cubicBezTo>
                    <a:pt x="35" y="72"/>
                    <a:pt x="36" y="73"/>
                    <a:pt x="40" y="73"/>
                  </a:cubicBezTo>
                  <a:cubicBezTo>
                    <a:pt x="41" y="74"/>
                    <a:pt x="41" y="78"/>
                    <a:pt x="40" y="79"/>
                  </a:cubicBezTo>
                  <a:cubicBezTo>
                    <a:pt x="37" y="79"/>
                    <a:pt x="28" y="78"/>
                    <a:pt x="20" y="78"/>
                  </a:cubicBezTo>
                  <a:cubicBezTo>
                    <a:pt x="14" y="78"/>
                    <a:pt x="4" y="79"/>
                    <a:pt x="1" y="79"/>
                  </a:cubicBezTo>
                  <a:cubicBezTo>
                    <a:pt x="0" y="78"/>
                    <a:pt x="0" y="74"/>
                    <a:pt x="1" y="73"/>
                  </a:cubicBezTo>
                  <a:cubicBezTo>
                    <a:pt x="3" y="73"/>
                    <a:pt x="6" y="72"/>
                    <a:pt x="8" y="72"/>
                  </a:cubicBezTo>
                  <a:cubicBezTo>
                    <a:pt x="10" y="71"/>
                    <a:pt x="11" y="70"/>
                    <a:pt x="12" y="66"/>
                  </a:cubicBezTo>
                  <a:cubicBezTo>
                    <a:pt x="12" y="63"/>
                    <a:pt x="12" y="47"/>
                    <a:pt x="12" y="34"/>
                  </a:cubicBezTo>
                  <a:cubicBezTo>
                    <a:pt x="12" y="27"/>
                    <a:pt x="12" y="21"/>
                    <a:pt x="12" y="19"/>
                  </a:cubicBezTo>
                  <a:cubicBezTo>
                    <a:pt x="12" y="16"/>
                    <a:pt x="10" y="14"/>
                    <a:pt x="2" y="11"/>
                  </a:cubicBezTo>
                  <a:cubicBezTo>
                    <a:pt x="2" y="10"/>
                    <a:pt x="2" y="7"/>
                    <a:pt x="3" y="7"/>
                  </a:cubicBezTo>
                  <a:cubicBezTo>
                    <a:pt x="10" y="6"/>
                    <a:pt x="21" y="3"/>
                    <a:pt x="26" y="0"/>
                  </a:cubicBezTo>
                  <a:cubicBezTo>
                    <a:pt x="26" y="0"/>
                    <a:pt x="27" y="0"/>
                    <a:pt x="27" y="0"/>
                  </a:cubicBezTo>
                  <a:cubicBezTo>
                    <a:pt x="27" y="3"/>
                    <a:pt x="27" y="12"/>
                    <a:pt x="27" y="15"/>
                  </a:cubicBezTo>
                  <a:cubicBezTo>
                    <a:pt x="27" y="16"/>
                    <a:pt x="27" y="16"/>
                    <a:pt x="28" y="16"/>
                  </a:cubicBezTo>
                  <a:cubicBezTo>
                    <a:pt x="31" y="11"/>
                    <a:pt x="35" y="7"/>
                    <a:pt x="40" y="3"/>
                  </a:cubicBezTo>
                  <a:cubicBezTo>
                    <a:pt x="43" y="1"/>
                    <a:pt x="46" y="0"/>
                    <a:pt x="49" y="0"/>
                  </a:cubicBezTo>
                  <a:cubicBezTo>
                    <a:pt x="53" y="0"/>
                    <a:pt x="57" y="1"/>
                    <a:pt x="58" y="4"/>
                  </a:cubicBezTo>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28" name="Freeform 23">
              <a:extLst>
                <a:ext uri="{FF2B5EF4-FFF2-40B4-BE49-F238E27FC236}">
                  <a16:creationId xmlns:a16="http://schemas.microsoft.com/office/drawing/2014/main" id="{950DC407-E7E2-B23A-3A66-63BD0EEA58C1}"/>
                </a:ext>
              </a:extLst>
            </p:cNvPr>
            <p:cNvSpPr>
              <a:spLocks/>
            </p:cNvSpPr>
            <p:nvPr userDrawn="1"/>
          </p:nvSpPr>
          <p:spPr bwMode="auto">
            <a:xfrm>
              <a:off x="11596688" y="4930775"/>
              <a:ext cx="595313" cy="884238"/>
            </a:xfrm>
            <a:custGeom>
              <a:avLst/>
              <a:gdLst>
                <a:gd name="T0" fmla="*/ 49 w 54"/>
                <a:gd name="T1" fmla="*/ 22 h 80"/>
                <a:gd name="T2" fmla="*/ 44 w 54"/>
                <a:gd name="T3" fmla="*/ 22 h 80"/>
                <a:gd name="T4" fmla="*/ 37 w 54"/>
                <a:gd name="T5" fmla="*/ 8 h 80"/>
                <a:gd name="T6" fmla="*/ 28 w 54"/>
                <a:gd name="T7" fmla="*/ 6 h 80"/>
                <a:gd name="T8" fmla="*/ 16 w 54"/>
                <a:gd name="T9" fmla="*/ 17 h 80"/>
                <a:gd name="T10" fmla="*/ 34 w 54"/>
                <a:gd name="T11" fmla="*/ 34 h 80"/>
                <a:gd name="T12" fmla="*/ 54 w 54"/>
                <a:gd name="T13" fmla="*/ 57 h 80"/>
                <a:gd name="T14" fmla="*/ 24 w 54"/>
                <a:gd name="T15" fmla="*/ 80 h 80"/>
                <a:gd name="T16" fmla="*/ 3 w 54"/>
                <a:gd name="T17" fmla="*/ 77 h 80"/>
                <a:gd name="T18" fmla="*/ 0 w 54"/>
                <a:gd name="T19" fmla="*/ 56 h 80"/>
                <a:gd name="T20" fmla="*/ 6 w 54"/>
                <a:gd name="T21" fmla="*/ 54 h 80"/>
                <a:gd name="T22" fmla="*/ 17 w 54"/>
                <a:gd name="T23" fmla="*/ 72 h 80"/>
                <a:gd name="T24" fmla="*/ 27 w 54"/>
                <a:gd name="T25" fmla="*/ 74 h 80"/>
                <a:gd name="T26" fmla="*/ 39 w 54"/>
                <a:gd name="T27" fmla="*/ 63 h 80"/>
                <a:gd name="T28" fmla="*/ 24 w 54"/>
                <a:gd name="T29" fmla="*/ 47 h 80"/>
                <a:gd name="T30" fmla="*/ 3 w 54"/>
                <a:gd name="T31" fmla="*/ 22 h 80"/>
                <a:gd name="T32" fmla="*/ 31 w 54"/>
                <a:gd name="T33" fmla="*/ 0 h 80"/>
                <a:gd name="T34" fmla="*/ 43 w 54"/>
                <a:gd name="T35" fmla="*/ 1 h 80"/>
                <a:gd name="T36" fmla="*/ 51 w 54"/>
                <a:gd name="T37" fmla="*/ 2 h 80"/>
                <a:gd name="T38" fmla="*/ 49 w 54"/>
                <a:gd name="T39" fmla="*/ 22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54" h="80">
                  <a:moveTo>
                    <a:pt x="49" y="22"/>
                  </a:moveTo>
                  <a:cubicBezTo>
                    <a:pt x="48" y="23"/>
                    <a:pt x="44" y="23"/>
                    <a:pt x="44" y="22"/>
                  </a:cubicBezTo>
                  <a:cubicBezTo>
                    <a:pt x="43" y="14"/>
                    <a:pt x="41" y="10"/>
                    <a:pt x="37" y="8"/>
                  </a:cubicBezTo>
                  <a:cubicBezTo>
                    <a:pt x="35" y="6"/>
                    <a:pt x="32" y="6"/>
                    <a:pt x="28" y="6"/>
                  </a:cubicBezTo>
                  <a:cubicBezTo>
                    <a:pt x="21" y="6"/>
                    <a:pt x="16" y="10"/>
                    <a:pt x="16" y="17"/>
                  </a:cubicBezTo>
                  <a:cubicBezTo>
                    <a:pt x="16" y="23"/>
                    <a:pt x="19" y="27"/>
                    <a:pt x="34" y="34"/>
                  </a:cubicBezTo>
                  <a:cubicBezTo>
                    <a:pt x="50" y="41"/>
                    <a:pt x="54" y="48"/>
                    <a:pt x="54" y="57"/>
                  </a:cubicBezTo>
                  <a:cubicBezTo>
                    <a:pt x="54" y="71"/>
                    <a:pt x="41" y="80"/>
                    <a:pt x="24" y="80"/>
                  </a:cubicBezTo>
                  <a:cubicBezTo>
                    <a:pt x="16" y="80"/>
                    <a:pt x="8" y="79"/>
                    <a:pt x="3" y="77"/>
                  </a:cubicBezTo>
                  <a:cubicBezTo>
                    <a:pt x="2" y="72"/>
                    <a:pt x="0" y="60"/>
                    <a:pt x="0" y="56"/>
                  </a:cubicBezTo>
                  <a:cubicBezTo>
                    <a:pt x="1" y="55"/>
                    <a:pt x="5" y="54"/>
                    <a:pt x="6" y="54"/>
                  </a:cubicBezTo>
                  <a:cubicBezTo>
                    <a:pt x="8" y="64"/>
                    <a:pt x="12" y="69"/>
                    <a:pt x="17" y="72"/>
                  </a:cubicBezTo>
                  <a:cubicBezTo>
                    <a:pt x="20" y="73"/>
                    <a:pt x="24" y="74"/>
                    <a:pt x="27" y="74"/>
                  </a:cubicBezTo>
                  <a:cubicBezTo>
                    <a:pt x="34" y="74"/>
                    <a:pt x="39" y="70"/>
                    <a:pt x="39" y="63"/>
                  </a:cubicBezTo>
                  <a:cubicBezTo>
                    <a:pt x="39" y="57"/>
                    <a:pt x="36" y="53"/>
                    <a:pt x="24" y="47"/>
                  </a:cubicBezTo>
                  <a:cubicBezTo>
                    <a:pt x="8" y="39"/>
                    <a:pt x="3" y="33"/>
                    <a:pt x="3" y="22"/>
                  </a:cubicBezTo>
                  <a:cubicBezTo>
                    <a:pt x="3" y="11"/>
                    <a:pt x="12" y="0"/>
                    <a:pt x="31" y="0"/>
                  </a:cubicBezTo>
                  <a:cubicBezTo>
                    <a:pt x="35" y="0"/>
                    <a:pt x="40" y="0"/>
                    <a:pt x="43" y="1"/>
                  </a:cubicBezTo>
                  <a:cubicBezTo>
                    <a:pt x="47" y="2"/>
                    <a:pt x="50" y="2"/>
                    <a:pt x="51" y="2"/>
                  </a:cubicBezTo>
                  <a:cubicBezTo>
                    <a:pt x="50" y="8"/>
                    <a:pt x="49" y="14"/>
                    <a:pt x="49" y="22"/>
                  </a:cubicBezTo>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29" name="Freeform 24">
              <a:extLst>
                <a:ext uri="{FF2B5EF4-FFF2-40B4-BE49-F238E27FC236}">
                  <a16:creationId xmlns:a16="http://schemas.microsoft.com/office/drawing/2014/main" id="{053F82A4-058B-76A5-74D9-13FB6C929081}"/>
                </a:ext>
              </a:extLst>
            </p:cNvPr>
            <p:cNvSpPr>
              <a:spLocks noEditPoints="1"/>
            </p:cNvSpPr>
            <p:nvPr userDrawn="1"/>
          </p:nvSpPr>
          <p:spPr bwMode="auto">
            <a:xfrm>
              <a:off x="10150475" y="4930775"/>
              <a:ext cx="728663" cy="884238"/>
            </a:xfrm>
            <a:custGeom>
              <a:avLst/>
              <a:gdLst>
                <a:gd name="T0" fmla="*/ 65 w 66"/>
                <a:gd name="T1" fmla="*/ 26 h 80"/>
                <a:gd name="T2" fmla="*/ 38 w 66"/>
                <a:gd name="T3" fmla="*/ 0 h 80"/>
                <a:gd name="T4" fmla="*/ 17 w 66"/>
                <a:gd name="T5" fmla="*/ 6 h 80"/>
                <a:gd name="T6" fmla="*/ 0 w 66"/>
                <a:gd name="T7" fmla="*/ 41 h 80"/>
                <a:gd name="T8" fmla="*/ 11 w 66"/>
                <a:gd name="T9" fmla="*/ 71 h 80"/>
                <a:gd name="T10" fmla="*/ 35 w 66"/>
                <a:gd name="T11" fmla="*/ 80 h 80"/>
                <a:gd name="T12" fmla="*/ 65 w 66"/>
                <a:gd name="T13" fmla="*/ 66 h 80"/>
                <a:gd name="T14" fmla="*/ 66 w 66"/>
                <a:gd name="T15" fmla="*/ 61 h 80"/>
                <a:gd name="T16" fmla="*/ 65 w 66"/>
                <a:gd name="T17" fmla="*/ 60 h 80"/>
                <a:gd name="T18" fmla="*/ 43 w 66"/>
                <a:gd name="T19" fmla="*/ 68 h 80"/>
                <a:gd name="T20" fmla="*/ 23 w 66"/>
                <a:gd name="T21" fmla="*/ 59 h 80"/>
                <a:gd name="T22" fmla="*/ 15 w 66"/>
                <a:gd name="T23" fmla="*/ 40 h 80"/>
                <a:gd name="T24" fmla="*/ 16 w 66"/>
                <a:gd name="T25" fmla="*/ 38 h 80"/>
                <a:gd name="T26" fmla="*/ 64 w 66"/>
                <a:gd name="T27" fmla="*/ 34 h 80"/>
                <a:gd name="T28" fmla="*/ 65 w 66"/>
                <a:gd name="T29" fmla="*/ 26 h 80"/>
                <a:gd name="T30" fmla="*/ 32 w 66"/>
                <a:gd name="T31" fmla="*/ 7 h 80"/>
                <a:gd name="T32" fmla="*/ 50 w 66"/>
                <a:gd name="T33" fmla="*/ 28 h 80"/>
                <a:gd name="T34" fmla="*/ 49 w 66"/>
                <a:gd name="T35" fmla="*/ 29 h 80"/>
                <a:gd name="T36" fmla="*/ 16 w 66"/>
                <a:gd name="T37" fmla="*/ 30 h 80"/>
                <a:gd name="T38" fmla="*/ 15 w 66"/>
                <a:gd name="T39" fmla="*/ 29 h 80"/>
                <a:gd name="T40" fmla="*/ 32 w 66"/>
                <a:gd name="T41" fmla="*/ 7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66" h="80">
                  <a:moveTo>
                    <a:pt x="65" y="26"/>
                  </a:moveTo>
                  <a:cubicBezTo>
                    <a:pt x="63" y="16"/>
                    <a:pt x="56" y="0"/>
                    <a:pt x="38" y="0"/>
                  </a:cubicBezTo>
                  <a:cubicBezTo>
                    <a:pt x="32" y="0"/>
                    <a:pt x="23" y="2"/>
                    <a:pt x="17" y="6"/>
                  </a:cubicBezTo>
                  <a:cubicBezTo>
                    <a:pt x="7" y="13"/>
                    <a:pt x="0" y="24"/>
                    <a:pt x="0" y="41"/>
                  </a:cubicBezTo>
                  <a:cubicBezTo>
                    <a:pt x="0" y="52"/>
                    <a:pt x="3" y="63"/>
                    <a:pt x="11" y="71"/>
                  </a:cubicBezTo>
                  <a:cubicBezTo>
                    <a:pt x="17" y="77"/>
                    <a:pt x="25" y="80"/>
                    <a:pt x="35" y="80"/>
                  </a:cubicBezTo>
                  <a:cubicBezTo>
                    <a:pt x="43" y="80"/>
                    <a:pt x="57" y="76"/>
                    <a:pt x="65" y="66"/>
                  </a:cubicBezTo>
                  <a:cubicBezTo>
                    <a:pt x="66" y="66"/>
                    <a:pt x="66" y="62"/>
                    <a:pt x="66" y="61"/>
                  </a:cubicBezTo>
                  <a:cubicBezTo>
                    <a:pt x="66" y="60"/>
                    <a:pt x="66" y="60"/>
                    <a:pt x="65" y="60"/>
                  </a:cubicBezTo>
                  <a:cubicBezTo>
                    <a:pt x="58" y="66"/>
                    <a:pt x="51" y="68"/>
                    <a:pt x="43" y="68"/>
                  </a:cubicBezTo>
                  <a:cubicBezTo>
                    <a:pt x="35" y="68"/>
                    <a:pt x="28" y="65"/>
                    <a:pt x="23" y="59"/>
                  </a:cubicBezTo>
                  <a:cubicBezTo>
                    <a:pt x="18" y="54"/>
                    <a:pt x="15" y="46"/>
                    <a:pt x="15" y="40"/>
                  </a:cubicBezTo>
                  <a:cubicBezTo>
                    <a:pt x="15" y="39"/>
                    <a:pt x="15" y="38"/>
                    <a:pt x="16" y="38"/>
                  </a:cubicBezTo>
                  <a:cubicBezTo>
                    <a:pt x="31" y="37"/>
                    <a:pt x="55" y="36"/>
                    <a:pt x="64" y="34"/>
                  </a:cubicBezTo>
                  <a:cubicBezTo>
                    <a:pt x="66" y="33"/>
                    <a:pt x="65" y="26"/>
                    <a:pt x="65" y="26"/>
                  </a:cubicBezTo>
                  <a:moveTo>
                    <a:pt x="32" y="7"/>
                  </a:moveTo>
                  <a:cubicBezTo>
                    <a:pt x="42" y="7"/>
                    <a:pt x="49" y="18"/>
                    <a:pt x="50" y="28"/>
                  </a:cubicBezTo>
                  <a:cubicBezTo>
                    <a:pt x="50" y="28"/>
                    <a:pt x="49" y="29"/>
                    <a:pt x="49" y="29"/>
                  </a:cubicBezTo>
                  <a:cubicBezTo>
                    <a:pt x="45" y="30"/>
                    <a:pt x="22" y="31"/>
                    <a:pt x="16" y="30"/>
                  </a:cubicBezTo>
                  <a:cubicBezTo>
                    <a:pt x="16" y="30"/>
                    <a:pt x="15" y="30"/>
                    <a:pt x="15" y="29"/>
                  </a:cubicBezTo>
                  <a:cubicBezTo>
                    <a:pt x="16" y="16"/>
                    <a:pt x="23" y="7"/>
                    <a:pt x="32" y="7"/>
                  </a:cubicBezTo>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30" name="Freeform 25">
              <a:extLst>
                <a:ext uri="{FF2B5EF4-FFF2-40B4-BE49-F238E27FC236}">
                  <a16:creationId xmlns:a16="http://schemas.microsoft.com/office/drawing/2014/main" id="{F7AD150B-C52C-7357-B886-3EBFC6AAE4BE}"/>
                </a:ext>
              </a:extLst>
            </p:cNvPr>
            <p:cNvSpPr>
              <a:spLocks/>
            </p:cNvSpPr>
            <p:nvPr userDrawn="1"/>
          </p:nvSpPr>
          <p:spPr bwMode="auto">
            <a:xfrm>
              <a:off x="5086350" y="4456113"/>
              <a:ext cx="938213" cy="1370013"/>
            </a:xfrm>
            <a:custGeom>
              <a:avLst/>
              <a:gdLst>
                <a:gd name="T0" fmla="*/ 85 w 85"/>
                <a:gd name="T1" fmla="*/ 112 h 124"/>
                <a:gd name="T2" fmla="*/ 76 w 85"/>
                <a:gd name="T3" fmla="*/ 112 h 124"/>
                <a:gd name="T4" fmla="*/ 73 w 85"/>
                <a:gd name="T5" fmla="*/ 105 h 124"/>
                <a:gd name="T6" fmla="*/ 73 w 85"/>
                <a:gd name="T7" fmla="*/ 63 h 124"/>
                <a:gd name="T8" fmla="*/ 73 w 85"/>
                <a:gd name="T9" fmla="*/ 17 h 124"/>
                <a:gd name="T10" fmla="*/ 75 w 85"/>
                <a:gd name="T11" fmla="*/ 3 h 124"/>
                <a:gd name="T12" fmla="*/ 74 w 85"/>
                <a:gd name="T13" fmla="*/ 0 h 124"/>
                <a:gd name="T14" fmla="*/ 43 w 85"/>
                <a:gd name="T15" fmla="*/ 5 h 124"/>
                <a:gd name="T16" fmla="*/ 43 w 85"/>
                <a:gd name="T17" fmla="*/ 10 h 124"/>
                <a:gd name="T18" fmla="*/ 54 w 85"/>
                <a:gd name="T19" fmla="*/ 12 h 124"/>
                <a:gd name="T20" fmla="*/ 58 w 85"/>
                <a:gd name="T21" fmla="*/ 18 h 124"/>
                <a:gd name="T22" fmla="*/ 58 w 85"/>
                <a:gd name="T23" fmla="*/ 43 h 124"/>
                <a:gd name="T24" fmla="*/ 58 w 85"/>
                <a:gd name="T25" fmla="*/ 102 h 124"/>
                <a:gd name="T26" fmla="*/ 56 w 85"/>
                <a:gd name="T27" fmla="*/ 106 h 124"/>
                <a:gd name="T28" fmla="*/ 41 w 85"/>
                <a:gd name="T29" fmla="*/ 111 h 124"/>
                <a:gd name="T30" fmla="*/ 15 w 85"/>
                <a:gd name="T31" fmla="*/ 80 h 124"/>
                <a:gd name="T32" fmla="*/ 43 w 85"/>
                <a:gd name="T33" fmla="*/ 52 h 124"/>
                <a:gd name="T34" fmla="*/ 50 w 85"/>
                <a:gd name="T35" fmla="*/ 52 h 124"/>
                <a:gd name="T36" fmla="*/ 51 w 85"/>
                <a:gd name="T37" fmla="*/ 51 h 124"/>
                <a:gd name="T38" fmla="*/ 48 w 85"/>
                <a:gd name="T39" fmla="*/ 46 h 124"/>
                <a:gd name="T40" fmla="*/ 40 w 85"/>
                <a:gd name="T41" fmla="*/ 45 h 124"/>
                <a:gd name="T42" fmla="*/ 20 w 85"/>
                <a:gd name="T43" fmla="*/ 50 h 124"/>
                <a:gd name="T44" fmla="*/ 0 w 85"/>
                <a:gd name="T45" fmla="*/ 86 h 124"/>
                <a:gd name="T46" fmla="*/ 9 w 85"/>
                <a:gd name="T47" fmla="*/ 113 h 124"/>
                <a:gd name="T48" fmla="*/ 30 w 85"/>
                <a:gd name="T49" fmla="*/ 123 h 124"/>
                <a:gd name="T50" fmla="*/ 57 w 85"/>
                <a:gd name="T51" fmla="*/ 112 h 124"/>
                <a:gd name="T52" fmla="*/ 58 w 85"/>
                <a:gd name="T53" fmla="*/ 113 h 124"/>
                <a:gd name="T54" fmla="*/ 58 w 85"/>
                <a:gd name="T55" fmla="*/ 122 h 124"/>
                <a:gd name="T56" fmla="*/ 59 w 85"/>
                <a:gd name="T57" fmla="*/ 124 h 124"/>
                <a:gd name="T58" fmla="*/ 84 w 85"/>
                <a:gd name="T59" fmla="*/ 117 h 124"/>
                <a:gd name="T60" fmla="*/ 85 w 85"/>
                <a:gd name="T61" fmla="*/ 112 h 1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85" h="124">
                  <a:moveTo>
                    <a:pt x="85" y="112"/>
                  </a:moveTo>
                  <a:cubicBezTo>
                    <a:pt x="82" y="112"/>
                    <a:pt x="79" y="112"/>
                    <a:pt x="76" y="112"/>
                  </a:cubicBezTo>
                  <a:cubicBezTo>
                    <a:pt x="74" y="112"/>
                    <a:pt x="73" y="111"/>
                    <a:pt x="73" y="105"/>
                  </a:cubicBezTo>
                  <a:cubicBezTo>
                    <a:pt x="73" y="101"/>
                    <a:pt x="73" y="86"/>
                    <a:pt x="73" y="63"/>
                  </a:cubicBezTo>
                  <a:cubicBezTo>
                    <a:pt x="73" y="34"/>
                    <a:pt x="73" y="27"/>
                    <a:pt x="73" y="17"/>
                  </a:cubicBezTo>
                  <a:cubicBezTo>
                    <a:pt x="73" y="8"/>
                    <a:pt x="74" y="5"/>
                    <a:pt x="75" y="3"/>
                  </a:cubicBezTo>
                  <a:cubicBezTo>
                    <a:pt x="76" y="2"/>
                    <a:pt x="75" y="0"/>
                    <a:pt x="74" y="0"/>
                  </a:cubicBezTo>
                  <a:cubicBezTo>
                    <a:pt x="68" y="2"/>
                    <a:pt x="56" y="5"/>
                    <a:pt x="43" y="5"/>
                  </a:cubicBezTo>
                  <a:cubicBezTo>
                    <a:pt x="42" y="5"/>
                    <a:pt x="42" y="9"/>
                    <a:pt x="43" y="10"/>
                  </a:cubicBezTo>
                  <a:cubicBezTo>
                    <a:pt x="46" y="10"/>
                    <a:pt x="51" y="11"/>
                    <a:pt x="54" y="12"/>
                  </a:cubicBezTo>
                  <a:cubicBezTo>
                    <a:pt x="57" y="13"/>
                    <a:pt x="57" y="14"/>
                    <a:pt x="58" y="18"/>
                  </a:cubicBezTo>
                  <a:cubicBezTo>
                    <a:pt x="58" y="23"/>
                    <a:pt x="58" y="20"/>
                    <a:pt x="58" y="43"/>
                  </a:cubicBezTo>
                  <a:cubicBezTo>
                    <a:pt x="58" y="51"/>
                    <a:pt x="58" y="97"/>
                    <a:pt x="58" y="102"/>
                  </a:cubicBezTo>
                  <a:cubicBezTo>
                    <a:pt x="58" y="103"/>
                    <a:pt x="57" y="105"/>
                    <a:pt x="56" y="106"/>
                  </a:cubicBezTo>
                  <a:cubicBezTo>
                    <a:pt x="52" y="109"/>
                    <a:pt x="47" y="111"/>
                    <a:pt x="41" y="111"/>
                  </a:cubicBezTo>
                  <a:cubicBezTo>
                    <a:pt x="27" y="111"/>
                    <a:pt x="15" y="100"/>
                    <a:pt x="15" y="80"/>
                  </a:cubicBezTo>
                  <a:cubicBezTo>
                    <a:pt x="17" y="51"/>
                    <a:pt x="43" y="52"/>
                    <a:pt x="43" y="52"/>
                  </a:cubicBezTo>
                  <a:cubicBezTo>
                    <a:pt x="45" y="52"/>
                    <a:pt x="48" y="52"/>
                    <a:pt x="50" y="52"/>
                  </a:cubicBezTo>
                  <a:cubicBezTo>
                    <a:pt x="50" y="52"/>
                    <a:pt x="51" y="51"/>
                    <a:pt x="51" y="51"/>
                  </a:cubicBezTo>
                  <a:cubicBezTo>
                    <a:pt x="51" y="50"/>
                    <a:pt x="50" y="47"/>
                    <a:pt x="48" y="46"/>
                  </a:cubicBezTo>
                  <a:cubicBezTo>
                    <a:pt x="46" y="45"/>
                    <a:pt x="43" y="45"/>
                    <a:pt x="40" y="45"/>
                  </a:cubicBezTo>
                  <a:cubicBezTo>
                    <a:pt x="34" y="45"/>
                    <a:pt x="27" y="46"/>
                    <a:pt x="20" y="50"/>
                  </a:cubicBezTo>
                  <a:cubicBezTo>
                    <a:pt x="10" y="55"/>
                    <a:pt x="0" y="68"/>
                    <a:pt x="0" y="86"/>
                  </a:cubicBezTo>
                  <a:cubicBezTo>
                    <a:pt x="0" y="96"/>
                    <a:pt x="3" y="106"/>
                    <a:pt x="9" y="113"/>
                  </a:cubicBezTo>
                  <a:cubicBezTo>
                    <a:pt x="14" y="119"/>
                    <a:pt x="22" y="123"/>
                    <a:pt x="30" y="123"/>
                  </a:cubicBezTo>
                  <a:cubicBezTo>
                    <a:pt x="36" y="123"/>
                    <a:pt x="48" y="118"/>
                    <a:pt x="57" y="112"/>
                  </a:cubicBezTo>
                  <a:cubicBezTo>
                    <a:pt x="57" y="112"/>
                    <a:pt x="58" y="112"/>
                    <a:pt x="58" y="113"/>
                  </a:cubicBezTo>
                  <a:cubicBezTo>
                    <a:pt x="58" y="115"/>
                    <a:pt x="58" y="120"/>
                    <a:pt x="58" y="122"/>
                  </a:cubicBezTo>
                  <a:cubicBezTo>
                    <a:pt x="58" y="123"/>
                    <a:pt x="59" y="124"/>
                    <a:pt x="59" y="124"/>
                  </a:cubicBezTo>
                  <a:cubicBezTo>
                    <a:pt x="64" y="124"/>
                    <a:pt x="79" y="119"/>
                    <a:pt x="84" y="117"/>
                  </a:cubicBezTo>
                  <a:cubicBezTo>
                    <a:pt x="85" y="116"/>
                    <a:pt x="85" y="113"/>
                    <a:pt x="85" y="112"/>
                  </a:cubicBezTo>
                </a:path>
              </a:pathLst>
            </a:custGeom>
            <a:grpFill/>
            <a:ln>
              <a:noFill/>
            </a:ln>
          </p:spPr>
          <p:txBody>
            <a:bodyPr vert="horz" wrap="square" lIns="91440" tIns="45720" rIns="91440" bIns="45720" numCol="1" anchor="t" anchorCtr="0" compatLnSpc="1">
              <a:prstTxWarp prst="textNoShape">
                <a:avLst/>
              </a:prstTxWarp>
            </a:bodyPr>
            <a:lstStyle/>
            <a:p>
              <a:endParaRPr lang="en-US"/>
            </a:p>
          </p:txBody>
        </p:sp>
      </p:grpSp>
    </p:spTree>
    <p:extLst>
      <p:ext uri="{BB962C8B-B14F-4D97-AF65-F5344CB8AC3E}">
        <p14:creationId xmlns:p14="http://schemas.microsoft.com/office/powerpoint/2010/main" val="4148415620"/>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Profile key info">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CD4689-B352-01A4-EA83-9332F5F93476}"/>
              </a:ext>
            </a:extLst>
          </p:cNvPr>
          <p:cNvSpPr>
            <a:spLocks noGrp="1"/>
          </p:cNvSpPr>
          <p:nvPr>
            <p:ph type="title" hasCustomPrompt="1"/>
          </p:nvPr>
        </p:nvSpPr>
        <p:spPr>
          <a:xfrm>
            <a:off x="4605555" y="827088"/>
            <a:ext cx="5868135" cy="5122862"/>
          </a:xfrm>
        </p:spPr>
        <p:txBody>
          <a:bodyPr anchor="ctr"/>
          <a:lstStyle>
            <a:lvl1pPr algn="ctr">
              <a:lnSpc>
                <a:spcPct val="90000"/>
              </a:lnSpc>
              <a:defRPr sz="6000">
                <a:solidFill>
                  <a:schemeClr val="accent1"/>
                </a:solidFill>
              </a:defRPr>
            </a:lvl1pPr>
          </a:lstStyle>
          <a:p>
            <a:r>
              <a:rPr lang="en-US"/>
              <a:t>Key information or quotations</a:t>
            </a:r>
          </a:p>
        </p:txBody>
      </p:sp>
      <p:grpSp>
        <p:nvGrpSpPr>
          <p:cNvPr id="9" name="Group 8">
            <a:extLst>
              <a:ext uri="{FF2B5EF4-FFF2-40B4-BE49-F238E27FC236}">
                <a16:creationId xmlns:a16="http://schemas.microsoft.com/office/drawing/2014/main" id="{1F21C1F2-6F5D-C5C8-3415-B6243CF99213}"/>
              </a:ext>
            </a:extLst>
          </p:cNvPr>
          <p:cNvGrpSpPr>
            <a:grpSpLocks noChangeAspect="1"/>
          </p:cNvGrpSpPr>
          <p:nvPr userDrawn="1"/>
        </p:nvGrpSpPr>
        <p:grpSpPr>
          <a:xfrm>
            <a:off x="10317600" y="5796000"/>
            <a:ext cx="1332000" cy="523781"/>
            <a:chOff x="0" y="1031875"/>
            <a:chExt cx="12192001" cy="4794251"/>
          </a:xfrm>
          <a:solidFill>
            <a:schemeClr val="bg1"/>
          </a:solidFill>
        </p:grpSpPr>
        <p:sp>
          <p:nvSpPr>
            <p:cNvPr id="10" name="Freeform 5">
              <a:extLst>
                <a:ext uri="{FF2B5EF4-FFF2-40B4-BE49-F238E27FC236}">
                  <a16:creationId xmlns:a16="http://schemas.microsoft.com/office/drawing/2014/main" id="{7EBAEF9C-F632-6302-8B4C-2E0A3668ED70}"/>
                </a:ext>
              </a:extLst>
            </p:cNvPr>
            <p:cNvSpPr>
              <a:spLocks/>
            </p:cNvSpPr>
            <p:nvPr userDrawn="1"/>
          </p:nvSpPr>
          <p:spPr bwMode="auto">
            <a:xfrm>
              <a:off x="5119688" y="1031875"/>
              <a:ext cx="2416175" cy="2706688"/>
            </a:xfrm>
            <a:custGeom>
              <a:avLst/>
              <a:gdLst>
                <a:gd name="T0" fmla="*/ 368 w 1522"/>
                <a:gd name="T1" fmla="*/ 0 h 1705"/>
                <a:gd name="T2" fmla="*/ 0 w 1522"/>
                <a:gd name="T3" fmla="*/ 953 h 1705"/>
                <a:gd name="T4" fmla="*/ 500 w 1522"/>
                <a:gd name="T5" fmla="*/ 953 h 1705"/>
                <a:gd name="T6" fmla="*/ 611 w 1522"/>
                <a:gd name="T7" fmla="*/ 654 h 1705"/>
                <a:gd name="T8" fmla="*/ 1021 w 1522"/>
                <a:gd name="T9" fmla="*/ 1705 h 1705"/>
                <a:gd name="T10" fmla="*/ 1522 w 1522"/>
                <a:gd name="T11" fmla="*/ 1705 h 1705"/>
                <a:gd name="T12" fmla="*/ 869 w 1522"/>
                <a:gd name="T13" fmla="*/ 0 h 1705"/>
                <a:gd name="T14" fmla="*/ 368 w 1522"/>
                <a:gd name="T15" fmla="*/ 0 h 170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522" h="1705">
                  <a:moveTo>
                    <a:pt x="368" y="0"/>
                  </a:moveTo>
                  <a:lnTo>
                    <a:pt x="0" y="953"/>
                  </a:lnTo>
                  <a:lnTo>
                    <a:pt x="500" y="953"/>
                  </a:lnTo>
                  <a:lnTo>
                    <a:pt x="611" y="654"/>
                  </a:lnTo>
                  <a:lnTo>
                    <a:pt x="1021" y="1705"/>
                  </a:lnTo>
                  <a:lnTo>
                    <a:pt x="1522" y="1705"/>
                  </a:lnTo>
                  <a:lnTo>
                    <a:pt x="869" y="0"/>
                  </a:lnTo>
                  <a:lnTo>
                    <a:pt x="368" y="0"/>
                  </a:lnTo>
                  <a:close/>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11" name="Freeform 6">
              <a:extLst>
                <a:ext uri="{FF2B5EF4-FFF2-40B4-BE49-F238E27FC236}">
                  <a16:creationId xmlns:a16="http://schemas.microsoft.com/office/drawing/2014/main" id="{D528C2B0-22FB-A8B6-3550-361612CAC8AB}"/>
                </a:ext>
              </a:extLst>
            </p:cNvPr>
            <p:cNvSpPr>
              <a:spLocks/>
            </p:cNvSpPr>
            <p:nvPr userDrawn="1"/>
          </p:nvSpPr>
          <p:spPr bwMode="auto">
            <a:xfrm>
              <a:off x="4843463" y="3141663"/>
              <a:ext cx="1246188" cy="122238"/>
            </a:xfrm>
            <a:custGeom>
              <a:avLst/>
              <a:gdLst>
                <a:gd name="T0" fmla="*/ 72 w 113"/>
                <a:gd name="T1" fmla="*/ 11 h 11"/>
                <a:gd name="T2" fmla="*/ 83 w 113"/>
                <a:gd name="T3" fmla="*/ 11 h 11"/>
                <a:gd name="T4" fmla="*/ 102 w 113"/>
                <a:gd name="T5" fmla="*/ 7 h 11"/>
                <a:gd name="T6" fmla="*/ 113 w 113"/>
                <a:gd name="T7" fmla="*/ 0 h 11"/>
                <a:gd name="T8" fmla="*/ 4 w 113"/>
                <a:gd name="T9" fmla="*/ 0 h 11"/>
                <a:gd name="T10" fmla="*/ 0 w 113"/>
                <a:gd name="T11" fmla="*/ 11 h 11"/>
                <a:gd name="T12" fmla="*/ 72 w 113"/>
                <a:gd name="T13" fmla="*/ 11 h 11"/>
              </a:gdLst>
              <a:ahLst/>
              <a:cxnLst>
                <a:cxn ang="0">
                  <a:pos x="T0" y="T1"/>
                </a:cxn>
                <a:cxn ang="0">
                  <a:pos x="T2" y="T3"/>
                </a:cxn>
                <a:cxn ang="0">
                  <a:pos x="T4" y="T5"/>
                </a:cxn>
                <a:cxn ang="0">
                  <a:pos x="T6" y="T7"/>
                </a:cxn>
                <a:cxn ang="0">
                  <a:pos x="T8" y="T9"/>
                </a:cxn>
                <a:cxn ang="0">
                  <a:pos x="T10" y="T11"/>
                </a:cxn>
                <a:cxn ang="0">
                  <a:pos x="T12" y="T13"/>
                </a:cxn>
              </a:cxnLst>
              <a:rect l="0" t="0" r="r" b="b"/>
              <a:pathLst>
                <a:path w="113" h="11">
                  <a:moveTo>
                    <a:pt x="72" y="11"/>
                  </a:moveTo>
                  <a:cubicBezTo>
                    <a:pt x="83" y="11"/>
                    <a:pt x="83" y="11"/>
                    <a:pt x="83" y="11"/>
                  </a:cubicBezTo>
                  <a:cubicBezTo>
                    <a:pt x="90" y="11"/>
                    <a:pt x="96" y="10"/>
                    <a:pt x="102" y="7"/>
                  </a:cubicBezTo>
                  <a:cubicBezTo>
                    <a:pt x="106" y="6"/>
                    <a:pt x="110" y="3"/>
                    <a:pt x="113" y="0"/>
                  </a:cubicBezTo>
                  <a:cubicBezTo>
                    <a:pt x="4" y="0"/>
                    <a:pt x="4" y="0"/>
                    <a:pt x="4" y="0"/>
                  </a:cubicBezTo>
                  <a:cubicBezTo>
                    <a:pt x="0" y="11"/>
                    <a:pt x="0" y="11"/>
                    <a:pt x="0" y="11"/>
                  </a:cubicBezTo>
                  <a:cubicBezTo>
                    <a:pt x="72" y="11"/>
                    <a:pt x="72" y="11"/>
                    <a:pt x="72" y="11"/>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12" name="Freeform 7">
              <a:extLst>
                <a:ext uri="{FF2B5EF4-FFF2-40B4-BE49-F238E27FC236}">
                  <a16:creationId xmlns:a16="http://schemas.microsoft.com/office/drawing/2014/main" id="{52230A98-3DC4-650C-3470-32F85E1409C9}"/>
                </a:ext>
              </a:extLst>
            </p:cNvPr>
            <p:cNvSpPr>
              <a:spLocks/>
            </p:cNvSpPr>
            <p:nvPr userDrawn="1"/>
          </p:nvSpPr>
          <p:spPr bwMode="auto">
            <a:xfrm>
              <a:off x="4932363" y="2898775"/>
              <a:ext cx="1290638" cy="122238"/>
            </a:xfrm>
            <a:custGeom>
              <a:avLst/>
              <a:gdLst>
                <a:gd name="T0" fmla="*/ 116 w 117"/>
                <a:gd name="T1" fmla="*/ 3 h 11"/>
                <a:gd name="T2" fmla="*/ 117 w 117"/>
                <a:gd name="T3" fmla="*/ 0 h 11"/>
                <a:gd name="T4" fmla="*/ 4 w 117"/>
                <a:gd name="T5" fmla="*/ 0 h 11"/>
                <a:gd name="T6" fmla="*/ 0 w 117"/>
                <a:gd name="T7" fmla="*/ 11 h 11"/>
                <a:gd name="T8" fmla="*/ 113 w 117"/>
                <a:gd name="T9" fmla="*/ 11 h 11"/>
                <a:gd name="T10" fmla="*/ 116 w 117"/>
                <a:gd name="T11" fmla="*/ 3 h 11"/>
              </a:gdLst>
              <a:ahLst/>
              <a:cxnLst>
                <a:cxn ang="0">
                  <a:pos x="T0" y="T1"/>
                </a:cxn>
                <a:cxn ang="0">
                  <a:pos x="T2" y="T3"/>
                </a:cxn>
                <a:cxn ang="0">
                  <a:pos x="T4" y="T5"/>
                </a:cxn>
                <a:cxn ang="0">
                  <a:pos x="T6" y="T7"/>
                </a:cxn>
                <a:cxn ang="0">
                  <a:pos x="T8" y="T9"/>
                </a:cxn>
                <a:cxn ang="0">
                  <a:pos x="T10" y="T11"/>
                </a:cxn>
              </a:cxnLst>
              <a:rect l="0" t="0" r="r" b="b"/>
              <a:pathLst>
                <a:path w="117" h="11">
                  <a:moveTo>
                    <a:pt x="116" y="3"/>
                  </a:moveTo>
                  <a:cubicBezTo>
                    <a:pt x="117" y="2"/>
                    <a:pt x="117" y="1"/>
                    <a:pt x="117" y="0"/>
                  </a:cubicBezTo>
                  <a:cubicBezTo>
                    <a:pt x="4" y="0"/>
                    <a:pt x="4" y="0"/>
                    <a:pt x="4" y="0"/>
                  </a:cubicBezTo>
                  <a:cubicBezTo>
                    <a:pt x="0" y="11"/>
                    <a:pt x="0" y="11"/>
                    <a:pt x="0" y="11"/>
                  </a:cubicBezTo>
                  <a:cubicBezTo>
                    <a:pt x="113" y="11"/>
                    <a:pt x="113" y="11"/>
                    <a:pt x="113" y="11"/>
                  </a:cubicBezTo>
                  <a:cubicBezTo>
                    <a:pt x="115" y="9"/>
                    <a:pt x="116" y="6"/>
                    <a:pt x="116" y="3"/>
                  </a:cubicBezTo>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13" name="Freeform 8">
              <a:extLst>
                <a:ext uri="{FF2B5EF4-FFF2-40B4-BE49-F238E27FC236}">
                  <a16:creationId xmlns:a16="http://schemas.microsoft.com/office/drawing/2014/main" id="{4D6B1796-E7E9-99B6-62B0-4037A299AA18}"/>
                </a:ext>
              </a:extLst>
            </p:cNvPr>
            <p:cNvSpPr>
              <a:spLocks/>
            </p:cNvSpPr>
            <p:nvPr userDrawn="1"/>
          </p:nvSpPr>
          <p:spPr bwMode="auto">
            <a:xfrm>
              <a:off x="5019675" y="2667000"/>
              <a:ext cx="1181100" cy="120650"/>
            </a:xfrm>
            <a:custGeom>
              <a:avLst/>
              <a:gdLst>
                <a:gd name="T0" fmla="*/ 104 w 107"/>
                <a:gd name="T1" fmla="*/ 6 h 11"/>
                <a:gd name="T2" fmla="*/ 85 w 107"/>
                <a:gd name="T3" fmla="*/ 0 h 11"/>
                <a:gd name="T4" fmla="*/ 77 w 107"/>
                <a:gd name="T5" fmla="*/ 0 h 11"/>
                <a:gd name="T6" fmla="*/ 5 w 107"/>
                <a:gd name="T7" fmla="*/ 0 h 11"/>
                <a:gd name="T8" fmla="*/ 0 w 107"/>
                <a:gd name="T9" fmla="*/ 11 h 11"/>
                <a:gd name="T10" fmla="*/ 107 w 107"/>
                <a:gd name="T11" fmla="*/ 11 h 11"/>
                <a:gd name="T12" fmla="*/ 104 w 107"/>
                <a:gd name="T13" fmla="*/ 6 h 11"/>
              </a:gdLst>
              <a:ahLst/>
              <a:cxnLst>
                <a:cxn ang="0">
                  <a:pos x="T0" y="T1"/>
                </a:cxn>
                <a:cxn ang="0">
                  <a:pos x="T2" y="T3"/>
                </a:cxn>
                <a:cxn ang="0">
                  <a:pos x="T4" y="T5"/>
                </a:cxn>
                <a:cxn ang="0">
                  <a:pos x="T6" y="T7"/>
                </a:cxn>
                <a:cxn ang="0">
                  <a:pos x="T8" y="T9"/>
                </a:cxn>
                <a:cxn ang="0">
                  <a:pos x="T10" y="T11"/>
                </a:cxn>
                <a:cxn ang="0">
                  <a:pos x="T12" y="T13"/>
                </a:cxn>
              </a:cxnLst>
              <a:rect l="0" t="0" r="r" b="b"/>
              <a:pathLst>
                <a:path w="107" h="11">
                  <a:moveTo>
                    <a:pt x="104" y="6"/>
                  </a:moveTo>
                  <a:cubicBezTo>
                    <a:pt x="100" y="2"/>
                    <a:pt x="94" y="0"/>
                    <a:pt x="85" y="0"/>
                  </a:cubicBezTo>
                  <a:cubicBezTo>
                    <a:pt x="77" y="0"/>
                    <a:pt x="77" y="0"/>
                    <a:pt x="77" y="0"/>
                  </a:cubicBezTo>
                  <a:cubicBezTo>
                    <a:pt x="5" y="0"/>
                    <a:pt x="5" y="0"/>
                    <a:pt x="5" y="0"/>
                  </a:cubicBezTo>
                  <a:cubicBezTo>
                    <a:pt x="0" y="11"/>
                    <a:pt x="0" y="11"/>
                    <a:pt x="0" y="11"/>
                  </a:cubicBezTo>
                  <a:cubicBezTo>
                    <a:pt x="107" y="11"/>
                    <a:pt x="107" y="11"/>
                    <a:pt x="107" y="11"/>
                  </a:cubicBezTo>
                  <a:cubicBezTo>
                    <a:pt x="107" y="9"/>
                    <a:pt x="106" y="8"/>
                    <a:pt x="104" y="6"/>
                  </a:cubicBezTo>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14" name="Freeform 9">
              <a:extLst>
                <a:ext uri="{FF2B5EF4-FFF2-40B4-BE49-F238E27FC236}">
                  <a16:creationId xmlns:a16="http://schemas.microsoft.com/office/drawing/2014/main" id="{0DF7FA93-0819-4BF8-30B0-444D87B2E71C}"/>
                </a:ext>
              </a:extLst>
            </p:cNvPr>
            <p:cNvSpPr>
              <a:spLocks/>
            </p:cNvSpPr>
            <p:nvPr userDrawn="1"/>
          </p:nvSpPr>
          <p:spPr bwMode="auto">
            <a:xfrm>
              <a:off x="4754563" y="3384550"/>
              <a:ext cx="839788" cy="111125"/>
            </a:xfrm>
            <a:custGeom>
              <a:avLst/>
              <a:gdLst>
                <a:gd name="T0" fmla="*/ 529 w 529"/>
                <a:gd name="T1" fmla="*/ 0 h 70"/>
                <a:gd name="T2" fmla="*/ 28 w 529"/>
                <a:gd name="T3" fmla="*/ 0 h 70"/>
                <a:gd name="T4" fmla="*/ 0 w 529"/>
                <a:gd name="T5" fmla="*/ 70 h 70"/>
                <a:gd name="T6" fmla="*/ 501 w 529"/>
                <a:gd name="T7" fmla="*/ 70 h 70"/>
                <a:gd name="T8" fmla="*/ 529 w 529"/>
                <a:gd name="T9" fmla="*/ 0 h 70"/>
              </a:gdLst>
              <a:ahLst/>
              <a:cxnLst>
                <a:cxn ang="0">
                  <a:pos x="T0" y="T1"/>
                </a:cxn>
                <a:cxn ang="0">
                  <a:pos x="T2" y="T3"/>
                </a:cxn>
                <a:cxn ang="0">
                  <a:pos x="T4" y="T5"/>
                </a:cxn>
                <a:cxn ang="0">
                  <a:pos x="T6" y="T7"/>
                </a:cxn>
                <a:cxn ang="0">
                  <a:pos x="T8" y="T9"/>
                </a:cxn>
              </a:cxnLst>
              <a:rect l="0" t="0" r="r" b="b"/>
              <a:pathLst>
                <a:path w="529" h="70">
                  <a:moveTo>
                    <a:pt x="529" y="0"/>
                  </a:moveTo>
                  <a:lnTo>
                    <a:pt x="28" y="0"/>
                  </a:lnTo>
                  <a:lnTo>
                    <a:pt x="0" y="70"/>
                  </a:lnTo>
                  <a:lnTo>
                    <a:pt x="501" y="70"/>
                  </a:lnTo>
                  <a:lnTo>
                    <a:pt x="529" y="0"/>
                  </a:lnTo>
                  <a:close/>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15" name="Freeform 10">
              <a:extLst>
                <a:ext uri="{FF2B5EF4-FFF2-40B4-BE49-F238E27FC236}">
                  <a16:creationId xmlns:a16="http://schemas.microsoft.com/office/drawing/2014/main" id="{457FACE9-CED0-D3CE-ED80-201BCD282505}"/>
                </a:ext>
              </a:extLst>
            </p:cNvPr>
            <p:cNvSpPr>
              <a:spLocks/>
            </p:cNvSpPr>
            <p:nvPr userDrawn="1"/>
          </p:nvSpPr>
          <p:spPr bwMode="auto">
            <a:xfrm>
              <a:off x="4656138" y="3616325"/>
              <a:ext cx="849313" cy="122238"/>
            </a:xfrm>
            <a:custGeom>
              <a:avLst/>
              <a:gdLst>
                <a:gd name="T0" fmla="*/ 535 w 535"/>
                <a:gd name="T1" fmla="*/ 0 h 77"/>
                <a:gd name="T2" fmla="*/ 28 w 535"/>
                <a:gd name="T3" fmla="*/ 0 h 77"/>
                <a:gd name="T4" fmla="*/ 0 w 535"/>
                <a:gd name="T5" fmla="*/ 77 h 77"/>
                <a:gd name="T6" fmla="*/ 507 w 535"/>
                <a:gd name="T7" fmla="*/ 77 h 77"/>
                <a:gd name="T8" fmla="*/ 535 w 535"/>
                <a:gd name="T9" fmla="*/ 0 h 77"/>
              </a:gdLst>
              <a:ahLst/>
              <a:cxnLst>
                <a:cxn ang="0">
                  <a:pos x="T0" y="T1"/>
                </a:cxn>
                <a:cxn ang="0">
                  <a:pos x="T2" y="T3"/>
                </a:cxn>
                <a:cxn ang="0">
                  <a:pos x="T4" y="T5"/>
                </a:cxn>
                <a:cxn ang="0">
                  <a:pos x="T6" y="T7"/>
                </a:cxn>
                <a:cxn ang="0">
                  <a:pos x="T8" y="T9"/>
                </a:cxn>
              </a:cxnLst>
              <a:rect l="0" t="0" r="r" b="b"/>
              <a:pathLst>
                <a:path w="535" h="77">
                  <a:moveTo>
                    <a:pt x="535" y="0"/>
                  </a:moveTo>
                  <a:lnTo>
                    <a:pt x="28" y="0"/>
                  </a:lnTo>
                  <a:lnTo>
                    <a:pt x="0" y="77"/>
                  </a:lnTo>
                  <a:lnTo>
                    <a:pt x="507" y="77"/>
                  </a:lnTo>
                  <a:lnTo>
                    <a:pt x="535" y="0"/>
                  </a:lnTo>
                  <a:close/>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16" name="Freeform 11">
              <a:extLst>
                <a:ext uri="{FF2B5EF4-FFF2-40B4-BE49-F238E27FC236}">
                  <a16:creationId xmlns:a16="http://schemas.microsoft.com/office/drawing/2014/main" id="{6D823284-CE22-D55A-0CB7-ABC6C13E0FDA}"/>
                </a:ext>
              </a:extLst>
            </p:cNvPr>
            <p:cNvSpPr>
              <a:spLocks noEditPoints="1"/>
            </p:cNvSpPr>
            <p:nvPr userDrawn="1"/>
          </p:nvSpPr>
          <p:spPr bwMode="auto">
            <a:xfrm>
              <a:off x="4292600" y="4930775"/>
              <a:ext cx="727075" cy="884238"/>
            </a:xfrm>
            <a:custGeom>
              <a:avLst/>
              <a:gdLst>
                <a:gd name="T0" fmla="*/ 64 w 66"/>
                <a:gd name="T1" fmla="*/ 26 h 80"/>
                <a:gd name="T2" fmla="*/ 37 w 66"/>
                <a:gd name="T3" fmla="*/ 0 h 80"/>
                <a:gd name="T4" fmla="*/ 17 w 66"/>
                <a:gd name="T5" fmla="*/ 6 h 80"/>
                <a:gd name="T6" fmla="*/ 0 w 66"/>
                <a:gd name="T7" fmla="*/ 41 h 80"/>
                <a:gd name="T8" fmla="*/ 11 w 66"/>
                <a:gd name="T9" fmla="*/ 71 h 80"/>
                <a:gd name="T10" fmla="*/ 34 w 66"/>
                <a:gd name="T11" fmla="*/ 80 h 80"/>
                <a:gd name="T12" fmla="*/ 65 w 66"/>
                <a:gd name="T13" fmla="*/ 66 h 80"/>
                <a:gd name="T14" fmla="*/ 66 w 66"/>
                <a:gd name="T15" fmla="*/ 61 h 80"/>
                <a:gd name="T16" fmla="*/ 65 w 66"/>
                <a:gd name="T17" fmla="*/ 60 h 80"/>
                <a:gd name="T18" fmla="*/ 43 w 66"/>
                <a:gd name="T19" fmla="*/ 68 h 80"/>
                <a:gd name="T20" fmla="*/ 22 w 66"/>
                <a:gd name="T21" fmla="*/ 59 h 80"/>
                <a:gd name="T22" fmla="*/ 14 w 66"/>
                <a:gd name="T23" fmla="*/ 40 h 80"/>
                <a:gd name="T24" fmla="*/ 15 w 66"/>
                <a:gd name="T25" fmla="*/ 38 h 80"/>
                <a:gd name="T26" fmla="*/ 64 w 66"/>
                <a:gd name="T27" fmla="*/ 34 h 80"/>
                <a:gd name="T28" fmla="*/ 64 w 66"/>
                <a:gd name="T29" fmla="*/ 26 h 80"/>
                <a:gd name="T30" fmla="*/ 32 w 66"/>
                <a:gd name="T31" fmla="*/ 7 h 80"/>
                <a:gd name="T32" fmla="*/ 49 w 66"/>
                <a:gd name="T33" fmla="*/ 28 h 80"/>
                <a:gd name="T34" fmla="*/ 48 w 66"/>
                <a:gd name="T35" fmla="*/ 29 h 80"/>
                <a:gd name="T36" fmla="*/ 16 w 66"/>
                <a:gd name="T37" fmla="*/ 30 h 80"/>
                <a:gd name="T38" fmla="*/ 15 w 66"/>
                <a:gd name="T39" fmla="*/ 29 h 80"/>
                <a:gd name="T40" fmla="*/ 32 w 66"/>
                <a:gd name="T41" fmla="*/ 7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66" h="80">
                  <a:moveTo>
                    <a:pt x="64" y="26"/>
                  </a:moveTo>
                  <a:cubicBezTo>
                    <a:pt x="62" y="16"/>
                    <a:pt x="56" y="0"/>
                    <a:pt x="37" y="0"/>
                  </a:cubicBezTo>
                  <a:cubicBezTo>
                    <a:pt x="31" y="0"/>
                    <a:pt x="23" y="2"/>
                    <a:pt x="17" y="6"/>
                  </a:cubicBezTo>
                  <a:cubicBezTo>
                    <a:pt x="7" y="13"/>
                    <a:pt x="0" y="24"/>
                    <a:pt x="0" y="41"/>
                  </a:cubicBezTo>
                  <a:cubicBezTo>
                    <a:pt x="0" y="52"/>
                    <a:pt x="3" y="63"/>
                    <a:pt x="11" y="71"/>
                  </a:cubicBezTo>
                  <a:cubicBezTo>
                    <a:pt x="17" y="77"/>
                    <a:pt x="24" y="80"/>
                    <a:pt x="34" y="80"/>
                  </a:cubicBezTo>
                  <a:cubicBezTo>
                    <a:pt x="43" y="80"/>
                    <a:pt x="56" y="76"/>
                    <a:pt x="65" y="66"/>
                  </a:cubicBezTo>
                  <a:cubicBezTo>
                    <a:pt x="65" y="66"/>
                    <a:pt x="66" y="62"/>
                    <a:pt x="66" y="61"/>
                  </a:cubicBezTo>
                  <a:cubicBezTo>
                    <a:pt x="65" y="60"/>
                    <a:pt x="65" y="60"/>
                    <a:pt x="65" y="60"/>
                  </a:cubicBezTo>
                  <a:cubicBezTo>
                    <a:pt x="58" y="66"/>
                    <a:pt x="51" y="68"/>
                    <a:pt x="43" y="68"/>
                  </a:cubicBezTo>
                  <a:cubicBezTo>
                    <a:pt x="34" y="68"/>
                    <a:pt x="28" y="65"/>
                    <a:pt x="22" y="59"/>
                  </a:cubicBezTo>
                  <a:cubicBezTo>
                    <a:pt x="18" y="54"/>
                    <a:pt x="15" y="46"/>
                    <a:pt x="14" y="40"/>
                  </a:cubicBezTo>
                  <a:cubicBezTo>
                    <a:pt x="14" y="39"/>
                    <a:pt x="15" y="38"/>
                    <a:pt x="15" y="38"/>
                  </a:cubicBezTo>
                  <a:cubicBezTo>
                    <a:pt x="31" y="37"/>
                    <a:pt x="54" y="36"/>
                    <a:pt x="64" y="34"/>
                  </a:cubicBezTo>
                  <a:cubicBezTo>
                    <a:pt x="65" y="33"/>
                    <a:pt x="64" y="26"/>
                    <a:pt x="64" y="26"/>
                  </a:cubicBezTo>
                  <a:moveTo>
                    <a:pt x="32" y="7"/>
                  </a:moveTo>
                  <a:cubicBezTo>
                    <a:pt x="42" y="7"/>
                    <a:pt x="48" y="18"/>
                    <a:pt x="49" y="28"/>
                  </a:cubicBezTo>
                  <a:cubicBezTo>
                    <a:pt x="49" y="28"/>
                    <a:pt x="49" y="29"/>
                    <a:pt x="48" y="29"/>
                  </a:cubicBezTo>
                  <a:cubicBezTo>
                    <a:pt x="44" y="30"/>
                    <a:pt x="22" y="31"/>
                    <a:pt x="16" y="30"/>
                  </a:cubicBezTo>
                  <a:cubicBezTo>
                    <a:pt x="15" y="30"/>
                    <a:pt x="15" y="30"/>
                    <a:pt x="15" y="29"/>
                  </a:cubicBezTo>
                  <a:cubicBezTo>
                    <a:pt x="16" y="16"/>
                    <a:pt x="22" y="7"/>
                    <a:pt x="32" y="7"/>
                  </a:cubicBezTo>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17" name="Freeform 12">
              <a:extLst>
                <a:ext uri="{FF2B5EF4-FFF2-40B4-BE49-F238E27FC236}">
                  <a16:creationId xmlns:a16="http://schemas.microsoft.com/office/drawing/2014/main" id="{4CE4C82D-10F1-194D-FCEF-568BAF0E3D30}"/>
                </a:ext>
              </a:extLst>
            </p:cNvPr>
            <p:cNvSpPr>
              <a:spLocks noEditPoints="1"/>
            </p:cNvSpPr>
            <p:nvPr userDrawn="1"/>
          </p:nvSpPr>
          <p:spPr bwMode="auto">
            <a:xfrm>
              <a:off x="0" y="4489450"/>
              <a:ext cx="1268413" cy="1314450"/>
            </a:xfrm>
            <a:custGeom>
              <a:avLst/>
              <a:gdLst>
                <a:gd name="T0" fmla="*/ 17 w 115"/>
                <a:gd name="T1" fmla="*/ 95 h 119"/>
                <a:gd name="T2" fmla="*/ 49 w 115"/>
                <a:gd name="T3" fmla="*/ 11 h 119"/>
                <a:gd name="T4" fmla="*/ 52 w 115"/>
                <a:gd name="T5" fmla="*/ 0 h 119"/>
                <a:gd name="T6" fmla="*/ 59 w 115"/>
                <a:gd name="T7" fmla="*/ 0 h 119"/>
                <a:gd name="T8" fmla="*/ 65 w 115"/>
                <a:gd name="T9" fmla="*/ 0 h 119"/>
                <a:gd name="T10" fmla="*/ 68 w 115"/>
                <a:gd name="T11" fmla="*/ 10 h 119"/>
                <a:gd name="T12" fmla="*/ 100 w 115"/>
                <a:gd name="T13" fmla="*/ 98 h 119"/>
                <a:gd name="T14" fmla="*/ 114 w 115"/>
                <a:gd name="T15" fmla="*/ 113 h 119"/>
                <a:gd name="T16" fmla="*/ 114 w 115"/>
                <a:gd name="T17" fmla="*/ 119 h 119"/>
                <a:gd name="T18" fmla="*/ 97 w 115"/>
                <a:gd name="T19" fmla="*/ 118 h 119"/>
                <a:gd name="T20" fmla="*/ 76 w 115"/>
                <a:gd name="T21" fmla="*/ 119 h 119"/>
                <a:gd name="T22" fmla="*/ 76 w 115"/>
                <a:gd name="T23" fmla="*/ 113 h 119"/>
                <a:gd name="T24" fmla="*/ 82 w 115"/>
                <a:gd name="T25" fmla="*/ 111 h 119"/>
                <a:gd name="T26" fmla="*/ 84 w 115"/>
                <a:gd name="T27" fmla="*/ 106 h 119"/>
                <a:gd name="T28" fmla="*/ 73 w 115"/>
                <a:gd name="T29" fmla="*/ 73 h 119"/>
                <a:gd name="T30" fmla="*/ 71 w 115"/>
                <a:gd name="T31" fmla="*/ 72 h 119"/>
                <a:gd name="T32" fmla="*/ 53 w 115"/>
                <a:gd name="T33" fmla="*/ 72 h 119"/>
                <a:gd name="T34" fmla="*/ 37 w 115"/>
                <a:gd name="T35" fmla="*/ 72 h 119"/>
                <a:gd name="T36" fmla="*/ 35 w 115"/>
                <a:gd name="T37" fmla="*/ 74 h 119"/>
                <a:gd name="T38" fmla="*/ 25 w 115"/>
                <a:gd name="T39" fmla="*/ 105 h 119"/>
                <a:gd name="T40" fmla="*/ 29 w 115"/>
                <a:gd name="T41" fmla="*/ 112 h 119"/>
                <a:gd name="T42" fmla="*/ 36 w 115"/>
                <a:gd name="T43" fmla="*/ 113 h 119"/>
                <a:gd name="T44" fmla="*/ 36 w 115"/>
                <a:gd name="T45" fmla="*/ 119 h 119"/>
                <a:gd name="T46" fmla="*/ 15 w 115"/>
                <a:gd name="T47" fmla="*/ 118 h 119"/>
                <a:gd name="T48" fmla="*/ 1 w 115"/>
                <a:gd name="T49" fmla="*/ 119 h 119"/>
                <a:gd name="T50" fmla="*/ 1 w 115"/>
                <a:gd name="T51" fmla="*/ 113 h 119"/>
                <a:gd name="T52" fmla="*/ 17 w 115"/>
                <a:gd name="T53" fmla="*/ 95 h 119"/>
                <a:gd name="T54" fmla="*/ 54 w 115"/>
                <a:gd name="T55" fmla="*/ 20 h 119"/>
                <a:gd name="T56" fmla="*/ 39 w 115"/>
                <a:gd name="T57" fmla="*/ 62 h 119"/>
                <a:gd name="T58" fmla="*/ 40 w 115"/>
                <a:gd name="T59" fmla="*/ 63 h 119"/>
                <a:gd name="T60" fmla="*/ 56 w 115"/>
                <a:gd name="T61" fmla="*/ 63 h 119"/>
                <a:gd name="T62" fmla="*/ 68 w 115"/>
                <a:gd name="T63" fmla="*/ 63 h 119"/>
                <a:gd name="T64" fmla="*/ 69 w 115"/>
                <a:gd name="T65" fmla="*/ 61 h 119"/>
                <a:gd name="T66" fmla="*/ 55 w 115"/>
                <a:gd name="T67" fmla="*/ 20 h 119"/>
                <a:gd name="T68" fmla="*/ 54 w 115"/>
                <a:gd name="T69" fmla="*/ 20 h 1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115" h="119">
                  <a:moveTo>
                    <a:pt x="17" y="95"/>
                  </a:moveTo>
                  <a:cubicBezTo>
                    <a:pt x="27" y="72"/>
                    <a:pt x="45" y="23"/>
                    <a:pt x="49" y="11"/>
                  </a:cubicBezTo>
                  <a:cubicBezTo>
                    <a:pt x="51" y="7"/>
                    <a:pt x="52" y="3"/>
                    <a:pt x="52" y="0"/>
                  </a:cubicBezTo>
                  <a:cubicBezTo>
                    <a:pt x="53" y="0"/>
                    <a:pt x="56" y="0"/>
                    <a:pt x="59" y="0"/>
                  </a:cubicBezTo>
                  <a:cubicBezTo>
                    <a:pt x="63" y="0"/>
                    <a:pt x="65" y="0"/>
                    <a:pt x="65" y="0"/>
                  </a:cubicBezTo>
                  <a:cubicBezTo>
                    <a:pt x="66" y="3"/>
                    <a:pt x="67" y="7"/>
                    <a:pt x="68" y="10"/>
                  </a:cubicBezTo>
                  <a:cubicBezTo>
                    <a:pt x="72" y="21"/>
                    <a:pt x="93" y="82"/>
                    <a:pt x="100" y="98"/>
                  </a:cubicBezTo>
                  <a:cubicBezTo>
                    <a:pt x="106" y="111"/>
                    <a:pt x="105" y="112"/>
                    <a:pt x="114" y="113"/>
                  </a:cubicBezTo>
                  <a:cubicBezTo>
                    <a:pt x="115" y="113"/>
                    <a:pt x="114" y="118"/>
                    <a:pt x="114" y="119"/>
                  </a:cubicBezTo>
                  <a:cubicBezTo>
                    <a:pt x="109" y="119"/>
                    <a:pt x="106" y="118"/>
                    <a:pt x="97" y="118"/>
                  </a:cubicBezTo>
                  <a:cubicBezTo>
                    <a:pt x="88" y="118"/>
                    <a:pt x="80" y="119"/>
                    <a:pt x="76" y="119"/>
                  </a:cubicBezTo>
                  <a:cubicBezTo>
                    <a:pt x="76" y="118"/>
                    <a:pt x="75" y="114"/>
                    <a:pt x="76" y="113"/>
                  </a:cubicBezTo>
                  <a:cubicBezTo>
                    <a:pt x="80" y="113"/>
                    <a:pt x="80" y="113"/>
                    <a:pt x="82" y="111"/>
                  </a:cubicBezTo>
                  <a:cubicBezTo>
                    <a:pt x="84" y="109"/>
                    <a:pt x="85" y="108"/>
                    <a:pt x="84" y="106"/>
                  </a:cubicBezTo>
                  <a:cubicBezTo>
                    <a:pt x="82" y="98"/>
                    <a:pt x="76" y="82"/>
                    <a:pt x="73" y="73"/>
                  </a:cubicBezTo>
                  <a:cubicBezTo>
                    <a:pt x="73" y="73"/>
                    <a:pt x="71" y="72"/>
                    <a:pt x="71" y="72"/>
                  </a:cubicBezTo>
                  <a:cubicBezTo>
                    <a:pt x="68" y="72"/>
                    <a:pt x="62" y="72"/>
                    <a:pt x="53" y="72"/>
                  </a:cubicBezTo>
                  <a:cubicBezTo>
                    <a:pt x="41" y="72"/>
                    <a:pt x="39" y="72"/>
                    <a:pt x="37" y="72"/>
                  </a:cubicBezTo>
                  <a:cubicBezTo>
                    <a:pt x="36" y="72"/>
                    <a:pt x="35" y="73"/>
                    <a:pt x="35" y="74"/>
                  </a:cubicBezTo>
                  <a:cubicBezTo>
                    <a:pt x="31" y="84"/>
                    <a:pt x="25" y="100"/>
                    <a:pt x="25" y="105"/>
                  </a:cubicBezTo>
                  <a:cubicBezTo>
                    <a:pt x="25" y="108"/>
                    <a:pt x="25" y="111"/>
                    <a:pt x="29" y="112"/>
                  </a:cubicBezTo>
                  <a:cubicBezTo>
                    <a:pt x="32" y="112"/>
                    <a:pt x="33" y="113"/>
                    <a:pt x="36" y="113"/>
                  </a:cubicBezTo>
                  <a:cubicBezTo>
                    <a:pt x="37" y="113"/>
                    <a:pt x="36" y="118"/>
                    <a:pt x="36" y="119"/>
                  </a:cubicBezTo>
                  <a:cubicBezTo>
                    <a:pt x="32" y="119"/>
                    <a:pt x="26" y="118"/>
                    <a:pt x="15" y="118"/>
                  </a:cubicBezTo>
                  <a:cubicBezTo>
                    <a:pt x="4" y="118"/>
                    <a:pt x="5" y="119"/>
                    <a:pt x="1" y="119"/>
                  </a:cubicBezTo>
                  <a:cubicBezTo>
                    <a:pt x="0" y="118"/>
                    <a:pt x="0" y="113"/>
                    <a:pt x="1" y="113"/>
                  </a:cubicBezTo>
                  <a:cubicBezTo>
                    <a:pt x="11" y="112"/>
                    <a:pt x="11" y="110"/>
                    <a:pt x="17" y="95"/>
                  </a:cubicBezTo>
                  <a:moveTo>
                    <a:pt x="54" y="20"/>
                  </a:moveTo>
                  <a:cubicBezTo>
                    <a:pt x="51" y="30"/>
                    <a:pt x="43" y="52"/>
                    <a:pt x="39" y="62"/>
                  </a:cubicBezTo>
                  <a:cubicBezTo>
                    <a:pt x="39" y="62"/>
                    <a:pt x="40" y="63"/>
                    <a:pt x="40" y="63"/>
                  </a:cubicBezTo>
                  <a:cubicBezTo>
                    <a:pt x="42" y="63"/>
                    <a:pt x="48" y="63"/>
                    <a:pt x="56" y="63"/>
                  </a:cubicBezTo>
                  <a:cubicBezTo>
                    <a:pt x="60" y="63"/>
                    <a:pt x="66" y="63"/>
                    <a:pt x="68" y="63"/>
                  </a:cubicBezTo>
                  <a:cubicBezTo>
                    <a:pt x="69" y="63"/>
                    <a:pt x="69" y="62"/>
                    <a:pt x="69" y="61"/>
                  </a:cubicBezTo>
                  <a:cubicBezTo>
                    <a:pt x="65" y="50"/>
                    <a:pt x="58" y="28"/>
                    <a:pt x="55" y="20"/>
                  </a:cubicBezTo>
                  <a:cubicBezTo>
                    <a:pt x="55" y="20"/>
                    <a:pt x="54" y="20"/>
                    <a:pt x="54" y="20"/>
                  </a:cubicBezTo>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18" name="Freeform 13">
              <a:extLst>
                <a:ext uri="{FF2B5EF4-FFF2-40B4-BE49-F238E27FC236}">
                  <a16:creationId xmlns:a16="http://schemas.microsoft.com/office/drawing/2014/main" id="{1A5F71C2-11B2-F5C6-AD6A-72FD8E27FB0C}"/>
                </a:ext>
              </a:extLst>
            </p:cNvPr>
            <p:cNvSpPr>
              <a:spLocks/>
            </p:cNvSpPr>
            <p:nvPr userDrawn="1"/>
          </p:nvSpPr>
          <p:spPr bwMode="auto">
            <a:xfrm>
              <a:off x="1312863" y="4930775"/>
              <a:ext cx="595313" cy="884238"/>
            </a:xfrm>
            <a:custGeom>
              <a:avLst/>
              <a:gdLst>
                <a:gd name="T0" fmla="*/ 49 w 54"/>
                <a:gd name="T1" fmla="*/ 22 h 80"/>
                <a:gd name="T2" fmla="*/ 44 w 54"/>
                <a:gd name="T3" fmla="*/ 22 h 80"/>
                <a:gd name="T4" fmla="*/ 37 w 54"/>
                <a:gd name="T5" fmla="*/ 8 h 80"/>
                <a:gd name="T6" fmla="*/ 28 w 54"/>
                <a:gd name="T7" fmla="*/ 6 h 80"/>
                <a:gd name="T8" fmla="*/ 16 w 54"/>
                <a:gd name="T9" fmla="*/ 17 h 80"/>
                <a:gd name="T10" fmla="*/ 34 w 54"/>
                <a:gd name="T11" fmla="*/ 34 h 80"/>
                <a:gd name="T12" fmla="*/ 54 w 54"/>
                <a:gd name="T13" fmla="*/ 57 h 80"/>
                <a:gd name="T14" fmla="*/ 24 w 54"/>
                <a:gd name="T15" fmla="*/ 80 h 80"/>
                <a:gd name="T16" fmla="*/ 4 w 54"/>
                <a:gd name="T17" fmla="*/ 77 h 80"/>
                <a:gd name="T18" fmla="*/ 0 w 54"/>
                <a:gd name="T19" fmla="*/ 56 h 80"/>
                <a:gd name="T20" fmla="*/ 6 w 54"/>
                <a:gd name="T21" fmla="*/ 54 h 80"/>
                <a:gd name="T22" fmla="*/ 17 w 54"/>
                <a:gd name="T23" fmla="*/ 72 h 80"/>
                <a:gd name="T24" fmla="*/ 27 w 54"/>
                <a:gd name="T25" fmla="*/ 74 h 80"/>
                <a:gd name="T26" fmla="*/ 40 w 54"/>
                <a:gd name="T27" fmla="*/ 63 h 80"/>
                <a:gd name="T28" fmla="*/ 24 w 54"/>
                <a:gd name="T29" fmla="*/ 47 h 80"/>
                <a:gd name="T30" fmla="*/ 3 w 54"/>
                <a:gd name="T31" fmla="*/ 22 h 80"/>
                <a:gd name="T32" fmla="*/ 31 w 54"/>
                <a:gd name="T33" fmla="*/ 0 h 80"/>
                <a:gd name="T34" fmla="*/ 44 w 54"/>
                <a:gd name="T35" fmla="*/ 1 h 80"/>
                <a:gd name="T36" fmla="*/ 51 w 54"/>
                <a:gd name="T37" fmla="*/ 2 h 80"/>
                <a:gd name="T38" fmla="*/ 49 w 54"/>
                <a:gd name="T39" fmla="*/ 22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54" h="80">
                  <a:moveTo>
                    <a:pt x="49" y="22"/>
                  </a:moveTo>
                  <a:cubicBezTo>
                    <a:pt x="48" y="23"/>
                    <a:pt x="45" y="23"/>
                    <a:pt x="44" y="22"/>
                  </a:cubicBezTo>
                  <a:cubicBezTo>
                    <a:pt x="43" y="14"/>
                    <a:pt x="41" y="10"/>
                    <a:pt x="37" y="8"/>
                  </a:cubicBezTo>
                  <a:cubicBezTo>
                    <a:pt x="35" y="6"/>
                    <a:pt x="32" y="6"/>
                    <a:pt x="28" y="6"/>
                  </a:cubicBezTo>
                  <a:cubicBezTo>
                    <a:pt x="21" y="6"/>
                    <a:pt x="16" y="10"/>
                    <a:pt x="16" y="17"/>
                  </a:cubicBezTo>
                  <a:cubicBezTo>
                    <a:pt x="16" y="23"/>
                    <a:pt x="19" y="27"/>
                    <a:pt x="34" y="34"/>
                  </a:cubicBezTo>
                  <a:cubicBezTo>
                    <a:pt x="50" y="41"/>
                    <a:pt x="54" y="48"/>
                    <a:pt x="54" y="57"/>
                  </a:cubicBezTo>
                  <a:cubicBezTo>
                    <a:pt x="54" y="71"/>
                    <a:pt x="41" y="80"/>
                    <a:pt x="24" y="80"/>
                  </a:cubicBezTo>
                  <a:cubicBezTo>
                    <a:pt x="17" y="80"/>
                    <a:pt x="8" y="79"/>
                    <a:pt x="4" y="77"/>
                  </a:cubicBezTo>
                  <a:cubicBezTo>
                    <a:pt x="2" y="72"/>
                    <a:pt x="0" y="60"/>
                    <a:pt x="0" y="56"/>
                  </a:cubicBezTo>
                  <a:cubicBezTo>
                    <a:pt x="1" y="55"/>
                    <a:pt x="5" y="54"/>
                    <a:pt x="6" y="54"/>
                  </a:cubicBezTo>
                  <a:cubicBezTo>
                    <a:pt x="9" y="64"/>
                    <a:pt x="12" y="69"/>
                    <a:pt x="17" y="72"/>
                  </a:cubicBezTo>
                  <a:cubicBezTo>
                    <a:pt x="20" y="73"/>
                    <a:pt x="24" y="74"/>
                    <a:pt x="27" y="74"/>
                  </a:cubicBezTo>
                  <a:cubicBezTo>
                    <a:pt x="35" y="74"/>
                    <a:pt x="40" y="70"/>
                    <a:pt x="40" y="63"/>
                  </a:cubicBezTo>
                  <a:cubicBezTo>
                    <a:pt x="40" y="57"/>
                    <a:pt x="36" y="53"/>
                    <a:pt x="24" y="47"/>
                  </a:cubicBezTo>
                  <a:cubicBezTo>
                    <a:pt x="9" y="39"/>
                    <a:pt x="3" y="33"/>
                    <a:pt x="3" y="22"/>
                  </a:cubicBezTo>
                  <a:cubicBezTo>
                    <a:pt x="3" y="11"/>
                    <a:pt x="12" y="0"/>
                    <a:pt x="31" y="0"/>
                  </a:cubicBezTo>
                  <a:cubicBezTo>
                    <a:pt x="36" y="0"/>
                    <a:pt x="40" y="0"/>
                    <a:pt x="44" y="1"/>
                  </a:cubicBezTo>
                  <a:cubicBezTo>
                    <a:pt x="47" y="2"/>
                    <a:pt x="50" y="2"/>
                    <a:pt x="51" y="2"/>
                  </a:cubicBezTo>
                  <a:cubicBezTo>
                    <a:pt x="50" y="8"/>
                    <a:pt x="50" y="14"/>
                    <a:pt x="49" y="22"/>
                  </a:cubicBezTo>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19" name="Freeform 14">
              <a:extLst>
                <a:ext uri="{FF2B5EF4-FFF2-40B4-BE49-F238E27FC236}">
                  <a16:creationId xmlns:a16="http://schemas.microsoft.com/office/drawing/2014/main" id="{6A6B7D77-609A-84B4-DD5F-5C8260533075}"/>
                </a:ext>
              </a:extLst>
            </p:cNvPr>
            <p:cNvSpPr>
              <a:spLocks/>
            </p:cNvSpPr>
            <p:nvPr userDrawn="1"/>
          </p:nvSpPr>
          <p:spPr bwMode="auto">
            <a:xfrm>
              <a:off x="1997075" y="4930775"/>
              <a:ext cx="595313" cy="884238"/>
            </a:xfrm>
            <a:custGeom>
              <a:avLst/>
              <a:gdLst>
                <a:gd name="T0" fmla="*/ 49 w 54"/>
                <a:gd name="T1" fmla="*/ 22 h 80"/>
                <a:gd name="T2" fmla="*/ 44 w 54"/>
                <a:gd name="T3" fmla="*/ 22 h 80"/>
                <a:gd name="T4" fmla="*/ 37 w 54"/>
                <a:gd name="T5" fmla="*/ 8 h 80"/>
                <a:gd name="T6" fmla="*/ 28 w 54"/>
                <a:gd name="T7" fmla="*/ 6 h 80"/>
                <a:gd name="T8" fmla="*/ 16 w 54"/>
                <a:gd name="T9" fmla="*/ 17 h 80"/>
                <a:gd name="T10" fmla="*/ 34 w 54"/>
                <a:gd name="T11" fmla="*/ 34 h 80"/>
                <a:gd name="T12" fmla="*/ 54 w 54"/>
                <a:gd name="T13" fmla="*/ 57 h 80"/>
                <a:gd name="T14" fmla="*/ 24 w 54"/>
                <a:gd name="T15" fmla="*/ 80 h 80"/>
                <a:gd name="T16" fmla="*/ 4 w 54"/>
                <a:gd name="T17" fmla="*/ 77 h 80"/>
                <a:gd name="T18" fmla="*/ 0 w 54"/>
                <a:gd name="T19" fmla="*/ 56 h 80"/>
                <a:gd name="T20" fmla="*/ 6 w 54"/>
                <a:gd name="T21" fmla="*/ 54 h 80"/>
                <a:gd name="T22" fmla="*/ 17 w 54"/>
                <a:gd name="T23" fmla="*/ 72 h 80"/>
                <a:gd name="T24" fmla="*/ 27 w 54"/>
                <a:gd name="T25" fmla="*/ 74 h 80"/>
                <a:gd name="T26" fmla="*/ 40 w 54"/>
                <a:gd name="T27" fmla="*/ 63 h 80"/>
                <a:gd name="T28" fmla="*/ 24 w 54"/>
                <a:gd name="T29" fmla="*/ 47 h 80"/>
                <a:gd name="T30" fmla="*/ 3 w 54"/>
                <a:gd name="T31" fmla="*/ 22 h 80"/>
                <a:gd name="T32" fmla="*/ 31 w 54"/>
                <a:gd name="T33" fmla="*/ 0 h 80"/>
                <a:gd name="T34" fmla="*/ 44 w 54"/>
                <a:gd name="T35" fmla="*/ 1 h 80"/>
                <a:gd name="T36" fmla="*/ 51 w 54"/>
                <a:gd name="T37" fmla="*/ 2 h 80"/>
                <a:gd name="T38" fmla="*/ 49 w 54"/>
                <a:gd name="T39" fmla="*/ 22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54" h="80">
                  <a:moveTo>
                    <a:pt x="49" y="22"/>
                  </a:moveTo>
                  <a:cubicBezTo>
                    <a:pt x="49" y="23"/>
                    <a:pt x="45" y="23"/>
                    <a:pt x="44" y="22"/>
                  </a:cubicBezTo>
                  <a:cubicBezTo>
                    <a:pt x="43" y="14"/>
                    <a:pt x="41" y="10"/>
                    <a:pt x="37" y="8"/>
                  </a:cubicBezTo>
                  <a:cubicBezTo>
                    <a:pt x="35" y="6"/>
                    <a:pt x="32" y="6"/>
                    <a:pt x="28" y="6"/>
                  </a:cubicBezTo>
                  <a:cubicBezTo>
                    <a:pt x="21" y="6"/>
                    <a:pt x="16" y="10"/>
                    <a:pt x="16" y="17"/>
                  </a:cubicBezTo>
                  <a:cubicBezTo>
                    <a:pt x="16" y="23"/>
                    <a:pt x="19" y="27"/>
                    <a:pt x="34" y="34"/>
                  </a:cubicBezTo>
                  <a:cubicBezTo>
                    <a:pt x="50" y="41"/>
                    <a:pt x="54" y="48"/>
                    <a:pt x="54" y="57"/>
                  </a:cubicBezTo>
                  <a:cubicBezTo>
                    <a:pt x="54" y="71"/>
                    <a:pt x="41" y="80"/>
                    <a:pt x="24" y="80"/>
                  </a:cubicBezTo>
                  <a:cubicBezTo>
                    <a:pt x="17" y="80"/>
                    <a:pt x="8" y="79"/>
                    <a:pt x="4" y="77"/>
                  </a:cubicBezTo>
                  <a:cubicBezTo>
                    <a:pt x="2" y="72"/>
                    <a:pt x="1" y="60"/>
                    <a:pt x="0" y="56"/>
                  </a:cubicBezTo>
                  <a:cubicBezTo>
                    <a:pt x="1" y="55"/>
                    <a:pt x="5" y="54"/>
                    <a:pt x="6" y="54"/>
                  </a:cubicBezTo>
                  <a:cubicBezTo>
                    <a:pt x="9" y="64"/>
                    <a:pt x="12" y="69"/>
                    <a:pt x="17" y="72"/>
                  </a:cubicBezTo>
                  <a:cubicBezTo>
                    <a:pt x="20" y="73"/>
                    <a:pt x="24" y="74"/>
                    <a:pt x="27" y="74"/>
                  </a:cubicBezTo>
                  <a:cubicBezTo>
                    <a:pt x="35" y="74"/>
                    <a:pt x="40" y="70"/>
                    <a:pt x="40" y="63"/>
                  </a:cubicBezTo>
                  <a:cubicBezTo>
                    <a:pt x="40" y="57"/>
                    <a:pt x="36" y="53"/>
                    <a:pt x="24" y="47"/>
                  </a:cubicBezTo>
                  <a:cubicBezTo>
                    <a:pt x="9" y="39"/>
                    <a:pt x="3" y="33"/>
                    <a:pt x="3" y="22"/>
                  </a:cubicBezTo>
                  <a:cubicBezTo>
                    <a:pt x="3" y="11"/>
                    <a:pt x="12" y="0"/>
                    <a:pt x="31" y="0"/>
                  </a:cubicBezTo>
                  <a:cubicBezTo>
                    <a:pt x="36" y="0"/>
                    <a:pt x="40" y="0"/>
                    <a:pt x="44" y="1"/>
                  </a:cubicBezTo>
                  <a:cubicBezTo>
                    <a:pt x="47" y="2"/>
                    <a:pt x="50" y="2"/>
                    <a:pt x="51" y="2"/>
                  </a:cubicBezTo>
                  <a:cubicBezTo>
                    <a:pt x="50" y="8"/>
                    <a:pt x="50" y="14"/>
                    <a:pt x="49" y="22"/>
                  </a:cubicBezTo>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20" name="Freeform 15">
              <a:extLst>
                <a:ext uri="{FF2B5EF4-FFF2-40B4-BE49-F238E27FC236}">
                  <a16:creationId xmlns:a16="http://schemas.microsoft.com/office/drawing/2014/main" id="{39DE2051-F2BC-B352-6917-8FEA77A0DBBB}"/>
                </a:ext>
              </a:extLst>
            </p:cNvPr>
            <p:cNvSpPr>
              <a:spLocks/>
            </p:cNvSpPr>
            <p:nvPr userDrawn="1"/>
          </p:nvSpPr>
          <p:spPr bwMode="auto">
            <a:xfrm>
              <a:off x="2670175" y="4941888"/>
              <a:ext cx="904875" cy="884238"/>
            </a:xfrm>
            <a:custGeom>
              <a:avLst/>
              <a:gdLst>
                <a:gd name="T0" fmla="*/ 82 w 82"/>
                <a:gd name="T1" fmla="*/ 67 h 80"/>
                <a:gd name="T2" fmla="*/ 81 w 82"/>
                <a:gd name="T3" fmla="*/ 72 h 80"/>
                <a:gd name="T4" fmla="*/ 60 w 82"/>
                <a:gd name="T5" fmla="*/ 80 h 80"/>
                <a:gd name="T6" fmla="*/ 59 w 82"/>
                <a:gd name="T7" fmla="*/ 79 h 80"/>
                <a:gd name="T8" fmla="*/ 59 w 82"/>
                <a:gd name="T9" fmla="*/ 68 h 80"/>
                <a:gd name="T10" fmla="*/ 57 w 82"/>
                <a:gd name="T11" fmla="*/ 67 h 80"/>
                <a:gd name="T12" fmla="*/ 32 w 82"/>
                <a:gd name="T13" fmla="*/ 79 h 80"/>
                <a:gd name="T14" fmla="*/ 9 w 82"/>
                <a:gd name="T15" fmla="*/ 54 h 80"/>
                <a:gd name="T16" fmla="*/ 9 w 82"/>
                <a:gd name="T17" fmla="*/ 16 h 80"/>
                <a:gd name="T18" fmla="*/ 6 w 82"/>
                <a:gd name="T19" fmla="*/ 10 h 80"/>
                <a:gd name="T20" fmla="*/ 0 w 82"/>
                <a:gd name="T21" fmla="*/ 8 h 80"/>
                <a:gd name="T22" fmla="*/ 1 w 82"/>
                <a:gd name="T23" fmla="*/ 3 h 80"/>
                <a:gd name="T24" fmla="*/ 25 w 82"/>
                <a:gd name="T25" fmla="*/ 0 h 80"/>
                <a:gd name="T26" fmla="*/ 24 w 82"/>
                <a:gd name="T27" fmla="*/ 37 h 80"/>
                <a:gd name="T28" fmla="*/ 25 w 82"/>
                <a:gd name="T29" fmla="*/ 57 h 80"/>
                <a:gd name="T30" fmla="*/ 41 w 82"/>
                <a:gd name="T31" fmla="*/ 68 h 80"/>
                <a:gd name="T32" fmla="*/ 56 w 82"/>
                <a:gd name="T33" fmla="*/ 62 h 80"/>
                <a:gd name="T34" fmla="*/ 59 w 82"/>
                <a:gd name="T35" fmla="*/ 57 h 80"/>
                <a:gd name="T36" fmla="*/ 59 w 82"/>
                <a:gd name="T37" fmla="*/ 16 h 80"/>
                <a:gd name="T38" fmla="*/ 55 w 82"/>
                <a:gd name="T39" fmla="*/ 10 h 80"/>
                <a:gd name="T40" fmla="*/ 46 w 82"/>
                <a:gd name="T41" fmla="*/ 8 h 80"/>
                <a:gd name="T42" fmla="*/ 47 w 82"/>
                <a:gd name="T43" fmla="*/ 3 h 80"/>
                <a:gd name="T44" fmla="*/ 74 w 82"/>
                <a:gd name="T45" fmla="*/ 0 h 80"/>
                <a:gd name="T46" fmla="*/ 73 w 82"/>
                <a:gd name="T47" fmla="*/ 17 h 80"/>
                <a:gd name="T48" fmla="*/ 73 w 82"/>
                <a:gd name="T49" fmla="*/ 60 h 80"/>
                <a:gd name="T50" fmla="*/ 78 w 82"/>
                <a:gd name="T51" fmla="*/ 67 h 80"/>
                <a:gd name="T52" fmla="*/ 82 w 82"/>
                <a:gd name="T53" fmla="*/ 67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82" h="80">
                  <a:moveTo>
                    <a:pt x="82" y="67"/>
                  </a:moveTo>
                  <a:cubicBezTo>
                    <a:pt x="82" y="68"/>
                    <a:pt x="82" y="72"/>
                    <a:pt x="81" y="72"/>
                  </a:cubicBezTo>
                  <a:cubicBezTo>
                    <a:pt x="74" y="75"/>
                    <a:pt x="64" y="79"/>
                    <a:pt x="60" y="80"/>
                  </a:cubicBezTo>
                  <a:cubicBezTo>
                    <a:pt x="60" y="80"/>
                    <a:pt x="59" y="79"/>
                    <a:pt x="59" y="79"/>
                  </a:cubicBezTo>
                  <a:cubicBezTo>
                    <a:pt x="59" y="76"/>
                    <a:pt x="59" y="71"/>
                    <a:pt x="59" y="68"/>
                  </a:cubicBezTo>
                  <a:cubicBezTo>
                    <a:pt x="59" y="67"/>
                    <a:pt x="58" y="67"/>
                    <a:pt x="57" y="67"/>
                  </a:cubicBezTo>
                  <a:cubicBezTo>
                    <a:pt x="46" y="77"/>
                    <a:pt x="38" y="79"/>
                    <a:pt x="32" y="79"/>
                  </a:cubicBezTo>
                  <a:cubicBezTo>
                    <a:pt x="13" y="79"/>
                    <a:pt x="10" y="66"/>
                    <a:pt x="9" y="54"/>
                  </a:cubicBezTo>
                  <a:cubicBezTo>
                    <a:pt x="9" y="44"/>
                    <a:pt x="10" y="24"/>
                    <a:pt x="9" y="16"/>
                  </a:cubicBezTo>
                  <a:cubicBezTo>
                    <a:pt x="9" y="13"/>
                    <a:pt x="9" y="11"/>
                    <a:pt x="6" y="10"/>
                  </a:cubicBezTo>
                  <a:cubicBezTo>
                    <a:pt x="5" y="9"/>
                    <a:pt x="4" y="9"/>
                    <a:pt x="0" y="8"/>
                  </a:cubicBezTo>
                  <a:cubicBezTo>
                    <a:pt x="0" y="7"/>
                    <a:pt x="0" y="3"/>
                    <a:pt x="1" y="3"/>
                  </a:cubicBezTo>
                  <a:cubicBezTo>
                    <a:pt x="9" y="3"/>
                    <a:pt x="20" y="1"/>
                    <a:pt x="25" y="0"/>
                  </a:cubicBezTo>
                  <a:cubicBezTo>
                    <a:pt x="25" y="5"/>
                    <a:pt x="24" y="15"/>
                    <a:pt x="24" y="37"/>
                  </a:cubicBezTo>
                  <a:cubicBezTo>
                    <a:pt x="24" y="47"/>
                    <a:pt x="24" y="54"/>
                    <a:pt x="25" y="57"/>
                  </a:cubicBezTo>
                  <a:cubicBezTo>
                    <a:pt x="27" y="63"/>
                    <a:pt x="31" y="68"/>
                    <a:pt x="41" y="68"/>
                  </a:cubicBezTo>
                  <a:cubicBezTo>
                    <a:pt x="46" y="68"/>
                    <a:pt x="52" y="66"/>
                    <a:pt x="56" y="62"/>
                  </a:cubicBezTo>
                  <a:cubicBezTo>
                    <a:pt x="58" y="61"/>
                    <a:pt x="58" y="59"/>
                    <a:pt x="59" y="57"/>
                  </a:cubicBezTo>
                  <a:cubicBezTo>
                    <a:pt x="59" y="55"/>
                    <a:pt x="59" y="39"/>
                    <a:pt x="59" y="16"/>
                  </a:cubicBezTo>
                  <a:cubicBezTo>
                    <a:pt x="58" y="13"/>
                    <a:pt x="58" y="11"/>
                    <a:pt x="55" y="10"/>
                  </a:cubicBezTo>
                  <a:cubicBezTo>
                    <a:pt x="52" y="9"/>
                    <a:pt x="51" y="9"/>
                    <a:pt x="46" y="8"/>
                  </a:cubicBezTo>
                  <a:cubicBezTo>
                    <a:pt x="46" y="7"/>
                    <a:pt x="46" y="3"/>
                    <a:pt x="47" y="3"/>
                  </a:cubicBezTo>
                  <a:cubicBezTo>
                    <a:pt x="57" y="3"/>
                    <a:pt x="70" y="1"/>
                    <a:pt x="74" y="0"/>
                  </a:cubicBezTo>
                  <a:cubicBezTo>
                    <a:pt x="74" y="4"/>
                    <a:pt x="74" y="10"/>
                    <a:pt x="73" y="17"/>
                  </a:cubicBezTo>
                  <a:cubicBezTo>
                    <a:pt x="73" y="60"/>
                    <a:pt x="73" y="60"/>
                    <a:pt x="73" y="60"/>
                  </a:cubicBezTo>
                  <a:cubicBezTo>
                    <a:pt x="73" y="65"/>
                    <a:pt x="74" y="67"/>
                    <a:pt x="78" y="67"/>
                  </a:cubicBezTo>
                  <a:lnTo>
                    <a:pt x="82" y="67"/>
                  </a:lnTo>
                  <a:close/>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21" name="Freeform 16">
              <a:extLst>
                <a:ext uri="{FF2B5EF4-FFF2-40B4-BE49-F238E27FC236}">
                  <a16:creationId xmlns:a16="http://schemas.microsoft.com/office/drawing/2014/main" id="{56448E3B-B7DA-A213-5B62-0A5B591D83AB}"/>
                </a:ext>
              </a:extLst>
            </p:cNvPr>
            <p:cNvSpPr>
              <a:spLocks/>
            </p:cNvSpPr>
            <p:nvPr userDrawn="1"/>
          </p:nvSpPr>
          <p:spPr bwMode="auto">
            <a:xfrm>
              <a:off x="3651250" y="4930775"/>
              <a:ext cx="641350" cy="873125"/>
            </a:xfrm>
            <a:custGeom>
              <a:avLst/>
              <a:gdLst>
                <a:gd name="T0" fmla="*/ 58 w 58"/>
                <a:gd name="T1" fmla="*/ 4 h 79"/>
                <a:gd name="T2" fmla="*/ 58 w 58"/>
                <a:gd name="T3" fmla="*/ 7 h 79"/>
                <a:gd name="T4" fmla="*/ 52 w 58"/>
                <a:gd name="T5" fmla="*/ 19 h 79"/>
                <a:gd name="T6" fmla="*/ 50 w 58"/>
                <a:gd name="T7" fmla="*/ 20 h 79"/>
                <a:gd name="T8" fmla="*/ 38 w 58"/>
                <a:gd name="T9" fmla="*/ 14 h 79"/>
                <a:gd name="T10" fmla="*/ 28 w 58"/>
                <a:gd name="T11" fmla="*/ 22 h 79"/>
                <a:gd name="T12" fmla="*/ 26 w 58"/>
                <a:gd name="T13" fmla="*/ 29 h 79"/>
                <a:gd name="T14" fmla="*/ 27 w 58"/>
                <a:gd name="T15" fmla="*/ 65 h 79"/>
                <a:gd name="T16" fmla="*/ 31 w 58"/>
                <a:gd name="T17" fmla="*/ 71 h 79"/>
                <a:gd name="T18" fmla="*/ 40 w 58"/>
                <a:gd name="T19" fmla="*/ 73 h 79"/>
                <a:gd name="T20" fmla="*/ 40 w 58"/>
                <a:gd name="T21" fmla="*/ 79 h 79"/>
                <a:gd name="T22" fmla="*/ 19 w 58"/>
                <a:gd name="T23" fmla="*/ 78 h 79"/>
                <a:gd name="T24" fmla="*/ 0 w 58"/>
                <a:gd name="T25" fmla="*/ 79 h 79"/>
                <a:gd name="T26" fmla="*/ 0 w 58"/>
                <a:gd name="T27" fmla="*/ 73 h 79"/>
                <a:gd name="T28" fmla="*/ 8 w 58"/>
                <a:gd name="T29" fmla="*/ 72 h 79"/>
                <a:gd name="T30" fmla="*/ 11 w 58"/>
                <a:gd name="T31" fmla="*/ 66 h 79"/>
                <a:gd name="T32" fmla="*/ 12 w 58"/>
                <a:gd name="T33" fmla="*/ 34 h 79"/>
                <a:gd name="T34" fmla="*/ 12 w 58"/>
                <a:gd name="T35" fmla="*/ 19 h 79"/>
                <a:gd name="T36" fmla="*/ 1 w 58"/>
                <a:gd name="T37" fmla="*/ 11 h 79"/>
                <a:gd name="T38" fmla="*/ 2 w 58"/>
                <a:gd name="T39" fmla="*/ 7 h 79"/>
                <a:gd name="T40" fmla="*/ 25 w 58"/>
                <a:gd name="T41" fmla="*/ 0 h 79"/>
                <a:gd name="T42" fmla="*/ 26 w 58"/>
                <a:gd name="T43" fmla="*/ 0 h 79"/>
                <a:gd name="T44" fmla="*/ 26 w 58"/>
                <a:gd name="T45" fmla="*/ 15 h 79"/>
                <a:gd name="T46" fmla="*/ 27 w 58"/>
                <a:gd name="T47" fmla="*/ 16 h 79"/>
                <a:gd name="T48" fmla="*/ 39 w 58"/>
                <a:gd name="T49" fmla="*/ 3 h 79"/>
                <a:gd name="T50" fmla="*/ 49 w 58"/>
                <a:gd name="T51" fmla="*/ 0 h 79"/>
                <a:gd name="T52" fmla="*/ 58 w 58"/>
                <a:gd name="T53" fmla="*/ 4 h 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58" h="79">
                  <a:moveTo>
                    <a:pt x="58" y="4"/>
                  </a:moveTo>
                  <a:cubicBezTo>
                    <a:pt x="58" y="5"/>
                    <a:pt x="58" y="6"/>
                    <a:pt x="58" y="7"/>
                  </a:cubicBezTo>
                  <a:cubicBezTo>
                    <a:pt x="57" y="9"/>
                    <a:pt x="54" y="17"/>
                    <a:pt x="52" y="19"/>
                  </a:cubicBezTo>
                  <a:cubicBezTo>
                    <a:pt x="52" y="19"/>
                    <a:pt x="51" y="20"/>
                    <a:pt x="50" y="20"/>
                  </a:cubicBezTo>
                  <a:cubicBezTo>
                    <a:pt x="47" y="17"/>
                    <a:pt x="42" y="14"/>
                    <a:pt x="38" y="14"/>
                  </a:cubicBezTo>
                  <a:cubicBezTo>
                    <a:pt x="34" y="14"/>
                    <a:pt x="30" y="18"/>
                    <a:pt x="28" y="22"/>
                  </a:cubicBezTo>
                  <a:cubicBezTo>
                    <a:pt x="27" y="23"/>
                    <a:pt x="26" y="26"/>
                    <a:pt x="26" y="29"/>
                  </a:cubicBezTo>
                  <a:cubicBezTo>
                    <a:pt x="26" y="42"/>
                    <a:pt x="26" y="61"/>
                    <a:pt x="27" y="65"/>
                  </a:cubicBezTo>
                  <a:cubicBezTo>
                    <a:pt x="27" y="68"/>
                    <a:pt x="28" y="70"/>
                    <a:pt x="31" y="71"/>
                  </a:cubicBezTo>
                  <a:cubicBezTo>
                    <a:pt x="34" y="72"/>
                    <a:pt x="36" y="73"/>
                    <a:pt x="40" y="73"/>
                  </a:cubicBezTo>
                  <a:cubicBezTo>
                    <a:pt x="41" y="74"/>
                    <a:pt x="41" y="78"/>
                    <a:pt x="40" y="79"/>
                  </a:cubicBezTo>
                  <a:cubicBezTo>
                    <a:pt x="37" y="79"/>
                    <a:pt x="27" y="78"/>
                    <a:pt x="19" y="78"/>
                  </a:cubicBezTo>
                  <a:cubicBezTo>
                    <a:pt x="14" y="78"/>
                    <a:pt x="4" y="79"/>
                    <a:pt x="0" y="79"/>
                  </a:cubicBezTo>
                  <a:cubicBezTo>
                    <a:pt x="0" y="78"/>
                    <a:pt x="0" y="74"/>
                    <a:pt x="0" y="73"/>
                  </a:cubicBezTo>
                  <a:cubicBezTo>
                    <a:pt x="3" y="73"/>
                    <a:pt x="6" y="72"/>
                    <a:pt x="8" y="72"/>
                  </a:cubicBezTo>
                  <a:cubicBezTo>
                    <a:pt x="10" y="71"/>
                    <a:pt x="11" y="70"/>
                    <a:pt x="11" y="66"/>
                  </a:cubicBezTo>
                  <a:cubicBezTo>
                    <a:pt x="12" y="63"/>
                    <a:pt x="12" y="47"/>
                    <a:pt x="12" y="34"/>
                  </a:cubicBezTo>
                  <a:cubicBezTo>
                    <a:pt x="12" y="27"/>
                    <a:pt x="12" y="21"/>
                    <a:pt x="12" y="19"/>
                  </a:cubicBezTo>
                  <a:cubicBezTo>
                    <a:pt x="11" y="16"/>
                    <a:pt x="10" y="14"/>
                    <a:pt x="1" y="11"/>
                  </a:cubicBezTo>
                  <a:cubicBezTo>
                    <a:pt x="1" y="10"/>
                    <a:pt x="1" y="7"/>
                    <a:pt x="2" y="7"/>
                  </a:cubicBezTo>
                  <a:cubicBezTo>
                    <a:pt x="9" y="6"/>
                    <a:pt x="20" y="3"/>
                    <a:pt x="25" y="0"/>
                  </a:cubicBezTo>
                  <a:cubicBezTo>
                    <a:pt x="26" y="0"/>
                    <a:pt x="26" y="0"/>
                    <a:pt x="26" y="0"/>
                  </a:cubicBezTo>
                  <a:cubicBezTo>
                    <a:pt x="26" y="3"/>
                    <a:pt x="26" y="12"/>
                    <a:pt x="26" y="15"/>
                  </a:cubicBezTo>
                  <a:cubicBezTo>
                    <a:pt x="26" y="16"/>
                    <a:pt x="27" y="16"/>
                    <a:pt x="27" y="16"/>
                  </a:cubicBezTo>
                  <a:cubicBezTo>
                    <a:pt x="31" y="11"/>
                    <a:pt x="35" y="7"/>
                    <a:pt x="39" y="3"/>
                  </a:cubicBezTo>
                  <a:cubicBezTo>
                    <a:pt x="42" y="1"/>
                    <a:pt x="45" y="0"/>
                    <a:pt x="49" y="0"/>
                  </a:cubicBezTo>
                  <a:cubicBezTo>
                    <a:pt x="52" y="0"/>
                    <a:pt x="56" y="1"/>
                    <a:pt x="58" y="4"/>
                  </a:cubicBezTo>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22" name="Freeform 17">
              <a:extLst>
                <a:ext uri="{FF2B5EF4-FFF2-40B4-BE49-F238E27FC236}">
                  <a16:creationId xmlns:a16="http://schemas.microsoft.com/office/drawing/2014/main" id="{A4043716-F6CA-B1D3-63E5-BB49226C60AE}"/>
                </a:ext>
              </a:extLst>
            </p:cNvPr>
            <p:cNvSpPr>
              <a:spLocks/>
            </p:cNvSpPr>
            <p:nvPr userDrawn="1"/>
          </p:nvSpPr>
          <p:spPr bwMode="auto">
            <a:xfrm>
              <a:off x="6069013" y="4489450"/>
              <a:ext cx="1014413" cy="1314450"/>
            </a:xfrm>
            <a:custGeom>
              <a:avLst/>
              <a:gdLst>
                <a:gd name="T0" fmla="*/ 41 w 92"/>
                <a:gd name="T1" fmla="*/ 66 h 119"/>
                <a:gd name="T2" fmla="*/ 42 w 92"/>
                <a:gd name="T3" fmla="*/ 64 h 119"/>
                <a:gd name="T4" fmla="*/ 50 w 92"/>
                <a:gd name="T5" fmla="*/ 65 h 119"/>
                <a:gd name="T6" fmla="*/ 63 w 92"/>
                <a:gd name="T7" fmla="*/ 62 h 119"/>
                <a:gd name="T8" fmla="*/ 75 w 92"/>
                <a:gd name="T9" fmla="*/ 37 h 119"/>
                <a:gd name="T10" fmla="*/ 44 w 92"/>
                <a:gd name="T11" fmla="*/ 7 h 119"/>
                <a:gd name="T12" fmla="*/ 36 w 92"/>
                <a:gd name="T13" fmla="*/ 7 h 119"/>
                <a:gd name="T14" fmla="*/ 34 w 92"/>
                <a:gd name="T15" fmla="*/ 10 h 119"/>
                <a:gd name="T16" fmla="*/ 34 w 92"/>
                <a:gd name="T17" fmla="*/ 56 h 119"/>
                <a:gd name="T18" fmla="*/ 34 w 92"/>
                <a:gd name="T19" fmla="*/ 102 h 119"/>
                <a:gd name="T20" fmla="*/ 41 w 92"/>
                <a:gd name="T21" fmla="*/ 111 h 119"/>
                <a:gd name="T22" fmla="*/ 49 w 92"/>
                <a:gd name="T23" fmla="*/ 113 h 119"/>
                <a:gd name="T24" fmla="*/ 49 w 92"/>
                <a:gd name="T25" fmla="*/ 119 h 119"/>
                <a:gd name="T26" fmla="*/ 26 w 92"/>
                <a:gd name="T27" fmla="*/ 118 h 119"/>
                <a:gd name="T28" fmla="*/ 4 w 92"/>
                <a:gd name="T29" fmla="*/ 119 h 119"/>
                <a:gd name="T30" fmla="*/ 4 w 92"/>
                <a:gd name="T31" fmla="*/ 113 h 119"/>
                <a:gd name="T32" fmla="*/ 11 w 92"/>
                <a:gd name="T33" fmla="*/ 112 h 119"/>
                <a:gd name="T34" fmla="*/ 17 w 92"/>
                <a:gd name="T35" fmla="*/ 101 h 119"/>
                <a:gd name="T36" fmla="*/ 18 w 92"/>
                <a:gd name="T37" fmla="*/ 58 h 119"/>
                <a:gd name="T38" fmla="*/ 17 w 92"/>
                <a:gd name="T39" fmla="*/ 17 h 119"/>
                <a:gd name="T40" fmla="*/ 10 w 92"/>
                <a:gd name="T41" fmla="*/ 7 h 119"/>
                <a:gd name="T42" fmla="*/ 1 w 92"/>
                <a:gd name="T43" fmla="*/ 5 h 119"/>
                <a:gd name="T44" fmla="*/ 1 w 92"/>
                <a:gd name="T45" fmla="*/ 0 h 119"/>
                <a:gd name="T46" fmla="*/ 24 w 92"/>
                <a:gd name="T47" fmla="*/ 0 h 119"/>
                <a:gd name="T48" fmla="*/ 55 w 92"/>
                <a:gd name="T49" fmla="*/ 0 h 119"/>
                <a:gd name="T50" fmla="*/ 81 w 92"/>
                <a:gd name="T51" fmla="*/ 7 h 119"/>
                <a:gd name="T52" fmla="*/ 92 w 92"/>
                <a:gd name="T53" fmla="*/ 33 h 119"/>
                <a:gd name="T54" fmla="*/ 72 w 92"/>
                <a:gd name="T55" fmla="*/ 66 h 119"/>
                <a:gd name="T56" fmla="*/ 52 w 92"/>
                <a:gd name="T57" fmla="*/ 71 h 119"/>
                <a:gd name="T58" fmla="*/ 44 w 92"/>
                <a:gd name="T59" fmla="*/ 70 h 119"/>
                <a:gd name="T60" fmla="*/ 41 w 92"/>
                <a:gd name="T61" fmla="*/ 66 h 1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92" h="119">
                  <a:moveTo>
                    <a:pt x="41" y="66"/>
                  </a:moveTo>
                  <a:cubicBezTo>
                    <a:pt x="41" y="65"/>
                    <a:pt x="42" y="64"/>
                    <a:pt x="42" y="64"/>
                  </a:cubicBezTo>
                  <a:cubicBezTo>
                    <a:pt x="44" y="64"/>
                    <a:pt x="47" y="65"/>
                    <a:pt x="50" y="65"/>
                  </a:cubicBezTo>
                  <a:cubicBezTo>
                    <a:pt x="55" y="65"/>
                    <a:pt x="59" y="64"/>
                    <a:pt x="63" y="62"/>
                  </a:cubicBezTo>
                  <a:cubicBezTo>
                    <a:pt x="72" y="57"/>
                    <a:pt x="75" y="48"/>
                    <a:pt x="75" y="37"/>
                  </a:cubicBezTo>
                  <a:cubicBezTo>
                    <a:pt x="75" y="19"/>
                    <a:pt x="66" y="7"/>
                    <a:pt x="44" y="7"/>
                  </a:cubicBezTo>
                  <a:cubicBezTo>
                    <a:pt x="42" y="7"/>
                    <a:pt x="37" y="7"/>
                    <a:pt x="36" y="7"/>
                  </a:cubicBezTo>
                  <a:cubicBezTo>
                    <a:pt x="35" y="8"/>
                    <a:pt x="35" y="9"/>
                    <a:pt x="34" y="10"/>
                  </a:cubicBezTo>
                  <a:cubicBezTo>
                    <a:pt x="34" y="15"/>
                    <a:pt x="34" y="25"/>
                    <a:pt x="34" y="56"/>
                  </a:cubicBezTo>
                  <a:cubicBezTo>
                    <a:pt x="34" y="77"/>
                    <a:pt x="34" y="92"/>
                    <a:pt x="34" y="102"/>
                  </a:cubicBezTo>
                  <a:cubicBezTo>
                    <a:pt x="35" y="109"/>
                    <a:pt x="36" y="110"/>
                    <a:pt x="41" y="111"/>
                  </a:cubicBezTo>
                  <a:cubicBezTo>
                    <a:pt x="44" y="112"/>
                    <a:pt x="44" y="113"/>
                    <a:pt x="49" y="113"/>
                  </a:cubicBezTo>
                  <a:cubicBezTo>
                    <a:pt x="50" y="114"/>
                    <a:pt x="49" y="118"/>
                    <a:pt x="49" y="119"/>
                  </a:cubicBezTo>
                  <a:cubicBezTo>
                    <a:pt x="43" y="119"/>
                    <a:pt x="34" y="118"/>
                    <a:pt x="26" y="118"/>
                  </a:cubicBezTo>
                  <a:cubicBezTo>
                    <a:pt x="17" y="118"/>
                    <a:pt x="8" y="119"/>
                    <a:pt x="4" y="119"/>
                  </a:cubicBezTo>
                  <a:cubicBezTo>
                    <a:pt x="3" y="118"/>
                    <a:pt x="3" y="114"/>
                    <a:pt x="4" y="113"/>
                  </a:cubicBezTo>
                  <a:cubicBezTo>
                    <a:pt x="8" y="113"/>
                    <a:pt x="9" y="112"/>
                    <a:pt x="11" y="112"/>
                  </a:cubicBezTo>
                  <a:cubicBezTo>
                    <a:pt x="16" y="111"/>
                    <a:pt x="17" y="108"/>
                    <a:pt x="17" y="101"/>
                  </a:cubicBezTo>
                  <a:cubicBezTo>
                    <a:pt x="17" y="94"/>
                    <a:pt x="18" y="79"/>
                    <a:pt x="18" y="58"/>
                  </a:cubicBezTo>
                  <a:cubicBezTo>
                    <a:pt x="18" y="36"/>
                    <a:pt x="18" y="23"/>
                    <a:pt x="17" y="17"/>
                  </a:cubicBezTo>
                  <a:cubicBezTo>
                    <a:pt x="17" y="10"/>
                    <a:pt x="16" y="8"/>
                    <a:pt x="10" y="7"/>
                  </a:cubicBezTo>
                  <a:cubicBezTo>
                    <a:pt x="8" y="6"/>
                    <a:pt x="5" y="6"/>
                    <a:pt x="1" y="5"/>
                  </a:cubicBezTo>
                  <a:cubicBezTo>
                    <a:pt x="0" y="4"/>
                    <a:pt x="1" y="0"/>
                    <a:pt x="1" y="0"/>
                  </a:cubicBezTo>
                  <a:cubicBezTo>
                    <a:pt x="5" y="0"/>
                    <a:pt x="15" y="0"/>
                    <a:pt x="24" y="0"/>
                  </a:cubicBezTo>
                  <a:cubicBezTo>
                    <a:pt x="36" y="0"/>
                    <a:pt x="44" y="0"/>
                    <a:pt x="55" y="0"/>
                  </a:cubicBezTo>
                  <a:cubicBezTo>
                    <a:pt x="62" y="0"/>
                    <a:pt x="73" y="1"/>
                    <a:pt x="81" y="7"/>
                  </a:cubicBezTo>
                  <a:cubicBezTo>
                    <a:pt x="87" y="12"/>
                    <a:pt x="92" y="20"/>
                    <a:pt x="92" y="33"/>
                  </a:cubicBezTo>
                  <a:cubicBezTo>
                    <a:pt x="92" y="51"/>
                    <a:pt x="82" y="62"/>
                    <a:pt x="72" y="66"/>
                  </a:cubicBezTo>
                  <a:cubicBezTo>
                    <a:pt x="65" y="70"/>
                    <a:pt x="59" y="71"/>
                    <a:pt x="52" y="71"/>
                  </a:cubicBezTo>
                  <a:cubicBezTo>
                    <a:pt x="49" y="71"/>
                    <a:pt x="46" y="71"/>
                    <a:pt x="44" y="70"/>
                  </a:cubicBezTo>
                  <a:cubicBezTo>
                    <a:pt x="43" y="70"/>
                    <a:pt x="41" y="67"/>
                    <a:pt x="41" y="66"/>
                  </a:cubicBezTo>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23" name="Freeform 18">
              <a:extLst>
                <a:ext uri="{FF2B5EF4-FFF2-40B4-BE49-F238E27FC236}">
                  <a16:creationId xmlns:a16="http://schemas.microsoft.com/office/drawing/2014/main" id="{E170AC92-D7D4-0CEC-6EA7-71F728238314}"/>
                </a:ext>
              </a:extLst>
            </p:cNvPr>
            <p:cNvSpPr>
              <a:spLocks noEditPoints="1"/>
            </p:cNvSpPr>
            <p:nvPr userDrawn="1"/>
          </p:nvSpPr>
          <p:spPr bwMode="auto">
            <a:xfrm>
              <a:off x="7083425" y="4930775"/>
              <a:ext cx="706438" cy="884238"/>
            </a:xfrm>
            <a:custGeom>
              <a:avLst/>
              <a:gdLst>
                <a:gd name="T0" fmla="*/ 52 w 64"/>
                <a:gd name="T1" fmla="*/ 80 h 80"/>
                <a:gd name="T2" fmla="*/ 43 w 64"/>
                <a:gd name="T3" fmla="*/ 75 h 80"/>
                <a:gd name="T4" fmla="*/ 41 w 64"/>
                <a:gd name="T5" fmla="*/ 71 h 80"/>
                <a:gd name="T6" fmla="*/ 40 w 64"/>
                <a:gd name="T7" fmla="*/ 71 h 80"/>
                <a:gd name="T8" fmla="*/ 17 w 64"/>
                <a:gd name="T9" fmla="*/ 80 h 80"/>
                <a:gd name="T10" fmla="*/ 7 w 64"/>
                <a:gd name="T11" fmla="*/ 76 h 80"/>
                <a:gd name="T12" fmla="*/ 0 w 64"/>
                <a:gd name="T13" fmla="*/ 59 h 80"/>
                <a:gd name="T14" fmla="*/ 4 w 64"/>
                <a:gd name="T15" fmla="*/ 48 h 80"/>
                <a:gd name="T16" fmla="*/ 40 w 64"/>
                <a:gd name="T17" fmla="*/ 35 h 80"/>
                <a:gd name="T18" fmla="*/ 41 w 64"/>
                <a:gd name="T19" fmla="*/ 34 h 80"/>
                <a:gd name="T20" fmla="*/ 41 w 64"/>
                <a:gd name="T21" fmla="*/ 28 h 80"/>
                <a:gd name="T22" fmla="*/ 39 w 64"/>
                <a:gd name="T23" fmla="*/ 17 h 80"/>
                <a:gd name="T24" fmla="*/ 24 w 64"/>
                <a:gd name="T25" fmla="*/ 10 h 80"/>
                <a:gd name="T26" fmla="*/ 16 w 64"/>
                <a:gd name="T27" fmla="*/ 12 h 80"/>
                <a:gd name="T28" fmla="*/ 8 w 64"/>
                <a:gd name="T29" fmla="*/ 26 h 80"/>
                <a:gd name="T30" fmla="*/ 3 w 64"/>
                <a:gd name="T31" fmla="*/ 22 h 80"/>
                <a:gd name="T32" fmla="*/ 7 w 64"/>
                <a:gd name="T33" fmla="*/ 10 h 80"/>
                <a:gd name="T34" fmla="*/ 32 w 64"/>
                <a:gd name="T35" fmla="*/ 0 h 80"/>
                <a:gd name="T36" fmla="*/ 51 w 64"/>
                <a:gd name="T37" fmla="*/ 10 h 80"/>
                <a:gd name="T38" fmla="*/ 56 w 64"/>
                <a:gd name="T39" fmla="*/ 29 h 80"/>
                <a:gd name="T40" fmla="*/ 55 w 64"/>
                <a:gd name="T41" fmla="*/ 61 h 80"/>
                <a:gd name="T42" fmla="*/ 59 w 64"/>
                <a:gd name="T43" fmla="*/ 69 h 80"/>
                <a:gd name="T44" fmla="*/ 64 w 64"/>
                <a:gd name="T45" fmla="*/ 68 h 80"/>
                <a:gd name="T46" fmla="*/ 63 w 64"/>
                <a:gd name="T47" fmla="*/ 74 h 80"/>
                <a:gd name="T48" fmla="*/ 52 w 64"/>
                <a:gd name="T49" fmla="*/ 80 h 80"/>
                <a:gd name="T50" fmla="*/ 40 w 64"/>
                <a:gd name="T51" fmla="*/ 41 h 80"/>
                <a:gd name="T52" fmla="*/ 17 w 64"/>
                <a:gd name="T53" fmla="*/ 50 h 80"/>
                <a:gd name="T54" fmla="*/ 16 w 64"/>
                <a:gd name="T55" fmla="*/ 56 h 80"/>
                <a:gd name="T56" fmla="*/ 29 w 64"/>
                <a:gd name="T57" fmla="*/ 69 h 80"/>
                <a:gd name="T58" fmla="*/ 39 w 64"/>
                <a:gd name="T59" fmla="*/ 66 h 80"/>
                <a:gd name="T60" fmla="*/ 41 w 64"/>
                <a:gd name="T61" fmla="*/ 62 h 80"/>
                <a:gd name="T62" fmla="*/ 41 w 64"/>
                <a:gd name="T63" fmla="*/ 42 h 80"/>
                <a:gd name="T64" fmla="*/ 40 w 64"/>
                <a:gd name="T65" fmla="*/ 41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64" h="80">
                  <a:moveTo>
                    <a:pt x="52" y="80"/>
                  </a:moveTo>
                  <a:cubicBezTo>
                    <a:pt x="47" y="80"/>
                    <a:pt x="44" y="78"/>
                    <a:pt x="43" y="75"/>
                  </a:cubicBezTo>
                  <a:cubicBezTo>
                    <a:pt x="42" y="74"/>
                    <a:pt x="41" y="72"/>
                    <a:pt x="41" y="71"/>
                  </a:cubicBezTo>
                  <a:cubicBezTo>
                    <a:pt x="41" y="71"/>
                    <a:pt x="40" y="70"/>
                    <a:pt x="40" y="71"/>
                  </a:cubicBezTo>
                  <a:cubicBezTo>
                    <a:pt x="31" y="77"/>
                    <a:pt x="22" y="80"/>
                    <a:pt x="17" y="80"/>
                  </a:cubicBezTo>
                  <a:cubicBezTo>
                    <a:pt x="14" y="80"/>
                    <a:pt x="10" y="79"/>
                    <a:pt x="7" y="76"/>
                  </a:cubicBezTo>
                  <a:cubicBezTo>
                    <a:pt x="3" y="71"/>
                    <a:pt x="0" y="66"/>
                    <a:pt x="0" y="59"/>
                  </a:cubicBezTo>
                  <a:cubicBezTo>
                    <a:pt x="0" y="55"/>
                    <a:pt x="3" y="49"/>
                    <a:pt x="4" y="48"/>
                  </a:cubicBezTo>
                  <a:cubicBezTo>
                    <a:pt x="10" y="44"/>
                    <a:pt x="33" y="39"/>
                    <a:pt x="40" y="35"/>
                  </a:cubicBezTo>
                  <a:cubicBezTo>
                    <a:pt x="40" y="35"/>
                    <a:pt x="41" y="34"/>
                    <a:pt x="41" y="34"/>
                  </a:cubicBezTo>
                  <a:cubicBezTo>
                    <a:pt x="42" y="32"/>
                    <a:pt x="41" y="30"/>
                    <a:pt x="41" y="28"/>
                  </a:cubicBezTo>
                  <a:cubicBezTo>
                    <a:pt x="41" y="25"/>
                    <a:pt x="41" y="20"/>
                    <a:pt x="39" y="17"/>
                  </a:cubicBezTo>
                  <a:cubicBezTo>
                    <a:pt x="35" y="12"/>
                    <a:pt x="30" y="10"/>
                    <a:pt x="24" y="10"/>
                  </a:cubicBezTo>
                  <a:cubicBezTo>
                    <a:pt x="20" y="10"/>
                    <a:pt x="17" y="11"/>
                    <a:pt x="16" y="12"/>
                  </a:cubicBezTo>
                  <a:cubicBezTo>
                    <a:pt x="14" y="13"/>
                    <a:pt x="11" y="19"/>
                    <a:pt x="8" y="26"/>
                  </a:cubicBezTo>
                  <a:cubicBezTo>
                    <a:pt x="8" y="26"/>
                    <a:pt x="3" y="23"/>
                    <a:pt x="3" y="22"/>
                  </a:cubicBezTo>
                  <a:cubicBezTo>
                    <a:pt x="3" y="19"/>
                    <a:pt x="6" y="12"/>
                    <a:pt x="7" y="10"/>
                  </a:cubicBezTo>
                  <a:cubicBezTo>
                    <a:pt x="15" y="5"/>
                    <a:pt x="27" y="0"/>
                    <a:pt x="32" y="0"/>
                  </a:cubicBezTo>
                  <a:cubicBezTo>
                    <a:pt x="41" y="0"/>
                    <a:pt x="47" y="4"/>
                    <a:pt x="51" y="10"/>
                  </a:cubicBezTo>
                  <a:cubicBezTo>
                    <a:pt x="54" y="15"/>
                    <a:pt x="56" y="22"/>
                    <a:pt x="56" y="29"/>
                  </a:cubicBezTo>
                  <a:cubicBezTo>
                    <a:pt x="56" y="39"/>
                    <a:pt x="55" y="54"/>
                    <a:pt x="55" y="61"/>
                  </a:cubicBezTo>
                  <a:cubicBezTo>
                    <a:pt x="55" y="65"/>
                    <a:pt x="55" y="69"/>
                    <a:pt x="59" y="69"/>
                  </a:cubicBezTo>
                  <a:cubicBezTo>
                    <a:pt x="61" y="69"/>
                    <a:pt x="61" y="69"/>
                    <a:pt x="64" y="68"/>
                  </a:cubicBezTo>
                  <a:cubicBezTo>
                    <a:pt x="64" y="69"/>
                    <a:pt x="64" y="73"/>
                    <a:pt x="63" y="74"/>
                  </a:cubicBezTo>
                  <a:cubicBezTo>
                    <a:pt x="63" y="74"/>
                    <a:pt x="59" y="80"/>
                    <a:pt x="52" y="80"/>
                  </a:cubicBezTo>
                  <a:moveTo>
                    <a:pt x="40" y="41"/>
                  </a:moveTo>
                  <a:cubicBezTo>
                    <a:pt x="33" y="44"/>
                    <a:pt x="21" y="48"/>
                    <a:pt x="17" y="50"/>
                  </a:cubicBezTo>
                  <a:cubicBezTo>
                    <a:pt x="17" y="50"/>
                    <a:pt x="16" y="54"/>
                    <a:pt x="16" y="56"/>
                  </a:cubicBezTo>
                  <a:cubicBezTo>
                    <a:pt x="16" y="64"/>
                    <a:pt x="21" y="69"/>
                    <a:pt x="29" y="69"/>
                  </a:cubicBezTo>
                  <a:cubicBezTo>
                    <a:pt x="31" y="69"/>
                    <a:pt x="36" y="68"/>
                    <a:pt x="39" y="66"/>
                  </a:cubicBezTo>
                  <a:cubicBezTo>
                    <a:pt x="40" y="65"/>
                    <a:pt x="41" y="64"/>
                    <a:pt x="41" y="62"/>
                  </a:cubicBezTo>
                  <a:cubicBezTo>
                    <a:pt x="41" y="58"/>
                    <a:pt x="41" y="45"/>
                    <a:pt x="41" y="42"/>
                  </a:cubicBezTo>
                  <a:cubicBezTo>
                    <a:pt x="41" y="42"/>
                    <a:pt x="41" y="41"/>
                    <a:pt x="40" y="41"/>
                  </a:cubicBezTo>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24" name="Freeform 19">
              <a:extLst>
                <a:ext uri="{FF2B5EF4-FFF2-40B4-BE49-F238E27FC236}">
                  <a16:creationId xmlns:a16="http://schemas.microsoft.com/office/drawing/2014/main" id="{6C6CAC32-FC36-F5FD-5FB8-9527EE5BFC79}"/>
                </a:ext>
              </a:extLst>
            </p:cNvPr>
            <p:cNvSpPr>
              <a:spLocks/>
            </p:cNvSpPr>
            <p:nvPr userDrawn="1"/>
          </p:nvSpPr>
          <p:spPr bwMode="auto">
            <a:xfrm>
              <a:off x="7854950" y="4930775"/>
              <a:ext cx="641350" cy="873125"/>
            </a:xfrm>
            <a:custGeom>
              <a:avLst/>
              <a:gdLst>
                <a:gd name="T0" fmla="*/ 58 w 58"/>
                <a:gd name="T1" fmla="*/ 4 h 79"/>
                <a:gd name="T2" fmla="*/ 58 w 58"/>
                <a:gd name="T3" fmla="*/ 7 h 79"/>
                <a:gd name="T4" fmla="*/ 52 w 58"/>
                <a:gd name="T5" fmla="*/ 19 h 79"/>
                <a:gd name="T6" fmla="*/ 50 w 58"/>
                <a:gd name="T7" fmla="*/ 20 h 79"/>
                <a:gd name="T8" fmla="*/ 38 w 58"/>
                <a:gd name="T9" fmla="*/ 14 h 79"/>
                <a:gd name="T10" fmla="*/ 28 w 58"/>
                <a:gd name="T11" fmla="*/ 22 h 79"/>
                <a:gd name="T12" fmla="*/ 26 w 58"/>
                <a:gd name="T13" fmla="*/ 29 h 79"/>
                <a:gd name="T14" fmla="*/ 27 w 58"/>
                <a:gd name="T15" fmla="*/ 65 h 79"/>
                <a:gd name="T16" fmla="*/ 31 w 58"/>
                <a:gd name="T17" fmla="*/ 71 h 79"/>
                <a:gd name="T18" fmla="*/ 40 w 58"/>
                <a:gd name="T19" fmla="*/ 73 h 79"/>
                <a:gd name="T20" fmla="*/ 39 w 58"/>
                <a:gd name="T21" fmla="*/ 79 h 79"/>
                <a:gd name="T22" fmla="*/ 19 w 58"/>
                <a:gd name="T23" fmla="*/ 78 h 79"/>
                <a:gd name="T24" fmla="*/ 0 w 58"/>
                <a:gd name="T25" fmla="*/ 79 h 79"/>
                <a:gd name="T26" fmla="*/ 0 w 58"/>
                <a:gd name="T27" fmla="*/ 73 h 79"/>
                <a:gd name="T28" fmla="*/ 8 w 58"/>
                <a:gd name="T29" fmla="*/ 72 h 79"/>
                <a:gd name="T30" fmla="*/ 11 w 58"/>
                <a:gd name="T31" fmla="*/ 66 h 79"/>
                <a:gd name="T32" fmla="*/ 12 w 58"/>
                <a:gd name="T33" fmla="*/ 34 h 79"/>
                <a:gd name="T34" fmla="*/ 12 w 58"/>
                <a:gd name="T35" fmla="*/ 19 h 79"/>
                <a:gd name="T36" fmla="*/ 1 w 58"/>
                <a:gd name="T37" fmla="*/ 11 h 79"/>
                <a:gd name="T38" fmla="*/ 2 w 58"/>
                <a:gd name="T39" fmla="*/ 7 h 79"/>
                <a:gd name="T40" fmla="*/ 25 w 58"/>
                <a:gd name="T41" fmla="*/ 0 h 79"/>
                <a:gd name="T42" fmla="*/ 26 w 58"/>
                <a:gd name="T43" fmla="*/ 0 h 79"/>
                <a:gd name="T44" fmla="*/ 26 w 58"/>
                <a:gd name="T45" fmla="*/ 15 h 79"/>
                <a:gd name="T46" fmla="*/ 27 w 58"/>
                <a:gd name="T47" fmla="*/ 16 h 79"/>
                <a:gd name="T48" fmla="*/ 39 w 58"/>
                <a:gd name="T49" fmla="*/ 3 h 79"/>
                <a:gd name="T50" fmla="*/ 49 w 58"/>
                <a:gd name="T51" fmla="*/ 0 h 79"/>
                <a:gd name="T52" fmla="*/ 58 w 58"/>
                <a:gd name="T53" fmla="*/ 4 h 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58" h="79">
                  <a:moveTo>
                    <a:pt x="58" y="4"/>
                  </a:moveTo>
                  <a:cubicBezTo>
                    <a:pt x="58" y="5"/>
                    <a:pt x="58" y="6"/>
                    <a:pt x="58" y="7"/>
                  </a:cubicBezTo>
                  <a:cubicBezTo>
                    <a:pt x="57" y="9"/>
                    <a:pt x="54" y="17"/>
                    <a:pt x="52" y="19"/>
                  </a:cubicBezTo>
                  <a:cubicBezTo>
                    <a:pt x="52" y="19"/>
                    <a:pt x="50" y="20"/>
                    <a:pt x="50" y="20"/>
                  </a:cubicBezTo>
                  <a:cubicBezTo>
                    <a:pt x="47" y="17"/>
                    <a:pt x="42" y="14"/>
                    <a:pt x="38" y="14"/>
                  </a:cubicBezTo>
                  <a:cubicBezTo>
                    <a:pt x="34" y="14"/>
                    <a:pt x="30" y="18"/>
                    <a:pt x="28" y="22"/>
                  </a:cubicBezTo>
                  <a:cubicBezTo>
                    <a:pt x="27" y="23"/>
                    <a:pt x="26" y="26"/>
                    <a:pt x="26" y="29"/>
                  </a:cubicBezTo>
                  <a:cubicBezTo>
                    <a:pt x="26" y="42"/>
                    <a:pt x="26" y="61"/>
                    <a:pt x="27" y="65"/>
                  </a:cubicBezTo>
                  <a:cubicBezTo>
                    <a:pt x="27" y="68"/>
                    <a:pt x="28" y="70"/>
                    <a:pt x="31" y="71"/>
                  </a:cubicBezTo>
                  <a:cubicBezTo>
                    <a:pt x="34" y="72"/>
                    <a:pt x="36" y="73"/>
                    <a:pt x="40" y="73"/>
                  </a:cubicBezTo>
                  <a:cubicBezTo>
                    <a:pt x="41" y="74"/>
                    <a:pt x="40" y="78"/>
                    <a:pt x="39" y="79"/>
                  </a:cubicBezTo>
                  <a:cubicBezTo>
                    <a:pt x="37" y="79"/>
                    <a:pt x="27" y="78"/>
                    <a:pt x="19" y="78"/>
                  </a:cubicBezTo>
                  <a:cubicBezTo>
                    <a:pt x="13" y="78"/>
                    <a:pt x="4" y="79"/>
                    <a:pt x="0" y="79"/>
                  </a:cubicBezTo>
                  <a:cubicBezTo>
                    <a:pt x="0" y="78"/>
                    <a:pt x="0" y="74"/>
                    <a:pt x="0" y="73"/>
                  </a:cubicBezTo>
                  <a:cubicBezTo>
                    <a:pt x="3" y="73"/>
                    <a:pt x="6" y="72"/>
                    <a:pt x="8" y="72"/>
                  </a:cubicBezTo>
                  <a:cubicBezTo>
                    <a:pt x="10" y="71"/>
                    <a:pt x="11" y="70"/>
                    <a:pt x="11" y="66"/>
                  </a:cubicBezTo>
                  <a:cubicBezTo>
                    <a:pt x="12" y="63"/>
                    <a:pt x="12" y="47"/>
                    <a:pt x="12" y="34"/>
                  </a:cubicBezTo>
                  <a:cubicBezTo>
                    <a:pt x="12" y="27"/>
                    <a:pt x="12" y="21"/>
                    <a:pt x="12" y="19"/>
                  </a:cubicBezTo>
                  <a:cubicBezTo>
                    <a:pt x="11" y="16"/>
                    <a:pt x="10" y="14"/>
                    <a:pt x="1" y="11"/>
                  </a:cubicBezTo>
                  <a:cubicBezTo>
                    <a:pt x="1" y="10"/>
                    <a:pt x="1" y="7"/>
                    <a:pt x="2" y="7"/>
                  </a:cubicBezTo>
                  <a:cubicBezTo>
                    <a:pt x="9" y="6"/>
                    <a:pt x="20" y="3"/>
                    <a:pt x="25" y="0"/>
                  </a:cubicBezTo>
                  <a:cubicBezTo>
                    <a:pt x="26" y="0"/>
                    <a:pt x="26" y="0"/>
                    <a:pt x="26" y="0"/>
                  </a:cubicBezTo>
                  <a:cubicBezTo>
                    <a:pt x="26" y="3"/>
                    <a:pt x="26" y="12"/>
                    <a:pt x="26" y="15"/>
                  </a:cubicBezTo>
                  <a:cubicBezTo>
                    <a:pt x="26" y="16"/>
                    <a:pt x="27" y="16"/>
                    <a:pt x="27" y="16"/>
                  </a:cubicBezTo>
                  <a:cubicBezTo>
                    <a:pt x="31" y="11"/>
                    <a:pt x="35" y="7"/>
                    <a:pt x="39" y="3"/>
                  </a:cubicBezTo>
                  <a:cubicBezTo>
                    <a:pt x="42" y="1"/>
                    <a:pt x="45" y="0"/>
                    <a:pt x="49" y="0"/>
                  </a:cubicBezTo>
                  <a:cubicBezTo>
                    <a:pt x="52" y="0"/>
                    <a:pt x="56" y="1"/>
                    <a:pt x="58" y="4"/>
                  </a:cubicBezTo>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25" name="Freeform 20">
              <a:extLst>
                <a:ext uri="{FF2B5EF4-FFF2-40B4-BE49-F238E27FC236}">
                  <a16:creationId xmlns:a16="http://schemas.microsoft.com/office/drawing/2014/main" id="{A4821825-693E-C936-6493-3E921D4E5013}"/>
                </a:ext>
              </a:extLst>
            </p:cNvPr>
            <p:cNvSpPr>
              <a:spLocks/>
            </p:cNvSpPr>
            <p:nvPr userDrawn="1"/>
          </p:nvSpPr>
          <p:spPr bwMode="auto">
            <a:xfrm>
              <a:off x="8572500" y="4665663"/>
              <a:ext cx="530225" cy="1149350"/>
            </a:xfrm>
            <a:custGeom>
              <a:avLst/>
              <a:gdLst>
                <a:gd name="T0" fmla="*/ 24 w 48"/>
                <a:gd name="T1" fmla="*/ 36 h 104"/>
                <a:gd name="T2" fmla="*/ 24 w 48"/>
                <a:gd name="T3" fmla="*/ 37 h 104"/>
                <a:gd name="T4" fmla="*/ 24 w 48"/>
                <a:gd name="T5" fmla="*/ 72 h 104"/>
                <a:gd name="T6" fmla="*/ 25 w 48"/>
                <a:gd name="T7" fmla="*/ 86 h 104"/>
                <a:gd name="T8" fmla="*/ 36 w 48"/>
                <a:gd name="T9" fmla="*/ 93 h 104"/>
                <a:gd name="T10" fmla="*/ 48 w 48"/>
                <a:gd name="T11" fmla="*/ 90 h 104"/>
                <a:gd name="T12" fmla="*/ 47 w 48"/>
                <a:gd name="T13" fmla="*/ 96 h 104"/>
                <a:gd name="T14" fmla="*/ 28 w 48"/>
                <a:gd name="T15" fmla="*/ 104 h 104"/>
                <a:gd name="T16" fmla="*/ 12 w 48"/>
                <a:gd name="T17" fmla="*/ 95 h 104"/>
                <a:gd name="T18" fmla="*/ 9 w 48"/>
                <a:gd name="T19" fmla="*/ 73 h 104"/>
                <a:gd name="T20" fmla="*/ 9 w 48"/>
                <a:gd name="T21" fmla="*/ 38 h 104"/>
                <a:gd name="T22" fmla="*/ 8 w 48"/>
                <a:gd name="T23" fmla="*/ 36 h 104"/>
                <a:gd name="T24" fmla="*/ 0 w 48"/>
                <a:gd name="T25" fmla="*/ 35 h 104"/>
                <a:gd name="T26" fmla="*/ 2 w 48"/>
                <a:gd name="T27" fmla="*/ 29 h 104"/>
                <a:gd name="T28" fmla="*/ 8 w 48"/>
                <a:gd name="T29" fmla="*/ 27 h 104"/>
                <a:gd name="T30" fmla="*/ 9 w 48"/>
                <a:gd name="T31" fmla="*/ 25 h 104"/>
                <a:gd name="T32" fmla="*/ 9 w 48"/>
                <a:gd name="T33" fmla="*/ 9 h 104"/>
                <a:gd name="T34" fmla="*/ 21 w 48"/>
                <a:gd name="T35" fmla="*/ 0 h 104"/>
                <a:gd name="T36" fmla="*/ 25 w 48"/>
                <a:gd name="T37" fmla="*/ 0 h 104"/>
                <a:gd name="T38" fmla="*/ 24 w 48"/>
                <a:gd name="T39" fmla="*/ 25 h 104"/>
                <a:gd name="T40" fmla="*/ 25 w 48"/>
                <a:gd name="T41" fmla="*/ 27 h 104"/>
                <a:gd name="T42" fmla="*/ 48 w 48"/>
                <a:gd name="T43" fmla="*/ 26 h 104"/>
                <a:gd name="T44" fmla="*/ 46 w 48"/>
                <a:gd name="T45" fmla="*/ 36 h 104"/>
                <a:gd name="T46" fmla="*/ 24 w 48"/>
                <a:gd name="T47" fmla="*/ 36 h 1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48" h="104">
                  <a:moveTo>
                    <a:pt x="24" y="36"/>
                  </a:moveTo>
                  <a:cubicBezTo>
                    <a:pt x="24" y="36"/>
                    <a:pt x="24" y="37"/>
                    <a:pt x="24" y="37"/>
                  </a:cubicBezTo>
                  <a:cubicBezTo>
                    <a:pt x="23" y="46"/>
                    <a:pt x="23" y="63"/>
                    <a:pt x="24" y="72"/>
                  </a:cubicBezTo>
                  <a:cubicBezTo>
                    <a:pt x="24" y="80"/>
                    <a:pt x="24" y="83"/>
                    <a:pt x="25" y="86"/>
                  </a:cubicBezTo>
                  <a:cubicBezTo>
                    <a:pt x="26" y="91"/>
                    <a:pt x="31" y="93"/>
                    <a:pt x="36" y="93"/>
                  </a:cubicBezTo>
                  <a:cubicBezTo>
                    <a:pt x="41" y="93"/>
                    <a:pt x="44" y="92"/>
                    <a:pt x="48" y="90"/>
                  </a:cubicBezTo>
                  <a:cubicBezTo>
                    <a:pt x="48" y="91"/>
                    <a:pt x="48" y="95"/>
                    <a:pt x="47" y="96"/>
                  </a:cubicBezTo>
                  <a:cubicBezTo>
                    <a:pt x="43" y="102"/>
                    <a:pt x="34" y="104"/>
                    <a:pt x="28" y="104"/>
                  </a:cubicBezTo>
                  <a:cubicBezTo>
                    <a:pt x="21" y="104"/>
                    <a:pt x="15" y="101"/>
                    <a:pt x="12" y="95"/>
                  </a:cubicBezTo>
                  <a:cubicBezTo>
                    <a:pt x="9" y="91"/>
                    <a:pt x="9" y="86"/>
                    <a:pt x="9" y="73"/>
                  </a:cubicBezTo>
                  <a:cubicBezTo>
                    <a:pt x="9" y="63"/>
                    <a:pt x="9" y="45"/>
                    <a:pt x="9" y="38"/>
                  </a:cubicBezTo>
                  <a:cubicBezTo>
                    <a:pt x="9" y="37"/>
                    <a:pt x="9" y="36"/>
                    <a:pt x="8" y="36"/>
                  </a:cubicBezTo>
                  <a:cubicBezTo>
                    <a:pt x="0" y="35"/>
                    <a:pt x="0" y="35"/>
                    <a:pt x="0" y="35"/>
                  </a:cubicBezTo>
                  <a:cubicBezTo>
                    <a:pt x="0" y="34"/>
                    <a:pt x="1" y="29"/>
                    <a:pt x="2" y="29"/>
                  </a:cubicBezTo>
                  <a:cubicBezTo>
                    <a:pt x="5" y="28"/>
                    <a:pt x="7" y="27"/>
                    <a:pt x="8" y="27"/>
                  </a:cubicBezTo>
                  <a:cubicBezTo>
                    <a:pt x="8" y="27"/>
                    <a:pt x="9" y="26"/>
                    <a:pt x="9" y="25"/>
                  </a:cubicBezTo>
                  <a:cubicBezTo>
                    <a:pt x="9" y="9"/>
                    <a:pt x="9" y="9"/>
                    <a:pt x="9" y="9"/>
                  </a:cubicBezTo>
                  <a:cubicBezTo>
                    <a:pt x="12" y="8"/>
                    <a:pt x="19" y="3"/>
                    <a:pt x="21" y="0"/>
                  </a:cubicBezTo>
                  <a:cubicBezTo>
                    <a:pt x="22" y="0"/>
                    <a:pt x="24" y="0"/>
                    <a:pt x="25" y="0"/>
                  </a:cubicBezTo>
                  <a:cubicBezTo>
                    <a:pt x="24" y="3"/>
                    <a:pt x="24" y="12"/>
                    <a:pt x="24" y="25"/>
                  </a:cubicBezTo>
                  <a:cubicBezTo>
                    <a:pt x="24" y="26"/>
                    <a:pt x="24" y="27"/>
                    <a:pt x="25" y="27"/>
                  </a:cubicBezTo>
                  <a:cubicBezTo>
                    <a:pt x="34" y="27"/>
                    <a:pt x="45" y="26"/>
                    <a:pt x="48" y="26"/>
                  </a:cubicBezTo>
                  <a:cubicBezTo>
                    <a:pt x="47" y="28"/>
                    <a:pt x="46" y="33"/>
                    <a:pt x="46" y="36"/>
                  </a:cubicBezTo>
                  <a:cubicBezTo>
                    <a:pt x="41" y="36"/>
                    <a:pt x="32" y="36"/>
                    <a:pt x="24" y="36"/>
                  </a:cubicBezTo>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26" name="Freeform 21">
              <a:extLst>
                <a:ext uri="{FF2B5EF4-FFF2-40B4-BE49-F238E27FC236}">
                  <a16:creationId xmlns:a16="http://schemas.microsoft.com/office/drawing/2014/main" id="{B87821F1-CF85-EBBF-CC57-17D707677A61}"/>
                </a:ext>
              </a:extLst>
            </p:cNvPr>
            <p:cNvSpPr>
              <a:spLocks/>
            </p:cNvSpPr>
            <p:nvPr userDrawn="1"/>
          </p:nvSpPr>
          <p:spPr bwMode="auto">
            <a:xfrm>
              <a:off x="9169400" y="4930775"/>
              <a:ext cx="992188" cy="873125"/>
            </a:xfrm>
            <a:custGeom>
              <a:avLst/>
              <a:gdLst>
                <a:gd name="T0" fmla="*/ 8 w 90"/>
                <a:gd name="T1" fmla="*/ 72 h 79"/>
                <a:gd name="T2" fmla="*/ 12 w 90"/>
                <a:gd name="T3" fmla="*/ 65 h 79"/>
                <a:gd name="T4" fmla="*/ 12 w 90"/>
                <a:gd name="T5" fmla="*/ 34 h 79"/>
                <a:gd name="T6" fmla="*/ 12 w 90"/>
                <a:gd name="T7" fmla="*/ 18 h 79"/>
                <a:gd name="T8" fmla="*/ 2 w 90"/>
                <a:gd name="T9" fmla="*/ 11 h 79"/>
                <a:gd name="T10" fmla="*/ 3 w 90"/>
                <a:gd name="T11" fmla="*/ 7 h 79"/>
                <a:gd name="T12" fmla="*/ 26 w 90"/>
                <a:gd name="T13" fmla="*/ 0 h 79"/>
                <a:gd name="T14" fmla="*/ 27 w 90"/>
                <a:gd name="T15" fmla="*/ 1 h 79"/>
                <a:gd name="T16" fmla="*/ 27 w 90"/>
                <a:gd name="T17" fmla="*/ 12 h 79"/>
                <a:gd name="T18" fmla="*/ 28 w 90"/>
                <a:gd name="T19" fmla="*/ 12 h 79"/>
                <a:gd name="T20" fmla="*/ 54 w 90"/>
                <a:gd name="T21" fmla="*/ 0 h 79"/>
                <a:gd name="T22" fmla="*/ 72 w 90"/>
                <a:gd name="T23" fmla="*/ 10 h 79"/>
                <a:gd name="T24" fmla="*/ 77 w 90"/>
                <a:gd name="T25" fmla="*/ 32 h 79"/>
                <a:gd name="T26" fmla="*/ 78 w 90"/>
                <a:gd name="T27" fmla="*/ 67 h 79"/>
                <a:gd name="T28" fmla="*/ 79 w 90"/>
                <a:gd name="T29" fmla="*/ 71 h 79"/>
                <a:gd name="T30" fmla="*/ 89 w 90"/>
                <a:gd name="T31" fmla="*/ 73 h 79"/>
                <a:gd name="T32" fmla="*/ 88 w 90"/>
                <a:gd name="T33" fmla="*/ 79 h 79"/>
                <a:gd name="T34" fmla="*/ 70 w 90"/>
                <a:gd name="T35" fmla="*/ 78 h 79"/>
                <a:gd name="T36" fmla="*/ 51 w 90"/>
                <a:gd name="T37" fmla="*/ 79 h 79"/>
                <a:gd name="T38" fmla="*/ 51 w 90"/>
                <a:gd name="T39" fmla="*/ 73 h 79"/>
                <a:gd name="T40" fmla="*/ 59 w 90"/>
                <a:gd name="T41" fmla="*/ 72 h 79"/>
                <a:gd name="T42" fmla="*/ 62 w 90"/>
                <a:gd name="T43" fmla="*/ 64 h 79"/>
                <a:gd name="T44" fmla="*/ 62 w 90"/>
                <a:gd name="T45" fmla="*/ 27 h 79"/>
                <a:gd name="T46" fmla="*/ 56 w 90"/>
                <a:gd name="T47" fmla="*/ 16 h 79"/>
                <a:gd name="T48" fmla="*/ 45 w 90"/>
                <a:gd name="T49" fmla="*/ 11 h 79"/>
                <a:gd name="T50" fmla="*/ 29 w 90"/>
                <a:gd name="T51" fmla="*/ 17 h 79"/>
                <a:gd name="T52" fmla="*/ 27 w 90"/>
                <a:gd name="T53" fmla="*/ 24 h 79"/>
                <a:gd name="T54" fmla="*/ 27 w 90"/>
                <a:gd name="T55" fmla="*/ 65 h 79"/>
                <a:gd name="T56" fmla="*/ 31 w 90"/>
                <a:gd name="T57" fmla="*/ 72 h 79"/>
                <a:gd name="T58" fmla="*/ 39 w 90"/>
                <a:gd name="T59" fmla="*/ 73 h 79"/>
                <a:gd name="T60" fmla="*/ 38 w 90"/>
                <a:gd name="T61" fmla="*/ 79 h 79"/>
                <a:gd name="T62" fmla="*/ 20 w 90"/>
                <a:gd name="T63" fmla="*/ 78 h 79"/>
                <a:gd name="T64" fmla="*/ 1 w 90"/>
                <a:gd name="T65" fmla="*/ 79 h 79"/>
                <a:gd name="T66" fmla="*/ 1 w 90"/>
                <a:gd name="T67" fmla="*/ 73 h 79"/>
                <a:gd name="T68" fmla="*/ 8 w 90"/>
                <a:gd name="T69" fmla="*/ 72 h 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90" h="79">
                  <a:moveTo>
                    <a:pt x="8" y="72"/>
                  </a:moveTo>
                  <a:cubicBezTo>
                    <a:pt x="11" y="71"/>
                    <a:pt x="12" y="68"/>
                    <a:pt x="12" y="65"/>
                  </a:cubicBezTo>
                  <a:cubicBezTo>
                    <a:pt x="12" y="59"/>
                    <a:pt x="12" y="46"/>
                    <a:pt x="12" y="34"/>
                  </a:cubicBezTo>
                  <a:cubicBezTo>
                    <a:pt x="12" y="26"/>
                    <a:pt x="12" y="21"/>
                    <a:pt x="12" y="18"/>
                  </a:cubicBezTo>
                  <a:cubicBezTo>
                    <a:pt x="11" y="16"/>
                    <a:pt x="9" y="14"/>
                    <a:pt x="2" y="11"/>
                  </a:cubicBezTo>
                  <a:cubicBezTo>
                    <a:pt x="2" y="10"/>
                    <a:pt x="2" y="7"/>
                    <a:pt x="3" y="7"/>
                  </a:cubicBezTo>
                  <a:cubicBezTo>
                    <a:pt x="11" y="6"/>
                    <a:pt x="22" y="2"/>
                    <a:pt x="26" y="0"/>
                  </a:cubicBezTo>
                  <a:cubicBezTo>
                    <a:pt x="27" y="0"/>
                    <a:pt x="27" y="0"/>
                    <a:pt x="27" y="1"/>
                  </a:cubicBezTo>
                  <a:cubicBezTo>
                    <a:pt x="27" y="3"/>
                    <a:pt x="27" y="9"/>
                    <a:pt x="27" y="12"/>
                  </a:cubicBezTo>
                  <a:cubicBezTo>
                    <a:pt x="27" y="12"/>
                    <a:pt x="27" y="12"/>
                    <a:pt x="28" y="12"/>
                  </a:cubicBezTo>
                  <a:cubicBezTo>
                    <a:pt x="38" y="4"/>
                    <a:pt x="47" y="0"/>
                    <a:pt x="54" y="0"/>
                  </a:cubicBezTo>
                  <a:cubicBezTo>
                    <a:pt x="62" y="0"/>
                    <a:pt x="68" y="3"/>
                    <a:pt x="72" y="10"/>
                  </a:cubicBezTo>
                  <a:cubicBezTo>
                    <a:pt x="76" y="16"/>
                    <a:pt x="77" y="23"/>
                    <a:pt x="77" y="32"/>
                  </a:cubicBezTo>
                  <a:cubicBezTo>
                    <a:pt x="77" y="43"/>
                    <a:pt x="77" y="60"/>
                    <a:pt x="78" y="67"/>
                  </a:cubicBezTo>
                  <a:cubicBezTo>
                    <a:pt x="78" y="69"/>
                    <a:pt x="78" y="70"/>
                    <a:pt x="79" y="71"/>
                  </a:cubicBezTo>
                  <a:cubicBezTo>
                    <a:pt x="83" y="72"/>
                    <a:pt x="85" y="73"/>
                    <a:pt x="89" y="73"/>
                  </a:cubicBezTo>
                  <a:cubicBezTo>
                    <a:pt x="90" y="74"/>
                    <a:pt x="89" y="78"/>
                    <a:pt x="88" y="79"/>
                  </a:cubicBezTo>
                  <a:cubicBezTo>
                    <a:pt x="86" y="79"/>
                    <a:pt x="80" y="78"/>
                    <a:pt x="70" y="78"/>
                  </a:cubicBezTo>
                  <a:cubicBezTo>
                    <a:pt x="61" y="78"/>
                    <a:pt x="56" y="79"/>
                    <a:pt x="51" y="79"/>
                  </a:cubicBezTo>
                  <a:cubicBezTo>
                    <a:pt x="51" y="78"/>
                    <a:pt x="50" y="74"/>
                    <a:pt x="51" y="73"/>
                  </a:cubicBezTo>
                  <a:cubicBezTo>
                    <a:pt x="55" y="73"/>
                    <a:pt x="58" y="72"/>
                    <a:pt x="59" y="72"/>
                  </a:cubicBezTo>
                  <a:cubicBezTo>
                    <a:pt x="62" y="71"/>
                    <a:pt x="62" y="69"/>
                    <a:pt x="62" y="64"/>
                  </a:cubicBezTo>
                  <a:cubicBezTo>
                    <a:pt x="63" y="53"/>
                    <a:pt x="63" y="34"/>
                    <a:pt x="62" y="27"/>
                  </a:cubicBezTo>
                  <a:cubicBezTo>
                    <a:pt x="61" y="24"/>
                    <a:pt x="60" y="19"/>
                    <a:pt x="56" y="16"/>
                  </a:cubicBezTo>
                  <a:cubicBezTo>
                    <a:pt x="54" y="13"/>
                    <a:pt x="50" y="11"/>
                    <a:pt x="45" y="11"/>
                  </a:cubicBezTo>
                  <a:cubicBezTo>
                    <a:pt x="39" y="11"/>
                    <a:pt x="33" y="13"/>
                    <a:pt x="29" y="17"/>
                  </a:cubicBezTo>
                  <a:cubicBezTo>
                    <a:pt x="28" y="18"/>
                    <a:pt x="27" y="20"/>
                    <a:pt x="27" y="24"/>
                  </a:cubicBezTo>
                  <a:cubicBezTo>
                    <a:pt x="27" y="38"/>
                    <a:pt x="27" y="56"/>
                    <a:pt x="27" y="65"/>
                  </a:cubicBezTo>
                  <a:cubicBezTo>
                    <a:pt x="27" y="70"/>
                    <a:pt x="28" y="71"/>
                    <a:pt x="31" y="72"/>
                  </a:cubicBezTo>
                  <a:cubicBezTo>
                    <a:pt x="33" y="72"/>
                    <a:pt x="36" y="73"/>
                    <a:pt x="39" y="73"/>
                  </a:cubicBezTo>
                  <a:cubicBezTo>
                    <a:pt x="39" y="74"/>
                    <a:pt x="39" y="78"/>
                    <a:pt x="38" y="79"/>
                  </a:cubicBezTo>
                  <a:cubicBezTo>
                    <a:pt x="35" y="79"/>
                    <a:pt x="30" y="78"/>
                    <a:pt x="20" y="78"/>
                  </a:cubicBezTo>
                  <a:cubicBezTo>
                    <a:pt x="10" y="78"/>
                    <a:pt x="3" y="79"/>
                    <a:pt x="1" y="79"/>
                  </a:cubicBezTo>
                  <a:cubicBezTo>
                    <a:pt x="0" y="78"/>
                    <a:pt x="0" y="74"/>
                    <a:pt x="1" y="73"/>
                  </a:cubicBezTo>
                  <a:cubicBezTo>
                    <a:pt x="4" y="73"/>
                    <a:pt x="6" y="72"/>
                    <a:pt x="8" y="72"/>
                  </a:cubicBezTo>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27" name="Freeform 22">
              <a:extLst>
                <a:ext uri="{FF2B5EF4-FFF2-40B4-BE49-F238E27FC236}">
                  <a16:creationId xmlns:a16="http://schemas.microsoft.com/office/drawing/2014/main" id="{0B3A0E22-B22A-D9E8-40FC-8295D5BC3CCD}"/>
                </a:ext>
              </a:extLst>
            </p:cNvPr>
            <p:cNvSpPr>
              <a:spLocks/>
            </p:cNvSpPr>
            <p:nvPr userDrawn="1"/>
          </p:nvSpPr>
          <p:spPr bwMode="auto">
            <a:xfrm>
              <a:off x="10923588" y="4930775"/>
              <a:ext cx="650875" cy="873125"/>
            </a:xfrm>
            <a:custGeom>
              <a:avLst/>
              <a:gdLst>
                <a:gd name="T0" fmla="*/ 58 w 59"/>
                <a:gd name="T1" fmla="*/ 4 h 79"/>
                <a:gd name="T2" fmla="*/ 58 w 59"/>
                <a:gd name="T3" fmla="*/ 7 h 79"/>
                <a:gd name="T4" fmla="*/ 52 w 59"/>
                <a:gd name="T5" fmla="*/ 19 h 79"/>
                <a:gd name="T6" fmla="*/ 51 w 59"/>
                <a:gd name="T7" fmla="*/ 20 h 79"/>
                <a:gd name="T8" fmla="*/ 38 w 59"/>
                <a:gd name="T9" fmla="*/ 14 h 79"/>
                <a:gd name="T10" fmla="*/ 28 w 59"/>
                <a:gd name="T11" fmla="*/ 22 h 79"/>
                <a:gd name="T12" fmla="*/ 27 w 59"/>
                <a:gd name="T13" fmla="*/ 29 h 79"/>
                <a:gd name="T14" fmla="*/ 27 w 59"/>
                <a:gd name="T15" fmla="*/ 65 h 79"/>
                <a:gd name="T16" fmla="*/ 31 w 59"/>
                <a:gd name="T17" fmla="*/ 71 h 79"/>
                <a:gd name="T18" fmla="*/ 40 w 59"/>
                <a:gd name="T19" fmla="*/ 73 h 79"/>
                <a:gd name="T20" fmla="*/ 40 w 59"/>
                <a:gd name="T21" fmla="*/ 79 h 79"/>
                <a:gd name="T22" fmla="*/ 20 w 59"/>
                <a:gd name="T23" fmla="*/ 78 h 79"/>
                <a:gd name="T24" fmla="*/ 1 w 59"/>
                <a:gd name="T25" fmla="*/ 79 h 79"/>
                <a:gd name="T26" fmla="*/ 1 w 59"/>
                <a:gd name="T27" fmla="*/ 73 h 79"/>
                <a:gd name="T28" fmla="*/ 8 w 59"/>
                <a:gd name="T29" fmla="*/ 72 h 79"/>
                <a:gd name="T30" fmla="*/ 12 w 59"/>
                <a:gd name="T31" fmla="*/ 66 h 79"/>
                <a:gd name="T32" fmla="*/ 12 w 59"/>
                <a:gd name="T33" fmla="*/ 34 h 79"/>
                <a:gd name="T34" fmla="*/ 12 w 59"/>
                <a:gd name="T35" fmla="*/ 19 h 79"/>
                <a:gd name="T36" fmla="*/ 2 w 59"/>
                <a:gd name="T37" fmla="*/ 11 h 79"/>
                <a:gd name="T38" fmla="*/ 3 w 59"/>
                <a:gd name="T39" fmla="*/ 7 h 79"/>
                <a:gd name="T40" fmla="*/ 26 w 59"/>
                <a:gd name="T41" fmla="*/ 0 h 79"/>
                <a:gd name="T42" fmla="*/ 27 w 59"/>
                <a:gd name="T43" fmla="*/ 0 h 79"/>
                <a:gd name="T44" fmla="*/ 27 w 59"/>
                <a:gd name="T45" fmla="*/ 15 h 79"/>
                <a:gd name="T46" fmla="*/ 28 w 59"/>
                <a:gd name="T47" fmla="*/ 16 h 79"/>
                <a:gd name="T48" fmla="*/ 40 w 59"/>
                <a:gd name="T49" fmla="*/ 3 h 79"/>
                <a:gd name="T50" fmla="*/ 49 w 59"/>
                <a:gd name="T51" fmla="*/ 0 h 79"/>
                <a:gd name="T52" fmla="*/ 58 w 59"/>
                <a:gd name="T53" fmla="*/ 4 h 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59" h="79">
                  <a:moveTo>
                    <a:pt x="58" y="4"/>
                  </a:moveTo>
                  <a:cubicBezTo>
                    <a:pt x="59" y="5"/>
                    <a:pt x="59" y="6"/>
                    <a:pt x="58" y="7"/>
                  </a:cubicBezTo>
                  <a:cubicBezTo>
                    <a:pt x="58" y="9"/>
                    <a:pt x="54" y="17"/>
                    <a:pt x="52" y="19"/>
                  </a:cubicBezTo>
                  <a:cubicBezTo>
                    <a:pt x="52" y="19"/>
                    <a:pt x="51" y="20"/>
                    <a:pt x="51" y="20"/>
                  </a:cubicBezTo>
                  <a:cubicBezTo>
                    <a:pt x="47" y="17"/>
                    <a:pt x="43" y="14"/>
                    <a:pt x="38" y="14"/>
                  </a:cubicBezTo>
                  <a:cubicBezTo>
                    <a:pt x="35" y="14"/>
                    <a:pt x="31" y="18"/>
                    <a:pt x="28" y="22"/>
                  </a:cubicBezTo>
                  <a:cubicBezTo>
                    <a:pt x="28" y="23"/>
                    <a:pt x="27" y="26"/>
                    <a:pt x="27" y="29"/>
                  </a:cubicBezTo>
                  <a:cubicBezTo>
                    <a:pt x="27" y="42"/>
                    <a:pt x="27" y="61"/>
                    <a:pt x="27" y="65"/>
                  </a:cubicBezTo>
                  <a:cubicBezTo>
                    <a:pt x="27" y="68"/>
                    <a:pt x="28" y="70"/>
                    <a:pt x="31" y="71"/>
                  </a:cubicBezTo>
                  <a:cubicBezTo>
                    <a:pt x="35" y="72"/>
                    <a:pt x="36" y="73"/>
                    <a:pt x="40" y="73"/>
                  </a:cubicBezTo>
                  <a:cubicBezTo>
                    <a:pt x="41" y="74"/>
                    <a:pt x="41" y="78"/>
                    <a:pt x="40" y="79"/>
                  </a:cubicBezTo>
                  <a:cubicBezTo>
                    <a:pt x="37" y="79"/>
                    <a:pt x="28" y="78"/>
                    <a:pt x="20" y="78"/>
                  </a:cubicBezTo>
                  <a:cubicBezTo>
                    <a:pt x="14" y="78"/>
                    <a:pt x="4" y="79"/>
                    <a:pt x="1" y="79"/>
                  </a:cubicBezTo>
                  <a:cubicBezTo>
                    <a:pt x="0" y="78"/>
                    <a:pt x="0" y="74"/>
                    <a:pt x="1" y="73"/>
                  </a:cubicBezTo>
                  <a:cubicBezTo>
                    <a:pt x="3" y="73"/>
                    <a:pt x="6" y="72"/>
                    <a:pt x="8" y="72"/>
                  </a:cubicBezTo>
                  <a:cubicBezTo>
                    <a:pt x="10" y="71"/>
                    <a:pt x="11" y="70"/>
                    <a:pt x="12" y="66"/>
                  </a:cubicBezTo>
                  <a:cubicBezTo>
                    <a:pt x="12" y="63"/>
                    <a:pt x="12" y="47"/>
                    <a:pt x="12" y="34"/>
                  </a:cubicBezTo>
                  <a:cubicBezTo>
                    <a:pt x="12" y="27"/>
                    <a:pt x="12" y="21"/>
                    <a:pt x="12" y="19"/>
                  </a:cubicBezTo>
                  <a:cubicBezTo>
                    <a:pt x="12" y="16"/>
                    <a:pt x="10" y="14"/>
                    <a:pt x="2" y="11"/>
                  </a:cubicBezTo>
                  <a:cubicBezTo>
                    <a:pt x="2" y="10"/>
                    <a:pt x="2" y="7"/>
                    <a:pt x="3" y="7"/>
                  </a:cubicBezTo>
                  <a:cubicBezTo>
                    <a:pt x="10" y="6"/>
                    <a:pt x="21" y="3"/>
                    <a:pt x="26" y="0"/>
                  </a:cubicBezTo>
                  <a:cubicBezTo>
                    <a:pt x="26" y="0"/>
                    <a:pt x="27" y="0"/>
                    <a:pt x="27" y="0"/>
                  </a:cubicBezTo>
                  <a:cubicBezTo>
                    <a:pt x="27" y="3"/>
                    <a:pt x="27" y="12"/>
                    <a:pt x="27" y="15"/>
                  </a:cubicBezTo>
                  <a:cubicBezTo>
                    <a:pt x="27" y="16"/>
                    <a:pt x="27" y="16"/>
                    <a:pt x="28" y="16"/>
                  </a:cubicBezTo>
                  <a:cubicBezTo>
                    <a:pt x="31" y="11"/>
                    <a:pt x="35" y="7"/>
                    <a:pt x="40" y="3"/>
                  </a:cubicBezTo>
                  <a:cubicBezTo>
                    <a:pt x="43" y="1"/>
                    <a:pt x="46" y="0"/>
                    <a:pt x="49" y="0"/>
                  </a:cubicBezTo>
                  <a:cubicBezTo>
                    <a:pt x="53" y="0"/>
                    <a:pt x="57" y="1"/>
                    <a:pt x="58" y="4"/>
                  </a:cubicBezTo>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28" name="Freeform 23">
              <a:extLst>
                <a:ext uri="{FF2B5EF4-FFF2-40B4-BE49-F238E27FC236}">
                  <a16:creationId xmlns:a16="http://schemas.microsoft.com/office/drawing/2014/main" id="{950DC407-E7E2-B23A-3A66-63BD0EEA58C1}"/>
                </a:ext>
              </a:extLst>
            </p:cNvPr>
            <p:cNvSpPr>
              <a:spLocks/>
            </p:cNvSpPr>
            <p:nvPr userDrawn="1"/>
          </p:nvSpPr>
          <p:spPr bwMode="auto">
            <a:xfrm>
              <a:off x="11596688" y="4930775"/>
              <a:ext cx="595313" cy="884238"/>
            </a:xfrm>
            <a:custGeom>
              <a:avLst/>
              <a:gdLst>
                <a:gd name="T0" fmla="*/ 49 w 54"/>
                <a:gd name="T1" fmla="*/ 22 h 80"/>
                <a:gd name="T2" fmla="*/ 44 w 54"/>
                <a:gd name="T3" fmla="*/ 22 h 80"/>
                <a:gd name="T4" fmla="*/ 37 w 54"/>
                <a:gd name="T5" fmla="*/ 8 h 80"/>
                <a:gd name="T6" fmla="*/ 28 w 54"/>
                <a:gd name="T7" fmla="*/ 6 h 80"/>
                <a:gd name="T8" fmla="*/ 16 w 54"/>
                <a:gd name="T9" fmla="*/ 17 h 80"/>
                <a:gd name="T10" fmla="*/ 34 w 54"/>
                <a:gd name="T11" fmla="*/ 34 h 80"/>
                <a:gd name="T12" fmla="*/ 54 w 54"/>
                <a:gd name="T13" fmla="*/ 57 h 80"/>
                <a:gd name="T14" fmla="*/ 24 w 54"/>
                <a:gd name="T15" fmla="*/ 80 h 80"/>
                <a:gd name="T16" fmla="*/ 3 w 54"/>
                <a:gd name="T17" fmla="*/ 77 h 80"/>
                <a:gd name="T18" fmla="*/ 0 w 54"/>
                <a:gd name="T19" fmla="*/ 56 h 80"/>
                <a:gd name="T20" fmla="*/ 6 w 54"/>
                <a:gd name="T21" fmla="*/ 54 h 80"/>
                <a:gd name="T22" fmla="*/ 17 w 54"/>
                <a:gd name="T23" fmla="*/ 72 h 80"/>
                <a:gd name="T24" fmla="*/ 27 w 54"/>
                <a:gd name="T25" fmla="*/ 74 h 80"/>
                <a:gd name="T26" fmla="*/ 39 w 54"/>
                <a:gd name="T27" fmla="*/ 63 h 80"/>
                <a:gd name="T28" fmla="*/ 24 w 54"/>
                <a:gd name="T29" fmla="*/ 47 h 80"/>
                <a:gd name="T30" fmla="*/ 3 w 54"/>
                <a:gd name="T31" fmla="*/ 22 h 80"/>
                <a:gd name="T32" fmla="*/ 31 w 54"/>
                <a:gd name="T33" fmla="*/ 0 h 80"/>
                <a:gd name="T34" fmla="*/ 43 w 54"/>
                <a:gd name="T35" fmla="*/ 1 h 80"/>
                <a:gd name="T36" fmla="*/ 51 w 54"/>
                <a:gd name="T37" fmla="*/ 2 h 80"/>
                <a:gd name="T38" fmla="*/ 49 w 54"/>
                <a:gd name="T39" fmla="*/ 22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54" h="80">
                  <a:moveTo>
                    <a:pt x="49" y="22"/>
                  </a:moveTo>
                  <a:cubicBezTo>
                    <a:pt x="48" y="23"/>
                    <a:pt x="44" y="23"/>
                    <a:pt x="44" y="22"/>
                  </a:cubicBezTo>
                  <a:cubicBezTo>
                    <a:pt x="43" y="14"/>
                    <a:pt x="41" y="10"/>
                    <a:pt x="37" y="8"/>
                  </a:cubicBezTo>
                  <a:cubicBezTo>
                    <a:pt x="35" y="6"/>
                    <a:pt x="32" y="6"/>
                    <a:pt x="28" y="6"/>
                  </a:cubicBezTo>
                  <a:cubicBezTo>
                    <a:pt x="21" y="6"/>
                    <a:pt x="16" y="10"/>
                    <a:pt x="16" y="17"/>
                  </a:cubicBezTo>
                  <a:cubicBezTo>
                    <a:pt x="16" y="23"/>
                    <a:pt x="19" y="27"/>
                    <a:pt x="34" y="34"/>
                  </a:cubicBezTo>
                  <a:cubicBezTo>
                    <a:pt x="50" y="41"/>
                    <a:pt x="54" y="48"/>
                    <a:pt x="54" y="57"/>
                  </a:cubicBezTo>
                  <a:cubicBezTo>
                    <a:pt x="54" y="71"/>
                    <a:pt x="41" y="80"/>
                    <a:pt x="24" y="80"/>
                  </a:cubicBezTo>
                  <a:cubicBezTo>
                    <a:pt x="16" y="80"/>
                    <a:pt x="8" y="79"/>
                    <a:pt x="3" y="77"/>
                  </a:cubicBezTo>
                  <a:cubicBezTo>
                    <a:pt x="2" y="72"/>
                    <a:pt x="0" y="60"/>
                    <a:pt x="0" y="56"/>
                  </a:cubicBezTo>
                  <a:cubicBezTo>
                    <a:pt x="1" y="55"/>
                    <a:pt x="5" y="54"/>
                    <a:pt x="6" y="54"/>
                  </a:cubicBezTo>
                  <a:cubicBezTo>
                    <a:pt x="8" y="64"/>
                    <a:pt x="12" y="69"/>
                    <a:pt x="17" y="72"/>
                  </a:cubicBezTo>
                  <a:cubicBezTo>
                    <a:pt x="20" y="73"/>
                    <a:pt x="24" y="74"/>
                    <a:pt x="27" y="74"/>
                  </a:cubicBezTo>
                  <a:cubicBezTo>
                    <a:pt x="34" y="74"/>
                    <a:pt x="39" y="70"/>
                    <a:pt x="39" y="63"/>
                  </a:cubicBezTo>
                  <a:cubicBezTo>
                    <a:pt x="39" y="57"/>
                    <a:pt x="36" y="53"/>
                    <a:pt x="24" y="47"/>
                  </a:cubicBezTo>
                  <a:cubicBezTo>
                    <a:pt x="8" y="39"/>
                    <a:pt x="3" y="33"/>
                    <a:pt x="3" y="22"/>
                  </a:cubicBezTo>
                  <a:cubicBezTo>
                    <a:pt x="3" y="11"/>
                    <a:pt x="12" y="0"/>
                    <a:pt x="31" y="0"/>
                  </a:cubicBezTo>
                  <a:cubicBezTo>
                    <a:pt x="35" y="0"/>
                    <a:pt x="40" y="0"/>
                    <a:pt x="43" y="1"/>
                  </a:cubicBezTo>
                  <a:cubicBezTo>
                    <a:pt x="47" y="2"/>
                    <a:pt x="50" y="2"/>
                    <a:pt x="51" y="2"/>
                  </a:cubicBezTo>
                  <a:cubicBezTo>
                    <a:pt x="50" y="8"/>
                    <a:pt x="49" y="14"/>
                    <a:pt x="49" y="22"/>
                  </a:cubicBezTo>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29" name="Freeform 24">
              <a:extLst>
                <a:ext uri="{FF2B5EF4-FFF2-40B4-BE49-F238E27FC236}">
                  <a16:creationId xmlns:a16="http://schemas.microsoft.com/office/drawing/2014/main" id="{053F82A4-058B-76A5-74D9-13FB6C929081}"/>
                </a:ext>
              </a:extLst>
            </p:cNvPr>
            <p:cNvSpPr>
              <a:spLocks noEditPoints="1"/>
            </p:cNvSpPr>
            <p:nvPr userDrawn="1"/>
          </p:nvSpPr>
          <p:spPr bwMode="auto">
            <a:xfrm>
              <a:off x="10150475" y="4930775"/>
              <a:ext cx="728663" cy="884238"/>
            </a:xfrm>
            <a:custGeom>
              <a:avLst/>
              <a:gdLst>
                <a:gd name="T0" fmla="*/ 65 w 66"/>
                <a:gd name="T1" fmla="*/ 26 h 80"/>
                <a:gd name="T2" fmla="*/ 38 w 66"/>
                <a:gd name="T3" fmla="*/ 0 h 80"/>
                <a:gd name="T4" fmla="*/ 17 w 66"/>
                <a:gd name="T5" fmla="*/ 6 h 80"/>
                <a:gd name="T6" fmla="*/ 0 w 66"/>
                <a:gd name="T7" fmla="*/ 41 h 80"/>
                <a:gd name="T8" fmla="*/ 11 w 66"/>
                <a:gd name="T9" fmla="*/ 71 h 80"/>
                <a:gd name="T10" fmla="*/ 35 w 66"/>
                <a:gd name="T11" fmla="*/ 80 h 80"/>
                <a:gd name="T12" fmla="*/ 65 w 66"/>
                <a:gd name="T13" fmla="*/ 66 h 80"/>
                <a:gd name="T14" fmla="*/ 66 w 66"/>
                <a:gd name="T15" fmla="*/ 61 h 80"/>
                <a:gd name="T16" fmla="*/ 65 w 66"/>
                <a:gd name="T17" fmla="*/ 60 h 80"/>
                <a:gd name="T18" fmla="*/ 43 w 66"/>
                <a:gd name="T19" fmla="*/ 68 h 80"/>
                <a:gd name="T20" fmla="*/ 23 w 66"/>
                <a:gd name="T21" fmla="*/ 59 h 80"/>
                <a:gd name="T22" fmla="*/ 15 w 66"/>
                <a:gd name="T23" fmla="*/ 40 h 80"/>
                <a:gd name="T24" fmla="*/ 16 w 66"/>
                <a:gd name="T25" fmla="*/ 38 h 80"/>
                <a:gd name="T26" fmla="*/ 64 w 66"/>
                <a:gd name="T27" fmla="*/ 34 h 80"/>
                <a:gd name="T28" fmla="*/ 65 w 66"/>
                <a:gd name="T29" fmla="*/ 26 h 80"/>
                <a:gd name="T30" fmla="*/ 32 w 66"/>
                <a:gd name="T31" fmla="*/ 7 h 80"/>
                <a:gd name="T32" fmla="*/ 50 w 66"/>
                <a:gd name="T33" fmla="*/ 28 h 80"/>
                <a:gd name="T34" fmla="*/ 49 w 66"/>
                <a:gd name="T35" fmla="*/ 29 h 80"/>
                <a:gd name="T36" fmla="*/ 16 w 66"/>
                <a:gd name="T37" fmla="*/ 30 h 80"/>
                <a:gd name="T38" fmla="*/ 15 w 66"/>
                <a:gd name="T39" fmla="*/ 29 h 80"/>
                <a:gd name="T40" fmla="*/ 32 w 66"/>
                <a:gd name="T41" fmla="*/ 7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66" h="80">
                  <a:moveTo>
                    <a:pt x="65" y="26"/>
                  </a:moveTo>
                  <a:cubicBezTo>
                    <a:pt x="63" y="16"/>
                    <a:pt x="56" y="0"/>
                    <a:pt x="38" y="0"/>
                  </a:cubicBezTo>
                  <a:cubicBezTo>
                    <a:pt x="32" y="0"/>
                    <a:pt x="23" y="2"/>
                    <a:pt x="17" y="6"/>
                  </a:cubicBezTo>
                  <a:cubicBezTo>
                    <a:pt x="7" y="13"/>
                    <a:pt x="0" y="24"/>
                    <a:pt x="0" y="41"/>
                  </a:cubicBezTo>
                  <a:cubicBezTo>
                    <a:pt x="0" y="52"/>
                    <a:pt x="3" y="63"/>
                    <a:pt x="11" y="71"/>
                  </a:cubicBezTo>
                  <a:cubicBezTo>
                    <a:pt x="17" y="77"/>
                    <a:pt x="25" y="80"/>
                    <a:pt x="35" y="80"/>
                  </a:cubicBezTo>
                  <a:cubicBezTo>
                    <a:pt x="43" y="80"/>
                    <a:pt x="57" y="76"/>
                    <a:pt x="65" y="66"/>
                  </a:cubicBezTo>
                  <a:cubicBezTo>
                    <a:pt x="66" y="66"/>
                    <a:pt x="66" y="62"/>
                    <a:pt x="66" y="61"/>
                  </a:cubicBezTo>
                  <a:cubicBezTo>
                    <a:pt x="66" y="60"/>
                    <a:pt x="66" y="60"/>
                    <a:pt x="65" y="60"/>
                  </a:cubicBezTo>
                  <a:cubicBezTo>
                    <a:pt x="58" y="66"/>
                    <a:pt x="51" y="68"/>
                    <a:pt x="43" y="68"/>
                  </a:cubicBezTo>
                  <a:cubicBezTo>
                    <a:pt x="35" y="68"/>
                    <a:pt x="28" y="65"/>
                    <a:pt x="23" y="59"/>
                  </a:cubicBezTo>
                  <a:cubicBezTo>
                    <a:pt x="18" y="54"/>
                    <a:pt x="15" y="46"/>
                    <a:pt x="15" y="40"/>
                  </a:cubicBezTo>
                  <a:cubicBezTo>
                    <a:pt x="15" y="39"/>
                    <a:pt x="15" y="38"/>
                    <a:pt x="16" y="38"/>
                  </a:cubicBezTo>
                  <a:cubicBezTo>
                    <a:pt x="31" y="37"/>
                    <a:pt x="55" y="36"/>
                    <a:pt x="64" y="34"/>
                  </a:cubicBezTo>
                  <a:cubicBezTo>
                    <a:pt x="66" y="33"/>
                    <a:pt x="65" y="26"/>
                    <a:pt x="65" y="26"/>
                  </a:cubicBezTo>
                  <a:moveTo>
                    <a:pt x="32" y="7"/>
                  </a:moveTo>
                  <a:cubicBezTo>
                    <a:pt x="42" y="7"/>
                    <a:pt x="49" y="18"/>
                    <a:pt x="50" y="28"/>
                  </a:cubicBezTo>
                  <a:cubicBezTo>
                    <a:pt x="50" y="28"/>
                    <a:pt x="49" y="29"/>
                    <a:pt x="49" y="29"/>
                  </a:cubicBezTo>
                  <a:cubicBezTo>
                    <a:pt x="45" y="30"/>
                    <a:pt x="22" y="31"/>
                    <a:pt x="16" y="30"/>
                  </a:cubicBezTo>
                  <a:cubicBezTo>
                    <a:pt x="16" y="30"/>
                    <a:pt x="15" y="30"/>
                    <a:pt x="15" y="29"/>
                  </a:cubicBezTo>
                  <a:cubicBezTo>
                    <a:pt x="16" y="16"/>
                    <a:pt x="23" y="7"/>
                    <a:pt x="32" y="7"/>
                  </a:cubicBezTo>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30" name="Freeform 25">
              <a:extLst>
                <a:ext uri="{FF2B5EF4-FFF2-40B4-BE49-F238E27FC236}">
                  <a16:creationId xmlns:a16="http://schemas.microsoft.com/office/drawing/2014/main" id="{F7AD150B-C52C-7357-B886-3EBFC6AAE4BE}"/>
                </a:ext>
              </a:extLst>
            </p:cNvPr>
            <p:cNvSpPr>
              <a:spLocks/>
            </p:cNvSpPr>
            <p:nvPr userDrawn="1"/>
          </p:nvSpPr>
          <p:spPr bwMode="auto">
            <a:xfrm>
              <a:off x="5086350" y="4456113"/>
              <a:ext cx="938213" cy="1370013"/>
            </a:xfrm>
            <a:custGeom>
              <a:avLst/>
              <a:gdLst>
                <a:gd name="T0" fmla="*/ 85 w 85"/>
                <a:gd name="T1" fmla="*/ 112 h 124"/>
                <a:gd name="T2" fmla="*/ 76 w 85"/>
                <a:gd name="T3" fmla="*/ 112 h 124"/>
                <a:gd name="T4" fmla="*/ 73 w 85"/>
                <a:gd name="T5" fmla="*/ 105 h 124"/>
                <a:gd name="T6" fmla="*/ 73 w 85"/>
                <a:gd name="T7" fmla="*/ 63 h 124"/>
                <a:gd name="T8" fmla="*/ 73 w 85"/>
                <a:gd name="T9" fmla="*/ 17 h 124"/>
                <a:gd name="T10" fmla="*/ 75 w 85"/>
                <a:gd name="T11" fmla="*/ 3 h 124"/>
                <a:gd name="T12" fmla="*/ 74 w 85"/>
                <a:gd name="T13" fmla="*/ 0 h 124"/>
                <a:gd name="T14" fmla="*/ 43 w 85"/>
                <a:gd name="T15" fmla="*/ 5 h 124"/>
                <a:gd name="T16" fmla="*/ 43 w 85"/>
                <a:gd name="T17" fmla="*/ 10 h 124"/>
                <a:gd name="T18" fmla="*/ 54 w 85"/>
                <a:gd name="T19" fmla="*/ 12 h 124"/>
                <a:gd name="T20" fmla="*/ 58 w 85"/>
                <a:gd name="T21" fmla="*/ 18 h 124"/>
                <a:gd name="T22" fmla="*/ 58 w 85"/>
                <a:gd name="T23" fmla="*/ 43 h 124"/>
                <a:gd name="T24" fmla="*/ 58 w 85"/>
                <a:gd name="T25" fmla="*/ 102 h 124"/>
                <a:gd name="T26" fmla="*/ 56 w 85"/>
                <a:gd name="T27" fmla="*/ 106 h 124"/>
                <a:gd name="T28" fmla="*/ 41 w 85"/>
                <a:gd name="T29" fmla="*/ 111 h 124"/>
                <a:gd name="T30" fmla="*/ 15 w 85"/>
                <a:gd name="T31" fmla="*/ 80 h 124"/>
                <a:gd name="T32" fmla="*/ 43 w 85"/>
                <a:gd name="T33" fmla="*/ 52 h 124"/>
                <a:gd name="T34" fmla="*/ 50 w 85"/>
                <a:gd name="T35" fmla="*/ 52 h 124"/>
                <a:gd name="T36" fmla="*/ 51 w 85"/>
                <a:gd name="T37" fmla="*/ 51 h 124"/>
                <a:gd name="T38" fmla="*/ 48 w 85"/>
                <a:gd name="T39" fmla="*/ 46 h 124"/>
                <a:gd name="T40" fmla="*/ 40 w 85"/>
                <a:gd name="T41" fmla="*/ 45 h 124"/>
                <a:gd name="T42" fmla="*/ 20 w 85"/>
                <a:gd name="T43" fmla="*/ 50 h 124"/>
                <a:gd name="T44" fmla="*/ 0 w 85"/>
                <a:gd name="T45" fmla="*/ 86 h 124"/>
                <a:gd name="T46" fmla="*/ 9 w 85"/>
                <a:gd name="T47" fmla="*/ 113 h 124"/>
                <a:gd name="T48" fmla="*/ 30 w 85"/>
                <a:gd name="T49" fmla="*/ 123 h 124"/>
                <a:gd name="T50" fmla="*/ 57 w 85"/>
                <a:gd name="T51" fmla="*/ 112 h 124"/>
                <a:gd name="T52" fmla="*/ 58 w 85"/>
                <a:gd name="T53" fmla="*/ 113 h 124"/>
                <a:gd name="T54" fmla="*/ 58 w 85"/>
                <a:gd name="T55" fmla="*/ 122 h 124"/>
                <a:gd name="T56" fmla="*/ 59 w 85"/>
                <a:gd name="T57" fmla="*/ 124 h 124"/>
                <a:gd name="T58" fmla="*/ 84 w 85"/>
                <a:gd name="T59" fmla="*/ 117 h 124"/>
                <a:gd name="T60" fmla="*/ 85 w 85"/>
                <a:gd name="T61" fmla="*/ 112 h 1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85" h="124">
                  <a:moveTo>
                    <a:pt x="85" y="112"/>
                  </a:moveTo>
                  <a:cubicBezTo>
                    <a:pt x="82" y="112"/>
                    <a:pt x="79" y="112"/>
                    <a:pt x="76" y="112"/>
                  </a:cubicBezTo>
                  <a:cubicBezTo>
                    <a:pt x="74" y="112"/>
                    <a:pt x="73" y="111"/>
                    <a:pt x="73" y="105"/>
                  </a:cubicBezTo>
                  <a:cubicBezTo>
                    <a:pt x="73" y="101"/>
                    <a:pt x="73" y="86"/>
                    <a:pt x="73" y="63"/>
                  </a:cubicBezTo>
                  <a:cubicBezTo>
                    <a:pt x="73" y="34"/>
                    <a:pt x="73" y="27"/>
                    <a:pt x="73" y="17"/>
                  </a:cubicBezTo>
                  <a:cubicBezTo>
                    <a:pt x="73" y="8"/>
                    <a:pt x="74" y="5"/>
                    <a:pt x="75" y="3"/>
                  </a:cubicBezTo>
                  <a:cubicBezTo>
                    <a:pt x="76" y="2"/>
                    <a:pt x="75" y="0"/>
                    <a:pt x="74" y="0"/>
                  </a:cubicBezTo>
                  <a:cubicBezTo>
                    <a:pt x="68" y="2"/>
                    <a:pt x="56" y="5"/>
                    <a:pt x="43" y="5"/>
                  </a:cubicBezTo>
                  <a:cubicBezTo>
                    <a:pt x="42" y="5"/>
                    <a:pt x="42" y="9"/>
                    <a:pt x="43" y="10"/>
                  </a:cubicBezTo>
                  <a:cubicBezTo>
                    <a:pt x="46" y="10"/>
                    <a:pt x="51" y="11"/>
                    <a:pt x="54" y="12"/>
                  </a:cubicBezTo>
                  <a:cubicBezTo>
                    <a:pt x="57" y="13"/>
                    <a:pt x="57" y="14"/>
                    <a:pt x="58" y="18"/>
                  </a:cubicBezTo>
                  <a:cubicBezTo>
                    <a:pt x="58" y="23"/>
                    <a:pt x="58" y="20"/>
                    <a:pt x="58" y="43"/>
                  </a:cubicBezTo>
                  <a:cubicBezTo>
                    <a:pt x="58" y="51"/>
                    <a:pt x="58" y="97"/>
                    <a:pt x="58" y="102"/>
                  </a:cubicBezTo>
                  <a:cubicBezTo>
                    <a:pt x="58" y="103"/>
                    <a:pt x="57" y="105"/>
                    <a:pt x="56" y="106"/>
                  </a:cubicBezTo>
                  <a:cubicBezTo>
                    <a:pt x="52" y="109"/>
                    <a:pt x="47" y="111"/>
                    <a:pt x="41" y="111"/>
                  </a:cubicBezTo>
                  <a:cubicBezTo>
                    <a:pt x="27" y="111"/>
                    <a:pt x="15" y="100"/>
                    <a:pt x="15" y="80"/>
                  </a:cubicBezTo>
                  <a:cubicBezTo>
                    <a:pt x="17" y="51"/>
                    <a:pt x="43" y="52"/>
                    <a:pt x="43" y="52"/>
                  </a:cubicBezTo>
                  <a:cubicBezTo>
                    <a:pt x="45" y="52"/>
                    <a:pt x="48" y="52"/>
                    <a:pt x="50" y="52"/>
                  </a:cubicBezTo>
                  <a:cubicBezTo>
                    <a:pt x="50" y="52"/>
                    <a:pt x="51" y="51"/>
                    <a:pt x="51" y="51"/>
                  </a:cubicBezTo>
                  <a:cubicBezTo>
                    <a:pt x="51" y="50"/>
                    <a:pt x="50" y="47"/>
                    <a:pt x="48" y="46"/>
                  </a:cubicBezTo>
                  <a:cubicBezTo>
                    <a:pt x="46" y="45"/>
                    <a:pt x="43" y="45"/>
                    <a:pt x="40" y="45"/>
                  </a:cubicBezTo>
                  <a:cubicBezTo>
                    <a:pt x="34" y="45"/>
                    <a:pt x="27" y="46"/>
                    <a:pt x="20" y="50"/>
                  </a:cubicBezTo>
                  <a:cubicBezTo>
                    <a:pt x="10" y="55"/>
                    <a:pt x="0" y="68"/>
                    <a:pt x="0" y="86"/>
                  </a:cubicBezTo>
                  <a:cubicBezTo>
                    <a:pt x="0" y="96"/>
                    <a:pt x="3" y="106"/>
                    <a:pt x="9" y="113"/>
                  </a:cubicBezTo>
                  <a:cubicBezTo>
                    <a:pt x="14" y="119"/>
                    <a:pt x="22" y="123"/>
                    <a:pt x="30" y="123"/>
                  </a:cubicBezTo>
                  <a:cubicBezTo>
                    <a:pt x="36" y="123"/>
                    <a:pt x="48" y="118"/>
                    <a:pt x="57" y="112"/>
                  </a:cubicBezTo>
                  <a:cubicBezTo>
                    <a:pt x="57" y="112"/>
                    <a:pt x="58" y="112"/>
                    <a:pt x="58" y="113"/>
                  </a:cubicBezTo>
                  <a:cubicBezTo>
                    <a:pt x="58" y="115"/>
                    <a:pt x="58" y="120"/>
                    <a:pt x="58" y="122"/>
                  </a:cubicBezTo>
                  <a:cubicBezTo>
                    <a:pt x="58" y="123"/>
                    <a:pt x="59" y="124"/>
                    <a:pt x="59" y="124"/>
                  </a:cubicBezTo>
                  <a:cubicBezTo>
                    <a:pt x="64" y="124"/>
                    <a:pt x="79" y="119"/>
                    <a:pt x="84" y="117"/>
                  </a:cubicBezTo>
                  <a:cubicBezTo>
                    <a:pt x="85" y="116"/>
                    <a:pt x="85" y="113"/>
                    <a:pt x="85" y="112"/>
                  </a:cubicBezTo>
                </a:path>
              </a:pathLst>
            </a:custGeom>
            <a:grpFill/>
            <a:ln>
              <a:noFill/>
            </a:ln>
          </p:spPr>
          <p:txBody>
            <a:bodyPr vert="horz" wrap="square" lIns="91440" tIns="45720" rIns="91440" bIns="45720" numCol="1" anchor="t" anchorCtr="0" compatLnSpc="1">
              <a:prstTxWarp prst="textNoShape">
                <a:avLst/>
              </a:prstTxWarp>
            </a:bodyPr>
            <a:lstStyle/>
            <a:p>
              <a:endParaRPr lang="en-US"/>
            </a:p>
          </p:txBody>
        </p:sp>
      </p:grpSp>
      <p:sp>
        <p:nvSpPr>
          <p:cNvPr id="3" name="Date Placeholder 2">
            <a:extLst>
              <a:ext uri="{FF2B5EF4-FFF2-40B4-BE49-F238E27FC236}">
                <a16:creationId xmlns:a16="http://schemas.microsoft.com/office/drawing/2014/main" id="{0142AD83-3328-A189-2358-3B21971F3D80}"/>
              </a:ext>
            </a:extLst>
          </p:cNvPr>
          <p:cNvSpPr>
            <a:spLocks noGrp="1"/>
          </p:cNvSpPr>
          <p:nvPr>
            <p:ph type="dt" sz="half" idx="10"/>
          </p:nvPr>
        </p:nvSpPr>
        <p:spPr/>
        <p:txBody>
          <a:bodyPr/>
          <a:lstStyle/>
          <a:p>
            <a:fld id="{F1D337DD-C4FE-4883-9AC7-5C0C54C43F42}" type="datetime1">
              <a:rPr lang="en-US" smtClean="0"/>
              <a:t>2/3/2025</a:t>
            </a:fld>
            <a:endParaRPr lang="en-US"/>
          </a:p>
        </p:txBody>
      </p:sp>
      <p:sp>
        <p:nvSpPr>
          <p:cNvPr id="4" name="Footer Placeholder 3">
            <a:extLst>
              <a:ext uri="{FF2B5EF4-FFF2-40B4-BE49-F238E27FC236}">
                <a16:creationId xmlns:a16="http://schemas.microsoft.com/office/drawing/2014/main" id="{7BBB96DB-408F-8EC5-2B60-EA9BA39A8F28}"/>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ED4F99EA-4163-BE73-4E94-274BA71201EA}"/>
              </a:ext>
            </a:extLst>
          </p:cNvPr>
          <p:cNvSpPr>
            <a:spLocks noGrp="1"/>
          </p:cNvSpPr>
          <p:nvPr>
            <p:ph type="sldNum" sz="quarter" idx="12"/>
          </p:nvPr>
        </p:nvSpPr>
        <p:spPr/>
        <p:txBody>
          <a:bodyPr/>
          <a:lstStyle/>
          <a:p>
            <a:fld id="{DE6D7075-E543-4054-B985-D39C0CC9CD8B}" type="slidenum">
              <a:rPr lang="en-US" smtClean="0"/>
              <a:pPr/>
              <a:t>‹#›</a:t>
            </a:fld>
            <a:endParaRPr lang="en-US"/>
          </a:p>
        </p:txBody>
      </p:sp>
    </p:spTree>
    <p:extLst>
      <p:ext uri="{BB962C8B-B14F-4D97-AF65-F5344CB8AC3E}">
        <p14:creationId xmlns:p14="http://schemas.microsoft.com/office/powerpoint/2010/main" val="4160518904"/>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showMasterSp="0" preserve="1" userDrawn="1">
  <p:cSld name="Key info Picture - Shape 3">
    <p:bg>
      <p:bgPr>
        <a:solidFill>
          <a:schemeClr val="bg1">
            <a:lumMod val="85000"/>
          </a:schemeClr>
        </a:solidFill>
        <a:effectLst/>
      </p:bgPr>
    </p:bg>
    <p:spTree>
      <p:nvGrpSpPr>
        <p:cNvPr id="1" name=""/>
        <p:cNvGrpSpPr/>
        <p:nvPr/>
      </p:nvGrpSpPr>
      <p:grpSpPr>
        <a:xfrm>
          <a:off x="0" y="0"/>
          <a:ext cx="0" cy="0"/>
          <a:chOff x="0" y="0"/>
          <a:chExt cx="0" cy="0"/>
        </a:xfrm>
      </p:grpSpPr>
      <p:pic>
        <p:nvPicPr>
          <p:cNvPr id="29" name="Picture 28" descr="A blue green and black background&#10;&#10;Description automatically generated">
            <a:extLst>
              <a:ext uri="{FF2B5EF4-FFF2-40B4-BE49-F238E27FC236}">
                <a16:creationId xmlns:a16="http://schemas.microsoft.com/office/drawing/2014/main" id="{A3620944-C8FA-007B-42C4-3A132CC6C126}"/>
              </a:ext>
            </a:extLst>
          </p:cNvPr>
          <p:cNvPicPr>
            <a:picLocks noChangeAspect="1"/>
          </p:cNvPicPr>
          <p:nvPr userDrawn="1"/>
        </p:nvPicPr>
        <p:blipFill>
          <a:blip r:embed="rId2">
            <a:extLst>
              <a:ext uri="{28A0092B-C50C-407E-A947-70E740481C1C}">
                <a14:useLocalDpi xmlns:a14="http://schemas.microsoft.com/office/drawing/2010/main"/>
              </a:ext>
            </a:extLst>
          </a:blip>
          <a:stretch>
            <a:fillRect/>
          </a:stretch>
        </p:blipFill>
        <p:spPr>
          <a:xfrm>
            <a:off x="-4695" y="3017729"/>
            <a:ext cx="5547058" cy="3840271"/>
          </a:xfrm>
          <a:prstGeom prst="rect">
            <a:avLst/>
          </a:prstGeom>
        </p:spPr>
      </p:pic>
      <p:sp>
        <p:nvSpPr>
          <p:cNvPr id="2" name="Title 1">
            <a:extLst>
              <a:ext uri="{FF2B5EF4-FFF2-40B4-BE49-F238E27FC236}">
                <a16:creationId xmlns:a16="http://schemas.microsoft.com/office/drawing/2014/main" id="{8355A726-047D-73E1-D681-DF8571E2509D}"/>
              </a:ext>
            </a:extLst>
          </p:cNvPr>
          <p:cNvSpPr>
            <a:spLocks noGrp="1"/>
          </p:cNvSpPr>
          <p:nvPr>
            <p:ph type="ctrTitle" hasCustomPrompt="1"/>
          </p:nvPr>
        </p:nvSpPr>
        <p:spPr>
          <a:xfrm>
            <a:off x="541338" y="4018385"/>
            <a:ext cx="4565617" cy="2401076"/>
          </a:xfrm>
        </p:spPr>
        <p:txBody>
          <a:bodyPr anchor="ctr"/>
          <a:lstStyle>
            <a:lvl1pPr algn="ctr">
              <a:lnSpc>
                <a:spcPct val="95000"/>
              </a:lnSpc>
              <a:defRPr sz="3500">
                <a:solidFill>
                  <a:schemeClr val="bg1"/>
                </a:solidFill>
              </a:defRPr>
            </a:lvl1pPr>
          </a:lstStyle>
          <a:p>
            <a:r>
              <a:rPr lang="en-US"/>
              <a:t>Key information or quotations</a:t>
            </a:r>
          </a:p>
        </p:txBody>
      </p:sp>
      <p:grpSp>
        <p:nvGrpSpPr>
          <p:cNvPr id="7" name="Group 6">
            <a:extLst>
              <a:ext uri="{FF2B5EF4-FFF2-40B4-BE49-F238E27FC236}">
                <a16:creationId xmlns:a16="http://schemas.microsoft.com/office/drawing/2014/main" id="{B825796D-15C2-95E2-DCB8-86017424D43C}"/>
              </a:ext>
            </a:extLst>
          </p:cNvPr>
          <p:cNvGrpSpPr>
            <a:grpSpLocks noChangeAspect="1"/>
          </p:cNvGrpSpPr>
          <p:nvPr userDrawn="1"/>
        </p:nvGrpSpPr>
        <p:grpSpPr>
          <a:xfrm>
            <a:off x="10317600" y="5796000"/>
            <a:ext cx="1332000" cy="523781"/>
            <a:chOff x="0" y="1031875"/>
            <a:chExt cx="12192001" cy="4794251"/>
          </a:xfrm>
          <a:solidFill>
            <a:schemeClr val="bg1"/>
          </a:solidFill>
        </p:grpSpPr>
        <p:sp>
          <p:nvSpPr>
            <p:cNvPr id="8" name="Freeform 5">
              <a:extLst>
                <a:ext uri="{FF2B5EF4-FFF2-40B4-BE49-F238E27FC236}">
                  <a16:creationId xmlns:a16="http://schemas.microsoft.com/office/drawing/2014/main" id="{13816C64-CA86-156E-84C1-0EBB5B2BD0E5}"/>
                </a:ext>
              </a:extLst>
            </p:cNvPr>
            <p:cNvSpPr>
              <a:spLocks/>
            </p:cNvSpPr>
            <p:nvPr userDrawn="1"/>
          </p:nvSpPr>
          <p:spPr bwMode="auto">
            <a:xfrm>
              <a:off x="5119688" y="1031875"/>
              <a:ext cx="2416175" cy="2706688"/>
            </a:xfrm>
            <a:custGeom>
              <a:avLst/>
              <a:gdLst>
                <a:gd name="T0" fmla="*/ 368 w 1522"/>
                <a:gd name="T1" fmla="*/ 0 h 1705"/>
                <a:gd name="T2" fmla="*/ 0 w 1522"/>
                <a:gd name="T3" fmla="*/ 953 h 1705"/>
                <a:gd name="T4" fmla="*/ 500 w 1522"/>
                <a:gd name="T5" fmla="*/ 953 h 1705"/>
                <a:gd name="T6" fmla="*/ 611 w 1522"/>
                <a:gd name="T7" fmla="*/ 654 h 1705"/>
                <a:gd name="T8" fmla="*/ 1021 w 1522"/>
                <a:gd name="T9" fmla="*/ 1705 h 1705"/>
                <a:gd name="T10" fmla="*/ 1522 w 1522"/>
                <a:gd name="T11" fmla="*/ 1705 h 1705"/>
                <a:gd name="T12" fmla="*/ 869 w 1522"/>
                <a:gd name="T13" fmla="*/ 0 h 1705"/>
                <a:gd name="T14" fmla="*/ 368 w 1522"/>
                <a:gd name="T15" fmla="*/ 0 h 170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522" h="1705">
                  <a:moveTo>
                    <a:pt x="368" y="0"/>
                  </a:moveTo>
                  <a:lnTo>
                    <a:pt x="0" y="953"/>
                  </a:lnTo>
                  <a:lnTo>
                    <a:pt x="500" y="953"/>
                  </a:lnTo>
                  <a:lnTo>
                    <a:pt x="611" y="654"/>
                  </a:lnTo>
                  <a:lnTo>
                    <a:pt x="1021" y="1705"/>
                  </a:lnTo>
                  <a:lnTo>
                    <a:pt x="1522" y="1705"/>
                  </a:lnTo>
                  <a:lnTo>
                    <a:pt x="869" y="0"/>
                  </a:lnTo>
                  <a:lnTo>
                    <a:pt x="368" y="0"/>
                  </a:lnTo>
                  <a:close/>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9" name="Freeform 6">
              <a:extLst>
                <a:ext uri="{FF2B5EF4-FFF2-40B4-BE49-F238E27FC236}">
                  <a16:creationId xmlns:a16="http://schemas.microsoft.com/office/drawing/2014/main" id="{B64D5ABB-AE14-F692-03BF-35A31F099340}"/>
                </a:ext>
              </a:extLst>
            </p:cNvPr>
            <p:cNvSpPr>
              <a:spLocks/>
            </p:cNvSpPr>
            <p:nvPr userDrawn="1"/>
          </p:nvSpPr>
          <p:spPr bwMode="auto">
            <a:xfrm>
              <a:off x="4843463" y="3141663"/>
              <a:ext cx="1246188" cy="122238"/>
            </a:xfrm>
            <a:custGeom>
              <a:avLst/>
              <a:gdLst>
                <a:gd name="T0" fmla="*/ 72 w 113"/>
                <a:gd name="T1" fmla="*/ 11 h 11"/>
                <a:gd name="T2" fmla="*/ 83 w 113"/>
                <a:gd name="T3" fmla="*/ 11 h 11"/>
                <a:gd name="T4" fmla="*/ 102 w 113"/>
                <a:gd name="T5" fmla="*/ 7 h 11"/>
                <a:gd name="T6" fmla="*/ 113 w 113"/>
                <a:gd name="T7" fmla="*/ 0 h 11"/>
                <a:gd name="T8" fmla="*/ 4 w 113"/>
                <a:gd name="T9" fmla="*/ 0 h 11"/>
                <a:gd name="T10" fmla="*/ 0 w 113"/>
                <a:gd name="T11" fmla="*/ 11 h 11"/>
                <a:gd name="T12" fmla="*/ 72 w 113"/>
                <a:gd name="T13" fmla="*/ 11 h 11"/>
              </a:gdLst>
              <a:ahLst/>
              <a:cxnLst>
                <a:cxn ang="0">
                  <a:pos x="T0" y="T1"/>
                </a:cxn>
                <a:cxn ang="0">
                  <a:pos x="T2" y="T3"/>
                </a:cxn>
                <a:cxn ang="0">
                  <a:pos x="T4" y="T5"/>
                </a:cxn>
                <a:cxn ang="0">
                  <a:pos x="T6" y="T7"/>
                </a:cxn>
                <a:cxn ang="0">
                  <a:pos x="T8" y="T9"/>
                </a:cxn>
                <a:cxn ang="0">
                  <a:pos x="T10" y="T11"/>
                </a:cxn>
                <a:cxn ang="0">
                  <a:pos x="T12" y="T13"/>
                </a:cxn>
              </a:cxnLst>
              <a:rect l="0" t="0" r="r" b="b"/>
              <a:pathLst>
                <a:path w="113" h="11">
                  <a:moveTo>
                    <a:pt x="72" y="11"/>
                  </a:moveTo>
                  <a:cubicBezTo>
                    <a:pt x="83" y="11"/>
                    <a:pt x="83" y="11"/>
                    <a:pt x="83" y="11"/>
                  </a:cubicBezTo>
                  <a:cubicBezTo>
                    <a:pt x="90" y="11"/>
                    <a:pt x="96" y="10"/>
                    <a:pt x="102" y="7"/>
                  </a:cubicBezTo>
                  <a:cubicBezTo>
                    <a:pt x="106" y="6"/>
                    <a:pt x="110" y="3"/>
                    <a:pt x="113" y="0"/>
                  </a:cubicBezTo>
                  <a:cubicBezTo>
                    <a:pt x="4" y="0"/>
                    <a:pt x="4" y="0"/>
                    <a:pt x="4" y="0"/>
                  </a:cubicBezTo>
                  <a:cubicBezTo>
                    <a:pt x="0" y="11"/>
                    <a:pt x="0" y="11"/>
                    <a:pt x="0" y="11"/>
                  </a:cubicBezTo>
                  <a:cubicBezTo>
                    <a:pt x="72" y="11"/>
                    <a:pt x="72" y="11"/>
                    <a:pt x="72" y="11"/>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10" name="Freeform 7">
              <a:extLst>
                <a:ext uri="{FF2B5EF4-FFF2-40B4-BE49-F238E27FC236}">
                  <a16:creationId xmlns:a16="http://schemas.microsoft.com/office/drawing/2014/main" id="{3864AA6C-99FB-F339-2B2E-8F174B36F9D6}"/>
                </a:ext>
              </a:extLst>
            </p:cNvPr>
            <p:cNvSpPr>
              <a:spLocks/>
            </p:cNvSpPr>
            <p:nvPr userDrawn="1"/>
          </p:nvSpPr>
          <p:spPr bwMode="auto">
            <a:xfrm>
              <a:off x="4932363" y="2898775"/>
              <a:ext cx="1290638" cy="122238"/>
            </a:xfrm>
            <a:custGeom>
              <a:avLst/>
              <a:gdLst>
                <a:gd name="T0" fmla="*/ 116 w 117"/>
                <a:gd name="T1" fmla="*/ 3 h 11"/>
                <a:gd name="T2" fmla="*/ 117 w 117"/>
                <a:gd name="T3" fmla="*/ 0 h 11"/>
                <a:gd name="T4" fmla="*/ 4 w 117"/>
                <a:gd name="T5" fmla="*/ 0 h 11"/>
                <a:gd name="T6" fmla="*/ 0 w 117"/>
                <a:gd name="T7" fmla="*/ 11 h 11"/>
                <a:gd name="T8" fmla="*/ 113 w 117"/>
                <a:gd name="T9" fmla="*/ 11 h 11"/>
                <a:gd name="T10" fmla="*/ 116 w 117"/>
                <a:gd name="T11" fmla="*/ 3 h 11"/>
              </a:gdLst>
              <a:ahLst/>
              <a:cxnLst>
                <a:cxn ang="0">
                  <a:pos x="T0" y="T1"/>
                </a:cxn>
                <a:cxn ang="0">
                  <a:pos x="T2" y="T3"/>
                </a:cxn>
                <a:cxn ang="0">
                  <a:pos x="T4" y="T5"/>
                </a:cxn>
                <a:cxn ang="0">
                  <a:pos x="T6" y="T7"/>
                </a:cxn>
                <a:cxn ang="0">
                  <a:pos x="T8" y="T9"/>
                </a:cxn>
                <a:cxn ang="0">
                  <a:pos x="T10" y="T11"/>
                </a:cxn>
              </a:cxnLst>
              <a:rect l="0" t="0" r="r" b="b"/>
              <a:pathLst>
                <a:path w="117" h="11">
                  <a:moveTo>
                    <a:pt x="116" y="3"/>
                  </a:moveTo>
                  <a:cubicBezTo>
                    <a:pt x="117" y="2"/>
                    <a:pt x="117" y="1"/>
                    <a:pt x="117" y="0"/>
                  </a:cubicBezTo>
                  <a:cubicBezTo>
                    <a:pt x="4" y="0"/>
                    <a:pt x="4" y="0"/>
                    <a:pt x="4" y="0"/>
                  </a:cubicBezTo>
                  <a:cubicBezTo>
                    <a:pt x="0" y="11"/>
                    <a:pt x="0" y="11"/>
                    <a:pt x="0" y="11"/>
                  </a:cubicBezTo>
                  <a:cubicBezTo>
                    <a:pt x="113" y="11"/>
                    <a:pt x="113" y="11"/>
                    <a:pt x="113" y="11"/>
                  </a:cubicBezTo>
                  <a:cubicBezTo>
                    <a:pt x="115" y="9"/>
                    <a:pt x="116" y="6"/>
                    <a:pt x="116" y="3"/>
                  </a:cubicBezTo>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11" name="Freeform 8">
              <a:extLst>
                <a:ext uri="{FF2B5EF4-FFF2-40B4-BE49-F238E27FC236}">
                  <a16:creationId xmlns:a16="http://schemas.microsoft.com/office/drawing/2014/main" id="{FD2B75B3-39FF-1F9F-6D2C-5A35BA74DD5E}"/>
                </a:ext>
              </a:extLst>
            </p:cNvPr>
            <p:cNvSpPr>
              <a:spLocks/>
            </p:cNvSpPr>
            <p:nvPr userDrawn="1"/>
          </p:nvSpPr>
          <p:spPr bwMode="auto">
            <a:xfrm>
              <a:off x="5019675" y="2667000"/>
              <a:ext cx="1181100" cy="120650"/>
            </a:xfrm>
            <a:custGeom>
              <a:avLst/>
              <a:gdLst>
                <a:gd name="T0" fmla="*/ 104 w 107"/>
                <a:gd name="T1" fmla="*/ 6 h 11"/>
                <a:gd name="T2" fmla="*/ 85 w 107"/>
                <a:gd name="T3" fmla="*/ 0 h 11"/>
                <a:gd name="T4" fmla="*/ 77 w 107"/>
                <a:gd name="T5" fmla="*/ 0 h 11"/>
                <a:gd name="T6" fmla="*/ 5 w 107"/>
                <a:gd name="T7" fmla="*/ 0 h 11"/>
                <a:gd name="T8" fmla="*/ 0 w 107"/>
                <a:gd name="T9" fmla="*/ 11 h 11"/>
                <a:gd name="T10" fmla="*/ 107 w 107"/>
                <a:gd name="T11" fmla="*/ 11 h 11"/>
                <a:gd name="T12" fmla="*/ 104 w 107"/>
                <a:gd name="T13" fmla="*/ 6 h 11"/>
              </a:gdLst>
              <a:ahLst/>
              <a:cxnLst>
                <a:cxn ang="0">
                  <a:pos x="T0" y="T1"/>
                </a:cxn>
                <a:cxn ang="0">
                  <a:pos x="T2" y="T3"/>
                </a:cxn>
                <a:cxn ang="0">
                  <a:pos x="T4" y="T5"/>
                </a:cxn>
                <a:cxn ang="0">
                  <a:pos x="T6" y="T7"/>
                </a:cxn>
                <a:cxn ang="0">
                  <a:pos x="T8" y="T9"/>
                </a:cxn>
                <a:cxn ang="0">
                  <a:pos x="T10" y="T11"/>
                </a:cxn>
                <a:cxn ang="0">
                  <a:pos x="T12" y="T13"/>
                </a:cxn>
              </a:cxnLst>
              <a:rect l="0" t="0" r="r" b="b"/>
              <a:pathLst>
                <a:path w="107" h="11">
                  <a:moveTo>
                    <a:pt x="104" y="6"/>
                  </a:moveTo>
                  <a:cubicBezTo>
                    <a:pt x="100" y="2"/>
                    <a:pt x="94" y="0"/>
                    <a:pt x="85" y="0"/>
                  </a:cubicBezTo>
                  <a:cubicBezTo>
                    <a:pt x="77" y="0"/>
                    <a:pt x="77" y="0"/>
                    <a:pt x="77" y="0"/>
                  </a:cubicBezTo>
                  <a:cubicBezTo>
                    <a:pt x="5" y="0"/>
                    <a:pt x="5" y="0"/>
                    <a:pt x="5" y="0"/>
                  </a:cubicBezTo>
                  <a:cubicBezTo>
                    <a:pt x="0" y="11"/>
                    <a:pt x="0" y="11"/>
                    <a:pt x="0" y="11"/>
                  </a:cubicBezTo>
                  <a:cubicBezTo>
                    <a:pt x="107" y="11"/>
                    <a:pt x="107" y="11"/>
                    <a:pt x="107" y="11"/>
                  </a:cubicBezTo>
                  <a:cubicBezTo>
                    <a:pt x="107" y="9"/>
                    <a:pt x="106" y="8"/>
                    <a:pt x="104" y="6"/>
                  </a:cubicBezTo>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12" name="Freeform 9">
              <a:extLst>
                <a:ext uri="{FF2B5EF4-FFF2-40B4-BE49-F238E27FC236}">
                  <a16:creationId xmlns:a16="http://schemas.microsoft.com/office/drawing/2014/main" id="{4DD225AF-653C-7EE2-C9DA-8D8508EAE96F}"/>
                </a:ext>
              </a:extLst>
            </p:cNvPr>
            <p:cNvSpPr>
              <a:spLocks/>
            </p:cNvSpPr>
            <p:nvPr userDrawn="1"/>
          </p:nvSpPr>
          <p:spPr bwMode="auto">
            <a:xfrm>
              <a:off x="4754563" y="3384550"/>
              <a:ext cx="839788" cy="111125"/>
            </a:xfrm>
            <a:custGeom>
              <a:avLst/>
              <a:gdLst>
                <a:gd name="T0" fmla="*/ 529 w 529"/>
                <a:gd name="T1" fmla="*/ 0 h 70"/>
                <a:gd name="T2" fmla="*/ 28 w 529"/>
                <a:gd name="T3" fmla="*/ 0 h 70"/>
                <a:gd name="T4" fmla="*/ 0 w 529"/>
                <a:gd name="T5" fmla="*/ 70 h 70"/>
                <a:gd name="T6" fmla="*/ 501 w 529"/>
                <a:gd name="T7" fmla="*/ 70 h 70"/>
                <a:gd name="T8" fmla="*/ 529 w 529"/>
                <a:gd name="T9" fmla="*/ 0 h 70"/>
              </a:gdLst>
              <a:ahLst/>
              <a:cxnLst>
                <a:cxn ang="0">
                  <a:pos x="T0" y="T1"/>
                </a:cxn>
                <a:cxn ang="0">
                  <a:pos x="T2" y="T3"/>
                </a:cxn>
                <a:cxn ang="0">
                  <a:pos x="T4" y="T5"/>
                </a:cxn>
                <a:cxn ang="0">
                  <a:pos x="T6" y="T7"/>
                </a:cxn>
                <a:cxn ang="0">
                  <a:pos x="T8" y="T9"/>
                </a:cxn>
              </a:cxnLst>
              <a:rect l="0" t="0" r="r" b="b"/>
              <a:pathLst>
                <a:path w="529" h="70">
                  <a:moveTo>
                    <a:pt x="529" y="0"/>
                  </a:moveTo>
                  <a:lnTo>
                    <a:pt x="28" y="0"/>
                  </a:lnTo>
                  <a:lnTo>
                    <a:pt x="0" y="70"/>
                  </a:lnTo>
                  <a:lnTo>
                    <a:pt x="501" y="70"/>
                  </a:lnTo>
                  <a:lnTo>
                    <a:pt x="529" y="0"/>
                  </a:lnTo>
                  <a:close/>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13" name="Freeform 10">
              <a:extLst>
                <a:ext uri="{FF2B5EF4-FFF2-40B4-BE49-F238E27FC236}">
                  <a16:creationId xmlns:a16="http://schemas.microsoft.com/office/drawing/2014/main" id="{8BF98B98-6DEB-9A7A-BF1B-028308E38EA3}"/>
                </a:ext>
              </a:extLst>
            </p:cNvPr>
            <p:cNvSpPr>
              <a:spLocks/>
            </p:cNvSpPr>
            <p:nvPr userDrawn="1"/>
          </p:nvSpPr>
          <p:spPr bwMode="auto">
            <a:xfrm>
              <a:off x="4656138" y="3616325"/>
              <a:ext cx="849313" cy="122238"/>
            </a:xfrm>
            <a:custGeom>
              <a:avLst/>
              <a:gdLst>
                <a:gd name="T0" fmla="*/ 535 w 535"/>
                <a:gd name="T1" fmla="*/ 0 h 77"/>
                <a:gd name="T2" fmla="*/ 28 w 535"/>
                <a:gd name="T3" fmla="*/ 0 h 77"/>
                <a:gd name="T4" fmla="*/ 0 w 535"/>
                <a:gd name="T5" fmla="*/ 77 h 77"/>
                <a:gd name="T6" fmla="*/ 507 w 535"/>
                <a:gd name="T7" fmla="*/ 77 h 77"/>
                <a:gd name="T8" fmla="*/ 535 w 535"/>
                <a:gd name="T9" fmla="*/ 0 h 77"/>
              </a:gdLst>
              <a:ahLst/>
              <a:cxnLst>
                <a:cxn ang="0">
                  <a:pos x="T0" y="T1"/>
                </a:cxn>
                <a:cxn ang="0">
                  <a:pos x="T2" y="T3"/>
                </a:cxn>
                <a:cxn ang="0">
                  <a:pos x="T4" y="T5"/>
                </a:cxn>
                <a:cxn ang="0">
                  <a:pos x="T6" y="T7"/>
                </a:cxn>
                <a:cxn ang="0">
                  <a:pos x="T8" y="T9"/>
                </a:cxn>
              </a:cxnLst>
              <a:rect l="0" t="0" r="r" b="b"/>
              <a:pathLst>
                <a:path w="535" h="77">
                  <a:moveTo>
                    <a:pt x="535" y="0"/>
                  </a:moveTo>
                  <a:lnTo>
                    <a:pt x="28" y="0"/>
                  </a:lnTo>
                  <a:lnTo>
                    <a:pt x="0" y="77"/>
                  </a:lnTo>
                  <a:lnTo>
                    <a:pt x="507" y="77"/>
                  </a:lnTo>
                  <a:lnTo>
                    <a:pt x="535" y="0"/>
                  </a:lnTo>
                  <a:close/>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14" name="Freeform 11">
              <a:extLst>
                <a:ext uri="{FF2B5EF4-FFF2-40B4-BE49-F238E27FC236}">
                  <a16:creationId xmlns:a16="http://schemas.microsoft.com/office/drawing/2014/main" id="{028957FA-077B-1115-075E-74040BF13EE9}"/>
                </a:ext>
              </a:extLst>
            </p:cNvPr>
            <p:cNvSpPr>
              <a:spLocks noEditPoints="1"/>
            </p:cNvSpPr>
            <p:nvPr userDrawn="1"/>
          </p:nvSpPr>
          <p:spPr bwMode="auto">
            <a:xfrm>
              <a:off x="4292600" y="4930775"/>
              <a:ext cx="727075" cy="884238"/>
            </a:xfrm>
            <a:custGeom>
              <a:avLst/>
              <a:gdLst>
                <a:gd name="T0" fmla="*/ 64 w 66"/>
                <a:gd name="T1" fmla="*/ 26 h 80"/>
                <a:gd name="T2" fmla="*/ 37 w 66"/>
                <a:gd name="T3" fmla="*/ 0 h 80"/>
                <a:gd name="T4" fmla="*/ 17 w 66"/>
                <a:gd name="T5" fmla="*/ 6 h 80"/>
                <a:gd name="T6" fmla="*/ 0 w 66"/>
                <a:gd name="T7" fmla="*/ 41 h 80"/>
                <a:gd name="T8" fmla="*/ 11 w 66"/>
                <a:gd name="T9" fmla="*/ 71 h 80"/>
                <a:gd name="T10" fmla="*/ 34 w 66"/>
                <a:gd name="T11" fmla="*/ 80 h 80"/>
                <a:gd name="T12" fmla="*/ 65 w 66"/>
                <a:gd name="T13" fmla="*/ 66 h 80"/>
                <a:gd name="T14" fmla="*/ 66 w 66"/>
                <a:gd name="T15" fmla="*/ 61 h 80"/>
                <a:gd name="T16" fmla="*/ 65 w 66"/>
                <a:gd name="T17" fmla="*/ 60 h 80"/>
                <a:gd name="T18" fmla="*/ 43 w 66"/>
                <a:gd name="T19" fmla="*/ 68 h 80"/>
                <a:gd name="T20" fmla="*/ 22 w 66"/>
                <a:gd name="T21" fmla="*/ 59 h 80"/>
                <a:gd name="T22" fmla="*/ 14 w 66"/>
                <a:gd name="T23" fmla="*/ 40 h 80"/>
                <a:gd name="T24" fmla="*/ 15 w 66"/>
                <a:gd name="T25" fmla="*/ 38 h 80"/>
                <a:gd name="T26" fmla="*/ 64 w 66"/>
                <a:gd name="T27" fmla="*/ 34 h 80"/>
                <a:gd name="T28" fmla="*/ 64 w 66"/>
                <a:gd name="T29" fmla="*/ 26 h 80"/>
                <a:gd name="T30" fmla="*/ 32 w 66"/>
                <a:gd name="T31" fmla="*/ 7 h 80"/>
                <a:gd name="T32" fmla="*/ 49 w 66"/>
                <a:gd name="T33" fmla="*/ 28 h 80"/>
                <a:gd name="T34" fmla="*/ 48 w 66"/>
                <a:gd name="T35" fmla="*/ 29 h 80"/>
                <a:gd name="T36" fmla="*/ 16 w 66"/>
                <a:gd name="T37" fmla="*/ 30 h 80"/>
                <a:gd name="T38" fmla="*/ 15 w 66"/>
                <a:gd name="T39" fmla="*/ 29 h 80"/>
                <a:gd name="T40" fmla="*/ 32 w 66"/>
                <a:gd name="T41" fmla="*/ 7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66" h="80">
                  <a:moveTo>
                    <a:pt x="64" y="26"/>
                  </a:moveTo>
                  <a:cubicBezTo>
                    <a:pt x="62" y="16"/>
                    <a:pt x="56" y="0"/>
                    <a:pt x="37" y="0"/>
                  </a:cubicBezTo>
                  <a:cubicBezTo>
                    <a:pt x="31" y="0"/>
                    <a:pt x="23" y="2"/>
                    <a:pt x="17" y="6"/>
                  </a:cubicBezTo>
                  <a:cubicBezTo>
                    <a:pt x="7" y="13"/>
                    <a:pt x="0" y="24"/>
                    <a:pt x="0" y="41"/>
                  </a:cubicBezTo>
                  <a:cubicBezTo>
                    <a:pt x="0" y="52"/>
                    <a:pt x="3" y="63"/>
                    <a:pt x="11" y="71"/>
                  </a:cubicBezTo>
                  <a:cubicBezTo>
                    <a:pt x="17" y="77"/>
                    <a:pt x="24" y="80"/>
                    <a:pt x="34" y="80"/>
                  </a:cubicBezTo>
                  <a:cubicBezTo>
                    <a:pt x="43" y="80"/>
                    <a:pt x="56" y="76"/>
                    <a:pt x="65" y="66"/>
                  </a:cubicBezTo>
                  <a:cubicBezTo>
                    <a:pt x="65" y="66"/>
                    <a:pt x="66" y="62"/>
                    <a:pt x="66" y="61"/>
                  </a:cubicBezTo>
                  <a:cubicBezTo>
                    <a:pt x="65" y="60"/>
                    <a:pt x="65" y="60"/>
                    <a:pt x="65" y="60"/>
                  </a:cubicBezTo>
                  <a:cubicBezTo>
                    <a:pt x="58" y="66"/>
                    <a:pt x="51" y="68"/>
                    <a:pt x="43" y="68"/>
                  </a:cubicBezTo>
                  <a:cubicBezTo>
                    <a:pt x="34" y="68"/>
                    <a:pt x="28" y="65"/>
                    <a:pt x="22" y="59"/>
                  </a:cubicBezTo>
                  <a:cubicBezTo>
                    <a:pt x="18" y="54"/>
                    <a:pt x="15" y="46"/>
                    <a:pt x="14" y="40"/>
                  </a:cubicBezTo>
                  <a:cubicBezTo>
                    <a:pt x="14" y="39"/>
                    <a:pt x="15" y="38"/>
                    <a:pt x="15" y="38"/>
                  </a:cubicBezTo>
                  <a:cubicBezTo>
                    <a:pt x="31" y="37"/>
                    <a:pt x="54" y="36"/>
                    <a:pt x="64" y="34"/>
                  </a:cubicBezTo>
                  <a:cubicBezTo>
                    <a:pt x="65" y="33"/>
                    <a:pt x="64" y="26"/>
                    <a:pt x="64" y="26"/>
                  </a:cubicBezTo>
                  <a:moveTo>
                    <a:pt x="32" y="7"/>
                  </a:moveTo>
                  <a:cubicBezTo>
                    <a:pt x="42" y="7"/>
                    <a:pt x="48" y="18"/>
                    <a:pt x="49" y="28"/>
                  </a:cubicBezTo>
                  <a:cubicBezTo>
                    <a:pt x="49" y="28"/>
                    <a:pt x="49" y="29"/>
                    <a:pt x="48" y="29"/>
                  </a:cubicBezTo>
                  <a:cubicBezTo>
                    <a:pt x="44" y="30"/>
                    <a:pt x="22" y="31"/>
                    <a:pt x="16" y="30"/>
                  </a:cubicBezTo>
                  <a:cubicBezTo>
                    <a:pt x="15" y="30"/>
                    <a:pt x="15" y="30"/>
                    <a:pt x="15" y="29"/>
                  </a:cubicBezTo>
                  <a:cubicBezTo>
                    <a:pt x="16" y="16"/>
                    <a:pt x="22" y="7"/>
                    <a:pt x="32" y="7"/>
                  </a:cubicBezTo>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15" name="Freeform 12">
              <a:extLst>
                <a:ext uri="{FF2B5EF4-FFF2-40B4-BE49-F238E27FC236}">
                  <a16:creationId xmlns:a16="http://schemas.microsoft.com/office/drawing/2014/main" id="{5E792DE1-8159-E82A-4758-16B19D0FF3E2}"/>
                </a:ext>
              </a:extLst>
            </p:cNvPr>
            <p:cNvSpPr>
              <a:spLocks noEditPoints="1"/>
            </p:cNvSpPr>
            <p:nvPr userDrawn="1"/>
          </p:nvSpPr>
          <p:spPr bwMode="auto">
            <a:xfrm>
              <a:off x="0" y="4489450"/>
              <a:ext cx="1268413" cy="1314450"/>
            </a:xfrm>
            <a:custGeom>
              <a:avLst/>
              <a:gdLst>
                <a:gd name="T0" fmla="*/ 17 w 115"/>
                <a:gd name="T1" fmla="*/ 95 h 119"/>
                <a:gd name="T2" fmla="*/ 49 w 115"/>
                <a:gd name="T3" fmla="*/ 11 h 119"/>
                <a:gd name="T4" fmla="*/ 52 w 115"/>
                <a:gd name="T5" fmla="*/ 0 h 119"/>
                <a:gd name="T6" fmla="*/ 59 w 115"/>
                <a:gd name="T7" fmla="*/ 0 h 119"/>
                <a:gd name="T8" fmla="*/ 65 w 115"/>
                <a:gd name="T9" fmla="*/ 0 h 119"/>
                <a:gd name="T10" fmla="*/ 68 w 115"/>
                <a:gd name="T11" fmla="*/ 10 h 119"/>
                <a:gd name="T12" fmla="*/ 100 w 115"/>
                <a:gd name="T13" fmla="*/ 98 h 119"/>
                <a:gd name="T14" fmla="*/ 114 w 115"/>
                <a:gd name="T15" fmla="*/ 113 h 119"/>
                <a:gd name="T16" fmla="*/ 114 w 115"/>
                <a:gd name="T17" fmla="*/ 119 h 119"/>
                <a:gd name="T18" fmla="*/ 97 w 115"/>
                <a:gd name="T19" fmla="*/ 118 h 119"/>
                <a:gd name="T20" fmla="*/ 76 w 115"/>
                <a:gd name="T21" fmla="*/ 119 h 119"/>
                <a:gd name="T22" fmla="*/ 76 w 115"/>
                <a:gd name="T23" fmla="*/ 113 h 119"/>
                <a:gd name="T24" fmla="*/ 82 w 115"/>
                <a:gd name="T25" fmla="*/ 111 h 119"/>
                <a:gd name="T26" fmla="*/ 84 w 115"/>
                <a:gd name="T27" fmla="*/ 106 h 119"/>
                <a:gd name="T28" fmla="*/ 73 w 115"/>
                <a:gd name="T29" fmla="*/ 73 h 119"/>
                <a:gd name="T30" fmla="*/ 71 w 115"/>
                <a:gd name="T31" fmla="*/ 72 h 119"/>
                <a:gd name="T32" fmla="*/ 53 w 115"/>
                <a:gd name="T33" fmla="*/ 72 h 119"/>
                <a:gd name="T34" fmla="*/ 37 w 115"/>
                <a:gd name="T35" fmla="*/ 72 h 119"/>
                <a:gd name="T36" fmla="*/ 35 w 115"/>
                <a:gd name="T37" fmla="*/ 74 h 119"/>
                <a:gd name="T38" fmla="*/ 25 w 115"/>
                <a:gd name="T39" fmla="*/ 105 h 119"/>
                <a:gd name="T40" fmla="*/ 29 w 115"/>
                <a:gd name="T41" fmla="*/ 112 h 119"/>
                <a:gd name="T42" fmla="*/ 36 w 115"/>
                <a:gd name="T43" fmla="*/ 113 h 119"/>
                <a:gd name="T44" fmla="*/ 36 w 115"/>
                <a:gd name="T45" fmla="*/ 119 h 119"/>
                <a:gd name="T46" fmla="*/ 15 w 115"/>
                <a:gd name="T47" fmla="*/ 118 h 119"/>
                <a:gd name="T48" fmla="*/ 1 w 115"/>
                <a:gd name="T49" fmla="*/ 119 h 119"/>
                <a:gd name="T50" fmla="*/ 1 w 115"/>
                <a:gd name="T51" fmla="*/ 113 h 119"/>
                <a:gd name="T52" fmla="*/ 17 w 115"/>
                <a:gd name="T53" fmla="*/ 95 h 119"/>
                <a:gd name="T54" fmla="*/ 54 w 115"/>
                <a:gd name="T55" fmla="*/ 20 h 119"/>
                <a:gd name="T56" fmla="*/ 39 w 115"/>
                <a:gd name="T57" fmla="*/ 62 h 119"/>
                <a:gd name="T58" fmla="*/ 40 w 115"/>
                <a:gd name="T59" fmla="*/ 63 h 119"/>
                <a:gd name="T60" fmla="*/ 56 w 115"/>
                <a:gd name="T61" fmla="*/ 63 h 119"/>
                <a:gd name="T62" fmla="*/ 68 w 115"/>
                <a:gd name="T63" fmla="*/ 63 h 119"/>
                <a:gd name="T64" fmla="*/ 69 w 115"/>
                <a:gd name="T65" fmla="*/ 61 h 119"/>
                <a:gd name="T66" fmla="*/ 55 w 115"/>
                <a:gd name="T67" fmla="*/ 20 h 119"/>
                <a:gd name="T68" fmla="*/ 54 w 115"/>
                <a:gd name="T69" fmla="*/ 20 h 1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115" h="119">
                  <a:moveTo>
                    <a:pt x="17" y="95"/>
                  </a:moveTo>
                  <a:cubicBezTo>
                    <a:pt x="27" y="72"/>
                    <a:pt x="45" y="23"/>
                    <a:pt x="49" y="11"/>
                  </a:cubicBezTo>
                  <a:cubicBezTo>
                    <a:pt x="51" y="7"/>
                    <a:pt x="52" y="3"/>
                    <a:pt x="52" y="0"/>
                  </a:cubicBezTo>
                  <a:cubicBezTo>
                    <a:pt x="53" y="0"/>
                    <a:pt x="56" y="0"/>
                    <a:pt x="59" y="0"/>
                  </a:cubicBezTo>
                  <a:cubicBezTo>
                    <a:pt x="63" y="0"/>
                    <a:pt x="65" y="0"/>
                    <a:pt x="65" y="0"/>
                  </a:cubicBezTo>
                  <a:cubicBezTo>
                    <a:pt x="66" y="3"/>
                    <a:pt x="67" y="7"/>
                    <a:pt x="68" y="10"/>
                  </a:cubicBezTo>
                  <a:cubicBezTo>
                    <a:pt x="72" y="21"/>
                    <a:pt x="93" y="82"/>
                    <a:pt x="100" y="98"/>
                  </a:cubicBezTo>
                  <a:cubicBezTo>
                    <a:pt x="106" y="111"/>
                    <a:pt x="105" y="112"/>
                    <a:pt x="114" y="113"/>
                  </a:cubicBezTo>
                  <a:cubicBezTo>
                    <a:pt x="115" y="113"/>
                    <a:pt x="114" y="118"/>
                    <a:pt x="114" y="119"/>
                  </a:cubicBezTo>
                  <a:cubicBezTo>
                    <a:pt x="109" y="119"/>
                    <a:pt x="106" y="118"/>
                    <a:pt x="97" y="118"/>
                  </a:cubicBezTo>
                  <a:cubicBezTo>
                    <a:pt x="88" y="118"/>
                    <a:pt x="80" y="119"/>
                    <a:pt x="76" y="119"/>
                  </a:cubicBezTo>
                  <a:cubicBezTo>
                    <a:pt x="76" y="118"/>
                    <a:pt x="75" y="114"/>
                    <a:pt x="76" y="113"/>
                  </a:cubicBezTo>
                  <a:cubicBezTo>
                    <a:pt x="80" y="113"/>
                    <a:pt x="80" y="113"/>
                    <a:pt x="82" y="111"/>
                  </a:cubicBezTo>
                  <a:cubicBezTo>
                    <a:pt x="84" y="109"/>
                    <a:pt x="85" y="108"/>
                    <a:pt x="84" y="106"/>
                  </a:cubicBezTo>
                  <a:cubicBezTo>
                    <a:pt x="82" y="98"/>
                    <a:pt x="76" y="82"/>
                    <a:pt x="73" y="73"/>
                  </a:cubicBezTo>
                  <a:cubicBezTo>
                    <a:pt x="73" y="73"/>
                    <a:pt x="71" y="72"/>
                    <a:pt x="71" y="72"/>
                  </a:cubicBezTo>
                  <a:cubicBezTo>
                    <a:pt x="68" y="72"/>
                    <a:pt x="62" y="72"/>
                    <a:pt x="53" y="72"/>
                  </a:cubicBezTo>
                  <a:cubicBezTo>
                    <a:pt x="41" y="72"/>
                    <a:pt x="39" y="72"/>
                    <a:pt x="37" y="72"/>
                  </a:cubicBezTo>
                  <a:cubicBezTo>
                    <a:pt x="36" y="72"/>
                    <a:pt x="35" y="73"/>
                    <a:pt x="35" y="74"/>
                  </a:cubicBezTo>
                  <a:cubicBezTo>
                    <a:pt x="31" y="84"/>
                    <a:pt x="25" y="100"/>
                    <a:pt x="25" y="105"/>
                  </a:cubicBezTo>
                  <a:cubicBezTo>
                    <a:pt x="25" y="108"/>
                    <a:pt x="25" y="111"/>
                    <a:pt x="29" y="112"/>
                  </a:cubicBezTo>
                  <a:cubicBezTo>
                    <a:pt x="32" y="112"/>
                    <a:pt x="33" y="113"/>
                    <a:pt x="36" y="113"/>
                  </a:cubicBezTo>
                  <a:cubicBezTo>
                    <a:pt x="37" y="113"/>
                    <a:pt x="36" y="118"/>
                    <a:pt x="36" y="119"/>
                  </a:cubicBezTo>
                  <a:cubicBezTo>
                    <a:pt x="32" y="119"/>
                    <a:pt x="26" y="118"/>
                    <a:pt x="15" y="118"/>
                  </a:cubicBezTo>
                  <a:cubicBezTo>
                    <a:pt x="4" y="118"/>
                    <a:pt x="5" y="119"/>
                    <a:pt x="1" y="119"/>
                  </a:cubicBezTo>
                  <a:cubicBezTo>
                    <a:pt x="0" y="118"/>
                    <a:pt x="0" y="113"/>
                    <a:pt x="1" y="113"/>
                  </a:cubicBezTo>
                  <a:cubicBezTo>
                    <a:pt x="11" y="112"/>
                    <a:pt x="11" y="110"/>
                    <a:pt x="17" y="95"/>
                  </a:cubicBezTo>
                  <a:moveTo>
                    <a:pt x="54" y="20"/>
                  </a:moveTo>
                  <a:cubicBezTo>
                    <a:pt x="51" y="30"/>
                    <a:pt x="43" y="52"/>
                    <a:pt x="39" y="62"/>
                  </a:cubicBezTo>
                  <a:cubicBezTo>
                    <a:pt x="39" y="62"/>
                    <a:pt x="40" y="63"/>
                    <a:pt x="40" y="63"/>
                  </a:cubicBezTo>
                  <a:cubicBezTo>
                    <a:pt x="42" y="63"/>
                    <a:pt x="48" y="63"/>
                    <a:pt x="56" y="63"/>
                  </a:cubicBezTo>
                  <a:cubicBezTo>
                    <a:pt x="60" y="63"/>
                    <a:pt x="66" y="63"/>
                    <a:pt x="68" y="63"/>
                  </a:cubicBezTo>
                  <a:cubicBezTo>
                    <a:pt x="69" y="63"/>
                    <a:pt x="69" y="62"/>
                    <a:pt x="69" y="61"/>
                  </a:cubicBezTo>
                  <a:cubicBezTo>
                    <a:pt x="65" y="50"/>
                    <a:pt x="58" y="28"/>
                    <a:pt x="55" y="20"/>
                  </a:cubicBezTo>
                  <a:cubicBezTo>
                    <a:pt x="55" y="20"/>
                    <a:pt x="54" y="20"/>
                    <a:pt x="54" y="20"/>
                  </a:cubicBezTo>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16" name="Freeform 13">
              <a:extLst>
                <a:ext uri="{FF2B5EF4-FFF2-40B4-BE49-F238E27FC236}">
                  <a16:creationId xmlns:a16="http://schemas.microsoft.com/office/drawing/2014/main" id="{AC0D780C-B5AF-577D-C30A-D9D9878B3706}"/>
                </a:ext>
              </a:extLst>
            </p:cNvPr>
            <p:cNvSpPr>
              <a:spLocks/>
            </p:cNvSpPr>
            <p:nvPr userDrawn="1"/>
          </p:nvSpPr>
          <p:spPr bwMode="auto">
            <a:xfrm>
              <a:off x="1312863" y="4930775"/>
              <a:ext cx="595313" cy="884238"/>
            </a:xfrm>
            <a:custGeom>
              <a:avLst/>
              <a:gdLst>
                <a:gd name="T0" fmla="*/ 49 w 54"/>
                <a:gd name="T1" fmla="*/ 22 h 80"/>
                <a:gd name="T2" fmla="*/ 44 w 54"/>
                <a:gd name="T3" fmla="*/ 22 h 80"/>
                <a:gd name="T4" fmla="*/ 37 w 54"/>
                <a:gd name="T5" fmla="*/ 8 h 80"/>
                <a:gd name="T6" fmla="*/ 28 w 54"/>
                <a:gd name="T7" fmla="*/ 6 h 80"/>
                <a:gd name="T8" fmla="*/ 16 w 54"/>
                <a:gd name="T9" fmla="*/ 17 h 80"/>
                <a:gd name="T10" fmla="*/ 34 w 54"/>
                <a:gd name="T11" fmla="*/ 34 h 80"/>
                <a:gd name="T12" fmla="*/ 54 w 54"/>
                <a:gd name="T13" fmla="*/ 57 h 80"/>
                <a:gd name="T14" fmla="*/ 24 w 54"/>
                <a:gd name="T15" fmla="*/ 80 h 80"/>
                <a:gd name="T16" fmla="*/ 4 w 54"/>
                <a:gd name="T17" fmla="*/ 77 h 80"/>
                <a:gd name="T18" fmla="*/ 0 w 54"/>
                <a:gd name="T19" fmla="*/ 56 h 80"/>
                <a:gd name="T20" fmla="*/ 6 w 54"/>
                <a:gd name="T21" fmla="*/ 54 h 80"/>
                <a:gd name="T22" fmla="*/ 17 w 54"/>
                <a:gd name="T23" fmla="*/ 72 h 80"/>
                <a:gd name="T24" fmla="*/ 27 w 54"/>
                <a:gd name="T25" fmla="*/ 74 h 80"/>
                <a:gd name="T26" fmla="*/ 40 w 54"/>
                <a:gd name="T27" fmla="*/ 63 h 80"/>
                <a:gd name="T28" fmla="*/ 24 w 54"/>
                <a:gd name="T29" fmla="*/ 47 h 80"/>
                <a:gd name="T30" fmla="*/ 3 w 54"/>
                <a:gd name="T31" fmla="*/ 22 h 80"/>
                <a:gd name="T32" fmla="*/ 31 w 54"/>
                <a:gd name="T33" fmla="*/ 0 h 80"/>
                <a:gd name="T34" fmla="*/ 44 w 54"/>
                <a:gd name="T35" fmla="*/ 1 h 80"/>
                <a:gd name="T36" fmla="*/ 51 w 54"/>
                <a:gd name="T37" fmla="*/ 2 h 80"/>
                <a:gd name="T38" fmla="*/ 49 w 54"/>
                <a:gd name="T39" fmla="*/ 22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54" h="80">
                  <a:moveTo>
                    <a:pt x="49" y="22"/>
                  </a:moveTo>
                  <a:cubicBezTo>
                    <a:pt x="48" y="23"/>
                    <a:pt x="45" y="23"/>
                    <a:pt x="44" y="22"/>
                  </a:cubicBezTo>
                  <a:cubicBezTo>
                    <a:pt x="43" y="14"/>
                    <a:pt x="41" y="10"/>
                    <a:pt x="37" y="8"/>
                  </a:cubicBezTo>
                  <a:cubicBezTo>
                    <a:pt x="35" y="6"/>
                    <a:pt x="32" y="6"/>
                    <a:pt x="28" y="6"/>
                  </a:cubicBezTo>
                  <a:cubicBezTo>
                    <a:pt x="21" y="6"/>
                    <a:pt x="16" y="10"/>
                    <a:pt x="16" y="17"/>
                  </a:cubicBezTo>
                  <a:cubicBezTo>
                    <a:pt x="16" y="23"/>
                    <a:pt x="19" y="27"/>
                    <a:pt x="34" y="34"/>
                  </a:cubicBezTo>
                  <a:cubicBezTo>
                    <a:pt x="50" y="41"/>
                    <a:pt x="54" y="48"/>
                    <a:pt x="54" y="57"/>
                  </a:cubicBezTo>
                  <a:cubicBezTo>
                    <a:pt x="54" y="71"/>
                    <a:pt x="41" y="80"/>
                    <a:pt x="24" y="80"/>
                  </a:cubicBezTo>
                  <a:cubicBezTo>
                    <a:pt x="17" y="80"/>
                    <a:pt x="8" y="79"/>
                    <a:pt x="4" y="77"/>
                  </a:cubicBezTo>
                  <a:cubicBezTo>
                    <a:pt x="2" y="72"/>
                    <a:pt x="0" y="60"/>
                    <a:pt x="0" y="56"/>
                  </a:cubicBezTo>
                  <a:cubicBezTo>
                    <a:pt x="1" y="55"/>
                    <a:pt x="5" y="54"/>
                    <a:pt x="6" y="54"/>
                  </a:cubicBezTo>
                  <a:cubicBezTo>
                    <a:pt x="9" y="64"/>
                    <a:pt x="12" y="69"/>
                    <a:pt x="17" y="72"/>
                  </a:cubicBezTo>
                  <a:cubicBezTo>
                    <a:pt x="20" y="73"/>
                    <a:pt x="24" y="74"/>
                    <a:pt x="27" y="74"/>
                  </a:cubicBezTo>
                  <a:cubicBezTo>
                    <a:pt x="35" y="74"/>
                    <a:pt x="40" y="70"/>
                    <a:pt x="40" y="63"/>
                  </a:cubicBezTo>
                  <a:cubicBezTo>
                    <a:pt x="40" y="57"/>
                    <a:pt x="36" y="53"/>
                    <a:pt x="24" y="47"/>
                  </a:cubicBezTo>
                  <a:cubicBezTo>
                    <a:pt x="9" y="39"/>
                    <a:pt x="3" y="33"/>
                    <a:pt x="3" y="22"/>
                  </a:cubicBezTo>
                  <a:cubicBezTo>
                    <a:pt x="3" y="11"/>
                    <a:pt x="12" y="0"/>
                    <a:pt x="31" y="0"/>
                  </a:cubicBezTo>
                  <a:cubicBezTo>
                    <a:pt x="36" y="0"/>
                    <a:pt x="40" y="0"/>
                    <a:pt x="44" y="1"/>
                  </a:cubicBezTo>
                  <a:cubicBezTo>
                    <a:pt x="47" y="2"/>
                    <a:pt x="50" y="2"/>
                    <a:pt x="51" y="2"/>
                  </a:cubicBezTo>
                  <a:cubicBezTo>
                    <a:pt x="50" y="8"/>
                    <a:pt x="50" y="14"/>
                    <a:pt x="49" y="22"/>
                  </a:cubicBezTo>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17" name="Freeform 14">
              <a:extLst>
                <a:ext uri="{FF2B5EF4-FFF2-40B4-BE49-F238E27FC236}">
                  <a16:creationId xmlns:a16="http://schemas.microsoft.com/office/drawing/2014/main" id="{AFD81863-5F78-EAD0-51FA-12BAAA9A7A81}"/>
                </a:ext>
              </a:extLst>
            </p:cNvPr>
            <p:cNvSpPr>
              <a:spLocks/>
            </p:cNvSpPr>
            <p:nvPr userDrawn="1"/>
          </p:nvSpPr>
          <p:spPr bwMode="auto">
            <a:xfrm>
              <a:off x="1997075" y="4930775"/>
              <a:ext cx="595313" cy="884238"/>
            </a:xfrm>
            <a:custGeom>
              <a:avLst/>
              <a:gdLst>
                <a:gd name="T0" fmla="*/ 49 w 54"/>
                <a:gd name="T1" fmla="*/ 22 h 80"/>
                <a:gd name="T2" fmla="*/ 44 w 54"/>
                <a:gd name="T3" fmla="*/ 22 h 80"/>
                <a:gd name="T4" fmla="*/ 37 w 54"/>
                <a:gd name="T5" fmla="*/ 8 h 80"/>
                <a:gd name="T6" fmla="*/ 28 w 54"/>
                <a:gd name="T7" fmla="*/ 6 h 80"/>
                <a:gd name="T8" fmla="*/ 16 w 54"/>
                <a:gd name="T9" fmla="*/ 17 h 80"/>
                <a:gd name="T10" fmla="*/ 34 w 54"/>
                <a:gd name="T11" fmla="*/ 34 h 80"/>
                <a:gd name="T12" fmla="*/ 54 w 54"/>
                <a:gd name="T13" fmla="*/ 57 h 80"/>
                <a:gd name="T14" fmla="*/ 24 w 54"/>
                <a:gd name="T15" fmla="*/ 80 h 80"/>
                <a:gd name="T16" fmla="*/ 4 w 54"/>
                <a:gd name="T17" fmla="*/ 77 h 80"/>
                <a:gd name="T18" fmla="*/ 0 w 54"/>
                <a:gd name="T19" fmla="*/ 56 h 80"/>
                <a:gd name="T20" fmla="*/ 6 w 54"/>
                <a:gd name="T21" fmla="*/ 54 h 80"/>
                <a:gd name="T22" fmla="*/ 17 w 54"/>
                <a:gd name="T23" fmla="*/ 72 h 80"/>
                <a:gd name="T24" fmla="*/ 27 w 54"/>
                <a:gd name="T25" fmla="*/ 74 h 80"/>
                <a:gd name="T26" fmla="*/ 40 w 54"/>
                <a:gd name="T27" fmla="*/ 63 h 80"/>
                <a:gd name="T28" fmla="*/ 24 w 54"/>
                <a:gd name="T29" fmla="*/ 47 h 80"/>
                <a:gd name="T30" fmla="*/ 3 w 54"/>
                <a:gd name="T31" fmla="*/ 22 h 80"/>
                <a:gd name="T32" fmla="*/ 31 w 54"/>
                <a:gd name="T33" fmla="*/ 0 h 80"/>
                <a:gd name="T34" fmla="*/ 44 w 54"/>
                <a:gd name="T35" fmla="*/ 1 h 80"/>
                <a:gd name="T36" fmla="*/ 51 w 54"/>
                <a:gd name="T37" fmla="*/ 2 h 80"/>
                <a:gd name="T38" fmla="*/ 49 w 54"/>
                <a:gd name="T39" fmla="*/ 22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54" h="80">
                  <a:moveTo>
                    <a:pt x="49" y="22"/>
                  </a:moveTo>
                  <a:cubicBezTo>
                    <a:pt x="49" y="23"/>
                    <a:pt x="45" y="23"/>
                    <a:pt x="44" y="22"/>
                  </a:cubicBezTo>
                  <a:cubicBezTo>
                    <a:pt x="43" y="14"/>
                    <a:pt x="41" y="10"/>
                    <a:pt x="37" y="8"/>
                  </a:cubicBezTo>
                  <a:cubicBezTo>
                    <a:pt x="35" y="6"/>
                    <a:pt x="32" y="6"/>
                    <a:pt x="28" y="6"/>
                  </a:cubicBezTo>
                  <a:cubicBezTo>
                    <a:pt x="21" y="6"/>
                    <a:pt x="16" y="10"/>
                    <a:pt x="16" y="17"/>
                  </a:cubicBezTo>
                  <a:cubicBezTo>
                    <a:pt x="16" y="23"/>
                    <a:pt x="19" y="27"/>
                    <a:pt x="34" y="34"/>
                  </a:cubicBezTo>
                  <a:cubicBezTo>
                    <a:pt x="50" y="41"/>
                    <a:pt x="54" y="48"/>
                    <a:pt x="54" y="57"/>
                  </a:cubicBezTo>
                  <a:cubicBezTo>
                    <a:pt x="54" y="71"/>
                    <a:pt x="41" y="80"/>
                    <a:pt x="24" y="80"/>
                  </a:cubicBezTo>
                  <a:cubicBezTo>
                    <a:pt x="17" y="80"/>
                    <a:pt x="8" y="79"/>
                    <a:pt x="4" y="77"/>
                  </a:cubicBezTo>
                  <a:cubicBezTo>
                    <a:pt x="2" y="72"/>
                    <a:pt x="1" y="60"/>
                    <a:pt x="0" y="56"/>
                  </a:cubicBezTo>
                  <a:cubicBezTo>
                    <a:pt x="1" y="55"/>
                    <a:pt x="5" y="54"/>
                    <a:pt x="6" y="54"/>
                  </a:cubicBezTo>
                  <a:cubicBezTo>
                    <a:pt x="9" y="64"/>
                    <a:pt x="12" y="69"/>
                    <a:pt x="17" y="72"/>
                  </a:cubicBezTo>
                  <a:cubicBezTo>
                    <a:pt x="20" y="73"/>
                    <a:pt x="24" y="74"/>
                    <a:pt x="27" y="74"/>
                  </a:cubicBezTo>
                  <a:cubicBezTo>
                    <a:pt x="35" y="74"/>
                    <a:pt x="40" y="70"/>
                    <a:pt x="40" y="63"/>
                  </a:cubicBezTo>
                  <a:cubicBezTo>
                    <a:pt x="40" y="57"/>
                    <a:pt x="36" y="53"/>
                    <a:pt x="24" y="47"/>
                  </a:cubicBezTo>
                  <a:cubicBezTo>
                    <a:pt x="9" y="39"/>
                    <a:pt x="3" y="33"/>
                    <a:pt x="3" y="22"/>
                  </a:cubicBezTo>
                  <a:cubicBezTo>
                    <a:pt x="3" y="11"/>
                    <a:pt x="12" y="0"/>
                    <a:pt x="31" y="0"/>
                  </a:cubicBezTo>
                  <a:cubicBezTo>
                    <a:pt x="36" y="0"/>
                    <a:pt x="40" y="0"/>
                    <a:pt x="44" y="1"/>
                  </a:cubicBezTo>
                  <a:cubicBezTo>
                    <a:pt x="47" y="2"/>
                    <a:pt x="50" y="2"/>
                    <a:pt x="51" y="2"/>
                  </a:cubicBezTo>
                  <a:cubicBezTo>
                    <a:pt x="50" y="8"/>
                    <a:pt x="50" y="14"/>
                    <a:pt x="49" y="22"/>
                  </a:cubicBezTo>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18" name="Freeform 15">
              <a:extLst>
                <a:ext uri="{FF2B5EF4-FFF2-40B4-BE49-F238E27FC236}">
                  <a16:creationId xmlns:a16="http://schemas.microsoft.com/office/drawing/2014/main" id="{0FB524F9-2CCD-E9E4-3BCA-709631D8471F}"/>
                </a:ext>
              </a:extLst>
            </p:cNvPr>
            <p:cNvSpPr>
              <a:spLocks/>
            </p:cNvSpPr>
            <p:nvPr userDrawn="1"/>
          </p:nvSpPr>
          <p:spPr bwMode="auto">
            <a:xfrm>
              <a:off x="2670175" y="4941888"/>
              <a:ext cx="904875" cy="884238"/>
            </a:xfrm>
            <a:custGeom>
              <a:avLst/>
              <a:gdLst>
                <a:gd name="T0" fmla="*/ 82 w 82"/>
                <a:gd name="T1" fmla="*/ 67 h 80"/>
                <a:gd name="T2" fmla="*/ 81 w 82"/>
                <a:gd name="T3" fmla="*/ 72 h 80"/>
                <a:gd name="T4" fmla="*/ 60 w 82"/>
                <a:gd name="T5" fmla="*/ 80 h 80"/>
                <a:gd name="T6" fmla="*/ 59 w 82"/>
                <a:gd name="T7" fmla="*/ 79 h 80"/>
                <a:gd name="T8" fmla="*/ 59 w 82"/>
                <a:gd name="T9" fmla="*/ 68 h 80"/>
                <a:gd name="T10" fmla="*/ 57 w 82"/>
                <a:gd name="T11" fmla="*/ 67 h 80"/>
                <a:gd name="T12" fmla="*/ 32 w 82"/>
                <a:gd name="T13" fmla="*/ 79 h 80"/>
                <a:gd name="T14" fmla="*/ 9 w 82"/>
                <a:gd name="T15" fmla="*/ 54 h 80"/>
                <a:gd name="T16" fmla="*/ 9 w 82"/>
                <a:gd name="T17" fmla="*/ 16 h 80"/>
                <a:gd name="T18" fmla="*/ 6 w 82"/>
                <a:gd name="T19" fmla="*/ 10 h 80"/>
                <a:gd name="T20" fmla="*/ 0 w 82"/>
                <a:gd name="T21" fmla="*/ 8 h 80"/>
                <a:gd name="T22" fmla="*/ 1 w 82"/>
                <a:gd name="T23" fmla="*/ 3 h 80"/>
                <a:gd name="T24" fmla="*/ 25 w 82"/>
                <a:gd name="T25" fmla="*/ 0 h 80"/>
                <a:gd name="T26" fmla="*/ 24 w 82"/>
                <a:gd name="T27" fmla="*/ 37 h 80"/>
                <a:gd name="T28" fmla="*/ 25 w 82"/>
                <a:gd name="T29" fmla="*/ 57 h 80"/>
                <a:gd name="T30" fmla="*/ 41 w 82"/>
                <a:gd name="T31" fmla="*/ 68 h 80"/>
                <a:gd name="T32" fmla="*/ 56 w 82"/>
                <a:gd name="T33" fmla="*/ 62 h 80"/>
                <a:gd name="T34" fmla="*/ 59 w 82"/>
                <a:gd name="T35" fmla="*/ 57 h 80"/>
                <a:gd name="T36" fmla="*/ 59 w 82"/>
                <a:gd name="T37" fmla="*/ 16 h 80"/>
                <a:gd name="T38" fmla="*/ 55 w 82"/>
                <a:gd name="T39" fmla="*/ 10 h 80"/>
                <a:gd name="T40" fmla="*/ 46 w 82"/>
                <a:gd name="T41" fmla="*/ 8 h 80"/>
                <a:gd name="T42" fmla="*/ 47 w 82"/>
                <a:gd name="T43" fmla="*/ 3 h 80"/>
                <a:gd name="T44" fmla="*/ 74 w 82"/>
                <a:gd name="T45" fmla="*/ 0 h 80"/>
                <a:gd name="T46" fmla="*/ 73 w 82"/>
                <a:gd name="T47" fmla="*/ 17 h 80"/>
                <a:gd name="T48" fmla="*/ 73 w 82"/>
                <a:gd name="T49" fmla="*/ 60 h 80"/>
                <a:gd name="T50" fmla="*/ 78 w 82"/>
                <a:gd name="T51" fmla="*/ 67 h 80"/>
                <a:gd name="T52" fmla="*/ 82 w 82"/>
                <a:gd name="T53" fmla="*/ 67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82" h="80">
                  <a:moveTo>
                    <a:pt x="82" y="67"/>
                  </a:moveTo>
                  <a:cubicBezTo>
                    <a:pt x="82" y="68"/>
                    <a:pt x="82" y="72"/>
                    <a:pt x="81" y="72"/>
                  </a:cubicBezTo>
                  <a:cubicBezTo>
                    <a:pt x="74" y="75"/>
                    <a:pt x="64" y="79"/>
                    <a:pt x="60" y="80"/>
                  </a:cubicBezTo>
                  <a:cubicBezTo>
                    <a:pt x="60" y="80"/>
                    <a:pt x="59" y="79"/>
                    <a:pt x="59" y="79"/>
                  </a:cubicBezTo>
                  <a:cubicBezTo>
                    <a:pt x="59" y="76"/>
                    <a:pt x="59" y="71"/>
                    <a:pt x="59" y="68"/>
                  </a:cubicBezTo>
                  <a:cubicBezTo>
                    <a:pt x="59" y="67"/>
                    <a:pt x="58" y="67"/>
                    <a:pt x="57" y="67"/>
                  </a:cubicBezTo>
                  <a:cubicBezTo>
                    <a:pt x="46" y="77"/>
                    <a:pt x="38" y="79"/>
                    <a:pt x="32" y="79"/>
                  </a:cubicBezTo>
                  <a:cubicBezTo>
                    <a:pt x="13" y="79"/>
                    <a:pt x="10" y="66"/>
                    <a:pt x="9" y="54"/>
                  </a:cubicBezTo>
                  <a:cubicBezTo>
                    <a:pt x="9" y="44"/>
                    <a:pt x="10" y="24"/>
                    <a:pt x="9" y="16"/>
                  </a:cubicBezTo>
                  <a:cubicBezTo>
                    <a:pt x="9" y="13"/>
                    <a:pt x="9" y="11"/>
                    <a:pt x="6" y="10"/>
                  </a:cubicBezTo>
                  <a:cubicBezTo>
                    <a:pt x="5" y="9"/>
                    <a:pt x="4" y="9"/>
                    <a:pt x="0" y="8"/>
                  </a:cubicBezTo>
                  <a:cubicBezTo>
                    <a:pt x="0" y="7"/>
                    <a:pt x="0" y="3"/>
                    <a:pt x="1" y="3"/>
                  </a:cubicBezTo>
                  <a:cubicBezTo>
                    <a:pt x="9" y="3"/>
                    <a:pt x="20" y="1"/>
                    <a:pt x="25" y="0"/>
                  </a:cubicBezTo>
                  <a:cubicBezTo>
                    <a:pt x="25" y="5"/>
                    <a:pt x="24" y="15"/>
                    <a:pt x="24" y="37"/>
                  </a:cubicBezTo>
                  <a:cubicBezTo>
                    <a:pt x="24" y="47"/>
                    <a:pt x="24" y="54"/>
                    <a:pt x="25" y="57"/>
                  </a:cubicBezTo>
                  <a:cubicBezTo>
                    <a:pt x="27" y="63"/>
                    <a:pt x="31" y="68"/>
                    <a:pt x="41" y="68"/>
                  </a:cubicBezTo>
                  <a:cubicBezTo>
                    <a:pt x="46" y="68"/>
                    <a:pt x="52" y="66"/>
                    <a:pt x="56" y="62"/>
                  </a:cubicBezTo>
                  <a:cubicBezTo>
                    <a:pt x="58" y="61"/>
                    <a:pt x="58" y="59"/>
                    <a:pt x="59" y="57"/>
                  </a:cubicBezTo>
                  <a:cubicBezTo>
                    <a:pt x="59" y="55"/>
                    <a:pt x="59" y="39"/>
                    <a:pt x="59" y="16"/>
                  </a:cubicBezTo>
                  <a:cubicBezTo>
                    <a:pt x="58" y="13"/>
                    <a:pt x="58" y="11"/>
                    <a:pt x="55" y="10"/>
                  </a:cubicBezTo>
                  <a:cubicBezTo>
                    <a:pt x="52" y="9"/>
                    <a:pt x="51" y="9"/>
                    <a:pt x="46" y="8"/>
                  </a:cubicBezTo>
                  <a:cubicBezTo>
                    <a:pt x="46" y="7"/>
                    <a:pt x="46" y="3"/>
                    <a:pt x="47" y="3"/>
                  </a:cubicBezTo>
                  <a:cubicBezTo>
                    <a:pt x="57" y="3"/>
                    <a:pt x="70" y="1"/>
                    <a:pt x="74" y="0"/>
                  </a:cubicBezTo>
                  <a:cubicBezTo>
                    <a:pt x="74" y="4"/>
                    <a:pt x="74" y="10"/>
                    <a:pt x="73" y="17"/>
                  </a:cubicBezTo>
                  <a:cubicBezTo>
                    <a:pt x="73" y="60"/>
                    <a:pt x="73" y="60"/>
                    <a:pt x="73" y="60"/>
                  </a:cubicBezTo>
                  <a:cubicBezTo>
                    <a:pt x="73" y="65"/>
                    <a:pt x="74" y="67"/>
                    <a:pt x="78" y="67"/>
                  </a:cubicBezTo>
                  <a:lnTo>
                    <a:pt x="82" y="67"/>
                  </a:lnTo>
                  <a:close/>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19" name="Freeform 16">
              <a:extLst>
                <a:ext uri="{FF2B5EF4-FFF2-40B4-BE49-F238E27FC236}">
                  <a16:creationId xmlns:a16="http://schemas.microsoft.com/office/drawing/2014/main" id="{7F58AB9B-B232-CC78-6A44-1B456A16615D}"/>
                </a:ext>
              </a:extLst>
            </p:cNvPr>
            <p:cNvSpPr>
              <a:spLocks/>
            </p:cNvSpPr>
            <p:nvPr userDrawn="1"/>
          </p:nvSpPr>
          <p:spPr bwMode="auto">
            <a:xfrm>
              <a:off x="3651250" y="4930775"/>
              <a:ext cx="641350" cy="873125"/>
            </a:xfrm>
            <a:custGeom>
              <a:avLst/>
              <a:gdLst>
                <a:gd name="T0" fmla="*/ 58 w 58"/>
                <a:gd name="T1" fmla="*/ 4 h 79"/>
                <a:gd name="T2" fmla="*/ 58 w 58"/>
                <a:gd name="T3" fmla="*/ 7 h 79"/>
                <a:gd name="T4" fmla="*/ 52 w 58"/>
                <a:gd name="T5" fmla="*/ 19 h 79"/>
                <a:gd name="T6" fmla="*/ 50 w 58"/>
                <a:gd name="T7" fmla="*/ 20 h 79"/>
                <a:gd name="T8" fmla="*/ 38 w 58"/>
                <a:gd name="T9" fmla="*/ 14 h 79"/>
                <a:gd name="T10" fmla="*/ 28 w 58"/>
                <a:gd name="T11" fmla="*/ 22 h 79"/>
                <a:gd name="T12" fmla="*/ 26 w 58"/>
                <a:gd name="T13" fmla="*/ 29 h 79"/>
                <a:gd name="T14" fmla="*/ 27 w 58"/>
                <a:gd name="T15" fmla="*/ 65 h 79"/>
                <a:gd name="T16" fmla="*/ 31 w 58"/>
                <a:gd name="T17" fmla="*/ 71 h 79"/>
                <a:gd name="T18" fmla="*/ 40 w 58"/>
                <a:gd name="T19" fmla="*/ 73 h 79"/>
                <a:gd name="T20" fmla="*/ 40 w 58"/>
                <a:gd name="T21" fmla="*/ 79 h 79"/>
                <a:gd name="T22" fmla="*/ 19 w 58"/>
                <a:gd name="T23" fmla="*/ 78 h 79"/>
                <a:gd name="T24" fmla="*/ 0 w 58"/>
                <a:gd name="T25" fmla="*/ 79 h 79"/>
                <a:gd name="T26" fmla="*/ 0 w 58"/>
                <a:gd name="T27" fmla="*/ 73 h 79"/>
                <a:gd name="T28" fmla="*/ 8 w 58"/>
                <a:gd name="T29" fmla="*/ 72 h 79"/>
                <a:gd name="T30" fmla="*/ 11 w 58"/>
                <a:gd name="T31" fmla="*/ 66 h 79"/>
                <a:gd name="T32" fmla="*/ 12 w 58"/>
                <a:gd name="T33" fmla="*/ 34 h 79"/>
                <a:gd name="T34" fmla="*/ 12 w 58"/>
                <a:gd name="T35" fmla="*/ 19 h 79"/>
                <a:gd name="T36" fmla="*/ 1 w 58"/>
                <a:gd name="T37" fmla="*/ 11 h 79"/>
                <a:gd name="T38" fmla="*/ 2 w 58"/>
                <a:gd name="T39" fmla="*/ 7 h 79"/>
                <a:gd name="T40" fmla="*/ 25 w 58"/>
                <a:gd name="T41" fmla="*/ 0 h 79"/>
                <a:gd name="T42" fmla="*/ 26 w 58"/>
                <a:gd name="T43" fmla="*/ 0 h 79"/>
                <a:gd name="T44" fmla="*/ 26 w 58"/>
                <a:gd name="T45" fmla="*/ 15 h 79"/>
                <a:gd name="T46" fmla="*/ 27 w 58"/>
                <a:gd name="T47" fmla="*/ 16 h 79"/>
                <a:gd name="T48" fmla="*/ 39 w 58"/>
                <a:gd name="T49" fmla="*/ 3 h 79"/>
                <a:gd name="T50" fmla="*/ 49 w 58"/>
                <a:gd name="T51" fmla="*/ 0 h 79"/>
                <a:gd name="T52" fmla="*/ 58 w 58"/>
                <a:gd name="T53" fmla="*/ 4 h 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58" h="79">
                  <a:moveTo>
                    <a:pt x="58" y="4"/>
                  </a:moveTo>
                  <a:cubicBezTo>
                    <a:pt x="58" y="5"/>
                    <a:pt x="58" y="6"/>
                    <a:pt x="58" y="7"/>
                  </a:cubicBezTo>
                  <a:cubicBezTo>
                    <a:pt x="57" y="9"/>
                    <a:pt x="54" y="17"/>
                    <a:pt x="52" y="19"/>
                  </a:cubicBezTo>
                  <a:cubicBezTo>
                    <a:pt x="52" y="19"/>
                    <a:pt x="51" y="20"/>
                    <a:pt x="50" y="20"/>
                  </a:cubicBezTo>
                  <a:cubicBezTo>
                    <a:pt x="47" y="17"/>
                    <a:pt x="42" y="14"/>
                    <a:pt x="38" y="14"/>
                  </a:cubicBezTo>
                  <a:cubicBezTo>
                    <a:pt x="34" y="14"/>
                    <a:pt x="30" y="18"/>
                    <a:pt x="28" y="22"/>
                  </a:cubicBezTo>
                  <a:cubicBezTo>
                    <a:pt x="27" y="23"/>
                    <a:pt x="26" y="26"/>
                    <a:pt x="26" y="29"/>
                  </a:cubicBezTo>
                  <a:cubicBezTo>
                    <a:pt x="26" y="42"/>
                    <a:pt x="26" y="61"/>
                    <a:pt x="27" y="65"/>
                  </a:cubicBezTo>
                  <a:cubicBezTo>
                    <a:pt x="27" y="68"/>
                    <a:pt x="28" y="70"/>
                    <a:pt x="31" y="71"/>
                  </a:cubicBezTo>
                  <a:cubicBezTo>
                    <a:pt x="34" y="72"/>
                    <a:pt x="36" y="73"/>
                    <a:pt x="40" y="73"/>
                  </a:cubicBezTo>
                  <a:cubicBezTo>
                    <a:pt x="41" y="74"/>
                    <a:pt x="41" y="78"/>
                    <a:pt x="40" y="79"/>
                  </a:cubicBezTo>
                  <a:cubicBezTo>
                    <a:pt x="37" y="79"/>
                    <a:pt x="27" y="78"/>
                    <a:pt x="19" y="78"/>
                  </a:cubicBezTo>
                  <a:cubicBezTo>
                    <a:pt x="14" y="78"/>
                    <a:pt x="4" y="79"/>
                    <a:pt x="0" y="79"/>
                  </a:cubicBezTo>
                  <a:cubicBezTo>
                    <a:pt x="0" y="78"/>
                    <a:pt x="0" y="74"/>
                    <a:pt x="0" y="73"/>
                  </a:cubicBezTo>
                  <a:cubicBezTo>
                    <a:pt x="3" y="73"/>
                    <a:pt x="6" y="72"/>
                    <a:pt x="8" y="72"/>
                  </a:cubicBezTo>
                  <a:cubicBezTo>
                    <a:pt x="10" y="71"/>
                    <a:pt x="11" y="70"/>
                    <a:pt x="11" y="66"/>
                  </a:cubicBezTo>
                  <a:cubicBezTo>
                    <a:pt x="12" y="63"/>
                    <a:pt x="12" y="47"/>
                    <a:pt x="12" y="34"/>
                  </a:cubicBezTo>
                  <a:cubicBezTo>
                    <a:pt x="12" y="27"/>
                    <a:pt x="12" y="21"/>
                    <a:pt x="12" y="19"/>
                  </a:cubicBezTo>
                  <a:cubicBezTo>
                    <a:pt x="11" y="16"/>
                    <a:pt x="10" y="14"/>
                    <a:pt x="1" y="11"/>
                  </a:cubicBezTo>
                  <a:cubicBezTo>
                    <a:pt x="1" y="10"/>
                    <a:pt x="1" y="7"/>
                    <a:pt x="2" y="7"/>
                  </a:cubicBezTo>
                  <a:cubicBezTo>
                    <a:pt x="9" y="6"/>
                    <a:pt x="20" y="3"/>
                    <a:pt x="25" y="0"/>
                  </a:cubicBezTo>
                  <a:cubicBezTo>
                    <a:pt x="26" y="0"/>
                    <a:pt x="26" y="0"/>
                    <a:pt x="26" y="0"/>
                  </a:cubicBezTo>
                  <a:cubicBezTo>
                    <a:pt x="26" y="3"/>
                    <a:pt x="26" y="12"/>
                    <a:pt x="26" y="15"/>
                  </a:cubicBezTo>
                  <a:cubicBezTo>
                    <a:pt x="26" y="16"/>
                    <a:pt x="27" y="16"/>
                    <a:pt x="27" y="16"/>
                  </a:cubicBezTo>
                  <a:cubicBezTo>
                    <a:pt x="31" y="11"/>
                    <a:pt x="35" y="7"/>
                    <a:pt x="39" y="3"/>
                  </a:cubicBezTo>
                  <a:cubicBezTo>
                    <a:pt x="42" y="1"/>
                    <a:pt x="45" y="0"/>
                    <a:pt x="49" y="0"/>
                  </a:cubicBezTo>
                  <a:cubicBezTo>
                    <a:pt x="52" y="0"/>
                    <a:pt x="56" y="1"/>
                    <a:pt x="58" y="4"/>
                  </a:cubicBezTo>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20" name="Freeform 17">
              <a:extLst>
                <a:ext uri="{FF2B5EF4-FFF2-40B4-BE49-F238E27FC236}">
                  <a16:creationId xmlns:a16="http://schemas.microsoft.com/office/drawing/2014/main" id="{CDED2691-22F1-B0FB-7A1B-F38F5C1BC9BE}"/>
                </a:ext>
              </a:extLst>
            </p:cNvPr>
            <p:cNvSpPr>
              <a:spLocks/>
            </p:cNvSpPr>
            <p:nvPr userDrawn="1"/>
          </p:nvSpPr>
          <p:spPr bwMode="auto">
            <a:xfrm>
              <a:off x="6069013" y="4489450"/>
              <a:ext cx="1014413" cy="1314450"/>
            </a:xfrm>
            <a:custGeom>
              <a:avLst/>
              <a:gdLst>
                <a:gd name="T0" fmla="*/ 41 w 92"/>
                <a:gd name="T1" fmla="*/ 66 h 119"/>
                <a:gd name="T2" fmla="*/ 42 w 92"/>
                <a:gd name="T3" fmla="*/ 64 h 119"/>
                <a:gd name="T4" fmla="*/ 50 w 92"/>
                <a:gd name="T5" fmla="*/ 65 h 119"/>
                <a:gd name="T6" fmla="*/ 63 w 92"/>
                <a:gd name="T7" fmla="*/ 62 h 119"/>
                <a:gd name="T8" fmla="*/ 75 w 92"/>
                <a:gd name="T9" fmla="*/ 37 h 119"/>
                <a:gd name="T10" fmla="*/ 44 w 92"/>
                <a:gd name="T11" fmla="*/ 7 h 119"/>
                <a:gd name="T12" fmla="*/ 36 w 92"/>
                <a:gd name="T13" fmla="*/ 7 h 119"/>
                <a:gd name="T14" fmla="*/ 34 w 92"/>
                <a:gd name="T15" fmla="*/ 10 h 119"/>
                <a:gd name="T16" fmla="*/ 34 w 92"/>
                <a:gd name="T17" fmla="*/ 56 h 119"/>
                <a:gd name="T18" fmla="*/ 34 w 92"/>
                <a:gd name="T19" fmla="*/ 102 h 119"/>
                <a:gd name="T20" fmla="*/ 41 w 92"/>
                <a:gd name="T21" fmla="*/ 111 h 119"/>
                <a:gd name="T22" fmla="*/ 49 w 92"/>
                <a:gd name="T23" fmla="*/ 113 h 119"/>
                <a:gd name="T24" fmla="*/ 49 w 92"/>
                <a:gd name="T25" fmla="*/ 119 h 119"/>
                <a:gd name="T26" fmla="*/ 26 w 92"/>
                <a:gd name="T27" fmla="*/ 118 h 119"/>
                <a:gd name="T28" fmla="*/ 4 w 92"/>
                <a:gd name="T29" fmla="*/ 119 h 119"/>
                <a:gd name="T30" fmla="*/ 4 w 92"/>
                <a:gd name="T31" fmla="*/ 113 h 119"/>
                <a:gd name="T32" fmla="*/ 11 w 92"/>
                <a:gd name="T33" fmla="*/ 112 h 119"/>
                <a:gd name="T34" fmla="*/ 17 w 92"/>
                <a:gd name="T35" fmla="*/ 101 h 119"/>
                <a:gd name="T36" fmla="*/ 18 w 92"/>
                <a:gd name="T37" fmla="*/ 58 h 119"/>
                <a:gd name="T38" fmla="*/ 17 w 92"/>
                <a:gd name="T39" fmla="*/ 17 h 119"/>
                <a:gd name="T40" fmla="*/ 10 w 92"/>
                <a:gd name="T41" fmla="*/ 7 h 119"/>
                <a:gd name="T42" fmla="*/ 1 w 92"/>
                <a:gd name="T43" fmla="*/ 5 h 119"/>
                <a:gd name="T44" fmla="*/ 1 w 92"/>
                <a:gd name="T45" fmla="*/ 0 h 119"/>
                <a:gd name="T46" fmla="*/ 24 w 92"/>
                <a:gd name="T47" fmla="*/ 0 h 119"/>
                <a:gd name="T48" fmla="*/ 55 w 92"/>
                <a:gd name="T49" fmla="*/ 0 h 119"/>
                <a:gd name="T50" fmla="*/ 81 w 92"/>
                <a:gd name="T51" fmla="*/ 7 h 119"/>
                <a:gd name="T52" fmla="*/ 92 w 92"/>
                <a:gd name="T53" fmla="*/ 33 h 119"/>
                <a:gd name="T54" fmla="*/ 72 w 92"/>
                <a:gd name="T55" fmla="*/ 66 h 119"/>
                <a:gd name="T56" fmla="*/ 52 w 92"/>
                <a:gd name="T57" fmla="*/ 71 h 119"/>
                <a:gd name="T58" fmla="*/ 44 w 92"/>
                <a:gd name="T59" fmla="*/ 70 h 119"/>
                <a:gd name="T60" fmla="*/ 41 w 92"/>
                <a:gd name="T61" fmla="*/ 66 h 1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92" h="119">
                  <a:moveTo>
                    <a:pt x="41" y="66"/>
                  </a:moveTo>
                  <a:cubicBezTo>
                    <a:pt x="41" y="65"/>
                    <a:pt x="42" y="64"/>
                    <a:pt x="42" y="64"/>
                  </a:cubicBezTo>
                  <a:cubicBezTo>
                    <a:pt x="44" y="64"/>
                    <a:pt x="47" y="65"/>
                    <a:pt x="50" y="65"/>
                  </a:cubicBezTo>
                  <a:cubicBezTo>
                    <a:pt x="55" y="65"/>
                    <a:pt x="59" y="64"/>
                    <a:pt x="63" y="62"/>
                  </a:cubicBezTo>
                  <a:cubicBezTo>
                    <a:pt x="72" y="57"/>
                    <a:pt x="75" y="48"/>
                    <a:pt x="75" y="37"/>
                  </a:cubicBezTo>
                  <a:cubicBezTo>
                    <a:pt x="75" y="19"/>
                    <a:pt x="66" y="7"/>
                    <a:pt x="44" y="7"/>
                  </a:cubicBezTo>
                  <a:cubicBezTo>
                    <a:pt x="42" y="7"/>
                    <a:pt x="37" y="7"/>
                    <a:pt x="36" y="7"/>
                  </a:cubicBezTo>
                  <a:cubicBezTo>
                    <a:pt x="35" y="8"/>
                    <a:pt x="35" y="9"/>
                    <a:pt x="34" y="10"/>
                  </a:cubicBezTo>
                  <a:cubicBezTo>
                    <a:pt x="34" y="15"/>
                    <a:pt x="34" y="25"/>
                    <a:pt x="34" y="56"/>
                  </a:cubicBezTo>
                  <a:cubicBezTo>
                    <a:pt x="34" y="77"/>
                    <a:pt x="34" y="92"/>
                    <a:pt x="34" y="102"/>
                  </a:cubicBezTo>
                  <a:cubicBezTo>
                    <a:pt x="35" y="109"/>
                    <a:pt x="36" y="110"/>
                    <a:pt x="41" y="111"/>
                  </a:cubicBezTo>
                  <a:cubicBezTo>
                    <a:pt x="44" y="112"/>
                    <a:pt x="44" y="113"/>
                    <a:pt x="49" y="113"/>
                  </a:cubicBezTo>
                  <a:cubicBezTo>
                    <a:pt x="50" y="114"/>
                    <a:pt x="49" y="118"/>
                    <a:pt x="49" y="119"/>
                  </a:cubicBezTo>
                  <a:cubicBezTo>
                    <a:pt x="43" y="119"/>
                    <a:pt x="34" y="118"/>
                    <a:pt x="26" y="118"/>
                  </a:cubicBezTo>
                  <a:cubicBezTo>
                    <a:pt x="17" y="118"/>
                    <a:pt x="8" y="119"/>
                    <a:pt x="4" y="119"/>
                  </a:cubicBezTo>
                  <a:cubicBezTo>
                    <a:pt x="3" y="118"/>
                    <a:pt x="3" y="114"/>
                    <a:pt x="4" y="113"/>
                  </a:cubicBezTo>
                  <a:cubicBezTo>
                    <a:pt x="8" y="113"/>
                    <a:pt x="9" y="112"/>
                    <a:pt x="11" y="112"/>
                  </a:cubicBezTo>
                  <a:cubicBezTo>
                    <a:pt x="16" y="111"/>
                    <a:pt x="17" y="108"/>
                    <a:pt x="17" y="101"/>
                  </a:cubicBezTo>
                  <a:cubicBezTo>
                    <a:pt x="17" y="94"/>
                    <a:pt x="18" y="79"/>
                    <a:pt x="18" y="58"/>
                  </a:cubicBezTo>
                  <a:cubicBezTo>
                    <a:pt x="18" y="36"/>
                    <a:pt x="18" y="23"/>
                    <a:pt x="17" y="17"/>
                  </a:cubicBezTo>
                  <a:cubicBezTo>
                    <a:pt x="17" y="10"/>
                    <a:pt x="16" y="8"/>
                    <a:pt x="10" y="7"/>
                  </a:cubicBezTo>
                  <a:cubicBezTo>
                    <a:pt x="8" y="6"/>
                    <a:pt x="5" y="6"/>
                    <a:pt x="1" y="5"/>
                  </a:cubicBezTo>
                  <a:cubicBezTo>
                    <a:pt x="0" y="4"/>
                    <a:pt x="1" y="0"/>
                    <a:pt x="1" y="0"/>
                  </a:cubicBezTo>
                  <a:cubicBezTo>
                    <a:pt x="5" y="0"/>
                    <a:pt x="15" y="0"/>
                    <a:pt x="24" y="0"/>
                  </a:cubicBezTo>
                  <a:cubicBezTo>
                    <a:pt x="36" y="0"/>
                    <a:pt x="44" y="0"/>
                    <a:pt x="55" y="0"/>
                  </a:cubicBezTo>
                  <a:cubicBezTo>
                    <a:pt x="62" y="0"/>
                    <a:pt x="73" y="1"/>
                    <a:pt x="81" y="7"/>
                  </a:cubicBezTo>
                  <a:cubicBezTo>
                    <a:pt x="87" y="12"/>
                    <a:pt x="92" y="20"/>
                    <a:pt x="92" y="33"/>
                  </a:cubicBezTo>
                  <a:cubicBezTo>
                    <a:pt x="92" y="51"/>
                    <a:pt x="82" y="62"/>
                    <a:pt x="72" y="66"/>
                  </a:cubicBezTo>
                  <a:cubicBezTo>
                    <a:pt x="65" y="70"/>
                    <a:pt x="59" y="71"/>
                    <a:pt x="52" y="71"/>
                  </a:cubicBezTo>
                  <a:cubicBezTo>
                    <a:pt x="49" y="71"/>
                    <a:pt x="46" y="71"/>
                    <a:pt x="44" y="70"/>
                  </a:cubicBezTo>
                  <a:cubicBezTo>
                    <a:pt x="43" y="70"/>
                    <a:pt x="41" y="67"/>
                    <a:pt x="41" y="66"/>
                  </a:cubicBezTo>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21" name="Freeform 18">
              <a:extLst>
                <a:ext uri="{FF2B5EF4-FFF2-40B4-BE49-F238E27FC236}">
                  <a16:creationId xmlns:a16="http://schemas.microsoft.com/office/drawing/2014/main" id="{392AC504-8FA3-796C-B788-FBA7272B9B70}"/>
                </a:ext>
              </a:extLst>
            </p:cNvPr>
            <p:cNvSpPr>
              <a:spLocks noEditPoints="1"/>
            </p:cNvSpPr>
            <p:nvPr userDrawn="1"/>
          </p:nvSpPr>
          <p:spPr bwMode="auto">
            <a:xfrm>
              <a:off x="7083425" y="4930775"/>
              <a:ext cx="706438" cy="884238"/>
            </a:xfrm>
            <a:custGeom>
              <a:avLst/>
              <a:gdLst>
                <a:gd name="T0" fmla="*/ 52 w 64"/>
                <a:gd name="T1" fmla="*/ 80 h 80"/>
                <a:gd name="T2" fmla="*/ 43 w 64"/>
                <a:gd name="T3" fmla="*/ 75 h 80"/>
                <a:gd name="T4" fmla="*/ 41 w 64"/>
                <a:gd name="T5" fmla="*/ 71 h 80"/>
                <a:gd name="T6" fmla="*/ 40 w 64"/>
                <a:gd name="T7" fmla="*/ 71 h 80"/>
                <a:gd name="T8" fmla="*/ 17 w 64"/>
                <a:gd name="T9" fmla="*/ 80 h 80"/>
                <a:gd name="T10" fmla="*/ 7 w 64"/>
                <a:gd name="T11" fmla="*/ 76 h 80"/>
                <a:gd name="T12" fmla="*/ 0 w 64"/>
                <a:gd name="T13" fmla="*/ 59 h 80"/>
                <a:gd name="T14" fmla="*/ 4 w 64"/>
                <a:gd name="T15" fmla="*/ 48 h 80"/>
                <a:gd name="T16" fmla="*/ 40 w 64"/>
                <a:gd name="T17" fmla="*/ 35 h 80"/>
                <a:gd name="T18" fmla="*/ 41 w 64"/>
                <a:gd name="T19" fmla="*/ 34 h 80"/>
                <a:gd name="T20" fmla="*/ 41 w 64"/>
                <a:gd name="T21" fmla="*/ 28 h 80"/>
                <a:gd name="T22" fmla="*/ 39 w 64"/>
                <a:gd name="T23" fmla="*/ 17 h 80"/>
                <a:gd name="T24" fmla="*/ 24 w 64"/>
                <a:gd name="T25" fmla="*/ 10 h 80"/>
                <a:gd name="T26" fmla="*/ 16 w 64"/>
                <a:gd name="T27" fmla="*/ 12 h 80"/>
                <a:gd name="T28" fmla="*/ 8 w 64"/>
                <a:gd name="T29" fmla="*/ 26 h 80"/>
                <a:gd name="T30" fmla="*/ 3 w 64"/>
                <a:gd name="T31" fmla="*/ 22 h 80"/>
                <a:gd name="T32" fmla="*/ 7 w 64"/>
                <a:gd name="T33" fmla="*/ 10 h 80"/>
                <a:gd name="T34" fmla="*/ 32 w 64"/>
                <a:gd name="T35" fmla="*/ 0 h 80"/>
                <a:gd name="T36" fmla="*/ 51 w 64"/>
                <a:gd name="T37" fmla="*/ 10 h 80"/>
                <a:gd name="T38" fmla="*/ 56 w 64"/>
                <a:gd name="T39" fmla="*/ 29 h 80"/>
                <a:gd name="T40" fmla="*/ 55 w 64"/>
                <a:gd name="T41" fmla="*/ 61 h 80"/>
                <a:gd name="T42" fmla="*/ 59 w 64"/>
                <a:gd name="T43" fmla="*/ 69 h 80"/>
                <a:gd name="T44" fmla="*/ 64 w 64"/>
                <a:gd name="T45" fmla="*/ 68 h 80"/>
                <a:gd name="T46" fmla="*/ 63 w 64"/>
                <a:gd name="T47" fmla="*/ 74 h 80"/>
                <a:gd name="T48" fmla="*/ 52 w 64"/>
                <a:gd name="T49" fmla="*/ 80 h 80"/>
                <a:gd name="T50" fmla="*/ 40 w 64"/>
                <a:gd name="T51" fmla="*/ 41 h 80"/>
                <a:gd name="T52" fmla="*/ 17 w 64"/>
                <a:gd name="T53" fmla="*/ 50 h 80"/>
                <a:gd name="T54" fmla="*/ 16 w 64"/>
                <a:gd name="T55" fmla="*/ 56 h 80"/>
                <a:gd name="T56" fmla="*/ 29 w 64"/>
                <a:gd name="T57" fmla="*/ 69 h 80"/>
                <a:gd name="T58" fmla="*/ 39 w 64"/>
                <a:gd name="T59" fmla="*/ 66 h 80"/>
                <a:gd name="T60" fmla="*/ 41 w 64"/>
                <a:gd name="T61" fmla="*/ 62 h 80"/>
                <a:gd name="T62" fmla="*/ 41 w 64"/>
                <a:gd name="T63" fmla="*/ 42 h 80"/>
                <a:gd name="T64" fmla="*/ 40 w 64"/>
                <a:gd name="T65" fmla="*/ 41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64" h="80">
                  <a:moveTo>
                    <a:pt x="52" y="80"/>
                  </a:moveTo>
                  <a:cubicBezTo>
                    <a:pt x="47" y="80"/>
                    <a:pt x="44" y="78"/>
                    <a:pt x="43" y="75"/>
                  </a:cubicBezTo>
                  <a:cubicBezTo>
                    <a:pt x="42" y="74"/>
                    <a:pt x="41" y="72"/>
                    <a:pt x="41" y="71"/>
                  </a:cubicBezTo>
                  <a:cubicBezTo>
                    <a:pt x="41" y="71"/>
                    <a:pt x="40" y="70"/>
                    <a:pt x="40" y="71"/>
                  </a:cubicBezTo>
                  <a:cubicBezTo>
                    <a:pt x="31" y="77"/>
                    <a:pt x="22" y="80"/>
                    <a:pt x="17" y="80"/>
                  </a:cubicBezTo>
                  <a:cubicBezTo>
                    <a:pt x="14" y="80"/>
                    <a:pt x="10" y="79"/>
                    <a:pt x="7" y="76"/>
                  </a:cubicBezTo>
                  <a:cubicBezTo>
                    <a:pt x="3" y="71"/>
                    <a:pt x="0" y="66"/>
                    <a:pt x="0" y="59"/>
                  </a:cubicBezTo>
                  <a:cubicBezTo>
                    <a:pt x="0" y="55"/>
                    <a:pt x="3" y="49"/>
                    <a:pt x="4" y="48"/>
                  </a:cubicBezTo>
                  <a:cubicBezTo>
                    <a:pt x="10" y="44"/>
                    <a:pt x="33" y="39"/>
                    <a:pt x="40" y="35"/>
                  </a:cubicBezTo>
                  <a:cubicBezTo>
                    <a:pt x="40" y="35"/>
                    <a:pt x="41" y="34"/>
                    <a:pt x="41" y="34"/>
                  </a:cubicBezTo>
                  <a:cubicBezTo>
                    <a:pt x="42" y="32"/>
                    <a:pt x="41" y="30"/>
                    <a:pt x="41" y="28"/>
                  </a:cubicBezTo>
                  <a:cubicBezTo>
                    <a:pt x="41" y="25"/>
                    <a:pt x="41" y="20"/>
                    <a:pt x="39" y="17"/>
                  </a:cubicBezTo>
                  <a:cubicBezTo>
                    <a:pt x="35" y="12"/>
                    <a:pt x="30" y="10"/>
                    <a:pt x="24" y="10"/>
                  </a:cubicBezTo>
                  <a:cubicBezTo>
                    <a:pt x="20" y="10"/>
                    <a:pt x="17" y="11"/>
                    <a:pt x="16" y="12"/>
                  </a:cubicBezTo>
                  <a:cubicBezTo>
                    <a:pt x="14" y="13"/>
                    <a:pt x="11" y="19"/>
                    <a:pt x="8" y="26"/>
                  </a:cubicBezTo>
                  <a:cubicBezTo>
                    <a:pt x="8" y="26"/>
                    <a:pt x="3" y="23"/>
                    <a:pt x="3" y="22"/>
                  </a:cubicBezTo>
                  <a:cubicBezTo>
                    <a:pt x="3" y="19"/>
                    <a:pt x="6" y="12"/>
                    <a:pt x="7" y="10"/>
                  </a:cubicBezTo>
                  <a:cubicBezTo>
                    <a:pt x="15" y="5"/>
                    <a:pt x="27" y="0"/>
                    <a:pt x="32" y="0"/>
                  </a:cubicBezTo>
                  <a:cubicBezTo>
                    <a:pt x="41" y="0"/>
                    <a:pt x="47" y="4"/>
                    <a:pt x="51" y="10"/>
                  </a:cubicBezTo>
                  <a:cubicBezTo>
                    <a:pt x="54" y="15"/>
                    <a:pt x="56" y="22"/>
                    <a:pt x="56" y="29"/>
                  </a:cubicBezTo>
                  <a:cubicBezTo>
                    <a:pt x="56" y="39"/>
                    <a:pt x="55" y="54"/>
                    <a:pt x="55" y="61"/>
                  </a:cubicBezTo>
                  <a:cubicBezTo>
                    <a:pt x="55" y="65"/>
                    <a:pt x="55" y="69"/>
                    <a:pt x="59" y="69"/>
                  </a:cubicBezTo>
                  <a:cubicBezTo>
                    <a:pt x="61" y="69"/>
                    <a:pt x="61" y="69"/>
                    <a:pt x="64" y="68"/>
                  </a:cubicBezTo>
                  <a:cubicBezTo>
                    <a:pt x="64" y="69"/>
                    <a:pt x="64" y="73"/>
                    <a:pt x="63" y="74"/>
                  </a:cubicBezTo>
                  <a:cubicBezTo>
                    <a:pt x="63" y="74"/>
                    <a:pt x="59" y="80"/>
                    <a:pt x="52" y="80"/>
                  </a:cubicBezTo>
                  <a:moveTo>
                    <a:pt x="40" y="41"/>
                  </a:moveTo>
                  <a:cubicBezTo>
                    <a:pt x="33" y="44"/>
                    <a:pt x="21" y="48"/>
                    <a:pt x="17" y="50"/>
                  </a:cubicBezTo>
                  <a:cubicBezTo>
                    <a:pt x="17" y="50"/>
                    <a:pt x="16" y="54"/>
                    <a:pt x="16" y="56"/>
                  </a:cubicBezTo>
                  <a:cubicBezTo>
                    <a:pt x="16" y="64"/>
                    <a:pt x="21" y="69"/>
                    <a:pt x="29" y="69"/>
                  </a:cubicBezTo>
                  <a:cubicBezTo>
                    <a:pt x="31" y="69"/>
                    <a:pt x="36" y="68"/>
                    <a:pt x="39" y="66"/>
                  </a:cubicBezTo>
                  <a:cubicBezTo>
                    <a:pt x="40" y="65"/>
                    <a:pt x="41" y="64"/>
                    <a:pt x="41" y="62"/>
                  </a:cubicBezTo>
                  <a:cubicBezTo>
                    <a:pt x="41" y="58"/>
                    <a:pt x="41" y="45"/>
                    <a:pt x="41" y="42"/>
                  </a:cubicBezTo>
                  <a:cubicBezTo>
                    <a:pt x="41" y="42"/>
                    <a:pt x="41" y="41"/>
                    <a:pt x="40" y="41"/>
                  </a:cubicBezTo>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22" name="Freeform 19">
              <a:extLst>
                <a:ext uri="{FF2B5EF4-FFF2-40B4-BE49-F238E27FC236}">
                  <a16:creationId xmlns:a16="http://schemas.microsoft.com/office/drawing/2014/main" id="{CC6266F0-7404-59CD-EEB9-862B3ECBD54A}"/>
                </a:ext>
              </a:extLst>
            </p:cNvPr>
            <p:cNvSpPr>
              <a:spLocks/>
            </p:cNvSpPr>
            <p:nvPr userDrawn="1"/>
          </p:nvSpPr>
          <p:spPr bwMode="auto">
            <a:xfrm>
              <a:off x="7854950" y="4930775"/>
              <a:ext cx="641350" cy="873125"/>
            </a:xfrm>
            <a:custGeom>
              <a:avLst/>
              <a:gdLst>
                <a:gd name="T0" fmla="*/ 58 w 58"/>
                <a:gd name="T1" fmla="*/ 4 h 79"/>
                <a:gd name="T2" fmla="*/ 58 w 58"/>
                <a:gd name="T3" fmla="*/ 7 h 79"/>
                <a:gd name="T4" fmla="*/ 52 w 58"/>
                <a:gd name="T5" fmla="*/ 19 h 79"/>
                <a:gd name="T6" fmla="*/ 50 w 58"/>
                <a:gd name="T7" fmla="*/ 20 h 79"/>
                <a:gd name="T8" fmla="*/ 38 w 58"/>
                <a:gd name="T9" fmla="*/ 14 h 79"/>
                <a:gd name="T10" fmla="*/ 28 w 58"/>
                <a:gd name="T11" fmla="*/ 22 h 79"/>
                <a:gd name="T12" fmla="*/ 26 w 58"/>
                <a:gd name="T13" fmla="*/ 29 h 79"/>
                <a:gd name="T14" fmla="*/ 27 w 58"/>
                <a:gd name="T15" fmla="*/ 65 h 79"/>
                <a:gd name="T16" fmla="*/ 31 w 58"/>
                <a:gd name="T17" fmla="*/ 71 h 79"/>
                <a:gd name="T18" fmla="*/ 40 w 58"/>
                <a:gd name="T19" fmla="*/ 73 h 79"/>
                <a:gd name="T20" fmla="*/ 39 w 58"/>
                <a:gd name="T21" fmla="*/ 79 h 79"/>
                <a:gd name="T22" fmla="*/ 19 w 58"/>
                <a:gd name="T23" fmla="*/ 78 h 79"/>
                <a:gd name="T24" fmla="*/ 0 w 58"/>
                <a:gd name="T25" fmla="*/ 79 h 79"/>
                <a:gd name="T26" fmla="*/ 0 w 58"/>
                <a:gd name="T27" fmla="*/ 73 h 79"/>
                <a:gd name="T28" fmla="*/ 8 w 58"/>
                <a:gd name="T29" fmla="*/ 72 h 79"/>
                <a:gd name="T30" fmla="*/ 11 w 58"/>
                <a:gd name="T31" fmla="*/ 66 h 79"/>
                <a:gd name="T32" fmla="*/ 12 w 58"/>
                <a:gd name="T33" fmla="*/ 34 h 79"/>
                <a:gd name="T34" fmla="*/ 12 w 58"/>
                <a:gd name="T35" fmla="*/ 19 h 79"/>
                <a:gd name="T36" fmla="*/ 1 w 58"/>
                <a:gd name="T37" fmla="*/ 11 h 79"/>
                <a:gd name="T38" fmla="*/ 2 w 58"/>
                <a:gd name="T39" fmla="*/ 7 h 79"/>
                <a:gd name="T40" fmla="*/ 25 w 58"/>
                <a:gd name="T41" fmla="*/ 0 h 79"/>
                <a:gd name="T42" fmla="*/ 26 w 58"/>
                <a:gd name="T43" fmla="*/ 0 h 79"/>
                <a:gd name="T44" fmla="*/ 26 w 58"/>
                <a:gd name="T45" fmla="*/ 15 h 79"/>
                <a:gd name="T46" fmla="*/ 27 w 58"/>
                <a:gd name="T47" fmla="*/ 16 h 79"/>
                <a:gd name="T48" fmla="*/ 39 w 58"/>
                <a:gd name="T49" fmla="*/ 3 h 79"/>
                <a:gd name="T50" fmla="*/ 49 w 58"/>
                <a:gd name="T51" fmla="*/ 0 h 79"/>
                <a:gd name="T52" fmla="*/ 58 w 58"/>
                <a:gd name="T53" fmla="*/ 4 h 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58" h="79">
                  <a:moveTo>
                    <a:pt x="58" y="4"/>
                  </a:moveTo>
                  <a:cubicBezTo>
                    <a:pt x="58" y="5"/>
                    <a:pt x="58" y="6"/>
                    <a:pt x="58" y="7"/>
                  </a:cubicBezTo>
                  <a:cubicBezTo>
                    <a:pt x="57" y="9"/>
                    <a:pt x="54" y="17"/>
                    <a:pt x="52" y="19"/>
                  </a:cubicBezTo>
                  <a:cubicBezTo>
                    <a:pt x="52" y="19"/>
                    <a:pt x="50" y="20"/>
                    <a:pt x="50" y="20"/>
                  </a:cubicBezTo>
                  <a:cubicBezTo>
                    <a:pt x="47" y="17"/>
                    <a:pt x="42" y="14"/>
                    <a:pt x="38" y="14"/>
                  </a:cubicBezTo>
                  <a:cubicBezTo>
                    <a:pt x="34" y="14"/>
                    <a:pt x="30" y="18"/>
                    <a:pt x="28" y="22"/>
                  </a:cubicBezTo>
                  <a:cubicBezTo>
                    <a:pt x="27" y="23"/>
                    <a:pt x="26" y="26"/>
                    <a:pt x="26" y="29"/>
                  </a:cubicBezTo>
                  <a:cubicBezTo>
                    <a:pt x="26" y="42"/>
                    <a:pt x="26" y="61"/>
                    <a:pt x="27" y="65"/>
                  </a:cubicBezTo>
                  <a:cubicBezTo>
                    <a:pt x="27" y="68"/>
                    <a:pt x="28" y="70"/>
                    <a:pt x="31" y="71"/>
                  </a:cubicBezTo>
                  <a:cubicBezTo>
                    <a:pt x="34" y="72"/>
                    <a:pt x="36" y="73"/>
                    <a:pt x="40" y="73"/>
                  </a:cubicBezTo>
                  <a:cubicBezTo>
                    <a:pt x="41" y="74"/>
                    <a:pt x="40" y="78"/>
                    <a:pt x="39" y="79"/>
                  </a:cubicBezTo>
                  <a:cubicBezTo>
                    <a:pt x="37" y="79"/>
                    <a:pt x="27" y="78"/>
                    <a:pt x="19" y="78"/>
                  </a:cubicBezTo>
                  <a:cubicBezTo>
                    <a:pt x="13" y="78"/>
                    <a:pt x="4" y="79"/>
                    <a:pt x="0" y="79"/>
                  </a:cubicBezTo>
                  <a:cubicBezTo>
                    <a:pt x="0" y="78"/>
                    <a:pt x="0" y="74"/>
                    <a:pt x="0" y="73"/>
                  </a:cubicBezTo>
                  <a:cubicBezTo>
                    <a:pt x="3" y="73"/>
                    <a:pt x="6" y="72"/>
                    <a:pt x="8" y="72"/>
                  </a:cubicBezTo>
                  <a:cubicBezTo>
                    <a:pt x="10" y="71"/>
                    <a:pt x="11" y="70"/>
                    <a:pt x="11" y="66"/>
                  </a:cubicBezTo>
                  <a:cubicBezTo>
                    <a:pt x="12" y="63"/>
                    <a:pt x="12" y="47"/>
                    <a:pt x="12" y="34"/>
                  </a:cubicBezTo>
                  <a:cubicBezTo>
                    <a:pt x="12" y="27"/>
                    <a:pt x="12" y="21"/>
                    <a:pt x="12" y="19"/>
                  </a:cubicBezTo>
                  <a:cubicBezTo>
                    <a:pt x="11" y="16"/>
                    <a:pt x="10" y="14"/>
                    <a:pt x="1" y="11"/>
                  </a:cubicBezTo>
                  <a:cubicBezTo>
                    <a:pt x="1" y="10"/>
                    <a:pt x="1" y="7"/>
                    <a:pt x="2" y="7"/>
                  </a:cubicBezTo>
                  <a:cubicBezTo>
                    <a:pt x="9" y="6"/>
                    <a:pt x="20" y="3"/>
                    <a:pt x="25" y="0"/>
                  </a:cubicBezTo>
                  <a:cubicBezTo>
                    <a:pt x="26" y="0"/>
                    <a:pt x="26" y="0"/>
                    <a:pt x="26" y="0"/>
                  </a:cubicBezTo>
                  <a:cubicBezTo>
                    <a:pt x="26" y="3"/>
                    <a:pt x="26" y="12"/>
                    <a:pt x="26" y="15"/>
                  </a:cubicBezTo>
                  <a:cubicBezTo>
                    <a:pt x="26" y="16"/>
                    <a:pt x="27" y="16"/>
                    <a:pt x="27" y="16"/>
                  </a:cubicBezTo>
                  <a:cubicBezTo>
                    <a:pt x="31" y="11"/>
                    <a:pt x="35" y="7"/>
                    <a:pt x="39" y="3"/>
                  </a:cubicBezTo>
                  <a:cubicBezTo>
                    <a:pt x="42" y="1"/>
                    <a:pt x="45" y="0"/>
                    <a:pt x="49" y="0"/>
                  </a:cubicBezTo>
                  <a:cubicBezTo>
                    <a:pt x="52" y="0"/>
                    <a:pt x="56" y="1"/>
                    <a:pt x="58" y="4"/>
                  </a:cubicBezTo>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23" name="Freeform 20">
              <a:extLst>
                <a:ext uri="{FF2B5EF4-FFF2-40B4-BE49-F238E27FC236}">
                  <a16:creationId xmlns:a16="http://schemas.microsoft.com/office/drawing/2014/main" id="{F19D681C-0B50-5A89-FC33-65507FC1FDD4}"/>
                </a:ext>
              </a:extLst>
            </p:cNvPr>
            <p:cNvSpPr>
              <a:spLocks/>
            </p:cNvSpPr>
            <p:nvPr userDrawn="1"/>
          </p:nvSpPr>
          <p:spPr bwMode="auto">
            <a:xfrm>
              <a:off x="8572500" y="4665663"/>
              <a:ext cx="530225" cy="1149350"/>
            </a:xfrm>
            <a:custGeom>
              <a:avLst/>
              <a:gdLst>
                <a:gd name="T0" fmla="*/ 24 w 48"/>
                <a:gd name="T1" fmla="*/ 36 h 104"/>
                <a:gd name="T2" fmla="*/ 24 w 48"/>
                <a:gd name="T3" fmla="*/ 37 h 104"/>
                <a:gd name="T4" fmla="*/ 24 w 48"/>
                <a:gd name="T5" fmla="*/ 72 h 104"/>
                <a:gd name="T6" fmla="*/ 25 w 48"/>
                <a:gd name="T7" fmla="*/ 86 h 104"/>
                <a:gd name="T8" fmla="*/ 36 w 48"/>
                <a:gd name="T9" fmla="*/ 93 h 104"/>
                <a:gd name="T10" fmla="*/ 48 w 48"/>
                <a:gd name="T11" fmla="*/ 90 h 104"/>
                <a:gd name="T12" fmla="*/ 47 w 48"/>
                <a:gd name="T13" fmla="*/ 96 h 104"/>
                <a:gd name="T14" fmla="*/ 28 w 48"/>
                <a:gd name="T15" fmla="*/ 104 h 104"/>
                <a:gd name="T16" fmla="*/ 12 w 48"/>
                <a:gd name="T17" fmla="*/ 95 h 104"/>
                <a:gd name="T18" fmla="*/ 9 w 48"/>
                <a:gd name="T19" fmla="*/ 73 h 104"/>
                <a:gd name="T20" fmla="*/ 9 w 48"/>
                <a:gd name="T21" fmla="*/ 38 h 104"/>
                <a:gd name="T22" fmla="*/ 8 w 48"/>
                <a:gd name="T23" fmla="*/ 36 h 104"/>
                <a:gd name="T24" fmla="*/ 0 w 48"/>
                <a:gd name="T25" fmla="*/ 35 h 104"/>
                <a:gd name="T26" fmla="*/ 2 w 48"/>
                <a:gd name="T27" fmla="*/ 29 h 104"/>
                <a:gd name="T28" fmla="*/ 8 w 48"/>
                <a:gd name="T29" fmla="*/ 27 h 104"/>
                <a:gd name="T30" fmla="*/ 9 w 48"/>
                <a:gd name="T31" fmla="*/ 25 h 104"/>
                <a:gd name="T32" fmla="*/ 9 w 48"/>
                <a:gd name="T33" fmla="*/ 9 h 104"/>
                <a:gd name="T34" fmla="*/ 21 w 48"/>
                <a:gd name="T35" fmla="*/ 0 h 104"/>
                <a:gd name="T36" fmla="*/ 25 w 48"/>
                <a:gd name="T37" fmla="*/ 0 h 104"/>
                <a:gd name="T38" fmla="*/ 24 w 48"/>
                <a:gd name="T39" fmla="*/ 25 h 104"/>
                <a:gd name="T40" fmla="*/ 25 w 48"/>
                <a:gd name="T41" fmla="*/ 27 h 104"/>
                <a:gd name="T42" fmla="*/ 48 w 48"/>
                <a:gd name="T43" fmla="*/ 26 h 104"/>
                <a:gd name="T44" fmla="*/ 46 w 48"/>
                <a:gd name="T45" fmla="*/ 36 h 104"/>
                <a:gd name="T46" fmla="*/ 24 w 48"/>
                <a:gd name="T47" fmla="*/ 36 h 1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48" h="104">
                  <a:moveTo>
                    <a:pt x="24" y="36"/>
                  </a:moveTo>
                  <a:cubicBezTo>
                    <a:pt x="24" y="36"/>
                    <a:pt x="24" y="37"/>
                    <a:pt x="24" y="37"/>
                  </a:cubicBezTo>
                  <a:cubicBezTo>
                    <a:pt x="23" y="46"/>
                    <a:pt x="23" y="63"/>
                    <a:pt x="24" y="72"/>
                  </a:cubicBezTo>
                  <a:cubicBezTo>
                    <a:pt x="24" y="80"/>
                    <a:pt x="24" y="83"/>
                    <a:pt x="25" y="86"/>
                  </a:cubicBezTo>
                  <a:cubicBezTo>
                    <a:pt x="26" y="91"/>
                    <a:pt x="31" y="93"/>
                    <a:pt x="36" y="93"/>
                  </a:cubicBezTo>
                  <a:cubicBezTo>
                    <a:pt x="41" y="93"/>
                    <a:pt x="44" y="92"/>
                    <a:pt x="48" y="90"/>
                  </a:cubicBezTo>
                  <a:cubicBezTo>
                    <a:pt x="48" y="91"/>
                    <a:pt x="48" y="95"/>
                    <a:pt x="47" y="96"/>
                  </a:cubicBezTo>
                  <a:cubicBezTo>
                    <a:pt x="43" y="102"/>
                    <a:pt x="34" y="104"/>
                    <a:pt x="28" y="104"/>
                  </a:cubicBezTo>
                  <a:cubicBezTo>
                    <a:pt x="21" y="104"/>
                    <a:pt x="15" y="101"/>
                    <a:pt x="12" y="95"/>
                  </a:cubicBezTo>
                  <a:cubicBezTo>
                    <a:pt x="9" y="91"/>
                    <a:pt x="9" y="86"/>
                    <a:pt x="9" y="73"/>
                  </a:cubicBezTo>
                  <a:cubicBezTo>
                    <a:pt x="9" y="63"/>
                    <a:pt x="9" y="45"/>
                    <a:pt x="9" y="38"/>
                  </a:cubicBezTo>
                  <a:cubicBezTo>
                    <a:pt x="9" y="37"/>
                    <a:pt x="9" y="36"/>
                    <a:pt x="8" y="36"/>
                  </a:cubicBezTo>
                  <a:cubicBezTo>
                    <a:pt x="0" y="35"/>
                    <a:pt x="0" y="35"/>
                    <a:pt x="0" y="35"/>
                  </a:cubicBezTo>
                  <a:cubicBezTo>
                    <a:pt x="0" y="34"/>
                    <a:pt x="1" y="29"/>
                    <a:pt x="2" y="29"/>
                  </a:cubicBezTo>
                  <a:cubicBezTo>
                    <a:pt x="5" y="28"/>
                    <a:pt x="7" y="27"/>
                    <a:pt x="8" y="27"/>
                  </a:cubicBezTo>
                  <a:cubicBezTo>
                    <a:pt x="8" y="27"/>
                    <a:pt x="9" y="26"/>
                    <a:pt x="9" y="25"/>
                  </a:cubicBezTo>
                  <a:cubicBezTo>
                    <a:pt x="9" y="9"/>
                    <a:pt x="9" y="9"/>
                    <a:pt x="9" y="9"/>
                  </a:cubicBezTo>
                  <a:cubicBezTo>
                    <a:pt x="12" y="8"/>
                    <a:pt x="19" y="3"/>
                    <a:pt x="21" y="0"/>
                  </a:cubicBezTo>
                  <a:cubicBezTo>
                    <a:pt x="22" y="0"/>
                    <a:pt x="24" y="0"/>
                    <a:pt x="25" y="0"/>
                  </a:cubicBezTo>
                  <a:cubicBezTo>
                    <a:pt x="24" y="3"/>
                    <a:pt x="24" y="12"/>
                    <a:pt x="24" y="25"/>
                  </a:cubicBezTo>
                  <a:cubicBezTo>
                    <a:pt x="24" y="26"/>
                    <a:pt x="24" y="27"/>
                    <a:pt x="25" y="27"/>
                  </a:cubicBezTo>
                  <a:cubicBezTo>
                    <a:pt x="34" y="27"/>
                    <a:pt x="45" y="26"/>
                    <a:pt x="48" y="26"/>
                  </a:cubicBezTo>
                  <a:cubicBezTo>
                    <a:pt x="47" y="28"/>
                    <a:pt x="46" y="33"/>
                    <a:pt x="46" y="36"/>
                  </a:cubicBezTo>
                  <a:cubicBezTo>
                    <a:pt x="41" y="36"/>
                    <a:pt x="32" y="36"/>
                    <a:pt x="24" y="36"/>
                  </a:cubicBezTo>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24" name="Freeform 21">
              <a:extLst>
                <a:ext uri="{FF2B5EF4-FFF2-40B4-BE49-F238E27FC236}">
                  <a16:creationId xmlns:a16="http://schemas.microsoft.com/office/drawing/2014/main" id="{0EAB3F4E-6A4B-39BB-68A9-582D24CEE901}"/>
                </a:ext>
              </a:extLst>
            </p:cNvPr>
            <p:cNvSpPr>
              <a:spLocks/>
            </p:cNvSpPr>
            <p:nvPr userDrawn="1"/>
          </p:nvSpPr>
          <p:spPr bwMode="auto">
            <a:xfrm>
              <a:off x="9169400" y="4930775"/>
              <a:ext cx="992188" cy="873125"/>
            </a:xfrm>
            <a:custGeom>
              <a:avLst/>
              <a:gdLst>
                <a:gd name="T0" fmla="*/ 8 w 90"/>
                <a:gd name="T1" fmla="*/ 72 h 79"/>
                <a:gd name="T2" fmla="*/ 12 w 90"/>
                <a:gd name="T3" fmla="*/ 65 h 79"/>
                <a:gd name="T4" fmla="*/ 12 w 90"/>
                <a:gd name="T5" fmla="*/ 34 h 79"/>
                <a:gd name="T6" fmla="*/ 12 w 90"/>
                <a:gd name="T7" fmla="*/ 18 h 79"/>
                <a:gd name="T8" fmla="*/ 2 w 90"/>
                <a:gd name="T9" fmla="*/ 11 h 79"/>
                <a:gd name="T10" fmla="*/ 3 w 90"/>
                <a:gd name="T11" fmla="*/ 7 h 79"/>
                <a:gd name="T12" fmla="*/ 26 w 90"/>
                <a:gd name="T13" fmla="*/ 0 h 79"/>
                <a:gd name="T14" fmla="*/ 27 w 90"/>
                <a:gd name="T15" fmla="*/ 1 h 79"/>
                <a:gd name="T16" fmla="*/ 27 w 90"/>
                <a:gd name="T17" fmla="*/ 12 h 79"/>
                <a:gd name="T18" fmla="*/ 28 w 90"/>
                <a:gd name="T19" fmla="*/ 12 h 79"/>
                <a:gd name="T20" fmla="*/ 54 w 90"/>
                <a:gd name="T21" fmla="*/ 0 h 79"/>
                <a:gd name="T22" fmla="*/ 72 w 90"/>
                <a:gd name="T23" fmla="*/ 10 h 79"/>
                <a:gd name="T24" fmla="*/ 77 w 90"/>
                <a:gd name="T25" fmla="*/ 32 h 79"/>
                <a:gd name="T26" fmla="*/ 78 w 90"/>
                <a:gd name="T27" fmla="*/ 67 h 79"/>
                <a:gd name="T28" fmla="*/ 79 w 90"/>
                <a:gd name="T29" fmla="*/ 71 h 79"/>
                <a:gd name="T30" fmla="*/ 89 w 90"/>
                <a:gd name="T31" fmla="*/ 73 h 79"/>
                <a:gd name="T32" fmla="*/ 88 w 90"/>
                <a:gd name="T33" fmla="*/ 79 h 79"/>
                <a:gd name="T34" fmla="*/ 70 w 90"/>
                <a:gd name="T35" fmla="*/ 78 h 79"/>
                <a:gd name="T36" fmla="*/ 51 w 90"/>
                <a:gd name="T37" fmla="*/ 79 h 79"/>
                <a:gd name="T38" fmla="*/ 51 w 90"/>
                <a:gd name="T39" fmla="*/ 73 h 79"/>
                <a:gd name="T40" fmla="*/ 59 w 90"/>
                <a:gd name="T41" fmla="*/ 72 h 79"/>
                <a:gd name="T42" fmla="*/ 62 w 90"/>
                <a:gd name="T43" fmla="*/ 64 h 79"/>
                <a:gd name="T44" fmla="*/ 62 w 90"/>
                <a:gd name="T45" fmla="*/ 27 h 79"/>
                <a:gd name="T46" fmla="*/ 56 w 90"/>
                <a:gd name="T47" fmla="*/ 16 h 79"/>
                <a:gd name="T48" fmla="*/ 45 w 90"/>
                <a:gd name="T49" fmla="*/ 11 h 79"/>
                <a:gd name="T50" fmla="*/ 29 w 90"/>
                <a:gd name="T51" fmla="*/ 17 h 79"/>
                <a:gd name="T52" fmla="*/ 27 w 90"/>
                <a:gd name="T53" fmla="*/ 24 h 79"/>
                <a:gd name="T54" fmla="*/ 27 w 90"/>
                <a:gd name="T55" fmla="*/ 65 h 79"/>
                <a:gd name="T56" fmla="*/ 31 w 90"/>
                <a:gd name="T57" fmla="*/ 72 h 79"/>
                <a:gd name="T58" fmla="*/ 39 w 90"/>
                <a:gd name="T59" fmla="*/ 73 h 79"/>
                <a:gd name="T60" fmla="*/ 38 w 90"/>
                <a:gd name="T61" fmla="*/ 79 h 79"/>
                <a:gd name="T62" fmla="*/ 20 w 90"/>
                <a:gd name="T63" fmla="*/ 78 h 79"/>
                <a:gd name="T64" fmla="*/ 1 w 90"/>
                <a:gd name="T65" fmla="*/ 79 h 79"/>
                <a:gd name="T66" fmla="*/ 1 w 90"/>
                <a:gd name="T67" fmla="*/ 73 h 79"/>
                <a:gd name="T68" fmla="*/ 8 w 90"/>
                <a:gd name="T69" fmla="*/ 72 h 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90" h="79">
                  <a:moveTo>
                    <a:pt x="8" y="72"/>
                  </a:moveTo>
                  <a:cubicBezTo>
                    <a:pt x="11" y="71"/>
                    <a:pt x="12" y="68"/>
                    <a:pt x="12" y="65"/>
                  </a:cubicBezTo>
                  <a:cubicBezTo>
                    <a:pt x="12" y="59"/>
                    <a:pt x="12" y="46"/>
                    <a:pt x="12" y="34"/>
                  </a:cubicBezTo>
                  <a:cubicBezTo>
                    <a:pt x="12" y="26"/>
                    <a:pt x="12" y="21"/>
                    <a:pt x="12" y="18"/>
                  </a:cubicBezTo>
                  <a:cubicBezTo>
                    <a:pt x="11" y="16"/>
                    <a:pt x="9" y="14"/>
                    <a:pt x="2" y="11"/>
                  </a:cubicBezTo>
                  <a:cubicBezTo>
                    <a:pt x="2" y="10"/>
                    <a:pt x="2" y="7"/>
                    <a:pt x="3" y="7"/>
                  </a:cubicBezTo>
                  <a:cubicBezTo>
                    <a:pt x="11" y="6"/>
                    <a:pt x="22" y="2"/>
                    <a:pt x="26" y="0"/>
                  </a:cubicBezTo>
                  <a:cubicBezTo>
                    <a:pt x="27" y="0"/>
                    <a:pt x="27" y="0"/>
                    <a:pt x="27" y="1"/>
                  </a:cubicBezTo>
                  <a:cubicBezTo>
                    <a:pt x="27" y="3"/>
                    <a:pt x="27" y="9"/>
                    <a:pt x="27" y="12"/>
                  </a:cubicBezTo>
                  <a:cubicBezTo>
                    <a:pt x="27" y="12"/>
                    <a:pt x="27" y="12"/>
                    <a:pt x="28" y="12"/>
                  </a:cubicBezTo>
                  <a:cubicBezTo>
                    <a:pt x="38" y="4"/>
                    <a:pt x="47" y="0"/>
                    <a:pt x="54" y="0"/>
                  </a:cubicBezTo>
                  <a:cubicBezTo>
                    <a:pt x="62" y="0"/>
                    <a:pt x="68" y="3"/>
                    <a:pt x="72" y="10"/>
                  </a:cubicBezTo>
                  <a:cubicBezTo>
                    <a:pt x="76" y="16"/>
                    <a:pt x="77" y="23"/>
                    <a:pt x="77" y="32"/>
                  </a:cubicBezTo>
                  <a:cubicBezTo>
                    <a:pt x="77" y="43"/>
                    <a:pt x="77" y="60"/>
                    <a:pt x="78" y="67"/>
                  </a:cubicBezTo>
                  <a:cubicBezTo>
                    <a:pt x="78" y="69"/>
                    <a:pt x="78" y="70"/>
                    <a:pt x="79" y="71"/>
                  </a:cubicBezTo>
                  <a:cubicBezTo>
                    <a:pt x="83" y="72"/>
                    <a:pt x="85" y="73"/>
                    <a:pt x="89" y="73"/>
                  </a:cubicBezTo>
                  <a:cubicBezTo>
                    <a:pt x="90" y="74"/>
                    <a:pt x="89" y="78"/>
                    <a:pt x="88" y="79"/>
                  </a:cubicBezTo>
                  <a:cubicBezTo>
                    <a:pt x="86" y="79"/>
                    <a:pt x="80" y="78"/>
                    <a:pt x="70" y="78"/>
                  </a:cubicBezTo>
                  <a:cubicBezTo>
                    <a:pt x="61" y="78"/>
                    <a:pt x="56" y="79"/>
                    <a:pt x="51" y="79"/>
                  </a:cubicBezTo>
                  <a:cubicBezTo>
                    <a:pt x="51" y="78"/>
                    <a:pt x="50" y="74"/>
                    <a:pt x="51" y="73"/>
                  </a:cubicBezTo>
                  <a:cubicBezTo>
                    <a:pt x="55" y="73"/>
                    <a:pt x="58" y="72"/>
                    <a:pt x="59" y="72"/>
                  </a:cubicBezTo>
                  <a:cubicBezTo>
                    <a:pt x="62" y="71"/>
                    <a:pt x="62" y="69"/>
                    <a:pt x="62" y="64"/>
                  </a:cubicBezTo>
                  <a:cubicBezTo>
                    <a:pt x="63" y="53"/>
                    <a:pt x="63" y="34"/>
                    <a:pt x="62" y="27"/>
                  </a:cubicBezTo>
                  <a:cubicBezTo>
                    <a:pt x="61" y="24"/>
                    <a:pt x="60" y="19"/>
                    <a:pt x="56" y="16"/>
                  </a:cubicBezTo>
                  <a:cubicBezTo>
                    <a:pt x="54" y="13"/>
                    <a:pt x="50" y="11"/>
                    <a:pt x="45" y="11"/>
                  </a:cubicBezTo>
                  <a:cubicBezTo>
                    <a:pt x="39" y="11"/>
                    <a:pt x="33" y="13"/>
                    <a:pt x="29" y="17"/>
                  </a:cubicBezTo>
                  <a:cubicBezTo>
                    <a:pt x="28" y="18"/>
                    <a:pt x="27" y="20"/>
                    <a:pt x="27" y="24"/>
                  </a:cubicBezTo>
                  <a:cubicBezTo>
                    <a:pt x="27" y="38"/>
                    <a:pt x="27" y="56"/>
                    <a:pt x="27" y="65"/>
                  </a:cubicBezTo>
                  <a:cubicBezTo>
                    <a:pt x="27" y="70"/>
                    <a:pt x="28" y="71"/>
                    <a:pt x="31" y="72"/>
                  </a:cubicBezTo>
                  <a:cubicBezTo>
                    <a:pt x="33" y="72"/>
                    <a:pt x="36" y="73"/>
                    <a:pt x="39" y="73"/>
                  </a:cubicBezTo>
                  <a:cubicBezTo>
                    <a:pt x="39" y="74"/>
                    <a:pt x="39" y="78"/>
                    <a:pt x="38" y="79"/>
                  </a:cubicBezTo>
                  <a:cubicBezTo>
                    <a:pt x="35" y="79"/>
                    <a:pt x="30" y="78"/>
                    <a:pt x="20" y="78"/>
                  </a:cubicBezTo>
                  <a:cubicBezTo>
                    <a:pt x="10" y="78"/>
                    <a:pt x="3" y="79"/>
                    <a:pt x="1" y="79"/>
                  </a:cubicBezTo>
                  <a:cubicBezTo>
                    <a:pt x="0" y="78"/>
                    <a:pt x="0" y="74"/>
                    <a:pt x="1" y="73"/>
                  </a:cubicBezTo>
                  <a:cubicBezTo>
                    <a:pt x="4" y="73"/>
                    <a:pt x="6" y="72"/>
                    <a:pt x="8" y="72"/>
                  </a:cubicBezTo>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25" name="Freeform 22">
              <a:extLst>
                <a:ext uri="{FF2B5EF4-FFF2-40B4-BE49-F238E27FC236}">
                  <a16:creationId xmlns:a16="http://schemas.microsoft.com/office/drawing/2014/main" id="{AC81EAC0-C262-258A-9315-3A6BD2BF24BA}"/>
                </a:ext>
              </a:extLst>
            </p:cNvPr>
            <p:cNvSpPr>
              <a:spLocks/>
            </p:cNvSpPr>
            <p:nvPr userDrawn="1"/>
          </p:nvSpPr>
          <p:spPr bwMode="auto">
            <a:xfrm>
              <a:off x="10923588" y="4930775"/>
              <a:ext cx="650875" cy="873125"/>
            </a:xfrm>
            <a:custGeom>
              <a:avLst/>
              <a:gdLst>
                <a:gd name="T0" fmla="*/ 58 w 59"/>
                <a:gd name="T1" fmla="*/ 4 h 79"/>
                <a:gd name="T2" fmla="*/ 58 w 59"/>
                <a:gd name="T3" fmla="*/ 7 h 79"/>
                <a:gd name="T4" fmla="*/ 52 w 59"/>
                <a:gd name="T5" fmla="*/ 19 h 79"/>
                <a:gd name="T6" fmla="*/ 51 w 59"/>
                <a:gd name="T7" fmla="*/ 20 h 79"/>
                <a:gd name="T8" fmla="*/ 38 w 59"/>
                <a:gd name="T9" fmla="*/ 14 h 79"/>
                <a:gd name="T10" fmla="*/ 28 w 59"/>
                <a:gd name="T11" fmla="*/ 22 h 79"/>
                <a:gd name="T12" fmla="*/ 27 w 59"/>
                <a:gd name="T13" fmla="*/ 29 h 79"/>
                <a:gd name="T14" fmla="*/ 27 w 59"/>
                <a:gd name="T15" fmla="*/ 65 h 79"/>
                <a:gd name="T16" fmla="*/ 31 w 59"/>
                <a:gd name="T17" fmla="*/ 71 h 79"/>
                <a:gd name="T18" fmla="*/ 40 w 59"/>
                <a:gd name="T19" fmla="*/ 73 h 79"/>
                <a:gd name="T20" fmla="*/ 40 w 59"/>
                <a:gd name="T21" fmla="*/ 79 h 79"/>
                <a:gd name="T22" fmla="*/ 20 w 59"/>
                <a:gd name="T23" fmla="*/ 78 h 79"/>
                <a:gd name="T24" fmla="*/ 1 w 59"/>
                <a:gd name="T25" fmla="*/ 79 h 79"/>
                <a:gd name="T26" fmla="*/ 1 w 59"/>
                <a:gd name="T27" fmla="*/ 73 h 79"/>
                <a:gd name="T28" fmla="*/ 8 w 59"/>
                <a:gd name="T29" fmla="*/ 72 h 79"/>
                <a:gd name="T30" fmla="*/ 12 w 59"/>
                <a:gd name="T31" fmla="*/ 66 h 79"/>
                <a:gd name="T32" fmla="*/ 12 w 59"/>
                <a:gd name="T33" fmla="*/ 34 h 79"/>
                <a:gd name="T34" fmla="*/ 12 w 59"/>
                <a:gd name="T35" fmla="*/ 19 h 79"/>
                <a:gd name="T36" fmla="*/ 2 w 59"/>
                <a:gd name="T37" fmla="*/ 11 h 79"/>
                <a:gd name="T38" fmla="*/ 3 w 59"/>
                <a:gd name="T39" fmla="*/ 7 h 79"/>
                <a:gd name="T40" fmla="*/ 26 w 59"/>
                <a:gd name="T41" fmla="*/ 0 h 79"/>
                <a:gd name="T42" fmla="*/ 27 w 59"/>
                <a:gd name="T43" fmla="*/ 0 h 79"/>
                <a:gd name="T44" fmla="*/ 27 w 59"/>
                <a:gd name="T45" fmla="*/ 15 h 79"/>
                <a:gd name="T46" fmla="*/ 28 w 59"/>
                <a:gd name="T47" fmla="*/ 16 h 79"/>
                <a:gd name="T48" fmla="*/ 40 w 59"/>
                <a:gd name="T49" fmla="*/ 3 h 79"/>
                <a:gd name="T50" fmla="*/ 49 w 59"/>
                <a:gd name="T51" fmla="*/ 0 h 79"/>
                <a:gd name="T52" fmla="*/ 58 w 59"/>
                <a:gd name="T53" fmla="*/ 4 h 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59" h="79">
                  <a:moveTo>
                    <a:pt x="58" y="4"/>
                  </a:moveTo>
                  <a:cubicBezTo>
                    <a:pt x="59" y="5"/>
                    <a:pt x="59" y="6"/>
                    <a:pt x="58" y="7"/>
                  </a:cubicBezTo>
                  <a:cubicBezTo>
                    <a:pt x="58" y="9"/>
                    <a:pt x="54" y="17"/>
                    <a:pt x="52" y="19"/>
                  </a:cubicBezTo>
                  <a:cubicBezTo>
                    <a:pt x="52" y="19"/>
                    <a:pt x="51" y="20"/>
                    <a:pt x="51" y="20"/>
                  </a:cubicBezTo>
                  <a:cubicBezTo>
                    <a:pt x="47" y="17"/>
                    <a:pt x="43" y="14"/>
                    <a:pt x="38" y="14"/>
                  </a:cubicBezTo>
                  <a:cubicBezTo>
                    <a:pt x="35" y="14"/>
                    <a:pt x="31" y="18"/>
                    <a:pt x="28" y="22"/>
                  </a:cubicBezTo>
                  <a:cubicBezTo>
                    <a:pt x="28" y="23"/>
                    <a:pt x="27" y="26"/>
                    <a:pt x="27" y="29"/>
                  </a:cubicBezTo>
                  <a:cubicBezTo>
                    <a:pt x="27" y="42"/>
                    <a:pt x="27" y="61"/>
                    <a:pt x="27" y="65"/>
                  </a:cubicBezTo>
                  <a:cubicBezTo>
                    <a:pt x="27" y="68"/>
                    <a:pt x="28" y="70"/>
                    <a:pt x="31" y="71"/>
                  </a:cubicBezTo>
                  <a:cubicBezTo>
                    <a:pt x="35" y="72"/>
                    <a:pt x="36" y="73"/>
                    <a:pt x="40" y="73"/>
                  </a:cubicBezTo>
                  <a:cubicBezTo>
                    <a:pt x="41" y="74"/>
                    <a:pt x="41" y="78"/>
                    <a:pt x="40" y="79"/>
                  </a:cubicBezTo>
                  <a:cubicBezTo>
                    <a:pt x="37" y="79"/>
                    <a:pt x="28" y="78"/>
                    <a:pt x="20" y="78"/>
                  </a:cubicBezTo>
                  <a:cubicBezTo>
                    <a:pt x="14" y="78"/>
                    <a:pt x="4" y="79"/>
                    <a:pt x="1" y="79"/>
                  </a:cubicBezTo>
                  <a:cubicBezTo>
                    <a:pt x="0" y="78"/>
                    <a:pt x="0" y="74"/>
                    <a:pt x="1" y="73"/>
                  </a:cubicBezTo>
                  <a:cubicBezTo>
                    <a:pt x="3" y="73"/>
                    <a:pt x="6" y="72"/>
                    <a:pt x="8" y="72"/>
                  </a:cubicBezTo>
                  <a:cubicBezTo>
                    <a:pt x="10" y="71"/>
                    <a:pt x="11" y="70"/>
                    <a:pt x="12" y="66"/>
                  </a:cubicBezTo>
                  <a:cubicBezTo>
                    <a:pt x="12" y="63"/>
                    <a:pt x="12" y="47"/>
                    <a:pt x="12" y="34"/>
                  </a:cubicBezTo>
                  <a:cubicBezTo>
                    <a:pt x="12" y="27"/>
                    <a:pt x="12" y="21"/>
                    <a:pt x="12" y="19"/>
                  </a:cubicBezTo>
                  <a:cubicBezTo>
                    <a:pt x="12" y="16"/>
                    <a:pt x="10" y="14"/>
                    <a:pt x="2" y="11"/>
                  </a:cubicBezTo>
                  <a:cubicBezTo>
                    <a:pt x="2" y="10"/>
                    <a:pt x="2" y="7"/>
                    <a:pt x="3" y="7"/>
                  </a:cubicBezTo>
                  <a:cubicBezTo>
                    <a:pt x="10" y="6"/>
                    <a:pt x="21" y="3"/>
                    <a:pt x="26" y="0"/>
                  </a:cubicBezTo>
                  <a:cubicBezTo>
                    <a:pt x="26" y="0"/>
                    <a:pt x="27" y="0"/>
                    <a:pt x="27" y="0"/>
                  </a:cubicBezTo>
                  <a:cubicBezTo>
                    <a:pt x="27" y="3"/>
                    <a:pt x="27" y="12"/>
                    <a:pt x="27" y="15"/>
                  </a:cubicBezTo>
                  <a:cubicBezTo>
                    <a:pt x="27" y="16"/>
                    <a:pt x="27" y="16"/>
                    <a:pt x="28" y="16"/>
                  </a:cubicBezTo>
                  <a:cubicBezTo>
                    <a:pt x="31" y="11"/>
                    <a:pt x="35" y="7"/>
                    <a:pt x="40" y="3"/>
                  </a:cubicBezTo>
                  <a:cubicBezTo>
                    <a:pt x="43" y="1"/>
                    <a:pt x="46" y="0"/>
                    <a:pt x="49" y="0"/>
                  </a:cubicBezTo>
                  <a:cubicBezTo>
                    <a:pt x="53" y="0"/>
                    <a:pt x="57" y="1"/>
                    <a:pt x="58" y="4"/>
                  </a:cubicBezTo>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26" name="Freeform 23">
              <a:extLst>
                <a:ext uri="{FF2B5EF4-FFF2-40B4-BE49-F238E27FC236}">
                  <a16:creationId xmlns:a16="http://schemas.microsoft.com/office/drawing/2014/main" id="{CDA8E4AC-03F1-DE88-FA36-D28846D42AE0}"/>
                </a:ext>
              </a:extLst>
            </p:cNvPr>
            <p:cNvSpPr>
              <a:spLocks/>
            </p:cNvSpPr>
            <p:nvPr userDrawn="1"/>
          </p:nvSpPr>
          <p:spPr bwMode="auto">
            <a:xfrm>
              <a:off x="11596688" y="4930775"/>
              <a:ext cx="595313" cy="884238"/>
            </a:xfrm>
            <a:custGeom>
              <a:avLst/>
              <a:gdLst>
                <a:gd name="T0" fmla="*/ 49 w 54"/>
                <a:gd name="T1" fmla="*/ 22 h 80"/>
                <a:gd name="T2" fmla="*/ 44 w 54"/>
                <a:gd name="T3" fmla="*/ 22 h 80"/>
                <a:gd name="T4" fmla="*/ 37 w 54"/>
                <a:gd name="T5" fmla="*/ 8 h 80"/>
                <a:gd name="T6" fmla="*/ 28 w 54"/>
                <a:gd name="T7" fmla="*/ 6 h 80"/>
                <a:gd name="T8" fmla="*/ 16 w 54"/>
                <a:gd name="T9" fmla="*/ 17 h 80"/>
                <a:gd name="T10" fmla="*/ 34 w 54"/>
                <a:gd name="T11" fmla="*/ 34 h 80"/>
                <a:gd name="T12" fmla="*/ 54 w 54"/>
                <a:gd name="T13" fmla="*/ 57 h 80"/>
                <a:gd name="T14" fmla="*/ 24 w 54"/>
                <a:gd name="T15" fmla="*/ 80 h 80"/>
                <a:gd name="T16" fmla="*/ 3 w 54"/>
                <a:gd name="T17" fmla="*/ 77 h 80"/>
                <a:gd name="T18" fmla="*/ 0 w 54"/>
                <a:gd name="T19" fmla="*/ 56 h 80"/>
                <a:gd name="T20" fmla="*/ 6 w 54"/>
                <a:gd name="T21" fmla="*/ 54 h 80"/>
                <a:gd name="T22" fmla="*/ 17 w 54"/>
                <a:gd name="T23" fmla="*/ 72 h 80"/>
                <a:gd name="T24" fmla="*/ 27 w 54"/>
                <a:gd name="T25" fmla="*/ 74 h 80"/>
                <a:gd name="T26" fmla="*/ 39 w 54"/>
                <a:gd name="T27" fmla="*/ 63 h 80"/>
                <a:gd name="T28" fmla="*/ 24 w 54"/>
                <a:gd name="T29" fmla="*/ 47 h 80"/>
                <a:gd name="T30" fmla="*/ 3 w 54"/>
                <a:gd name="T31" fmla="*/ 22 h 80"/>
                <a:gd name="T32" fmla="*/ 31 w 54"/>
                <a:gd name="T33" fmla="*/ 0 h 80"/>
                <a:gd name="T34" fmla="*/ 43 w 54"/>
                <a:gd name="T35" fmla="*/ 1 h 80"/>
                <a:gd name="T36" fmla="*/ 51 w 54"/>
                <a:gd name="T37" fmla="*/ 2 h 80"/>
                <a:gd name="T38" fmla="*/ 49 w 54"/>
                <a:gd name="T39" fmla="*/ 22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54" h="80">
                  <a:moveTo>
                    <a:pt x="49" y="22"/>
                  </a:moveTo>
                  <a:cubicBezTo>
                    <a:pt x="48" y="23"/>
                    <a:pt x="44" y="23"/>
                    <a:pt x="44" y="22"/>
                  </a:cubicBezTo>
                  <a:cubicBezTo>
                    <a:pt x="43" y="14"/>
                    <a:pt x="41" y="10"/>
                    <a:pt x="37" y="8"/>
                  </a:cubicBezTo>
                  <a:cubicBezTo>
                    <a:pt x="35" y="6"/>
                    <a:pt x="32" y="6"/>
                    <a:pt x="28" y="6"/>
                  </a:cubicBezTo>
                  <a:cubicBezTo>
                    <a:pt x="21" y="6"/>
                    <a:pt x="16" y="10"/>
                    <a:pt x="16" y="17"/>
                  </a:cubicBezTo>
                  <a:cubicBezTo>
                    <a:pt x="16" y="23"/>
                    <a:pt x="19" y="27"/>
                    <a:pt x="34" y="34"/>
                  </a:cubicBezTo>
                  <a:cubicBezTo>
                    <a:pt x="50" y="41"/>
                    <a:pt x="54" y="48"/>
                    <a:pt x="54" y="57"/>
                  </a:cubicBezTo>
                  <a:cubicBezTo>
                    <a:pt x="54" y="71"/>
                    <a:pt x="41" y="80"/>
                    <a:pt x="24" y="80"/>
                  </a:cubicBezTo>
                  <a:cubicBezTo>
                    <a:pt x="16" y="80"/>
                    <a:pt x="8" y="79"/>
                    <a:pt x="3" y="77"/>
                  </a:cubicBezTo>
                  <a:cubicBezTo>
                    <a:pt x="2" y="72"/>
                    <a:pt x="0" y="60"/>
                    <a:pt x="0" y="56"/>
                  </a:cubicBezTo>
                  <a:cubicBezTo>
                    <a:pt x="1" y="55"/>
                    <a:pt x="5" y="54"/>
                    <a:pt x="6" y="54"/>
                  </a:cubicBezTo>
                  <a:cubicBezTo>
                    <a:pt x="8" y="64"/>
                    <a:pt x="12" y="69"/>
                    <a:pt x="17" y="72"/>
                  </a:cubicBezTo>
                  <a:cubicBezTo>
                    <a:pt x="20" y="73"/>
                    <a:pt x="24" y="74"/>
                    <a:pt x="27" y="74"/>
                  </a:cubicBezTo>
                  <a:cubicBezTo>
                    <a:pt x="34" y="74"/>
                    <a:pt x="39" y="70"/>
                    <a:pt x="39" y="63"/>
                  </a:cubicBezTo>
                  <a:cubicBezTo>
                    <a:pt x="39" y="57"/>
                    <a:pt x="36" y="53"/>
                    <a:pt x="24" y="47"/>
                  </a:cubicBezTo>
                  <a:cubicBezTo>
                    <a:pt x="8" y="39"/>
                    <a:pt x="3" y="33"/>
                    <a:pt x="3" y="22"/>
                  </a:cubicBezTo>
                  <a:cubicBezTo>
                    <a:pt x="3" y="11"/>
                    <a:pt x="12" y="0"/>
                    <a:pt x="31" y="0"/>
                  </a:cubicBezTo>
                  <a:cubicBezTo>
                    <a:pt x="35" y="0"/>
                    <a:pt x="40" y="0"/>
                    <a:pt x="43" y="1"/>
                  </a:cubicBezTo>
                  <a:cubicBezTo>
                    <a:pt x="47" y="2"/>
                    <a:pt x="50" y="2"/>
                    <a:pt x="51" y="2"/>
                  </a:cubicBezTo>
                  <a:cubicBezTo>
                    <a:pt x="50" y="8"/>
                    <a:pt x="49" y="14"/>
                    <a:pt x="49" y="22"/>
                  </a:cubicBezTo>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27" name="Freeform 24">
              <a:extLst>
                <a:ext uri="{FF2B5EF4-FFF2-40B4-BE49-F238E27FC236}">
                  <a16:creationId xmlns:a16="http://schemas.microsoft.com/office/drawing/2014/main" id="{02C968AF-B771-D7DC-C056-3D936BD4496D}"/>
                </a:ext>
              </a:extLst>
            </p:cNvPr>
            <p:cNvSpPr>
              <a:spLocks noEditPoints="1"/>
            </p:cNvSpPr>
            <p:nvPr userDrawn="1"/>
          </p:nvSpPr>
          <p:spPr bwMode="auto">
            <a:xfrm>
              <a:off x="10150475" y="4930775"/>
              <a:ext cx="728663" cy="884238"/>
            </a:xfrm>
            <a:custGeom>
              <a:avLst/>
              <a:gdLst>
                <a:gd name="T0" fmla="*/ 65 w 66"/>
                <a:gd name="T1" fmla="*/ 26 h 80"/>
                <a:gd name="T2" fmla="*/ 38 w 66"/>
                <a:gd name="T3" fmla="*/ 0 h 80"/>
                <a:gd name="T4" fmla="*/ 17 w 66"/>
                <a:gd name="T5" fmla="*/ 6 h 80"/>
                <a:gd name="T6" fmla="*/ 0 w 66"/>
                <a:gd name="T7" fmla="*/ 41 h 80"/>
                <a:gd name="T8" fmla="*/ 11 w 66"/>
                <a:gd name="T9" fmla="*/ 71 h 80"/>
                <a:gd name="T10" fmla="*/ 35 w 66"/>
                <a:gd name="T11" fmla="*/ 80 h 80"/>
                <a:gd name="T12" fmla="*/ 65 w 66"/>
                <a:gd name="T13" fmla="*/ 66 h 80"/>
                <a:gd name="T14" fmla="*/ 66 w 66"/>
                <a:gd name="T15" fmla="*/ 61 h 80"/>
                <a:gd name="T16" fmla="*/ 65 w 66"/>
                <a:gd name="T17" fmla="*/ 60 h 80"/>
                <a:gd name="T18" fmla="*/ 43 w 66"/>
                <a:gd name="T19" fmla="*/ 68 h 80"/>
                <a:gd name="T20" fmla="*/ 23 w 66"/>
                <a:gd name="T21" fmla="*/ 59 h 80"/>
                <a:gd name="T22" fmla="*/ 15 w 66"/>
                <a:gd name="T23" fmla="*/ 40 h 80"/>
                <a:gd name="T24" fmla="*/ 16 w 66"/>
                <a:gd name="T25" fmla="*/ 38 h 80"/>
                <a:gd name="T26" fmla="*/ 64 w 66"/>
                <a:gd name="T27" fmla="*/ 34 h 80"/>
                <a:gd name="T28" fmla="*/ 65 w 66"/>
                <a:gd name="T29" fmla="*/ 26 h 80"/>
                <a:gd name="T30" fmla="*/ 32 w 66"/>
                <a:gd name="T31" fmla="*/ 7 h 80"/>
                <a:gd name="T32" fmla="*/ 50 w 66"/>
                <a:gd name="T33" fmla="*/ 28 h 80"/>
                <a:gd name="T34" fmla="*/ 49 w 66"/>
                <a:gd name="T35" fmla="*/ 29 h 80"/>
                <a:gd name="T36" fmla="*/ 16 w 66"/>
                <a:gd name="T37" fmla="*/ 30 h 80"/>
                <a:gd name="T38" fmla="*/ 15 w 66"/>
                <a:gd name="T39" fmla="*/ 29 h 80"/>
                <a:gd name="T40" fmla="*/ 32 w 66"/>
                <a:gd name="T41" fmla="*/ 7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66" h="80">
                  <a:moveTo>
                    <a:pt x="65" y="26"/>
                  </a:moveTo>
                  <a:cubicBezTo>
                    <a:pt x="63" y="16"/>
                    <a:pt x="56" y="0"/>
                    <a:pt x="38" y="0"/>
                  </a:cubicBezTo>
                  <a:cubicBezTo>
                    <a:pt x="32" y="0"/>
                    <a:pt x="23" y="2"/>
                    <a:pt x="17" y="6"/>
                  </a:cubicBezTo>
                  <a:cubicBezTo>
                    <a:pt x="7" y="13"/>
                    <a:pt x="0" y="24"/>
                    <a:pt x="0" y="41"/>
                  </a:cubicBezTo>
                  <a:cubicBezTo>
                    <a:pt x="0" y="52"/>
                    <a:pt x="3" y="63"/>
                    <a:pt x="11" y="71"/>
                  </a:cubicBezTo>
                  <a:cubicBezTo>
                    <a:pt x="17" y="77"/>
                    <a:pt x="25" y="80"/>
                    <a:pt x="35" y="80"/>
                  </a:cubicBezTo>
                  <a:cubicBezTo>
                    <a:pt x="43" y="80"/>
                    <a:pt x="57" y="76"/>
                    <a:pt x="65" y="66"/>
                  </a:cubicBezTo>
                  <a:cubicBezTo>
                    <a:pt x="66" y="66"/>
                    <a:pt x="66" y="62"/>
                    <a:pt x="66" y="61"/>
                  </a:cubicBezTo>
                  <a:cubicBezTo>
                    <a:pt x="66" y="60"/>
                    <a:pt x="66" y="60"/>
                    <a:pt x="65" y="60"/>
                  </a:cubicBezTo>
                  <a:cubicBezTo>
                    <a:pt x="58" y="66"/>
                    <a:pt x="51" y="68"/>
                    <a:pt x="43" y="68"/>
                  </a:cubicBezTo>
                  <a:cubicBezTo>
                    <a:pt x="35" y="68"/>
                    <a:pt x="28" y="65"/>
                    <a:pt x="23" y="59"/>
                  </a:cubicBezTo>
                  <a:cubicBezTo>
                    <a:pt x="18" y="54"/>
                    <a:pt x="15" y="46"/>
                    <a:pt x="15" y="40"/>
                  </a:cubicBezTo>
                  <a:cubicBezTo>
                    <a:pt x="15" y="39"/>
                    <a:pt x="15" y="38"/>
                    <a:pt x="16" y="38"/>
                  </a:cubicBezTo>
                  <a:cubicBezTo>
                    <a:pt x="31" y="37"/>
                    <a:pt x="55" y="36"/>
                    <a:pt x="64" y="34"/>
                  </a:cubicBezTo>
                  <a:cubicBezTo>
                    <a:pt x="66" y="33"/>
                    <a:pt x="65" y="26"/>
                    <a:pt x="65" y="26"/>
                  </a:cubicBezTo>
                  <a:moveTo>
                    <a:pt x="32" y="7"/>
                  </a:moveTo>
                  <a:cubicBezTo>
                    <a:pt x="42" y="7"/>
                    <a:pt x="49" y="18"/>
                    <a:pt x="50" y="28"/>
                  </a:cubicBezTo>
                  <a:cubicBezTo>
                    <a:pt x="50" y="28"/>
                    <a:pt x="49" y="29"/>
                    <a:pt x="49" y="29"/>
                  </a:cubicBezTo>
                  <a:cubicBezTo>
                    <a:pt x="45" y="30"/>
                    <a:pt x="22" y="31"/>
                    <a:pt x="16" y="30"/>
                  </a:cubicBezTo>
                  <a:cubicBezTo>
                    <a:pt x="16" y="30"/>
                    <a:pt x="15" y="30"/>
                    <a:pt x="15" y="29"/>
                  </a:cubicBezTo>
                  <a:cubicBezTo>
                    <a:pt x="16" y="16"/>
                    <a:pt x="23" y="7"/>
                    <a:pt x="32" y="7"/>
                  </a:cubicBezTo>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28" name="Freeform 25">
              <a:extLst>
                <a:ext uri="{FF2B5EF4-FFF2-40B4-BE49-F238E27FC236}">
                  <a16:creationId xmlns:a16="http://schemas.microsoft.com/office/drawing/2014/main" id="{6A431C96-BE41-177A-5C34-C40F0F722C85}"/>
                </a:ext>
              </a:extLst>
            </p:cNvPr>
            <p:cNvSpPr>
              <a:spLocks/>
            </p:cNvSpPr>
            <p:nvPr userDrawn="1"/>
          </p:nvSpPr>
          <p:spPr bwMode="auto">
            <a:xfrm>
              <a:off x="5086350" y="4456113"/>
              <a:ext cx="938213" cy="1370013"/>
            </a:xfrm>
            <a:custGeom>
              <a:avLst/>
              <a:gdLst>
                <a:gd name="T0" fmla="*/ 85 w 85"/>
                <a:gd name="T1" fmla="*/ 112 h 124"/>
                <a:gd name="T2" fmla="*/ 76 w 85"/>
                <a:gd name="T3" fmla="*/ 112 h 124"/>
                <a:gd name="T4" fmla="*/ 73 w 85"/>
                <a:gd name="T5" fmla="*/ 105 h 124"/>
                <a:gd name="T6" fmla="*/ 73 w 85"/>
                <a:gd name="T7" fmla="*/ 63 h 124"/>
                <a:gd name="T8" fmla="*/ 73 w 85"/>
                <a:gd name="T9" fmla="*/ 17 h 124"/>
                <a:gd name="T10" fmla="*/ 75 w 85"/>
                <a:gd name="T11" fmla="*/ 3 h 124"/>
                <a:gd name="T12" fmla="*/ 74 w 85"/>
                <a:gd name="T13" fmla="*/ 0 h 124"/>
                <a:gd name="T14" fmla="*/ 43 w 85"/>
                <a:gd name="T15" fmla="*/ 5 h 124"/>
                <a:gd name="T16" fmla="*/ 43 w 85"/>
                <a:gd name="T17" fmla="*/ 10 h 124"/>
                <a:gd name="T18" fmla="*/ 54 w 85"/>
                <a:gd name="T19" fmla="*/ 12 h 124"/>
                <a:gd name="T20" fmla="*/ 58 w 85"/>
                <a:gd name="T21" fmla="*/ 18 h 124"/>
                <a:gd name="T22" fmla="*/ 58 w 85"/>
                <a:gd name="T23" fmla="*/ 43 h 124"/>
                <a:gd name="T24" fmla="*/ 58 w 85"/>
                <a:gd name="T25" fmla="*/ 102 h 124"/>
                <a:gd name="T26" fmla="*/ 56 w 85"/>
                <a:gd name="T27" fmla="*/ 106 h 124"/>
                <a:gd name="T28" fmla="*/ 41 w 85"/>
                <a:gd name="T29" fmla="*/ 111 h 124"/>
                <a:gd name="T30" fmla="*/ 15 w 85"/>
                <a:gd name="T31" fmla="*/ 80 h 124"/>
                <a:gd name="T32" fmla="*/ 43 w 85"/>
                <a:gd name="T33" fmla="*/ 52 h 124"/>
                <a:gd name="T34" fmla="*/ 50 w 85"/>
                <a:gd name="T35" fmla="*/ 52 h 124"/>
                <a:gd name="T36" fmla="*/ 51 w 85"/>
                <a:gd name="T37" fmla="*/ 51 h 124"/>
                <a:gd name="T38" fmla="*/ 48 w 85"/>
                <a:gd name="T39" fmla="*/ 46 h 124"/>
                <a:gd name="T40" fmla="*/ 40 w 85"/>
                <a:gd name="T41" fmla="*/ 45 h 124"/>
                <a:gd name="T42" fmla="*/ 20 w 85"/>
                <a:gd name="T43" fmla="*/ 50 h 124"/>
                <a:gd name="T44" fmla="*/ 0 w 85"/>
                <a:gd name="T45" fmla="*/ 86 h 124"/>
                <a:gd name="T46" fmla="*/ 9 w 85"/>
                <a:gd name="T47" fmla="*/ 113 h 124"/>
                <a:gd name="T48" fmla="*/ 30 w 85"/>
                <a:gd name="T49" fmla="*/ 123 h 124"/>
                <a:gd name="T50" fmla="*/ 57 w 85"/>
                <a:gd name="T51" fmla="*/ 112 h 124"/>
                <a:gd name="T52" fmla="*/ 58 w 85"/>
                <a:gd name="T53" fmla="*/ 113 h 124"/>
                <a:gd name="T54" fmla="*/ 58 w 85"/>
                <a:gd name="T55" fmla="*/ 122 h 124"/>
                <a:gd name="T56" fmla="*/ 59 w 85"/>
                <a:gd name="T57" fmla="*/ 124 h 124"/>
                <a:gd name="T58" fmla="*/ 84 w 85"/>
                <a:gd name="T59" fmla="*/ 117 h 124"/>
                <a:gd name="T60" fmla="*/ 85 w 85"/>
                <a:gd name="T61" fmla="*/ 112 h 1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85" h="124">
                  <a:moveTo>
                    <a:pt x="85" y="112"/>
                  </a:moveTo>
                  <a:cubicBezTo>
                    <a:pt x="82" y="112"/>
                    <a:pt x="79" y="112"/>
                    <a:pt x="76" y="112"/>
                  </a:cubicBezTo>
                  <a:cubicBezTo>
                    <a:pt x="74" y="112"/>
                    <a:pt x="73" y="111"/>
                    <a:pt x="73" y="105"/>
                  </a:cubicBezTo>
                  <a:cubicBezTo>
                    <a:pt x="73" y="101"/>
                    <a:pt x="73" y="86"/>
                    <a:pt x="73" y="63"/>
                  </a:cubicBezTo>
                  <a:cubicBezTo>
                    <a:pt x="73" y="34"/>
                    <a:pt x="73" y="27"/>
                    <a:pt x="73" y="17"/>
                  </a:cubicBezTo>
                  <a:cubicBezTo>
                    <a:pt x="73" y="8"/>
                    <a:pt x="74" y="5"/>
                    <a:pt x="75" y="3"/>
                  </a:cubicBezTo>
                  <a:cubicBezTo>
                    <a:pt x="76" y="2"/>
                    <a:pt x="75" y="0"/>
                    <a:pt x="74" y="0"/>
                  </a:cubicBezTo>
                  <a:cubicBezTo>
                    <a:pt x="68" y="2"/>
                    <a:pt x="56" y="5"/>
                    <a:pt x="43" y="5"/>
                  </a:cubicBezTo>
                  <a:cubicBezTo>
                    <a:pt x="42" y="5"/>
                    <a:pt x="42" y="9"/>
                    <a:pt x="43" y="10"/>
                  </a:cubicBezTo>
                  <a:cubicBezTo>
                    <a:pt x="46" y="10"/>
                    <a:pt x="51" y="11"/>
                    <a:pt x="54" y="12"/>
                  </a:cubicBezTo>
                  <a:cubicBezTo>
                    <a:pt x="57" y="13"/>
                    <a:pt x="57" y="14"/>
                    <a:pt x="58" y="18"/>
                  </a:cubicBezTo>
                  <a:cubicBezTo>
                    <a:pt x="58" y="23"/>
                    <a:pt x="58" y="20"/>
                    <a:pt x="58" y="43"/>
                  </a:cubicBezTo>
                  <a:cubicBezTo>
                    <a:pt x="58" y="51"/>
                    <a:pt x="58" y="97"/>
                    <a:pt x="58" y="102"/>
                  </a:cubicBezTo>
                  <a:cubicBezTo>
                    <a:pt x="58" y="103"/>
                    <a:pt x="57" y="105"/>
                    <a:pt x="56" y="106"/>
                  </a:cubicBezTo>
                  <a:cubicBezTo>
                    <a:pt x="52" y="109"/>
                    <a:pt x="47" y="111"/>
                    <a:pt x="41" y="111"/>
                  </a:cubicBezTo>
                  <a:cubicBezTo>
                    <a:pt x="27" y="111"/>
                    <a:pt x="15" y="100"/>
                    <a:pt x="15" y="80"/>
                  </a:cubicBezTo>
                  <a:cubicBezTo>
                    <a:pt x="17" y="51"/>
                    <a:pt x="43" y="52"/>
                    <a:pt x="43" y="52"/>
                  </a:cubicBezTo>
                  <a:cubicBezTo>
                    <a:pt x="45" y="52"/>
                    <a:pt x="48" y="52"/>
                    <a:pt x="50" y="52"/>
                  </a:cubicBezTo>
                  <a:cubicBezTo>
                    <a:pt x="50" y="52"/>
                    <a:pt x="51" y="51"/>
                    <a:pt x="51" y="51"/>
                  </a:cubicBezTo>
                  <a:cubicBezTo>
                    <a:pt x="51" y="50"/>
                    <a:pt x="50" y="47"/>
                    <a:pt x="48" y="46"/>
                  </a:cubicBezTo>
                  <a:cubicBezTo>
                    <a:pt x="46" y="45"/>
                    <a:pt x="43" y="45"/>
                    <a:pt x="40" y="45"/>
                  </a:cubicBezTo>
                  <a:cubicBezTo>
                    <a:pt x="34" y="45"/>
                    <a:pt x="27" y="46"/>
                    <a:pt x="20" y="50"/>
                  </a:cubicBezTo>
                  <a:cubicBezTo>
                    <a:pt x="10" y="55"/>
                    <a:pt x="0" y="68"/>
                    <a:pt x="0" y="86"/>
                  </a:cubicBezTo>
                  <a:cubicBezTo>
                    <a:pt x="0" y="96"/>
                    <a:pt x="3" y="106"/>
                    <a:pt x="9" y="113"/>
                  </a:cubicBezTo>
                  <a:cubicBezTo>
                    <a:pt x="14" y="119"/>
                    <a:pt x="22" y="123"/>
                    <a:pt x="30" y="123"/>
                  </a:cubicBezTo>
                  <a:cubicBezTo>
                    <a:pt x="36" y="123"/>
                    <a:pt x="48" y="118"/>
                    <a:pt x="57" y="112"/>
                  </a:cubicBezTo>
                  <a:cubicBezTo>
                    <a:pt x="57" y="112"/>
                    <a:pt x="58" y="112"/>
                    <a:pt x="58" y="113"/>
                  </a:cubicBezTo>
                  <a:cubicBezTo>
                    <a:pt x="58" y="115"/>
                    <a:pt x="58" y="120"/>
                    <a:pt x="58" y="122"/>
                  </a:cubicBezTo>
                  <a:cubicBezTo>
                    <a:pt x="58" y="123"/>
                    <a:pt x="59" y="124"/>
                    <a:pt x="59" y="124"/>
                  </a:cubicBezTo>
                  <a:cubicBezTo>
                    <a:pt x="64" y="124"/>
                    <a:pt x="79" y="119"/>
                    <a:pt x="84" y="117"/>
                  </a:cubicBezTo>
                  <a:cubicBezTo>
                    <a:pt x="85" y="116"/>
                    <a:pt x="85" y="113"/>
                    <a:pt x="85" y="112"/>
                  </a:cubicBezTo>
                </a:path>
              </a:pathLst>
            </a:custGeom>
            <a:grpFill/>
            <a:ln>
              <a:noFill/>
            </a:ln>
          </p:spPr>
          <p:txBody>
            <a:bodyPr vert="horz" wrap="square" lIns="91440" tIns="45720" rIns="91440" bIns="45720" numCol="1" anchor="t" anchorCtr="0" compatLnSpc="1">
              <a:prstTxWarp prst="textNoShape">
                <a:avLst/>
              </a:prstTxWarp>
            </a:bodyPr>
            <a:lstStyle/>
            <a:p>
              <a:endParaRPr lang="en-US"/>
            </a:p>
          </p:txBody>
        </p:sp>
      </p:grpSp>
      <p:sp>
        <p:nvSpPr>
          <p:cNvPr id="6" name="Date Placeholder 5">
            <a:extLst>
              <a:ext uri="{FF2B5EF4-FFF2-40B4-BE49-F238E27FC236}">
                <a16:creationId xmlns:a16="http://schemas.microsoft.com/office/drawing/2014/main" id="{28AEC70C-F986-56EE-24D9-782D41ED8F3C}"/>
              </a:ext>
            </a:extLst>
          </p:cNvPr>
          <p:cNvSpPr>
            <a:spLocks noGrp="1"/>
          </p:cNvSpPr>
          <p:nvPr>
            <p:ph type="dt" sz="half" idx="10"/>
          </p:nvPr>
        </p:nvSpPr>
        <p:spPr>
          <a:xfrm>
            <a:off x="8232306" y="543600"/>
            <a:ext cx="3417293" cy="252000"/>
          </a:xfrm>
        </p:spPr>
        <p:txBody>
          <a:bodyPr/>
          <a:lstStyle>
            <a:lvl1pPr>
              <a:defRPr>
                <a:solidFill>
                  <a:schemeClr val="bg1"/>
                </a:solidFill>
              </a:defRPr>
            </a:lvl1pPr>
          </a:lstStyle>
          <a:p>
            <a:fld id="{F1D337DD-C4FE-4883-9AC7-5C0C54C43F42}" type="datetime1">
              <a:rPr lang="en-US" smtClean="0"/>
              <a:pPr/>
              <a:t>2/3/2025</a:t>
            </a:fld>
            <a:endParaRPr lang="en-US"/>
          </a:p>
        </p:txBody>
      </p:sp>
    </p:spTree>
    <p:extLst>
      <p:ext uri="{BB962C8B-B14F-4D97-AF65-F5344CB8AC3E}">
        <p14:creationId xmlns:p14="http://schemas.microsoft.com/office/powerpoint/2010/main" val="4087802761"/>
      </p:ext>
    </p:extLst>
  </p:cSld>
  <p:clrMapOvr>
    <a:masterClrMapping/>
  </p:clrMapOvr>
  <p:extLst>
    <p:ext uri="{DCECCB84-F9BA-43D5-87BE-67443E8EF086}">
      <p15:sldGuideLst xmlns:p15="http://schemas.microsoft.com/office/powerpoint/2012/main">
        <p15:guide id="2" pos="3840">
          <p15:clr>
            <a:srgbClr val="FBAE40"/>
          </p15:clr>
        </p15:guide>
      </p15:sldGuideLst>
    </p:ext>
  </p:extLst>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userDrawn="1">
  <p:cSld name="Picture and Pictograms">
    <p:spTree>
      <p:nvGrpSpPr>
        <p:cNvPr id="1" name=""/>
        <p:cNvGrpSpPr/>
        <p:nvPr/>
      </p:nvGrpSpPr>
      <p:grpSpPr>
        <a:xfrm>
          <a:off x="0" y="0"/>
          <a:ext cx="0" cy="0"/>
          <a:chOff x="0" y="0"/>
          <a:chExt cx="0" cy="0"/>
        </a:xfrm>
      </p:grpSpPr>
      <p:sp>
        <p:nvSpPr>
          <p:cNvPr id="8" name="Picture Placeholder 7">
            <a:extLst>
              <a:ext uri="{FF2B5EF4-FFF2-40B4-BE49-F238E27FC236}">
                <a16:creationId xmlns:a16="http://schemas.microsoft.com/office/drawing/2014/main" id="{F2C6E39A-AA71-EAAD-9151-3C2F97525AD9}"/>
              </a:ext>
            </a:extLst>
          </p:cNvPr>
          <p:cNvSpPr>
            <a:spLocks noGrp="1"/>
          </p:cNvSpPr>
          <p:nvPr>
            <p:ph type="pic" sz="quarter" idx="13"/>
          </p:nvPr>
        </p:nvSpPr>
        <p:spPr>
          <a:xfrm>
            <a:off x="0" y="0"/>
            <a:ext cx="6660000" cy="6858000"/>
          </a:xfrm>
          <a:solidFill>
            <a:schemeClr val="bg1">
              <a:lumMod val="85000"/>
            </a:schemeClr>
          </a:solidFill>
        </p:spPr>
        <p:txBody>
          <a:bodyPr/>
          <a:lstStyle/>
          <a:p>
            <a:r>
              <a:rPr lang="en-GB"/>
              <a:t>Click icon to add picture</a:t>
            </a:r>
          </a:p>
        </p:txBody>
      </p:sp>
      <p:sp>
        <p:nvSpPr>
          <p:cNvPr id="18" name="Text Placeholder 17">
            <a:extLst>
              <a:ext uri="{FF2B5EF4-FFF2-40B4-BE49-F238E27FC236}">
                <a16:creationId xmlns:a16="http://schemas.microsoft.com/office/drawing/2014/main" id="{457D06CE-7B45-A913-0EEC-8A3D9E332A40}"/>
              </a:ext>
            </a:extLst>
          </p:cNvPr>
          <p:cNvSpPr>
            <a:spLocks noGrp="1"/>
          </p:cNvSpPr>
          <p:nvPr>
            <p:ph type="body" sz="quarter" idx="16" hasCustomPrompt="1"/>
          </p:nvPr>
        </p:nvSpPr>
        <p:spPr>
          <a:xfrm>
            <a:off x="0" y="2707200"/>
            <a:ext cx="5997600" cy="4150800"/>
          </a:xfrm>
          <a:blipFill dpi="0" rotWithShape="1">
            <a:blip r:embed="rId2"/>
            <a:srcRect/>
            <a:tile tx="0" ty="0" sx="100000" sy="100000" flip="none" algn="tl"/>
          </a:blipFill>
        </p:spPr>
        <p:txBody>
          <a:bodyPr/>
          <a:lstStyle>
            <a:lvl1pPr>
              <a:defRPr/>
            </a:lvl1pPr>
          </a:lstStyle>
          <a:p>
            <a:pPr lvl="0"/>
            <a:r>
              <a:rPr lang="en-US"/>
              <a:t> </a:t>
            </a:r>
          </a:p>
        </p:txBody>
      </p:sp>
      <p:sp>
        <p:nvSpPr>
          <p:cNvPr id="2" name="Title 1">
            <a:extLst>
              <a:ext uri="{FF2B5EF4-FFF2-40B4-BE49-F238E27FC236}">
                <a16:creationId xmlns:a16="http://schemas.microsoft.com/office/drawing/2014/main" id="{91C7DBF7-D5A4-8621-D56D-D1392B9F2200}"/>
              </a:ext>
            </a:extLst>
          </p:cNvPr>
          <p:cNvSpPr>
            <a:spLocks noGrp="1"/>
          </p:cNvSpPr>
          <p:nvPr>
            <p:ph type="title" hasCustomPrompt="1"/>
          </p:nvPr>
        </p:nvSpPr>
        <p:spPr>
          <a:xfrm>
            <a:off x="539999" y="4522236"/>
            <a:ext cx="4790891" cy="1038809"/>
          </a:xfrm>
        </p:spPr>
        <p:txBody>
          <a:bodyPr/>
          <a:lstStyle>
            <a:lvl1pPr>
              <a:lnSpc>
                <a:spcPct val="95000"/>
              </a:lnSpc>
              <a:defRPr sz="3200">
                <a:solidFill>
                  <a:schemeClr val="bg1"/>
                </a:solidFill>
              </a:defRPr>
            </a:lvl1pPr>
          </a:lstStyle>
          <a:p>
            <a:r>
              <a:rPr lang="en-US"/>
              <a:t>Click to edit Master title </a:t>
            </a:r>
            <a:r>
              <a:rPr lang="en-US" err="1"/>
              <a:t>stylehdbf</a:t>
            </a:r>
            <a:r>
              <a:rPr lang="en-US"/>
              <a:t> </a:t>
            </a:r>
            <a:r>
              <a:rPr lang="en-US" err="1"/>
              <a:t>lvjfdb</a:t>
            </a:r>
            <a:r>
              <a:rPr lang="en-US"/>
              <a:t> </a:t>
            </a:r>
          </a:p>
        </p:txBody>
      </p:sp>
      <p:sp>
        <p:nvSpPr>
          <p:cNvPr id="4" name="Date Placeholder 3">
            <a:extLst>
              <a:ext uri="{FF2B5EF4-FFF2-40B4-BE49-F238E27FC236}">
                <a16:creationId xmlns:a16="http://schemas.microsoft.com/office/drawing/2014/main" id="{EA156AD1-B453-8360-7502-114883DD677A}"/>
              </a:ext>
            </a:extLst>
          </p:cNvPr>
          <p:cNvSpPr>
            <a:spLocks noGrp="1"/>
          </p:cNvSpPr>
          <p:nvPr>
            <p:ph type="dt" sz="half" idx="10"/>
          </p:nvPr>
        </p:nvSpPr>
        <p:spPr/>
        <p:txBody>
          <a:bodyPr/>
          <a:lstStyle/>
          <a:p>
            <a:fld id="{FA45CC2A-C047-403B-A711-50D2740E114D}" type="datetime1">
              <a:rPr lang="en-US" smtClean="0"/>
              <a:t>2/3/2025</a:t>
            </a:fld>
            <a:endParaRPr lang="en-US"/>
          </a:p>
        </p:txBody>
      </p:sp>
      <p:sp>
        <p:nvSpPr>
          <p:cNvPr id="6" name="Slide Number Placeholder 5">
            <a:extLst>
              <a:ext uri="{FF2B5EF4-FFF2-40B4-BE49-F238E27FC236}">
                <a16:creationId xmlns:a16="http://schemas.microsoft.com/office/drawing/2014/main" id="{886594BB-63D8-FF1B-9EB5-A62136E9C115}"/>
              </a:ext>
            </a:extLst>
          </p:cNvPr>
          <p:cNvSpPr>
            <a:spLocks noGrp="1"/>
          </p:cNvSpPr>
          <p:nvPr>
            <p:ph type="sldNum" sz="quarter" idx="12"/>
          </p:nvPr>
        </p:nvSpPr>
        <p:spPr/>
        <p:txBody>
          <a:bodyPr/>
          <a:lstStyle/>
          <a:p>
            <a:fld id="{DE6D7075-E543-4054-B985-D39C0CC9CD8B}" type="slidenum">
              <a:rPr lang="en-US" smtClean="0"/>
              <a:t>‹#›</a:t>
            </a:fld>
            <a:endParaRPr lang="en-US"/>
          </a:p>
        </p:txBody>
      </p:sp>
      <p:sp>
        <p:nvSpPr>
          <p:cNvPr id="10" name="Text Placeholder 9">
            <a:extLst>
              <a:ext uri="{FF2B5EF4-FFF2-40B4-BE49-F238E27FC236}">
                <a16:creationId xmlns:a16="http://schemas.microsoft.com/office/drawing/2014/main" id="{33F4E69A-940A-CFA1-3906-CDC29DD8992B}"/>
              </a:ext>
            </a:extLst>
          </p:cNvPr>
          <p:cNvSpPr>
            <a:spLocks noGrp="1"/>
          </p:cNvSpPr>
          <p:nvPr>
            <p:ph type="body" sz="quarter" idx="14"/>
          </p:nvPr>
        </p:nvSpPr>
        <p:spPr>
          <a:xfrm>
            <a:off x="541338" y="5691188"/>
            <a:ext cx="4789552" cy="839787"/>
          </a:xfrm>
        </p:spPr>
        <p:txBody>
          <a:bodyPr/>
          <a:lstStyle>
            <a:lvl1pPr>
              <a:lnSpc>
                <a:spcPct val="120000"/>
              </a:lnSpc>
              <a:defRPr sz="1600">
                <a:solidFill>
                  <a:schemeClr val="bg1"/>
                </a:solidFill>
                <a:latin typeface="Work Sans SemiBold" pitchFamily="2" charset="0"/>
              </a:defRPr>
            </a:lvl1pPr>
          </a:lstStyle>
          <a:p>
            <a:pPr lvl="0"/>
            <a:r>
              <a:rPr lang="en-GB"/>
              <a:t>Click to edit Master text styles</a:t>
            </a:r>
          </a:p>
        </p:txBody>
      </p:sp>
      <p:sp>
        <p:nvSpPr>
          <p:cNvPr id="12" name="Text Placeholder 11">
            <a:extLst>
              <a:ext uri="{FF2B5EF4-FFF2-40B4-BE49-F238E27FC236}">
                <a16:creationId xmlns:a16="http://schemas.microsoft.com/office/drawing/2014/main" id="{F8AFC5F7-9185-0FAF-B941-6AD140579081}"/>
              </a:ext>
            </a:extLst>
          </p:cNvPr>
          <p:cNvSpPr>
            <a:spLocks noGrp="1"/>
          </p:cNvSpPr>
          <p:nvPr>
            <p:ph type="body" sz="quarter" idx="15"/>
          </p:nvPr>
        </p:nvSpPr>
        <p:spPr>
          <a:xfrm>
            <a:off x="8640763" y="1188000"/>
            <a:ext cx="3011487" cy="4761950"/>
          </a:xfrm>
        </p:spPr>
        <p:txBody>
          <a:bodyPr/>
          <a:lstStyle>
            <a:lvl1pPr>
              <a:defRPr>
                <a:solidFill>
                  <a:schemeClr val="accent3"/>
                </a:solidFill>
              </a:defRPr>
            </a:lvl1pPr>
            <a:lvl2pPr>
              <a:defRPr>
                <a:solidFill>
                  <a:schemeClr val="accent3"/>
                </a:solidFill>
              </a:defRPr>
            </a:lvl2pPr>
            <a:lvl3pPr>
              <a:defRPr>
                <a:solidFill>
                  <a:schemeClr val="accent3"/>
                </a:solidFill>
              </a:defRPr>
            </a:lvl3pPr>
            <a:lvl4pPr>
              <a:defRPr>
                <a:solidFill>
                  <a:schemeClr val="accent3"/>
                </a:solidFill>
              </a:defRPr>
            </a:lvl4pPr>
            <a:lvl5pPr>
              <a:defRPr>
                <a:solidFill>
                  <a:schemeClr val="accent3"/>
                </a:solidFill>
              </a:defRPr>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3005047981"/>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Two column - Text 1">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1C7DBF7-D5A4-8621-D56D-D1392B9F2200}"/>
              </a:ext>
            </a:extLst>
          </p:cNvPr>
          <p:cNvSpPr>
            <a:spLocks noGrp="1"/>
          </p:cNvSpPr>
          <p:nvPr>
            <p:ph type="title"/>
          </p:nvPr>
        </p:nvSpPr>
        <p:spPr>
          <a:xfrm>
            <a:off x="541338" y="828000"/>
            <a:ext cx="11109322" cy="1471119"/>
          </a:xfrm>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011AB51F-047C-1F4D-C471-8B8791484D4F}"/>
              </a:ext>
            </a:extLst>
          </p:cNvPr>
          <p:cNvSpPr>
            <a:spLocks noGrp="1"/>
          </p:cNvSpPr>
          <p:nvPr>
            <p:ph idx="1"/>
          </p:nvPr>
        </p:nvSpPr>
        <p:spPr>
          <a:xfrm>
            <a:off x="541336" y="2600326"/>
            <a:ext cx="4986000" cy="3348000"/>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EA156AD1-B453-8360-7502-114883DD677A}"/>
              </a:ext>
            </a:extLst>
          </p:cNvPr>
          <p:cNvSpPr>
            <a:spLocks noGrp="1"/>
          </p:cNvSpPr>
          <p:nvPr>
            <p:ph type="dt" sz="half" idx="10"/>
          </p:nvPr>
        </p:nvSpPr>
        <p:spPr/>
        <p:txBody>
          <a:bodyPr/>
          <a:lstStyle/>
          <a:p>
            <a:fld id="{FA45CC2A-C047-403B-A711-50D2740E114D}" type="datetime1">
              <a:rPr lang="en-US" smtClean="0"/>
              <a:t>2/3/2025</a:t>
            </a:fld>
            <a:endParaRPr lang="en-US"/>
          </a:p>
        </p:txBody>
      </p:sp>
      <p:sp>
        <p:nvSpPr>
          <p:cNvPr id="6" name="Slide Number Placeholder 5">
            <a:extLst>
              <a:ext uri="{FF2B5EF4-FFF2-40B4-BE49-F238E27FC236}">
                <a16:creationId xmlns:a16="http://schemas.microsoft.com/office/drawing/2014/main" id="{886594BB-63D8-FF1B-9EB5-A62136E9C115}"/>
              </a:ext>
            </a:extLst>
          </p:cNvPr>
          <p:cNvSpPr>
            <a:spLocks noGrp="1"/>
          </p:cNvSpPr>
          <p:nvPr>
            <p:ph type="sldNum" sz="quarter" idx="12"/>
          </p:nvPr>
        </p:nvSpPr>
        <p:spPr/>
        <p:txBody>
          <a:bodyPr/>
          <a:lstStyle/>
          <a:p>
            <a:fld id="{DE6D7075-E543-4054-B985-D39C0CC9CD8B}" type="slidenum">
              <a:rPr lang="en-US" smtClean="0"/>
              <a:t>‹#›</a:t>
            </a:fld>
            <a:endParaRPr lang="en-US"/>
          </a:p>
        </p:txBody>
      </p:sp>
      <p:sp>
        <p:nvSpPr>
          <p:cNvPr id="7" name="Content Placeholder 2">
            <a:extLst>
              <a:ext uri="{FF2B5EF4-FFF2-40B4-BE49-F238E27FC236}">
                <a16:creationId xmlns:a16="http://schemas.microsoft.com/office/drawing/2014/main" id="{6F9D2D82-2434-1307-97CC-CCE74802C60C}"/>
              </a:ext>
            </a:extLst>
          </p:cNvPr>
          <p:cNvSpPr>
            <a:spLocks noGrp="1"/>
          </p:cNvSpPr>
          <p:nvPr>
            <p:ph idx="13"/>
          </p:nvPr>
        </p:nvSpPr>
        <p:spPr>
          <a:xfrm>
            <a:off x="6666250" y="2601950"/>
            <a:ext cx="4986000" cy="3348000"/>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10" name="Text Placeholder 4">
            <a:extLst>
              <a:ext uri="{FF2B5EF4-FFF2-40B4-BE49-F238E27FC236}">
                <a16:creationId xmlns:a16="http://schemas.microsoft.com/office/drawing/2014/main" id="{77B41DBD-573C-B83E-4907-2D17E6F09A8C}"/>
              </a:ext>
            </a:extLst>
          </p:cNvPr>
          <p:cNvSpPr>
            <a:spLocks noGrp="1"/>
          </p:cNvSpPr>
          <p:nvPr>
            <p:ph type="body" sz="quarter" idx="15" hasCustomPrompt="1"/>
          </p:nvPr>
        </p:nvSpPr>
        <p:spPr>
          <a:xfrm>
            <a:off x="541338" y="503998"/>
            <a:ext cx="9342248" cy="254000"/>
          </a:xfrm>
        </p:spPr>
        <p:txBody>
          <a:bodyPr/>
          <a:lstStyle>
            <a:lvl1pPr>
              <a:defRPr cap="all" baseline="0">
                <a:solidFill>
                  <a:schemeClr val="accent3"/>
                </a:solidFill>
                <a:latin typeface="Work Sans SemiBold" pitchFamily="2" charset="0"/>
              </a:defRPr>
            </a:lvl1pPr>
          </a:lstStyle>
          <a:p>
            <a:pPr lvl="0"/>
            <a:r>
              <a:rPr lang="en-US"/>
              <a:t>Add optional header</a:t>
            </a:r>
          </a:p>
        </p:txBody>
      </p:sp>
    </p:spTree>
    <p:extLst>
      <p:ext uri="{BB962C8B-B14F-4D97-AF65-F5344CB8AC3E}">
        <p14:creationId xmlns:p14="http://schemas.microsoft.com/office/powerpoint/2010/main" val="1899230987"/>
      </p:ext>
    </p:extLst>
  </p:cSld>
  <p:clrMapOvr>
    <a:masterClrMapping/>
  </p:clrMapOvr>
  <p:extLst>
    <p:ext uri="{DCECCB84-F9BA-43D5-87BE-67443E8EF086}">
      <p15:sldGuideLst xmlns:p15="http://schemas.microsoft.com/office/powerpoint/2012/main">
        <p15:guide id="1" pos="3482">
          <p15:clr>
            <a:srgbClr val="FBAE40"/>
          </p15:clr>
        </p15:guide>
        <p15:guide id="2" pos="4199">
          <p15:clr>
            <a:srgbClr val="FBAE40"/>
          </p15:clr>
        </p15:guide>
      </p15:sldGuideLst>
    </p:ext>
  </p:extLst>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userDrawn="1">
  <p:cSld name="Two column - Text 2">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1C7DBF7-D5A4-8621-D56D-D1392B9F2200}"/>
              </a:ext>
            </a:extLst>
          </p:cNvPr>
          <p:cNvSpPr>
            <a:spLocks noGrp="1"/>
          </p:cNvSpPr>
          <p:nvPr>
            <p:ph type="title"/>
          </p:nvPr>
        </p:nvSpPr>
        <p:spPr>
          <a:xfrm>
            <a:off x="541338" y="828000"/>
            <a:ext cx="8332662" cy="1471119"/>
          </a:xfrm>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011AB51F-047C-1F4D-C471-8B8791484D4F}"/>
              </a:ext>
            </a:extLst>
          </p:cNvPr>
          <p:cNvSpPr>
            <a:spLocks noGrp="1"/>
          </p:cNvSpPr>
          <p:nvPr>
            <p:ph idx="1"/>
          </p:nvPr>
        </p:nvSpPr>
        <p:spPr>
          <a:xfrm>
            <a:off x="541337" y="2600326"/>
            <a:ext cx="3887999" cy="3348000"/>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EA156AD1-B453-8360-7502-114883DD677A}"/>
              </a:ext>
            </a:extLst>
          </p:cNvPr>
          <p:cNvSpPr>
            <a:spLocks noGrp="1"/>
          </p:cNvSpPr>
          <p:nvPr>
            <p:ph type="dt" sz="half" idx="10"/>
          </p:nvPr>
        </p:nvSpPr>
        <p:spPr/>
        <p:txBody>
          <a:bodyPr/>
          <a:lstStyle/>
          <a:p>
            <a:fld id="{FA45CC2A-C047-403B-A711-50D2740E114D}" type="datetime1">
              <a:rPr lang="en-US" smtClean="0"/>
              <a:t>2/3/2025</a:t>
            </a:fld>
            <a:endParaRPr lang="en-US"/>
          </a:p>
        </p:txBody>
      </p:sp>
      <p:sp>
        <p:nvSpPr>
          <p:cNvPr id="6" name="Slide Number Placeholder 5">
            <a:extLst>
              <a:ext uri="{FF2B5EF4-FFF2-40B4-BE49-F238E27FC236}">
                <a16:creationId xmlns:a16="http://schemas.microsoft.com/office/drawing/2014/main" id="{886594BB-63D8-FF1B-9EB5-A62136E9C115}"/>
              </a:ext>
            </a:extLst>
          </p:cNvPr>
          <p:cNvSpPr>
            <a:spLocks noGrp="1"/>
          </p:cNvSpPr>
          <p:nvPr>
            <p:ph type="sldNum" sz="quarter" idx="12"/>
          </p:nvPr>
        </p:nvSpPr>
        <p:spPr/>
        <p:txBody>
          <a:bodyPr/>
          <a:lstStyle/>
          <a:p>
            <a:fld id="{DE6D7075-E543-4054-B985-D39C0CC9CD8B}" type="slidenum">
              <a:rPr lang="en-US" smtClean="0"/>
              <a:t>‹#›</a:t>
            </a:fld>
            <a:endParaRPr lang="en-US"/>
          </a:p>
        </p:txBody>
      </p:sp>
      <p:sp>
        <p:nvSpPr>
          <p:cNvPr id="7" name="Content Placeholder 2">
            <a:extLst>
              <a:ext uri="{FF2B5EF4-FFF2-40B4-BE49-F238E27FC236}">
                <a16:creationId xmlns:a16="http://schemas.microsoft.com/office/drawing/2014/main" id="{6F9D2D82-2434-1307-97CC-CCE74802C60C}"/>
              </a:ext>
            </a:extLst>
          </p:cNvPr>
          <p:cNvSpPr>
            <a:spLocks noGrp="1"/>
          </p:cNvSpPr>
          <p:nvPr>
            <p:ph idx="13"/>
          </p:nvPr>
        </p:nvSpPr>
        <p:spPr>
          <a:xfrm>
            <a:off x="4986000" y="2601950"/>
            <a:ext cx="3888000" cy="3348000"/>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10" name="Text Placeholder 4">
            <a:extLst>
              <a:ext uri="{FF2B5EF4-FFF2-40B4-BE49-F238E27FC236}">
                <a16:creationId xmlns:a16="http://schemas.microsoft.com/office/drawing/2014/main" id="{77B41DBD-573C-B83E-4907-2D17E6F09A8C}"/>
              </a:ext>
            </a:extLst>
          </p:cNvPr>
          <p:cNvSpPr>
            <a:spLocks noGrp="1"/>
          </p:cNvSpPr>
          <p:nvPr>
            <p:ph type="body" sz="quarter" idx="15" hasCustomPrompt="1"/>
          </p:nvPr>
        </p:nvSpPr>
        <p:spPr>
          <a:xfrm>
            <a:off x="541338" y="503998"/>
            <a:ext cx="9342248" cy="254000"/>
          </a:xfrm>
        </p:spPr>
        <p:txBody>
          <a:bodyPr/>
          <a:lstStyle>
            <a:lvl1pPr>
              <a:defRPr cap="all" baseline="0">
                <a:solidFill>
                  <a:schemeClr val="accent3"/>
                </a:solidFill>
                <a:latin typeface="Work Sans SemiBold" pitchFamily="2" charset="0"/>
              </a:defRPr>
            </a:lvl1pPr>
          </a:lstStyle>
          <a:p>
            <a:pPr lvl="0"/>
            <a:r>
              <a:rPr lang="en-US"/>
              <a:t>Add optional header</a:t>
            </a:r>
          </a:p>
        </p:txBody>
      </p:sp>
    </p:spTree>
    <p:extLst>
      <p:ext uri="{BB962C8B-B14F-4D97-AF65-F5344CB8AC3E}">
        <p14:creationId xmlns:p14="http://schemas.microsoft.com/office/powerpoint/2010/main" val="1722472729"/>
      </p:ext>
    </p:extLst>
  </p:cSld>
  <p:clrMapOvr>
    <a:masterClrMapping/>
  </p:clrMapOvr>
  <p:extLst>
    <p:ext uri="{DCECCB84-F9BA-43D5-87BE-67443E8EF086}">
      <p15:sldGuideLst xmlns:p15="http://schemas.microsoft.com/office/powerpoint/2012/main">
        <p15:guide id="1" pos="2791">
          <p15:clr>
            <a:srgbClr val="FBAE40"/>
          </p15:clr>
        </p15:guide>
        <p15:guide id="2" pos="3140">
          <p15:clr>
            <a:srgbClr val="FBAE40"/>
          </p15:clr>
        </p15:guide>
      </p15:sldGuideLst>
    </p:ext>
  </p:extLst>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userDrawn="1">
  <p:cSld name="Two column - Char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1C7DBF7-D5A4-8621-D56D-D1392B9F2200}"/>
              </a:ext>
            </a:extLst>
          </p:cNvPr>
          <p:cNvSpPr>
            <a:spLocks noGrp="1"/>
          </p:cNvSpPr>
          <p:nvPr>
            <p:ph type="title"/>
          </p:nvPr>
        </p:nvSpPr>
        <p:spPr>
          <a:xfrm>
            <a:off x="541338" y="828000"/>
            <a:ext cx="8332662" cy="1471119"/>
          </a:xfrm>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011AB51F-047C-1F4D-C471-8B8791484D4F}"/>
              </a:ext>
            </a:extLst>
          </p:cNvPr>
          <p:cNvSpPr>
            <a:spLocks noGrp="1"/>
          </p:cNvSpPr>
          <p:nvPr>
            <p:ph idx="1"/>
          </p:nvPr>
        </p:nvSpPr>
        <p:spPr>
          <a:xfrm>
            <a:off x="541337" y="2600326"/>
            <a:ext cx="3887999" cy="3348000"/>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EA156AD1-B453-8360-7502-114883DD677A}"/>
              </a:ext>
            </a:extLst>
          </p:cNvPr>
          <p:cNvSpPr>
            <a:spLocks noGrp="1"/>
          </p:cNvSpPr>
          <p:nvPr>
            <p:ph type="dt" sz="half" idx="10"/>
          </p:nvPr>
        </p:nvSpPr>
        <p:spPr/>
        <p:txBody>
          <a:bodyPr/>
          <a:lstStyle/>
          <a:p>
            <a:fld id="{FA45CC2A-C047-403B-A711-50D2740E114D}" type="datetime1">
              <a:rPr lang="en-US" smtClean="0"/>
              <a:t>2/3/2025</a:t>
            </a:fld>
            <a:endParaRPr lang="en-US"/>
          </a:p>
        </p:txBody>
      </p:sp>
      <p:sp>
        <p:nvSpPr>
          <p:cNvPr id="6" name="Slide Number Placeholder 5">
            <a:extLst>
              <a:ext uri="{FF2B5EF4-FFF2-40B4-BE49-F238E27FC236}">
                <a16:creationId xmlns:a16="http://schemas.microsoft.com/office/drawing/2014/main" id="{886594BB-63D8-FF1B-9EB5-A62136E9C115}"/>
              </a:ext>
            </a:extLst>
          </p:cNvPr>
          <p:cNvSpPr>
            <a:spLocks noGrp="1"/>
          </p:cNvSpPr>
          <p:nvPr>
            <p:ph type="sldNum" sz="quarter" idx="12"/>
          </p:nvPr>
        </p:nvSpPr>
        <p:spPr/>
        <p:txBody>
          <a:bodyPr/>
          <a:lstStyle/>
          <a:p>
            <a:fld id="{DE6D7075-E543-4054-B985-D39C0CC9CD8B}" type="slidenum">
              <a:rPr lang="en-US" smtClean="0"/>
              <a:t>‹#›</a:t>
            </a:fld>
            <a:endParaRPr lang="en-US"/>
          </a:p>
        </p:txBody>
      </p:sp>
      <p:sp>
        <p:nvSpPr>
          <p:cNvPr id="10" name="Text Placeholder 4">
            <a:extLst>
              <a:ext uri="{FF2B5EF4-FFF2-40B4-BE49-F238E27FC236}">
                <a16:creationId xmlns:a16="http://schemas.microsoft.com/office/drawing/2014/main" id="{77B41DBD-573C-B83E-4907-2D17E6F09A8C}"/>
              </a:ext>
            </a:extLst>
          </p:cNvPr>
          <p:cNvSpPr>
            <a:spLocks noGrp="1"/>
          </p:cNvSpPr>
          <p:nvPr>
            <p:ph type="body" sz="quarter" idx="15" hasCustomPrompt="1"/>
          </p:nvPr>
        </p:nvSpPr>
        <p:spPr>
          <a:xfrm>
            <a:off x="541338" y="503998"/>
            <a:ext cx="9342248" cy="254000"/>
          </a:xfrm>
        </p:spPr>
        <p:txBody>
          <a:bodyPr/>
          <a:lstStyle>
            <a:lvl1pPr>
              <a:defRPr cap="all" baseline="0">
                <a:solidFill>
                  <a:schemeClr val="accent3"/>
                </a:solidFill>
                <a:latin typeface="Work Sans SemiBold" pitchFamily="2" charset="0"/>
              </a:defRPr>
            </a:lvl1pPr>
          </a:lstStyle>
          <a:p>
            <a:pPr lvl="0"/>
            <a:r>
              <a:rPr lang="en-US"/>
              <a:t>Add optional header</a:t>
            </a:r>
          </a:p>
        </p:txBody>
      </p:sp>
      <p:sp>
        <p:nvSpPr>
          <p:cNvPr id="8" name="Chart Placeholder 7">
            <a:extLst>
              <a:ext uri="{FF2B5EF4-FFF2-40B4-BE49-F238E27FC236}">
                <a16:creationId xmlns:a16="http://schemas.microsoft.com/office/drawing/2014/main" id="{A92D2150-2F02-BD9D-FF9E-CDA0FAF15A76}"/>
              </a:ext>
            </a:extLst>
          </p:cNvPr>
          <p:cNvSpPr>
            <a:spLocks noGrp="1"/>
          </p:cNvSpPr>
          <p:nvPr>
            <p:ph type="chart" sz="quarter" idx="16"/>
          </p:nvPr>
        </p:nvSpPr>
        <p:spPr>
          <a:xfrm>
            <a:off x="4984750" y="2600325"/>
            <a:ext cx="6665913" cy="3348038"/>
          </a:xfrm>
        </p:spPr>
        <p:txBody>
          <a:bodyPr/>
          <a:lstStyle/>
          <a:p>
            <a:r>
              <a:rPr lang="en-GB"/>
              <a:t>Click icon to add chart</a:t>
            </a:r>
          </a:p>
        </p:txBody>
      </p:sp>
    </p:spTree>
    <p:extLst>
      <p:ext uri="{BB962C8B-B14F-4D97-AF65-F5344CB8AC3E}">
        <p14:creationId xmlns:p14="http://schemas.microsoft.com/office/powerpoint/2010/main" val="2652708389"/>
      </p:ext>
    </p:extLst>
  </p:cSld>
  <p:clrMapOvr>
    <a:masterClrMapping/>
  </p:clrMapOvr>
  <p:extLst>
    <p:ext uri="{DCECCB84-F9BA-43D5-87BE-67443E8EF086}">
      <p15:sldGuideLst xmlns:p15="http://schemas.microsoft.com/office/powerpoint/2012/main">
        <p15:guide id="1" pos="2791">
          <p15:clr>
            <a:srgbClr val="FBAE40"/>
          </p15:clr>
        </p15:guide>
        <p15:guide id="2" pos="3140">
          <p15:clr>
            <a:srgbClr val="FBAE40"/>
          </p15:clr>
        </p15:guide>
      </p15:sldGuideLst>
    </p:ext>
  </p:extLst>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userDrawn="1">
  <p:cSld name="One column -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1C7DBF7-D5A4-8621-D56D-D1392B9F2200}"/>
              </a:ext>
            </a:extLst>
          </p:cNvPr>
          <p:cNvSpPr>
            <a:spLocks noGrp="1"/>
          </p:cNvSpPr>
          <p:nvPr>
            <p:ph type="title"/>
          </p:nvPr>
        </p:nvSpPr>
        <p:spPr>
          <a:xfrm>
            <a:off x="541338" y="828000"/>
            <a:ext cx="8332662" cy="1471119"/>
          </a:xfrm>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011AB51F-047C-1F4D-C471-8B8791484D4F}"/>
              </a:ext>
            </a:extLst>
          </p:cNvPr>
          <p:cNvSpPr>
            <a:spLocks noGrp="1"/>
          </p:cNvSpPr>
          <p:nvPr>
            <p:ph idx="1"/>
          </p:nvPr>
        </p:nvSpPr>
        <p:spPr>
          <a:xfrm>
            <a:off x="541337" y="2600326"/>
            <a:ext cx="11110970" cy="3348000"/>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EA156AD1-B453-8360-7502-114883DD677A}"/>
              </a:ext>
            </a:extLst>
          </p:cNvPr>
          <p:cNvSpPr>
            <a:spLocks noGrp="1"/>
          </p:cNvSpPr>
          <p:nvPr>
            <p:ph type="dt" sz="half" idx="10"/>
          </p:nvPr>
        </p:nvSpPr>
        <p:spPr/>
        <p:txBody>
          <a:bodyPr/>
          <a:lstStyle/>
          <a:p>
            <a:fld id="{FA45CC2A-C047-403B-A711-50D2740E114D}" type="datetime1">
              <a:rPr lang="en-US" smtClean="0"/>
              <a:t>2/3/2025</a:t>
            </a:fld>
            <a:endParaRPr lang="en-US"/>
          </a:p>
        </p:txBody>
      </p:sp>
      <p:sp>
        <p:nvSpPr>
          <p:cNvPr id="6" name="Slide Number Placeholder 5">
            <a:extLst>
              <a:ext uri="{FF2B5EF4-FFF2-40B4-BE49-F238E27FC236}">
                <a16:creationId xmlns:a16="http://schemas.microsoft.com/office/drawing/2014/main" id="{886594BB-63D8-FF1B-9EB5-A62136E9C115}"/>
              </a:ext>
            </a:extLst>
          </p:cNvPr>
          <p:cNvSpPr>
            <a:spLocks noGrp="1"/>
          </p:cNvSpPr>
          <p:nvPr>
            <p:ph type="sldNum" sz="quarter" idx="12"/>
          </p:nvPr>
        </p:nvSpPr>
        <p:spPr/>
        <p:txBody>
          <a:bodyPr/>
          <a:lstStyle/>
          <a:p>
            <a:fld id="{DE6D7075-E543-4054-B985-D39C0CC9CD8B}" type="slidenum">
              <a:rPr lang="en-US" smtClean="0"/>
              <a:t>‹#›</a:t>
            </a:fld>
            <a:endParaRPr lang="en-US"/>
          </a:p>
        </p:txBody>
      </p:sp>
      <p:sp>
        <p:nvSpPr>
          <p:cNvPr id="10" name="Text Placeholder 4">
            <a:extLst>
              <a:ext uri="{FF2B5EF4-FFF2-40B4-BE49-F238E27FC236}">
                <a16:creationId xmlns:a16="http://schemas.microsoft.com/office/drawing/2014/main" id="{77B41DBD-573C-B83E-4907-2D17E6F09A8C}"/>
              </a:ext>
            </a:extLst>
          </p:cNvPr>
          <p:cNvSpPr>
            <a:spLocks noGrp="1"/>
          </p:cNvSpPr>
          <p:nvPr>
            <p:ph type="body" sz="quarter" idx="15" hasCustomPrompt="1"/>
          </p:nvPr>
        </p:nvSpPr>
        <p:spPr>
          <a:xfrm>
            <a:off x="541338" y="503998"/>
            <a:ext cx="9342248" cy="254000"/>
          </a:xfrm>
        </p:spPr>
        <p:txBody>
          <a:bodyPr/>
          <a:lstStyle>
            <a:lvl1pPr>
              <a:defRPr cap="all" baseline="0">
                <a:solidFill>
                  <a:schemeClr val="accent3"/>
                </a:solidFill>
                <a:latin typeface="Work Sans SemiBold" pitchFamily="2" charset="0"/>
              </a:defRPr>
            </a:lvl1pPr>
          </a:lstStyle>
          <a:p>
            <a:pPr lvl="0"/>
            <a:r>
              <a:rPr lang="en-US"/>
              <a:t>Add optional header</a:t>
            </a:r>
          </a:p>
        </p:txBody>
      </p:sp>
    </p:spTree>
    <p:extLst>
      <p:ext uri="{BB962C8B-B14F-4D97-AF65-F5344CB8AC3E}">
        <p14:creationId xmlns:p14="http://schemas.microsoft.com/office/powerpoint/2010/main" val="849599165"/>
      </p:ext>
    </p:extLst>
  </p:cSld>
  <p:clrMapOvr>
    <a:masterClrMapping/>
  </p:clrMapOvr>
  <p:extLst>
    <p:ext uri="{DCECCB84-F9BA-43D5-87BE-67443E8EF086}">
      <p15:sldGuideLst xmlns:p15="http://schemas.microsoft.com/office/powerpoint/2012/main">
        <p15:guide id="1" pos="2791">
          <p15:clr>
            <a:srgbClr val="FBAE40"/>
          </p15:clr>
        </p15:guide>
        <p15:guide id="2" pos="3140">
          <p15:clr>
            <a:srgbClr val="FBAE40"/>
          </p15:clr>
        </p15:guide>
      </p15:sldGuideLst>
    </p:ext>
  </p:extLst>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userDrawn="1">
  <p:cSld name="One column - Char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1C7DBF7-D5A4-8621-D56D-D1392B9F2200}"/>
              </a:ext>
            </a:extLst>
          </p:cNvPr>
          <p:cNvSpPr>
            <a:spLocks noGrp="1"/>
          </p:cNvSpPr>
          <p:nvPr>
            <p:ph type="title"/>
          </p:nvPr>
        </p:nvSpPr>
        <p:spPr>
          <a:xfrm>
            <a:off x="541338" y="828000"/>
            <a:ext cx="8332662" cy="1471119"/>
          </a:xfrm>
        </p:spPr>
        <p:txBody>
          <a:bodyPr/>
          <a:lstStyle/>
          <a:p>
            <a:r>
              <a:rPr lang="en-GB"/>
              <a:t>Click to edit Master title style</a:t>
            </a:r>
            <a:endParaRPr lang="en-US"/>
          </a:p>
        </p:txBody>
      </p:sp>
      <p:sp>
        <p:nvSpPr>
          <p:cNvPr id="4" name="Date Placeholder 3">
            <a:extLst>
              <a:ext uri="{FF2B5EF4-FFF2-40B4-BE49-F238E27FC236}">
                <a16:creationId xmlns:a16="http://schemas.microsoft.com/office/drawing/2014/main" id="{EA156AD1-B453-8360-7502-114883DD677A}"/>
              </a:ext>
            </a:extLst>
          </p:cNvPr>
          <p:cNvSpPr>
            <a:spLocks noGrp="1"/>
          </p:cNvSpPr>
          <p:nvPr>
            <p:ph type="dt" sz="half" idx="10"/>
          </p:nvPr>
        </p:nvSpPr>
        <p:spPr/>
        <p:txBody>
          <a:bodyPr/>
          <a:lstStyle/>
          <a:p>
            <a:fld id="{FA45CC2A-C047-403B-A711-50D2740E114D}" type="datetime1">
              <a:rPr lang="en-US" smtClean="0"/>
              <a:t>2/3/2025</a:t>
            </a:fld>
            <a:endParaRPr lang="en-US"/>
          </a:p>
        </p:txBody>
      </p:sp>
      <p:sp>
        <p:nvSpPr>
          <p:cNvPr id="6" name="Slide Number Placeholder 5">
            <a:extLst>
              <a:ext uri="{FF2B5EF4-FFF2-40B4-BE49-F238E27FC236}">
                <a16:creationId xmlns:a16="http://schemas.microsoft.com/office/drawing/2014/main" id="{886594BB-63D8-FF1B-9EB5-A62136E9C115}"/>
              </a:ext>
            </a:extLst>
          </p:cNvPr>
          <p:cNvSpPr>
            <a:spLocks noGrp="1"/>
          </p:cNvSpPr>
          <p:nvPr>
            <p:ph type="sldNum" sz="quarter" idx="12"/>
          </p:nvPr>
        </p:nvSpPr>
        <p:spPr/>
        <p:txBody>
          <a:bodyPr/>
          <a:lstStyle/>
          <a:p>
            <a:fld id="{DE6D7075-E543-4054-B985-D39C0CC9CD8B}" type="slidenum">
              <a:rPr lang="en-US" smtClean="0"/>
              <a:t>‹#›</a:t>
            </a:fld>
            <a:endParaRPr lang="en-US"/>
          </a:p>
        </p:txBody>
      </p:sp>
      <p:sp>
        <p:nvSpPr>
          <p:cNvPr id="10" name="Text Placeholder 4">
            <a:extLst>
              <a:ext uri="{FF2B5EF4-FFF2-40B4-BE49-F238E27FC236}">
                <a16:creationId xmlns:a16="http://schemas.microsoft.com/office/drawing/2014/main" id="{77B41DBD-573C-B83E-4907-2D17E6F09A8C}"/>
              </a:ext>
            </a:extLst>
          </p:cNvPr>
          <p:cNvSpPr>
            <a:spLocks noGrp="1"/>
          </p:cNvSpPr>
          <p:nvPr>
            <p:ph type="body" sz="quarter" idx="15" hasCustomPrompt="1"/>
          </p:nvPr>
        </p:nvSpPr>
        <p:spPr>
          <a:xfrm>
            <a:off x="541338" y="503998"/>
            <a:ext cx="9342248" cy="254000"/>
          </a:xfrm>
        </p:spPr>
        <p:txBody>
          <a:bodyPr/>
          <a:lstStyle>
            <a:lvl1pPr>
              <a:defRPr cap="all" baseline="0">
                <a:solidFill>
                  <a:schemeClr val="accent3"/>
                </a:solidFill>
                <a:latin typeface="Work Sans SemiBold" pitchFamily="2" charset="0"/>
              </a:defRPr>
            </a:lvl1pPr>
          </a:lstStyle>
          <a:p>
            <a:pPr lvl="0"/>
            <a:r>
              <a:rPr lang="en-US"/>
              <a:t>Add optional header</a:t>
            </a:r>
          </a:p>
        </p:txBody>
      </p:sp>
      <p:sp>
        <p:nvSpPr>
          <p:cNvPr id="8" name="Chart Placeholder 7">
            <a:extLst>
              <a:ext uri="{FF2B5EF4-FFF2-40B4-BE49-F238E27FC236}">
                <a16:creationId xmlns:a16="http://schemas.microsoft.com/office/drawing/2014/main" id="{A92D2150-2F02-BD9D-FF9E-CDA0FAF15A76}"/>
              </a:ext>
            </a:extLst>
          </p:cNvPr>
          <p:cNvSpPr>
            <a:spLocks noGrp="1"/>
          </p:cNvSpPr>
          <p:nvPr>
            <p:ph type="chart" sz="quarter" idx="16"/>
          </p:nvPr>
        </p:nvSpPr>
        <p:spPr>
          <a:xfrm>
            <a:off x="541338" y="2600325"/>
            <a:ext cx="11109325" cy="3348038"/>
          </a:xfrm>
        </p:spPr>
        <p:txBody>
          <a:bodyPr/>
          <a:lstStyle/>
          <a:p>
            <a:r>
              <a:rPr lang="en-GB"/>
              <a:t>Click icon to add chart</a:t>
            </a:r>
          </a:p>
        </p:txBody>
      </p:sp>
    </p:spTree>
    <p:extLst>
      <p:ext uri="{BB962C8B-B14F-4D97-AF65-F5344CB8AC3E}">
        <p14:creationId xmlns:p14="http://schemas.microsoft.com/office/powerpoint/2010/main" val="4232428872"/>
      </p:ext>
    </p:extLst>
  </p:cSld>
  <p:clrMapOvr>
    <a:masterClrMapping/>
  </p:clrMapOvr>
  <p:extLst>
    <p:ext uri="{DCECCB84-F9BA-43D5-87BE-67443E8EF086}">
      <p15:sldGuideLst xmlns:p15="http://schemas.microsoft.com/office/powerpoint/2012/main">
        <p15:guide id="1" pos="2791">
          <p15:clr>
            <a:srgbClr val="FBAE40"/>
          </p15:clr>
        </p15:guide>
        <p15:guide id="2" pos="3140">
          <p15:clr>
            <a:srgbClr val="FBAE40"/>
          </p15:clr>
        </p15:guide>
      </p15:sldGuideLst>
    </p:ext>
  </p:extLst>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userDrawn="1">
  <p:cSld name="Two column - Picture 1">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1C7DBF7-D5A4-8621-D56D-D1392B9F2200}"/>
              </a:ext>
            </a:extLst>
          </p:cNvPr>
          <p:cNvSpPr>
            <a:spLocks noGrp="1"/>
          </p:cNvSpPr>
          <p:nvPr>
            <p:ph type="title"/>
          </p:nvPr>
        </p:nvSpPr>
        <p:spPr>
          <a:xfrm>
            <a:off x="3348000" y="828000"/>
            <a:ext cx="8302660" cy="1471119"/>
          </a:xfrm>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011AB51F-047C-1F4D-C471-8B8791484D4F}"/>
              </a:ext>
            </a:extLst>
          </p:cNvPr>
          <p:cNvSpPr>
            <a:spLocks noGrp="1"/>
          </p:cNvSpPr>
          <p:nvPr>
            <p:ph idx="1"/>
          </p:nvPr>
        </p:nvSpPr>
        <p:spPr>
          <a:xfrm>
            <a:off x="3348000" y="2600326"/>
            <a:ext cx="3888000" cy="3348000"/>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EA156AD1-B453-8360-7502-114883DD677A}"/>
              </a:ext>
            </a:extLst>
          </p:cNvPr>
          <p:cNvSpPr>
            <a:spLocks noGrp="1"/>
          </p:cNvSpPr>
          <p:nvPr>
            <p:ph type="dt" sz="half" idx="10"/>
          </p:nvPr>
        </p:nvSpPr>
        <p:spPr/>
        <p:txBody>
          <a:bodyPr/>
          <a:lstStyle/>
          <a:p>
            <a:fld id="{FA45CC2A-C047-403B-A711-50D2740E114D}" type="datetime1">
              <a:rPr lang="en-US" smtClean="0"/>
              <a:t>2/3/2025</a:t>
            </a:fld>
            <a:endParaRPr lang="en-US"/>
          </a:p>
        </p:txBody>
      </p:sp>
      <p:sp>
        <p:nvSpPr>
          <p:cNvPr id="6" name="Slide Number Placeholder 5">
            <a:extLst>
              <a:ext uri="{FF2B5EF4-FFF2-40B4-BE49-F238E27FC236}">
                <a16:creationId xmlns:a16="http://schemas.microsoft.com/office/drawing/2014/main" id="{886594BB-63D8-FF1B-9EB5-A62136E9C115}"/>
              </a:ext>
            </a:extLst>
          </p:cNvPr>
          <p:cNvSpPr>
            <a:spLocks noGrp="1"/>
          </p:cNvSpPr>
          <p:nvPr>
            <p:ph type="sldNum" sz="quarter" idx="12"/>
          </p:nvPr>
        </p:nvSpPr>
        <p:spPr/>
        <p:txBody>
          <a:bodyPr/>
          <a:lstStyle/>
          <a:p>
            <a:fld id="{DE6D7075-E543-4054-B985-D39C0CC9CD8B}" type="slidenum">
              <a:rPr lang="en-US" smtClean="0"/>
              <a:t>‹#›</a:t>
            </a:fld>
            <a:endParaRPr lang="en-US"/>
          </a:p>
        </p:txBody>
      </p:sp>
      <p:sp>
        <p:nvSpPr>
          <p:cNvPr id="7" name="Content Placeholder 2">
            <a:extLst>
              <a:ext uri="{FF2B5EF4-FFF2-40B4-BE49-F238E27FC236}">
                <a16:creationId xmlns:a16="http://schemas.microsoft.com/office/drawing/2014/main" id="{6F9D2D82-2434-1307-97CC-CCE74802C60C}"/>
              </a:ext>
            </a:extLst>
          </p:cNvPr>
          <p:cNvSpPr>
            <a:spLocks noGrp="1"/>
          </p:cNvSpPr>
          <p:nvPr>
            <p:ph idx="13"/>
          </p:nvPr>
        </p:nvSpPr>
        <p:spPr>
          <a:xfrm>
            <a:off x="7764250" y="2601950"/>
            <a:ext cx="3888000" cy="3348000"/>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9" name="Picture Placeholder 8">
            <a:extLst>
              <a:ext uri="{FF2B5EF4-FFF2-40B4-BE49-F238E27FC236}">
                <a16:creationId xmlns:a16="http://schemas.microsoft.com/office/drawing/2014/main" id="{D45AA416-E526-F19F-5082-C2BEFEFF15E8}"/>
              </a:ext>
            </a:extLst>
          </p:cNvPr>
          <p:cNvSpPr>
            <a:spLocks noGrp="1"/>
          </p:cNvSpPr>
          <p:nvPr>
            <p:ph type="pic" sz="quarter" idx="14"/>
          </p:nvPr>
        </p:nvSpPr>
        <p:spPr>
          <a:xfrm>
            <a:off x="0" y="0"/>
            <a:ext cx="2772000" cy="6858000"/>
          </a:xfrm>
          <a:solidFill>
            <a:schemeClr val="bg1">
              <a:lumMod val="85000"/>
            </a:schemeClr>
          </a:solidFill>
        </p:spPr>
        <p:txBody>
          <a:bodyPr/>
          <a:lstStyle/>
          <a:p>
            <a:r>
              <a:rPr lang="en-GB"/>
              <a:t>Click icon to add picture</a:t>
            </a:r>
          </a:p>
        </p:txBody>
      </p:sp>
      <p:sp>
        <p:nvSpPr>
          <p:cNvPr id="10" name="Text Placeholder 4">
            <a:extLst>
              <a:ext uri="{FF2B5EF4-FFF2-40B4-BE49-F238E27FC236}">
                <a16:creationId xmlns:a16="http://schemas.microsoft.com/office/drawing/2014/main" id="{77B41DBD-573C-B83E-4907-2D17E6F09A8C}"/>
              </a:ext>
            </a:extLst>
          </p:cNvPr>
          <p:cNvSpPr>
            <a:spLocks noGrp="1"/>
          </p:cNvSpPr>
          <p:nvPr>
            <p:ph type="body" sz="quarter" idx="15" hasCustomPrompt="1"/>
          </p:nvPr>
        </p:nvSpPr>
        <p:spPr>
          <a:xfrm>
            <a:off x="3348000" y="503998"/>
            <a:ext cx="6535586" cy="254000"/>
          </a:xfrm>
        </p:spPr>
        <p:txBody>
          <a:bodyPr/>
          <a:lstStyle>
            <a:lvl1pPr>
              <a:defRPr cap="all" baseline="0">
                <a:solidFill>
                  <a:schemeClr val="accent3"/>
                </a:solidFill>
                <a:latin typeface="Work Sans SemiBold" pitchFamily="2" charset="0"/>
              </a:defRPr>
            </a:lvl1pPr>
          </a:lstStyle>
          <a:p>
            <a:pPr lvl="0"/>
            <a:r>
              <a:rPr lang="en-US"/>
              <a:t>Add optional header</a:t>
            </a:r>
          </a:p>
        </p:txBody>
      </p:sp>
    </p:spTree>
    <p:extLst>
      <p:ext uri="{BB962C8B-B14F-4D97-AF65-F5344CB8AC3E}">
        <p14:creationId xmlns:p14="http://schemas.microsoft.com/office/powerpoint/2010/main" val="3645792417"/>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userDrawn="1">
  <p:cSld name="Two column - Picture 2">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1C7DBF7-D5A4-8621-D56D-D1392B9F2200}"/>
              </a:ext>
            </a:extLst>
          </p:cNvPr>
          <p:cNvSpPr>
            <a:spLocks noGrp="1"/>
          </p:cNvSpPr>
          <p:nvPr>
            <p:ph type="title"/>
          </p:nvPr>
        </p:nvSpPr>
        <p:spPr>
          <a:xfrm>
            <a:off x="5544000" y="828000"/>
            <a:ext cx="6108250" cy="1471119"/>
          </a:xfrm>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011AB51F-047C-1F4D-C471-8B8791484D4F}"/>
              </a:ext>
            </a:extLst>
          </p:cNvPr>
          <p:cNvSpPr>
            <a:spLocks noGrp="1"/>
          </p:cNvSpPr>
          <p:nvPr>
            <p:ph idx="1"/>
          </p:nvPr>
        </p:nvSpPr>
        <p:spPr>
          <a:xfrm>
            <a:off x="5543998" y="2600326"/>
            <a:ext cx="6108251" cy="3348000"/>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EA156AD1-B453-8360-7502-114883DD677A}"/>
              </a:ext>
            </a:extLst>
          </p:cNvPr>
          <p:cNvSpPr>
            <a:spLocks noGrp="1"/>
          </p:cNvSpPr>
          <p:nvPr>
            <p:ph type="dt" sz="half" idx="10"/>
          </p:nvPr>
        </p:nvSpPr>
        <p:spPr/>
        <p:txBody>
          <a:bodyPr/>
          <a:lstStyle/>
          <a:p>
            <a:fld id="{FA45CC2A-C047-403B-A711-50D2740E114D}" type="datetime1">
              <a:rPr lang="en-US" smtClean="0"/>
              <a:t>2/3/2025</a:t>
            </a:fld>
            <a:endParaRPr lang="en-US"/>
          </a:p>
        </p:txBody>
      </p:sp>
      <p:sp>
        <p:nvSpPr>
          <p:cNvPr id="6" name="Slide Number Placeholder 5">
            <a:extLst>
              <a:ext uri="{FF2B5EF4-FFF2-40B4-BE49-F238E27FC236}">
                <a16:creationId xmlns:a16="http://schemas.microsoft.com/office/drawing/2014/main" id="{886594BB-63D8-FF1B-9EB5-A62136E9C115}"/>
              </a:ext>
            </a:extLst>
          </p:cNvPr>
          <p:cNvSpPr>
            <a:spLocks noGrp="1"/>
          </p:cNvSpPr>
          <p:nvPr>
            <p:ph type="sldNum" sz="quarter" idx="12"/>
          </p:nvPr>
        </p:nvSpPr>
        <p:spPr/>
        <p:txBody>
          <a:bodyPr/>
          <a:lstStyle/>
          <a:p>
            <a:fld id="{DE6D7075-E543-4054-B985-D39C0CC9CD8B}" type="slidenum">
              <a:rPr lang="en-US" smtClean="0"/>
              <a:t>‹#›</a:t>
            </a:fld>
            <a:endParaRPr lang="en-US"/>
          </a:p>
        </p:txBody>
      </p:sp>
      <p:sp>
        <p:nvSpPr>
          <p:cNvPr id="9" name="Picture Placeholder 8">
            <a:extLst>
              <a:ext uri="{FF2B5EF4-FFF2-40B4-BE49-F238E27FC236}">
                <a16:creationId xmlns:a16="http://schemas.microsoft.com/office/drawing/2014/main" id="{D45AA416-E526-F19F-5082-C2BEFEFF15E8}"/>
              </a:ext>
            </a:extLst>
          </p:cNvPr>
          <p:cNvSpPr>
            <a:spLocks noGrp="1"/>
          </p:cNvSpPr>
          <p:nvPr>
            <p:ph type="pic" sz="quarter" idx="14"/>
          </p:nvPr>
        </p:nvSpPr>
        <p:spPr>
          <a:xfrm>
            <a:off x="0" y="0"/>
            <a:ext cx="4986000" cy="6858000"/>
          </a:xfrm>
          <a:solidFill>
            <a:schemeClr val="bg1">
              <a:lumMod val="85000"/>
            </a:schemeClr>
          </a:solidFill>
        </p:spPr>
        <p:txBody>
          <a:bodyPr/>
          <a:lstStyle/>
          <a:p>
            <a:r>
              <a:rPr lang="en-GB"/>
              <a:t>Click icon to add picture</a:t>
            </a:r>
          </a:p>
        </p:txBody>
      </p:sp>
      <p:sp>
        <p:nvSpPr>
          <p:cNvPr id="10" name="Text Placeholder 4">
            <a:extLst>
              <a:ext uri="{FF2B5EF4-FFF2-40B4-BE49-F238E27FC236}">
                <a16:creationId xmlns:a16="http://schemas.microsoft.com/office/drawing/2014/main" id="{77B41DBD-573C-B83E-4907-2D17E6F09A8C}"/>
              </a:ext>
            </a:extLst>
          </p:cNvPr>
          <p:cNvSpPr>
            <a:spLocks noGrp="1"/>
          </p:cNvSpPr>
          <p:nvPr>
            <p:ph type="body" sz="quarter" idx="15" hasCustomPrompt="1"/>
          </p:nvPr>
        </p:nvSpPr>
        <p:spPr>
          <a:xfrm>
            <a:off x="5543550" y="503998"/>
            <a:ext cx="4340035" cy="254000"/>
          </a:xfrm>
        </p:spPr>
        <p:txBody>
          <a:bodyPr/>
          <a:lstStyle>
            <a:lvl1pPr>
              <a:defRPr cap="all" baseline="0">
                <a:solidFill>
                  <a:schemeClr val="accent3"/>
                </a:solidFill>
                <a:latin typeface="Work Sans SemiBold" pitchFamily="2" charset="0"/>
              </a:defRPr>
            </a:lvl1pPr>
          </a:lstStyle>
          <a:p>
            <a:pPr lvl="0"/>
            <a:r>
              <a:rPr lang="en-US"/>
              <a:t>Add optional header</a:t>
            </a:r>
          </a:p>
        </p:txBody>
      </p:sp>
    </p:spTree>
    <p:extLst>
      <p:ext uri="{BB962C8B-B14F-4D97-AF65-F5344CB8AC3E}">
        <p14:creationId xmlns:p14="http://schemas.microsoft.com/office/powerpoint/2010/main" val="2198699221"/>
      </p:ext>
    </p:extLst>
  </p:cSld>
  <p:clrMapOvr>
    <a:masterClrMapping/>
  </p:clrMapOvr>
  <p:extLst>
    <p:ext uri="{DCECCB84-F9BA-43D5-87BE-67443E8EF086}">
      <p15:sldGuideLst xmlns:p15="http://schemas.microsoft.com/office/powerpoint/2012/main">
        <p15:guide id="1" pos="3492">
          <p15:clr>
            <a:srgbClr val="FBAE40"/>
          </p15:clr>
        </p15:guide>
      </p15:sldGuideLst>
    </p:ext>
  </p:extLst>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userDrawn="1">
  <p:cSld name="One column - Picture 3">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1C7DBF7-D5A4-8621-D56D-D1392B9F2200}"/>
              </a:ext>
            </a:extLst>
          </p:cNvPr>
          <p:cNvSpPr>
            <a:spLocks noGrp="1"/>
          </p:cNvSpPr>
          <p:nvPr>
            <p:ph type="title"/>
          </p:nvPr>
        </p:nvSpPr>
        <p:spPr>
          <a:xfrm>
            <a:off x="6096000" y="828000"/>
            <a:ext cx="5556250" cy="1471119"/>
          </a:xfrm>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011AB51F-047C-1F4D-C471-8B8791484D4F}"/>
              </a:ext>
            </a:extLst>
          </p:cNvPr>
          <p:cNvSpPr>
            <a:spLocks noGrp="1"/>
          </p:cNvSpPr>
          <p:nvPr>
            <p:ph idx="1"/>
          </p:nvPr>
        </p:nvSpPr>
        <p:spPr>
          <a:xfrm>
            <a:off x="6108249" y="2600326"/>
            <a:ext cx="5544000" cy="3348000"/>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EA156AD1-B453-8360-7502-114883DD677A}"/>
              </a:ext>
            </a:extLst>
          </p:cNvPr>
          <p:cNvSpPr>
            <a:spLocks noGrp="1"/>
          </p:cNvSpPr>
          <p:nvPr>
            <p:ph type="dt" sz="half" idx="10"/>
          </p:nvPr>
        </p:nvSpPr>
        <p:spPr/>
        <p:txBody>
          <a:bodyPr/>
          <a:lstStyle/>
          <a:p>
            <a:fld id="{FA45CC2A-C047-403B-A711-50D2740E114D}" type="datetime1">
              <a:rPr lang="en-US" smtClean="0"/>
              <a:t>2/3/2025</a:t>
            </a:fld>
            <a:endParaRPr lang="en-US"/>
          </a:p>
        </p:txBody>
      </p:sp>
      <p:sp>
        <p:nvSpPr>
          <p:cNvPr id="6" name="Slide Number Placeholder 5">
            <a:extLst>
              <a:ext uri="{FF2B5EF4-FFF2-40B4-BE49-F238E27FC236}">
                <a16:creationId xmlns:a16="http://schemas.microsoft.com/office/drawing/2014/main" id="{886594BB-63D8-FF1B-9EB5-A62136E9C115}"/>
              </a:ext>
            </a:extLst>
          </p:cNvPr>
          <p:cNvSpPr>
            <a:spLocks noGrp="1"/>
          </p:cNvSpPr>
          <p:nvPr>
            <p:ph type="sldNum" sz="quarter" idx="12"/>
          </p:nvPr>
        </p:nvSpPr>
        <p:spPr/>
        <p:txBody>
          <a:bodyPr/>
          <a:lstStyle/>
          <a:p>
            <a:fld id="{DE6D7075-E543-4054-B985-D39C0CC9CD8B}" type="slidenum">
              <a:rPr lang="en-US" smtClean="0"/>
              <a:t>‹#›</a:t>
            </a:fld>
            <a:endParaRPr lang="en-US"/>
          </a:p>
        </p:txBody>
      </p:sp>
      <p:sp>
        <p:nvSpPr>
          <p:cNvPr id="9" name="Picture Placeholder 8">
            <a:extLst>
              <a:ext uri="{FF2B5EF4-FFF2-40B4-BE49-F238E27FC236}">
                <a16:creationId xmlns:a16="http://schemas.microsoft.com/office/drawing/2014/main" id="{D45AA416-E526-F19F-5082-C2BEFEFF15E8}"/>
              </a:ext>
            </a:extLst>
          </p:cNvPr>
          <p:cNvSpPr>
            <a:spLocks noGrp="1"/>
          </p:cNvSpPr>
          <p:nvPr>
            <p:ph type="pic" sz="quarter" idx="14"/>
          </p:nvPr>
        </p:nvSpPr>
        <p:spPr>
          <a:xfrm>
            <a:off x="0" y="0"/>
            <a:ext cx="5544000" cy="6858000"/>
          </a:xfrm>
          <a:solidFill>
            <a:schemeClr val="bg1">
              <a:lumMod val="85000"/>
            </a:schemeClr>
          </a:solidFill>
        </p:spPr>
        <p:txBody>
          <a:bodyPr/>
          <a:lstStyle/>
          <a:p>
            <a:r>
              <a:rPr lang="en-GB"/>
              <a:t>Click icon to add picture</a:t>
            </a:r>
          </a:p>
        </p:txBody>
      </p:sp>
      <p:sp>
        <p:nvSpPr>
          <p:cNvPr id="10" name="Text Placeholder 4">
            <a:extLst>
              <a:ext uri="{FF2B5EF4-FFF2-40B4-BE49-F238E27FC236}">
                <a16:creationId xmlns:a16="http://schemas.microsoft.com/office/drawing/2014/main" id="{77B41DBD-573C-B83E-4907-2D17E6F09A8C}"/>
              </a:ext>
            </a:extLst>
          </p:cNvPr>
          <p:cNvSpPr>
            <a:spLocks noGrp="1"/>
          </p:cNvSpPr>
          <p:nvPr>
            <p:ph type="body" sz="quarter" idx="15" hasCustomPrompt="1"/>
          </p:nvPr>
        </p:nvSpPr>
        <p:spPr>
          <a:xfrm>
            <a:off x="6096000" y="503998"/>
            <a:ext cx="3787585" cy="254000"/>
          </a:xfrm>
        </p:spPr>
        <p:txBody>
          <a:bodyPr/>
          <a:lstStyle>
            <a:lvl1pPr>
              <a:defRPr cap="all" baseline="0">
                <a:solidFill>
                  <a:schemeClr val="accent3"/>
                </a:solidFill>
                <a:latin typeface="Work Sans SemiBold" pitchFamily="2" charset="0"/>
              </a:defRPr>
            </a:lvl1pPr>
          </a:lstStyle>
          <a:p>
            <a:pPr lvl="0"/>
            <a:r>
              <a:rPr lang="en-US"/>
              <a:t>Add optional header</a:t>
            </a:r>
          </a:p>
        </p:txBody>
      </p:sp>
    </p:spTree>
    <p:extLst>
      <p:ext uri="{BB962C8B-B14F-4D97-AF65-F5344CB8AC3E}">
        <p14:creationId xmlns:p14="http://schemas.microsoft.com/office/powerpoint/2010/main" val="2444904703"/>
      </p:ext>
    </p:extLst>
  </p:cSld>
  <p:clrMapOvr>
    <a:masterClrMapping/>
  </p:clrMapOvr>
  <p:extLst>
    <p:ext uri="{DCECCB84-F9BA-43D5-87BE-67443E8EF086}">
      <p15:sldGuideLst xmlns:p15="http://schemas.microsoft.com/office/powerpoint/2012/main">
        <p15:guide id="1" pos="3492">
          <p15:clr>
            <a:srgbClr val="FBAE40"/>
          </p15:clr>
        </p15:guide>
      </p15:sldGuideLst>
    </p:ext>
  </p:extLst>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userDrawn="1">
  <p:cSld name="Partner pag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1C7DBF7-D5A4-8621-D56D-D1392B9F2200}"/>
              </a:ext>
            </a:extLst>
          </p:cNvPr>
          <p:cNvSpPr>
            <a:spLocks noGrp="1"/>
          </p:cNvSpPr>
          <p:nvPr>
            <p:ph type="title"/>
          </p:nvPr>
        </p:nvSpPr>
        <p:spPr>
          <a:xfrm>
            <a:off x="3348000" y="828001"/>
            <a:ext cx="8302660" cy="792000"/>
          </a:xfrm>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011AB51F-047C-1F4D-C471-8B8791484D4F}"/>
              </a:ext>
            </a:extLst>
          </p:cNvPr>
          <p:cNvSpPr>
            <a:spLocks noGrp="1"/>
          </p:cNvSpPr>
          <p:nvPr>
            <p:ph idx="1"/>
          </p:nvPr>
        </p:nvSpPr>
        <p:spPr>
          <a:xfrm>
            <a:off x="6084000" y="2600326"/>
            <a:ext cx="5148000" cy="3348000"/>
          </a:xfrm>
        </p:spPr>
        <p:txBody>
          <a:bodyPr/>
          <a:lstStyle>
            <a:lvl1pPr>
              <a:defRPr sz="1200"/>
            </a:lvl1pPr>
            <a:lvl2pPr>
              <a:defRPr sz="1200"/>
            </a:lvl2pPr>
            <a:lvl3pPr>
              <a:defRPr sz="1400"/>
            </a:lvl3pPr>
            <a:lvl4pPr>
              <a:defRPr sz="1200"/>
            </a:lvl4pPr>
            <a:lvl5pPr>
              <a:defRPr sz="1200"/>
            </a:lvl5pPr>
            <a:lvl6pPr>
              <a:defRPr sz="1200"/>
            </a:lvl6pPr>
            <a:lvl7pPr>
              <a:defRPr sz="1200"/>
            </a:lvl7pPr>
            <a:lvl8pPr>
              <a:buAutoNum type="arabicPeriod"/>
              <a:defRPr sz="1200"/>
            </a:lvl8pPr>
            <a:lvl9pPr>
              <a:defRPr sz="12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EA156AD1-B453-8360-7502-114883DD677A}"/>
              </a:ext>
            </a:extLst>
          </p:cNvPr>
          <p:cNvSpPr>
            <a:spLocks noGrp="1"/>
          </p:cNvSpPr>
          <p:nvPr>
            <p:ph type="dt" sz="half" idx="10"/>
          </p:nvPr>
        </p:nvSpPr>
        <p:spPr/>
        <p:txBody>
          <a:bodyPr/>
          <a:lstStyle/>
          <a:p>
            <a:fld id="{FA45CC2A-C047-403B-A711-50D2740E114D}" type="datetime1">
              <a:rPr lang="en-US" smtClean="0"/>
              <a:t>2/3/2025</a:t>
            </a:fld>
            <a:endParaRPr lang="en-US"/>
          </a:p>
        </p:txBody>
      </p:sp>
      <p:sp>
        <p:nvSpPr>
          <p:cNvPr id="6" name="Slide Number Placeholder 5">
            <a:extLst>
              <a:ext uri="{FF2B5EF4-FFF2-40B4-BE49-F238E27FC236}">
                <a16:creationId xmlns:a16="http://schemas.microsoft.com/office/drawing/2014/main" id="{886594BB-63D8-FF1B-9EB5-A62136E9C115}"/>
              </a:ext>
            </a:extLst>
          </p:cNvPr>
          <p:cNvSpPr>
            <a:spLocks noGrp="1"/>
          </p:cNvSpPr>
          <p:nvPr>
            <p:ph type="sldNum" sz="quarter" idx="12"/>
          </p:nvPr>
        </p:nvSpPr>
        <p:spPr/>
        <p:txBody>
          <a:bodyPr/>
          <a:lstStyle/>
          <a:p>
            <a:fld id="{DE6D7075-E543-4054-B985-D39C0CC9CD8B}" type="slidenum">
              <a:rPr lang="en-US" smtClean="0"/>
              <a:t>‹#›</a:t>
            </a:fld>
            <a:endParaRPr lang="en-US"/>
          </a:p>
        </p:txBody>
      </p:sp>
      <p:sp>
        <p:nvSpPr>
          <p:cNvPr id="9" name="Picture Placeholder 8">
            <a:extLst>
              <a:ext uri="{FF2B5EF4-FFF2-40B4-BE49-F238E27FC236}">
                <a16:creationId xmlns:a16="http://schemas.microsoft.com/office/drawing/2014/main" id="{D45AA416-E526-F19F-5082-C2BEFEFF15E8}"/>
              </a:ext>
            </a:extLst>
          </p:cNvPr>
          <p:cNvSpPr>
            <a:spLocks noGrp="1"/>
          </p:cNvSpPr>
          <p:nvPr>
            <p:ph type="pic" sz="quarter" idx="14"/>
          </p:nvPr>
        </p:nvSpPr>
        <p:spPr>
          <a:xfrm>
            <a:off x="0" y="0"/>
            <a:ext cx="2772000" cy="6858000"/>
          </a:xfrm>
          <a:solidFill>
            <a:schemeClr val="bg1">
              <a:lumMod val="85000"/>
            </a:schemeClr>
          </a:solidFill>
        </p:spPr>
        <p:txBody>
          <a:bodyPr/>
          <a:lstStyle/>
          <a:p>
            <a:r>
              <a:rPr lang="en-GB"/>
              <a:t>Click icon to add picture</a:t>
            </a:r>
          </a:p>
        </p:txBody>
      </p:sp>
      <p:sp>
        <p:nvSpPr>
          <p:cNvPr id="10" name="Text Placeholder 4">
            <a:extLst>
              <a:ext uri="{FF2B5EF4-FFF2-40B4-BE49-F238E27FC236}">
                <a16:creationId xmlns:a16="http://schemas.microsoft.com/office/drawing/2014/main" id="{77B41DBD-573C-B83E-4907-2D17E6F09A8C}"/>
              </a:ext>
            </a:extLst>
          </p:cNvPr>
          <p:cNvSpPr>
            <a:spLocks noGrp="1"/>
          </p:cNvSpPr>
          <p:nvPr>
            <p:ph type="body" sz="quarter" idx="15" hasCustomPrompt="1"/>
          </p:nvPr>
        </p:nvSpPr>
        <p:spPr>
          <a:xfrm>
            <a:off x="3348000" y="503998"/>
            <a:ext cx="6535586" cy="254000"/>
          </a:xfrm>
        </p:spPr>
        <p:txBody>
          <a:bodyPr/>
          <a:lstStyle>
            <a:lvl1pPr>
              <a:defRPr cap="all" baseline="0">
                <a:solidFill>
                  <a:schemeClr val="accent3"/>
                </a:solidFill>
                <a:latin typeface="Work Sans SemiBold" pitchFamily="2" charset="0"/>
              </a:defRPr>
            </a:lvl1pPr>
          </a:lstStyle>
          <a:p>
            <a:pPr lvl="0"/>
            <a:r>
              <a:rPr lang="en-US"/>
              <a:t>Add optional header</a:t>
            </a:r>
          </a:p>
        </p:txBody>
      </p:sp>
    </p:spTree>
    <p:extLst>
      <p:ext uri="{BB962C8B-B14F-4D97-AF65-F5344CB8AC3E}">
        <p14:creationId xmlns:p14="http://schemas.microsoft.com/office/powerpoint/2010/main" val="2389655947"/>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preserve="1" userDrawn="1">
  <p:cSld name="Partner page no imag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1C7DBF7-D5A4-8621-D56D-D1392B9F2200}"/>
              </a:ext>
            </a:extLst>
          </p:cNvPr>
          <p:cNvSpPr>
            <a:spLocks noGrp="1"/>
          </p:cNvSpPr>
          <p:nvPr>
            <p:ph type="title"/>
          </p:nvPr>
        </p:nvSpPr>
        <p:spPr>
          <a:xfrm>
            <a:off x="541338" y="828001"/>
            <a:ext cx="11109322" cy="792000"/>
          </a:xfrm>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011AB51F-047C-1F4D-C471-8B8791484D4F}"/>
              </a:ext>
            </a:extLst>
          </p:cNvPr>
          <p:cNvSpPr>
            <a:spLocks noGrp="1"/>
          </p:cNvSpPr>
          <p:nvPr>
            <p:ph idx="1"/>
          </p:nvPr>
        </p:nvSpPr>
        <p:spPr>
          <a:xfrm>
            <a:off x="3312000" y="2600326"/>
            <a:ext cx="5148000" cy="3348000"/>
          </a:xfrm>
        </p:spPr>
        <p:txBody>
          <a:bodyPr/>
          <a:lstStyle>
            <a:lvl1pPr>
              <a:defRPr sz="1200"/>
            </a:lvl1pPr>
            <a:lvl2pPr>
              <a:defRPr sz="1200"/>
            </a:lvl2pPr>
            <a:lvl3pPr>
              <a:defRPr sz="1400"/>
            </a:lvl3pPr>
            <a:lvl4pPr>
              <a:defRPr sz="1200"/>
            </a:lvl4pPr>
            <a:lvl5pPr>
              <a:defRPr sz="1200"/>
            </a:lvl5pPr>
            <a:lvl6pPr>
              <a:defRPr sz="1200"/>
            </a:lvl6pPr>
            <a:lvl7pPr>
              <a:defRPr sz="1200"/>
            </a:lvl7pPr>
            <a:lvl8pPr>
              <a:buAutoNum type="arabicPeriod"/>
              <a:defRPr sz="1200"/>
            </a:lvl8pPr>
            <a:lvl9pPr>
              <a:defRPr sz="12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10" name="Text Placeholder 4">
            <a:extLst>
              <a:ext uri="{FF2B5EF4-FFF2-40B4-BE49-F238E27FC236}">
                <a16:creationId xmlns:a16="http://schemas.microsoft.com/office/drawing/2014/main" id="{77B41DBD-573C-B83E-4907-2D17E6F09A8C}"/>
              </a:ext>
            </a:extLst>
          </p:cNvPr>
          <p:cNvSpPr>
            <a:spLocks noGrp="1"/>
          </p:cNvSpPr>
          <p:nvPr>
            <p:ph type="body" sz="quarter" idx="15" hasCustomPrompt="1"/>
          </p:nvPr>
        </p:nvSpPr>
        <p:spPr>
          <a:xfrm>
            <a:off x="541338" y="503998"/>
            <a:ext cx="9342248" cy="254000"/>
          </a:xfrm>
        </p:spPr>
        <p:txBody>
          <a:bodyPr/>
          <a:lstStyle>
            <a:lvl1pPr>
              <a:defRPr cap="all" baseline="0">
                <a:solidFill>
                  <a:schemeClr val="accent3"/>
                </a:solidFill>
                <a:latin typeface="Work Sans SemiBold" pitchFamily="2" charset="0"/>
              </a:defRPr>
            </a:lvl1pPr>
          </a:lstStyle>
          <a:p>
            <a:pPr lvl="0"/>
            <a:r>
              <a:rPr lang="en-US"/>
              <a:t>Add optional header</a:t>
            </a:r>
          </a:p>
        </p:txBody>
      </p:sp>
      <p:sp>
        <p:nvSpPr>
          <p:cNvPr id="8" name="Text Placeholder 7">
            <a:extLst>
              <a:ext uri="{FF2B5EF4-FFF2-40B4-BE49-F238E27FC236}">
                <a16:creationId xmlns:a16="http://schemas.microsoft.com/office/drawing/2014/main" id="{30CB3D3E-B933-CBC5-610E-9E1ACC0BF7F3}"/>
              </a:ext>
            </a:extLst>
          </p:cNvPr>
          <p:cNvSpPr>
            <a:spLocks noGrp="1"/>
          </p:cNvSpPr>
          <p:nvPr>
            <p:ph type="body" sz="quarter" idx="16" hasCustomPrompt="1"/>
          </p:nvPr>
        </p:nvSpPr>
        <p:spPr>
          <a:xfrm>
            <a:off x="541338" y="5228326"/>
            <a:ext cx="2520000" cy="720000"/>
          </a:xfrm>
        </p:spPr>
        <p:txBody>
          <a:bodyPr/>
          <a:lstStyle>
            <a:lvl1pPr>
              <a:defRPr sz="1600">
                <a:solidFill>
                  <a:schemeClr val="accent3"/>
                </a:solidFill>
                <a:latin typeface="+mj-lt"/>
              </a:defRPr>
            </a:lvl1pPr>
          </a:lstStyle>
          <a:p>
            <a:pPr lvl="0"/>
            <a:r>
              <a:rPr lang="en-US"/>
              <a:t>Add quote</a:t>
            </a:r>
          </a:p>
        </p:txBody>
      </p:sp>
      <p:pic>
        <p:nvPicPr>
          <p:cNvPr id="12" name="Picture 11" descr="A green and black logo&#10;&#10;Description automatically generated">
            <a:extLst>
              <a:ext uri="{FF2B5EF4-FFF2-40B4-BE49-F238E27FC236}">
                <a16:creationId xmlns:a16="http://schemas.microsoft.com/office/drawing/2014/main" id="{2CAC2DD6-3099-7C5D-C43E-7DD487EEFC9F}"/>
              </a:ext>
            </a:extLst>
          </p:cNvPr>
          <p:cNvPicPr>
            <a:picLocks noChangeAspect="1"/>
          </p:cNvPicPr>
          <p:nvPr userDrawn="1"/>
        </p:nvPicPr>
        <p:blipFill>
          <a:blip r:embed="rId2">
            <a:extLst>
              <a:ext uri="{28A0092B-C50C-407E-A947-70E740481C1C}">
                <a14:useLocalDpi xmlns:a14="http://schemas.microsoft.com/office/drawing/2010/main"/>
              </a:ext>
            </a:extLst>
          </a:blip>
          <a:stretch>
            <a:fillRect/>
          </a:stretch>
        </p:blipFill>
        <p:spPr>
          <a:xfrm>
            <a:off x="541338" y="4705915"/>
            <a:ext cx="818843" cy="295116"/>
          </a:xfrm>
          <a:prstGeom prst="rect">
            <a:avLst/>
          </a:prstGeom>
        </p:spPr>
      </p:pic>
    </p:spTree>
    <p:extLst>
      <p:ext uri="{BB962C8B-B14F-4D97-AF65-F5344CB8AC3E}">
        <p14:creationId xmlns:p14="http://schemas.microsoft.com/office/powerpoint/2010/main" val="851804574"/>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showMasterSp="0" preserve="1" userDrawn="1">
  <p:cSld name="Thank you slide">
    <p:spTree>
      <p:nvGrpSpPr>
        <p:cNvPr id="1" name=""/>
        <p:cNvGrpSpPr/>
        <p:nvPr/>
      </p:nvGrpSpPr>
      <p:grpSpPr>
        <a:xfrm>
          <a:off x="0" y="0"/>
          <a:ext cx="0" cy="0"/>
          <a:chOff x="0" y="0"/>
          <a:chExt cx="0" cy="0"/>
        </a:xfrm>
      </p:grpSpPr>
      <p:pic>
        <p:nvPicPr>
          <p:cNvPr id="5" name="Picture 4" descr="A blue green and black geometric shapes&#10;&#10;Description automatically generated">
            <a:extLst>
              <a:ext uri="{FF2B5EF4-FFF2-40B4-BE49-F238E27FC236}">
                <a16:creationId xmlns:a16="http://schemas.microsoft.com/office/drawing/2014/main" id="{4D694A5F-E81D-6CDD-1790-1C63541B0610}"/>
              </a:ext>
            </a:extLst>
          </p:cNvPr>
          <p:cNvPicPr>
            <a:picLocks noGrp="1" noRot="1" noChangeAspect="1" noMove="1" noResize="1" noEditPoints="1" noAdjustHandles="1" noChangeArrowheads="1" noChangeShapeType="1" noCrop="1"/>
          </p:cNvPicPr>
          <p:nvPr userDrawn="1"/>
        </p:nvPicPr>
        <p:blipFill>
          <a:blip r:embed="rId2">
            <a:extLst>
              <a:ext uri="{28A0092B-C50C-407E-A947-70E740481C1C}">
                <a14:useLocalDpi xmlns:a14="http://schemas.microsoft.com/office/drawing/2010/main"/>
              </a:ext>
            </a:extLst>
          </a:blip>
          <a:stretch>
            <a:fillRect/>
          </a:stretch>
        </p:blipFill>
        <p:spPr>
          <a:xfrm>
            <a:off x="5495775" y="0"/>
            <a:ext cx="6696225" cy="5249740"/>
          </a:xfrm>
          <a:prstGeom prst="rect">
            <a:avLst/>
          </a:prstGeom>
        </p:spPr>
      </p:pic>
      <p:sp>
        <p:nvSpPr>
          <p:cNvPr id="2" name="Title 1">
            <a:extLst>
              <a:ext uri="{FF2B5EF4-FFF2-40B4-BE49-F238E27FC236}">
                <a16:creationId xmlns:a16="http://schemas.microsoft.com/office/drawing/2014/main" id="{91C7DBF7-D5A4-8621-D56D-D1392B9F2200}"/>
              </a:ext>
            </a:extLst>
          </p:cNvPr>
          <p:cNvSpPr>
            <a:spLocks noGrp="1"/>
          </p:cNvSpPr>
          <p:nvPr>
            <p:ph type="title"/>
          </p:nvPr>
        </p:nvSpPr>
        <p:spPr>
          <a:xfrm>
            <a:off x="541338" y="827089"/>
            <a:ext cx="5040000" cy="2681222"/>
          </a:xfrm>
        </p:spPr>
        <p:txBody>
          <a:bodyPr anchor="b"/>
          <a:lstStyle>
            <a:lvl1pPr>
              <a:defRPr sz="5000"/>
            </a:lvl1pPr>
          </a:lstStyle>
          <a:p>
            <a:r>
              <a:rPr lang="en-GB"/>
              <a:t>Click to edit Master title style</a:t>
            </a:r>
            <a:endParaRPr lang="en-US"/>
          </a:p>
        </p:txBody>
      </p:sp>
      <p:sp>
        <p:nvSpPr>
          <p:cNvPr id="3" name="Content Placeholder 2">
            <a:extLst>
              <a:ext uri="{FF2B5EF4-FFF2-40B4-BE49-F238E27FC236}">
                <a16:creationId xmlns:a16="http://schemas.microsoft.com/office/drawing/2014/main" id="{011AB51F-047C-1F4D-C471-8B8791484D4F}"/>
              </a:ext>
            </a:extLst>
          </p:cNvPr>
          <p:cNvSpPr>
            <a:spLocks noGrp="1"/>
          </p:cNvSpPr>
          <p:nvPr>
            <p:ph idx="1"/>
          </p:nvPr>
        </p:nvSpPr>
        <p:spPr>
          <a:xfrm>
            <a:off x="541338" y="3701144"/>
            <a:ext cx="5040000" cy="2247182"/>
          </a:xfrm>
        </p:spPr>
        <p:txBody>
          <a:bodyPr/>
          <a:lstStyle>
            <a:lvl1pPr>
              <a:defRPr sz="1400">
                <a:solidFill>
                  <a:schemeClr val="accent3"/>
                </a:solidFill>
                <a:latin typeface="Work Sans SemiBold" pitchFamily="2" charset="0"/>
              </a:defRPr>
            </a:lvl1pPr>
            <a:lvl2pPr>
              <a:defRPr sz="1800">
                <a:solidFill>
                  <a:schemeClr val="accent3"/>
                </a:solidFill>
              </a:defRPr>
            </a:lvl2pPr>
            <a:lvl3pPr>
              <a:defRPr sz="1400"/>
            </a:lvl3pPr>
            <a:lvl4pPr>
              <a:defRPr sz="1400"/>
            </a:lvl4pPr>
            <a:lvl5pPr>
              <a:defRPr sz="1400"/>
            </a:lvl5pPr>
            <a:lvl6pPr>
              <a:defRPr sz="1400"/>
            </a:lvl6pPr>
            <a:lvl7pPr>
              <a:defRPr sz="1400"/>
            </a:lvl7pPr>
            <a:lvl8pPr>
              <a:buAutoNum type="arabicPeriod"/>
              <a:defRPr sz="1400"/>
            </a:lvl8pPr>
            <a:lvl9pPr>
              <a:defRPr sz="14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pic>
        <p:nvPicPr>
          <p:cNvPr id="4" name="Picture 3" descr="A blue and green text on a black background&#10;&#10;Description automatically generated">
            <a:extLst>
              <a:ext uri="{FF2B5EF4-FFF2-40B4-BE49-F238E27FC236}">
                <a16:creationId xmlns:a16="http://schemas.microsoft.com/office/drawing/2014/main" id="{B9CC785B-7091-25D9-4439-EF3F78A243D2}"/>
              </a:ext>
            </a:extLst>
          </p:cNvPr>
          <p:cNvPicPr>
            <a:picLocks noGrp="1" noRot="1" noMove="1" noResize="1" noEditPoints="1" noAdjustHandles="1" noChangeArrowheads="1" noChangeShapeType="1" noCrop="1"/>
          </p:cNvPicPr>
          <p:nvPr userDrawn="1"/>
        </p:nvPicPr>
        <p:blipFill>
          <a:blip r:embed="rId3" cstate="print">
            <a:extLst>
              <a:ext uri="{28A0092B-C50C-407E-A947-70E740481C1C}">
                <a14:useLocalDpi xmlns:a14="http://schemas.microsoft.com/office/drawing/2010/main"/>
              </a:ext>
            </a:extLst>
          </a:blip>
          <a:stretch>
            <a:fillRect/>
          </a:stretch>
        </p:blipFill>
        <p:spPr>
          <a:xfrm>
            <a:off x="541338" y="543600"/>
            <a:ext cx="2286000" cy="439615"/>
          </a:xfrm>
          <a:prstGeom prst="rect">
            <a:avLst/>
          </a:prstGeom>
        </p:spPr>
      </p:pic>
      <p:pic>
        <p:nvPicPr>
          <p:cNvPr id="7" name="Picture 6" descr="A logo with blue and green text&#10;&#10;Description automatically generated">
            <a:extLst>
              <a:ext uri="{FF2B5EF4-FFF2-40B4-BE49-F238E27FC236}">
                <a16:creationId xmlns:a16="http://schemas.microsoft.com/office/drawing/2014/main" id="{A225FD94-C563-9960-0EA8-B773A5D577DC}"/>
              </a:ext>
            </a:extLst>
          </p:cNvPr>
          <p:cNvPicPr>
            <a:picLocks noChangeAspect="1"/>
          </p:cNvPicPr>
          <p:nvPr userDrawn="1"/>
        </p:nvPicPr>
        <p:blipFill>
          <a:blip r:embed="rId4" cstate="print">
            <a:extLst>
              <a:ext uri="{28A0092B-C50C-407E-A947-70E740481C1C}">
                <a14:useLocalDpi xmlns:a14="http://schemas.microsoft.com/office/drawing/2010/main"/>
              </a:ext>
            </a:extLst>
          </a:blip>
          <a:stretch>
            <a:fillRect/>
          </a:stretch>
        </p:blipFill>
        <p:spPr>
          <a:xfrm>
            <a:off x="9547542" y="5462733"/>
            <a:ext cx="2103120" cy="1188263"/>
          </a:xfrm>
          <a:prstGeom prst="rect">
            <a:avLst/>
          </a:prstGeom>
        </p:spPr>
      </p:pic>
    </p:spTree>
    <p:extLst>
      <p:ext uri="{BB962C8B-B14F-4D97-AF65-F5344CB8AC3E}">
        <p14:creationId xmlns:p14="http://schemas.microsoft.com/office/powerpoint/2010/main" val="79370057"/>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01026C4-7FC7-6E38-BE35-69393F696C44}"/>
              </a:ext>
            </a:extLst>
          </p:cNvPr>
          <p:cNvSpPr>
            <a:spLocks noGrp="1"/>
          </p:cNvSpPr>
          <p:nvPr>
            <p:ph type="title"/>
          </p:nvPr>
        </p:nvSpPr>
        <p:spPr/>
        <p:txBody>
          <a:bodyPr/>
          <a:lstStyle/>
          <a:p>
            <a:r>
              <a:rPr lang="en-GB"/>
              <a:t>Click to edit Master title style</a:t>
            </a:r>
            <a:endParaRPr lang="en-US"/>
          </a:p>
        </p:txBody>
      </p:sp>
      <p:sp>
        <p:nvSpPr>
          <p:cNvPr id="3" name="Date Placeholder 2">
            <a:extLst>
              <a:ext uri="{FF2B5EF4-FFF2-40B4-BE49-F238E27FC236}">
                <a16:creationId xmlns:a16="http://schemas.microsoft.com/office/drawing/2014/main" id="{6A2D369A-B57C-C87D-3017-E3D0870DD2D4}"/>
              </a:ext>
            </a:extLst>
          </p:cNvPr>
          <p:cNvSpPr>
            <a:spLocks noGrp="1"/>
          </p:cNvSpPr>
          <p:nvPr>
            <p:ph type="dt" sz="half" idx="10"/>
          </p:nvPr>
        </p:nvSpPr>
        <p:spPr/>
        <p:txBody>
          <a:bodyPr/>
          <a:lstStyle/>
          <a:p>
            <a:fld id="{DDD0971E-448E-4DDB-8635-2424F3509803}" type="datetime1">
              <a:rPr lang="en-US" smtClean="0"/>
              <a:t>2/3/2025</a:t>
            </a:fld>
            <a:endParaRPr lang="en-US"/>
          </a:p>
        </p:txBody>
      </p:sp>
      <p:sp>
        <p:nvSpPr>
          <p:cNvPr id="4" name="Footer Placeholder 3">
            <a:extLst>
              <a:ext uri="{FF2B5EF4-FFF2-40B4-BE49-F238E27FC236}">
                <a16:creationId xmlns:a16="http://schemas.microsoft.com/office/drawing/2014/main" id="{76CD9B1F-AC67-668E-BD62-8D21F2E79F84}"/>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AF2F68F5-BCE4-F5D0-A4BF-DAD412F861A6}"/>
              </a:ext>
            </a:extLst>
          </p:cNvPr>
          <p:cNvSpPr>
            <a:spLocks noGrp="1"/>
          </p:cNvSpPr>
          <p:nvPr>
            <p:ph type="sldNum" sz="quarter" idx="12"/>
          </p:nvPr>
        </p:nvSpPr>
        <p:spPr/>
        <p:txBody>
          <a:bodyPr/>
          <a:lstStyle/>
          <a:p>
            <a:fld id="{DE6D7075-E543-4054-B985-D39C0CC9CD8B}" type="slidenum">
              <a:rPr lang="en-US" smtClean="0"/>
              <a:t>‹#›</a:t>
            </a:fld>
            <a:endParaRPr lang="en-US"/>
          </a:p>
        </p:txBody>
      </p:sp>
    </p:spTree>
    <p:extLst>
      <p:ext uri="{BB962C8B-B14F-4D97-AF65-F5344CB8AC3E}">
        <p14:creationId xmlns:p14="http://schemas.microsoft.com/office/powerpoint/2010/main" val="3631683685"/>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220A2C32-D1F2-9155-120E-77AE865F7703}"/>
              </a:ext>
            </a:extLst>
          </p:cNvPr>
          <p:cNvSpPr>
            <a:spLocks noGrp="1"/>
          </p:cNvSpPr>
          <p:nvPr>
            <p:ph type="dt" sz="half" idx="10"/>
          </p:nvPr>
        </p:nvSpPr>
        <p:spPr/>
        <p:txBody>
          <a:bodyPr/>
          <a:lstStyle/>
          <a:p>
            <a:fld id="{6172D5D7-22D6-4D40-AEAE-B7BF550980A5}" type="datetime1">
              <a:rPr lang="en-US" smtClean="0"/>
              <a:t>2/3/2025</a:t>
            </a:fld>
            <a:endParaRPr lang="en-US"/>
          </a:p>
        </p:txBody>
      </p:sp>
      <p:sp>
        <p:nvSpPr>
          <p:cNvPr id="3" name="Footer Placeholder 2">
            <a:extLst>
              <a:ext uri="{FF2B5EF4-FFF2-40B4-BE49-F238E27FC236}">
                <a16:creationId xmlns:a16="http://schemas.microsoft.com/office/drawing/2014/main" id="{18FA9D60-E1A9-0917-8923-F1956C785311}"/>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1A2F3F36-662A-5FAB-E7E8-2A1F9A222594}"/>
              </a:ext>
            </a:extLst>
          </p:cNvPr>
          <p:cNvSpPr>
            <a:spLocks noGrp="1"/>
          </p:cNvSpPr>
          <p:nvPr>
            <p:ph type="sldNum" sz="quarter" idx="12"/>
          </p:nvPr>
        </p:nvSpPr>
        <p:spPr/>
        <p:txBody>
          <a:bodyPr/>
          <a:lstStyle/>
          <a:p>
            <a:fld id="{DE6D7075-E543-4054-B985-D39C0CC9CD8B}" type="slidenum">
              <a:rPr lang="en-US" smtClean="0"/>
              <a:t>‹#›</a:t>
            </a:fld>
            <a:endParaRPr lang="en-US"/>
          </a:p>
        </p:txBody>
      </p:sp>
    </p:spTree>
    <p:extLst>
      <p:ext uri="{BB962C8B-B14F-4D97-AF65-F5344CB8AC3E}">
        <p14:creationId xmlns:p14="http://schemas.microsoft.com/office/powerpoint/2010/main" val="1841888489"/>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355A726-047D-73E1-D681-DF8571E2509D}"/>
              </a:ext>
            </a:extLst>
          </p:cNvPr>
          <p:cNvSpPr>
            <a:spLocks noGrp="1"/>
          </p:cNvSpPr>
          <p:nvPr>
            <p:ph type="ctrTitle"/>
          </p:nvPr>
        </p:nvSpPr>
        <p:spPr>
          <a:xfrm>
            <a:off x="541338" y="742949"/>
            <a:ext cx="7560000" cy="2682000"/>
          </a:xfrm>
        </p:spPr>
        <p:txBody>
          <a:bodyPr anchor="t"/>
          <a:lstStyle>
            <a:lvl1pPr algn="l">
              <a:lnSpc>
                <a:spcPct val="100000"/>
              </a:lnSpc>
              <a:defRPr sz="5000"/>
            </a:lvl1pPr>
          </a:lstStyle>
          <a:p>
            <a:r>
              <a:rPr lang="en-GB"/>
              <a:t>Click to edit Master title style</a:t>
            </a:r>
            <a:endParaRPr lang="en-US"/>
          </a:p>
        </p:txBody>
      </p:sp>
      <p:sp>
        <p:nvSpPr>
          <p:cNvPr id="3" name="Subtitle 2">
            <a:extLst>
              <a:ext uri="{FF2B5EF4-FFF2-40B4-BE49-F238E27FC236}">
                <a16:creationId xmlns:a16="http://schemas.microsoft.com/office/drawing/2014/main" id="{9BCA52A2-D1ED-A39F-9096-70804795A566}"/>
              </a:ext>
            </a:extLst>
          </p:cNvPr>
          <p:cNvSpPr>
            <a:spLocks noGrp="1"/>
          </p:cNvSpPr>
          <p:nvPr>
            <p:ph type="subTitle" idx="1" hasCustomPrompt="1"/>
          </p:nvPr>
        </p:nvSpPr>
        <p:spPr>
          <a:xfrm>
            <a:off x="541338" y="3672000"/>
            <a:ext cx="5554662" cy="1851722"/>
          </a:xfrm>
        </p:spPr>
        <p:txBody>
          <a:bodyPr/>
          <a:lstStyle>
            <a:lvl1pPr marL="0" indent="0" algn="l">
              <a:buNone/>
              <a:defRPr sz="1800">
                <a:solidFill>
                  <a:schemeClr val="accent3"/>
                </a:solidFill>
                <a:latin typeface="Work Sans SemiBold" pitchFamily="2"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Add optional subtitle</a:t>
            </a:r>
          </a:p>
        </p:txBody>
      </p:sp>
      <p:sp>
        <p:nvSpPr>
          <p:cNvPr id="31" name="Date Placeholder 30">
            <a:extLst>
              <a:ext uri="{FF2B5EF4-FFF2-40B4-BE49-F238E27FC236}">
                <a16:creationId xmlns:a16="http://schemas.microsoft.com/office/drawing/2014/main" id="{70DEAA02-DC67-1CFA-1C79-7F3F98DE4795}"/>
              </a:ext>
            </a:extLst>
          </p:cNvPr>
          <p:cNvSpPr>
            <a:spLocks noGrp="1"/>
          </p:cNvSpPr>
          <p:nvPr>
            <p:ph type="dt" sz="half" idx="10"/>
          </p:nvPr>
        </p:nvSpPr>
        <p:spPr>
          <a:xfrm>
            <a:off x="541338" y="5523723"/>
            <a:ext cx="5554662" cy="426228"/>
          </a:xfrm>
        </p:spPr>
        <p:txBody>
          <a:bodyPr/>
          <a:lstStyle>
            <a:lvl1pPr algn="l">
              <a:defRPr sz="1800">
                <a:solidFill>
                  <a:schemeClr val="accent3"/>
                </a:solidFill>
              </a:defRPr>
            </a:lvl1pPr>
          </a:lstStyle>
          <a:p>
            <a:fld id="{F7A0F6E8-B336-4BB7-B742-8625052934FC}" type="datetime1">
              <a:rPr lang="en-US" smtClean="0"/>
              <a:t>2/3/2025</a:t>
            </a:fld>
            <a:endParaRPr lang="en-US"/>
          </a:p>
        </p:txBody>
      </p:sp>
      <p:sp>
        <p:nvSpPr>
          <p:cNvPr id="32" name="Footer Placeholder 31">
            <a:extLst>
              <a:ext uri="{FF2B5EF4-FFF2-40B4-BE49-F238E27FC236}">
                <a16:creationId xmlns:a16="http://schemas.microsoft.com/office/drawing/2014/main" id="{F7C4C4E8-CD62-7282-6E47-F29FB4257721}"/>
              </a:ext>
            </a:extLst>
          </p:cNvPr>
          <p:cNvSpPr>
            <a:spLocks noGrp="1"/>
          </p:cNvSpPr>
          <p:nvPr>
            <p:ph type="ftr" sz="quarter" idx="11"/>
          </p:nvPr>
        </p:nvSpPr>
        <p:spPr/>
        <p:txBody>
          <a:bodyPr/>
          <a:lstStyle/>
          <a:p>
            <a:endParaRPr lang="en-US"/>
          </a:p>
        </p:txBody>
      </p:sp>
      <p:pic>
        <p:nvPicPr>
          <p:cNvPr id="4" name="Picture 3" descr="A logo with a letter and text&#10;&#10;Description automatically generated with medium confidence">
            <a:extLst>
              <a:ext uri="{FF2B5EF4-FFF2-40B4-BE49-F238E27FC236}">
                <a16:creationId xmlns:a16="http://schemas.microsoft.com/office/drawing/2014/main" id="{1CCFF1E1-3DE4-39FB-E034-6F216C0C2571}"/>
              </a:ext>
            </a:extLst>
          </p:cNvPr>
          <p:cNvPicPr>
            <a:picLocks noChangeAspect="1"/>
          </p:cNvPicPr>
          <p:nvPr userDrawn="1"/>
        </p:nvPicPr>
        <p:blipFill>
          <a:blip r:embed="rId2" cstate="print">
            <a:extLst>
              <a:ext uri="{28A0092B-C50C-407E-A947-70E740481C1C}">
                <a14:useLocalDpi xmlns:a14="http://schemas.microsoft.com/office/drawing/2010/main"/>
              </a:ext>
            </a:extLst>
          </a:blip>
          <a:stretch>
            <a:fillRect/>
          </a:stretch>
        </p:blipFill>
        <p:spPr>
          <a:xfrm>
            <a:off x="10132134" y="5650302"/>
            <a:ext cx="1682816" cy="847017"/>
          </a:xfrm>
          <a:prstGeom prst="rect">
            <a:avLst/>
          </a:prstGeom>
        </p:spPr>
      </p:pic>
    </p:spTree>
    <p:extLst>
      <p:ext uri="{BB962C8B-B14F-4D97-AF65-F5344CB8AC3E}">
        <p14:creationId xmlns:p14="http://schemas.microsoft.com/office/powerpoint/2010/main" val="2404121372"/>
      </p:ext>
    </p:extLst>
  </p:cSld>
  <p:clrMapOvr>
    <a:masterClrMapping/>
  </p:clrMapOvr>
  <p:extLst>
    <p:ext uri="{DCECCB84-F9BA-43D5-87BE-67443E8EF086}">
      <p15:sldGuideLst xmlns:p15="http://schemas.microsoft.com/office/powerpoint/2012/main">
        <p15:guide id="2" pos="3840">
          <p15:clr>
            <a:srgbClr val="FBAE40"/>
          </p15:clr>
        </p15:guide>
      </p15:sldGuideLst>
    </p:ext>
  </p:extLst>
</p:sldLayout>
</file>

<file path=ppt/slideLayouts/slideLayout37.xml><?xml version="1.0" encoding="utf-8"?>
<p:sldLayout xmlns:a="http://schemas.openxmlformats.org/drawingml/2006/main" xmlns:r="http://schemas.openxmlformats.org/officeDocument/2006/relationships" xmlns:p="http://schemas.openxmlformats.org/presentationml/2006/main" showMasterSp="0" type="title" preserve="1">
  <p:cSld name="Title Slide ALT">
    <p:bg>
      <p:bgPr>
        <a:solidFill>
          <a:schemeClr val="accent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355A726-047D-73E1-D681-DF8571E2509D}"/>
              </a:ext>
            </a:extLst>
          </p:cNvPr>
          <p:cNvSpPr>
            <a:spLocks noGrp="1"/>
          </p:cNvSpPr>
          <p:nvPr>
            <p:ph type="ctrTitle"/>
          </p:nvPr>
        </p:nvSpPr>
        <p:spPr>
          <a:xfrm>
            <a:off x="541338" y="741600"/>
            <a:ext cx="7560000" cy="2682552"/>
          </a:xfrm>
        </p:spPr>
        <p:txBody>
          <a:bodyPr anchor="t"/>
          <a:lstStyle>
            <a:lvl1pPr algn="l">
              <a:lnSpc>
                <a:spcPct val="100000"/>
              </a:lnSpc>
              <a:defRPr sz="5000">
                <a:solidFill>
                  <a:schemeClr val="bg1"/>
                </a:solidFill>
              </a:defRPr>
            </a:lvl1pPr>
          </a:lstStyle>
          <a:p>
            <a:r>
              <a:rPr lang="en-GB"/>
              <a:t>Click to edit Master title style</a:t>
            </a:r>
            <a:endParaRPr lang="en-US"/>
          </a:p>
        </p:txBody>
      </p:sp>
      <p:sp>
        <p:nvSpPr>
          <p:cNvPr id="3" name="Subtitle 2">
            <a:extLst>
              <a:ext uri="{FF2B5EF4-FFF2-40B4-BE49-F238E27FC236}">
                <a16:creationId xmlns:a16="http://schemas.microsoft.com/office/drawing/2014/main" id="{9BCA52A2-D1ED-A39F-9096-70804795A566}"/>
              </a:ext>
            </a:extLst>
          </p:cNvPr>
          <p:cNvSpPr>
            <a:spLocks noGrp="1"/>
          </p:cNvSpPr>
          <p:nvPr>
            <p:ph type="subTitle" idx="1" hasCustomPrompt="1"/>
          </p:nvPr>
        </p:nvSpPr>
        <p:spPr>
          <a:xfrm>
            <a:off x="541338" y="3672000"/>
            <a:ext cx="5554662" cy="1851722"/>
          </a:xfrm>
        </p:spPr>
        <p:txBody>
          <a:bodyPr/>
          <a:lstStyle>
            <a:lvl1pPr marL="0" indent="0" algn="l">
              <a:buNone/>
              <a:defRPr sz="1800">
                <a:solidFill>
                  <a:schemeClr val="accent3"/>
                </a:solidFill>
                <a:latin typeface="Work Sans SemiBold" pitchFamily="2"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Add optional subtitle</a:t>
            </a:r>
          </a:p>
        </p:txBody>
      </p:sp>
      <p:sp>
        <p:nvSpPr>
          <p:cNvPr id="31" name="Date Placeholder 30">
            <a:extLst>
              <a:ext uri="{FF2B5EF4-FFF2-40B4-BE49-F238E27FC236}">
                <a16:creationId xmlns:a16="http://schemas.microsoft.com/office/drawing/2014/main" id="{70DEAA02-DC67-1CFA-1C79-7F3F98DE4795}"/>
              </a:ext>
            </a:extLst>
          </p:cNvPr>
          <p:cNvSpPr>
            <a:spLocks noGrp="1"/>
          </p:cNvSpPr>
          <p:nvPr>
            <p:ph type="dt" sz="half" idx="10"/>
          </p:nvPr>
        </p:nvSpPr>
        <p:spPr>
          <a:xfrm>
            <a:off x="541338" y="5523723"/>
            <a:ext cx="5554662" cy="426228"/>
          </a:xfrm>
        </p:spPr>
        <p:txBody>
          <a:bodyPr/>
          <a:lstStyle>
            <a:lvl1pPr algn="l">
              <a:defRPr sz="1800">
                <a:solidFill>
                  <a:schemeClr val="accent3"/>
                </a:solidFill>
              </a:defRPr>
            </a:lvl1pPr>
          </a:lstStyle>
          <a:p>
            <a:fld id="{F7A0F6E8-B336-4BB7-B742-8625052934FC}" type="datetime1">
              <a:rPr lang="en-US" smtClean="0"/>
              <a:t>2/3/2025</a:t>
            </a:fld>
            <a:endParaRPr lang="en-US"/>
          </a:p>
        </p:txBody>
      </p:sp>
      <p:sp>
        <p:nvSpPr>
          <p:cNvPr id="32" name="Footer Placeholder 31">
            <a:extLst>
              <a:ext uri="{FF2B5EF4-FFF2-40B4-BE49-F238E27FC236}">
                <a16:creationId xmlns:a16="http://schemas.microsoft.com/office/drawing/2014/main" id="{F7C4C4E8-CD62-7282-6E47-F29FB4257721}"/>
              </a:ext>
            </a:extLst>
          </p:cNvPr>
          <p:cNvSpPr>
            <a:spLocks noGrp="1"/>
          </p:cNvSpPr>
          <p:nvPr>
            <p:ph type="ftr" sz="quarter" idx="11"/>
          </p:nvPr>
        </p:nvSpPr>
        <p:spPr/>
        <p:txBody>
          <a:bodyPr/>
          <a:lstStyle>
            <a:lvl1pPr>
              <a:defRPr>
                <a:solidFill>
                  <a:schemeClr val="accent3"/>
                </a:solidFill>
              </a:defRPr>
            </a:lvl1pPr>
          </a:lstStyle>
          <a:p>
            <a:endParaRPr lang="en-US"/>
          </a:p>
        </p:txBody>
      </p:sp>
      <p:pic>
        <p:nvPicPr>
          <p:cNvPr id="4" name="Picture 3">
            <a:extLst>
              <a:ext uri="{FF2B5EF4-FFF2-40B4-BE49-F238E27FC236}">
                <a16:creationId xmlns:a16="http://schemas.microsoft.com/office/drawing/2014/main" id="{EB17CAF1-B799-1CCE-7FD3-F21BA18F9650}"/>
              </a:ext>
            </a:extLst>
          </p:cNvPr>
          <p:cNvPicPr>
            <a:picLocks noChangeAspect="1"/>
          </p:cNvPicPr>
          <p:nvPr userDrawn="1"/>
        </p:nvPicPr>
        <p:blipFill>
          <a:blip r:embed="rId2" cstate="print">
            <a:extLst>
              <a:ext uri="{28A0092B-C50C-407E-A947-70E740481C1C}">
                <a14:useLocalDpi xmlns:a14="http://schemas.microsoft.com/office/drawing/2010/main"/>
              </a:ext>
            </a:extLst>
          </a:blip>
          <a:srcRect/>
          <a:stretch/>
        </p:blipFill>
        <p:spPr>
          <a:xfrm>
            <a:off x="10132134" y="5650302"/>
            <a:ext cx="1682815" cy="847017"/>
          </a:xfrm>
          <a:prstGeom prst="rect">
            <a:avLst/>
          </a:prstGeom>
        </p:spPr>
      </p:pic>
    </p:spTree>
    <p:extLst>
      <p:ext uri="{BB962C8B-B14F-4D97-AF65-F5344CB8AC3E}">
        <p14:creationId xmlns:p14="http://schemas.microsoft.com/office/powerpoint/2010/main" val="3980555354"/>
      </p:ext>
    </p:extLst>
  </p:cSld>
  <p:clrMapOvr>
    <a:masterClrMapping/>
  </p:clrMapOvr>
  <p:extLst>
    <p:ext uri="{DCECCB84-F9BA-43D5-87BE-67443E8EF086}">
      <p15:sldGuideLst xmlns:p15="http://schemas.microsoft.com/office/powerpoint/2012/main">
        <p15:guide id="2" pos="3840">
          <p15:clr>
            <a:srgbClr val="FBAE40"/>
          </p15:clr>
        </p15:guide>
      </p15:sldGuideLst>
    </p:ext>
  </p:extLst>
</p:sldLayout>
</file>

<file path=ppt/slideLayouts/slideLayout38.xml><?xml version="1.0" encoding="utf-8"?>
<p:sldLayout xmlns:a="http://schemas.openxmlformats.org/drawingml/2006/main" xmlns:r="http://schemas.openxmlformats.org/officeDocument/2006/relationships" xmlns:p="http://schemas.openxmlformats.org/presentationml/2006/main" showMasterSp="0" preserve="1" userDrawn="1">
  <p:cSld name="Title Slide_Header 1">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355A726-047D-73E1-D681-DF8571E2509D}"/>
              </a:ext>
            </a:extLst>
          </p:cNvPr>
          <p:cNvSpPr>
            <a:spLocks noGrp="1"/>
          </p:cNvSpPr>
          <p:nvPr>
            <p:ph type="ctrTitle"/>
          </p:nvPr>
        </p:nvSpPr>
        <p:spPr>
          <a:xfrm>
            <a:off x="541338" y="827087"/>
            <a:ext cx="7560000" cy="2597861"/>
          </a:xfrm>
        </p:spPr>
        <p:txBody>
          <a:bodyPr anchor="t"/>
          <a:lstStyle>
            <a:lvl1pPr algn="l">
              <a:lnSpc>
                <a:spcPct val="100000"/>
              </a:lnSpc>
              <a:defRPr sz="5000"/>
            </a:lvl1pPr>
          </a:lstStyle>
          <a:p>
            <a:r>
              <a:rPr lang="en-GB"/>
              <a:t>Click to edit Master title style</a:t>
            </a:r>
            <a:endParaRPr lang="en-US"/>
          </a:p>
        </p:txBody>
      </p:sp>
      <p:sp>
        <p:nvSpPr>
          <p:cNvPr id="3" name="Subtitle 2">
            <a:extLst>
              <a:ext uri="{FF2B5EF4-FFF2-40B4-BE49-F238E27FC236}">
                <a16:creationId xmlns:a16="http://schemas.microsoft.com/office/drawing/2014/main" id="{9BCA52A2-D1ED-A39F-9096-70804795A566}"/>
              </a:ext>
            </a:extLst>
          </p:cNvPr>
          <p:cNvSpPr>
            <a:spLocks noGrp="1"/>
          </p:cNvSpPr>
          <p:nvPr>
            <p:ph type="subTitle" idx="1" hasCustomPrompt="1"/>
          </p:nvPr>
        </p:nvSpPr>
        <p:spPr>
          <a:xfrm>
            <a:off x="541338" y="3672000"/>
            <a:ext cx="5554662" cy="1851722"/>
          </a:xfrm>
        </p:spPr>
        <p:txBody>
          <a:bodyPr/>
          <a:lstStyle>
            <a:lvl1pPr marL="0" indent="0" algn="l">
              <a:buNone/>
              <a:defRPr sz="1800">
                <a:solidFill>
                  <a:schemeClr val="accent3"/>
                </a:solidFill>
                <a:latin typeface="Work Sans SemiBold" pitchFamily="2"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Add optional subtitle</a:t>
            </a:r>
          </a:p>
        </p:txBody>
      </p:sp>
      <p:sp>
        <p:nvSpPr>
          <p:cNvPr id="31" name="Date Placeholder 30">
            <a:extLst>
              <a:ext uri="{FF2B5EF4-FFF2-40B4-BE49-F238E27FC236}">
                <a16:creationId xmlns:a16="http://schemas.microsoft.com/office/drawing/2014/main" id="{70DEAA02-DC67-1CFA-1C79-7F3F98DE4795}"/>
              </a:ext>
            </a:extLst>
          </p:cNvPr>
          <p:cNvSpPr>
            <a:spLocks noGrp="1"/>
          </p:cNvSpPr>
          <p:nvPr>
            <p:ph type="dt" sz="half" idx="10"/>
          </p:nvPr>
        </p:nvSpPr>
        <p:spPr>
          <a:xfrm>
            <a:off x="541338" y="5523723"/>
            <a:ext cx="5554662" cy="426228"/>
          </a:xfrm>
        </p:spPr>
        <p:txBody>
          <a:bodyPr/>
          <a:lstStyle>
            <a:lvl1pPr algn="l">
              <a:defRPr sz="1800">
                <a:solidFill>
                  <a:schemeClr val="accent3"/>
                </a:solidFill>
              </a:defRPr>
            </a:lvl1pPr>
          </a:lstStyle>
          <a:p>
            <a:fld id="{F7A0F6E8-B336-4BB7-B742-8625052934FC}" type="datetime1">
              <a:rPr lang="en-US" smtClean="0"/>
              <a:t>2/3/2025</a:t>
            </a:fld>
            <a:endParaRPr lang="en-US"/>
          </a:p>
        </p:txBody>
      </p:sp>
      <p:sp>
        <p:nvSpPr>
          <p:cNvPr id="32" name="Footer Placeholder 31">
            <a:extLst>
              <a:ext uri="{FF2B5EF4-FFF2-40B4-BE49-F238E27FC236}">
                <a16:creationId xmlns:a16="http://schemas.microsoft.com/office/drawing/2014/main" id="{F7C4C4E8-CD62-7282-6E47-F29FB4257721}"/>
              </a:ext>
            </a:extLst>
          </p:cNvPr>
          <p:cNvSpPr>
            <a:spLocks noGrp="1"/>
          </p:cNvSpPr>
          <p:nvPr>
            <p:ph type="ftr" sz="quarter" idx="11"/>
          </p:nvPr>
        </p:nvSpPr>
        <p:spPr/>
        <p:txBody>
          <a:bodyPr/>
          <a:lstStyle/>
          <a:p>
            <a:endParaRPr lang="en-US"/>
          </a:p>
        </p:txBody>
      </p:sp>
      <p:sp>
        <p:nvSpPr>
          <p:cNvPr id="5" name="Text Placeholder 4">
            <a:extLst>
              <a:ext uri="{FF2B5EF4-FFF2-40B4-BE49-F238E27FC236}">
                <a16:creationId xmlns:a16="http://schemas.microsoft.com/office/drawing/2014/main" id="{C5EFD3D7-09DB-4CFB-40A5-A3B0DE12DF71}"/>
              </a:ext>
            </a:extLst>
          </p:cNvPr>
          <p:cNvSpPr>
            <a:spLocks noGrp="1"/>
          </p:cNvSpPr>
          <p:nvPr>
            <p:ph type="body" sz="quarter" idx="12" hasCustomPrompt="1"/>
          </p:nvPr>
        </p:nvSpPr>
        <p:spPr>
          <a:xfrm>
            <a:off x="541338" y="504000"/>
            <a:ext cx="5554662" cy="254000"/>
          </a:xfrm>
        </p:spPr>
        <p:txBody>
          <a:bodyPr/>
          <a:lstStyle>
            <a:lvl1pPr>
              <a:defRPr cap="all" baseline="0">
                <a:solidFill>
                  <a:schemeClr val="accent3"/>
                </a:solidFill>
                <a:latin typeface="Work Sans SemiBold" pitchFamily="2" charset="0"/>
              </a:defRPr>
            </a:lvl1pPr>
          </a:lstStyle>
          <a:p>
            <a:pPr lvl="0"/>
            <a:r>
              <a:rPr lang="en-US"/>
              <a:t>Add optional header</a:t>
            </a:r>
          </a:p>
        </p:txBody>
      </p:sp>
      <p:pic>
        <p:nvPicPr>
          <p:cNvPr id="4" name="Picture 3" descr="A logo with a letter and text&#10;&#10;Description automatically generated with medium confidence">
            <a:extLst>
              <a:ext uri="{FF2B5EF4-FFF2-40B4-BE49-F238E27FC236}">
                <a16:creationId xmlns:a16="http://schemas.microsoft.com/office/drawing/2014/main" id="{57885A24-5424-F6D8-53B2-BD6A6EE7196C}"/>
              </a:ext>
            </a:extLst>
          </p:cNvPr>
          <p:cNvPicPr>
            <a:picLocks noChangeAspect="1"/>
          </p:cNvPicPr>
          <p:nvPr userDrawn="1"/>
        </p:nvPicPr>
        <p:blipFill>
          <a:blip r:embed="rId2" cstate="print">
            <a:extLst>
              <a:ext uri="{28A0092B-C50C-407E-A947-70E740481C1C}">
                <a14:useLocalDpi xmlns:a14="http://schemas.microsoft.com/office/drawing/2010/main"/>
              </a:ext>
            </a:extLst>
          </a:blip>
          <a:stretch>
            <a:fillRect/>
          </a:stretch>
        </p:blipFill>
        <p:spPr>
          <a:xfrm>
            <a:off x="10132134" y="5650302"/>
            <a:ext cx="1682816" cy="847017"/>
          </a:xfrm>
          <a:prstGeom prst="rect">
            <a:avLst/>
          </a:prstGeom>
        </p:spPr>
      </p:pic>
    </p:spTree>
    <p:extLst>
      <p:ext uri="{BB962C8B-B14F-4D97-AF65-F5344CB8AC3E}">
        <p14:creationId xmlns:p14="http://schemas.microsoft.com/office/powerpoint/2010/main" val="4137898743"/>
      </p:ext>
    </p:extLst>
  </p:cSld>
  <p:clrMapOvr>
    <a:masterClrMapping/>
  </p:clrMapOvr>
  <p:extLst>
    <p:ext uri="{DCECCB84-F9BA-43D5-87BE-67443E8EF086}">
      <p15:sldGuideLst xmlns:p15="http://schemas.microsoft.com/office/powerpoint/2012/main">
        <p15:guide id="2" pos="3840">
          <p15:clr>
            <a:srgbClr val="FBAE40"/>
          </p15:clr>
        </p15:guide>
      </p15:sldGuideLst>
    </p:ext>
  </p:extLst>
</p:sldLayout>
</file>

<file path=ppt/slideLayouts/slideLayout39.xml><?xml version="1.0" encoding="utf-8"?>
<p:sldLayout xmlns:a="http://schemas.openxmlformats.org/drawingml/2006/main" xmlns:r="http://schemas.openxmlformats.org/officeDocument/2006/relationships" xmlns:p="http://schemas.openxmlformats.org/presentationml/2006/main" showMasterSp="0" preserve="1" userDrawn="1">
  <p:cSld name="Title Slide_Header 2">
    <p:bg>
      <p:bgPr>
        <a:solidFill>
          <a:schemeClr val="accent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355A726-047D-73E1-D681-DF8571E2509D}"/>
              </a:ext>
            </a:extLst>
          </p:cNvPr>
          <p:cNvSpPr>
            <a:spLocks noGrp="1"/>
          </p:cNvSpPr>
          <p:nvPr>
            <p:ph type="ctrTitle"/>
          </p:nvPr>
        </p:nvSpPr>
        <p:spPr>
          <a:xfrm>
            <a:off x="541338" y="827087"/>
            <a:ext cx="7560000" cy="2597861"/>
          </a:xfrm>
        </p:spPr>
        <p:txBody>
          <a:bodyPr anchor="t"/>
          <a:lstStyle>
            <a:lvl1pPr algn="l">
              <a:lnSpc>
                <a:spcPct val="100000"/>
              </a:lnSpc>
              <a:defRPr sz="5000">
                <a:solidFill>
                  <a:schemeClr val="bg1"/>
                </a:solidFill>
              </a:defRPr>
            </a:lvl1pPr>
          </a:lstStyle>
          <a:p>
            <a:r>
              <a:rPr lang="en-GB"/>
              <a:t>Click to edit Master title style</a:t>
            </a:r>
            <a:endParaRPr lang="en-US"/>
          </a:p>
        </p:txBody>
      </p:sp>
      <p:sp>
        <p:nvSpPr>
          <p:cNvPr id="3" name="Subtitle 2">
            <a:extLst>
              <a:ext uri="{FF2B5EF4-FFF2-40B4-BE49-F238E27FC236}">
                <a16:creationId xmlns:a16="http://schemas.microsoft.com/office/drawing/2014/main" id="{9BCA52A2-D1ED-A39F-9096-70804795A566}"/>
              </a:ext>
            </a:extLst>
          </p:cNvPr>
          <p:cNvSpPr>
            <a:spLocks noGrp="1"/>
          </p:cNvSpPr>
          <p:nvPr>
            <p:ph type="subTitle" idx="1" hasCustomPrompt="1"/>
          </p:nvPr>
        </p:nvSpPr>
        <p:spPr>
          <a:xfrm>
            <a:off x="541338" y="3672000"/>
            <a:ext cx="5554662" cy="1851722"/>
          </a:xfrm>
        </p:spPr>
        <p:txBody>
          <a:bodyPr/>
          <a:lstStyle>
            <a:lvl1pPr marL="0" indent="0" algn="l">
              <a:buNone/>
              <a:defRPr sz="1800">
                <a:solidFill>
                  <a:schemeClr val="accent3"/>
                </a:solidFill>
                <a:latin typeface="Work Sans SemiBold" pitchFamily="2"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Add optional subtitle</a:t>
            </a:r>
          </a:p>
        </p:txBody>
      </p:sp>
      <p:sp>
        <p:nvSpPr>
          <p:cNvPr id="31" name="Date Placeholder 30">
            <a:extLst>
              <a:ext uri="{FF2B5EF4-FFF2-40B4-BE49-F238E27FC236}">
                <a16:creationId xmlns:a16="http://schemas.microsoft.com/office/drawing/2014/main" id="{70DEAA02-DC67-1CFA-1C79-7F3F98DE4795}"/>
              </a:ext>
            </a:extLst>
          </p:cNvPr>
          <p:cNvSpPr>
            <a:spLocks noGrp="1"/>
          </p:cNvSpPr>
          <p:nvPr>
            <p:ph type="dt" sz="half" idx="10"/>
          </p:nvPr>
        </p:nvSpPr>
        <p:spPr>
          <a:xfrm>
            <a:off x="541338" y="5523723"/>
            <a:ext cx="5554662" cy="426228"/>
          </a:xfrm>
        </p:spPr>
        <p:txBody>
          <a:bodyPr/>
          <a:lstStyle>
            <a:lvl1pPr algn="l">
              <a:defRPr sz="1800">
                <a:solidFill>
                  <a:schemeClr val="accent3"/>
                </a:solidFill>
              </a:defRPr>
            </a:lvl1pPr>
          </a:lstStyle>
          <a:p>
            <a:fld id="{F7A0F6E8-B336-4BB7-B742-8625052934FC}" type="datetime1">
              <a:rPr lang="en-US" smtClean="0"/>
              <a:t>2/3/2025</a:t>
            </a:fld>
            <a:endParaRPr lang="en-US"/>
          </a:p>
        </p:txBody>
      </p:sp>
      <p:sp>
        <p:nvSpPr>
          <p:cNvPr id="32" name="Footer Placeholder 31">
            <a:extLst>
              <a:ext uri="{FF2B5EF4-FFF2-40B4-BE49-F238E27FC236}">
                <a16:creationId xmlns:a16="http://schemas.microsoft.com/office/drawing/2014/main" id="{F7C4C4E8-CD62-7282-6E47-F29FB4257721}"/>
              </a:ext>
            </a:extLst>
          </p:cNvPr>
          <p:cNvSpPr>
            <a:spLocks noGrp="1"/>
          </p:cNvSpPr>
          <p:nvPr>
            <p:ph type="ftr" sz="quarter" idx="11"/>
          </p:nvPr>
        </p:nvSpPr>
        <p:spPr/>
        <p:txBody>
          <a:bodyPr/>
          <a:lstStyle>
            <a:lvl1pPr>
              <a:defRPr>
                <a:solidFill>
                  <a:schemeClr val="accent3"/>
                </a:solidFill>
              </a:defRPr>
            </a:lvl1pPr>
          </a:lstStyle>
          <a:p>
            <a:endParaRPr lang="en-US"/>
          </a:p>
        </p:txBody>
      </p:sp>
      <p:sp>
        <p:nvSpPr>
          <p:cNvPr id="5" name="Text Placeholder 4">
            <a:extLst>
              <a:ext uri="{FF2B5EF4-FFF2-40B4-BE49-F238E27FC236}">
                <a16:creationId xmlns:a16="http://schemas.microsoft.com/office/drawing/2014/main" id="{C5EFD3D7-09DB-4CFB-40A5-A3B0DE12DF71}"/>
              </a:ext>
            </a:extLst>
          </p:cNvPr>
          <p:cNvSpPr>
            <a:spLocks noGrp="1"/>
          </p:cNvSpPr>
          <p:nvPr>
            <p:ph type="body" sz="quarter" idx="12" hasCustomPrompt="1"/>
          </p:nvPr>
        </p:nvSpPr>
        <p:spPr>
          <a:xfrm>
            <a:off x="541338" y="504000"/>
            <a:ext cx="5554662" cy="254000"/>
          </a:xfrm>
        </p:spPr>
        <p:txBody>
          <a:bodyPr/>
          <a:lstStyle>
            <a:lvl1pPr>
              <a:defRPr cap="all" baseline="0">
                <a:solidFill>
                  <a:schemeClr val="accent3"/>
                </a:solidFill>
                <a:latin typeface="Work Sans SemiBold" pitchFamily="2" charset="0"/>
              </a:defRPr>
            </a:lvl1pPr>
          </a:lstStyle>
          <a:p>
            <a:pPr lvl="0"/>
            <a:r>
              <a:rPr lang="en-US"/>
              <a:t>Add optional header</a:t>
            </a:r>
          </a:p>
        </p:txBody>
      </p:sp>
      <p:pic>
        <p:nvPicPr>
          <p:cNvPr id="4" name="Picture 3">
            <a:extLst>
              <a:ext uri="{FF2B5EF4-FFF2-40B4-BE49-F238E27FC236}">
                <a16:creationId xmlns:a16="http://schemas.microsoft.com/office/drawing/2014/main" id="{F95391FE-EB0E-3559-909C-39282157788D}"/>
              </a:ext>
            </a:extLst>
          </p:cNvPr>
          <p:cNvPicPr>
            <a:picLocks noChangeAspect="1"/>
          </p:cNvPicPr>
          <p:nvPr userDrawn="1"/>
        </p:nvPicPr>
        <p:blipFill>
          <a:blip r:embed="rId2" cstate="print">
            <a:extLst>
              <a:ext uri="{28A0092B-C50C-407E-A947-70E740481C1C}">
                <a14:useLocalDpi xmlns:a14="http://schemas.microsoft.com/office/drawing/2010/main"/>
              </a:ext>
            </a:extLst>
          </a:blip>
          <a:srcRect/>
          <a:stretch/>
        </p:blipFill>
        <p:spPr>
          <a:xfrm>
            <a:off x="10132134" y="5650302"/>
            <a:ext cx="1682815" cy="847017"/>
          </a:xfrm>
          <a:prstGeom prst="rect">
            <a:avLst/>
          </a:prstGeom>
        </p:spPr>
      </p:pic>
    </p:spTree>
    <p:extLst>
      <p:ext uri="{BB962C8B-B14F-4D97-AF65-F5344CB8AC3E}">
        <p14:creationId xmlns:p14="http://schemas.microsoft.com/office/powerpoint/2010/main" val="981806690"/>
      </p:ext>
    </p:extLst>
  </p:cSld>
  <p:clrMapOvr>
    <a:masterClrMapping/>
  </p:clrMapOvr>
  <p:extLst>
    <p:ext uri="{DCECCB84-F9BA-43D5-87BE-67443E8EF086}">
      <p15:sldGuideLst xmlns:p15="http://schemas.microsoft.com/office/powerpoint/2012/main">
        <p15:guide id="2" pos="3840">
          <p15:clr>
            <a:srgbClr val="FBAE40"/>
          </p15:clr>
        </p15:guide>
      </p15:sldGuideLst>
    </p:ext>
  </p:extLst>
</p:sldLayout>
</file>

<file path=ppt/slideLayouts/slideLayout40.xml><?xml version="1.0" encoding="utf-8"?>
<p:sldLayout xmlns:a="http://schemas.openxmlformats.org/drawingml/2006/main" xmlns:r="http://schemas.openxmlformats.org/officeDocument/2006/relationships" xmlns:p="http://schemas.openxmlformats.org/presentationml/2006/main" showMasterSp="0" preserve="1" userDrawn="1">
  <p:cSld name="Title Slide_Header 3">
    <p:spTree>
      <p:nvGrpSpPr>
        <p:cNvPr id="1" name=""/>
        <p:cNvGrpSpPr/>
        <p:nvPr/>
      </p:nvGrpSpPr>
      <p:grpSpPr>
        <a:xfrm>
          <a:off x="0" y="0"/>
          <a:ext cx="0" cy="0"/>
          <a:chOff x="0" y="0"/>
          <a:chExt cx="0" cy="0"/>
        </a:xfrm>
      </p:grpSpPr>
      <p:sp>
        <p:nvSpPr>
          <p:cNvPr id="6" name="Picture Placeholder 5">
            <a:extLst>
              <a:ext uri="{FF2B5EF4-FFF2-40B4-BE49-F238E27FC236}">
                <a16:creationId xmlns:a16="http://schemas.microsoft.com/office/drawing/2014/main" id="{A32C7CF8-9942-D241-2DEE-7557582CB156}"/>
              </a:ext>
            </a:extLst>
          </p:cNvPr>
          <p:cNvSpPr>
            <a:spLocks noGrp="1"/>
          </p:cNvSpPr>
          <p:nvPr>
            <p:ph type="pic" sz="quarter" idx="13"/>
          </p:nvPr>
        </p:nvSpPr>
        <p:spPr>
          <a:xfrm>
            <a:off x="0" y="0"/>
            <a:ext cx="3888000" cy="6858000"/>
          </a:xfrm>
          <a:solidFill>
            <a:schemeClr val="bg1">
              <a:lumMod val="85000"/>
            </a:schemeClr>
          </a:solidFill>
        </p:spPr>
        <p:txBody>
          <a:bodyPr/>
          <a:lstStyle/>
          <a:p>
            <a:r>
              <a:rPr lang="en-GB"/>
              <a:t>Click icon to add picture</a:t>
            </a:r>
          </a:p>
        </p:txBody>
      </p:sp>
      <p:sp>
        <p:nvSpPr>
          <p:cNvPr id="2" name="Title 1">
            <a:extLst>
              <a:ext uri="{FF2B5EF4-FFF2-40B4-BE49-F238E27FC236}">
                <a16:creationId xmlns:a16="http://schemas.microsoft.com/office/drawing/2014/main" id="{8355A726-047D-73E1-D681-DF8571E2509D}"/>
              </a:ext>
            </a:extLst>
          </p:cNvPr>
          <p:cNvSpPr>
            <a:spLocks noGrp="1"/>
          </p:cNvSpPr>
          <p:nvPr>
            <p:ph type="ctrTitle"/>
          </p:nvPr>
        </p:nvSpPr>
        <p:spPr>
          <a:xfrm>
            <a:off x="4435721" y="827085"/>
            <a:ext cx="7216529" cy="2597861"/>
          </a:xfrm>
        </p:spPr>
        <p:txBody>
          <a:bodyPr anchor="t"/>
          <a:lstStyle>
            <a:lvl1pPr algn="l">
              <a:lnSpc>
                <a:spcPct val="100000"/>
              </a:lnSpc>
              <a:defRPr sz="5000"/>
            </a:lvl1pPr>
          </a:lstStyle>
          <a:p>
            <a:r>
              <a:rPr lang="en-GB"/>
              <a:t>Click to edit Master title style</a:t>
            </a:r>
            <a:endParaRPr lang="en-US"/>
          </a:p>
        </p:txBody>
      </p:sp>
      <p:sp>
        <p:nvSpPr>
          <p:cNvPr id="3" name="Subtitle 2">
            <a:extLst>
              <a:ext uri="{FF2B5EF4-FFF2-40B4-BE49-F238E27FC236}">
                <a16:creationId xmlns:a16="http://schemas.microsoft.com/office/drawing/2014/main" id="{9BCA52A2-D1ED-A39F-9096-70804795A566}"/>
              </a:ext>
            </a:extLst>
          </p:cNvPr>
          <p:cNvSpPr>
            <a:spLocks noGrp="1"/>
          </p:cNvSpPr>
          <p:nvPr>
            <p:ph type="subTitle" idx="1" hasCustomPrompt="1"/>
          </p:nvPr>
        </p:nvSpPr>
        <p:spPr>
          <a:xfrm>
            <a:off x="4435721" y="3671998"/>
            <a:ext cx="5554662" cy="1851722"/>
          </a:xfrm>
        </p:spPr>
        <p:txBody>
          <a:bodyPr/>
          <a:lstStyle>
            <a:lvl1pPr marL="0" indent="0" algn="l">
              <a:buNone/>
              <a:defRPr sz="1800">
                <a:solidFill>
                  <a:schemeClr val="accent3"/>
                </a:solidFill>
                <a:latin typeface="Work Sans SemiBold" pitchFamily="2"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Add optional subtitle</a:t>
            </a:r>
          </a:p>
        </p:txBody>
      </p:sp>
      <p:sp>
        <p:nvSpPr>
          <p:cNvPr id="31" name="Date Placeholder 30">
            <a:extLst>
              <a:ext uri="{FF2B5EF4-FFF2-40B4-BE49-F238E27FC236}">
                <a16:creationId xmlns:a16="http://schemas.microsoft.com/office/drawing/2014/main" id="{70DEAA02-DC67-1CFA-1C79-7F3F98DE4795}"/>
              </a:ext>
            </a:extLst>
          </p:cNvPr>
          <p:cNvSpPr>
            <a:spLocks noGrp="1"/>
          </p:cNvSpPr>
          <p:nvPr>
            <p:ph type="dt" sz="half" idx="10"/>
          </p:nvPr>
        </p:nvSpPr>
        <p:spPr>
          <a:xfrm>
            <a:off x="4435721" y="5523721"/>
            <a:ext cx="5554662" cy="426228"/>
          </a:xfrm>
        </p:spPr>
        <p:txBody>
          <a:bodyPr/>
          <a:lstStyle>
            <a:lvl1pPr algn="l">
              <a:defRPr sz="1800">
                <a:solidFill>
                  <a:schemeClr val="accent3"/>
                </a:solidFill>
              </a:defRPr>
            </a:lvl1pPr>
          </a:lstStyle>
          <a:p>
            <a:fld id="{F7A0F6E8-B336-4BB7-B742-8625052934FC}" type="datetime1">
              <a:rPr lang="en-US" smtClean="0"/>
              <a:t>2/3/2025</a:t>
            </a:fld>
            <a:endParaRPr lang="en-US"/>
          </a:p>
        </p:txBody>
      </p:sp>
      <p:sp>
        <p:nvSpPr>
          <p:cNvPr id="32" name="Footer Placeholder 31">
            <a:extLst>
              <a:ext uri="{FF2B5EF4-FFF2-40B4-BE49-F238E27FC236}">
                <a16:creationId xmlns:a16="http://schemas.microsoft.com/office/drawing/2014/main" id="{F7C4C4E8-CD62-7282-6E47-F29FB4257721}"/>
              </a:ext>
            </a:extLst>
          </p:cNvPr>
          <p:cNvSpPr>
            <a:spLocks noGrp="1"/>
          </p:cNvSpPr>
          <p:nvPr>
            <p:ph type="ftr" sz="quarter" idx="11"/>
          </p:nvPr>
        </p:nvSpPr>
        <p:spPr>
          <a:xfrm>
            <a:off x="4435721" y="6443428"/>
            <a:ext cx="5554661" cy="252000"/>
          </a:xfrm>
        </p:spPr>
        <p:txBody>
          <a:bodyPr/>
          <a:lstStyle/>
          <a:p>
            <a:endParaRPr lang="en-US"/>
          </a:p>
        </p:txBody>
      </p:sp>
      <p:sp>
        <p:nvSpPr>
          <p:cNvPr id="5" name="Text Placeholder 4">
            <a:extLst>
              <a:ext uri="{FF2B5EF4-FFF2-40B4-BE49-F238E27FC236}">
                <a16:creationId xmlns:a16="http://schemas.microsoft.com/office/drawing/2014/main" id="{C5EFD3D7-09DB-4CFB-40A5-A3B0DE12DF71}"/>
              </a:ext>
            </a:extLst>
          </p:cNvPr>
          <p:cNvSpPr>
            <a:spLocks noGrp="1"/>
          </p:cNvSpPr>
          <p:nvPr>
            <p:ph type="body" sz="quarter" idx="12" hasCustomPrompt="1"/>
          </p:nvPr>
        </p:nvSpPr>
        <p:spPr>
          <a:xfrm>
            <a:off x="4435721" y="503998"/>
            <a:ext cx="5554662" cy="254000"/>
          </a:xfrm>
        </p:spPr>
        <p:txBody>
          <a:bodyPr/>
          <a:lstStyle>
            <a:lvl1pPr>
              <a:defRPr cap="all" baseline="0">
                <a:solidFill>
                  <a:schemeClr val="accent3"/>
                </a:solidFill>
                <a:latin typeface="Work Sans SemiBold" pitchFamily="2" charset="0"/>
              </a:defRPr>
            </a:lvl1pPr>
          </a:lstStyle>
          <a:p>
            <a:pPr lvl="0"/>
            <a:r>
              <a:rPr lang="en-US"/>
              <a:t>Add optional header</a:t>
            </a:r>
          </a:p>
        </p:txBody>
      </p:sp>
      <p:pic>
        <p:nvPicPr>
          <p:cNvPr id="30" name="Picture 29" descr="A logo with a letter and text&#10;&#10;Description automatically generated with medium confidence">
            <a:extLst>
              <a:ext uri="{FF2B5EF4-FFF2-40B4-BE49-F238E27FC236}">
                <a16:creationId xmlns:a16="http://schemas.microsoft.com/office/drawing/2014/main" id="{D724642C-1AAF-5AE2-35EA-1D8E5AABC039}"/>
              </a:ext>
            </a:extLst>
          </p:cNvPr>
          <p:cNvPicPr>
            <a:picLocks noChangeAspect="1"/>
          </p:cNvPicPr>
          <p:nvPr userDrawn="1"/>
        </p:nvPicPr>
        <p:blipFill>
          <a:blip r:embed="rId2" cstate="print">
            <a:extLst>
              <a:ext uri="{28A0092B-C50C-407E-A947-70E740481C1C}">
                <a14:useLocalDpi xmlns:a14="http://schemas.microsoft.com/office/drawing/2010/main"/>
              </a:ext>
            </a:extLst>
          </a:blip>
          <a:stretch>
            <a:fillRect/>
          </a:stretch>
        </p:blipFill>
        <p:spPr>
          <a:xfrm>
            <a:off x="10132134" y="5650302"/>
            <a:ext cx="1682816" cy="847017"/>
          </a:xfrm>
          <a:prstGeom prst="rect">
            <a:avLst/>
          </a:prstGeom>
        </p:spPr>
      </p:pic>
    </p:spTree>
    <p:extLst>
      <p:ext uri="{BB962C8B-B14F-4D97-AF65-F5344CB8AC3E}">
        <p14:creationId xmlns:p14="http://schemas.microsoft.com/office/powerpoint/2010/main" val="500547013"/>
      </p:ext>
    </p:extLst>
  </p:cSld>
  <p:clrMapOvr>
    <a:masterClrMapping/>
  </p:clrMapOvr>
  <p:extLst>
    <p:ext uri="{DCECCB84-F9BA-43D5-87BE-67443E8EF086}">
      <p15:sldGuideLst xmlns:p15="http://schemas.microsoft.com/office/powerpoint/2012/main">
        <p15:guide id="2" pos="3840">
          <p15:clr>
            <a:srgbClr val="FBAE40"/>
          </p15:clr>
        </p15:guide>
      </p15:sldGuideLst>
    </p:ext>
  </p:extLst>
</p:sldLayout>
</file>

<file path=ppt/slideLayouts/slideLayout41.xml><?xml version="1.0" encoding="utf-8"?>
<p:sldLayout xmlns:a="http://schemas.openxmlformats.org/drawingml/2006/main" xmlns:r="http://schemas.openxmlformats.org/officeDocument/2006/relationships" xmlns:p="http://schemas.openxmlformats.org/presentationml/2006/main" showMasterSp="0" preserve="1" userDrawn="1">
  <p:cSld name="Title Slide_Header 4">
    <p:bg>
      <p:bgPr>
        <a:solidFill>
          <a:schemeClr val="accent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355A726-047D-73E1-D681-DF8571E2509D}"/>
              </a:ext>
            </a:extLst>
          </p:cNvPr>
          <p:cNvSpPr>
            <a:spLocks noGrp="1"/>
          </p:cNvSpPr>
          <p:nvPr>
            <p:ph type="ctrTitle"/>
          </p:nvPr>
        </p:nvSpPr>
        <p:spPr>
          <a:xfrm>
            <a:off x="4429338" y="827085"/>
            <a:ext cx="7222912" cy="2597861"/>
          </a:xfrm>
        </p:spPr>
        <p:txBody>
          <a:bodyPr anchor="t"/>
          <a:lstStyle>
            <a:lvl1pPr algn="l">
              <a:lnSpc>
                <a:spcPct val="100000"/>
              </a:lnSpc>
              <a:defRPr sz="5000">
                <a:solidFill>
                  <a:schemeClr val="bg1"/>
                </a:solidFill>
              </a:defRPr>
            </a:lvl1pPr>
          </a:lstStyle>
          <a:p>
            <a:r>
              <a:rPr lang="en-GB"/>
              <a:t>Click to edit Master title style</a:t>
            </a:r>
            <a:endParaRPr lang="en-US"/>
          </a:p>
        </p:txBody>
      </p:sp>
      <p:sp>
        <p:nvSpPr>
          <p:cNvPr id="3" name="Subtitle 2">
            <a:extLst>
              <a:ext uri="{FF2B5EF4-FFF2-40B4-BE49-F238E27FC236}">
                <a16:creationId xmlns:a16="http://schemas.microsoft.com/office/drawing/2014/main" id="{9BCA52A2-D1ED-A39F-9096-70804795A566}"/>
              </a:ext>
            </a:extLst>
          </p:cNvPr>
          <p:cNvSpPr>
            <a:spLocks noGrp="1"/>
          </p:cNvSpPr>
          <p:nvPr>
            <p:ph type="subTitle" idx="1" hasCustomPrompt="1"/>
          </p:nvPr>
        </p:nvSpPr>
        <p:spPr>
          <a:xfrm>
            <a:off x="4429338" y="3671998"/>
            <a:ext cx="5554662" cy="1851722"/>
          </a:xfrm>
        </p:spPr>
        <p:txBody>
          <a:bodyPr/>
          <a:lstStyle>
            <a:lvl1pPr marL="0" indent="0" algn="l">
              <a:buNone/>
              <a:defRPr sz="1800">
                <a:solidFill>
                  <a:schemeClr val="accent3"/>
                </a:solidFill>
                <a:latin typeface="Work Sans SemiBold" pitchFamily="2"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Add optional subtitle</a:t>
            </a:r>
          </a:p>
        </p:txBody>
      </p:sp>
      <p:sp>
        <p:nvSpPr>
          <p:cNvPr id="31" name="Date Placeholder 30">
            <a:extLst>
              <a:ext uri="{FF2B5EF4-FFF2-40B4-BE49-F238E27FC236}">
                <a16:creationId xmlns:a16="http://schemas.microsoft.com/office/drawing/2014/main" id="{70DEAA02-DC67-1CFA-1C79-7F3F98DE4795}"/>
              </a:ext>
            </a:extLst>
          </p:cNvPr>
          <p:cNvSpPr>
            <a:spLocks noGrp="1"/>
          </p:cNvSpPr>
          <p:nvPr>
            <p:ph type="dt" sz="half" idx="10"/>
          </p:nvPr>
        </p:nvSpPr>
        <p:spPr>
          <a:xfrm>
            <a:off x="4429338" y="5523721"/>
            <a:ext cx="5554662" cy="426228"/>
          </a:xfrm>
        </p:spPr>
        <p:txBody>
          <a:bodyPr/>
          <a:lstStyle>
            <a:lvl1pPr algn="l">
              <a:defRPr sz="1800">
                <a:solidFill>
                  <a:schemeClr val="accent3"/>
                </a:solidFill>
              </a:defRPr>
            </a:lvl1pPr>
          </a:lstStyle>
          <a:p>
            <a:fld id="{F7A0F6E8-B336-4BB7-B742-8625052934FC}" type="datetime1">
              <a:rPr lang="en-US" smtClean="0"/>
              <a:t>2/3/2025</a:t>
            </a:fld>
            <a:endParaRPr lang="en-US"/>
          </a:p>
        </p:txBody>
      </p:sp>
      <p:sp>
        <p:nvSpPr>
          <p:cNvPr id="32" name="Footer Placeholder 31">
            <a:extLst>
              <a:ext uri="{FF2B5EF4-FFF2-40B4-BE49-F238E27FC236}">
                <a16:creationId xmlns:a16="http://schemas.microsoft.com/office/drawing/2014/main" id="{F7C4C4E8-CD62-7282-6E47-F29FB4257721}"/>
              </a:ext>
            </a:extLst>
          </p:cNvPr>
          <p:cNvSpPr>
            <a:spLocks noGrp="1"/>
          </p:cNvSpPr>
          <p:nvPr>
            <p:ph type="ftr" sz="quarter" idx="11"/>
          </p:nvPr>
        </p:nvSpPr>
        <p:spPr>
          <a:xfrm>
            <a:off x="4429338" y="6443428"/>
            <a:ext cx="5554661" cy="252000"/>
          </a:xfrm>
        </p:spPr>
        <p:txBody>
          <a:bodyPr/>
          <a:lstStyle>
            <a:lvl1pPr>
              <a:defRPr>
                <a:solidFill>
                  <a:schemeClr val="accent3"/>
                </a:solidFill>
              </a:defRPr>
            </a:lvl1pPr>
          </a:lstStyle>
          <a:p>
            <a:endParaRPr lang="en-US"/>
          </a:p>
        </p:txBody>
      </p:sp>
      <p:sp>
        <p:nvSpPr>
          <p:cNvPr id="5" name="Text Placeholder 4">
            <a:extLst>
              <a:ext uri="{FF2B5EF4-FFF2-40B4-BE49-F238E27FC236}">
                <a16:creationId xmlns:a16="http://schemas.microsoft.com/office/drawing/2014/main" id="{C5EFD3D7-09DB-4CFB-40A5-A3B0DE12DF71}"/>
              </a:ext>
            </a:extLst>
          </p:cNvPr>
          <p:cNvSpPr>
            <a:spLocks noGrp="1"/>
          </p:cNvSpPr>
          <p:nvPr>
            <p:ph type="body" sz="quarter" idx="12" hasCustomPrompt="1"/>
          </p:nvPr>
        </p:nvSpPr>
        <p:spPr>
          <a:xfrm>
            <a:off x="4429338" y="503998"/>
            <a:ext cx="5554662" cy="254000"/>
          </a:xfrm>
        </p:spPr>
        <p:txBody>
          <a:bodyPr/>
          <a:lstStyle>
            <a:lvl1pPr>
              <a:defRPr cap="all" baseline="0">
                <a:solidFill>
                  <a:schemeClr val="accent3"/>
                </a:solidFill>
                <a:latin typeface="Work Sans SemiBold" pitchFamily="2" charset="0"/>
              </a:defRPr>
            </a:lvl1pPr>
          </a:lstStyle>
          <a:p>
            <a:pPr lvl="0"/>
            <a:r>
              <a:rPr lang="en-US"/>
              <a:t>Add optional header</a:t>
            </a:r>
          </a:p>
        </p:txBody>
      </p:sp>
      <p:sp>
        <p:nvSpPr>
          <p:cNvPr id="4" name="Picture Placeholder 5">
            <a:extLst>
              <a:ext uri="{FF2B5EF4-FFF2-40B4-BE49-F238E27FC236}">
                <a16:creationId xmlns:a16="http://schemas.microsoft.com/office/drawing/2014/main" id="{9847DA67-B267-47EB-60A5-1BA95DE75DE0}"/>
              </a:ext>
            </a:extLst>
          </p:cNvPr>
          <p:cNvSpPr>
            <a:spLocks noGrp="1"/>
          </p:cNvSpPr>
          <p:nvPr>
            <p:ph type="pic" sz="quarter" idx="13"/>
          </p:nvPr>
        </p:nvSpPr>
        <p:spPr>
          <a:xfrm>
            <a:off x="0" y="0"/>
            <a:ext cx="3888000" cy="6858000"/>
          </a:xfrm>
          <a:solidFill>
            <a:schemeClr val="bg1">
              <a:lumMod val="85000"/>
            </a:schemeClr>
          </a:solidFill>
        </p:spPr>
        <p:txBody>
          <a:bodyPr/>
          <a:lstStyle/>
          <a:p>
            <a:r>
              <a:rPr lang="en-GB"/>
              <a:t>Click icon to add picture</a:t>
            </a:r>
          </a:p>
        </p:txBody>
      </p:sp>
      <p:pic>
        <p:nvPicPr>
          <p:cNvPr id="6" name="Picture 5">
            <a:extLst>
              <a:ext uri="{FF2B5EF4-FFF2-40B4-BE49-F238E27FC236}">
                <a16:creationId xmlns:a16="http://schemas.microsoft.com/office/drawing/2014/main" id="{31BE1702-1B3A-9A41-FC28-6CA423EF965F}"/>
              </a:ext>
            </a:extLst>
          </p:cNvPr>
          <p:cNvPicPr>
            <a:picLocks noChangeAspect="1"/>
          </p:cNvPicPr>
          <p:nvPr userDrawn="1"/>
        </p:nvPicPr>
        <p:blipFill>
          <a:blip r:embed="rId2" cstate="print">
            <a:extLst>
              <a:ext uri="{28A0092B-C50C-407E-A947-70E740481C1C}">
                <a14:useLocalDpi xmlns:a14="http://schemas.microsoft.com/office/drawing/2010/main"/>
              </a:ext>
            </a:extLst>
          </a:blip>
          <a:srcRect/>
          <a:stretch/>
        </p:blipFill>
        <p:spPr>
          <a:xfrm>
            <a:off x="10132134" y="5650302"/>
            <a:ext cx="1682815" cy="847017"/>
          </a:xfrm>
          <a:prstGeom prst="rect">
            <a:avLst/>
          </a:prstGeom>
        </p:spPr>
      </p:pic>
    </p:spTree>
    <p:extLst>
      <p:ext uri="{BB962C8B-B14F-4D97-AF65-F5344CB8AC3E}">
        <p14:creationId xmlns:p14="http://schemas.microsoft.com/office/powerpoint/2010/main" val="4250862433"/>
      </p:ext>
    </p:extLst>
  </p:cSld>
  <p:clrMapOvr>
    <a:masterClrMapping/>
  </p:clrMapOvr>
  <p:extLst>
    <p:ext uri="{DCECCB84-F9BA-43D5-87BE-67443E8EF086}">
      <p15:sldGuideLst xmlns:p15="http://schemas.microsoft.com/office/powerpoint/2012/main">
        <p15:guide id="2" pos="3840">
          <p15:clr>
            <a:srgbClr val="FBAE40"/>
          </p15:clr>
        </p15:guide>
      </p15:sldGuideLst>
    </p:ext>
  </p:extLst>
</p:sldLayout>
</file>

<file path=ppt/slideLayouts/slideLayout42.xml><?xml version="1.0" encoding="utf-8"?>
<p:sldLayout xmlns:a="http://schemas.openxmlformats.org/drawingml/2006/main" xmlns:r="http://schemas.openxmlformats.org/officeDocument/2006/relationships" xmlns:p="http://schemas.openxmlformats.org/presentationml/2006/main" showMasterSp="0" type="title" preserve="1">
  <p:cSld name="Title Slide - Partnershape">
    <p:spTree>
      <p:nvGrpSpPr>
        <p:cNvPr id="1" name=""/>
        <p:cNvGrpSpPr/>
        <p:nvPr/>
      </p:nvGrpSpPr>
      <p:grpSpPr>
        <a:xfrm>
          <a:off x="0" y="0"/>
          <a:ext cx="0" cy="0"/>
          <a:chOff x="0" y="0"/>
          <a:chExt cx="0" cy="0"/>
        </a:xfrm>
      </p:grpSpPr>
      <p:pic>
        <p:nvPicPr>
          <p:cNvPr id="5" name="Picture 4" descr="A blue green and black background&#10;&#10;Description automatically generated">
            <a:extLst>
              <a:ext uri="{FF2B5EF4-FFF2-40B4-BE49-F238E27FC236}">
                <a16:creationId xmlns:a16="http://schemas.microsoft.com/office/drawing/2014/main" id="{FD9B8090-5832-73A3-CBCC-1E5F14B6EB82}"/>
              </a:ext>
            </a:extLst>
          </p:cNvPr>
          <p:cNvPicPr>
            <a:picLocks noChangeAspect="1"/>
          </p:cNvPicPr>
          <p:nvPr userDrawn="1"/>
        </p:nvPicPr>
        <p:blipFill>
          <a:blip r:embed="rId2">
            <a:extLst>
              <a:ext uri="{28A0092B-C50C-407E-A947-70E740481C1C}">
                <a14:useLocalDpi xmlns:a14="http://schemas.microsoft.com/office/drawing/2010/main"/>
              </a:ext>
            </a:extLst>
          </a:blip>
          <a:stretch>
            <a:fillRect/>
          </a:stretch>
        </p:blipFill>
        <p:spPr>
          <a:xfrm>
            <a:off x="5816947" y="1788436"/>
            <a:ext cx="6375053" cy="5069564"/>
          </a:xfrm>
          <a:prstGeom prst="rect">
            <a:avLst/>
          </a:prstGeom>
        </p:spPr>
      </p:pic>
      <p:sp>
        <p:nvSpPr>
          <p:cNvPr id="2" name="Title 1">
            <a:extLst>
              <a:ext uri="{FF2B5EF4-FFF2-40B4-BE49-F238E27FC236}">
                <a16:creationId xmlns:a16="http://schemas.microsoft.com/office/drawing/2014/main" id="{8355A726-047D-73E1-D681-DF8571E2509D}"/>
              </a:ext>
            </a:extLst>
          </p:cNvPr>
          <p:cNvSpPr>
            <a:spLocks noGrp="1"/>
          </p:cNvSpPr>
          <p:nvPr>
            <p:ph type="ctrTitle"/>
          </p:nvPr>
        </p:nvSpPr>
        <p:spPr>
          <a:xfrm>
            <a:off x="541338" y="742949"/>
            <a:ext cx="7560000" cy="2682000"/>
          </a:xfrm>
        </p:spPr>
        <p:txBody>
          <a:bodyPr anchor="t"/>
          <a:lstStyle>
            <a:lvl1pPr algn="l">
              <a:lnSpc>
                <a:spcPct val="100000"/>
              </a:lnSpc>
              <a:defRPr sz="5000"/>
            </a:lvl1pPr>
          </a:lstStyle>
          <a:p>
            <a:r>
              <a:rPr lang="en-GB"/>
              <a:t>Click to edit Master title style</a:t>
            </a:r>
            <a:endParaRPr lang="en-US"/>
          </a:p>
        </p:txBody>
      </p:sp>
      <p:sp>
        <p:nvSpPr>
          <p:cNvPr id="3" name="Subtitle 2">
            <a:extLst>
              <a:ext uri="{FF2B5EF4-FFF2-40B4-BE49-F238E27FC236}">
                <a16:creationId xmlns:a16="http://schemas.microsoft.com/office/drawing/2014/main" id="{9BCA52A2-D1ED-A39F-9096-70804795A566}"/>
              </a:ext>
            </a:extLst>
          </p:cNvPr>
          <p:cNvSpPr>
            <a:spLocks noGrp="1"/>
          </p:cNvSpPr>
          <p:nvPr>
            <p:ph type="subTitle" idx="1" hasCustomPrompt="1"/>
          </p:nvPr>
        </p:nvSpPr>
        <p:spPr>
          <a:xfrm>
            <a:off x="541338" y="3672000"/>
            <a:ext cx="5554662" cy="1851722"/>
          </a:xfrm>
        </p:spPr>
        <p:txBody>
          <a:bodyPr/>
          <a:lstStyle>
            <a:lvl1pPr marL="0" indent="0" algn="l">
              <a:buNone/>
              <a:defRPr sz="1800">
                <a:solidFill>
                  <a:schemeClr val="accent3"/>
                </a:solidFill>
                <a:latin typeface="Work Sans SemiBold" pitchFamily="2"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Add optional subtitle</a:t>
            </a:r>
          </a:p>
        </p:txBody>
      </p:sp>
      <p:sp>
        <p:nvSpPr>
          <p:cNvPr id="31" name="Date Placeholder 30">
            <a:extLst>
              <a:ext uri="{FF2B5EF4-FFF2-40B4-BE49-F238E27FC236}">
                <a16:creationId xmlns:a16="http://schemas.microsoft.com/office/drawing/2014/main" id="{70DEAA02-DC67-1CFA-1C79-7F3F98DE4795}"/>
              </a:ext>
            </a:extLst>
          </p:cNvPr>
          <p:cNvSpPr>
            <a:spLocks noGrp="1"/>
          </p:cNvSpPr>
          <p:nvPr>
            <p:ph type="dt" sz="half" idx="10"/>
          </p:nvPr>
        </p:nvSpPr>
        <p:spPr>
          <a:xfrm>
            <a:off x="541338" y="5523723"/>
            <a:ext cx="5554662" cy="426228"/>
          </a:xfrm>
        </p:spPr>
        <p:txBody>
          <a:bodyPr/>
          <a:lstStyle>
            <a:lvl1pPr algn="l">
              <a:defRPr sz="1800">
                <a:solidFill>
                  <a:schemeClr val="accent3"/>
                </a:solidFill>
              </a:defRPr>
            </a:lvl1pPr>
          </a:lstStyle>
          <a:p>
            <a:fld id="{F7A0F6E8-B336-4BB7-B742-8625052934FC}" type="datetime1">
              <a:rPr lang="en-US" smtClean="0"/>
              <a:t>2/3/2025</a:t>
            </a:fld>
            <a:endParaRPr lang="en-US"/>
          </a:p>
        </p:txBody>
      </p:sp>
      <p:sp>
        <p:nvSpPr>
          <p:cNvPr id="32" name="Footer Placeholder 31">
            <a:extLst>
              <a:ext uri="{FF2B5EF4-FFF2-40B4-BE49-F238E27FC236}">
                <a16:creationId xmlns:a16="http://schemas.microsoft.com/office/drawing/2014/main" id="{F7C4C4E8-CD62-7282-6E47-F29FB4257721}"/>
              </a:ext>
            </a:extLst>
          </p:cNvPr>
          <p:cNvSpPr>
            <a:spLocks noGrp="1"/>
          </p:cNvSpPr>
          <p:nvPr>
            <p:ph type="ftr" sz="quarter" idx="11"/>
          </p:nvPr>
        </p:nvSpPr>
        <p:spPr/>
        <p:txBody>
          <a:bodyPr/>
          <a:lstStyle/>
          <a:p>
            <a:endParaRPr lang="en-US"/>
          </a:p>
        </p:txBody>
      </p:sp>
      <p:pic>
        <p:nvPicPr>
          <p:cNvPr id="4" name="Picture 3">
            <a:extLst>
              <a:ext uri="{FF2B5EF4-FFF2-40B4-BE49-F238E27FC236}">
                <a16:creationId xmlns:a16="http://schemas.microsoft.com/office/drawing/2014/main" id="{C29CC79E-191D-126F-E81E-BC15F689EB6C}"/>
              </a:ext>
            </a:extLst>
          </p:cNvPr>
          <p:cNvPicPr>
            <a:picLocks noChangeAspect="1"/>
          </p:cNvPicPr>
          <p:nvPr userDrawn="1"/>
        </p:nvPicPr>
        <p:blipFill>
          <a:blip r:embed="rId3" cstate="print">
            <a:extLst>
              <a:ext uri="{28A0092B-C50C-407E-A947-70E740481C1C}">
                <a14:useLocalDpi xmlns:a14="http://schemas.microsoft.com/office/drawing/2010/main"/>
              </a:ext>
            </a:extLst>
          </a:blip>
          <a:srcRect/>
          <a:stretch/>
        </p:blipFill>
        <p:spPr>
          <a:xfrm>
            <a:off x="10132134" y="5650302"/>
            <a:ext cx="1682815" cy="847017"/>
          </a:xfrm>
          <a:prstGeom prst="rect">
            <a:avLst/>
          </a:prstGeom>
        </p:spPr>
      </p:pic>
    </p:spTree>
    <p:extLst>
      <p:ext uri="{BB962C8B-B14F-4D97-AF65-F5344CB8AC3E}">
        <p14:creationId xmlns:p14="http://schemas.microsoft.com/office/powerpoint/2010/main" val="1447917673"/>
      </p:ext>
    </p:extLst>
  </p:cSld>
  <p:clrMapOvr>
    <a:masterClrMapping/>
  </p:clrMapOvr>
  <p:extLst>
    <p:ext uri="{DCECCB84-F9BA-43D5-87BE-67443E8EF086}">
      <p15:sldGuideLst xmlns:p15="http://schemas.microsoft.com/office/powerpoint/2012/main">
        <p15:guide id="2" pos="3840">
          <p15:clr>
            <a:srgbClr val="FBAE40"/>
          </p15:clr>
        </p15:guide>
      </p15:sldGuideLst>
    </p:ext>
  </p:extLst>
</p:sldLayout>
</file>

<file path=ppt/slideLayouts/slideLayout43.xml><?xml version="1.0" encoding="utf-8"?>
<p:sldLayout xmlns:a="http://schemas.openxmlformats.org/drawingml/2006/main" xmlns:r="http://schemas.openxmlformats.org/officeDocument/2006/relationships" xmlns:p="http://schemas.openxmlformats.org/presentationml/2006/main" showMasterSp="0" preserve="1" userDrawn="1">
  <p:cSld name="Agenda/Contnets_Whit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355A726-047D-73E1-D681-DF8571E2509D}"/>
              </a:ext>
            </a:extLst>
          </p:cNvPr>
          <p:cNvSpPr>
            <a:spLocks noGrp="1"/>
          </p:cNvSpPr>
          <p:nvPr>
            <p:ph type="ctrTitle"/>
          </p:nvPr>
        </p:nvSpPr>
        <p:spPr>
          <a:xfrm>
            <a:off x="541338" y="827088"/>
            <a:ext cx="7560000" cy="647486"/>
          </a:xfrm>
        </p:spPr>
        <p:txBody>
          <a:bodyPr anchor="t"/>
          <a:lstStyle>
            <a:lvl1pPr algn="l">
              <a:lnSpc>
                <a:spcPct val="100000"/>
              </a:lnSpc>
              <a:defRPr sz="4500"/>
            </a:lvl1pPr>
          </a:lstStyle>
          <a:p>
            <a:r>
              <a:rPr lang="en-GB"/>
              <a:t>Click to edit Master title style</a:t>
            </a:r>
            <a:endParaRPr lang="en-US"/>
          </a:p>
        </p:txBody>
      </p:sp>
      <p:sp>
        <p:nvSpPr>
          <p:cNvPr id="32" name="Footer Placeholder 31">
            <a:extLst>
              <a:ext uri="{FF2B5EF4-FFF2-40B4-BE49-F238E27FC236}">
                <a16:creationId xmlns:a16="http://schemas.microsoft.com/office/drawing/2014/main" id="{F7C4C4E8-CD62-7282-6E47-F29FB4257721}"/>
              </a:ext>
            </a:extLst>
          </p:cNvPr>
          <p:cNvSpPr>
            <a:spLocks noGrp="1"/>
          </p:cNvSpPr>
          <p:nvPr>
            <p:ph type="ftr" sz="quarter" idx="11"/>
          </p:nvPr>
        </p:nvSpPr>
        <p:spPr/>
        <p:txBody>
          <a:bodyPr/>
          <a:lstStyle/>
          <a:p>
            <a:endParaRPr lang="en-US"/>
          </a:p>
        </p:txBody>
      </p:sp>
      <p:sp>
        <p:nvSpPr>
          <p:cNvPr id="5" name="Text Placeholder 4">
            <a:extLst>
              <a:ext uri="{FF2B5EF4-FFF2-40B4-BE49-F238E27FC236}">
                <a16:creationId xmlns:a16="http://schemas.microsoft.com/office/drawing/2014/main" id="{C5EFD3D7-09DB-4CFB-40A5-A3B0DE12DF71}"/>
              </a:ext>
            </a:extLst>
          </p:cNvPr>
          <p:cNvSpPr>
            <a:spLocks noGrp="1"/>
          </p:cNvSpPr>
          <p:nvPr>
            <p:ph type="body" sz="quarter" idx="12" hasCustomPrompt="1"/>
          </p:nvPr>
        </p:nvSpPr>
        <p:spPr>
          <a:xfrm>
            <a:off x="541338" y="504000"/>
            <a:ext cx="5554662" cy="254000"/>
          </a:xfrm>
        </p:spPr>
        <p:txBody>
          <a:bodyPr/>
          <a:lstStyle>
            <a:lvl1pPr>
              <a:defRPr cap="all" baseline="0">
                <a:solidFill>
                  <a:schemeClr val="accent3"/>
                </a:solidFill>
                <a:latin typeface="Work Sans SemiBold" pitchFamily="2" charset="0"/>
              </a:defRPr>
            </a:lvl1pPr>
          </a:lstStyle>
          <a:p>
            <a:pPr lvl="0"/>
            <a:r>
              <a:rPr lang="en-US"/>
              <a:t>Add optional header</a:t>
            </a:r>
          </a:p>
        </p:txBody>
      </p:sp>
      <p:sp>
        <p:nvSpPr>
          <p:cNvPr id="4" name="Content Placeholder 2">
            <a:extLst>
              <a:ext uri="{FF2B5EF4-FFF2-40B4-BE49-F238E27FC236}">
                <a16:creationId xmlns:a16="http://schemas.microsoft.com/office/drawing/2014/main" id="{5882C33F-DFBB-C8C1-582E-3116840B4A46}"/>
              </a:ext>
            </a:extLst>
          </p:cNvPr>
          <p:cNvSpPr>
            <a:spLocks noGrp="1"/>
          </p:cNvSpPr>
          <p:nvPr>
            <p:ph idx="1"/>
          </p:nvPr>
        </p:nvSpPr>
        <p:spPr>
          <a:xfrm>
            <a:off x="541337" y="2357120"/>
            <a:ext cx="7556457" cy="3591206"/>
          </a:xfrm>
        </p:spPr>
        <p:txBody>
          <a:bodyPr/>
          <a:lstStyle>
            <a:lvl1pPr>
              <a:lnSpc>
                <a:spcPct val="150000"/>
              </a:lnSpc>
              <a:defRPr/>
            </a:lvl1pPr>
            <a:lvl2pPr>
              <a:lnSpc>
                <a:spcPct val="150000"/>
              </a:lnSpc>
              <a:defRPr/>
            </a:lvl2pPr>
            <a:lvl3pPr>
              <a:lnSpc>
                <a:spcPct val="150000"/>
              </a:lnSpc>
              <a:defRPr/>
            </a:lvl3pPr>
            <a:lvl4pPr>
              <a:lnSpc>
                <a:spcPct val="100000"/>
              </a:lnSpc>
              <a:spcAft>
                <a:spcPts val="0"/>
              </a:spcAft>
              <a:defRPr/>
            </a:lvl4pPr>
            <a:lvl5pPr>
              <a:lnSpc>
                <a:spcPct val="100000"/>
              </a:lnSpc>
              <a:spcAft>
                <a:spcPts val="0"/>
              </a:spcAft>
              <a:defRPr/>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6" name="Date Placeholder 2">
            <a:extLst>
              <a:ext uri="{FF2B5EF4-FFF2-40B4-BE49-F238E27FC236}">
                <a16:creationId xmlns:a16="http://schemas.microsoft.com/office/drawing/2014/main" id="{ABEB146B-784F-0318-C381-807CB1C17E35}"/>
              </a:ext>
            </a:extLst>
          </p:cNvPr>
          <p:cNvSpPr>
            <a:spLocks noGrp="1"/>
          </p:cNvSpPr>
          <p:nvPr>
            <p:ph type="dt" sz="half" idx="10"/>
          </p:nvPr>
        </p:nvSpPr>
        <p:spPr>
          <a:xfrm>
            <a:off x="10423531" y="504000"/>
            <a:ext cx="1228719" cy="252000"/>
          </a:xfrm>
        </p:spPr>
        <p:txBody>
          <a:bodyPr/>
          <a:lstStyle/>
          <a:p>
            <a:fld id="{F1D337DD-C4FE-4883-9AC7-5C0C54C43F42}" type="datetime1">
              <a:rPr lang="en-US" smtClean="0"/>
              <a:t>2/3/2025</a:t>
            </a:fld>
            <a:endParaRPr lang="en-US"/>
          </a:p>
        </p:txBody>
      </p:sp>
      <p:pic>
        <p:nvPicPr>
          <p:cNvPr id="3" name="Picture 2" descr="A logo with a letter and text&#10;&#10;Description automatically generated with medium confidence">
            <a:extLst>
              <a:ext uri="{FF2B5EF4-FFF2-40B4-BE49-F238E27FC236}">
                <a16:creationId xmlns:a16="http://schemas.microsoft.com/office/drawing/2014/main" id="{DAD5FC25-6A60-5F46-7C3F-BB815C2017F7}"/>
              </a:ext>
            </a:extLst>
          </p:cNvPr>
          <p:cNvPicPr>
            <a:picLocks noChangeAspect="1"/>
          </p:cNvPicPr>
          <p:nvPr userDrawn="1"/>
        </p:nvPicPr>
        <p:blipFill>
          <a:blip r:embed="rId2" cstate="print">
            <a:extLst>
              <a:ext uri="{28A0092B-C50C-407E-A947-70E740481C1C}">
                <a14:useLocalDpi xmlns:a14="http://schemas.microsoft.com/office/drawing/2010/main"/>
              </a:ext>
            </a:extLst>
          </a:blip>
          <a:stretch>
            <a:fillRect/>
          </a:stretch>
        </p:blipFill>
        <p:spPr>
          <a:xfrm>
            <a:off x="10132134" y="5650302"/>
            <a:ext cx="1682816" cy="847017"/>
          </a:xfrm>
          <a:prstGeom prst="rect">
            <a:avLst/>
          </a:prstGeom>
        </p:spPr>
      </p:pic>
    </p:spTree>
    <p:extLst>
      <p:ext uri="{BB962C8B-B14F-4D97-AF65-F5344CB8AC3E}">
        <p14:creationId xmlns:p14="http://schemas.microsoft.com/office/powerpoint/2010/main" val="2162707698"/>
      </p:ext>
    </p:extLst>
  </p:cSld>
  <p:clrMapOvr>
    <a:masterClrMapping/>
  </p:clrMapOvr>
  <p:extLst>
    <p:ext uri="{DCECCB84-F9BA-43D5-87BE-67443E8EF086}">
      <p15:sldGuideLst xmlns:p15="http://schemas.microsoft.com/office/powerpoint/2012/main">
        <p15:guide id="2" pos="3840">
          <p15:clr>
            <a:srgbClr val="FBAE40"/>
          </p15:clr>
        </p15:guide>
      </p15:sldGuideLst>
    </p:ext>
  </p:extLst>
</p:sldLayout>
</file>

<file path=ppt/slideLayouts/slideLayout44.xml><?xml version="1.0" encoding="utf-8"?>
<p:sldLayout xmlns:a="http://schemas.openxmlformats.org/drawingml/2006/main" xmlns:r="http://schemas.openxmlformats.org/officeDocument/2006/relationships" xmlns:p="http://schemas.openxmlformats.org/presentationml/2006/main" showMasterSp="0" preserve="1" userDrawn="1">
  <p:cSld name="Agenda/Contnets_w/Image_White">
    <p:spTree>
      <p:nvGrpSpPr>
        <p:cNvPr id="1" name=""/>
        <p:cNvGrpSpPr/>
        <p:nvPr/>
      </p:nvGrpSpPr>
      <p:grpSpPr>
        <a:xfrm>
          <a:off x="0" y="0"/>
          <a:ext cx="0" cy="0"/>
          <a:chOff x="0" y="0"/>
          <a:chExt cx="0" cy="0"/>
        </a:xfrm>
      </p:grpSpPr>
      <p:sp>
        <p:nvSpPr>
          <p:cNvPr id="6" name="Picture Placeholder 5">
            <a:extLst>
              <a:ext uri="{FF2B5EF4-FFF2-40B4-BE49-F238E27FC236}">
                <a16:creationId xmlns:a16="http://schemas.microsoft.com/office/drawing/2014/main" id="{A32C7CF8-9942-D241-2DEE-7557582CB156}"/>
              </a:ext>
            </a:extLst>
          </p:cNvPr>
          <p:cNvSpPr>
            <a:spLocks noGrp="1"/>
          </p:cNvSpPr>
          <p:nvPr>
            <p:ph type="pic" sz="quarter" idx="13"/>
          </p:nvPr>
        </p:nvSpPr>
        <p:spPr>
          <a:xfrm>
            <a:off x="0" y="0"/>
            <a:ext cx="3888000" cy="6858000"/>
          </a:xfrm>
          <a:solidFill>
            <a:schemeClr val="bg1">
              <a:lumMod val="85000"/>
            </a:schemeClr>
          </a:solidFill>
        </p:spPr>
        <p:txBody>
          <a:bodyPr/>
          <a:lstStyle/>
          <a:p>
            <a:r>
              <a:rPr lang="en-GB"/>
              <a:t>Click icon to add picture</a:t>
            </a:r>
          </a:p>
        </p:txBody>
      </p:sp>
      <p:sp>
        <p:nvSpPr>
          <p:cNvPr id="2" name="Title 1">
            <a:extLst>
              <a:ext uri="{FF2B5EF4-FFF2-40B4-BE49-F238E27FC236}">
                <a16:creationId xmlns:a16="http://schemas.microsoft.com/office/drawing/2014/main" id="{8355A726-047D-73E1-D681-DF8571E2509D}"/>
              </a:ext>
            </a:extLst>
          </p:cNvPr>
          <p:cNvSpPr>
            <a:spLocks noGrp="1"/>
          </p:cNvSpPr>
          <p:nvPr>
            <p:ph type="ctrTitle"/>
          </p:nvPr>
        </p:nvSpPr>
        <p:spPr>
          <a:xfrm>
            <a:off x="4435721" y="827085"/>
            <a:ext cx="7216529" cy="585155"/>
          </a:xfrm>
        </p:spPr>
        <p:txBody>
          <a:bodyPr anchor="t"/>
          <a:lstStyle>
            <a:lvl1pPr algn="l">
              <a:lnSpc>
                <a:spcPct val="100000"/>
              </a:lnSpc>
              <a:defRPr sz="4000"/>
            </a:lvl1pPr>
          </a:lstStyle>
          <a:p>
            <a:r>
              <a:rPr lang="en-GB"/>
              <a:t>Click to edit Master title style</a:t>
            </a:r>
            <a:endParaRPr lang="en-US"/>
          </a:p>
        </p:txBody>
      </p:sp>
      <p:sp>
        <p:nvSpPr>
          <p:cNvPr id="32" name="Footer Placeholder 31">
            <a:extLst>
              <a:ext uri="{FF2B5EF4-FFF2-40B4-BE49-F238E27FC236}">
                <a16:creationId xmlns:a16="http://schemas.microsoft.com/office/drawing/2014/main" id="{F7C4C4E8-CD62-7282-6E47-F29FB4257721}"/>
              </a:ext>
            </a:extLst>
          </p:cNvPr>
          <p:cNvSpPr>
            <a:spLocks noGrp="1"/>
          </p:cNvSpPr>
          <p:nvPr>
            <p:ph type="ftr" sz="quarter" idx="11"/>
          </p:nvPr>
        </p:nvSpPr>
        <p:spPr>
          <a:xfrm>
            <a:off x="4435721" y="6443428"/>
            <a:ext cx="5554661" cy="252000"/>
          </a:xfrm>
        </p:spPr>
        <p:txBody>
          <a:bodyPr/>
          <a:lstStyle/>
          <a:p>
            <a:endParaRPr lang="en-US"/>
          </a:p>
        </p:txBody>
      </p:sp>
      <p:sp>
        <p:nvSpPr>
          <p:cNvPr id="5" name="Text Placeholder 4">
            <a:extLst>
              <a:ext uri="{FF2B5EF4-FFF2-40B4-BE49-F238E27FC236}">
                <a16:creationId xmlns:a16="http://schemas.microsoft.com/office/drawing/2014/main" id="{C5EFD3D7-09DB-4CFB-40A5-A3B0DE12DF71}"/>
              </a:ext>
            </a:extLst>
          </p:cNvPr>
          <p:cNvSpPr>
            <a:spLocks noGrp="1"/>
          </p:cNvSpPr>
          <p:nvPr>
            <p:ph type="body" sz="quarter" idx="12" hasCustomPrompt="1"/>
          </p:nvPr>
        </p:nvSpPr>
        <p:spPr>
          <a:xfrm>
            <a:off x="4435721" y="503998"/>
            <a:ext cx="5554662" cy="254000"/>
          </a:xfrm>
        </p:spPr>
        <p:txBody>
          <a:bodyPr/>
          <a:lstStyle>
            <a:lvl1pPr>
              <a:defRPr cap="all" baseline="0">
                <a:solidFill>
                  <a:schemeClr val="accent3"/>
                </a:solidFill>
                <a:latin typeface="Work Sans SemiBold" pitchFamily="2" charset="0"/>
              </a:defRPr>
            </a:lvl1pPr>
          </a:lstStyle>
          <a:p>
            <a:pPr lvl="0"/>
            <a:r>
              <a:rPr lang="en-US"/>
              <a:t>Add optional header</a:t>
            </a:r>
          </a:p>
        </p:txBody>
      </p:sp>
      <p:sp>
        <p:nvSpPr>
          <p:cNvPr id="4" name="Content Placeholder 2">
            <a:extLst>
              <a:ext uri="{FF2B5EF4-FFF2-40B4-BE49-F238E27FC236}">
                <a16:creationId xmlns:a16="http://schemas.microsoft.com/office/drawing/2014/main" id="{5D12C1E7-3C9D-5DEC-47C8-0FF6EC89E652}"/>
              </a:ext>
            </a:extLst>
          </p:cNvPr>
          <p:cNvSpPr>
            <a:spLocks noGrp="1"/>
          </p:cNvSpPr>
          <p:nvPr>
            <p:ph idx="1"/>
          </p:nvPr>
        </p:nvSpPr>
        <p:spPr>
          <a:xfrm>
            <a:off x="4422456" y="2357120"/>
            <a:ext cx="6133784" cy="3591206"/>
          </a:xfrm>
        </p:spPr>
        <p:txBody>
          <a:bodyPr/>
          <a:lstStyle>
            <a:lvl1pPr>
              <a:lnSpc>
                <a:spcPct val="150000"/>
              </a:lnSpc>
              <a:defRPr/>
            </a:lvl1pPr>
            <a:lvl2pPr>
              <a:lnSpc>
                <a:spcPct val="150000"/>
              </a:lnSpc>
              <a:defRPr/>
            </a:lvl2pPr>
            <a:lvl3pPr>
              <a:lnSpc>
                <a:spcPct val="150000"/>
              </a:lnSpc>
              <a:defRPr/>
            </a:lvl3pPr>
            <a:lvl4pPr>
              <a:lnSpc>
                <a:spcPct val="100000"/>
              </a:lnSpc>
              <a:spcAft>
                <a:spcPts val="0"/>
              </a:spcAft>
              <a:defRPr/>
            </a:lvl4pPr>
            <a:lvl5pPr>
              <a:lnSpc>
                <a:spcPct val="100000"/>
              </a:lnSpc>
              <a:spcAft>
                <a:spcPts val="0"/>
              </a:spcAft>
              <a:defRPr/>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30" name="Date Placeholder 2">
            <a:extLst>
              <a:ext uri="{FF2B5EF4-FFF2-40B4-BE49-F238E27FC236}">
                <a16:creationId xmlns:a16="http://schemas.microsoft.com/office/drawing/2014/main" id="{651E1898-ADA6-C1E0-6B58-F1A658C5350E}"/>
              </a:ext>
            </a:extLst>
          </p:cNvPr>
          <p:cNvSpPr>
            <a:spLocks noGrp="1"/>
          </p:cNvSpPr>
          <p:nvPr>
            <p:ph type="dt" sz="half" idx="10"/>
          </p:nvPr>
        </p:nvSpPr>
        <p:spPr>
          <a:xfrm>
            <a:off x="10423531" y="504000"/>
            <a:ext cx="1228719" cy="252000"/>
          </a:xfrm>
        </p:spPr>
        <p:txBody>
          <a:bodyPr/>
          <a:lstStyle/>
          <a:p>
            <a:fld id="{F1D337DD-C4FE-4883-9AC7-5C0C54C43F42}" type="datetime1">
              <a:rPr lang="en-US" smtClean="0"/>
              <a:t>2/3/2025</a:t>
            </a:fld>
            <a:endParaRPr lang="en-US"/>
          </a:p>
        </p:txBody>
      </p:sp>
      <p:pic>
        <p:nvPicPr>
          <p:cNvPr id="3" name="Picture 2" descr="A logo with a letter and text&#10;&#10;Description automatically generated with medium confidence">
            <a:extLst>
              <a:ext uri="{FF2B5EF4-FFF2-40B4-BE49-F238E27FC236}">
                <a16:creationId xmlns:a16="http://schemas.microsoft.com/office/drawing/2014/main" id="{64835509-C431-77D5-C761-7600020D97A6}"/>
              </a:ext>
            </a:extLst>
          </p:cNvPr>
          <p:cNvPicPr>
            <a:picLocks noChangeAspect="1"/>
          </p:cNvPicPr>
          <p:nvPr userDrawn="1"/>
        </p:nvPicPr>
        <p:blipFill>
          <a:blip r:embed="rId2" cstate="print">
            <a:extLst>
              <a:ext uri="{28A0092B-C50C-407E-A947-70E740481C1C}">
                <a14:useLocalDpi xmlns:a14="http://schemas.microsoft.com/office/drawing/2010/main"/>
              </a:ext>
            </a:extLst>
          </a:blip>
          <a:stretch>
            <a:fillRect/>
          </a:stretch>
        </p:blipFill>
        <p:spPr>
          <a:xfrm>
            <a:off x="10132134" y="5650302"/>
            <a:ext cx="1682816" cy="847017"/>
          </a:xfrm>
          <a:prstGeom prst="rect">
            <a:avLst/>
          </a:prstGeom>
        </p:spPr>
      </p:pic>
    </p:spTree>
    <p:extLst>
      <p:ext uri="{BB962C8B-B14F-4D97-AF65-F5344CB8AC3E}">
        <p14:creationId xmlns:p14="http://schemas.microsoft.com/office/powerpoint/2010/main" val="2982459330"/>
      </p:ext>
    </p:extLst>
  </p:cSld>
  <p:clrMapOvr>
    <a:masterClrMapping/>
  </p:clrMapOvr>
  <p:extLst>
    <p:ext uri="{DCECCB84-F9BA-43D5-87BE-67443E8EF086}">
      <p15:sldGuideLst xmlns:p15="http://schemas.microsoft.com/office/powerpoint/2012/main">
        <p15:guide id="2" pos="3840">
          <p15:clr>
            <a:srgbClr val="FBAE40"/>
          </p15:clr>
        </p15:guide>
      </p15:sldGuideLst>
    </p:ext>
  </p:extLst>
</p:sldLayout>
</file>

<file path=ppt/slideLayouts/slideLayout45.xml><?xml version="1.0" encoding="utf-8"?>
<p:sldLayout xmlns:a="http://schemas.openxmlformats.org/drawingml/2006/main" xmlns:r="http://schemas.openxmlformats.org/officeDocument/2006/relationships" xmlns:p="http://schemas.openxmlformats.org/presentationml/2006/main" showMasterSp="0" preserve="1" userDrawn="1">
  <p:cSld name="1_Title Slide ALT">
    <p:bg>
      <p:bgPr>
        <a:solidFill>
          <a:schemeClr val="accent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355A726-047D-73E1-D681-DF8571E2509D}"/>
              </a:ext>
            </a:extLst>
          </p:cNvPr>
          <p:cNvSpPr>
            <a:spLocks noGrp="1"/>
          </p:cNvSpPr>
          <p:nvPr>
            <p:ph type="ctrTitle"/>
          </p:nvPr>
        </p:nvSpPr>
        <p:spPr>
          <a:xfrm>
            <a:off x="541338" y="741600"/>
            <a:ext cx="7560000" cy="650595"/>
          </a:xfrm>
        </p:spPr>
        <p:txBody>
          <a:bodyPr anchor="t"/>
          <a:lstStyle>
            <a:lvl1pPr algn="l">
              <a:lnSpc>
                <a:spcPct val="100000"/>
              </a:lnSpc>
              <a:defRPr sz="4500">
                <a:solidFill>
                  <a:schemeClr val="bg1"/>
                </a:solidFill>
              </a:defRPr>
            </a:lvl1pPr>
          </a:lstStyle>
          <a:p>
            <a:r>
              <a:rPr lang="en-GB"/>
              <a:t>Click to edit Master title style</a:t>
            </a:r>
            <a:endParaRPr lang="en-US"/>
          </a:p>
        </p:txBody>
      </p:sp>
      <p:sp>
        <p:nvSpPr>
          <p:cNvPr id="32" name="Footer Placeholder 31">
            <a:extLst>
              <a:ext uri="{FF2B5EF4-FFF2-40B4-BE49-F238E27FC236}">
                <a16:creationId xmlns:a16="http://schemas.microsoft.com/office/drawing/2014/main" id="{F7C4C4E8-CD62-7282-6E47-F29FB4257721}"/>
              </a:ext>
            </a:extLst>
          </p:cNvPr>
          <p:cNvSpPr>
            <a:spLocks noGrp="1"/>
          </p:cNvSpPr>
          <p:nvPr>
            <p:ph type="ftr" sz="quarter" idx="11"/>
          </p:nvPr>
        </p:nvSpPr>
        <p:spPr/>
        <p:txBody>
          <a:bodyPr/>
          <a:lstStyle>
            <a:lvl1pPr>
              <a:defRPr>
                <a:solidFill>
                  <a:schemeClr val="accent3"/>
                </a:solidFill>
              </a:defRPr>
            </a:lvl1pPr>
          </a:lstStyle>
          <a:p>
            <a:endParaRPr lang="en-US"/>
          </a:p>
        </p:txBody>
      </p:sp>
      <p:sp>
        <p:nvSpPr>
          <p:cNvPr id="4" name="Text Placeholder 4">
            <a:extLst>
              <a:ext uri="{FF2B5EF4-FFF2-40B4-BE49-F238E27FC236}">
                <a16:creationId xmlns:a16="http://schemas.microsoft.com/office/drawing/2014/main" id="{0EC0CC6F-0FDF-C898-756B-1ECDFC82DD7D}"/>
              </a:ext>
            </a:extLst>
          </p:cNvPr>
          <p:cNvSpPr>
            <a:spLocks noGrp="1"/>
          </p:cNvSpPr>
          <p:nvPr>
            <p:ph type="body" sz="quarter" idx="12" hasCustomPrompt="1"/>
          </p:nvPr>
        </p:nvSpPr>
        <p:spPr>
          <a:xfrm>
            <a:off x="541338" y="504000"/>
            <a:ext cx="5554662" cy="254000"/>
          </a:xfrm>
        </p:spPr>
        <p:txBody>
          <a:bodyPr/>
          <a:lstStyle>
            <a:lvl1pPr>
              <a:defRPr cap="all" baseline="0">
                <a:solidFill>
                  <a:schemeClr val="accent3"/>
                </a:solidFill>
                <a:latin typeface="Work Sans SemiBold" pitchFamily="2" charset="0"/>
              </a:defRPr>
            </a:lvl1pPr>
          </a:lstStyle>
          <a:p>
            <a:pPr lvl="0"/>
            <a:r>
              <a:rPr lang="en-US"/>
              <a:t>Add optional header</a:t>
            </a:r>
          </a:p>
        </p:txBody>
      </p:sp>
      <p:sp>
        <p:nvSpPr>
          <p:cNvPr id="5" name="Date Placeholder 2">
            <a:extLst>
              <a:ext uri="{FF2B5EF4-FFF2-40B4-BE49-F238E27FC236}">
                <a16:creationId xmlns:a16="http://schemas.microsoft.com/office/drawing/2014/main" id="{A6412C3A-E095-1DAB-CCAF-C37FFE2242B1}"/>
              </a:ext>
            </a:extLst>
          </p:cNvPr>
          <p:cNvSpPr>
            <a:spLocks noGrp="1"/>
          </p:cNvSpPr>
          <p:nvPr>
            <p:ph type="dt" sz="half" idx="10"/>
          </p:nvPr>
        </p:nvSpPr>
        <p:spPr>
          <a:xfrm>
            <a:off x="10423531" y="504000"/>
            <a:ext cx="1228719" cy="252000"/>
          </a:xfrm>
        </p:spPr>
        <p:txBody>
          <a:bodyPr/>
          <a:lstStyle>
            <a:lvl1pPr>
              <a:defRPr>
                <a:solidFill>
                  <a:schemeClr val="accent3"/>
                </a:solidFill>
              </a:defRPr>
            </a:lvl1pPr>
          </a:lstStyle>
          <a:p>
            <a:fld id="{F1D337DD-C4FE-4883-9AC7-5C0C54C43F42}" type="datetime1">
              <a:rPr lang="en-US" smtClean="0"/>
              <a:pPr/>
              <a:t>2/3/2025</a:t>
            </a:fld>
            <a:endParaRPr lang="en-US"/>
          </a:p>
        </p:txBody>
      </p:sp>
      <p:sp>
        <p:nvSpPr>
          <p:cNvPr id="6" name="Content Placeholder 2">
            <a:extLst>
              <a:ext uri="{FF2B5EF4-FFF2-40B4-BE49-F238E27FC236}">
                <a16:creationId xmlns:a16="http://schemas.microsoft.com/office/drawing/2014/main" id="{4207B7F2-7172-1D8C-1F20-0B817C8991F4}"/>
              </a:ext>
            </a:extLst>
          </p:cNvPr>
          <p:cNvSpPr>
            <a:spLocks noGrp="1"/>
          </p:cNvSpPr>
          <p:nvPr>
            <p:ph idx="1"/>
          </p:nvPr>
        </p:nvSpPr>
        <p:spPr>
          <a:xfrm>
            <a:off x="541337" y="2357120"/>
            <a:ext cx="7556457" cy="3591206"/>
          </a:xfrm>
        </p:spPr>
        <p:txBody>
          <a:bodyPr/>
          <a:lstStyle>
            <a:lvl1pPr>
              <a:lnSpc>
                <a:spcPct val="150000"/>
              </a:lnSpc>
              <a:defRPr>
                <a:solidFill>
                  <a:schemeClr val="bg1"/>
                </a:solidFill>
              </a:defRPr>
            </a:lvl1pPr>
            <a:lvl2pPr>
              <a:lnSpc>
                <a:spcPct val="150000"/>
              </a:lnSpc>
              <a:defRPr>
                <a:solidFill>
                  <a:schemeClr val="bg1"/>
                </a:solidFill>
              </a:defRPr>
            </a:lvl2pPr>
            <a:lvl3pPr>
              <a:lnSpc>
                <a:spcPct val="150000"/>
              </a:lnSpc>
              <a:defRPr/>
            </a:lvl3pPr>
            <a:lvl4pPr>
              <a:lnSpc>
                <a:spcPct val="100000"/>
              </a:lnSpc>
              <a:spcAft>
                <a:spcPts val="0"/>
              </a:spcAft>
              <a:defRPr>
                <a:solidFill>
                  <a:schemeClr val="bg1"/>
                </a:solidFill>
              </a:defRPr>
            </a:lvl4pPr>
            <a:lvl5pPr>
              <a:lnSpc>
                <a:spcPct val="100000"/>
              </a:lnSpc>
              <a:spcAft>
                <a:spcPts val="0"/>
              </a:spcAft>
              <a:defRPr>
                <a:solidFill>
                  <a:schemeClr val="bg1"/>
                </a:solidFill>
              </a:defRPr>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pic>
        <p:nvPicPr>
          <p:cNvPr id="3" name="Picture 2">
            <a:extLst>
              <a:ext uri="{FF2B5EF4-FFF2-40B4-BE49-F238E27FC236}">
                <a16:creationId xmlns:a16="http://schemas.microsoft.com/office/drawing/2014/main" id="{958CEF76-1E40-6EA4-ADD7-C8FDF619F4D2}"/>
              </a:ext>
            </a:extLst>
          </p:cNvPr>
          <p:cNvPicPr>
            <a:picLocks noChangeAspect="1"/>
          </p:cNvPicPr>
          <p:nvPr userDrawn="1"/>
        </p:nvPicPr>
        <p:blipFill>
          <a:blip r:embed="rId2" cstate="print">
            <a:extLst>
              <a:ext uri="{28A0092B-C50C-407E-A947-70E740481C1C}">
                <a14:useLocalDpi xmlns:a14="http://schemas.microsoft.com/office/drawing/2010/main"/>
              </a:ext>
            </a:extLst>
          </a:blip>
          <a:srcRect/>
          <a:stretch/>
        </p:blipFill>
        <p:spPr>
          <a:xfrm>
            <a:off x="10132134" y="5650302"/>
            <a:ext cx="1682815" cy="847017"/>
          </a:xfrm>
          <a:prstGeom prst="rect">
            <a:avLst/>
          </a:prstGeom>
        </p:spPr>
      </p:pic>
    </p:spTree>
    <p:extLst>
      <p:ext uri="{BB962C8B-B14F-4D97-AF65-F5344CB8AC3E}">
        <p14:creationId xmlns:p14="http://schemas.microsoft.com/office/powerpoint/2010/main" val="1478345781"/>
      </p:ext>
    </p:extLst>
  </p:cSld>
  <p:clrMapOvr>
    <a:masterClrMapping/>
  </p:clrMapOvr>
  <p:extLst>
    <p:ext uri="{DCECCB84-F9BA-43D5-87BE-67443E8EF086}">
      <p15:sldGuideLst xmlns:p15="http://schemas.microsoft.com/office/powerpoint/2012/main">
        <p15:guide id="2" pos="3840">
          <p15:clr>
            <a:srgbClr val="FBAE40"/>
          </p15:clr>
        </p15:guide>
      </p15:sldGuideLst>
    </p:ext>
  </p:extLst>
</p:sldLayout>
</file>

<file path=ppt/slideLayouts/slideLayout46.xml><?xml version="1.0" encoding="utf-8"?>
<p:sldLayout xmlns:a="http://schemas.openxmlformats.org/drawingml/2006/main" xmlns:r="http://schemas.openxmlformats.org/officeDocument/2006/relationships" xmlns:p="http://schemas.openxmlformats.org/presentationml/2006/main" showMasterSp="0" preserve="1" userDrawn="1">
  <p:cSld name="Agenda/Contnets_w/Image_Navy">
    <p:bg>
      <p:bgPr>
        <a:solidFill>
          <a:schemeClr val="accent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355A726-047D-73E1-D681-DF8571E2509D}"/>
              </a:ext>
            </a:extLst>
          </p:cNvPr>
          <p:cNvSpPr>
            <a:spLocks noGrp="1"/>
          </p:cNvSpPr>
          <p:nvPr>
            <p:ph type="ctrTitle"/>
          </p:nvPr>
        </p:nvSpPr>
        <p:spPr>
          <a:xfrm>
            <a:off x="4429338" y="827085"/>
            <a:ext cx="7222912" cy="554675"/>
          </a:xfrm>
        </p:spPr>
        <p:txBody>
          <a:bodyPr anchor="t"/>
          <a:lstStyle>
            <a:lvl1pPr algn="l">
              <a:lnSpc>
                <a:spcPct val="100000"/>
              </a:lnSpc>
              <a:defRPr sz="4000">
                <a:solidFill>
                  <a:schemeClr val="bg1"/>
                </a:solidFill>
              </a:defRPr>
            </a:lvl1pPr>
          </a:lstStyle>
          <a:p>
            <a:r>
              <a:rPr lang="en-GB"/>
              <a:t>Click to edit Master title style</a:t>
            </a:r>
            <a:endParaRPr lang="en-US"/>
          </a:p>
        </p:txBody>
      </p:sp>
      <p:sp>
        <p:nvSpPr>
          <p:cNvPr id="32" name="Footer Placeholder 31">
            <a:extLst>
              <a:ext uri="{FF2B5EF4-FFF2-40B4-BE49-F238E27FC236}">
                <a16:creationId xmlns:a16="http://schemas.microsoft.com/office/drawing/2014/main" id="{F7C4C4E8-CD62-7282-6E47-F29FB4257721}"/>
              </a:ext>
            </a:extLst>
          </p:cNvPr>
          <p:cNvSpPr>
            <a:spLocks noGrp="1"/>
          </p:cNvSpPr>
          <p:nvPr>
            <p:ph type="ftr" sz="quarter" idx="11"/>
          </p:nvPr>
        </p:nvSpPr>
        <p:spPr>
          <a:xfrm>
            <a:off x="4429338" y="6443428"/>
            <a:ext cx="5554661" cy="252000"/>
          </a:xfrm>
        </p:spPr>
        <p:txBody>
          <a:bodyPr/>
          <a:lstStyle>
            <a:lvl1pPr>
              <a:defRPr>
                <a:solidFill>
                  <a:schemeClr val="accent3"/>
                </a:solidFill>
              </a:defRPr>
            </a:lvl1pPr>
          </a:lstStyle>
          <a:p>
            <a:endParaRPr lang="en-US"/>
          </a:p>
        </p:txBody>
      </p:sp>
      <p:sp>
        <p:nvSpPr>
          <p:cNvPr id="5" name="Text Placeholder 4">
            <a:extLst>
              <a:ext uri="{FF2B5EF4-FFF2-40B4-BE49-F238E27FC236}">
                <a16:creationId xmlns:a16="http://schemas.microsoft.com/office/drawing/2014/main" id="{C5EFD3D7-09DB-4CFB-40A5-A3B0DE12DF71}"/>
              </a:ext>
            </a:extLst>
          </p:cNvPr>
          <p:cNvSpPr>
            <a:spLocks noGrp="1"/>
          </p:cNvSpPr>
          <p:nvPr>
            <p:ph type="body" sz="quarter" idx="12" hasCustomPrompt="1"/>
          </p:nvPr>
        </p:nvSpPr>
        <p:spPr>
          <a:xfrm>
            <a:off x="4429338" y="503998"/>
            <a:ext cx="5554662" cy="254000"/>
          </a:xfrm>
        </p:spPr>
        <p:txBody>
          <a:bodyPr/>
          <a:lstStyle>
            <a:lvl1pPr>
              <a:defRPr cap="all" baseline="0">
                <a:solidFill>
                  <a:schemeClr val="accent3"/>
                </a:solidFill>
                <a:latin typeface="Work Sans SemiBold" pitchFamily="2" charset="0"/>
              </a:defRPr>
            </a:lvl1pPr>
          </a:lstStyle>
          <a:p>
            <a:pPr lvl="0"/>
            <a:r>
              <a:rPr lang="en-US"/>
              <a:t>Add optional header</a:t>
            </a:r>
          </a:p>
        </p:txBody>
      </p:sp>
      <p:sp>
        <p:nvSpPr>
          <p:cNvPr id="4" name="Picture Placeholder 5">
            <a:extLst>
              <a:ext uri="{FF2B5EF4-FFF2-40B4-BE49-F238E27FC236}">
                <a16:creationId xmlns:a16="http://schemas.microsoft.com/office/drawing/2014/main" id="{9847DA67-B267-47EB-60A5-1BA95DE75DE0}"/>
              </a:ext>
            </a:extLst>
          </p:cNvPr>
          <p:cNvSpPr>
            <a:spLocks noGrp="1"/>
          </p:cNvSpPr>
          <p:nvPr>
            <p:ph type="pic" sz="quarter" idx="13"/>
          </p:nvPr>
        </p:nvSpPr>
        <p:spPr>
          <a:xfrm>
            <a:off x="0" y="0"/>
            <a:ext cx="3888000" cy="6858000"/>
          </a:xfrm>
          <a:solidFill>
            <a:schemeClr val="bg1">
              <a:lumMod val="85000"/>
            </a:schemeClr>
          </a:solidFill>
        </p:spPr>
        <p:txBody>
          <a:bodyPr/>
          <a:lstStyle/>
          <a:p>
            <a:r>
              <a:rPr lang="en-GB"/>
              <a:t>Click icon to add picture</a:t>
            </a:r>
          </a:p>
        </p:txBody>
      </p:sp>
      <p:sp>
        <p:nvSpPr>
          <p:cNvPr id="6" name="Content Placeholder 2">
            <a:extLst>
              <a:ext uri="{FF2B5EF4-FFF2-40B4-BE49-F238E27FC236}">
                <a16:creationId xmlns:a16="http://schemas.microsoft.com/office/drawing/2014/main" id="{8991BEC6-51B3-6166-7E47-4EB382C4D500}"/>
              </a:ext>
            </a:extLst>
          </p:cNvPr>
          <p:cNvSpPr>
            <a:spLocks noGrp="1"/>
          </p:cNvSpPr>
          <p:nvPr>
            <p:ph idx="1"/>
          </p:nvPr>
        </p:nvSpPr>
        <p:spPr>
          <a:xfrm>
            <a:off x="4422456" y="2376806"/>
            <a:ext cx="6357304" cy="3348000"/>
          </a:xfrm>
        </p:spPr>
        <p:txBody>
          <a:bodyPr/>
          <a:lstStyle>
            <a:lvl1pPr>
              <a:lnSpc>
                <a:spcPct val="150000"/>
              </a:lnSpc>
              <a:defRPr>
                <a:solidFill>
                  <a:schemeClr val="bg1"/>
                </a:solidFill>
              </a:defRPr>
            </a:lvl1pPr>
            <a:lvl2pPr>
              <a:lnSpc>
                <a:spcPct val="150000"/>
              </a:lnSpc>
              <a:defRPr>
                <a:solidFill>
                  <a:schemeClr val="bg1"/>
                </a:solidFill>
              </a:defRPr>
            </a:lvl2pPr>
            <a:lvl3pPr>
              <a:lnSpc>
                <a:spcPct val="150000"/>
              </a:lnSpc>
              <a:defRPr/>
            </a:lvl3pPr>
            <a:lvl4pPr>
              <a:lnSpc>
                <a:spcPct val="100000"/>
              </a:lnSpc>
              <a:spcAft>
                <a:spcPts val="0"/>
              </a:spcAft>
              <a:defRPr>
                <a:solidFill>
                  <a:schemeClr val="bg1"/>
                </a:solidFill>
              </a:defRPr>
            </a:lvl4pPr>
            <a:lvl5pPr>
              <a:lnSpc>
                <a:spcPct val="100000"/>
              </a:lnSpc>
              <a:spcAft>
                <a:spcPts val="0"/>
              </a:spcAft>
              <a:defRPr>
                <a:solidFill>
                  <a:schemeClr val="bg1"/>
                </a:solidFill>
              </a:defRPr>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29" name="Date Placeholder 2">
            <a:extLst>
              <a:ext uri="{FF2B5EF4-FFF2-40B4-BE49-F238E27FC236}">
                <a16:creationId xmlns:a16="http://schemas.microsoft.com/office/drawing/2014/main" id="{E24310D4-99B2-F4C3-EAA1-38BDAD23D3F8}"/>
              </a:ext>
            </a:extLst>
          </p:cNvPr>
          <p:cNvSpPr>
            <a:spLocks noGrp="1"/>
          </p:cNvSpPr>
          <p:nvPr>
            <p:ph type="dt" sz="half" idx="10"/>
          </p:nvPr>
        </p:nvSpPr>
        <p:spPr>
          <a:xfrm>
            <a:off x="10423531" y="504000"/>
            <a:ext cx="1228719" cy="252000"/>
          </a:xfrm>
        </p:spPr>
        <p:txBody>
          <a:bodyPr/>
          <a:lstStyle>
            <a:lvl1pPr>
              <a:defRPr>
                <a:solidFill>
                  <a:schemeClr val="accent3"/>
                </a:solidFill>
              </a:defRPr>
            </a:lvl1pPr>
          </a:lstStyle>
          <a:p>
            <a:fld id="{F1D337DD-C4FE-4883-9AC7-5C0C54C43F42}" type="datetime1">
              <a:rPr lang="en-US" smtClean="0"/>
              <a:pPr/>
              <a:t>2/3/2025</a:t>
            </a:fld>
            <a:endParaRPr lang="en-US"/>
          </a:p>
        </p:txBody>
      </p:sp>
      <p:pic>
        <p:nvPicPr>
          <p:cNvPr id="3" name="Picture 2">
            <a:extLst>
              <a:ext uri="{FF2B5EF4-FFF2-40B4-BE49-F238E27FC236}">
                <a16:creationId xmlns:a16="http://schemas.microsoft.com/office/drawing/2014/main" id="{4E89C2FA-23CC-4EE1-2D21-D03C593807D1}"/>
              </a:ext>
            </a:extLst>
          </p:cNvPr>
          <p:cNvPicPr>
            <a:picLocks noChangeAspect="1"/>
          </p:cNvPicPr>
          <p:nvPr userDrawn="1"/>
        </p:nvPicPr>
        <p:blipFill>
          <a:blip r:embed="rId2" cstate="print">
            <a:extLst>
              <a:ext uri="{28A0092B-C50C-407E-A947-70E740481C1C}">
                <a14:useLocalDpi xmlns:a14="http://schemas.microsoft.com/office/drawing/2010/main"/>
              </a:ext>
            </a:extLst>
          </a:blip>
          <a:srcRect/>
          <a:stretch/>
        </p:blipFill>
        <p:spPr>
          <a:xfrm>
            <a:off x="10132134" y="5650302"/>
            <a:ext cx="1682815" cy="847017"/>
          </a:xfrm>
          <a:prstGeom prst="rect">
            <a:avLst/>
          </a:prstGeom>
        </p:spPr>
      </p:pic>
    </p:spTree>
    <p:extLst>
      <p:ext uri="{BB962C8B-B14F-4D97-AF65-F5344CB8AC3E}">
        <p14:creationId xmlns:p14="http://schemas.microsoft.com/office/powerpoint/2010/main" val="3562315885"/>
      </p:ext>
    </p:extLst>
  </p:cSld>
  <p:clrMapOvr>
    <a:masterClrMapping/>
  </p:clrMapOvr>
  <p:extLst>
    <p:ext uri="{DCECCB84-F9BA-43D5-87BE-67443E8EF086}">
      <p15:sldGuideLst xmlns:p15="http://schemas.microsoft.com/office/powerpoint/2012/main">
        <p15:guide id="2" pos="3840">
          <p15:clr>
            <a:srgbClr val="FBAE40"/>
          </p15:clr>
        </p15:guide>
      </p15:sldGuideLst>
    </p:ext>
  </p:extLst>
</p:sldLayout>
</file>

<file path=ppt/slideLayouts/slideLayout47.xml><?xml version="1.0" encoding="utf-8"?>
<p:sldLayout xmlns:a="http://schemas.openxmlformats.org/drawingml/2006/main" xmlns:r="http://schemas.openxmlformats.org/officeDocument/2006/relationships" xmlns:p="http://schemas.openxmlformats.org/presentationml/2006/main" showMasterSp="0" type="title" preserve="1">
  <p:cSld name="Full picture - Shape 1">
    <p:bg>
      <p:bgPr>
        <a:solidFill>
          <a:schemeClr val="bg1">
            <a:lumMod val="85000"/>
          </a:schemeClr>
        </a:solidFill>
        <a:effectLst/>
      </p:bgPr>
    </p:bg>
    <p:spTree>
      <p:nvGrpSpPr>
        <p:cNvPr id="1" name=""/>
        <p:cNvGrpSpPr/>
        <p:nvPr/>
      </p:nvGrpSpPr>
      <p:grpSpPr>
        <a:xfrm>
          <a:off x="0" y="0"/>
          <a:ext cx="0" cy="0"/>
          <a:chOff x="0" y="0"/>
          <a:chExt cx="0" cy="0"/>
        </a:xfrm>
      </p:grpSpPr>
      <p:pic>
        <p:nvPicPr>
          <p:cNvPr id="34" name="Picture 33" descr="A blue green and black triangle&#10;&#10;Description automatically generated">
            <a:extLst>
              <a:ext uri="{FF2B5EF4-FFF2-40B4-BE49-F238E27FC236}">
                <a16:creationId xmlns:a16="http://schemas.microsoft.com/office/drawing/2014/main" id="{205B36F9-6664-0D7B-5469-D3F08D8897E2}"/>
              </a:ext>
            </a:extLst>
          </p:cNvPr>
          <p:cNvPicPr>
            <a:picLocks noChangeAspect="1"/>
          </p:cNvPicPr>
          <p:nvPr userDrawn="1"/>
        </p:nvPicPr>
        <p:blipFill>
          <a:blip r:embed="rId2">
            <a:extLst>
              <a:ext uri="{28A0092B-C50C-407E-A947-70E740481C1C}">
                <a14:useLocalDpi xmlns:a14="http://schemas.microsoft.com/office/drawing/2010/main"/>
              </a:ext>
            </a:extLst>
          </a:blip>
          <a:stretch>
            <a:fillRect/>
          </a:stretch>
        </p:blipFill>
        <p:spPr>
          <a:xfrm>
            <a:off x="3040" y="2982171"/>
            <a:ext cx="6847467" cy="3875829"/>
          </a:xfrm>
          <a:prstGeom prst="rect">
            <a:avLst/>
          </a:prstGeom>
        </p:spPr>
      </p:pic>
      <p:sp>
        <p:nvSpPr>
          <p:cNvPr id="2" name="Title 1">
            <a:extLst>
              <a:ext uri="{FF2B5EF4-FFF2-40B4-BE49-F238E27FC236}">
                <a16:creationId xmlns:a16="http://schemas.microsoft.com/office/drawing/2014/main" id="{8355A726-047D-73E1-D681-DF8571E2509D}"/>
              </a:ext>
            </a:extLst>
          </p:cNvPr>
          <p:cNvSpPr>
            <a:spLocks noGrp="1"/>
          </p:cNvSpPr>
          <p:nvPr>
            <p:ph type="ctrTitle"/>
          </p:nvPr>
        </p:nvSpPr>
        <p:spPr>
          <a:xfrm>
            <a:off x="541338" y="4140000"/>
            <a:ext cx="5554662" cy="1440000"/>
          </a:xfrm>
        </p:spPr>
        <p:txBody>
          <a:bodyPr anchor="b"/>
          <a:lstStyle>
            <a:lvl1pPr algn="l">
              <a:lnSpc>
                <a:spcPct val="100000"/>
              </a:lnSpc>
              <a:defRPr sz="3500">
                <a:solidFill>
                  <a:schemeClr val="bg1"/>
                </a:solidFill>
              </a:defRPr>
            </a:lvl1pPr>
          </a:lstStyle>
          <a:p>
            <a:r>
              <a:rPr lang="en-GB"/>
              <a:t>Click to edit Master title style</a:t>
            </a:r>
            <a:endParaRPr lang="en-US"/>
          </a:p>
        </p:txBody>
      </p:sp>
      <p:sp>
        <p:nvSpPr>
          <p:cNvPr id="3" name="Subtitle 2">
            <a:extLst>
              <a:ext uri="{FF2B5EF4-FFF2-40B4-BE49-F238E27FC236}">
                <a16:creationId xmlns:a16="http://schemas.microsoft.com/office/drawing/2014/main" id="{9BCA52A2-D1ED-A39F-9096-70804795A566}"/>
              </a:ext>
            </a:extLst>
          </p:cNvPr>
          <p:cNvSpPr>
            <a:spLocks noGrp="1"/>
          </p:cNvSpPr>
          <p:nvPr>
            <p:ph type="subTitle" idx="1" hasCustomPrompt="1"/>
          </p:nvPr>
        </p:nvSpPr>
        <p:spPr>
          <a:xfrm>
            <a:off x="541338" y="5832000"/>
            <a:ext cx="5554662" cy="742971"/>
          </a:xfrm>
        </p:spPr>
        <p:txBody>
          <a:bodyPr/>
          <a:lstStyle>
            <a:lvl1pPr marL="0" indent="0" algn="l">
              <a:buNone/>
              <a:defRPr sz="1800">
                <a:solidFill>
                  <a:schemeClr val="bg1"/>
                </a:solidFill>
                <a:latin typeface="Work Sans SemiBold" pitchFamily="2"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Add optional subtitle</a:t>
            </a:r>
          </a:p>
        </p:txBody>
      </p:sp>
      <p:sp>
        <p:nvSpPr>
          <p:cNvPr id="6" name="Date Placeholder 5">
            <a:extLst>
              <a:ext uri="{FF2B5EF4-FFF2-40B4-BE49-F238E27FC236}">
                <a16:creationId xmlns:a16="http://schemas.microsoft.com/office/drawing/2014/main" id="{28AEC70C-F986-56EE-24D9-782D41ED8F3C}"/>
              </a:ext>
            </a:extLst>
          </p:cNvPr>
          <p:cNvSpPr>
            <a:spLocks noGrp="1"/>
          </p:cNvSpPr>
          <p:nvPr>
            <p:ph type="dt" sz="half" idx="10"/>
          </p:nvPr>
        </p:nvSpPr>
        <p:spPr>
          <a:xfrm>
            <a:off x="8232306" y="543600"/>
            <a:ext cx="3417293" cy="252000"/>
          </a:xfrm>
        </p:spPr>
        <p:txBody>
          <a:bodyPr/>
          <a:lstStyle>
            <a:lvl1pPr>
              <a:defRPr>
                <a:solidFill>
                  <a:schemeClr val="bg1"/>
                </a:solidFill>
              </a:defRPr>
            </a:lvl1pPr>
          </a:lstStyle>
          <a:p>
            <a:fld id="{F1D337DD-C4FE-4883-9AC7-5C0C54C43F42}" type="datetime1">
              <a:rPr lang="en-US" smtClean="0"/>
              <a:pPr/>
              <a:t>2/3/2025</a:t>
            </a:fld>
            <a:endParaRPr lang="en-US"/>
          </a:p>
        </p:txBody>
      </p:sp>
      <p:pic>
        <p:nvPicPr>
          <p:cNvPr id="4" name="Picture 3">
            <a:extLst>
              <a:ext uri="{FF2B5EF4-FFF2-40B4-BE49-F238E27FC236}">
                <a16:creationId xmlns:a16="http://schemas.microsoft.com/office/drawing/2014/main" id="{EDFB361C-BA16-5FEA-67FF-27AD9B9A1F76}"/>
              </a:ext>
            </a:extLst>
          </p:cNvPr>
          <p:cNvPicPr>
            <a:picLocks noChangeAspect="1"/>
          </p:cNvPicPr>
          <p:nvPr userDrawn="1"/>
        </p:nvPicPr>
        <p:blipFill>
          <a:blip r:embed="rId3" cstate="print">
            <a:extLst>
              <a:ext uri="{28A0092B-C50C-407E-A947-70E740481C1C}">
                <a14:useLocalDpi xmlns:a14="http://schemas.microsoft.com/office/drawing/2010/main"/>
              </a:ext>
            </a:extLst>
          </a:blip>
          <a:srcRect/>
          <a:stretch/>
        </p:blipFill>
        <p:spPr>
          <a:xfrm>
            <a:off x="10132134" y="5650302"/>
            <a:ext cx="1682815" cy="847017"/>
          </a:xfrm>
          <a:prstGeom prst="rect">
            <a:avLst/>
          </a:prstGeom>
        </p:spPr>
      </p:pic>
    </p:spTree>
    <p:extLst>
      <p:ext uri="{BB962C8B-B14F-4D97-AF65-F5344CB8AC3E}">
        <p14:creationId xmlns:p14="http://schemas.microsoft.com/office/powerpoint/2010/main" val="145082429"/>
      </p:ext>
    </p:extLst>
  </p:cSld>
  <p:clrMapOvr>
    <a:masterClrMapping/>
  </p:clrMapOvr>
  <p:extLst>
    <p:ext uri="{DCECCB84-F9BA-43D5-87BE-67443E8EF086}">
      <p15:sldGuideLst xmlns:p15="http://schemas.microsoft.com/office/powerpoint/2012/main">
        <p15:guide id="2" pos="3840">
          <p15:clr>
            <a:srgbClr val="FBAE40"/>
          </p15:clr>
        </p15:guide>
      </p15:sldGuideLst>
    </p:ext>
  </p:extLst>
</p:sldLayout>
</file>

<file path=ppt/slideLayouts/slideLayout48.xml><?xml version="1.0" encoding="utf-8"?>
<p:sldLayout xmlns:a="http://schemas.openxmlformats.org/drawingml/2006/main" xmlns:r="http://schemas.openxmlformats.org/officeDocument/2006/relationships" xmlns:p="http://schemas.openxmlformats.org/presentationml/2006/main" showMasterSp="0" type="title" preserve="1">
  <p:cSld name="Full picture - Shape 2">
    <p:bg>
      <p:bgPr>
        <a:solidFill>
          <a:schemeClr val="bg1">
            <a:lumMod val="85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355A726-047D-73E1-D681-DF8571E2509D}"/>
              </a:ext>
            </a:extLst>
          </p:cNvPr>
          <p:cNvSpPr>
            <a:spLocks noGrp="1"/>
          </p:cNvSpPr>
          <p:nvPr>
            <p:ph type="ctrTitle"/>
          </p:nvPr>
        </p:nvSpPr>
        <p:spPr>
          <a:xfrm>
            <a:off x="541338" y="4140000"/>
            <a:ext cx="5554662" cy="1440000"/>
          </a:xfrm>
        </p:spPr>
        <p:txBody>
          <a:bodyPr anchor="b"/>
          <a:lstStyle>
            <a:lvl1pPr algn="l">
              <a:lnSpc>
                <a:spcPct val="100000"/>
              </a:lnSpc>
              <a:defRPr sz="3500">
                <a:solidFill>
                  <a:schemeClr val="bg1"/>
                </a:solidFill>
              </a:defRPr>
            </a:lvl1pPr>
          </a:lstStyle>
          <a:p>
            <a:r>
              <a:rPr lang="en-GB"/>
              <a:t>Click to edit Master title style</a:t>
            </a:r>
            <a:endParaRPr lang="en-US"/>
          </a:p>
        </p:txBody>
      </p:sp>
      <p:sp>
        <p:nvSpPr>
          <p:cNvPr id="3" name="Subtitle 2">
            <a:extLst>
              <a:ext uri="{FF2B5EF4-FFF2-40B4-BE49-F238E27FC236}">
                <a16:creationId xmlns:a16="http://schemas.microsoft.com/office/drawing/2014/main" id="{9BCA52A2-D1ED-A39F-9096-70804795A566}"/>
              </a:ext>
            </a:extLst>
          </p:cNvPr>
          <p:cNvSpPr>
            <a:spLocks noGrp="1"/>
          </p:cNvSpPr>
          <p:nvPr>
            <p:ph type="subTitle" idx="1" hasCustomPrompt="1"/>
          </p:nvPr>
        </p:nvSpPr>
        <p:spPr>
          <a:xfrm>
            <a:off x="541338" y="5832000"/>
            <a:ext cx="5554662" cy="742971"/>
          </a:xfrm>
        </p:spPr>
        <p:txBody>
          <a:bodyPr/>
          <a:lstStyle>
            <a:lvl1pPr marL="0" indent="0" algn="l">
              <a:buNone/>
              <a:defRPr sz="1800">
                <a:solidFill>
                  <a:schemeClr val="bg1"/>
                </a:solidFill>
                <a:latin typeface="Work Sans SemiBold" pitchFamily="2"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Add optional subtitle</a:t>
            </a:r>
          </a:p>
        </p:txBody>
      </p:sp>
      <p:sp>
        <p:nvSpPr>
          <p:cNvPr id="6" name="Date Placeholder 5">
            <a:extLst>
              <a:ext uri="{FF2B5EF4-FFF2-40B4-BE49-F238E27FC236}">
                <a16:creationId xmlns:a16="http://schemas.microsoft.com/office/drawing/2014/main" id="{28AEC70C-F986-56EE-24D9-782D41ED8F3C}"/>
              </a:ext>
            </a:extLst>
          </p:cNvPr>
          <p:cNvSpPr>
            <a:spLocks noGrp="1"/>
          </p:cNvSpPr>
          <p:nvPr>
            <p:ph type="dt" sz="half" idx="10"/>
          </p:nvPr>
        </p:nvSpPr>
        <p:spPr>
          <a:xfrm>
            <a:off x="8232306" y="543600"/>
            <a:ext cx="3417293" cy="252000"/>
          </a:xfrm>
        </p:spPr>
        <p:txBody>
          <a:bodyPr/>
          <a:lstStyle>
            <a:lvl1pPr>
              <a:defRPr>
                <a:solidFill>
                  <a:schemeClr val="bg1"/>
                </a:solidFill>
              </a:defRPr>
            </a:lvl1pPr>
          </a:lstStyle>
          <a:p>
            <a:fld id="{F1D337DD-C4FE-4883-9AC7-5C0C54C43F42}" type="datetime1">
              <a:rPr lang="en-US" smtClean="0"/>
              <a:pPr/>
              <a:t>2/3/2025</a:t>
            </a:fld>
            <a:endParaRPr lang="en-US"/>
          </a:p>
        </p:txBody>
      </p:sp>
      <p:pic>
        <p:nvPicPr>
          <p:cNvPr id="4" name="Picture 3">
            <a:extLst>
              <a:ext uri="{FF2B5EF4-FFF2-40B4-BE49-F238E27FC236}">
                <a16:creationId xmlns:a16="http://schemas.microsoft.com/office/drawing/2014/main" id="{3D4FCBDE-6954-D8FD-5BC9-29796B983791}"/>
              </a:ext>
            </a:extLst>
          </p:cNvPr>
          <p:cNvPicPr>
            <a:picLocks noChangeAspect="1"/>
          </p:cNvPicPr>
          <p:nvPr userDrawn="1"/>
        </p:nvPicPr>
        <p:blipFill>
          <a:blip r:embed="rId2" cstate="print">
            <a:extLst>
              <a:ext uri="{28A0092B-C50C-407E-A947-70E740481C1C}">
                <a14:useLocalDpi xmlns:a14="http://schemas.microsoft.com/office/drawing/2010/main"/>
              </a:ext>
            </a:extLst>
          </a:blip>
          <a:srcRect/>
          <a:stretch/>
        </p:blipFill>
        <p:spPr>
          <a:xfrm>
            <a:off x="10132134" y="5650302"/>
            <a:ext cx="1682815" cy="847017"/>
          </a:xfrm>
          <a:prstGeom prst="rect">
            <a:avLst/>
          </a:prstGeom>
        </p:spPr>
      </p:pic>
    </p:spTree>
    <p:extLst>
      <p:ext uri="{BB962C8B-B14F-4D97-AF65-F5344CB8AC3E}">
        <p14:creationId xmlns:p14="http://schemas.microsoft.com/office/powerpoint/2010/main" val="3742265212"/>
      </p:ext>
    </p:extLst>
  </p:cSld>
  <p:clrMapOvr>
    <a:masterClrMapping/>
  </p:clrMapOvr>
  <p:extLst>
    <p:ext uri="{DCECCB84-F9BA-43D5-87BE-67443E8EF086}">
      <p15:sldGuideLst xmlns:p15="http://schemas.microsoft.com/office/powerpoint/2012/main">
        <p15:guide id="2" pos="3840">
          <p15:clr>
            <a:srgbClr val="FBAE40"/>
          </p15:clr>
        </p15:guide>
      </p15:sldGuideLst>
    </p:ext>
  </p:extLst>
</p:sldLayout>
</file>

<file path=ppt/slideLayouts/slideLayout49.xml><?xml version="1.0" encoding="utf-8"?>
<p:sldLayout xmlns:a="http://schemas.openxmlformats.org/drawingml/2006/main" xmlns:r="http://schemas.openxmlformats.org/officeDocument/2006/relationships" xmlns:p="http://schemas.openxmlformats.org/presentationml/2006/main" showMasterSp="0" preserve="1" userDrawn="1">
  <p:cSld name="Introduction Slide">
    <p:spTree>
      <p:nvGrpSpPr>
        <p:cNvPr id="1" name=""/>
        <p:cNvGrpSpPr/>
        <p:nvPr/>
      </p:nvGrpSpPr>
      <p:grpSpPr>
        <a:xfrm>
          <a:off x="0" y="0"/>
          <a:ext cx="0" cy="0"/>
          <a:chOff x="0" y="0"/>
          <a:chExt cx="0" cy="0"/>
        </a:xfrm>
      </p:grpSpPr>
      <p:grpSp>
        <p:nvGrpSpPr>
          <p:cNvPr id="33" name="Group 32">
            <a:extLst>
              <a:ext uri="{FF2B5EF4-FFF2-40B4-BE49-F238E27FC236}">
                <a16:creationId xmlns:a16="http://schemas.microsoft.com/office/drawing/2014/main" id="{620ED41B-2518-1FF2-5190-FA39B70E17B8}"/>
              </a:ext>
            </a:extLst>
          </p:cNvPr>
          <p:cNvGrpSpPr>
            <a:grpSpLocks noChangeAspect="1"/>
          </p:cNvGrpSpPr>
          <p:nvPr userDrawn="1"/>
        </p:nvGrpSpPr>
        <p:grpSpPr>
          <a:xfrm>
            <a:off x="3603000" y="2448679"/>
            <a:ext cx="4986000" cy="1960641"/>
            <a:chOff x="0" y="1031875"/>
            <a:chExt cx="12192001" cy="4794251"/>
          </a:xfrm>
          <a:solidFill>
            <a:schemeClr val="accent1"/>
          </a:solidFill>
        </p:grpSpPr>
        <p:sp>
          <p:nvSpPr>
            <p:cNvPr id="11" name="Freeform 5">
              <a:extLst>
                <a:ext uri="{FF2B5EF4-FFF2-40B4-BE49-F238E27FC236}">
                  <a16:creationId xmlns:a16="http://schemas.microsoft.com/office/drawing/2014/main" id="{21CED40A-D8E5-0522-DFD2-7008AE243B00}"/>
                </a:ext>
              </a:extLst>
            </p:cNvPr>
            <p:cNvSpPr>
              <a:spLocks/>
            </p:cNvSpPr>
            <p:nvPr userDrawn="1"/>
          </p:nvSpPr>
          <p:spPr bwMode="auto">
            <a:xfrm>
              <a:off x="5119688" y="1031875"/>
              <a:ext cx="2416175" cy="2706688"/>
            </a:xfrm>
            <a:custGeom>
              <a:avLst/>
              <a:gdLst>
                <a:gd name="T0" fmla="*/ 368 w 1522"/>
                <a:gd name="T1" fmla="*/ 0 h 1705"/>
                <a:gd name="T2" fmla="*/ 0 w 1522"/>
                <a:gd name="T3" fmla="*/ 953 h 1705"/>
                <a:gd name="T4" fmla="*/ 500 w 1522"/>
                <a:gd name="T5" fmla="*/ 953 h 1705"/>
                <a:gd name="T6" fmla="*/ 611 w 1522"/>
                <a:gd name="T7" fmla="*/ 654 h 1705"/>
                <a:gd name="T8" fmla="*/ 1021 w 1522"/>
                <a:gd name="T9" fmla="*/ 1705 h 1705"/>
                <a:gd name="T10" fmla="*/ 1522 w 1522"/>
                <a:gd name="T11" fmla="*/ 1705 h 1705"/>
                <a:gd name="T12" fmla="*/ 869 w 1522"/>
                <a:gd name="T13" fmla="*/ 0 h 1705"/>
                <a:gd name="T14" fmla="*/ 368 w 1522"/>
                <a:gd name="T15" fmla="*/ 0 h 170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522" h="1705">
                  <a:moveTo>
                    <a:pt x="368" y="0"/>
                  </a:moveTo>
                  <a:lnTo>
                    <a:pt x="0" y="953"/>
                  </a:lnTo>
                  <a:lnTo>
                    <a:pt x="500" y="953"/>
                  </a:lnTo>
                  <a:lnTo>
                    <a:pt x="611" y="654"/>
                  </a:lnTo>
                  <a:lnTo>
                    <a:pt x="1021" y="1705"/>
                  </a:lnTo>
                  <a:lnTo>
                    <a:pt x="1522" y="1705"/>
                  </a:lnTo>
                  <a:lnTo>
                    <a:pt x="869" y="0"/>
                  </a:lnTo>
                  <a:lnTo>
                    <a:pt x="368" y="0"/>
                  </a:lnTo>
                  <a:close/>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12" name="Freeform 6">
              <a:extLst>
                <a:ext uri="{FF2B5EF4-FFF2-40B4-BE49-F238E27FC236}">
                  <a16:creationId xmlns:a16="http://schemas.microsoft.com/office/drawing/2014/main" id="{4EF15588-5463-23E8-0022-CFEE01954087}"/>
                </a:ext>
              </a:extLst>
            </p:cNvPr>
            <p:cNvSpPr>
              <a:spLocks/>
            </p:cNvSpPr>
            <p:nvPr userDrawn="1"/>
          </p:nvSpPr>
          <p:spPr bwMode="auto">
            <a:xfrm>
              <a:off x="4843463" y="3141663"/>
              <a:ext cx="1246188" cy="122238"/>
            </a:xfrm>
            <a:custGeom>
              <a:avLst/>
              <a:gdLst>
                <a:gd name="T0" fmla="*/ 72 w 113"/>
                <a:gd name="T1" fmla="*/ 11 h 11"/>
                <a:gd name="T2" fmla="*/ 83 w 113"/>
                <a:gd name="T3" fmla="*/ 11 h 11"/>
                <a:gd name="T4" fmla="*/ 102 w 113"/>
                <a:gd name="T5" fmla="*/ 7 h 11"/>
                <a:gd name="T6" fmla="*/ 113 w 113"/>
                <a:gd name="T7" fmla="*/ 0 h 11"/>
                <a:gd name="T8" fmla="*/ 4 w 113"/>
                <a:gd name="T9" fmla="*/ 0 h 11"/>
                <a:gd name="T10" fmla="*/ 0 w 113"/>
                <a:gd name="T11" fmla="*/ 11 h 11"/>
                <a:gd name="T12" fmla="*/ 72 w 113"/>
                <a:gd name="T13" fmla="*/ 11 h 11"/>
              </a:gdLst>
              <a:ahLst/>
              <a:cxnLst>
                <a:cxn ang="0">
                  <a:pos x="T0" y="T1"/>
                </a:cxn>
                <a:cxn ang="0">
                  <a:pos x="T2" y="T3"/>
                </a:cxn>
                <a:cxn ang="0">
                  <a:pos x="T4" y="T5"/>
                </a:cxn>
                <a:cxn ang="0">
                  <a:pos x="T6" y="T7"/>
                </a:cxn>
                <a:cxn ang="0">
                  <a:pos x="T8" y="T9"/>
                </a:cxn>
                <a:cxn ang="0">
                  <a:pos x="T10" y="T11"/>
                </a:cxn>
                <a:cxn ang="0">
                  <a:pos x="T12" y="T13"/>
                </a:cxn>
              </a:cxnLst>
              <a:rect l="0" t="0" r="r" b="b"/>
              <a:pathLst>
                <a:path w="113" h="11">
                  <a:moveTo>
                    <a:pt x="72" y="11"/>
                  </a:moveTo>
                  <a:cubicBezTo>
                    <a:pt x="83" y="11"/>
                    <a:pt x="83" y="11"/>
                    <a:pt x="83" y="11"/>
                  </a:cubicBezTo>
                  <a:cubicBezTo>
                    <a:pt x="90" y="11"/>
                    <a:pt x="96" y="10"/>
                    <a:pt x="102" y="7"/>
                  </a:cubicBezTo>
                  <a:cubicBezTo>
                    <a:pt x="106" y="6"/>
                    <a:pt x="110" y="3"/>
                    <a:pt x="113" y="0"/>
                  </a:cubicBezTo>
                  <a:cubicBezTo>
                    <a:pt x="4" y="0"/>
                    <a:pt x="4" y="0"/>
                    <a:pt x="4" y="0"/>
                  </a:cubicBezTo>
                  <a:cubicBezTo>
                    <a:pt x="0" y="11"/>
                    <a:pt x="0" y="11"/>
                    <a:pt x="0" y="11"/>
                  </a:cubicBezTo>
                  <a:cubicBezTo>
                    <a:pt x="72" y="11"/>
                    <a:pt x="72" y="11"/>
                    <a:pt x="72" y="11"/>
                  </a:cubicBezTo>
                  <a:close/>
                </a:path>
              </a:pathLst>
            </a:custGeom>
            <a:solidFill>
              <a:schemeClr val="accent3"/>
            </a:solidFill>
            <a:ln>
              <a:noFill/>
            </a:ln>
          </p:spPr>
          <p:txBody>
            <a:bodyPr vert="horz" wrap="square" lIns="91440" tIns="45720" rIns="91440" bIns="45720" numCol="1" anchor="t" anchorCtr="0" compatLnSpc="1">
              <a:prstTxWarp prst="textNoShape">
                <a:avLst/>
              </a:prstTxWarp>
            </a:bodyPr>
            <a:lstStyle/>
            <a:p>
              <a:endParaRPr lang="en-US"/>
            </a:p>
          </p:txBody>
        </p:sp>
        <p:sp>
          <p:nvSpPr>
            <p:cNvPr id="13" name="Freeform 7">
              <a:extLst>
                <a:ext uri="{FF2B5EF4-FFF2-40B4-BE49-F238E27FC236}">
                  <a16:creationId xmlns:a16="http://schemas.microsoft.com/office/drawing/2014/main" id="{3031C550-1471-2EB0-5AA2-788F45CCA348}"/>
                </a:ext>
              </a:extLst>
            </p:cNvPr>
            <p:cNvSpPr>
              <a:spLocks/>
            </p:cNvSpPr>
            <p:nvPr userDrawn="1"/>
          </p:nvSpPr>
          <p:spPr bwMode="auto">
            <a:xfrm>
              <a:off x="4932363" y="2898775"/>
              <a:ext cx="1290638" cy="122238"/>
            </a:xfrm>
            <a:custGeom>
              <a:avLst/>
              <a:gdLst>
                <a:gd name="T0" fmla="*/ 116 w 117"/>
                <a:gd name="T1" fmla="*/ 3 h 11"/>
                <a:gd name="T2" fmla="*/ 117 w 117"/>
                <a:gd name="T3" fmla="*/ 0 h 11"/>
                <a:gd name="T4" fmla="*/ 4 w 117"/>
                <a:gd name="T5" fmla="*/ 0 h 11"/>
                <a:gd name="T6" fmla="*/ 0 w 117"/>
                <a:gd name="T7" fmla="*/ 11 h 11"/>
                <a:gd name="T8" fmla="*/ 113 w 117"/>
                <a:gd name="T9" fmla="*/ 11 h 11"/>
                <a:gd name="T10" fmla="*/ 116 w 117"/>
                <a:gd name="T11" fmla="*/ 3 h 11"/>
              </a:gdLst>
              <a:ahLst/>
              <a:cxnLst>
                <a:cxn ang="0">
                  <a:pos x="T0" y="T1"/>
                </a:cxn>
                <a:cxn ang="0">
                  <a:pos x="T2" y="T3"/>
                </a:cxn>
                <a:cxn ang="0">
                  <a:pos x="T4" y="T5"/>
                </a:cxn>
                <a:cxn ang="0">
                  <a:pos x="T6" y="T7"/>
                </a:cxn>
                <a:cxn ang="0">
                  <a:pos x="T8" y="T9"/>
                </a:cxn>
                <a:cxn ang="0">
                  <a:pos x="T10" y="T11"/>
                </a:cxn>
              </a:cxnLst>
              <a:rect l="0" t="0" r="r" b="b"/>
              <a:pathLst>
                <a:path w="117" h="11">
                  <a:moveTo>
                    <a:pt x="116" y="3"/>
                  </a:moveTo>
                  <a:cubicBezTo>
                    <a:pt x="117" y="2"/>
                    <a:pt x="117" y="1"/>
                    <a:pt x="117" y="0"/>
                  </a:cubicBezTo>
                  <a:cubicBezTo>
                    <a:pt x="4" y="0"/>
                    <a:pt x="4" y="0"/>
                    <a:pt x="4" y="0"/>
                  </a:cubicBezTo>
                  <a:cubicBezTo>
                    <a:pt x="0" y="11"/>
                    <a:pt x="0" y="11"/>
                    <a:pt x="0" y="11"/>
                  </a:cubicBezTo>
                  <a:cubicBezTo>
                    <a:pt x="113" y="11"/>
                    <a:pt x="113" y="11"/>
                    <a:pt x="113" y="11"/>
                  </a:cubicBezTo>
                  <a:cubicBezTo>
                    <a:pt x="115" y="9"/>
                    <a:pt x="116" y="6"/>
                    <a:pt x="116" y="3"/>
                  </a:cubicBezTo>
                </a:path>
              </a:pathLst>
            </a:custGeom>
            <a:solidFill>
              <a:schemeClr val="accent3"/>
            </a:solidFill>
            <a:ln>
              <a:noFill/>
            </a:ln>
          </p:spPr>
          <p:txBody>
            <a:bodyPr vert="horz" wrap="square" lIns="91440" tIns="45720" rIns="91440" bIns="45720" numCol="1" anchor="t" anchorCtr="0" compatLnSpc="1">
              <a:prstTxWarp prst="textNoShape">
                <a:avLst/>
              </a:prstTxWarp>
            </a:bodyPr>
            <a:lstStyle/>
            <a:p>
              <a:endParaRPr lang="en-US"/>
            </a:p>
          </p:txBody>
        </p:sp>
        <p:sp>
          <p:nvSpPr>
            <p:cNvPr id="14" name="Freeform 8">
              <a:extLst>
                <a:ext uri="{FF2B5EF4-FFF2-40B4-BE49-F238E27FC236}">
                  <a16:creationId xmlns:a16="http://schemas.microsoft.com/office/drawing/2014/main" id="{DB26B73A-68BF-7175-939B-55A99353520E}"/>
                </a:ext>
              </a:extLst>
            </p:cNvPr>
            <p:cNvSpPr>
              <a:spLocks/>
            </p:cNvSpPr>
            <p:nvPr userDrawn="1"/>
          </p:nvSpPr>
          <p:spPr bwMode="auto">
            <a:xfrm>
              <a:off x="5019675" y="2667000"/>
              <a:ext cx="1181100" cy="120650"/>
            </a:xfrm>
            <a:custGeom>
              <a:avLst/>
              <a:gdLst>
                <a:gd name="T0" fmla="*/ 104 w 107"/>
                <a:gd name="T1" fmla="*/ 6 h 11"/>
                <a:gd name="T2" fmla="*/ 85 w 107"/>
                <a:gd name="T3" fmla="*/ 0 h 11"/>
                <a:gd name="T4" fmla="*/ 77 w 107"/>
                <a:gd name="T5" fmla="*/ 0 h 11"/>
                <a:gd name="T6" fmla="*/ 5 w 107"/>
                <a:gd name="T7" fmla="*/ 0 h 11"/>
                <a:gd name="T8" fmla="*/ 0 w 107"/>
                <a:gd name="T9" fmla="*/ 11 h 11"/>
                <a:gd name="T10" fmla="*/ 107 w 107"/>
                <a:gd name="T11" fmla="*/ 11 h 11"/>
                <a:gd name="T12" fmla="*/ 104 w 107"/>
                <a:gd name="T13" fmla="*/ 6 h 11"/>
              </a:gdLst>
              <a:ahLst/>
              <a:cxnLst>
                <a:cxn ang="0">
                  <a:pos x="T0" y="T1"/>
                </a:cxn>
                <a:cxn ang="0">
                  <a:pos x="T2" y="T3"/>
                </a:cxn>
                <a:cxn ang="0">
                  <a:pos x="T4" y="T5"/>
                </a:cxn>
                <a:cxn ang="0">
                  <a:pos x="T6" y="T7"/>
                </a:cxn>
                <a:cxn ang="0">
                  <a:pos x="T8" y="T9"/>
                </a:cxn>
                <a:cxn ang="0">
                  <a:pos x="T10" y="T11"/>
                </a:cxn>
                <a:cxn ang="0">
                  <a:pos x="T12" y="T13"/>
                </a:cxn>
              </a:cxnLst>
              <a:rect l="0" t="0" r="r" b="b"/>
              <a:pathLst>
                <a:path w="107" h="11">
                  <a:moveTo>
                    <a:pt x="104" y="6"/>
                  </a:moveTo>
                  <a:cubicBezTo>
                    <a:pt x="100" y="2"/>
                    <a:pt x="94" y="0"/>
                    <a:pt x="85" y="0"/>
                  </a:cubicBezTo>
                  <a:cubicBezTo>
                    <a:pt x="77" y="0"/>
                    <a:pt x="77" y="0"/>
                    <a:pt x="77" y="0"/>
                  </a:cubicBezTo>
                  <a:cubicBezTo>
                    <a:pt x="5" y="0"/>
                    <a:pt x="5" y="0"/>
                    <a:pt x="5" y="0"/>
                  </a:cubicBezTo>
                  <a:cubicBezTo>
                    <a:pt x="0" y="11"/>
                    <a:pt x="0" y="11"/>
                    <a:pt x="0" y="11"/>
                  </a:cubicBezTo>
                  <a:cubicBezTo>
                    <a:pt x="107" y="11"/>
                    <a:pt x="107" y="11"/>
                    <a:pt x="107" y="11"/>
                  </a:cubicBezTo>
                  <a:cubicBezTo>
                    <a:pt x="107" y="9"/>
                    <a:pt x="106" y="8"/>
                    <a:pt x="104" y="6"/>
                  </a:cubicBezTo>
                </a:path>
              </a:pathLst>
            </a:custGeom>
            <a:solidFill>
              <a:schemeClr val="accent3"/>
            </a:solidFill>
            <a:ln>
              <a:noFill/>
            </a:ln>
          </p:spPr>
          <p:txBody>
            <a:bodyPr vert="horz" wrap="square" lIns="91440" tIns="45720" rIns="91440" bIns="45720" numCol="1" anchor="t" anchorCtr="0" compatLnSpc="1">
              <a:prstTxWarp prst="textNoShape">
                <a:avLst/>
              </a:prstTxWarp>
            </a:bodyPr>
            <a:lstStyle/>
            <a:p>
              <a:endParaRPr lang="en-US"/>
            </a:p>
          </p:txBody>
        </p:sp>
        <p:sp>
          <p:nvSpPr>
            <p:cNvPr id="15" name="Freeform 9">
              <a:extLst>
                <a:ext uri="{FF2B5EF4-FFF2-40B4-BE49-F238E27FC236}">
                  <a16:creationId xmlns:a16="http://schemas.microsoft.com/office/drawing/2014/main" id="{696D4C79-1CFA-B118-A432-FBC7DEB5B716}"/>
                </a:ext>
              </a:extLst>
            </p:cNvPr>
            <p:cNvSpPr>
              <a:spLocks/>
            </p:cNvSpPr>
            <p:nvPr userDrawn="1"/>
          </p:nvSpPr>
          <p:spPr bwMode="auto">
            <a:xfrm>
              <a:off x="4754563" y="3384550"/>
              <a:ext cx="839788" cy="111125"/>
            </a:xfrm>
            <a:custGeom>
              <a:avLst/>
              <a:gdLst>
                <a:gd name="T0" fmla="*/ 529 w 529"/>
                <a:gd name="T1" fmla="*/ 0 h 70"/>
                <a:gd name="T2" fmla="*/ 28 w 529"/>
                <a:gd name="T3" fmla="*/ 0 h 70"/>
                <a:gd name="T4" fmla="*/ 0 w 529"/>
                <a:gd name="T5" fmla="*/ 70 h 70"/>
                <a:gd name="T6" fmla="*/ 501 w 529"/>
                <a:gd name="T7" fmla="*/ 70 h 70"/>
                <a:gd name="T8" fmla="*/ 529 w 529"/>
                <a:gd name="T9" fmla="*/ 0 h 70"/>
              </a:gdLst>
              <a:ahLst/>
              <a:cxnLst>
                <a:cxn ang="0">
                  <a:pos x="T0" y="T1"/>
                </a:cxn>
                <a:cxn ang="0">
                  <a:pos x="T2" y="T3"/>
                </a:cxn>
                <a:cxn ang="0">
                  <a:pos x="T4" y="T5"/>
                </a:cxn>
                <a:cxn ang="0">
                  <a:pos x="T6" y="T7"/>
                </a:cxn>
                <a:cxn ang="0">
                  <a:pos x="T8" y="T9"/>
                </a:cxn>
              </a:cxnLst>
              <a:rect l="0" t="0" r="r" b="b"/>
              <a:pathLst>
                <a:path w="529" h="70">
                  <a:moveTo>
                    <a:pt x="529" y="0"/>
                  </a:moveTo>
                  <a:lnTo>
                    <a:pt x="28" y="0"/>
                  </a:lnTo>
                  <a:lnTo>
                    <a:pt x="0" y="70"/>
                  </a:lnTo>
                  <a:lnTo>
                    <a:pt x="501" y="70"/>
                  </a:lnTo>
                  <a:lnTo>
                    <a:pt x="529" y="0"/>
                  </a:lnTo>
                  <a:close/>
                </a:path>
              </a:pathLst>
            </a:custGeom>
            <a:solidFill>
              <a:schemeClr val="accent3"/>
            </a:solidFill>
            <a:ln>
              <a:noFill/>
            </a:ln>
          </p:spPr>
          <p:txBody>
            <a:bodyPr vert="horz" wrap="square" lIns="91440" tIns="45720" rIns="91440" bIns="45720" numCol="1" anchor="t" anchorCtr="0" compatLnSpc="1">
              <a:prstTxWarp prst="textNoShape">
                <a:avLst/>
              </a:prstTxWarp>
            </a:bodyPr>
            <a:lstStyle/>
            <a:p>
              <a:endParaRPr lang="en-US"/>
            </a:p>
          </p:txBody>
        </p:sp>
        <p:sp>
          <p:nvSpPr>
            <p:cNvPr id="16" name="Freeform 10">
              <a:extLst>
                <a:ext uri="{FF2B5EF4-FFF2-40B4-BE49-F238E27FC236}">
                  <a16:creationId xmlns:a16="http://schemas.microsoft.com/office/drawing/2014/main" id="{5AA8E3B9-7E7E-64E8-7A94-2F8964539FAD}"/>
                </a:ext>
              </a:extLst>
            </p:cNvPr>
            <p:cNvSpPr>
              <a:spLocks/>
            </p:cNvSpPr>
            <p:nvPr userDrawn="1"/>
          </p:nvSpPr>
          <p:spPr bwMode="auto">
            <a:xfrm>
              <a:off x="4656138" y="3616325"/>
              <a:ext cx="849313" cy="122238"/>
            </a:xfrm>
            <a:custGeom>
              <a:avLst/>
              <a:gdLst>
                <a:gd name="T0" fmla="*/ 535 w 535"/>
                <a:gd name="T1" fmla="*/ 0 h 77"/>
                <a:gd name="T2" fmla="*/ 28 w 535"/>
                <a:gd name="T3" fmla="*/ 0 h 77"/>
                <a:gd name="T4" fmla="*/ 0 w 535"/>
                <a:gd name="T5" fmla="*/ 77 h 77"/>
                <a:gd name="T6" fmla="*/ 507 w 535"/>
                <a:gd name="T7" fmla="*/ 77 h 77"/>
                <a:gd name="T8" fmla="*/ 535 w 535"/>
                <a:gd name="T9" fmla="*/ 0 h 77"/>
              </a:gdLst>
              <a:ahLst/>
              <a:cxnLst>
                <a:cxn ang="0">
                  <a:pos x="T0" y="T1"/>
                </a:cxn>
                <a:cxn ang="0">
                  <a:pos x="T2" y="T3"/>
                </a:cxn>
                <a:cxn ang="0">
                  <a:pos x="T4" y="T5"/>
                </a:cxn>
                <a:cxn ang="0">
                  <a:pos x="T6" y="T7"/>
                </a:cxn>
                <a:cxn ang="0">
                  <a:pos x="T8" y="T9"/>
                </a:cxn>
              </a:cxnLst>
              <a:rect l="0" t="0" r="r" b="b"/>
              <a:pathLst>
                <a:path w="535" h="77">
                  <a:moveTo>
                    <a:pt x="535" y="0"/>
                  </a:moveTo>
                  <a:lnTo>
                    <a:pt x="28" y="0"/>
                  </a:lnTo>
                  <a:lnTo>
                    <a:pt x="0" y="77"/>
                  </a:lnTo>
                  <a:lnTo>
                    <a:pt x="507" y="77"/>
                  </a:lnTo>
                  <a:lnTo>
                    <a:pt x="535" y="0"/>
                  </a:lnTo>
                  <a:close/>
                </a:path>
              </a:pathLst>
            </a:custGeom>
            <a:solidFill>
              <a:schemeClr val="accent3"/>
            </a:solidFill>
            <a:ln>
              <a:noFill/>
            </a:ln>
          </p:spPr>
          <p:txBody>
            <a:bodyPr vert="horz" wrap="square" lIns="91440" tIns="45720" rIns="91440" bIns="45720" numCol="1" anchor="t" anchorCtr="0" compatLnSpc="1">
              <a:prstTxWarp prst="textNoShape">
                <a:avLst/>
              </a:prstTxWarp>
            </a:bodyPr>
            <a:lstStyle/>
            <a:p>
              <a:endParaRPr lang="en-US"/>
            </a:p>
          </p:txBody>
        </p:sp>
        <p:sp>
          <p:nvSpPr>
            <p:cNvPr id="17" name="Freeform 11">
              <a:extLst>
                <a:ext uri="{FF2B5EF4-FFF2-40B4-BE49-F238E27FC236}">
                  <a16:creationId xmlns:a16="http://schemas.microsoft.com/office/drawing/2014/main" id="{8B6A4B93-BFAE-E2D8-230B-537CE63A3E35}"/>
                </a:ext>
              </a:extLst>
            </p:cNvPr>
            <p:cNvSpPr>
              <a:spLocks noEditPoints="1"/>
            </p:cNvSpPr>
            <p:nvPr userDrawn="1"/>
          </p:nvSpPr>
          <p:spPr bwMode="auto">
            <a:xfrm>
              <a:off x="4292600" y="4930775"/>
              <a:ext cx="727075" cy="884238"/>
            </a:xfrm>
            <a:custGeom>
              <a:avLst/>
              <a:gdLst>
                <a:gd name="T0" fmla="*/ 64 w 66"/>
                <a:gd name="T1" fmla="*/ 26 h 80"/>
                <a:gd name="T2" fmla="*/ 37 w 66"/>
                <a:gd name="T3" fmla="*/ 0 h 80"/>
                <a:gd name="T4" fmla="*/ 17 w 66"/>
                <a:gd name="T5" fmla="*/ 6 h 80"/>
                <a:gd name="T6" fmla="*/ 0 w 66"/>
                <a:gd name="T7" fmla="*/ 41 h 80"/>
                <a:gd name="T8" fmla="*/ 11 w 66"/>
                <a:gd name="T9" fmla="*/ 71 h 80"/>
                <a:gd name="T10" fmla="*/ 34 w 66"/>
                <a:gd name="T11" fmla="*/ 80 h 80"/>
                <a:gd name="T12" fmla="*/ 65 w 66"/>
                <a:gd name="T13" fmla="*/ 66 h 80"/>
                <a:gd name="T14" fmla="*/ 66 w 66"/>
                <a:gd name="T15" fmla="*/ 61 h 80"/>
                <a:gd name="T16" fmla="*/ 65 w 66"/>
                <a:gd name="T17" fmla="*/ 60 h 80"/>
                <a:gd name="T18" fmla="*/ 43 w 66"/>
                <a:gd name="T19" fmla="*/ 68 h 80"/>
                <a:gd name="T20" fmla="*/ 22 w 66"/>
                <a:gd name="T21" fmla="*/ 59 h 80"/>
                <a:gd name="T22" fmla="*/ 14 w 66"/>
                <a:gd name="T23" fmla="*/ 40 h 80"/>
                <a:gd name="T24" fmla="*/ 15 w 66"/>
                <a:gd name="T25" fmla="*/ 38 h 80"/>
                <a:gd name="T26" fmla="*/ 64 w 66"/>
                <a:gd name="T27" fmla="*/ 34 h 80"/>
                <a:gd name="T28" fmla="*/ 64 w 66"/>
                <a:gd name="T29" fmla="*/ 26 h 80"/>
                <a:gd name="T30" fmla="*/ 32 w 66"/>
                <a:gd name="T31" fmla="*/ 7 h 80"/>
                <a:gd name="T32" fmla="*/ 49 w 66"/>
                <a:gd name="T33" fmla="*/ 28 h 80"/>
                <a:gd name="T34" fmla="*/ 48 w 66"/>
                <a:gd name="T35" fmla="*/ 29 h 80"/>
                <a:gd name="T36" fmla="*/ 16 w 66"/>
                <a:gd name="T37" fmla="*/ 30 h 80"/>
                <a:gd name="T38" fmla="*/ 15 w 66"/>
                <a:gd name="T39" fmla="*/ 29 h 80"/>
                <a:gd name="T40" fmla="*/ 32 w 66"/>
                <a:gd name="T41" fmla="*/ 7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66" h="80">
                  <a:moveTo>
                    <a:pt x="64" y="26"/>
                  </a:moveTo>
                  <a:cubicBezTo>
                    <a:pt x="62" y="16"/>
                    <a:pt x="56" y="0"/>
                    <a:pt x="37" y="0"/>
                  </a:cubicBezTo>
                  <a:cubicBezTo>
                    <a:pt x="31" y="0"/>
                    <a:pt x="23" y="2"/>
                    <a:pt x="17" y="6"/>
                  </a:cubicBezTo>
                  <a:cubicBezTo>
                    <a:pt x="7" y="13"/>
                    <a:pt x="0" y="24"/>
                    <a:pt x="0" y="41"/>
                  </a:cubicBezTo>
                  <a:cubicBezTo>
                    <a:pt x="0" y="52"/>
                    <a:pt x="3" y="63"/>
                    <a:pt x="11" y="71"/>
                  </a:cubicBezTo>
                  <a:cubicBezTo>
                    <a:pt x="17" y="77"/>
                    <a:pt x="24" y="80"/>
                    <a:pt x="34" y="80"/>
                  </a:cubicBezTo>
                  <a:cubicBezTo>
                    <a:pt x="43" y="80"/>
                    <a:pt x="56" y="76"/>
                    <a:pt x="65" y="66"/>
                  </a:cubicBezTo>
                  <a:cubicBezTo>
                    <a:pt x="65" y="66"/>
                    <a:pt x="66" y="62"/>
                    <a:pt x="66" y="61"/>
                  </a:cubicBezTo>
                  <a:cubicBezTo>
                    <a:pt x="65" y="60"/>
                    <a:pt x="65" y="60"/>
                    <a:pt x="65" y="60"/>
                  </a:cubicBezTo>
                  <a:cubicBezTo>
                    <a:pt x="58" y="66"/>
                    <a:pt x="51" y="68"/>
                    <a:pt x="43" y="68"/>
                  </a:cubicBezTo>
                  <a:cubicBezTo>
                    <a:pt x="34" y="68"/>
                    <a:pt x="28" y="65"/>
                    <a:pt x="22" y="59"/>
                  </a:cubicBezTo>
                  <a:cubicBezTo>
                    <a:pt x="18" y="54"/>
                    <a:pt x="15" y="46"/>
                    <a:pt x="14" y="40"/>
                  </a:cubicBezTo>
                  <a:cubicBezTo>
                    <a:pt x="14" y="39"/>
                    <a:pt x="15" y="38"/>
                    <a:pt x="15" y="38"/>
                  </a:cubicBezTo>
                  <a:cubicBezTo>
                    <a:pt x="31" y="37"/>
                    <a:pt x="54" y="36"/>
                    <a:pt x="64" y="34"/>
                  </a:cubicBezTo>
                  <a:cubicBezTo>
                    <a:pt x="65" y="33"/>
                    <a:pt x="64" y="26"/>
                    <a:pt x="64" y="26"/>
                  </a:cubicBezTo>
                  <a:moveTo>
                    <a:pt x="32" y="7"/>
                  </a:moveTo>
                  <a:cubicBezTo>
                    <a:pt x="42" y="7"/>
                    <a:pt x="48" y="18"/>
                    <a:pt x="49" y="28"/>
                  </a:cubicBezTo>
                  <a:cubicBezTo>
                    <a:pt x="49" y="28"/>
                    <a:pt x="49" y="29"/>
                    <a:pt x="48" y="29"/>
                  </a:cubicBezTo>
                  <a:cubicBezTo>
                    <a:pt x="44" y="30"/>
                    <a:pt x="22" y="31"/>
                    <a:pt x="16" y="30"/>
                  </a:cubicBezTo>
                  <a:cubicBezTo>
                    <a:pt x="15" y="30"/>
                    <a:pt x="15" y="30"/>
                    <a:pt x="15" y="29"/>
                  </a:cubicBezTo>
                  <a:cubicBezTo>
                    <a:pt x="16" y="16"/>
                    <a:pt x="22" y="7"/>
                    <a:pt x="32" y="7"/>
                  </a:cubicBezTo>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18" name="Freeform 12">
              <a:extLst>
                <a:ext uri="{FF2B5EF4-FFF2-40B4-BE49-F238E27FC236}">
                  <a16:creationId xmlns:a16="http://schemas.microsoft.com/office/drawing/2014/main" id="{1167BAB9-18DA-334E-4E89-2D079C2EF6A3}"/>
                </a:ext>
              </a:extLst>
            </p:cNvPr>
            <p:cNvSpPr>
              <a:spLocks noEditPoints="1"/>
            </p:cNvSpPr>
            <p:nvPr userDrawn="1"/>
          </p:nvSpPr>
          <p:spPr bwMode="auto">
            <a:xfrm>
              <a:off x="0" y="4489450"/>
              <a:ext cx="1268413" cy="1314450"/>
            </a:xfrm>
            <a:custGeom>
              <a:avLst/>
              <a:gdLst>
                <a:gd name="T0" fmla="*/ 17 w 115"/>
                <a:gd name="T1" fmla="*/ 95 h 119"/>
                <a:gd name="T2" fmla="*/ 49 w 115"/>
                <a:gd name="T3" fmla="*/ 11 h 119"/>
                <a:gd name="T4" fmla="*/ 52 w 115"/>
                <a:gd name="T5" fmla="*/ 0 h 119"/>
                <a:gd name="T6" fmla="*/ 59 w 115"/>
                <a:gd name="T7" fmla="*/ 0 h 119"/>
                <a:gd name="T8" fmla="*/ 65 w 115"/>
                <a:gd name="T9" fmla="*/ 0 h 119"/>
                <a:gd name="T10" fmla="*/ 68 w 115"/>
                <a:gd name="T11" fmla="*/ 10 h 119"/>
                <a:gd name="T12" fmla="*/ 100 w 115"/>
                <a:gd name="T13" fmla="*/ 98 h 119"/>
                <a:gd name="T14" fmla="*/ 114 w 115"/>
                <a:gd name="T15" fmla="*/ 113 h 119"/>
                <a:gd name="T16" fmla="*/ 114 w 115"/>
                <a:gd name="T17" fmla="*/ 119 h 119"/>
                <a:gd name="T18" fmla="*/ 97 w 115"/>
                <a:gd name="T19" fmla="*/ 118 h 119"/>
                <a:gd name="T20" fmla="*/ 76 w 115"/>
                <a:gd name="T21" fmla="*/ 119 h 119"/>
                <a:gd name="T22" fmla="*/ 76 w 115"/>
                <a:gd name="T23" fmla="*/ 113 h 119"/>
                <a:gd name="T24" fmla="*/ 82 w 115"/>
                <a:gd name="T25" fmla="*/ 111 h 119"/>
                <a:gd name="T26" fmla="*/ 84 w 115"/>
                <a:gd name="T27" fmla="*/ 106 h 119"/>
                <a:gd name="T28" fmla="*/ 73 w 115"/>
                <a:gd name="T29" fmla="*/ 73 h 119"/>
                <a:gd name="T30" fmla="*/ 71 w 115"/>
                <a:gd name="T31" fmla="*/ 72 h 119"/>
                <a:gd name="T32" fmla="*/ 53 w 115"/>
                <a:gd name="T33" fmla="*/ 72 h 119"/>
                <a:gd name="T34" fmla="*/ 37 w 115"/>
                <a:gd name="T35" fmla="*/ 72 h 119"/>
                <a:gd name="T36" fmla="*/ 35 w 115"/>
                <a:gd name="T37" fmla="*/ 74 h 119"/>
                <a:gd name="T38" fmla="*/ 25 w 115"/>
                <a:gd name="T39" fmla="*/ 105 h 119"/>
                <a:gd name="T40" fmla="*/ 29 w 115"/>
                <a:gd name="T41" fmla="*/ 112 h 119"/>
                <a:gd name="T42" fmla="*/ 36 w 115"/>
                <a:gd name="T43" fmla="*/ 113 h 119"/>
                <a:gd name="T44" fmla="*/ 36 w 115"/>
                <a:gd name="T45" fmla="*/ 119 h 119"/>
                <a:gd name="T46" fmla="*/ 15 w 115"/>
                <a:gd name="T47" fmla="*/ 118 h 119"/>
                <a:gd name="T48" fmla="*/ 1 w 115"/>
                <a:gd name="T49" fmla="*/ 119 h 119"/>
                <a:gd name="T50" fmla="*/ 1 w 115"/>
                <a:gd name="T51" fmla="*/ 113 h 119"/>
                <a:gd name="T52" fmla="*/ 17 w 115"/>
                <a:gd name="T53" fmla="*/ 95 h 119"/>
                <a:gd name="T54" fmla="*/ 54 w 115"/>
                <a:gd name="T55" fmla="*/ 20 h 119"/>
                <a:gd name="T56" fmla="*/ 39 w 115"/>
                <a:gd name="T57" fmla="*/ 62 h 119"/>
                <a:gd name="T58" fmla="*/ 40 w 115"/>
                <a:gd name="T59" fmla="*/ 63 h 119"/>
                <a:gd name="T60" fmla="*/ 56 w 115"/>
                <a:gd name="T61" fmla="*/ 63 h 119"/>
                <a:gd name="T62" fmla="*/ 68 w 115"/>
                <a:gd name="T63" fmla="*/ 63 h 119"/>
                <a:gd name="T64" fmla="*/ 69 w 115"/>
                <a:gd name="T65" fmla="*/ 61 h 119"/>
                <a:gd name="T66" fmla="*/ 55 w 115"/>
                <a:gd name="T67" fmla="*/ 20 h 119"/>
                <a:gd name="T68" fmla="*/ 54 w 115"/>
                <a:gd name="T69" fmla="*/ 20 h 1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115" h="119">
                  <a:moveTo>
                    <a:pt x="17" y="95"/>
                  </a:moveTo>
                  <a:cubicBezTo>
                    <a:pt x="27" y="72"/>
                    <a:pt x="45" y="23"/>
                    <a:pt x="49" y="11"/>
                  </a:cubicBezTo>
                  <a:cubicBezTo>
                    <a:pt x="51" y="7"/>
                    <a:pt x="52" y="3"/>
                    <a:pt x="52" y="0"/>
                  </a:cubicBezTo>
                  <a:cubicBezTo>
                    <a:pt x="53" y="0"/>
                    <a:pt x="56" y="0"/>
                    <a:pt x="59" y="0"/>
                  </a:cubicBezTo>
                  <a:cubicBezTo>
                    <a:pt x="63" y="0"/>
                    <a:pt x="65" y="0"/>
                    <a:pt x="65" y="0"/>
                  </a:cubicBezTo>
                  <a:cubicBezTo>
                    <a:pt x="66" y="3"/>
                    <a:pt x="67" y="7"/>
                    <a:pt x="68" y="10"/>
                  </a:cubicBezTo>
                  <a:cubicBezTo>
                    <a:pt x="72" y="21"/>
                    <a:pt x="93" y="82"/>
                    <a:pt x="100" y="98"/>
                  </a:cubicBezTo>
                  <a:cubicBezTo>
                    <a:pt x="106" y="111"/>
                    <a:pt x="105" y="112"/>
                    <a:pt x="114" y="113"/>
                  </a:cubicBezTo>
                  <a:cubicBezTo>
                    <a:pt x="115" y="113"/>
                    <a:pt x="114" y="118"/>
                    <a:pt x="114" y="119"/>
                  </a:cubicBezTo>
                  <a:cubicBezTo>
                    <a:pt x="109" y="119"/>
                    <a:pt x="106" y="118"/>
                    <a:pt x="97" y="118"/>
                  </a:cubicBezTo>
                  <a:cubicBezTo>
                    <a:pt x="88" y="118"/>
                    <a:pt x="80" y="119"/>
                    <a:pt x="76" y="119"/>
                  </a:cubicBezTo>
                  <a:cubicBezTo>
                    <a:pt x="76" y="118"/>
                    <a:pt x="75" y="114"/>
                    <a:pt x="76" y="113"/>
                  </a:cubicBezTo>
                  <a:cubicBezTo>
                    <a:pt x="80" y="113"/>
                    <a:pt x="80" y="113"/>
                    <a:pt x="82" y="111"/>
                  </a:cubicBezTo>
                  <a:cubicBezTo>
                    <a:pt x="84" y="109"/>
                    <a:pt x="85" y="108"/>
                    <a:pt x="84" y="106"/>
                  </a:cubicBezTo>
                  <a:cubicBezTo>
                    <a:pt x="82" y="98"/>
                    <a:pt x="76" y="82"/>
                    <a:pt x="73" y="73"/>
                  </a:cubicBezTo>
                  <a:cubicBezTo>
                    <a:pt x="73" y="73"/>
                    <a:pt x="71" y="72"/>
                    <a:pt x="71" y="72"/>
                  </a:cubicBezTo>
                  <a:cubicBezTo>
                    <a:pt x="68" y="72"/>
                    <a:pt x="62" y="72"/>
                    <a:pt x="53" y="72"/>
                  </a:cubicBezTo>
                  <a:cubicBezTo>
                    <a:pt x="41" y="72"/>
                    <a:pt x="39" y="72"/>
                    <a:pt x="37" y="72"/>
                  </a:cubicBezTo>
                  <a:cubicBezTo>
                    <a:pt x="36" y="72"/>
                    <a:pt x="35" y="73"/>
                    <a:pt x="35" y="74"/>
                  </a:cubicBezTo>
                  <a:cubicBezTo>
                    <a:pt x="31" y="84"/>
                    <a:pt x="25" y="100"/>
                    <a:pt x="25" y="105"/>
                  </a:cubicBezTo>
                  <a:cubicBezTo>
                    <a:pt x="25" y="108"/>
                    <a:pt x="25" y="111"/>
                    <a:pt x="29" y="112"/>
                  </a:cubicBezTo>
                  <a:cubicBezTo>
                    <a:pt x="32" y="112"/>
                    <a:pt x="33" y="113"/>
                    <a:pt x="36" y="113"/>
                  </a:cubicBezTo>
                  <a:cubicBezTo>
                    <a:pt x="37" y="113"/>
                    <a:pt x="36" y="118"/>
                    <a:pt x="36" y="119"/>
                  </a:cubicBezTo>
                  <a:cubicBezTo>
                    <a:pt x="32" y="119"/>
                    <a:pt x="26" y="118"/>
                    <a:pt x="15" y="118"/>
                  </a:cubicBezTo>
                  <a:cubicBezTo>
                    <a:pt x="4" y="118"/>
                    <a:pt x="5" y="119"/>
                    <a:pt x="1" y="119"/>
                  </a:cubicBezTo>
                  <a:cubicBezTo>
                    <a:pt x="0" y="118"/>
                    <a:pt x="0" y="113"/>
                    <a:pt x="1" y="113"/>
                  </a:cubicBezTo>
                  <a:cubicBezTo>
                    <a:pt x="11" y="112"/>
                    <a:pt x="11" y="110"/>
                    <a:pt x="17" y="95"/>
                  </a:cubicBezTo>
                  <a:moveTo>
                    <a:pt x="54" y="20"/>
                  </a:moveTo>
                  <a:cubicBezTo>
                    <a:pt x="51" y="30"/>
                    <a:pt x="43" y="52"/>
                    <a:pt x="39" y="62"/>
                  </a:cubicBezTo>
                  <a:cubicBezTo>
                    <a:pt x="39" y="62"/>
                    <a:pt x="40" y="63"/>
                    <a:pt x="40" y="63"/>
                  </a:cubicBezTo>
                  <a:cubicBezTo>
                    <a:pt x="42" y="63"/>
                    <a:pt x="48" y="63"/>
                    <a:pt x="56" y="63"/>
                  </a:cubicBezTo>
                  <a:cubicBezTo>
                    <a:pt x="60" y="63"/>
                    <a:pt x="66" y="63"/>
                    <a:pt x="68" y="63"/>
                  </a:cubicBezTo>
                  <a:cubicBezTo>
                    <a:pt x="69" y="63"/>
                    <a:pt x="69" y="62"/>
                    <a:pt x="69" y="61"/>
                  </a:cubicBezTo>
                  <a:cubicBezTo>
                    <a:pt x="65" y="50"/>
                    <a:pt x="58" y="28"/>
                    <a:pt x="55" y="20"/>
                  </a:cubicBezTo>
                  <a:cubicBezTo>
                    <a:pt x="55" y="20"/>
                    <a:pt x="54" y="20"/>
                    <a:pt x="54" y="20"/>
                  </a:cubicBezTo>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19" name="Freeform 13">
              <a:extLst>
                <a:ext uri="{FF2B5EF4-FFF2-40B4-BE49-F238E27FC236}">
                  <a16:creationId xmlns:a16="http://schemas.microsoft.com/office/drawing/2014/main" id="{64B3F84F-EBD0-EA13-59DC-2C83321B37CE}"/>
                </a:ext>
              </a:extLst>
            </p:cNvPr>
            <p:cNvSpPr>
              <a:spLocks/>
            </p:cNvSpPr>
            <p:nvPr userDrawn="1"/>
          </p:nvSpPr>
          <p:spPr bwMode="auto">
            <a:xfrm>
              <a:off x="1312863" y="4930775"/>
              <a:ext cx="595313" cy="884238"/>
            </a:xfrm>
            <a:custGeom>
              <a:avLst/>
              <a:gdLst>
                <a:gd name="T0" fmla="*/ 49 w 54"/>
                <a:gd name="T1" fmla="*/ 22 h 80"/>
                <a:gd name="T2" fmla="*/ 44 w 54"/>
                <a:gd name="T3" fmla="*/ 22 h 80"/>
                <a:gd name="T4" fmla="*/ 37 w 54"/>
                <a:gd name="T5" fmla="*/ 8 h 80"/>
                <a:gd name="T6" fmla="*/ 28 w 54"/>
                <a:gd name="T7" fmla="*/ 6 h 80"/>
                <a:gd name="T8" fmla="*/ 16 w 54"/>
                <a:gd name="T9" fmla="*/ 17 h 80"/>
                <a:gd name="T10" fmla="*/ 34 w 54"/>
                <a:gd name="T11" fmla="*/ 34 h 80"/>
                <a:gd name="T12" fmla="*/ 54 w 54"/>
                <a:gd name="T13" fmla="*/ 57 h 80"/>
                <a:gd name="T14" fmla="*/ 24 w 54"/>
                <a:gd name="T15" fmla="*/ 80 h 80"/>
                <a:gd name="T16" fmla="*/ 4 w 54"/>
                <a:gd name="T17" fmla="*/ 77 h 80"/>
                <a:gd name="T18" fmla="*/ 0 w 54"/>
                <a:gd name="T19" fmla="*/ 56 h 80"/>
                <a:gd name="T20" fmla="*/ 6 w 54"/>
                <a:gd name="T21" fmla="*/ 54 h 80"/>
                <a:gd name="T22" fmla="*/ 17 w 54"/>
                <a:gd name="T23" fmla="*/ 72 h 80"/>
                <a:gd name="T24" fmla="*/ 27 w 54"/>
                <a:gd name="T25" fmla="*/ 74 h 80"/>
                <a:gd name="T26" fmla="*/ 40 w 54"/>
                <a:gd name="T27" fmla="*/ 63 h 80"/>
                <a:gd name="T28" fmla="*/ 24 w 54"/>
                <a:gd name="T29" fmla="*/ 47 h 80"/>
                <a:gd name="T30" fmla="*/ 3 w 54"/>
                <a:gd name="T31" fmla="*/ 22 h 80"/>
                <a:gd name="T32" fmla="*/ 31 w 54"/>
                <a:gd name="T33" fmla="*/ 0 h 80"/>
                <a:gd name="T34" fmla="*/ 44 w 54"/>
                <a:gd name="T35" fmla="*/ 1 h 80"/>
                <a:gd name="T36" fmla="*/ 51 w 54"/>
                <a:gd name="T37" fmla="*/ 2 h 80"/>
                <a:gd name="T38" fmla="*/ 49 w 54"/>
                <a:gd name="T39" fmla="*/ 22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54" h="80">
                  <a:moveTo>
                    <a:pt x="49" y="22"/>
                  </a:moveTo>
                  <a:cubicBezTo>
                    <a:pt x="48" y="23"/>
                    <a:pt x="45" y="23"/>
                    <a:pt x="44" y="22"/>
                  </a:cubicBezTo>
                  <a:cubicBezTo>
                    <a:pt x="43" y="14"/>
                    <a:pt x="41" y="10"/>
                    <a:pt x="37" y="8"/>
                  </a:cubicBezTo>
                  <a:cubicBezTo>
                    <a:pt x="35" y="6"/>
                    <a:pt x="32" y="6"/>
                    <a:pt x="28" y="6"/>
                  </a:cubicBezTo>
                  <a:cubicBezTo>
                    <a:pt x="21" y="6"/>
                    <a:pt x="16" y="10"/>
                    <a:pt x="16" y="17"/>
                  </a:cubicBezTo>
                  <a:cubicBezTo>
                    <a:pt x="16" y="23"/>
                    <a:pt x="19" y="27"/>
                    <a:pt x="34" y="34"/>
                  </a:cubicBezTo>
                  <a:cubicBezTo>
                    <a:pt x="50" y="41"/>
                    <a:pt x="54" y="48"/>
                    <a:pt x="54" y="57"/>
                  </a:cubicBezTo>
                  <a:cubicBezTo>
                    <a:pt x="54" y="71"/>
                    <a:pt x="41" y="80"/>
                    <a:pt x="24" y="80"/>
                  </a:cubicBezTo>
                  <a:cubicBezTo>
                    <a:pt x="17" y="80"/>
                    <a:pt x="8" y="79"/>
                    <a:pt x="4" y="77"/>
                  </a:cubicBezTo>
                  <a:cubicBezTo>
                    <a:pt x="2" y="72"/>
                    <a:pt x="0" y="60"/>
                    <a:pt x="0" y="56"/>
                  </a:cubicBezTo>
                  <a:cubicBezTo>
                    <a:pt x="1" y="55"/>
                    <a:pt x="5" y="54"/>
                    <a:pt x="6" y="54"/>
                  </a:cubicBezTo>
                  <a:cubicBezTo>
                    <a:pt x="9" y="64"/>
                    <a:pt x="12" y="69"/>
                    <a:pt x="17" y="72"/>
                  </a:cubicBezTo>
                  <a:cubicBezTo>
                    <a:pt x="20" y="73"/>
                    <a:pt x="24" y="74"/>
                    <a:pt x="27" y="74"/>
                  </a:cubicBezTo>
                  <a:cubicBezTo>
                    <a:pt x="35" y="74"/>
                    <a:pt x="40" y="70"/>
                    <a:pt x="40" y="63"/>
                  </a:cubicBezTo>
                  <a:cubicBezTo>
                    <a:pt x="40" y="57"/>
                    <a:pt x="36" y="53"/>
                    <a:pt x="24" y="47"/>
                  </a:cubicBezTo>
                  <a:cubicBezTo>
                    <a:pt x="9" y="39"/>
                    <a:pt x="3" y="33"/>
                    <a:pt x="3" y="22"/>
                  </a:cubicBezTo>
                  <a:cubicBezTo>
                    <a:pt x="3" y="11"/>
                    <a:pt x="12" y="0"/>
                    <a:pt x="31" y="0"/>
                  </a:cubicBezTo>
                  <a:cubicBezTo>
                    <a:pt x="36" y="0"/>
                    <a:pt x="40" y="0"/>
                    <a:pt x="44" y="1"/>
                  </a:cubicBezTo>
                  <a:cubicBezTo>
                    <a:pt x="47" y="2"/>
                    <a:pt x="50" y="2"/>
                    <a:pt x="51" y="2"/>
                  </a:cubicBezTo>
                  <a:cubicBezTo>
                    <a:pt x="50" y="8"/>
                    <a:pt x="50" y="14"/>
                    <a:pt x="49" y="22"/>
                  </a:cubicBezTo>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20" name="Freeform 14">
              <a:extLst>
                <a:ext uri="{FF2B5EF4-FFF2-40B4-BE49-F238E27FC236}">
                  <a16:creationId xmlns:a16="http://schemas.microsoft.com/office/drawing/2014/main" id="{EABE1DA9-9916-7D39-BB1F-5D59DE9413B8}"/>
                </a:ext>
              </a:extLst>
            </p:cNvPr>
            <p:cNvSpPr>
              <a:spLocks/>
            </p:cNvSpPr>
            <p:nvPr userDrawn="1"/>
          </p:nvSpPr>
          <p:spPr bwMode="auto">
            <a:xfrm>
              <a:off x="1997075" y="4930775"/>
              <a:ext cx="595313" cy="884238"/>
            </a:xfrm>
            <a:custGeom>
              <a:avLst/>
              <a:gdLst>
                <a:gd name="T0" fmla="*/ 49 w 54"/>
                <a:gd name="T1" fmla="*/ 22 h 80"/>
                <a:gd name="T2" fmla="*/ 44 w 54"/>
                <a:gd name="T3" fmla="*/ 22 h 80"/>
                <a:gd name="T4" fmla="*/ 37 w 54"/>
                <a:gd name="T5" fmla="*/ 8 h 80"/>
                <a:gd name="T6" fmla="*/ 28 w 54"/>
                <a:gd name="T7" fmla="*/ 6 h 80"/>
                <a:gd name="T8" fmla="*/ 16 w 54"/>
                <a:gd name="T9" fmla="*/ 17 h 80"/>
                <a:gd name="T10" fmla="*/ 34 w 54"/>
                <a:gd name="T11" fmla="*/ 34 h 80"/>
                <a:gd name="T12" fmla="*/ 54 w 54"/>
                <a:gd name="T13" fmla="*/ 57 h 80"/>
                <a:gd name="T14" fmla="*/ 24 w 54"/>
                <a:gd name="T15" fmla="*/ 80 h 80"/>
                <a:gd name="T16" fmla="*/ 4 w 54"/>
                <a:gd name="T17" fmla="*/ 77 h 80"/>
                <a:gd name="T18" fmla="*/ 0 w 54"/>
                <a:gd name="T19" fmla="*/ 56 h 80"/>
                <a:gd name="T20" fmla="*/ 6 w 54"/>
                <a:gd name="T21" fmla="*/ 54 h 80"/>
                <a:gd name="T22" fmla="*/ 17 w 54"/>
                <a:gd name="T23" fmla="*/ 72 h 80"/>
                <a:gd name="T24" fmla="*/ 27 w 54"/>
                <a:gd name="T25" fmla="*/ 74 h 80"/>
                <a:gd name="T26" fmla="*/ 40 w 54"/>
                <a:gd name="T27" fmla="*/ 63 h 80"/>
                <a:gd name="T28" fmla="*/ 24 w 54"/>
                <a:gd name="T29" fmla="*/ 47 h 80"/>
                <a:gd name="T30" fmla="*/ 3 w 54"/>
                <a:gd name="T31" fmla="*/ 22 h 80"/>
                <a:gd name="T32" fmla="*/ 31 w 54"/>
                <a:gd name="T33" fmla="*/ 0 h 80"/>
                <a:gd name="T34" fmla="*/ 44 w 54"/>
                <a:gd name="T35" fmla="*/ 1 h 80"/>
                <a:gd name="T36" fmla="*/ 51 w 54"/>
                <a:gd name="T37" fmla="*/ 2 h 80"/>
                <a:gd name="T38" fmla="*/ 49 w 54"/>
                <a:gd name="T39" fmla="*/ 22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54" h="80">
                  <a:moveTo>
                    <a:pt x="49" y="22"/>
                  </a:moveTo>
                  <a:cubicBezTo>
                    <a:pt x="49" y="23"/>
                    <a:pt x="45" y="23"/>
                    <a:pt x="44" y="22"/>
                  </a:cubicBezTo>
                  <a:cubicBezTo>
                    <a:pt x="43" y="14"/>
                    <a:pt x="41" y="10"/>
                    <a:pt x="37" y="8"/>
                  </a:cubicBezTo>
                  <a:cubicBezTo>
                    <a:pt x="35" y="6"/>
                    <a:pt x="32" y="6"/>
                    <a:pt x="28" y="6"/>
                  </a:cubicBezTo>
                  <a:cubicBezTo>
                    <a:pt x="21" y="6"/>
                    <a:pt x="16" y="10"/>
                    <a:pt x="16" y="17"/>
                  </a:cubicBezTo>
                  <a:cubicBezTo>
                    <a:pt x="16" y="23"/>
                    <a:pt x="19" y="27"/>
                    <a:pt x="34" y="34"/>
                  </a:cubicBezTo>
                  <a:cubicBezTo>
                    <a:pt x="50" y="41"/>
                    <a:pt x="54" y="48"/>
                    <a:pt x="54" y="57"/>
                  </a:cubicBezTo>
                  <a:cubicBezTo>
                    <a:pt x="54" y="71"/>
                    <a:pt x="41" y="80"/>
                    <a:pt x="24" y="80"/>
                  </a:cubicBezTo>
                  <a:cubicBezTo>
                    <a:pt x="17" y="80"/>
                    <a:pt x="8" y="79"/>
                    <a:pt x="4" y="77"/>
                  </a:cubicBezTo>
                  <a:cubicBezTo>
                    <a:pt x="2" y="72"/>
                    <a:pt x="1" y="60"/>
                    <a:pt x="0" y="56"/>
                  </a:cubicBezTo>
                  <a:cubicBezTo>
                    <a:pt x="1" y="55"/>
                    <a:pt x="5" y="54"/>
                    <a:pt x="6" y="54"/>
                  </a:cubicBezTo>
                  <a:cubicBezTo>
                    <a:pt x="9" y="64"/>
                    <a:pt x="12" y="69"/>
                    <a:pt x="17" y="72"/>
                  </a:cubicBezTo>
                  <a:cubicBezTo>
                    <a:pt x="20" y="73"/>
                    <a:pt x="24" y="74"/>
                    <a:pt x="27" y="74"/>
                  </a:cubicBezTo>
                  <a:cubicBezTo>
                    <a:pt x="35" y="74"/>
                    <a:pt x="40" y="70"/>
                    <a:pt x="40" y="63"/>
                  </a:cubicBezTo>
                  <a:cubicBezTo>
                    <a:pt x="40" y="57"/>
                    <a:pt x="36" y="53"/>
                    <a:pt x="24" y="47"/>
                  </a:cubicBezTo>
                  <a:cubicBezTo>
                    <a:pt x="9" y="39"/>
                    <a:pt x="3" y="33"/>
                    <a:pt x="3" y="22"/>
                  </a:cubicBezTo>
                  <a:cubicBezTo>
                    <a:pt x="3" y="11"/>
                    <a:pt x="12" y="0"/>
                    <a:pt x="31" y="0"/>
                  </a:cubicBezTo>
                  <a:cubicBezTo>
                    <a:pt x="36" y="0"/>
                    <a:pt x="40" y="0"/>
                    <a:pt x="44" y="1"/>
                  </a:cubicBezTo>
                  <a:cubicBezTo>
                    <a:pt x="47" y="2"/>
                    <a:pt x="50" y="2"/>
                    <a:pt x="51" y="2"/>
                  </a:cubicBezTo>
                  <a:cubicBezTo>
                    <a:pt x="50" y="8"/>
                    <a:pt x="50" y="14"/>
                    <a:pt x="49" y="22"/>
                  </a:cubicBezTo>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21" name="Freeform 15">
              <a:extLst>
                <a:ext uri="{FF2B5EF4-FFF2-40B4-BE49-F238E27FC236}">
                  <a16:creationId xmlns:a16="http://schemas.microsoft.com/office/drawing/2014/main" id="{CAF5305C-D7E9-3103-4D3C-E8424D1CF09B}"/>
                </a:ext>
              </a:extLst>
            </p:cNvPr>
            <p:cNvSpPr>
              <a:spLocks/>
            </p:cNvSpPr>
            <p:nvPr userDrawn="1"/>
          </p:nvSpPr>
          <p:spPr bwMode="auto">
            <a:xfrm>
              <a:off x="2670175" y="4941888"/>
              <a:ext cx="904875" cy="884238"/>
            </a:xfrm>
            <a:custGeom>
              <a:avLst/>
              <a:gdLst>
                <a:gd name="T0" fmla="*/ 82 w 82"/>
                <a:gd name="T1" fmla="*/ 67 h 80"/>
                <a:gd name="T2" fmla="*/ 81 w 82"/>
                <a:gd name="T3" fmla="*/ 72 h 80"/>
                <a:gd name="T4" fmla="*/ 60 w 82"/>
                <a:gd name="T5" fmla="*/ 80 h 80"/>
                <a:gd name="T6" fmla="*/ 59 w 82"/>
                <a:gd name="T7" fmla="*/ 79 h 80"/>
                <a:gd name="T8" fmla="*/ 59 w 82"/>
                <a:gd name="T9" fmla="*/ 68 h 80"/>
                <a:gd name="T10" fmla="*/ 57 w 82"/>
                <a:gd name="T11" fmla="*/ 67 h 80"/>
                <a:gd name="T12" fmla="*/ 32 w 82"/>
                <a:gd name="T13" fmla="*/ 79 h 80"/>
                <a:gd name="T14" fmla="*/ 9 w 82"/>
                <a:gd name="T15" fmla="*/ 54 h 80"/>
                <a:gd name="T16" fmla="*/ 9 w 82"/>
                <a:gd name="T17" fmla="*/ 16 h 80"/>
                <a:gd name="T18" fmla="*/ 6 w 82"/>
                <a:gd name="T19" fmla="*/ 10 h 80"/>
                <a:gd name="T20" fmla="*/ 0 w 82"/>
                <a:gd name="T21" fmla="*/ 8 h 80"/>
                <a:gd name="T22" fmla="*/ 1 w 82"/>
                <a:gd name="T23" fmla="*/ 3 h 80"/>
                <a:gd name="T24" fmla="*/ 25 w 82"/>
                <a:gd name="T25" fmla="*/ 0 h 80"/>
                <a:gd name="T26" fmla="*/ 24 w 82"/>
                <a:gd name="T27" fmla="*/ 37 h 80"/>
                <a:gd name="T28" fmla="*/ 25 w 82"/>
                <a:gd name="T29" fmla="*/ 57 h 80"/>
                <a:gd name="T30" fmla="*/ 41 w 82"/>
                <a:gd name="T31" fmla="*/ 68 h 80"/>
                <a:gd name="T32" fmla="*/ 56 w 82"/>
                <a:gd name="T33" fmla="*/ 62 h 80"/>
                <a:gd name="T34" fmla="*/ 59 w 82"/>
                <a:gd name="T35" fmla="*/ 57 h 80"/>
                <a:gd name="T36" fmla="*/ 59 w 82"/>
                <a:gd name="T37" fmla="*/ 16 h 80"/>
                <a:gd name="T38" fmla="*/ 55 w 82"/>
                <a:gd name="T39" fmla="*/ 10 h 80"/>
                <a:gd name="T40" fmla="*/ 46 w 82"/>
                <a:gd name="T41" fmla="*/ 8 h 80"/>
                <a:gd name="T42" fmla="*/ 47 w 82"/>
                <a:gd name="T43" fmla="*/ 3 h 80"/>
                <a:gd name="T44" fmla="*/ 74 w 82"/>
                <a:gd name="T45" fmla="*/ 0 h 80"/>
                <a:gd name="T46" fmla="*/ 73 w 82"/>
                <a:gd name="T47" fmla="*/ 17 h 80"/>
                <a:gd name="T48" fmla="*/ 73 w 82"/>
                <a:gd name="T49" fmla="*/ 60 h 80"/>
                <a:gd name="T50" fmla="*/ 78 w 82"/>
                <a:gd name="T51" fmla="*/ 67 h 80"/>
                <a:gd name="T52" fmla="*/ 82 w 82"/>
                <a:gd name="T53" fmla="*/ 67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82" h="80">
                  <a:moveTo>
                    <a:pt x="82" y="67"/>
                  </a:moveTo>
                  <a:cubicBezTo>
                    <a:pt x="82" y="68"/>
                    <a:pt x="82" y="72"/>
                    <a:pt x="81" y="72"/>
                  </a:cubicBezTo>
                  <a:cubicBezTo>
                    <a:pt x="74" y="75"/>
                    <a:pt x="64" y="79"/>
                    <a:pt x="60" y="80"/>
                  </a:cubicBezTo>
                  <a:cubicBezTo>
                    <a:pt x="60" y="80"/>
                    <a:pt x="59" y="79"/>
                    <a:pt x="59" y="79"/>
                  </a:cubicBezTo>
                  <a:cubicBezTo>
                    <a:pt x="59" y="76"/>
                    <a:pt x="59" y="71"/>
                    <a:pt x="59" y="68"/>
                  </a:cubicBezTo>
                  <a:cubicBezTo>
                    <a:pt x="59" y="67"/>
                    <a:pt x="58" y="67"/>
                    <a:pt x="57" y="67"/>
                  </a:cubicBezTo>
                  <a:cubicBezTo>
                    <a:pt x="46" y="77"/>
                    <a:pt x="38" y="79"/>
                    <a:pt x="32" y="79"/>
                  </a:cubicBezTo>
                  <a:cubicBezTo>
                    <a:pt x="13" y="79"/>
                    <a:pt x="10" y="66"/>
                    <a:pt x="9" y="54"/>
                  </a:cubicBezTo>
                  <a:cubicBezTo>
                    <a:pt x="9" y="44"/>
                    <a:pt x="10" y="24"/>
                    <a:pt x="9" y="16"/>
                  </a:cubicBezTo>
                  <a:cubicBezTo>
                    <a:pt x="9" y="13"/>
                    <a:pt x="9" y="11"/>
                    <a:pt x="6" y="10"/>
                  </a:cubicBezTo>
                  <a:cubicBezTo>
                    <a:pt x="5" y="9"/>
                    <a:pt x="4" y="9"/>
                    <a:pt x="0" y="8"/>
                  </a:cubicBezTo>
                  <a:cubicBezTo>
                    <a:pt x="0" y="7"/>
                    <a:pt x="0" y="3"/>
                    <a:pt x="1" y="3"/>
                  </a:cubicBezTo>
                  <a:cubicBezTo>
                    <a:pt x="9" y="3"/>
                    <a:pt x="20" y="1"/>
                    <a:pt x="25" y="0"/>
                  </a:cubicBezTo>
                  <a:cubicBezTo>
                    <a:pt x="25" y="5"/>
                    <a:pt x="24" y="15"/>
                    <a:pt x="24" y="37"/>
                  </a:cubicBezTo>
                  <a:cubicBezTo>
                    <a:pt x="24" y="47"/>
                    <a:pt x="24" y="54"/>
                    <a:pt x="25" y="57"/>
                  </a:cubicBezTo>
                  <a:cubicBezTo>
                    <a:pt x="27" y="63"/>
                    <a:pt x="31" y="68"/>
                    <a:pt x="41" y="68"/>
                  </a:cubicBezTo>
                  <a:cubicBezTo>
                    <a:pt x="46" y="68"/>
                    <a:pt x="52" y="66"/>
                    <a:pt x="56" y="62"/>
                  </a:cubicBezTo>
                  <a:cubicBezTo>
                    <a:pt x="58" y="61"/>
                    <a:pt x="58" y="59"/>
                    <a:pt x="59" y="57"/>
                  </a:cubicBezTo>
                  <a:cubicBezTo>
                    <a:pt x="59" y="55"/>
                    <a:pt x="59" y="39"/>
                    <a:pt x="59" y="16"/>
                  </a:cubicBezTo>
                  <a:cubicBezTo>
                    <a:pt x="58" y="13"/>
                    <a:pt x="58" y="11"/>
                    <a:pt x="55" y="10"/>
                  </a:cubicBezTo>
                  <a:cubicBezTo>
                    <a:pt x="52" y="9"/>
                    <a:pt x="51" y="9"/>
                    <a:pt x="46" y="8"/>
                  </a:cubicBezTo>
                  <a:cubicBezTo>
                    <a:pt x="46" y="7"/>
                    <a:pt x="46" y="3"/>
                    <a:pt x="47" y="3"/>
                  </a:cubicBezTo>
                  <a:cubicBezTo>
                    <a:pt x="57" y="3"/>
                    <a:pt x="70" y="1"/>
                    <a:pt x="74" y="0"/>
                  </a:cubicBezTo>
                  <a:cubicBezTo>
                    <a:pt x="74" y="4"/>
                    <a:pt x="74" y="10"/>
                    <a:pt x="73" y="17"/>
                  </a:cubicBezTo>
                  <a:cubicBezTo>
                    <a:pt x="73" y="60"/>
                    <a:pt x="73" y="60"/>
                    <a:pt x="73" y="60"/>
                  </a:cubicBezTo>
                  <a:cubicBezTo>
                    <a:pt x="73" y="65"/>
                    <a:pt x="74" y="67"/>
                    <a:pt x="78" y="67"/>
                  </a:cubicBezTo>
                  <a:lnTo>
                    <a:pt x="82" y="67"/>
                  </a:lnTo>
                  <a:close/>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22" name="Freeform 16">
              <a:extLst>
                <a:ext uri="{FF2B5EF4-FFF2-40B4-BE49-F238E27FC236}">
                  <a16:creationId xmlns:a16="http://schemas.microsoft.com/office/drawing/2014/main" id="{19FC0849-403C-4F5E-D789-825D85786C46}"/>
                </a:ext>
              </a:extLst>
            </p:cNvPr>
            <p:cNvSpPr>
              <a:spLocks/>
            </p:cNvSpPr>
            <p:nvPr userDrawn="1"/>
          </p:nvSpPr>
          <p:spPr bwMode="auto">
            <a:xfrm>
              <a:off x="3651250" y="4930775"/>
              <a:ext cx="641350" cy="873125"/>
            </a:xfrm>
            <a:custGeom>
              <a:avLst/>
              <a:gdLst>
                <a:gd name="T0" fmla="*/ 58 w 58"/>
                <a:gd name="T1" fmla="*/ 4 h 79"/>
                <a:gd name="T2" fmla="*/ 58 w 58"/>
                <a:gd name="T3" fmla="*/ 7 h 79"/>
                <a:gd name="T4" fmla="*/ 52 w 58"/>
                <a:gd name="T5" fmla="*/ 19 h 79"/>
                <a:gd name="T6" fmla="*/ 50 w 58"/>
                <a:gd name="T7" fmla="*/ 20 h 79"/>
                <a:gd name="T8" fmla="*/ 38 w 58"/>
                <a:gd name="T9" fmla="*/ 14 h 79"/>
                <a:gd name="T10" fmla="*/ 28 w 58"/>
                <a:gd name="T11" fmla="*/ 22 h 79"/>
                <a:gd name="T12" fmla="*/ 26 w 58"/>
                <a:gd name="T13" fmla="*/ 29 h 79"/>
                <a:gd name="T14" fmla="*/ 27 w 58"/>
                <a:gd name="T15" fmla="*/ 65 h 79"/>
                <a:gd name="T16" fmla="*/ 31 w 58"/>
                <a:gd name="T17" fmla="*/ 71 h 79"/>
                <a:gd name="T18" fmla="*/ 40 w 58"/>
                <a:gd name="T19" fmla="*/ 73 h 79"/>
                <a:gd name="T20" fmla="*/ 40 w 58"/>
                <a:gd name="T21" fmla="*/ 79 h 79"/>
                <a:gd name="T22" fmla="*/ 19 w 58"/>
                <a:gd name="T23" fmla="*/ 78 h 79"/>
                <a:gd name="T24" fmla="*/ 0 w 58"/>
                <a:gd name="T25" fmla="*/ 79 h 79"/>
                <a:gd name="T26" fmla="*/ 0 w 58"/>
                <a:gd name="T27" fmla="*/ 73 h 79"/>
                <a:gd name="T28" fmla="*/ 8 w 58"/>
                <a:gd name="T29" fmla="*/ 72 h 79"/>
                <a:gd name="T30" fmla="*/ 11 w 58"/>
                <a:gd name="T31" fmla="*/ 66 h 79"/>
                <a:gd name="T32" fmla="*/ 12 w 58"/>
                <a:gd name="T33" fmla="*/ 34 h 79"/>
                <a:gd name="T34" fmla="*/ 12 w 58"/>
                <a:gd name="T35" fmla="*/ 19 h 79"/>
                <a:gd name="T36" fmla="*/ 1 w 58"/>
                <a:gd name="T37" fmla="*/ 11 h 79"/>
                <a:gd name="T38" fmla="*/ 2 w 58"/>
                <a:gd name="T39" fmla="*/ 7 h 79"/>
                <a:gd name="T40" fmla="*/ 25 w 58"/>
                <a:gd name="T41" fmla="*/ 0 h 79"/>
                <a:gd name="T42" fmla="*/ 26 w 58"/>
                <a:gd name="T43" fmla="*/ 0 h 79"/>
                <a:gd name="T44" fmla="*/ 26 w 58"/>
                <a:gd name="T45" fmla="*/ 15 h 79"/>
                <a:gd name="T46" fmla="*/ 27 w 58"/>
                <a:gd name="T47" fmla="*/ 16 h 79"/>
                <a:gd name="T48" fmla="*/ 39 w 58"/>
                <a:gd name="T49" fmla="*/ 3 h 79"/>
                <a:gd name="T50" fmla="*/ 49 w 58"/>
                <a:gd name="T51" fmla="*/ 0 h 79"/>
                <a:gd name="T52" fmla="*/ 58 w 58"/>
                <a:gd name="T53" fmla="*/ 4 h 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58" h="79">
                  <a:moveTo>
                    <a:pt x="58" y="4"/>
                  </a:moveTo>
                  <a:cubicBezTo>
                    <a:pt x="58" y="5"/>
                    <a:pt x="58" y="6"/>
                    <a:pt x="58" y="7"/>
                  </a:cubicBezTo>
                  <a:cubicBezTo>
                    <a:pt x="57" y="9"/>
                    <a:pt x="54" y="17"/>
                    <a:pt x="52" y="19"/>
                  </a:cubicBezTo>
                  <a:cubicBezTo>
                    <a:pt x="52" y="19"/>
                    <a:pt x="51" y="20"/>
                    <a:pt x="50" y="20"/>
                  </a:cubicBezTo>
                  <a:cubicBezTo>
                    <a:pt x="47" y="17"/>
                    <a:pt x="42" y="14"/>
                    <a:pt x="38" y="14"/>
                  </a:cubicBezTo>
                  <a:cubicBezTo>
                    <a:pt x="34" y="14"/>
                    <a:pt x="30" y="18"/>
                    <a:pt x="28" y="22"/>
                  </a:cubicBezTo>
                  <a:cubicBezTo>
                    <a:pt x="27" y="23"/>
                    <a:pt x="26" y="26"/>
                    <a:pt x="26" y="29"/>
                  </a:cubicBezTo>
                  <a:cubicBezTo>
                    <a:pt x="26" y="42"/>
                    <a:pt x="26" y="61"/>
                    <a:pt x="27" y="65"/>
                  </a:cubicBezTo>
                  <a:cubicBezTo>
                    <a:pt x="27" y="68"/>
                    <a:pt x="28" y="70"/>
                    <a:pt x="31" y="71"/>
                  </a:cubicBezTo>
                  <a:cubicBezTo>
                    <a:pt x="34" y="72"/>
                    <a:pt x="36" y="73"/>
                    <a:pt x="40" y="73"/>
                  </a:cubicBezTo>
                  <a:cubicBezTo>
                    <a:pt x="41" y="74"/>
                    <a:pt x="41" y="78"/>
                    <a:pt x="40" y="79"/>
                  </a:cubicBezTo>
                  <a:cubicBezTo>
                    <a:pt x="37" y="79"/>
                    <a:pt x="27" y="78"/>
                    <a:pt x="19" y="78"/>
                  </a:cubicBezTo>
                  <a:cubicBezTo>
                    <a:pt x="14" y="78"/>
                    <a:pt x="4" y="79"/>
                    <a:pt x="0" y="79"/>
                  </a:cubicBezTo>
                  <a:cubicBezTo>
                    <a:pt x="0" y="78"/>
                    <a:pt x="0" y="74"/>
                    <a:pt x="0" y="73"/>
                  </a:cubicBezTo>
                  <a:cubicBezTo>
                    <a:pt x="3" y="73"/>
                    <a:pt x="6" y="72"/>
                    <a:pt x="8" y="72"/>
                  </a:cubicBezTo>
                  <a:cubicBezTo>
                    <a:pt x="10" y="71"/>
                    <a:pt x="11" y="70"/>
                    <a:pt x="11" y="66"/>
                  </a:cubicBezTo>
                  <a:cubicBezTo>
                    <a:pt x="12" y="63"/>
                    <a:pt x="12" y="47"/>
                    <a:pt x="12" y="34"/>
                  </a:cubicBezTo>
                  <a:cubicBezTo>
                    <a:pt x="12" y="27"/>
                    <a:pt x="12" y="21"/>
                    <a:pt x="12" y="19"/>
                  </a:cubicBezTo>
                  <a:cubicBezTo>
                    <a:pt x="11" y="16"/>
                    <a:pt x="10" y="14"/>
                    <a:pt x="1" y="11"/>
                  </a:cubicBezTo>
                  <a:cubicBezTo>
                    <a:pt x="1" y="10"/>
                    <a:pt x="1" y="7"/>
                    <a:pt x="2" y="7"/>
                  </a:cubicBezTo>
                  <a:cubicBezTo>
                    <a:pt x="9" y="6"/>
                    <a:pt x="20" y="3"/>
                    <a:pt x="25" y="0"/>
                  </a:cubicBezTo>
                  <a:cubicBezTo>
                    <a:pt x="26" y="0"/>
                    <a:pt x="26" y="0"/>
                    <a:pt x="26" y="0"/>
                  </a:cubicBezTo>
                  <a:cubicBezTo>
                    <a:pt x="26" y="3"/>
                    <a:pt x="26" y="12"/>
                    <a:pt x="26" y="15"/>
                  </a:cubicBezTo>
                  <a:cubicBezTo>
                    <a:pt x="26" y="16"/>
                    <a:pt x="27" y="16"/>
                    <a:pt x="27" y="16"/>
                  </a:cubicBezTo>
                  <a:cubicBezTo>
                    <a:pt x="31" y="11"/>
                    <a:pt x="35" y="7"/>
                    <a:pt x="39" y="3"/>
                  </a:cubicBezTo>
                  <a:cubicBezTo>
                    <a:pt x="42" y="1"/>
                    <a:pt x="45" y="0"/>
                    <a:pt x="49" y="0"/>
                  </a:cubicBezTo>
                  <a:cubicBezTo>
                    <a:pt x="52" y="0"/>
                    <a:pt x="56" y="1"/>
                    <a:pt x="58" y="4"/>
                  </a:cubicBezTo>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23" name="Freeform 17">
              <a:extLst>
                <a:ext uri="{FF2B5EF4-FFF2-40B4-BE49-F238E27FC236}">
                  <a16:creationId xmlns:a16="http://schemas.microsoft.com/office/drawing/2014/main" id="{10EDC3FA-BFE2-E4F7-F350-1699D8CD30A2}"/>
                </a:ext>
              </a:extLst>
            </p:cNvPr>
            <p:cNvSpPr>
              <a:spLocks/>
            </p:cNvSpPr>
            <p:nvPr userDrawn="1"/>
          </p:nvSpPr>
          <p:spPr bwMode="auto">
            <a:xfrm>
              <a:off x="6069013" y="4489450"/>
              <a:ext cx="1014413" cy="1314450"/>
            </a:xfrm>
            <a:custGeom>
              <a:avLst/>
              <a:gdLst>
                <a:gd name="T0" fmla="*/ 41 w 92"/>
                <a:gd name="T1" fmla="*/ 66 h 119"/>
                <a:gd name="T2" fmla="*/ 42 w 92"/>
                <a:gd name="T3" fmla="*/ 64 h 119"/>
                <a:gd name="T4" fmla="*/ 50 w 92"/>
                <a:gd name="T5" fmla="*/ 65 h 119"/>
                <a:gd name="T6" fmla="*/ 63 w 92"/>
                <a:gd name="T7" fmla="*/ 62 h 119"/>
                <a:gd name="T8" fmla="*/ 75 w 92"/>
                <a:gd name="T9" fmla="*/ 37 h 119"/>
                <a:gd name="T10" fmla="*/ 44 w 92"/>
                <a:gd name="T11" fmla="*/ 7 h 119"/>
                <a:gd name="T12" fmla="*/ 36 w 92"/>
                <a:gd name="T13" fmla="*/ 7 h 119"/>
                <a:gd name="T14" fmla="*/ 34 w 92"/>
                <a:gd name="T15" fmla="*/ 10 h 119"/>
                <a:gd name="T16" fmla="*/ 34 w 92"/>
                <a:gd name="T17" fmla="*/ 56 h 119"/>
                <a:gd name="T18" fmla="*/ 34 w 92"/>
                <a:gd name="T19" fmla="*/ 102 h 119"/>
                <a:gd name="T20" fmla="*/ 41 w 92"/>
                <a:gd name="T21" fmla="*/ 111 h 119"/>
                <a:gd name="T22" fmla="*/ 49 w 92"/>
                <a:gd name="T23" fmla="*/ 113 h 119"/>
                <a:gd name="T24" fmla="*/ 49 w 92"/>
                <a:gd name="T25" fmla="*/ 119 h 119"/>
                <a:gd name="T26" fmla="*/ 26 w 92"/>
                <a:gd name="T27" fmla="*/ 118 h 119"/>
                <a:gd name="T28" fmla="*/ 4 w 92"/>
                <a:gd name="T29" fmla="*/ 119 h 119"/>
                <a:gd name="T30" fmla="*/ 4 w 92"/>
                <a:gd name="T31" fmla="*/ 113 h 119"/>
                <a:gd name="T32" fmla="*/ 11 w 92"/>
                <a:gd name="T33" fmla="*/ 112 h 119"/>
                <a:gd name="T34" fmla="*/ 17 w 92"/>
                <a:gd name="T35" fmla="*/ 101 h 119"/>
                <a:gd name="T36" fmla="*/ 18 w 92"/>
                <a:gd name="T37" fmla="*/ 58 h 119"/>
                <a:gd name="T38" fmla="*/ 17 w 92"/>
                <a:gd name="T39" fmla="*/ 17 h 119"/>
                <a:gd name="T40" fmla="*/ 10 w 92"/>
                <a:gd name="T41" fmla="*/ 7 h 119"/>
                <a:gd name="T42" fmla="*/ 1 w 92"/>
                <a:gd name="T43" fmla="*/ 5 h 119"/>
                <a:gd name="T44" fmla="*/ 1 w 92"/>
                <a:gd name="T45" fmla="*/ 0 h 119"/>
                <a:gd name="T46" fmla="*/ 24 w 92"/>
                <a:gd name="T47" fmla="*/ 0 h 119"/>
                <a:gd name="T48" fmla="*/ 55 w 92"/>
                <a:gd name="T49" fmla="*/ 0 h 119"/>
                <a:gd name="T50" fmla="*/ 81 w 92"/>
                <a:gd name="T51" fmla="*/ 7 h 119"/>
                <a:gd name="T52" fmla="*/ 92 w 92"/>
                <a:gd name="T53" fmla="*/ 33 h 119"/>
                <a:gd name="T54" fmla="*/ 72 w 92"/>
                <a:gd name="T55" fmla="*/ 66 h 119"/>
                <a:gd name="T56" fmla="*/ 52 w 92"/>
                <a:gd name="T57" fmla="*/ 71 h 119"/>
                <a:gd name="T58" fmla="*/ 44 w 92"/>
                <a:gd name="T59" fmla="*/ 70 h 119"/>
                <a:gd name="T60" fmla="*/ 41 w 92"/>
                <a:gd name="T61" fmla="*/ 66 h 1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92" h="119">
                  <a:moveTo>
                    <a:pt x="41" y="66"/>
                  </a:moveTo>
                  <a:cubicBezTo>
                    <a:pt x="41" y="65"/>
                    <a:pt x="42" y="64"/>
                    <a:pt x="42" y="64"/>
                  </a:cubicBezTo>
                  <a:cubicBezTo>
                    <a:pt x="44" y="64"/>
                    <a:pt x="47" y="65"/>
                    <a:pt x="50" y="65"/>
                  </a:cubicBezTo>
                  <a:cubicBezTo>
                    <a:pt x="55" y="65"/>
                    <a:pt x="59" y="64"/>
                    <a:pt x="63" y="62"/>
                  </a:cubicBezTo>
                  <a:cubicBezTo>
                    <a:pt x="72" y="57"/>
                    <a:pt x="75" y="48"/>
                    <a:pt x="75" y="37"/>
                  </a:cubicBezTo>
                  <a:cubicBezTo>
                    <a:pt x="75" y="19"/>
                    <a:pt x="66" y="7"/>
                    <a:pt x="44" y="7"/>
                  </a:cubicBezTo>
                  <a:cubicBezTo>
                    <a:pt x="42" y="7"/>
                    <a:pt x="37" y="7"/>
                    <a:pt x="36" y="7"/>
                  </a:cubicBezTo>
                  <a:cubicBezTo>
                    <a:pt x="35" y="8"/>
                    <a:pt x="35" y="9"/>
                    <a:pt x="34" y="10"/>
                  </a:cubicBezTo>
                  <a:cubicBezTo>
                    <a:pt x="34" y="15"/>
                    <a:pt x="34" y="25"/>
                    <a:pt x="34" y="56"/>
                  </a:cubicBezTo>
                  <a:cubicBezTo>
                    <a:pt x="34" y="77"/>
                    <a:pt x="34" y="92"/>
                    <a:pt x="34" y="102"/>
                  </a:cubicBezTo>
                  <a:cubicBezTo>
                    <a:pt x="35" y="109"/>
                    <a:pt x="36" y="110"/>
                    <a:pt x="41" y="111"/>
                  </a:cubicBezTo>
                  <a:cubicBezTo>
                    <a:pt x="44" y="112"/>
                    <a:pt x="44" y="113"/>
                    <a:pt x="49" y="113"/>
                  </a:cubicBezTo>
                  <a:cubicBezTo>
                    <a:pt x="50" y="114"/>
                    <a:pt x="49" y="118"/>
                    <a:pt x="49" y="119"/>
                  </a:cubicBezTo>
                  <a:cubicBezTo>
                    <a:pt x="43" y="119"/>
                    <a:pt x="34" y="118"/>
                    <a:pt x="26" y="118"/>
                  </a:cubicBezTo>
                  <a:cubicBezTo>
                    <a:pt x="17" y="118"/>
                    <a:pt x="8" y="119"/>
                    <a:pt x="4" y="119"/>
                  </a:cubicBezTo>
                  <a:cubicBezTo>
                    <a:pt x="3" y="118"/>
                    <a:pt x="3" y="114"/>
                    <a:pt x="4" y="113"/>
                  </a:cubicBezTo>
                  <a:cubicBezTo>
                    <a:pt x="8" y="113"/>
                    <a:pt x="9" y="112"/>
                    <a:pt x="11" y="112"/>
                  </a:cubicBezTo>
                  <a:cubicBezTo>
                    <a:pt x="16" y="111"/>
                    <a:pt x="17" y="108"/>
                    <a:pt x="17" y="101"/>
                  </a:cubicBezTo>
                  <a:cubicBezTo>
                    <a:pt x="17" y="94"/>
                    <a:pt x="18" y="79"/>
                    <a:pt x="18" y="58"/>
                  </a:cubicBezTo>
                  <a:cubicBezTo>
                    <a:pt x="18" y="36"/>
                    <a:pt x="18" y="23"/>
                    <a:pt x="17" y="17"/>
                  </a:cubicBezTo>
                  <a:cubicBezTo>
                    <a:pt x="17" y="10"/>
                    <a:pt x="16" y="8"/>
                    <a:pt x="10" y="7"/>
                  </a:cubicBezTo>
                  <a:cubicBezTo>
                    <a:pt x="8" y="6"/>
                    <a:pt x="5" y="6"/>
                    <a:pt x="1" y="5"/>
                  </a:cubicBezTo>
                  <a:cubicBezTo>
                    <a:pt x="0" y="4"/>
                    <a:pt x="1" y="0"/>
                    <a:pt x="1" y="0"/>
                  </a:cubicBezTo>
                  <a:cubicBezTo>
                    <a:pt x="5" y="0"/>
                    <a:pt x="15" y="0"/>
                    <a:pt x="24" y="0"/>
                  </a:cubicBezTo>
                  <a:cubicBezTo>
                    <a:pt x="36" y="0"/>
                    <a:pt x="44" y="0"/>
                    <a:pt x="55" y="0"/>
                  </a:cubicBezTo>
                  <a:cubicBezTo>
                    <a:pt x="62" y="0"/>
                    <a:pt x="73" y="1"/>
                    <a:pt x="81" y="7"/>
                  </a:cubicBezTo>
                  <a:cubicBezTo>
                    <a:pt x="87" y="12"/>
                    <a:pt x="92" y="20"/>
                    <a:pt x="92" y="33"/>
                  </a:cubicBezTo>
                  <a:cubicBezTo>
                    <a:pt x="92" y="51"/>
                    <a:pt x="82" y="62"/>
                    <a:pt x="72" y="66"/>
                  </a:cubicBezTo>
                  <a:cubicBezTo>
                    <a:pt x="65" y="70"/>
                    <a:pt x="59" y="71"/>
                    <a:pt x="52" y="71"/>
                  </a:cubicBezTo>
                  <a:cubicBezTo>
                    <a:pt x="49" y="71"/>
                    <a:pt x="46" y="71"/>
                    <a:pt x="44" y="70"/>
                  </a:cubicBezTo>
                  <a:cubicBezTo>
                    <a:pt x="43" y="70"/>
                    <a:pt x="41" y="67"/>
                    <a:pt x="41" y="66"/>
                  </a:cubicBezTo>
                </a:path>
              </a:pathLst>
            </a:custGeom>
            <a:solidFill>
              <a:schemeClr val="accent3"/>
            </a:solidFill>
            <a:ln>
              <a:noFill/>
            </a:ln>
          </p:spPr>
          <p:txBody>
            <a:bodyPr vert="horz" wrap="square" lIns="91440" tIns="45720" rIns="91440" bIns="45720" numCol="1" anchor="t" anchorCtr="0" compatLnSpc="1">
              <a:prstTxWarp prst="textNoShape">
                <a:avLst/>
              </a:prstTxWarp>
            </a:bodyPr>
            <a:lstStyle/>
            <a:p>
              <a:endParaRPr lang="en-US"/>
            </a:p>
          </p:txBody>
        </p:sp>
        <p:sp>
          <p:nvSpPr>
            <p:cNvPr id="24" name="Freeform 18">
              <a:extLst>
                <a:ext uri="{FF2B5EF4-FFF2-40B4-BE49-F238E27FC236}">
                  <a16:creationId xmlns:a16="http://schemas.microsoft.com/office/drawing/2014/main" id="{61C5FE90-4C1F-94C6-BB73-FE8744CAC0FE}"/>
                </a:ext>
              </a:extLst>
            </p:cNvPr>
            <p:cNvSpPr>
              <a:spLocks noEditPoints="1"/>
            </p:cNvSpPr>
            <p:nvPr userDrawn="1"/>
          </p:nvSpPr>
          <p:spPr bwMode="auto">
            <a:xfrm>
              <a:off x="7083425" y="4930775"/>
              <a:ext cx="706438" cy="884238"/>
            </a:xfrm>
            <a:custGeom>
              <a:avLst/>
              <a:gdLst>
                <a:gd name="T0" fmla="*/ 52 w 64"/>
                <a:gd name="T1" fmla="*/ 80 h 80"/>
                <a:gd name="T2" fmla="*/ 43 w 64"/>
                <a:gd name="T3" fmla="*/ 75 h 80"/>
                <a:gd name="T4" fmla="*/ 41 w 64"/>
                <a:gd name="T5" fmla="*/ 71 h 80"/>
                <a:gd name="T6" fmla="*/ 40 w 64"/>
                <a:gd name="T7" fmla="*/ 71 h 80"/>
                <a:gd name="T8" fmla="*/ 17 w 64"/>
                <a:gd name="T9" fmla="*/ 80 h 80"/>
                <a:gd name="T10" fmla="*/ 7 w 64"/>
                <a:gd name="T11" fmla="*/ 76 h 80"/>
                <a:gd name="T12" fmla="*/ 0 w 64"/>
                <a:gd name="T13" fmla="*/ 59 h 80"/>
                <a:gd name="T14" fmla="*/ 4 w 64"/>
                <a:gd name="T15" fmla="*/ 48 h 80"/>
                <a:gd name="T16" fmla="*/ 40 w 64"/>
                <a:gd name="T17" fmla="*/ 35 h 80"/>
                <a:gd name="T18" fmla="*/ 41 w 64"/>
                <a:gd name="T19" fmla="*/ 34 h 80"/>
                <a:gd name="T20" fmla="*/ 41 w 64"/>
                <a:gd name="T21" fmla="*/ 28 h 80"/>
                <a:gd name="T22" fmla="*/ 39 w 64"/>
                <a:gd name="T23" fmla="*/ 17 h 80"/>
                <a:gd name="T24" fmla="*/ 24 w 64"/>
                <a:gd name="T25" fmla="*/ 10 h 80"/>
                <a:gd name="T26" fmla="*/ 16 w 64"/>
                <a:gd name="T27" fmla="*/ 12 h 80"/>
                <a:gd name="T28" fmla="*/ 8 w 64"/>
                <a:gd name="T29" fmla="*/ 26 h 80"/>
                <a:gd name="T30" fmla="*/ 3 w 64"/>
                <a:gd name="T31" fmla="*/ 22 h 80"/>
                <a:gd name="T32" fmla="*/ 7 w 64"/>
                <a:gd name="T33" fmla="*/ 10 h 80"/>
                <a:gd name="T34" fmla="*/ 32 w 64"/>
                <a:gd name="T35" fmla="*/ 0 h 80"/>
                <a:gd name="T36" fmla="*/ 51 w 64"/>
                <a:gd name="T37" fmla="*/ 10 h 80"/>
                <a:gd name="T38" fmla="*/ 56 w 64"/>
                <a:gd name="T39" fmla="*/ 29 h 80"/>
                <a:gd name="T40" fmla="*/ 55 w 64"/>
                <a:gd name="T41" fmla="*/ 61 h 80"/>
                <a:gd name="T42" fmla="*/ 59 w 64"/>
                <a:gd name="T43" fmla="*/ 69 h 80"/>
                <a:gd name="T44" fmla="*/ 64 w 64"/>
                <a:gd name="T45" fmla="*/ 68 h 80"/>
                <a:gd name="T46" fmla="*/ 63 w 64"/>
                <a:gd name="T47" fmla="*/ 74 h 80"/>
                <a:gd name="T48" fmla="*/ 52 w 64"/>
                <a:gd name="T49" fmla="*/ 80 h 80"/>
                <a:gd name="T50" fmla="*/ 40 w 64"/>
                <a:gd name="T51" fmla="*/ 41 h 80"/>
                <a:gd name="T52" fmla="*/ 17 w 64"/>
                <a:gd name="T53" fmla="*/ 50 h 80"/>
                <a:gd name="T54" fmla="*/ 16 w 64"/>
                <a:gd name="T55" fmla="*/ 56 h 80"/>
                <a:gd name="T56" fmla="*/ 29 w 64"/>
                <a:gd name="T57" fmla="*/ 69 h 80"/>
                <a:gd name="T58" fmla="*/ 39 w 64"/>
                <a:gd name="T59" fmla="*/ 66 h 80"/>
                <a:gd name="T60" fmla="*/ 41 w 64"/>
                <a:gd name="T61" fmla="*/ 62 h 80"/>
                <a:gd name="T62" fmla="*/ 41 w 64"/>
                <a:gd name="T63" fmla="*/ 42 h 80"/>
                <a:gd name="T64" fmla="*/ 40 w 64"/>
                <a:gd name="T65" fmla="*/ 41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64" h="80">
                  <a:moveTo>
                    <a:pt x="52" y="80"/>
                  </a:moveTo>
                  <a:cubicBezTo>
                    <a:pt x="47" y="80"/>
                    <a:pt x="44" y="78"/>
                    <a:pt x="43" y="75"/>
                  </a:cubicBezTo>
                  <a:cubicBezTo>
                    <a:pt x="42" y="74"/>
                    <a:pt x="41" y="72"/>
                    <a:pt x="41" y="71"/>
                  </a:cubicBezTo>
                  <a:cubicBezTo>
                    <a:pt x="41" y="71"/>
                    <a:pt x="40" y="70"/>
                    <a:pt x="40" y="71"/>
                  </a:cubicBezTo>
                  <a:cubicBezTo>
                    <a:pt x="31" y="77"/>
                    <a:pt x="22" y="80"/>
                    <a:pt x="17" y="80"/>
                  </a:cubicBezTo>
                  <a:cubicBezTo>
                    <a:pt x="14" y="80"/>
                    <a:pt x="10" y="79"/>
                    <a:pt x="7" y="76"/>
                  </a:cubicBezTo>
                  <a:cubicBezTo>
                    <a:pt x="3" y="71"/>
                    <a:pt x="0" y="66"/>
                    <a:pt x="0" y="59"/>
                  </a:cubicBezTo>
                  <a:cubicBezTo>
                    <a:pt x="0" y="55"/>
                    <a:pt x="3" y="49"/>
                    <a:pt x="4" y="48"/>
                  </a:cubicBezTo>
                  <a:cubicBezTo>
                    <a:pt x="10" y="44"/>
                    <a:pt x="33" y="39"/>
                    <a:pt x="40" y="35"/>
                  </a:cubicBezTo>
                  <a:cubicBezTo>
                    <a:pt x="40" y="35"/>
                    <a:pt x="41" y="34"/>
                    <a:pt x="41" y="34"/>
                  </a:cubicBezTo>
                  <a:cubicBezTo>
                    <a:pt x="42" y="32"/>
                    <a:pt x="41" y="30"/>
                    <a:pt x="41" y="28"/>
                  </a:cubicBezTo>
                  <a:cubicBezTo>
                    <a:pt x="41" y="25"/>
                    <a:pt x="41" y="20"/>
                    <a:pt x="39" y="17"/>
                  </a:cubicBezTo>
                  <a:cubicBezTo>
                    <a:pt x="35" y="12"/>
                    <a:pt x="30" y="10"/>
                    <a:pt x="24" y="10"/>
                  </a:cubicBezTo>
                  <a:cubicBezTo>
                    <a:pt x="20" y="10"/>
                    <a:pt x="17" y="11"/>
                    <a:pt x="16" y="12"/>
                  </a:cubicBezTo>
                  <a:cubicBezTo>
                    <a:pt x="14" y="13"/>
                    <a:pt x="11" y="19"/>
                    <a:pt x="8" y="26"/>
                  </a:cubicBezTo>
                  <a:cubicBezTo>
                    <a:pt x="8" y="26"/>
                    <a:pt x="3" y="23"/>
                    <a:pt x="3" y="22"/>
                  </a:cubicBezTo>
                  <a:cubicBezTo>
                    <a:pt x="3" y="19"/>
                    <a:pt x="6" y="12"/>
                    <a:pt x="7" y="10"/>
                  </a:cubicBezTo>
                  <a:cubicBezTo>
                    <a:pt x="15" y="5"/>
                    <a:pt x="27" y="0"/>
                    <a:pt x="32" y="0"/>
                  </a:cubicBezTo>
                  <a:cubicBezTo>
                    <a:pt x="41" y="0"/>
                    <a:pt x="47" y="4"/>
                    <a:pt x="51" y="10"/>
                  </a:cubicBezTo>
                  <a:cubicBezTo>
                    <a:pt x="54" y="15"/>
                    <a:pt x="56" y="22"/>
                    <a:pt x="56" y="29"/>
                  </a:cubicBezTo>
                  <a:cubicBezTo>
                    <a:pt x="56" y="39"/>
                    <a:pt x="55" y="54"/>
                    <a:pt x="55" y="61"/>
                  </a:cubicBezTo>
                  <a:cubicBezTo>
                    <a:pt x="55" y="65"/>
                    <a:pt x="55" y="69"/>
                    <a:pt x="59" y="69"/>
                  </a:cubicBezTo>
                  <a:cubicBezTo>
                    <a:pt x="61" y="69"/>
                    <a:pt x="61" y="69"/>
                    <a:pt x="64" y="68"/>
                  </a:cubicBezTo>
                  <a:cubicBezTo>
                    <a:pt x="64" y="69"/>
                    <a:pt x="64" y="73"/>
                    <a:pt x="63" y="74"/>
                  </a:cubicBezTo>
                  <a:cubicBezTo>
                    <a:pt x="63" y="74"/>
                    <a:pt x="59" y="80"/>
                    <a:pt x="52" y="80"/>
                  </a:cubicBezTo>
                  <a:moveTo>
                    <a:pt x="40" y="41"/>
                  </a:moveTo>
                  <a:cubicBezTo>
                    <a:pt x="33" y="44"/>
                    <a:pt x="21" y="48"/>
                    <a:pt x="17" y="50"/>
                  </a:cubicBezTo>
                  <a:cubicBezTo>
                    <a:pt x="17" y="50"/>
                    <a:pt x="16" y="54"/>
                    <a:pt x="16" y="56"/>
                  </a:cubicBezTo>
                  <a:cubicBezTo>
                    <a:pt x="16" y="64"/>
                    <a:pt x="21" y="69"/>
                    <a:pt x="29" y="69"/>
                  </a:cubicBezTo>
                  <a:cubicBezTo>
                    <a:pt x="31" y="69"/>
                    <a:pt x="36" y="68"/>
                    <a:pt x="39" y="66"/>
                  </a:cubicBezTo>
                  <a:cubicBezTo>
                    <a:pt x="40" y="65"/>
                    <a:pt x="41" y="64"/>
                    <a:pt x="41" y="62"/>
                  </a:cubicBezTo>
                  <a:cubicBezTo>
                    <a:pt x="41" y="58"/>
                    <a:pt x="41" y="45"/>
                    <a:pt x="41" y="42"/>
                  </a:cubicBezTo>
                  <a:cubicBezTo>
                    <a:pt x="41" y="42"/>
                    <a:pt x="41" y="41"/>
                    <a:pt x="40" y="41"/>
                  </a:cubicBezTo>
                </a:path>
              </a:pathLst>
            </a:custGeom>
            <a:solidFill>
              <a:schemeClr val="accent3"/>
            </a:solidFill>
            <a:ln>
              <a:noFill/>
            </a:ln>
          </p:spPr>
          <p:txBody>
            <a:bodyPr vert="horz" wrap="square" lIns="91440" tIns="45720" rIns="91440" bIns="45720" numCol="1" anchor="t" anchorCtr="0" compatLnSpc="1">
              <a:prstTxWarp prst="textNoShape">
                <a:avLst/>
              </a:prstTxWarp>
            </a:bodyPr>
            <a:lstStyle/>
            <a:p>
              <a:endParaRPr lang="en-US"/>
            </a:p>
          </p:txBody>
        </p:sp>
        <p:sp>
          <p:nvSpPr>
            <p:cNvPr id="25" name="Freeform 19">
              <a:extLst>
                <a:ext uri="{FF2B5EF4-FFF2-40B4-BE49-F238E27FC236}">
                  <a16:creationId xmlns:a16="http://schemas.microsoft.com/office/drawing/2014/main" id="{F833B674-734F-458E-0A21-CFEC26098938}"/>
                </a:ext>
              </a:extLst>
            </p:cNvPr>
            <p:cNvSpPr>
              <a:spLocks/>
            </p:cNvSpPr>
            <p:nvPr userDrawn="1"/>
          </p:nvSpPr>
          <p:spPr bwMode="auto">
            <a:xfrm>
              <a:off x="7854950" y="4930775"/>
              <a:ext cx="641350" cy="873125"/>
            </a:xfrm>
            <a:custGeom>
              <a:avLst/>
              <a:gdLst>
                <a:gd name="T0" fmla="*/ 58 w 58"/>
                <a:gd name="T1" fmla="*/ 4 h 79"/>
                <a:gd name="T2" fmla="*/ 58 w 58"/>
                <a:gd name="T3" fmla="*/ 7 h 79"/>
                <a:gd name="T4" fmla="*/ 52 w 58"/>
                <a:gd name="T5" fmla="*/ 19 h 79"/>
                <a:gd name="T6" fmla="*/ 50 w 58"/>
                <a:gd name="T7" fmla="*/ 20 h 79"/>
                <a:gd name="T8" fmla="*/ 38 w 58"/>
                <a:gd name="T9" fmla="*/ 14 h 79"/>
                <a:gd name="T10" fmla="*/ 28 w 58"/>
                <a:gd name="T11" fmla="*/ 22 h 79"/>
                <a:gd name="T12" fmla="*/ 26 w 58"/>
                <a:gd name="T13" fmla="*/ 29 h 79"/>
                <a:gd name="T14" fmla="*/ 27 w 58"/>
                <a:gd name="T15" fmla="*/ 65 h 79"/>
                <a:gd name="T16" fmla="*/ 31 w 58"/>
                <a:gd name="T17" fmla="*/ 71 h 79"/>
                <a:gd name="T18" fmla="*/ 40 w 58"/>
                <a:gd name="T19" fmla="*/ 73 h 79"/>
                <a:gd name="T20" fmla="*/ 39 w 58"/>
                <a:gd name="T21" fmla="*/ 79 h 79"/>
                <a:gd name="T22" fmla="*/ 19 w 58"/>
                <a:gd name="T23" fmla="*/ 78 h 79"/>
                <a:gd name="T24" fmla="*/ 0 w 58"/>
                <a:gd name="T25" fmla="*/ 79 h 79"/>
                <a:gd name="T26" fmla="*/ 0 w 58"/>
                <a:gd name="T27" fmla="*/ 73 h 79"/>
                <a:gd name="T28" fmla="*/ 8 w 58"/>
                <a:gd name="T29" fmla="*/ 72 h 79"/>
                <a:gd name="T30" fmla="*/ 11 w 58"/>
                <a:gd name="T31" fmla="*/ 66 h 79"/>
                <a:gd name="T32" fmla="*/ 12 w 58"/>
                <a:gd name="T33" fmla="*/ 34 h 79"/>
                <a:gd name="T34" fmla="*/ 12 w 58"/>
                <a:gd name="T35" fmla="*/ 19 h 79"/>
                <a:gd name="T36" fmla="*/ 1 w 58"/>
                <a:gd name="T37" fmla="*/ 11 h 79"/>
                <a:gd name="T38" fmla="*/ 2 w 58"/>
                <a:gd name="T39" fmla="*/ 7 h 79"/>
                <a:gd name="T40" fmla="*/ 25 w 58"/>
                <a:gd name="T41" fmla="*/ 0 h 79"/>
                <a:gd name="T42" fmla="*/ 26 w 58"/>
                <a:gd name="T43" fmla="*/ 0 h 79"/>
                <a:gd name="T44" fmla="*/ 26 w 58"/>
                <a:gd name="T45" fmla="*/ 15 h 79"/>
                <a:gd name="T46" fmla="*/ 27 w 58"/>
                <a:gd name="T47" fmla="*/ 16 h 79"/>
                <a:gd name="T48" fmla="*/ 39 w 58"/>
                <a:gd name="T49" fmla="*/ 3 h 79"/>
                <a:gd name="T50" fmla="*/ 49 w 58"/>
                <a:gd name="T51" fmla="*/ 0 h 79"/>
                <a:gd name="T52" fmla="*/ 58 w 58"/>
                <a:gd name="T53" fmla="*/ 4 h 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58" h="79">
                  <a:moveTo>
                    <a:pt x="58" y="4"/>
                  </a:moveTo>
                  <a:cubicBezTo>
                    <a:pt x="58" y="5"/>
                    <a:pt x="58" y="6"/>
                    <a:pt x="58" y="7"/>
                  </a:cubicBezTo>
                  <a:cubicBezTo>
                    <a:pt x="57" y="9"/>
                    <a:pt x="54" y="17"/>
                    <a:pt x="52" y="19"/>
                  </a:cubicBezTo>
                  <a:cubicBezTo>
                    <a:pt x="52" y="19"/>
                    <a:pt x="50" y="20"/>
                    <a:pt x="50" y="20"/>
                  </a:cubicBezTo>
                  <a:cubicBezTo>
                    <a:pt x="47" y="17"/>
                    <a:pt x="42" y="14"/>
                    <a:pt x="38" y="14"/>
                  </a:cubicBezTo>
                  <a:cubicBezTo>
                    <a:pt x="34" y="14"/>
                    <a:pt x="30" y="18"/>
                    <a:pt x="28" y="22"/>
                  </a:cubicBezTo>
                  <a:cubicBezTo>
                    <a:pt x="27" y="23"/>
                    <a:pt x="26" y="26"/>
                    <a:pt x="26" y="29"/>
                  </a:cubicBezTo>
                  <a:cubicBezTo>
                    <a:pt x="26" y="42"/>
                    <a:pt x="26" y="61"/>
                    <a:pt x="27" y="65"/>
                  </a:cubicBezTo>
                  <a:cubicBezTo>
                    <a:pt x="27" y="68"/>
                    <a:pt x="28" y="70"/>
                    <a:pt x="31" y="71"/>
                  </a:cubicBezTo>
                  <a:cubicBezTo>
                    <a:pt x="34" y="72"/>
                    <a:pt x="36" y="73"/>
                    <a:pt x="40" y="73"/>
                  </a:cubicBezTo>
                  <a:cubicBezTo>
                    <a:pt x="41" y="74"/>
                    <a:pt x="40" y="78"/>
                    <a:pt x="39" y="79"/>
                  </a:cubicBezTo>
                  <a:cubicBezTo>
                    <a:pt x="37" y="79"/>
                    <a:pt x="27" y="78"/>
                    <a:pt x="19" y="78"/>
                  </a:cubicBezTo>
                  <a:cubicBezTo>
                    <a:pt x="13" y="78"/>
                    <a:pt x="4" y="79"/>
                    <a:pt x="0" y="79"/>
                  </a:cubicBezTo>
                  <a:cubicBezTo>
                    <a:pt x="0" y="78"/>
                    <a:pt x="0" y="74"/>
                    <a:pt x="0" y="73"/>
                  </a:cubicBezTo>
                  <a:cubicBezTo>
                    <a:pt x="3" y="73"/>
                    <a:pt x="6" y="72"/>
                    <a:pt x="8" y="72"/>
                  </a:cubicBezTo>
                  <a:cubicBezTo>
                    <a:pt x="10" y="71"/>
                    <a:pt x="11" y="70"/>
                    <a:pt x="11" y="66"/>
                  </a:cubicBezTo>
                  <a:cubicBezTo>
                    <a:pt x="12" y="63"/>
                    <a:pt x="12" y="47"/>
                    <a:pt x="12" y="34"/>
                  </a:cubicBezTo>
                  <a:cubicBezTo>
                    <a:pt x="12" y="27"/>
                    <a:pt x="12" y="21"/>
                    <a:pt x="12" y="19"/>
                  </a:cubicBezTo>
                  <a:cubicBezTo>
                    <a:pt x="11" y="16"/>
                    <a:pt x="10" y="14"/>
                    <a:pt x="1" y="11"/>
                  </a:cubicBezTo>
                  <a:cubicBezTo>
                    <a:pt x="1" y="10"/>
                    <a:pt x="1" y="7"/>
                    <a:pt x="2" y="7"/>
                  </a:cubicBezTo>
                  <a:cubicBezTo>
                    <a:pt x="9" y="6"/>
                    <a:pt x="20" y="3"/>
                    <a:pt x="25" y="0"/>
                  </a:cubicBezTo>
                  <a:cubicBezTo>
                    <a:pt x="26" y="0"/>
                    <a:pt x="26" y="0"/>
                    <a:pt x="26" y="0"/>
                  </a:cubicBezTo>
                  <a:cubicBezTo>
                    <a:pt x="26" y="3"/>
                    <a:pt x="26" y="12"/>
                    <a:pt x="26" y="15"/>
                  </a:cubicBezTo>
                  <a:cubicBezTo>
                    <a:pt x="26" y="16"/>
                    <a:pt x="27" y="16"/>
                    <a:pt x="27" y="16"/>
                  </a:cubicBezTo>
                  <a:cubicBezTo>
                    <a:pt x="31" y="11"/>
                    <a:pt x="35" y="7"/>
                    <a:pt x="39" y="3"/>
                  </a:cubicBezTo>
                  <a:cubicBezTo>
                    <a:pt x="42" y="1"/>
                    <a:pt x="45" y="0"/>
                    <a:pt x="49" y="0"/>
                  </a:cubicBezTo>
                  <a:cubicBezTo>
                    <a:pt x="52" y="0"/>
                    <a:pt x="56" y="1"/>
                    <a:pt x="58" y="4"/>
                  </a:cubicBezTo>
                </a:path>
              </a:pathLst>
            </a:custGeom>
            <a:solidFill>
              <a:schemeClr val="accent3"/>
            </a:solidFill>
            <a:ln>
              <a:noFill/>
            </a:ln>
          </p:spPr>
          <p:txBody>
            <a:bodyPr vert="horz" wrap="square" lIns="91440" tIns="45720" rIns="91440" bIns="45720" numCol="1" anchor="t" anchorCtr="0" compatLnSpc="1">
              <a:prstTxWarp prst="textNoShape">
                <a:avLst/>
              </a:prstTxWarp>
            </a:bodyPr>
            <a:lstStyle/>
            <a:p>
              <a:endParaRPr lang="en-US"/>
            </a:p>
          </p:txBody>
        </p:sp>
        <p:sp>
          <p:nvSpPr>
            <p:cNvPr id="26" name="Freeform 20">
              <a:extLst>
                <a:ext uri="{FF2B5EF4-FFF2-40B4-BE49-F238E27FC236}">
                  <a16:creationId xmlns:a16="http://schemas.microsoft.com/office/drawing/2014/main" id="{9F50AFF2-9BAD-FA4D-254B-8E31D6D69CA5}"/>
                </a:ext>
              </a:extLst>
            </p:cNvPr>
            <p:cNvSpPr>
              <a:spLocks/>
            </p:cNvSpPr>
            <p:nvPr userDrawn="1"/>
          </p:nvSpPr>
          <p:spPr bwMode="auto">
            <a:xfrm>
              <a:off x="8572500" y="4665663"/>
              <a:ext cx="530225" cy="1149350"/>
            </a:xfrm>
            <a:custGeom>
              <a:avLst/>
              <a:gdLst>
                <a:gd name="T0" fmla="*/ 24 w 48"/>
                <a:gd name="T1" fmla="*/ 36 h 104"/>
                <a:gd name="T2" fmla="*/ 24 w 48"/>
                <a:gd name="T3" fmla="*/ 37 h 104"/>
                <a:gd name="T4" fmla="*/ 24 w 48"/>
                <a:gd name="T5" fmla="*/ 72 h 104"/>
                <a:gd name="T6" fmla="*/ 25 w 48"/>
                <a:gd name="T7" fmla="*/ 86 h 104"/>
                <a:gd name="T8" fmla="*/ 36 w 48"/>
                <a:gd name="T9" fmla="*/ 93 h 104"/>
                <a:gd name="T10" fmla="*/ 48 w 48"/>
                <a:gd name="T11" fmla="*/ 90 h 104"/>
                <a:gd name="T12" fmla="*/ 47 w 48"/>
                <a:gd name="T13" fmla="*/ 96 h 104"/>
                <a:gd name="T14" fmla="*/ 28 w 48"/>
                <a:gd name="T15" fmla="*/ 104 h 104"/>
                <a:gd name="T16" fmla="*/ 12 w 48"/>
                <a:gd name="T17" fmla="*/ 95 h 104"/>
                <a:gd name="T18" fmla="*/ 9 w 48"/>
                <a:gd name="T19" fmla="*/ 73 h 104"/>
                <a:gd name="T20" fmla="*/ 9 w 48"/>
                <a:gd name="T21" fmla="*/ 38 h 104"/>
                <a:gd name="T22" fmla="*/ 8 w 48"/>
                <a:gd name="T23" fmla="*/ 36 h 104"/>
                <a:gd name="T24" fmla="*/ 0 w 48"/>
                <a:gd name="T25" fmla="*/ 35 h 104"/>
                <a:gd name="T26" fmla="*/ 2 w 48"/>
                <a:gd name="T27" fmla="*/ 29 h 104"/>
                <a:gd name="T28" fmla="*/ 8 w 48"/>
                <a:gd name="T29" fmla="*/ 27 h 104"/>
                <a:gd name="T30" fmla="*/ 9 w 48"/>
                <a:gd name="T31" fmla="*/ 25 h 104"/>
                <a:gd name="T32" fmla="*/ 9 w 48"/>
                <a:gd name="T33" fmla="*/ 9 h 104"/>
                <a:gd name="T34" fmla="*/ 21 w 48"/>
                <a:gd name="T35" fmla="*/ 0 h 104"/>
                <a:gd name="T36" fmla="*/ 25 w 48"/>
                <a:gd name="T37" fmla="*/ 0 h 104"/>
                <a:gd name="T38" fmla="*/ 24 w 48"/>
                <a:gd name="T39" fmla="*/ 25 h 104"/>
                <a:gd name="T40" fmla="*/ 25 w 48"/>
                <a:gd name="T41" fmla="*/ 27 h 104"/>
                <a:gd name="T42" fmla="*/ 48 w 48"/>
                <a:gd name="T43" fmla="*/ 26 h 104"/>
                <a:gd name="T44" fmla="*/ 46 w 48"/>
                <a:gd name="T45" fmla="*/ 36 h 104"/>
                <a:gd name="T46" fmla="*/ 24 w 48"/>
                <a:gd name="T47" fmla="*/ 36 h 1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48" h="104">
                  <a:moveTo>
                    <a:pt x="24" y="36"/>
                  </a:moveTo>
                  <a:cubicBezTo>
                    <a:pt x="24" y="36"/>
                    <a:pt x="24" y="37"/>
                    <a:pt x="24" y="37"/>
                  </a:cubicBezTo>
                  <a:cubicBezTo>
                    <a:pt x="23" y="46"/>
                    <a:pt x="23" y="63"/>
                    <a:pt x="24" y="72"/>
                  </a:cubicBezTo>
                  <a:cubicBezTo>
                    <a:pt x="24" y="80"/>
                    <a:pt x="24" y="83"/>
                    <a:pt x="25" y="86"/>
                  </a:cubicBezTo>
                  <a:cubicBezTo>
                    <a:pt x="26" y="91"/>
                    <a:pt x="31" y="93"/>
                    <a:pt x="36" y="93"/>
                  </a:cubicBezTo>
                  <a:cubicBezTo>
                    <a:pt x="41" y="93"/>
                    <a:pt x="44" y="92"/>
                    <a:pt x="48" y="90"/>
                  </a:cubicBezTo>
                  <a:cubicBezTo>
                    <a:pt x="48" y="91"/>
                    <a:pt x="48" y="95"/>
                    <a:pt x="47" y="96"/>
                  </a:cubicBezTo>
                  <a:cubicBezTo>
                    <a:pt x="43" y="102"/>
                    <a:pt x="34" y="104"/>
                    <a:pt x="28" y="104"/>
                  </a:cubicBezTo>
                  <a:cubicBezTo>
                    <a:pt x="21" y="104"/>
                    <a:pt x="15" y="101"/>
                    <a:pt x="12" y="95"/>
                  </a:cubicBezTo>
                  <a:cubicBezTo>
                    <a:pt x="9" y="91"/>
                    <a:pt x="9" y="86"/>
                    <a:pt x="9" y="73"/>
                  </a:cubicBezTo>
                  <a:cubicBezTo>
                    <a:pt x="9" y="63"/>
                    <a:pt x="9" y="45"/>
                    <a:pt x="9" y="38"/>
                  </a:cubicBezTo>
                  <a:cubicBezTo>
                    <a:pt x="9" y="37"/>
                    <a:pt x="9" y="36"/>
                    <a:pt x="8" y="36"/>
                  </a:cubicBezTo>
                  <a:cubicBezTo>
                    <a:pt x="0" y="35"/>
                    <a:pt x="0" y="35"/>
                    <a:pt x="0" y="35"/>
                  </a:cubicBezTo>
                  <a:cubicBezTo>
                    <a:pt x="0" y="34"/>
                    <a:pt x="1" y="29"/>
                    <a:pt x="2" y="29"/>
                  </a:cubicBezTo>
                  <a:cubicBezTo>
                    <a:pt x="5" y="28"/>
                    <a:pt x="7" y="27"/>
                    <a:pt x="8" y="27"/>
                  </a:cubicBezTo>
                  <a:cubicBezTo>
                    <a:pt x="8" y="27"/>
                    <a:pt x="9" y="26"/>
                    <a:pt x="9" y="25"/>
                  </a:cubicBezTo>
                  <a:cubicBezTo>
                    <a:pt x="9" y="9"/>
                    <a:pt x="9" y="9"/>
                    <a:pt x="9" y="9"/>
                  </a:cubicBezTo>
                  <a:cubicBezTo>
                    <a:pt x="12" y="8"/>
                    <a:pt x="19" y="3"/>
                    <a:pt x="21" y="0"/>
                  </a:cubicBezTo>
                  <a:cubicBezTo>
                    <a:pt x="22" y="0"/>
                    <a:pt x="24" y="0"/>
                    <a:pt x="25" y="0"/>
                  </a:cubicBezTo>
                  <a:cubicBezTo>
                    <a:pt x="24" y="3"/>
                    <a:pt x="24" y="12"/>
                    <a:pt x="24" y="25"/>
                  </a:cubicBezTo>
                  <a:cubicBezTo>
                    <a:pt x="24" y="26"/>
                    <a:pt x="24" y="27"/>
                    <a:pt x="25" y="27"/>
                  </a:cubicBezTo>
                  <a:cubicBezTo>
                    <a:pt x="34" y="27"/>
                    <a:pt x="45" y="26"/>
                    <a:pt x="48" y="26"/>
                  </a:cubicBezTo>
                  <a:cubicBezTo>
                    <a:pt x="47" y="28"/>
                    <a:pt x="46" y="33"/>
                    <a:pt x="46" y="36"/>
                  </a:cubicBezTo>
                  <a:cubicBezTo>
                    <a:pt x="41" y="36"/>
                    <a:pt x="32" y="36"/>
                    <a:pt x="24" y="36"/>
                  </a:cubicBezTo>
                </a:path>
              </a:pathLst>
            </a:custGeom>
            <a:solidFill>
              <a:schemeClr val="accent3"/>
            </a:solidFill>
            <a:ln>
              <a:noFill/>
            </a:ln>
          </p:spPr>
          <p:txBody>
            <a:bodyPr vert="horz" wrap="square" lIns="91440" tIns="45720" rIns="91440" bIns="45720" numCol="1" anchor="t" anchorCtr="0" compatLnSpc="1">
              <a:prstTxWarp prst="textNoShape">
                <a:avLst/>
              </a:prstTxWarp>
            </a:bodyPr>
            <a:lstStyle/>
            <a:p>
              <a:endParaRPr lang="en-US"/>
            </a:p>
          </p:txBody>
        </p:sp>
        <p:sp>
          <p:nvSpPr>
            <p:cNvPr id="27" name="Freeform 21">
              <a:extLst>
                <a:ext uri="{FF2B5EF4-FFF2-40B4-BE49-F238E27FC236}">
                  <a16:creationId xmlns:a16="http://schemas.microsoft.com/office/drawing/2014/main" id="{6967E3D4-C08D-7067-C0A5-E8C06BB7CBCE}"/>
                </a:ext>
              </a:extLst>
            </p:cNvPr>
            <p:cNvSpPr>
              <a:spLocks/>
            </p:cNvSpPr>
            <p:nvPr userDrawn="1"/>
          </p:nvSpPr>
          <p:spPr bwMode="auto">
            <a:xfrm>
              <a:off x="9169400" y="4930775"/>
              <a:ext cx="992188" cy="873125"/>
            </a:xfrm>
            <a:custGeom>
              <a:avLst/>
              <a:gdLst>
                <a:gd name="T0" fmla="*/ 8 w 90"/>
                <a:gd name="T1" fmla="*/ 72 h 79"/>
                <a:gd name="T2" fmla="*/ 12 w 90"/>
                <a:gd name="T3" fmla="*/ 65 h 79"/>
                <a:gd name="T4" fmla="*/ 12 w 90"/>
                <a:gd name="T5" fmla="*/ 34 h 79"/>
                <a:gd name="T6" fmla="*/ 12 w 90"/>
                <a:gd name="T7" fmla="*/ 18 h 79"/>
                <a:gd name="T8" fmla="*/ 2 w 90"/>
                <a:gd name="T9" fmla="*/ 11 h 79"/>
                <a:gd name="T10" fmla="*/ 3 w 90"/>
                <a:gd name="T11" fmla="*/ 7 h 79"/>
                <a:gd name="T12" fmla="*/ 26 w 90"/>
                <a:gd name="T13" fmla="*/ 0 h 79"/>
                <a:gd name="T14" fmla="*/ 27 w 90"/>
                <a:gd name="T15" fmla="*/ 1 h 79"/>
                <a:gd name="T16" fmla="*/ 27 w 90"/>
                <a:gd name="T17" fmla="*/ 12 h 79"/>
                <a:gd name="T18" fmla="*/ 28 w 90"/>
                <a:gd name="T19" fmla="*/ 12 h 79"/>
                <a:gd name="T20" fmla="*/ 54 w 90"/>
                <a:gd name="T21" fmla="*/ 0 h 79"/>
                <a:gd name="T22" fmla="*/ 72 w 90"/>
                <a:gd name="T23" fmla="*/ 10 h 79"/>
                <a:gd name="T24" fmla="*/ 77 w 90"/>
                <a:gd name="T25" fmla="*/ 32 h 79"/>
                <a:gd name="T26" fmla="*/ 78 w 90"/>
                <a:gd name="T27" fmla="*/ 67 h 79"/>
                <a:gd name="T28" fmla="*/ 79 w 90"/>
                <a:gd name="T29" fmla="*/ 71 h 79"/>
                <a:gd name="T30" fmla="*/ 89 w 90"/>
                <a:gd name="T31" fmla="*/ 73 h 79"/>
                <a:gd name="T32" fmla="*/ 88 w 90"/>
                <a:gd name="T33" fmla="*/ 79 h 79"/>
                <a:gd name="T34" fmla="*/ 70 w 90"/>
                <a:gd name="T35" fmla="*/ 78 h 79"/>
                <a:gd name="T36" fmla="*/ 51 w 90"/>
                <a:gd name="T37" fmla="*/ 79 h 79"/>
                <a:gd name="T38" fmla="*/ 51 w 90"/>
                <a:gd name="T39" fmla="*/ 73 h 79"/>
                <a:gd name="T40" fmla="*/ 59 w 90"/>
                <a:gd name="T41" fmla="*/ 72 h 79"/>
                <a:gd name="T42" fmla="*/ 62 w 90"/>
                <a:gd name="T43" fmla="*/ 64 h 79"/>
                <a:gd name="T44" fmla="*/ 62 w 90"/>
                <a:gd name="T45" fmla="*/ 27 h 79"/>
                <a:gd name="T46" fmla="*/ 56 w 90"/>
                <a:gd name="T47" fmla="*/ 16 h 79"/>
                <a:gd name="T48" fmla="*/ 45 w 90"/>
                <a:gd name="T49" fmla="*/ 11 h 79"/>
                <a:gd name="T50" fmla="*/ 29 w 90"/>
                <a:gd name="T51" fmla="*/ 17 h 79"/>
                <a:gd name="T52" fmla="*/ 27 w 90"/>
                <a:gd name="T53" fmla="*/ 24 h 79"/>
                <a:gd name="T54" fmla="*/ 27 w 90"/>
                <a:gd name="T55" fmla="*/ 65 h 79"/>
                <a:gd name="T56" fmla="*/ 31 w 90"/>
                <a:gd name="T57" fmla="*/ 72 h 79"/>
                <a:gd name="T58" fmla="*/ 39 w 90"/>
                <a:gd name="T59" fmla="*/ 73 h 79"/>
                <a:gd name="T60" fmla="*/ 38 w 90"/>
                <a:gd name="T61" fmla="*/ 79 h 79"/>
                <a:gd name="T62" fmla="*/ 20 w 90"/>
                <a:gd name="T63" fmla="*/ 78 h 79"/>
                <a:gd name="T64" fmla="*/ 1 w 90"/>
                <a:gd name="T65" fmla="*/ 79 h 79"/>
                <a:gd name="T66" fmla="*/ 1 w 90"/>
                <a:gd name="T67" fmla="*/ 73 h 79"/>
                <a:gd name="T68" fmla="*/ 8 w 90"/>
                <a:gd name="T69" fmla="*/ 72 h 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90" h="79">
                  <a:moveTo>
                    <a:pt x="8" y="72"/>
                  </a:moveTo>
                  <a:cubicBezTo>
                    <a:pt x="11" y="71"/>
                    <a:pt x="12" y="68"/>
                    <a:pt x="12" y="65"/>
                  </a:cubicBezTo>
                  <a:cubicBezTo>
                    <a:pt x="12" y="59"/>
                    <a:pt x="12" y="46"/>
                    <a:pt x="12" y="34"/>
                  </a:cubicBezTo>
                  <a:cubicBezTo>
                    <a:pt x="12" y="26"/>
                    <a:pt x="12" y="21"/>
                    <a:pt x="12" y="18"/>
                  </a:cubicBezTo>
                  <a:cubicBezTo>
                    <a:pt x="11" y="16"/>
                    <a:pt x="9" y="14"/>
                    <a:pt x="2" y="11"/>
                  </a:cubicBezTo>
                  <a:cubicBezTo>
                    <a:pt x="2" y="10"/>
                    <a:pt x="2" y="7"/>
                    <a:pt x="3" y="7"/>
                  </a:cubicBezTo>
                  <a:cubicBezTo>
                    <a:pt x="11" y="6"/>
                    <a:pt x="22" y="2"/>
                    <a:pt x="26" y="0"/>
                  </a:cubicBezTo>
                  <a:cubicBezTo>
                    <a:pt x="27" y="0"/>
                    <a:pt x="27" y="0"/>
                    <a:pt x="27" y="1"/>
                  </a:cubicBezTo>
                  <a:cubicBezTo>
                    <a:pt x="27" y="3"/>
                    <a:pt x="27" y="9"/>
                    <a:pt x="27" y="12"/>
                  </a:cubicBezTo>
                  <a:cubicBezTo>
                    <a:pt x="27" y="12"/>
                    <a:pt x="27" y="12"/>
                    <a:pt x="28" y="12"/>
                  </a:cubicBezTo>
                  <a:cubicBezTo>
                    <a:pt x="38" y="4"/>
                    <a:pt x="47" y="0"/>
                    <a:pt x="54" y="0"/>
                  </a:cubicBezTo>
                  <a:cubicBezTo>
                    <a:pt x="62" y="0"/>
                    <a:pt x="68" y="3"/>
                    <a:pt x="72" y="10"/>
                  </a:cubicBezTo>
                  <a:cubicBezTo>
                    <a:pt x="76" y="16"/>
                    <a:pt x="77" y="23"/>
                    <a:pt x="77" y="32"/>
                  </a:cubicBezTo>
                  <a:cubicBezTo>
                    <a:pt x="77" y="43"/>
                    <a:pt x="77" y="60"/>
                    <a:pt x="78" y="67"/>
                  </a:cubicBezTo>
                  <a:cubicBezTo>
                    <a:pt x="78" y="69"/>
                    <a:pt x="78" y="70"/>
                    <a:pt x="79" y="71"/>
                  </a:cubicBezTo>
                  <a:cubicBezTo>
                    <a:pt x="83" y="72"/>
                    <a:pt x="85" y="73"/>
                    <a:pt x="89" y="73"/>
                  </a:cubicBezTo>
                  <a:cubicBezTo>
                    <a:pt x="90" y="74"/>
                    <a:pt x="89" y="78"/>
                    <a:pt x="88" y="79"/>
                  </a:cubicBezTo>
                  <a:cubicBezTo>
                    <a:pt x="86" y="79"/>
                    <a:pt x="80" y="78"/>
                    <a:pt x="70" y="78"/>
                  </a:cubicBezTo>
                  <a:cubicBezTo>
                    <a:pt x="61" y="78"/>
                    <a:pt x="56" y="79"/>
                    <a:pt x="51" y="79"/>
                  </a:cubicBezTo>
                  <a:cubicBezTo>
                    <a:pt x="51" y="78"/>
                    <a:pt x="50" y="74"/>
                    <a:pt x="51" y="73"/>
                  </a:cubicBezTo>
                  <a:cubicBezTo>
                    <a:pt x="55" y="73"/>
                    <a:pt x="58" y="72"/>
                    <a:pt x="59" y="72"/>
                  </a:cubicBezTo>
                  <a:cubicBezTo>
                    <a:pt x="62" y="71"/>
                    <a:pt x="62" y="69"/>
                    <a:pt x="62" y="64"/>
                  </a:cubicBezTo>
                  <a:cubicBezTo>
                    <a:pt x="63" y="53"/>
                    <a:pt x="63" y="34"/>
                    <a:pt x="62" y="27"/>
                  </a:cubicBezTo>
                  <a:cubicBezTo>
                    <a:pt x="61" y="24"/>
                    <a:pt x="60" y="19"/>
                    <a:pt x="56" y="16"/>
                  </a:cubicBezTo>
                  <a:cubicBezTo>
                    <a:pt x="54" y="13"/>
                    <a:pt x="50" y="11"/>
                    <a:pt x="45" y="11"/>
                  </a:cubicBezTo>
                  <a:cubicBezTo>
                    <a:pt x="39" y="11"/>
                    <a:pt x="33" y="13"/>
                    <a:pt x="29" y="17"/>
                  </a:cubicBezTo>
                  <a:cubicBezTo>
                    <a:pt x="28" y="18"/>
                    <a:pt x="27" y="20"/>
                    <a:pt x="27" y="24"/>
                  </a:cubicBezTo>
                  <a:cubicBezTo>
                    <a:pt x="27" y="38"/>
                    <a:pt x="27" y="56"/>
                    <a:pt x="27" y="65"/>
                  </a:cubicBezTo>
                  <a:cubicBezTo>
                    <a:pt x="27" y="70"/>
                    <a:pt x="28" y="71"/>
                    <a:pt x="31" y="72"/>
                  </a:cubicBezTo>
                  <a:cubicBezTo>
                    <a:pt x="33" y="72"/>
                    <a:pt x="36" y="73"/>
                    <a:pt x="39" y="73"/>
                  </a:cubicBezTo>
                  <a:cubicBezTo>
                    <a:pt x="39" y="74"/>
                    <a:pt x="39" y="78"/>
                    <a:pt x="38" y="79"/>
                  </a:cubicBezTo>
                  <a:cubicBezTo>
                    <a:pt x="35" y="79"/>
                    <a:pt x="30" y="78"/>
                    <a:pt x="20" y="78"/>
                  </a:cubicBezTo>
                  <a:cubicBezTo>
                    <a:pt x="10" y="78"/>
                    <a:pt x="3" y="79"/>
                    <a:pt x="1" y="79"/>
                  </a:cubicBezTo>
                  <a:cubicBezTo>
                    <a:pt x="0" y="78"/>
                    <a:pt x="0" y="74"/>
                    <a:pt x="1" y="73"/>
                  </a:cubicBezTo>
                  <a:cubicBezTo>
                    <a:pt x="4" y="73"/>
                    <a:pt x="6" y="72"/>
                    <a:pt x="8" y="72"/>
                  </a:cubicBezTo>
                </a:path>
              </a:pathLst>
            </a:custGeom>
            <a:solidFill>
              <a:schemeClr val="accent3"/>
            </a:solidFill>
            <a:ln>
              <a:noFill/>
            </a:ln>
          </p:spPr>
          <p:txBody>
            <a:bodyPr vert="horz" wrap="square" lIns="91440" tIns="45720" rIns="91440" bIns="45720" numCol="1" anchor="t" anchorCtr="0" compatLnSpc="1">
              <a:prstTxWarp prst="textNoShape">
                <a:avLst/>
              </a:prstTxWarp>
            </a:bodyPr>
            <a:lstStyle/>
            <a:p>
              <a:endParaRPr lang="en-US"/>
            </a:p>
          </p:txBody>
        </p:sp>
        <p:sp>
          <p:nvSpPr>
            <p:cNvPr id="28" name="Freeform 22">
              <a:extLst>
                <a:ext uri="{FF2B5EF4-FFF2-40B4-BE49-F238E27FC236}">
                  <a16:creationId xmlns:a16="http://schemas.microsoft.com/office/drawing/2014/main" id="{8B50B249-2EE4-A851-5C42-3B59FB8AE83B}"/>
                </a:ext>
              </a:extLst>
            </p:cNvPr>
            <p:cNvSpPr>
              <a:spLocks/>
            </p:cNvSpPr>
            <p:nvPr userDrawn="1"/>
          </p:nvSpPr>
          <p:spPr bwMode="auto">
            <a:xfrm>
              <a:off x="10923588" y="4930775"/>
              <a:ext cx="650875" cy="873125"/>
            </a:xfrm>
            <a:custGeom>
              <a:avLst/>
              <a:gdLst>
                <a:gd name="T0" fmla="*/ 58 w 59"/>
                <a:gd name="T1" fmla="*/ 4 h 79"/>
                <a:gd name="T2" fmla="*/ 58 w 59"/>
                <a:gd name="T3" fmla="*/ 7 h 79"/>
                <a:gd name="T4" fmla="*/ 52 w 59"/>
                <a:gd name="T5" fmla="*/ 19 h 79"/>
                <a:gd name="T6" fmla="*/ 51 w 59"/>
                <a:gd name="T7" fmla="*/ 20 h 79"/>
                <a:gd name="T8" fmla="*/ 38 w 59"/>
                <a:gd name="T9" fmla="*/ 14 h 79"/>
                <a:gd name="T10" fmla="*/ 28 w 59"/>
                <a:gd name="T11" fmla="*/ 22 h 79"/>
                <a:gd name="T12" fmla="*/ 27 w 59"/>
                <a:gd name="T13" fmla="*/ 29 h 79"/>
                <a:gd name="T14" fmla="*/ 27 w 59"/>
                <a:gd name="T15" fmla="*/ 65 h 79"/>
                <a:gd name="T16" fmla="*/ 31 w 59"/>
                <a:gd name="T17" fmla="*/ 71 h 79"/>
                <a:gd name="T18" fmla="*/ 40 w 59"/>
                <a:gd name="T19" fmla="*/ 73 h 79"/>
                <a:gd name="T20" fmla="*/ 40 w 59"/>
                <a:gd name="T21" fmla="*/ 79 h 79"/>
                <a:gd name="T22" fmla="*/ 20 w 59"/>
                <a:gd name="T23" fmla="*/ 78 h 79"/>
                <a:gd name="T24" fmla="*/ 1 w 59"/>
                <a:gd name="T25" fmla="*/ 79 h 79"/>
                <a:gd name="T26" fmla="*/ 1 w 59"/>
                <a:gd name="T27" fmla="*/ 73 h 79"/>
                <a:gd name="T28" fmla="*/ 8 w 59"/>
                <a:gd name="T29" fmla="*/ 72 h 79"/>
                <a:gd name="T30" fmla="*/ 12 w 59"/>
                <a:gd name="T31" fmla="*/ 66 h 79"/>
                <a:gd name="T32" fmla="*/ 12 w 59"/>
                <a:gd name="T33" fmla="*/ 34 h 79"/>
                <a:gd name="T34" fmla="*/ 12 w 59"/>
                <a:gd name="T35" fmla="*/ 19 h 79"/>
                <a:gd name="T36" fmla="*/ 2 w 59"/>
                <a:gd name="T37" fmla="*/ 11 h 79"/>
                <a:gd name="T38" fmla="*/ 3 w 59"/>
                <a:gd name="T39" fmla="*/ 7 h 79"/>
                <a:gd name="T40" fmla="*/ 26 w 59"/>
                <a:gd name="T41" fmla="*/ 0 h 79"/>
                <a:gd name="T42" fmla="*/ 27 w 59"/>
                <a:gd name="T43" fmla="*/ 0 h 79"/>
                <a:gd name="T44" fmla="*/ 27 w 59"/>
                <a:gd name="T45" fmla="*/ 15 h 79"/>
                <a:gd name="T46" fmla="*/ 28 w 59"/>
                <a:gd name="T47" fmla="*/ 16 h 79"/>
                <a:gd name="T48" fmla="*/ 40 w 59"/>
                <a:gd name="T49" fmla="*/ 3 h 79"/>
                <a:gd name="T50" fmla="*/ 49 w 59"/>
                <a:gd name="T51" fmla="*/ 0 h 79"/>
                <a:gd name="T52" fmla="*/ 58 w 59"/>
                <a:gd name="T53" fmla="*/ 4 h 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59" h="79">
                  <a:moveTo>
                    <a:pt x="58" y="4"/>
                  </a:moveTo>
                  <a:cubicBezTo>
                    <a:pt x="59" y="5"/>
                    <a:pt x="59" y="6"/>
                    <a:pt x="58" y="7"/>
                  </a:cubicBezTo>
                  <a:cubicBezTo>
                    <a:pt x="58" y="9"/>
                    <a:pt x="54" y="17"/>
                    <a:pt x="52" y="19"/>
                  </a:cubicBezTo>
                  <a:cubicBezTo>
                    <a:pt x="52" y="19"/>
                    <a:pt x="51" y="20"/>
                    <a:pt x="51" y="20"/>
                  </a:cubicBezTo>
                  <a:cubicBezTo>
                    <a:pt x="47" y="17"/>
                    <a:pt x="43" y="14"/>
                    <a:pt x="38" y="14"/>
                  </a:cubicBezTo>
                  <a:cubicBezTo>
                    <a:pt x="35" y="14"/>
                    <a:pt x="31" y="18"/>
                    <a:pt x="28" y="22"/>
                  </a:cubicBezTo>
                  <a:cubicBezTo>
                    <a:pt x="28" y="23"/>
                    <a:pt x="27" y="26"/>
                    <a:pt x="27" y="29"/>
                  </a:cubicBezTo>
                  <a:cubicBezTo>
                    <a:pt x="27" y="42"/>
                    <a:pt x="27" y="61"/>
                    <a:pt x="27" y="65"/>
                  </a:cubicBezTo>
                  <a:cubicBezTo>
                    <a:pt x="27" y="68"/>
                    <a:pt x="28" y="70"/>
                    <a:pt x="31" y="71"/>
                  </a:cubicBezTo>
                  <a:cubicBezTo>
                    <a:pt x="35" y="72"/>
                    <a:pt x="36" y="73"/>
                    <a:pt x="40" y="73"/>
                  </a:cubicBezTo>
                  <a:cubicBezTo>
                    <a:pt x="41" y="74"/>
                    <a:pt x="41" y="78"/>
                    <a:pt x="40" y="79"/>
                  </a:cubicBezTo>
                  <a:cubicBezTo>
                    <a:pt x="37" y="79"/>
                    <a:pt x="28" y="78"/>
                    <a:pt x="20" y="78"/>
                  </a:cubicBezTo>
                  <a:cubicBezTo>
                    <a:pt x="14" y="78"/>
                    <a:pt x="4" y="79"/>
                    <a:pt x="1" y="79"/>
                  </a:cubicBezTo>
                  <a:cubicBezTo>
                    <a:pt x="0" y="78"/>
                    <a:pt x="0" y="74"/>
                    <a:pt x="1" y="73"/>
                  </a:cubicBezTo>
                  <a:cubicBezTo>
                    <a:pt x="3" y="73"/>
                    <a:pt x="6" y="72"/>
                    <a:pt x="8" y="72"/>
                  </a:cubicBezTo>
                  <a:cubicBezTo>
                    <a:pt x="10" y="71"/>
                    <a:pt x="11" y="70"/>
                    <a:pt x="12" y="66"/>
                  </a:cubicBezTo>
                  <a:cubicBezTo>
                    <a:pt x="12" y="63"/>
                    <a:pt x="12" y="47"/>
                    <a:pt x="12" y="34"/>
                  </a:cubicBezTo>
                  <a:cubicBezTo>
                    <a:pt x="12" y="27"/>
                    <a:pt x="12" y="21"/>
                    <a:pt x="12" y="19"/>
                  </a:cubicBezTo>
                  <a:cubicBezTo>
                    <a:pt x="12" y="16"/>
                    <a:pt x="10" y="14"/>
                    <a:pt x="2" y="11"/>
                  </a:cubicBezTo>
                  <a:cubicBezTo>
                    <a:pt x="2" y="10"/>
                    <a:pt x="2" y="7"/>
                    <a:pt x="3" y="7"/>
                  </a:cubicBezTo>
                  <a:cubicBezTo>
                    <a:pt x="10" y="6"/>
                    <a:pt x="21" y="3"/>
                    <a:pt x="26" y="0"/>
                  </a:cubicBezTo>
                  <a:cubicBezTo>
                    <a:pt x="26" y="0"/>
                    <a:pt x="27" y="0"/>
                    <a:pt x="27" y="0"/>
                  </a:cubicBezTo>
                  <a:cubicBezTo>
                    <a:pt x="27" y="3"/>
                    <a:pt x="27" y="12"/>
                    <a:pt x="27" y="15"/>
                  </a:cubicBezTo>
                  <a:cubicBezTo>
                    <a:pt x="27" y="16"/>
                    <a:pt x="27" y="16"/>
                    <a:pt x="28" y="16"/>
                  </a:cubicBezTo>
                  <a:cubicBezTo>
                    <a:pt x="31" y="11"/>
                    <a:pt x="35" y="7"/>
                    <a:pt x="40" y="3"/>
                  </a:cubicBezTo>
                  <a:cubicBezTo>
                    <a:pt x="43" y="1"/>
                    <a:pt x="46" y="0"/>
                    <a:pt x="49" y="0"/>
                  </a:cubicBezTo>
                  <a:cubicBezTo>
                    <a:pt x="53" y="0"/>
                    <a:pt x="57" y="1"/>
                    <a:pt x="58" y="4"/>
                  </a:cubicBezTo>
                </a:path>
              </a:pathLst>
            </a:custGeom>
            <a:solidFill>
              <a:schemeClr val="accent3"/>
            </a:solidFill>
            <a:ln>
              <a:noFill/>
            </a:ln>
          </p:spPr>
          <p:txBody>
            <a:bodyPr vert="horz" wrap="square" lIns="91440" tIns="45720" rIns="91440" bIns="45720" numCol="1" anchor="t" anchorCtr="0" compatLnSpc="1">
              <a:prstTxWarp prst="textNoShape">
                <a:avLst/>
              </a:prstTxWarp>
            </a:bodyPr>
            <a:lstStyle/>
            <a:p>
              <a:endParaRPr lang="en-US"/>
            </a:p>
          </p:txBody>
        </p:sp>
        <p:sp>
          <p:nvSpPr>
            <p:cNvPr id="29" name="Freeform 23">
              <a:extLst>
                <a:ext uri="{FF2B5EF4-FFF2-40B4-BE49-F238E27FC236}">
                  <a16:creationId xmlns:a16="http://schemas.microsoft.com/office/drawing/2014/main" id="{1AC5EEA5-C5C7-7E64-32D4-D94B3BBC91EE}"/>
                </a:ext>
              </a:extLst>
            </p:cNvPr>
            <p:cNvSpPr>
              <a:spLocks/>
            </p:cNvSpPr>
            <p:nvPr userDrawn="1"/>
          </p:nvSpPr>
          <p:spPr bwMode="auto">
            <a:xfrm>
              <a:off x="11596688" y="4930775"/>
              <a:ext cx="595313" cy="884238"/>
            </a:xfrm>
            <a:custGeom>
              <a:avLst/>
              <a:gdLst>
                <a:gd name="T0" fmla="*/ 49 w 54"/>
                <a:gd name="T1" fmla="*/ 22 h 80"/>
                <a:gd name="T2" fmla="*/ 44 w 54"/>
                <a:gd name="T3" fmla="*/ 22 h 80"/>
                <a:gd name="T4" fmla="*/ 37 w 54"/>
                <a:gd name="T5" fmla="*/ 8 h 80"/>
                <a:gd name="T6" fmla="*/ 28 w 54"/>
                <a:gd name="T7" fmla="*/ 6 h 80"/>
                <a:gd name="T8" fmla="*/ 16 w 54"/>
                <a:gd name="T9" fmla="*/ 17 h 80"/>
                <a:gd name="T10" fmla="*/ 34 w 54"/>
                <a:gd name="T11" fmla="*/ 34 h 80"/>
                <a:gd name="T12" fmla="*/ 54 w 54"/>
                <a:gd name="T13" fmla="*/ 57 h 80"/>
                <a:gd name="T14" fmla="*/ 24 w 54"/>
                <a:gd name="T15" fmla="*/ 80 h 80"/>
                <a:gd name="T16" fmla="*/ 3 w 54"/>
                <a:gd name="T17" fmla="*/ 77 h 80"/>
                <a:gd name="T18" fmla="*/ 0 w 54"/>
                <a:gd name="T19" fmla="*/ 56 h 80"/>
                <a:gd name="T20" fmla="*/ 6 w 54"/>
                <a:gd name="T21" fmla="*/ 54 h 80"/>
                <a:gd name="T22" fmla="*/ 17 w 54"/>
                <a:gd name="T23" fmla="*/ 72 h 80"/>
                <a:gd name="T24" fmla="*/ 27 w 54"/>
                <a:gd name="T25" fmla="*/ 74 h 80"/>
                <a:gd name="T26" fmla="*/ 39 w 54"/>
                <a:gd name="T27" fmla="*/ 63 h 80"/>
                <a:gd name="T28" fmla="*/ 24 w 54"/>
                <a:gd name="T29" fmla="*/ 47 h 80"/>
                <a:gd name="T30" fmla="*/ 3 w 54"/>
                <a:gd name="T31" fmla="*/ 22 h 80"/>
                <a:gd name="T32" fmla="*/ 31 w 54"/>
                <a:gd name="T33" fmla="*/ 0 h 80"/>
                <a:gd name="T34" fmla="*/ 43 w 54"/>
                <a:gd name="T35" fmla="*/ 1 h 80"/>
                <a:gd name="T36" fmla="*/ 51 w 54"/>
                <a:gd name="T37" fmla="*/ 2 h 80"/>
                <a:gd name="T38" fmla="*/ 49 w 54"/>
                <a:gd name="T39" fmla="*/ 22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54" h="80">
                  <a:moveTo>
                    <a:pt x="49" y="22"/>
                  </a:moveTo>
                  <a:cubicBezTo>
                    <a:pt x="48" y="23"/>
                    <a:pt x="44" y="23"/>
                    <a:pt x="44" y="22"/>
                  </a:cubicBezTo>
                  <a:cubicBezTo>
                    <a:pt x="43" y="14"/>
                    <a:pt x="41" y="10"/>
                    <a:pt x="37" y="8"/>
                  </a:cubicBezTo>
                  <a:cubicBezTo>
                    <a:pt x="35" y="6"/>
                    <a:pt x="32" y="6"/>
                    <a:pt x="28" y="6"/>
                  </a:cubicBezTo>
                  <a:cubicBezTo>
                    <a:pt x="21" y="6"/>
                    <a:pt x="16" y="10"/>
                    <a:pt x="16" y="17"/>
                  </a:cubicBezTo>
                  <a:cubicBezTo>
                    <a:pt x="16" y="23"/>
                    <a:pt x="19" y="27"/>
                    <a:pt x="34" y="34"/>
                  </a:cubicBezTo>
                  <a:cubicBezTo>
                    <a:pt x="50" y="41"/>
                    <a:pt x="54" y="48"/>
                    <a:pt x="54" y="57"/>
                  </a:cubicBezTo>
                  <a:cubicBezTo>
                    <a:pt x="54" y="71"/>
                    <a:pt x="41" y="80"/>
                    <a:pt x="24" y="80"/>
                  </a:cubicBezTo>
                  <a:cubicBezTo>
                    <a:pt x="16" y="80"/>
                    <a:pt x="8" y="79"/>
                    <a:pt x="3" y="77"/>
                  </a:cubicBezTo>
                  <a:cubicBezTo>
                    <a:pt x="2" y="72"/>
                    <a:pt x="0" y="60"/>
                    <a:pt x="0" y="56"/>
                  </a:cubicBezTo>
                  <a:cubicBezTo>
                    <a:pt x="1" y="55"/>
                    <a:pt x="5" y="54"/>
                    <a:pt x="6" y="54"/>
                  </a:cubicBezTo>
                  <a:cubicBezTo>
                    <a:pt x="8" y="64"/>
                    <a:pt x="12" y="69"/>
                    <a:pt x="17" y="72"/>
                  </a:cubicBezTo>
                  <a:cubicBezTo>
                    <a:pt x="20" y="73"/>
                    <a:pt x="24" y="74"/>
                    <a:pt x="27" y="74"/>
                  </a:cubicBezTo>
                  <a:cubicBezTo>
                    <a:pt x="34" y="74"/>
                    <a:pt x="39" y="70"/>
                    <a:pt x="39" y="63"/>
                  </a:cubicBezTo>
                  <a:cubicBezTo>
                    <a:pt x="39" y="57"/>
                    <a:pt x="36" y="53"/>
                    <a:pt x="24" y="47"/>
                  </a:cubicBezTo>
                  <a:cubicBezTo>
                    <a:pt x="8" y="39"/>
                    <a:pt x="3" y="33"/>
                    <a:pt x="3" y="22"/>
                  </a:cubicBezTo>
                  <a:cubicBezTo>
                    <a:pt x="3" y="11"/>
                    <a:pt x="12" y="0"/>
                    <a:pt x="31" y="0"/>
                  </a:cubicBezTo>
                  <a:cubicBezTo>
                    <a:pt x="35" y="0"/>
                    <a:pt x="40" y="0"/>
                    <a:pt x="43" y="1"/>
                  </a:cubicBezTo>
                  <a:cubicBezTo>
                    <a:pt x="47" y="2"/>
                    <a:pt x="50" y="2"/>
                    <a:pt x="51" y="2"/>
                  </a:cubicBezTo>
                  <a:cubicBezTo>
                    <a:pt x="50" y="8"/>
                    <a:pt x="49" y="14"/>
                    <a:pt x="49" y="22"/>
                  </a:cubicBezTo>
                </a:path>
              </a:pathLst>
            </a:custGeom>
            <a:solidFill>
              <a:schemeClr val="accent3"/>
            </a:solidFill>
            <a:ln>
              <a:noFill/>
            </a:ln>
          </p:spPr>
          <p:txBody>
            <a:bodyPr vert="horz" wrap="square" lIns="91440" tIns="45720" rIns="91440" bIns="45720" numCol="1" anchor="t" anchorCtr="0" compatLnSpc="1">
              <a:prstTxWarp prst="textNoShape">
                <a:avLst/>
              </a:prstTxWarp>
            </a:bodyPr>
            <a:lstStyle/>
            <a:p>
              <a:endParaRPr lang="en-US"/>
            </a:p>
          </p:txBody>
        </p:sp>
        <p:sp>
          <p:nvSpPr>
            <p:cNvPr id="30" name="Freeform 24">
              <a:extLst>
                <a:ext uri="{FF2B5EF4-FFF2-40B4-BE49-F238E27FC236}">
                  <a16:creationId xmlns:a16="http://schemas.microsoft.com/office/drawing/2014/main" id="{A360AC8B-F815-873F-03B7-C9E29950378E}"/>
                </a:ext>
              </a:extLst>
            </p:cNvPr>
            <p:cNvSpPr>
              <a:spLocks noEditPoints="1"/>
            </p:cNvSpPr>
            <p:nvPr userDrawn="1"/>
          </p:nvSpPr>
          <p:spPr bwMode="auto">
            <a:xfrm>
              <a:off x="10150475" y="4930775"/>
              <a:ext cx="728663" cy="884238"/>
            </a:xfrm>
            <a:custGeom>
              <a:avLst/>
              <a:gdLst>
                <a:gd name="T0" fmla="*/ 65 w 66"/>
                <a:gd name="T1" fmla="*/ 26 h 80"/>
                <a:gd name="T2" fmla="*/ 38 w 66"/>
                <a:gd name="T3" fmla="*/ 0 h 80"/>
                <a:gd name="T4" fmla="*/ 17 w 66"/>
                <a:gd name="T5" fmla="*/ 6 h 80"/>
                <a:gd name="T6" fmla="*/ 0 w 66"/>
                <a:gd name="T7" fmla="*/ 41 h 80"/>
                <a:gd name="T8" fmla="*/ 11 w 66"/>
                <a:gd name="T9" fmla="*/ 71 h 80"/>
                <a:gd name="T10" fmla="*/ 35 w 66"/>
                <a:gd name="T11" fmla="*/ 80 h 80"/>
                <a:gd name="T12" fmla="*/ 65 w 66"/>
                <a:gd name="T13" fmla="*/ 66 h 80"/>
                <a:gd name="T14" fmla="*/ 66 w 66"/>
                <a:gd name="T15" fmla="*/ 61 h 80"/>
                <a:gd name="T16" fmla="*/ 65 w 66"/>
                <a:gd name="T17" fmla="*/ 60 h 80"/>
                <a:gd name="T18" fmla="*/ 43 w 66"/>
                <a:gd name="T19" fmla="*/ 68 h 80"/>
                <a:gd name="T20" fmla="*/ 23 w 66"/>
                <a:gd name="T21" fmla="*/ 59 h 80"/>
                <a:gd name="T22" fmla="*/ 15 w 66"/>
                <a:gd name="T23" fmla="*/ 40 h 80"/>
                <a:gd name="T24" fmla="*/ 16 w 66"/>
                <a:gd name="T25" fmla="*/ 38 h 80"/>
                <a:gd name="T26" fmla="*/ 64 w 66"/>
                <a:gd name="T27" fmla="*/ 34 h 80"/>
                <a:gd name="T28" fmla="*/ 65 w 66"/>
                <a:gd name="T29" fmla="*/ 26 h 80"/>
                <a:gd name="T30" fmla="*/ 32 w 66"/>
                <a:gd name="T31" fmla="*/ 7 h 80"/>
                <a:gd name="T32" fmla="*/ 50 w 66"/>
                <a:gd name="T33" fmla="*/ 28 h 80"/>
                <a:gd name="T34" fmla="*/ 49 w 66"/>
                <a:gd name="T35" fmla="*/ 29 h 80"/>
                <a:gd name="T36" fmla="*/ 16 w 66"/>
                <a:gd name="T37" fmla="*/ 30 h 80"/>
                <a:gd name="T38" fmla="*/ 15 w 66"/>
                <a:gd name="T39" fmla="*/ 29 h 80"/>
                <a:gd name="T40" fmla="*/ 32 w 66"/>
                <a:gd name="T41" fmla="*/ 7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66" h="80">
                  <a:moveTo>
                    <a:pt x="65" y="26"/>
                  </a:moveTo>
                  <a:cubicBezTo>
                    <a:pt x="63" y="16"/>
                    <a:pt x="56" y="0"/>
                    <a:pt x="38" y="0"/>
                  </a:cubicBezTo>
                  <a:cubicBezTo>
                    <a:pt x="32" y="0"/>
                    <a:pt x="23" y="2"/>
                    <a:pt x="17" y="6"/>
                  </a:cubicBezTo>
                  <a:cubicBezTo>
                    <a:pt x="7" y="13"/>
                    <a:pt x="0" y="24"/>
                    <a:pt x="0" y="41"/>
                  </a:cubicBezTo>
                  <a:cubicBezTo>
                    <a:pt x="0" y="52"/>
                    <a:pt x="3" y="63"/>
                    <a:pt x="11" y="71"/>
                  </a:cubicBezTo>
                  <a:cubicBezTo>
                    <a:pt x="17" y="77"/>
                    <a:pt x="25" y="80"/>
                    <a:pt x="35" y="80"/>
                  </a:cubicBezTo>
                  <a:cubicBezTo>
                    <a:pt x="43" y="80"/>
                    <a:pt x="57" y="76"/>
                    <a:pt x="65" y="66"/>
                  </a:cubicBezTo>
                  <a:cubicBezTo>
                    <a:pt x="66" y="66"/>
                    <a:pt x="66" y="62"/>
                    <a:pt x="66" y="61"/>
                  </a:cubicBezTo>
                  <a:cubicBezTo>
                    <a:pt x="66" y="60"/>
                    <a:pt x="66" y="60"/>
                    <a:pt x="65" y="60"/>
                  </a:cubicBezTo>
                  <a:cubicBezTo>
                    <a:pt x="58" y="66"/>
                    <a:pt x="51" y="68"/>
                    <a:pt x="43" y="68"/>
                  </a:cubicBezTo>
                  <a:cubicBezTo>
                    <a:pt x="35" y="68"/>
                    <a:pt x="28" y="65"/>
                    <a:pt x="23" y="59"/>
                  </a:cubicBezTo>
                  <a:cubicBezTo>
                    <a:pt x="18" y="54"/>
                    <a:pt x="15" y="46"/>
                    <a:pt x="15" y="40"/>
                  </a:cubicBezTo>
                  <a:cubicBezTo>
                    <a:pt x="15" y="39"/>
                    <a:pt x="15" y="38"/>
                    <a:pt x="16" y="38"/>
                  </a:cubicBezTo>
                  <a:cubicBezTo>
                    <a:pt x="31" y="37"/>
                    <a:pt x="55" y="36"/>
                    <a:pt x="64" y="34"/>
                  </a:cubicBezTo>
                  <a:cubicBezTo>
                    <a:pt x="66" y="33"/>
                    <a:pt x="65" y="26"/>
                    <a:pt x="65" y="26"/>
                  </a:cubicBezTo>
                  <a:moveTo>
                    <a:pt x="32" y="7"/>
                  </a:moveTo>
                  <a:cubicBezTo>
                    <a:pt x="42" y="7"/>
                    <a:pt x="49" y="18"/>
                    <a:pt x="50" y="28"/>
                  </a:cubicBezTo>
                  <a:cubicBezTo>
                    <a:pt x="50" y="28"/>
                    <a:pt x="49" y="29"/>
                    <a:pt x="49" y="29"/>
                  </a:cubicBezTo>
                  <a:cubicBezTo>
                    <a:pt x="45" y="30"/>
                    <a:pt x="22" y="31"/>
                    <a:pt x="16" y="30"/>
                  </a:cubicBezTo>
                  <a:cubicBezTo>
                    <a:pt x="16" y="30"/>
                    <a:pt x="15" y="30"/>
                    <a:pt x="15" y="29"/>
                  </a:cubicBezTo>
                  <a:cubicBezTo>
                    <a:pt x="16" y="16"/>
                    <a:pt x="23" y="7"/>
                    <a:pt x="32" y="7"/>
                  </a:cubicBezTo>
                </a:path>
              </a:pathLst>
            </a:custGeom>
            <a:solidFill>
              <a:schemeClr val="accent3"/>
            </a:solidFill>
            <a:ln>
              <a:noFill/>
            </a:ln>
          </p:spPr>
          <p:txBody>
            <a:bodyPr vert="horz" wrap="square" lIns="91440" tIns="45720" rIns="91440" bIns="45720" numCol="1" anchor="t" anchorCtr="0" compatLnSpc="1">
              <a:prstTxWarp prst="textNoShape">
                <a:avLst/>
              </a:prstTxWarp>
            </a:bodyPr>
            <a:lstStyle/>
            <a:p>
              <a:endParaRPr lang="en-US"/>
            </a:p>
          </p:txBody>
        </p:sp>
        <p:sp>
          <p:nvSpPr>
            <p:cNvPr id="31" name="Freeform 25">
              <a:extLst>
                <a:ext uri="{FF2B5EF4-FFF2-40B4-BE49-F238E27FC236}">
                  <a16:creationId xmlns:a16="http://schemas.microsoft.com/office/drawing/2014/main" id="{9AE03622-842C-1459-9C0B-41AA6502211F}"/>
                </a:ext>
              </a:extLst>
            </p:cNvPr>
            <p:cNvSpPr>
              <a:spLocks/>
            </p:cNvSpPr>
            <p:nvPr userDrawn="1"/>
          </p:nvSpPr>
          <p:spPr bwMode="auto">
            <a:xfrm>
              <a:off x="5086350" y="4456113"/>
              <a:ext cx="938213" cy="1370013"/>
            </a:xfrm>
            <a:custGeom>
              <a:avLst/>
              <a:gdLst>
                <a:gd name="T0" fmla="*/ 85 w 85"/>
                <a:gd name="T1" fmla="*/ 112 h 124"/>
                <a:gd name="T2" fmla="*/ 76 w 85"/>
                <a:gd name="T3" fmla="*/ 112 h 124"/>
                <a:gd name="T4" fmla="*/ 73 w 85"/>
                <a:gd name="T5" fmla="*/ 105 h 124"/>
                <a:gd name="T6" fmla="*/ 73 w 85"/>
                <a:gd name="T7" fmla="*/ 63 h 124"/>
                <a:gd name="T8" fmla="*/ 73 w 85"/>
                <a:gd name="T9" fmla="*/ 17 h 124"/>
                <a:gd name="T10" fmla="*/ 75 w 85"/>
                <a:gd name="T11" fmla="*/ 3 h 124"/>
                <a:gd name="T12" fmla="*/ 74 w 85"/>
                <a:gd name="T13" fmla="*/ 0 h 124"/>
                <a:gd name="T14" fmla="*/ 43 w 85"/>
                <a:gd name="T15" fmla="*/ 5 h 124"/>
                <a:gd name="T16" fmla="*/ 43 w 85"/>
                <a:gd name="T17" fmla="*/ 10 h 124"/>
                <a:gd name="T18" fmla="*/ 54 w 85"/>
                <a:gd name="T19" fmla="*/ 12 h 124"/>
                <a:gd name="T20" fmla="*/ 58 w 85"/>
                <a:gd name="T21" fmla="*/ 18 h 124"/>
                <a:gd name="T22" fmla="*/ 58 w 85"/>
                <a:gd name="T23" fmla="*/ 43 h 124"/>
                <a:gd name="T24" fmla="*/ 58 w 85"/>
                <a:gd name="T25" fmla="*/ 102 h 124"/>
                <a:gd name="T26" fmla="*/ 56 w 85"/>
                <a:gd name="T27" fmla="*/ 106 h 124"/>
                <a:gd name="T28" fmla="*/ 41 w 85"/>
                <a:gd name="T29" fmla="*/ 111 h 124"/>
                <a:gd name="T30" fmla="*/ 15 w 85"/>
                <a:gd name="T31" fmla="*/ 80 h 124"/>
                <a:gd name="T32" fmla="*/ 43 w 85"/>
                <a:gd name="T33" fmla="*/ 52 h 124"/>
                <a:gd name="T34" fmla="*/ 50 w 85"/>
                <a:gd name="T35" fmla="*/ 52 h 124"/>
                <a:gd name="T36" fmla="*/ 51 w 85"/>
                <a:gd name="T37" fmla="*/ 51 h 124"/>
                <a:gd name="T38" fmla="*/ 48 w 85"/>
                <a:gd name="T39" fmla="*/ 46 h 124"/>
                <a:gd name="T40" fmla="*/ 40 w 85"/>
                <a:gd name="T41" fmla="*/ 45 h 124"/>
                <a:gd name="T42" fmla="*/ 20 w 85"/>
                <a:gd name="T43" fmla="*/ 50 h 124"/>
                <a:gd name="T44" fmla="*/ 0 w 85"/>
                <a:gd name="T45" fmla="*/ 86 h 124"/>
                <a:gd name="T46" fmla="*/ 9 w 85"/>
                <a:gd name="T47" fmla="*/ 113 h 124"/>
                <a:gd name="T48" fmla="*/ 30 w 85"/>
                <a:gd name="T49" fmla="*/ 123 h 124"/>
                <a:gd name="T50" fmla="*/ 57 w 85"/>
                <a:gd name="T51" fmla="*/ 112 h 124"/>
                <a:gd name="T52" fmla="*/ 58 w 85"/>
                <a:gd name="T53" fmla="*/ 113 h 124"/>
                <a:gd name="T54" fmla="*/ 58 w 85"/>
                <a:gd name="T55" fmla="*/ 122 h 124"/>
                <a:gd name="T56" fmla="*/ 59 w 85"/>
                <a:gd name="T57" fmla="*/ 124 h 124"/>
                <a:gd name="T58" fmla="*/ 84 w 85"/>
                <a:gd name="T59" fmla="*/ 117 h 124"/>
                <a:gd name="T60" fmla="*/ 85 w 85"/>
                <a:gd name="T61" fmla="*/ 112 h 1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85" h="124">
                  <a:moveTo>
                    <a:pt x="85" y="112"/>
                  </a:moveTo>
                  <a:cubicBezTo>
                    <a:pt x="82" y="112"/>
                    <a:pt x="79" y="112"/>
                    <a:pt x="76" y="112"/>
                  </a:cubicBezTo>
                  <a:cubicBezTo>
                    <a:pt x="74" y="112"/>
                    <a:pt x="73" y="111"/>
                    <a:pt x="73" y="105"/>
                  </a:cubicBezTo>
                  <a:cubicBezTo>
                    <a:pt x="73" y="101"/>
                    <a:pt x="73" y="86"/>
                    <a:pt x="73" y="63"/>
                  </a:cubicBezTo>
                  <a:cubicBezTo>
                    <a:pt x="73" y="34"/>
                    <a:pt x="73" y="27"/>
                    <a:pt x="73" y="17"/>
                  </a:cubicBezTo>
                  <a:cubicBezTo>
                    <a:pt x="73" y="8"/>
                    <a:pt x="74" y="5"/>
                    <a:pt x="75" y="3"/>
                  </a:cubicBezTo>
                  <a:cubicBezTo>
                    <a:pt x="76" y="2"/>
                    <a:pt x="75" y="0"/>
                    <a:pt x="74" y="0"/>
                  </a:cubicBezTo>
                  <a:cubicBezTo>
                    <a:pt x="68" y="2"/>
                    <a:pt x="56" y="5"/>
                    <a:pt x="43" y="5"/>
                  </a:cubicBezTo>
                  <a:cubicBezTo>
                    <a:pt x="42" y="5"/>
                    <a:pt x="42" y="9"/>
                    <a:pt x="43" y="10"/>
                  </a:cubicBezTo>
                  <a:cubicBezTo>
                    <a:pt x="46" y="10"/>
                    <a:pt x="51" y="11"/>
                    <a:pt x="54" y="12"/>
                  </a:cubicBezTo>
                  <a:cubicBezTo>
                    <a:pt x="57" y="13"/>
                    <a:pt x="57" y="14"/>
                    <a:pt x="58" y="18"/>
                  </a:cubicBezTo>
                  <a:cubicBezTo>
                    <a:pt x="58" y="23"/>
                    <a:pt x="58" y="20"/>
                    <a:pt x="58" y="43"/>
                  </a:cubicBezTo>
                  <a:cubicBezTo>
                    <a:pt x="58" y="51"/>
                    <a:pt x="58" y="97"/>
                    <a:pt x="58" y="102"/>
                  </a:cubicBezTo>
                  <a:cubicBezTo>
                    <a:pt x="58" y="103"/>
                    <a:pt x="57" y="105"/>
                    <a:pt x="56" y="106"/>
                  </a:cubicBezTo>
                  <a:cubicBezTo>
                    <a:pt x="52" y="109"/>
                    <a:pt x="47" y="111"/>
                    <a:pt x="41" y="111"/>
                  </a:cubicBezTo>
                  <a:cubicBezTo>
                    <a:pt x="27" y="111"/>
                    <a:pt x="15" y="100"/>
                    <a:pt x="15" y="80"/>
                  </a:cubicBezTo>
                  <a:cubicBezTo>
                    <a:pt x="17" y="51"/>
                    <a:pt x="43" y="52"/>
                    <a:pt x="43" y="52"/>
                  </a:cubicBezTo>
                  <a:cubicBezTo>
                    <a:pt x="45" y="52"/>
                    <a:pt x="48" y="52"/>
                    <a:pt x="50" y="52"/>
                  </a:cubicBezTo>
                  <a:cubicBezTo>
                    <a:pt x="50" y="52"/>
                    <a:pt x="51" y="51"/>
                    <a:pt x="51" y="51"/>
                  </a:cubicBezTo>
                  <a:cubicBezTo>
                    <a:pt x="51" y="50"/>
                    <a:pt x="50" y="47"/>
                    <a:pt x="48" y="46"/>
                  </a:cubicBezTo>
                  <a:cubicBezTo>
                    <a:pt x="46" y="45"/>
                    <a:pt x="43" y="45"/>
                    <a:pt x="40" y="45"/>
                  </a:cubicBezTo>
                  <a:cubicBezTo>
                    <a:pt x="34" y="45"/>
                    <a:pt x="27" y="46"/>
                    <a:pt x="20" y="50"/>
                  </a:cubicBezTo>
                  <a:cubicBezTo>
                    <a:pt x="10" y="55"/>
                    <a:pt x="0" y="68"/>
                    <a:pt x="0" y="86"/>
                  </a:cubicBezTo>
                  <a:cubicBezTo>
                    <a:pt x="0" y="96"/>
                    <a:pt x="3" y="106"/>
                    <a:pt x="9" y="113"/>
                  </a:cubicBezTo>
                  <a:cubicBezTo>
                    <a:pt x="14" y="119"/>
                    <a:pt x="22" y="123"/>
                    <a:pt x="30" y="123"/>
                  </a:cubicBezTo>
                  <a:cubicBezTo>
                    <a:pt x="36" y="123"/>
                    <a:pt x="48" y="118"/>
                    <a:pt x="57" y="112"/>
                  </a:cubicBezTo>
                  <a:cubicBezTo>
                    <a:pt x="57" y="112"/>
                    <a:pt x="58" y="112"/>
                    <a:pt x="58" y="113"/>
                  </a:cubicBezTo>
                  <a:cubicBezTo>
                    <a:pt x="58" y="115"/>
                    <a:pt x="58" y="120"/>
                    <a:pt x="58" y="122"/>
                  </a:cubicBezTo>
                  <a:cubicBezTo>
                    <a:pt x="58" y="123"/>
                    <a:pt x="59" y="124"/>
                    <a:pt x="59" y="124"/>
                  </a:cubicBezTo>
                  <a:cubicBezTo>
                    <a:pt x="64" y="124"/>
                    <a:pt x="79" y="119"/>
                    <a:pt x="84" y="117"/>
                  </a:cubicBezTo>
                  <a:cubicBezTo>
                    <a:pt x="85" y="116"/>
                    <a:pt x="85" y="113"/>
                    <a:pt x="85" y="112"/>
                  </a:cubicBezTo>
                </a:path>
              </a:pathLst>
            </a:custGeom>
            <a:grpFill/>
            <a:ln>
              <a:noFill/>
            </a:ln>
          </p:spPr>
          <p:txBody>
            <a:bodyPr vert="horz" wrap="square" lIns="91440" tIns="45720" rIns="91440" bIns="45720" numCol="1" anchor="t" anchorCtr="0" compatLnSpc="1">
              <a:prstTxWarp prst="textNoShape">
                <a:avLst/>
              </a:prstTxWarp>
            </a:bodyPr>
            <a:lstStyle/>
            <a:p>
              <a:endParaRPr lang="en-US"/>
            </a:p>
          </p:txBody>
        </p:sp>
      </p:grpSp>
    </p:spTree>
    <p:extLst>
      <p:ext uri="{BB962C8B-B14F-4D97-AF65-F5344CB8AC3E}">
        <p14:creationId xmlns:p14="http://schemas.microsoft.com/office/powerpoint/2010/main" val="1042575687"/>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preserve="1" userDrawn="1">
  <p:cSld name="Introduction Slide ALT">
    <p:spTree>
      <p:nvGrpSpPr>
        <p:cNvPr id="1" name=""/>
        <p:cNvGrpSpPr/>
        <p:nvPr/>
      </p:nvGrpSpPr>
      <p:grpSpPr>
        <a:xfrm>
          <a:off x="0" y="0"/>
          <a:ext cx="0" cy="0"/>
          <a:chOff x="0" y="0"/>
          <a:chExt cx="0" cy="0"/>
        </a:xfrm>
      </p:grpSpPr>
      <p:pic>
        <p:nvPicPr>
          <p:cNvPr id="3" name="Picture 2" descr="A blue green and black squares&#10;&#10;Description automatically generated">
            <a:extLst>
              <a:ext uri="{FF2B5EF4-FFF2-40B4-BE49-F238E27FC236}">
                <a16:creationId xmlns:a16="http://schemas.microsoft.com/office/drawing/2014/main" id="{E2841ADB-3488-2280-2577-59E1708EC0FA}"/>
              </a:ext>
            </a:extLst>
          </p:cNvPr>
          <p:cNvPicPr>
            <a:picLocks noChangeAspect="1"/>
          </p:cNvPicPr>
          <p:nvPr userDrawn="1"/>
        </p:nvPicPr>
        <p:blipFill>
          <a:blip r:embed="rId2">
            <a:extLst>
              <a:ext uri="{28A0092B-C50C-407E-A947-70E740481C1C}">
                <a14:useLocalDpi xmlns:a14="http://schemas.microsoft.com/office/drawing/2010/main"/>
              </a:ext>
            </a:extLst>
          </a:blip>
          <a:stretch>
            <a:fillRect/>
          </a:stretch>
        </p:blipFill>
        <p:spPr>
          <a:xfrm>
            <a:off x="0" y="1428"/>
            <a:ext cx="12192000" cy="6855144"/>
          </a:xfrm>
          <a:prstGeom prst="rect">
            <a:avLst/>
          </a:prstGeom>
        </p:spPr>
      </p:pic>
      <p:grpSp>
        <p:nvGrpSpPr>
          <p:cNvPr id="33" name="Group 32">
            <a:extLst>
              <a:ext uri="{FF2B5EF4-FFF2-40B4-BE49-F238E27FC236}">
                <a16:creationId xmlns:a16="http://schemas.microsoft.com/office/drawing/2014/main" id="{620ED41B-2518-1FF2-5190-FA39B70E17B8}"/>
              </a:ext>
            </a:extLst>
          </p:cNvPr>
          <p:cNvGrpSpPr>
            <a:grpSpLocks noChangeAspect="1"/>
          </p:cNvGrpSpPr>
          <p:nvPr userDrawn="1"/>
        </p:nvGrpSpPr>
        <p:grpSpPr>
          <a:xfrm>
            <a:off x="3603000" y="2448679"/>
            <a:ext cx="4986000" cy="1960641"/>
            <a:chOff x="0" y="1031875"/>
            <a:chExt cx="12192001" cy="4794251"/>
          </a:xfrm>
          <a:solidFill>
            <a:schemeClr val="bg1"/>
          </a:solidFill>
        </p:grpSpPr>
        <p:sp>
          <p:nvSpPr>
            <p:cNvPr id="11" name="Freeform 5">
              <a:extLst>
                <a:ext uri="{FF2B5EF4-FFF2-40B4-BE49-F238E27FC236}">
                  <a16:creationId xmlns:a16="http://schemas.microsoft.com/office/drawing/2014/main" id="{21CED40A-D8E5-0522-DFD2-7008AE243B00}"/>
                </a:ext>
              </a:extLst>
            </p:cNvPr>
            <p:cNvSpPr>
              <a:spLocks/>
            </p:cNvSpPr>
            <p:nvPr userDrawn="1"/>
          </p:nvSpPr>
          <p:spPr bwMode="auto">
            <a:xfrm>
              <a:off x="5119688" y="1031875"/>
              <a:ext cx="2416175" cy="2706688"/>
            </a:xfrm>
            <a:custGeom>
              <a:avLst/>
              <a:gdLst>
                <a:gd name="T0" fmla="*/ 368 w 1522"/>
                <a:gd name="T1" fmla="*/ 0 h 1705"/>
                <a:gd name="T2" fmla="*/ 0 w 1522"/>
                <a:gd name="T3" fmla="*/ 953 h 1705"/>
                <a:gd name="T4" fmla="*/ 500 w 1522"/>
                <a:gd name="T5" fmla="*/ 953 h 1705"/>
                <a:gd name="T6" fmla="*/ 611 w 1522"/>
                <a:gd name="T7" fmla="*/ 654 h 1705"/>
                <a:gd name="T8" fmla="*/ 1021 w 1522"/>
                <a:gd name="T9" fmla="*/ 1705 h 1705"/>
                <a:gd name="T10" fmla="*/ 1522 w 1522"/>
                <a:gd name="T11" fmla="*/ 1705 h 1705"/>
                <a:gd name="T12" fmla="*/ 869 w 1522"/>
                <a:gd name="T13" fmla="*/ 0 h 1705"/>
                <a:gd name="T14" fmla="*/ 368 w 1522"/>
                <a:gd name="T15" fmla="*/ 0 h 170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522" h="1705">
                  <a:moveTo>
                    <a:pt x="368" y="0"/>
                  </a:moveTo>
                  <a:lnTo>
                    <a:pt x="0" y="953"/>
                  </a:lnTo>
                  <a:lnTo>
                    <a:pt x="500" y="953"/>
                  </a:lnTo>
                  <a:lnTo>
                    <a:pt x="611" y="654"/>
                  </a:lnTo>
                  <a:lnTo>
                    <a:pt x="1021" y="1705"/>
                  </a:lnTo>
                  <a:lnTo>
                    <a:pt x="1522" y="1705"/>
                  </a:lnTo>
                  <a:lnTo>
                    <a:pt x="869" y="0"/>
                  </a:lnTo>
                  <a:lnTo>
                    <a:pt x="368" y="0"/>
                  </a:lnTo>
                  <a:close/>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12" name="Freeform 6">
              <a:extLst>
                <a:ext uri="{FF2B5EF4-FFF2-40B4-BE49-F238E27FC236}">
                  <a16:creationId xmlns:a16="http://schemas.microsoft.com/office/drawing/2014/main" id="{4EF15588-5463-23E8-0022-CFEE01954087}"/>
                </a:ext>
              </a:extLst>
            </p:cNvPr>
            <p:cNvSpPr>
              <a:spLocks/>
            </p:cNvSpPr>
            <p:nvPr userDrawn="1"/>
          </p:nvSpPr>
          <p:spPr bwMode="auto">
            <a:xfrm>
              <a:off x="4843463" y="3141663"/>
              <a:ext cx="1246188" cy="122238"/>
            </a:xfrm>
            <a:custGeom>
              <a:avLst/>
              <a:gdLst>
                <a:gd name="T0" fmla="*/ 72 w 113"/>
                <a:gd name="T1" fmla="*/ 11 h 11"/>
                <a:gd name="T2" fmla="*/ 83 w 113"/>
                <a:gd name="T3" fmla="*/ 11 h 11"/>
                <a:gd name="T4" fmla="*/ 102 w 113"/>
                <a:gd name="T5" fmla="*/ 7 h 11"/>
                <a:gd name="T6" fmla="*/ 113 w 113"/>
                <a:gd name="T7" fmla="*/ 0 h 11"/>
                <a:gd name="T8" fmla="*/ 4 w 113"/>
                <a:gd name="T9" fmla="*/ 0 h 11"/>
                <a:gd name="T10" fmla="*/ 0 w 113"/>
                <a:gd name="T11" fmla="*/ 11 h 11"/>
                <a:gd name="T12" fmla="*/ 72 w 113"/>
                <a:gd name="T13" fmla="*/ 11 h 11"/>
              </a:gdLst>
              <a:ahLst/>
              <a:cxnLst>
                <a:cxn ang="0">
                  <a:pos x="T0" y="T1"/>
                </a:cxn>
                <a:cxn ang="0">
                  <a:pos x="T2" y="T3"/>
                </a:cxn>
                <a:cxn ang="0">
                  <a:pos x="T4" y="T5"/>
                </a:cxn>
                <a:cxn ang="0">
                  <a:pos x="T6" y="T7"/>
                </a:cxn>
                <a:cxn ang="0">
                  <a:pos x="T8" y="T9"/>
                </a:cxn>
                <a:cxn ang="0">
                  <a:pos x="T10" y="T11"/>
                </a:cxn>
                <a:cxn ang="0">
                  <a:pos x="T12" y="T13"/>
                </a:cxn>
              </a:cxnLst>
              <a:rect l="0" t="0" r="r" b="b"/>
              <a:pathLst>
                <a:path w="113" h="11">
                  <a:moveTo>
                    <a:pt x="72" y="11"/>
                  </a:moveTo>
                  <a:cubicBezTo>
                    <a:pt x="83" y="11"/>
                    <a:pt x="83" y="11"/>
                    <a:pt x="83" y="11"/>
                  </a:cubicBezTo>
                  <a:cubicBezTo>
                    <a:pt x="90" y="11"/>
                    <a:pt x="96" y="10"/>
                    <a:pt x="102" y="7"/>
                  </a:cubicBezTo>
                  <a:cubicBezTo>
                    <a:pt x="106" y="6"/>
                    <a:pt x="110" y="3"/>
                    <a:pt x="113" y="0"/>
                  </a:cubicBezTo>
                  <a:cubicBezTo>
                    <a:pt x="4" y="0"/>
                    <a:pt x="4" y="0"/>
                    <a:pt x="4" y="0"/>
                  </a:cubicBezTo>
                  <a:cubicBezTo>
                    <a:pt x="0" y="11"/>
                    <a:pt x="0" y="11"/>
                    <a:pt x="0" y="11"/>
                  </a:cubicBezTo>
                  <a:cubicBezTo>
                    <a:pt x="72" y="11"/>
                    <a:pt x="72" y="11"/>
                    <a:pt x="72" y="11"/>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13" name="Freeform 7">
              <a:extLst>
                <a:ext uri="{FF2B5EF4-FFF2-40B4-BE49-F238E27FC236}">
                  <a16:creationId xmlns:a16="http://schemas.microsoft.com/office/drawing/2014/main" id="{3031C550-1471-2EB0-5AA2-788F45CCA348}"/>
                </a:ext>
              </a:extLst>
            </p:cNvPr>
            <p:cNvSpPr>
              <a:spLocks/>
            </p:cNvSpPr>
            <p:nvPr userDrawn="1"/>
          </p:nvSpPr>
          <p:spPr bwMode="auto">
            <a:xfrm>
              <a:off x="4932363" y="2898775"/>
              <a:ext cx="1290638" cy="122238"/>
            </a:xfrm>
            <a:custGeom>
              <a:avLst/>
              <a:gdLst>
                <a:gd name="T0" fmla="*/ 116 w 117"/>
                <a:gd name="T1" fmla="*/ 3 h 11"/>
                <a:gd name="T2" fmla="*/ 117 w 117"/>
                <a:gd name="T3" fmla="*/ 0 h 11"/>
                <a:gd name="T4" fmla="*/ 4 w 117"/>
                <a:gd name="T5" fmla="*/ 0 h 11"/>
                <a:gd name="T6" fmla="*/ 0 w 117"/>
                <a:gd name="T7" fmla="*/ 11 h 11"/>
                <a:gd name="T8" fmla="*/ 113 w 117"/>
                <a:gd name="T9" fmla="*/ 11 h 11"/>
                <a:gd name="T10" fmla="*/ 116 w 117"/>
                <a:gd name="T11" fmla="*/ 3 h 11"/>
              </a:gdLst>
              <a:ahLst/>
              <a:cxnLst>
                <a:cxn ang="0">
                  <a:pos x="T0" y="T1"/>
                </a:cxn>
                <a:cxn ang="0">
                  <a:pos x="T2" y="T3"/>
                </a:cxn>
                <a:cxn ang="0">
                  <a:pos x="T4" y="T5"/>
                </a:cxn>
                <a:cxn ang="0">
                  <a:pos x="T6" y="T7"/>
                </a:cxn>
                <a:cxn ang="0">
                  <a:pos x="T8" y="T9"/>
                </a:cxn>
                <a:cxn ang="0">
                  <a:pos x="T10" y="T11"/>
                </a:cxn>
              </a:cxnLst>
              <a:rect l="0" t="0" r="r" b="b"/>
              <a:pathLst>
                <a:path w="117" h="11">
                  <a:moveTo>
                    <a:pt x="116" y="3"/>
                  </a:moveTo>
                  <a:cubicBezTo>
                    <a:pt x="117" y="2"/>
                    <a:pt x="117" y="1"/>
                    <a:pt x="117" y="0"/>
                  </a:cubicBezTo>
                  <a:cubicBezTo>
                    <a:pt x="4" y="0"/>
                    <a:pt x="4" y="0"/>
                    <a:pt x="4" y="0"/>
                  </a:cubicBezTo>
                  <a:cubicBezTo>
                    <a:pt x="0" y="11"/>
                    <a:pt x="0" y="11"/>
                    <a:pt x="0" y="11"/>
                  </a:cubicBezTo>
                  <a:cubicBezTo>
                    <a:pt x="113" y="11"/>
                    <a:pt x="113" y="11"/>
                    <a:pt x="113" y="11"/>
                  </a:cubicBezTo>
                  <a:cubicBezTo>
                    <a:pt x="115" y="9"/>
                    <a:pt x="116" y="6"/>
                    <a:pt x="116" y="3"/>
                  </a:cubicBezTo>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14" name="Freeform 8">
              <a:extLst>
                <a:ext uri="{FF2B5EF4-FFF2-40B4-BE49-F238E27FC236}">
                  <a16:creationId xmlns:a16="http://schemas.microsoft.com/office/drawing/2014/main" id="{DB26B73A-68BF-7175-939B-55A99353520E}"/>
                </a:ext>
              </a:extLst>
            </p:cNvPr>
            <p:cNvSpPr>
              <a:spLocks/>
            </p:cNvSpPr>
            <p:nvPr userDrawn="1"/>
          </p:nvSpPr>
          <p:spPr bwMode="auto">
            <a:xfrm>
              <a:off x="5019675" y="2667000"/>
              <a:ext cx="1181100" cy="120650"/>
            </a:xfrm>
            <a:custGeom>
              <a:avLst/>
              <a:gdLst>
                <a:gd name="T0" fmla="*/ 104 w 107"/>
                <a:gd name="T1" fmla="*/ 6 h 11"/>
                <a:gd name="T2" fmla="*/ 85 w 107"/>
                <a:gd name="T3" fmla="*/ 0 h 11"/>
                <a:gd name="T4" fmla="*/ 77 w 107"/>
                <a:gd name="T5" fmla="*/ 0 h 11"/>
                <a:gd name="T6" fmla="*/ 5 w 107"/>
                <a:gd name="T7" fmla="*/ 0 h 11"/>
                <a:gd name="T8" fmla="*/ 0 w 107"/>
                <a:gd name="T9" fmla="*/ 11 h 11"/>
                <a:gd name="T10" fmla="*/ 107 w 107"/>
                <a:gd name="T11" fmla="*/ 11 h 11"/>
                <a:gd name="T12" fmla="*/ 104 w 107"/>
                <a:gd name="T13" fmla="*/ 6 h 11"/>
              </a:gdLst>
              <a:ahLst/>
              <a:cxnLst>
                <a:cxn ang="0">
                  <a:pos x="T0" y="T1"/>
                </a:cxn>
                <a:cxn ang="0">
                  <a:pos x="T2" y="T3"/>
                </a:cxn>
                <a:cxn ang="0">
                  <a:pos x="T4" y="T5"/>
                </a:cxn>
                <a:cxn ang="0">
                  <a:pos x="T6" y="T7"/>
                </a:cxn>
                <a:cxn ang="0">
                  <a:pos x="T8" y="T9"/>
                </a:cxn>
                <a:cxn ang="0">
                  <a:pos x="T10" y="T11"/>
                </a:cxn>
                <a:cxn ang="0">
                  <a:pos x="T12" y="T13"/>
                </a:cxn>
              </a:cxnLst>
              <a:rect l="0" t="0" r="r" b="b"/>
              <a:pathLst>
                <a:path w="107" h="11">
                  <a:moveTo>
                    <a:pt x="104" y="6"/>
                  </a:moveTo>
                  <a:cubicBezTo>
                    <a:pt x="100" y="2"/>
                    <a:pt x="94" y="0"/>
                    <a:pt x="85" y="0"/>
                  </a:cubicBezTo>
                  <a:cubicBezTo>
                    <a:pt x="77" y="0"/>
                    <a:pt x="77" y="0"/>
                    <a:pt x="77" y="0"/>
                  </a:cubicBezTo>
                  <a:cubicBezTo>
                    <a:pt x="5" y="0"/>
                    <a:pt x="5" y="0"/>
                    <a:pt x="5" y="0"/>
                  </a:cubicBezTo>
                  <a:cubicBezTo>
                    <a:pt x="0" y="11"/>
                    <a:pt x="0" y="11"/>
                    <a:pt x="0" y="11"/>
                  </a:cubicBezTo>
                  <a:cubicBezTo>
                    <a:pt x="107" y="11"/>
                    <a:pt x="107" y="11"/>
                    <a:pt x="107" y="11"/>
                  </a:cubicBezTo>
                  <a:cubicBezTo>
                    <a:pt x="107" y="9"/>
                    <a:pt x="106" y="8"/>
                    <a:pt x="104" y="6"/>
                  </a:cubicBezTo>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15" name="Freeform 9">
              <a:extLst>
                <a:ext uri="{FF2B5EF4-FFF2-40B4-BE49-F238E27FC236}">
                  <a16:creationId xmlns:a16="http://schemas.microsoft.com/office/drawing/2014/main" id="{696D4C79-1CFA-B118-A432-FBC7DEB5B716}"/>
                </a:ext>
              </a:extLst>
            </p:cNvPr>
            <p:cNvSpPr>
              <a:spLocks/>
            </p:cNvSpPr>
            <p:nvPr userDrawn="1"/>
          </p:nvSpPr>
          <p:spPr bwMode="auto">
            <a:xfrm>
              <a:off x="4754563" y="3384550"/>
              <a:ext cx="839788" cy="111125"/>
            </a:xfrm>
            <a:custGeom>
              <a:avLst/>
              <a:gdLst>
                <a:gd name="T0" fmla="*/ 529 w 529"/>
                <a:gd name="T1" fmla="*/ 0 h 70"/>
                <a:gd name="T2" fmla="*/ 28 w 529"/>
                <a:gd name="T3" fmla="*/ 0 h 70"/>
                <a:gd name="T4" fmla="*/ 0 w 529"/>
                <a:gd name="T5" fmla="*/ 70 h 70"/>
                <a:gd name="T6" fmla="*/ 501 w 529"/>
                <a:gd name="T7" fmla="*/ 70 h 70"/>
                <a:gd name="T8" fmla="*/ 529 w 529"/>
                <a:gd name="T9" fmla="*/ 0 h 70"/>
              </a:gdLst>
              <a:ahLst/>
              <a:cxnLst>
                <a:cxn ang="0">
                  <a:pos x="T0" y="T1"/>
                </a:cxn>
                <a:cxn ang="0">
                  <a:pos x="T2" y="T3"/>
                </a:cxn>
                <a:cxn ang="0">
                  <a:pos x="T4" y="T5"/>
                </a:cxn>
                <a:cxn ang="0">
                  <a:pos x="T6" y="T7"/>
                </a:cxn>
                <a:cxn ang="0">
                  <a:pos x="T8" y="T9"/>
                </a:cxn>
              </a:cxnLst>
              <a:rect l="0" t="0" r="r" b="b"/>
              <a:pathLst>
                <a:path w="529" h="70">
                  <a:moveTo>
                    <a:pt x="529" y="0"/>
                  </a:moveTo>
                  <a:lnTo>
                    <a:pt x="28" y="0"/>
                  </a:lnTo>
                  <a:lnTo>
                    <a:pt x="0" y="70"/>
                  </a:lnTo>
                  <a:lnTo>
                    <a:pt x="501" y="70"/>
                  </a:lnTo>
                  <a:lnTo>
                    <a:pt x="529" y="0"/>
                  </a:lnTo>
                  <a:close/>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16" name="Freeform 10">
              <a:extLst>
                <a:ext uri="{FF2B5EF4-FFF2-40B4-BE49-F238E27FC236}">
                  <a16:creationId xmlns:a16="http://schemas.microsoft.com/office/drawing/2014/main" id="{5AA8E3B9-7E7E-64E8-7A94-2F8964539FAD}"/>
                </a:ext>
              </a:extLst>
            </p:cNvPr>
            <p:cNvSpPr>
              <a:spLocks/>
            </p:cNvSpPr>
            <p:nvPr userDrawn="1"/>
          </p:nvSpPr>
          <p:spPr bwMode="auto">
            <a:xfrm>
              <a:off x="4656138" y="3616325"/>
              <a:ext cx="849313" cy="122238"/>
            </a:xfrm>
            <a:custGeom>
              <a:avLst/>
              <a:gdLst>
                <a:gd name="T0" fmla="*/ 535 w 535"/>
                <a:gd name="T1" fmla="*/ 0 h 77"/>
                <a:gd name="T2" fmla="*/ 28 w 535"/>
                <a:gd name="T3" fmla="*/ 0 h 77"/>
                <a:gd name="T4" fmla="*/ 0 w 535"/>
                <a:gd name="T5" fmla="*/ 77 h 77"/>
                <a:gd name="T6" fmla="*/ 507 w 535"/>
                <a:gd name="T7" fmla="*/ 77 h 77"/>
                <a:gd name="T8" fmla="*/ 535 w 535"/>
                <a:gd name="T9" fmla="*/ 0 h 77"/>
              </a:gdLst>
              <a:ahLst/>
              <a:cxnLst>
                <a:cxn ang="0">
                  <a:pos x="T0" y="T1"/>
                </a:cxn>
                <a:cxn ang="0">
                  <a:pos x="T2" y="T3"/>
                </a:cxn>
                <a:cxn ang="0">
                  <a:pos x="T4" y="T5"/>
                </a:cxn>
                <a:cxn ang="0">
                  <a:pos x="T6" y="T7"/>
                </a:cxn>
                <a:cxn ang="0">
                  <a:pos x="T8" y="T9"/>
                </a:cxn>
              </a:cxnLst>
              <a:rect l="0" t="0" r="r" b="b"/>
              <a:pathLst>
                <a:path w="535" h="77">
                  <a:moveTo>
                    <a:pt x="535" y="0"/>
                  </a:moveTo>
                  <a:lnTo>
                    <a:pt x="28" y="0"/>
                  </a:lnTo>
                  <a:lnTo>
                    <a:pt x="0" y="77"/>
                  </a:lnTo>
                  <a:lnTo>
                    <a:pt x="507" y="77"/>
                  </a:lnTo>
                  <a:lnTo>
                    <a:pt x="535" y="0"/>
                  </a:lnTo>
                  <a:close/>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17" name="Freeform 11">
              <a:extLst>
                <a:ext uri="{FF2B5EF4-FFF2-40B4-BE49-F238E27FC236}">
                  <a16:creationId xmlns:a16="http://schemas.microsoft.com/office/drawing/2014/main" id="{8B6A4B93-BFAE-E2D8-230B-537CE63A3E35}"/>
                </a:ext>
              </a:extLst>
            </p:cNvPr>
            <p:cNvSpPr>
              <a:spLocks noEditPoints="1"/>
            </p:cNvSpPr>
            <p:nvPr userDrawn="1"/>
          </p:nvSpPr>
          <p:spPr bwMode="auto">
            <a:xfrm>
              <a:off x="4292600" y="4930775"/>
              <a:ext cx="727075" cy="884238"/>
            </a:xfrm>
            <a:custGeom>
              <a:avLst/>
              <a:gdLst>
                <a:gd name="T0" fmla="*/ 64 w 66"/>
                <a:gd name="T1" fmla="*/ 26 h 80"/>
                <a:gd name="T2" fmla="*/ 37 w 66"/>
                <a:gd name="T3" fmla="*/ 0 h 80"/>
                <a:gd name="T4" fmla="*/ 17 w 66"/>
                <a:gd name="T5" fmla="*/ 6 h 80"/>
                <a:gd name="T6" fmla="*/ 0 w 66"/>
                <a:gd name="T7" fmla="*/ 41 h 80"/>
                <a:gd name="T8" fmla="*/ 11 w 66"/>
                <a:gd name="T9" fmla="*/ 71 h 80"/>
                <a:gd name="T10" fmla="*/ 34 w 66"/>
                <a:gd name="T11" fmla="*/ 80 h 80"/>
                <a:gd name="T12" fmla="*/ 65 w 66"/>
                <a:gd name="T13" fmla="*/ 66 h 80"/>
                <a:gd name="T14" fmla="*/ 66 w 66"/>
                <a:gd name="T15" fmla="*/ 61 h 80"/>
                <a:gd name="T16" fmla="*/ 65 w 66"/>
                <a:gd name="T17" fmla="*/ 60 h 80"/>
                <a:gd name="T18" fmla="*/ 43 w 66"/>
                <a:gd name="T19" fmla="*/ 68 h 80"/>
                <a:gd name="T20" fmla="*/ 22 w 66"/>
                <a:gd name="T21" fmla="*/ 59 h 80"/>
                <a:gd name="T22" fmla="*/ 14 w 66"/>
                <a:gd name="T23" fmla="*/ 40 h 80"/>
                <a:gd name="T24" fmla="*/ 15 w 66"/>
                <a:gd name="T25" fmla="*/ 38 h 80"/>
                <a:gd name="T26" fmla="*/ 64 w 66"/>
                <a:gd name="T27" fmla="*/ 34 h 80"/>
                <a:gd name="T28" fmla="*/ 64 w 66"/>
                <a:gd name="T29" fmla="*/ 26 h 80"/>
                <a:gd name="T30" fmla="*/ 32 w 66"/>
                <a:gd name="T31" fmla="*/ 7 h 80"/>
                <a:gd name="T32" fmla="*/ 49 w 66"/>
                <a:gd name="T33" fmla="*/ 28 h 80"/>
                <a:gd name="T34" fmla="*/ 48 w 66"/>
                <a:gd name="T35" fmla="*/ 29 h 80"/>
                <a:gd name="T36" fmla="*/ 16 w 66"/>
                <a:gd name="T37" fmla="*/ 30 h 80"/>
                <a:gd name="T38" fmla="*/ 15 w 66"/>
                <a:gd name="T39" fmla="*/ 29 h 80"/>
                <a:gd name="T40" fmla="*/ 32 w 66"/>
                <a:gd name="T41" fmla="*/ 7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66" h="80">
                  <a:moveTo>
                    <a:pt x="64" y="26"/>
                  </a:moveTo>
                  <a:cubicBezTo>
                    <a:pt x="62" y="16"/>
                    <a:pt x="56" y="0"/>
                    <a:pt x="37" y="0"/>
                  </a:cubicBezTo>
                  <a:cubicBezTo>
                    <a:pt x="31" y="0"/>
                    <a:pt x="23" y="2"/>
                    <a:pt x="17" y="6"/>
                  </a:cubicBezTo>
                  <a:cubicBezTo>
                    <a:pt x="7" y="13"/>
                    <a:pt x="0" y="24"/>
                    <a:pt x="0" y="41"/>
                  </a:cubicBezTo>
                  <a:cubicBezTo>
                    <a:pt x="0" y="52"/>
                    <a:pt x="3" y="63"/>
                    <a:pt x="11" y="71"/>
                  </a:cubicBezTo>
                  <a:cubicBezTo>
                    <a:pt x="17" y="77"/>
                    <a:pt x="24" y="80"/>
                    <a:pt x="34" y="80"/>
                  </a:cubicBezTo>
                  <a:cubicBezTo>
                    <a:pt x="43" y="80"/>
                    <a:pt x="56" y="76"/>
                    <a:pt x="65" y="66"/>
                  </a:cubicBezTo>
                  <a:cubicBezTo>
                    <a:pt x="65" y="66"/>
                    <a:pt x="66" y="62"/>
                    <a:pt x="66" y="61"/>
                  </a:cubicBezTo>
                  <a:cubicBezTo>
                    <a:pt x="65" y="60"/>
                    <a:pt x="65" y="60"/>
                    <a:pt x="65" y="60"/>
                  </a:cubicBezTo>
                  <a:cubicBezTo>
                    <a:pt x="58" y="66"/>
                    <a:pt x="51" y="68"/>
                    <a:pt x="43" y="68"/>
                  </a:cubicBezTo>
                  <a:cubicBezTo>
                    <a:pt x="34" y="68"/>
                    <a:pt x="28" y="65"/>
                    <a:pt x="22" y="59"/>
                  </a:cubicBezTo>
                  <a:cubicBezTo>
                    <a:pt x="18" y="54"/>
                    <a:pt x="15" y="46"/>
                    <a:pt x="14" y="40"/>
                  </a:cubicBezTo>
                  <a:cubicBezTo>
                    <a:pt x="14" y="39"/>
                    <a:pt x="15" y="38"/>
                    <a:pt x="15" y="38"/>
                  </a:cubicBezTo>
                  <a:cubicBezTo>
                    <a:pt x="31" y="37"/>
                    <a:pt x="54" y="36"/>
                    <a:pt x="64" y="34"/>
                  </a:cubicBezTo>
                  <a:cubicBezTo>
                    <a:pt x="65" y="33"/>
                    <a:pt x="64" y="26"/>
                    <a:pt x="64" y="26"/>
                  </a:cubicBezTo>
                  <a:moveTo>
                    <a:pt x="32" y="7"/>
                  </a:moveTo>
                  <a:cubicBezTo>
                    <a:pt x="42" y="7"/>
                    <a:pt x="48" y="18"/>
                    <a:pt x="49" y="28"/>
                  </a:cubicBezTo>
                  <a:cubicBezTo>
                    <a:pt x="49" y="28"/>
                    <a:pt x="49" y="29"/>
                    <a:pt x="48" y="29"/>
                  </a:cubicBezTo>
                  <a:cubicBezTo>
                    <a:pt x="44" y="30"/>
                    <a:pt x="22" y="31"/>
                    <a:pt x="16" y="30"/>
                  </a:cubicBezTo>
                  <a:cubicBezTo>
                    <a:pt x="15" y="30"/>
                    <a:pt x="15" y="30"/>
                    <a:pt x="15" y="29"/>
                  </a:cubicBezTo>
                  <a:cubicBezTo>
                    <a:pt x="16" y="16"/>
                    <a:pt x="22" y="7"/>
                    <a:pt x="32" y="7"/>
                  </a:cubicBezTo>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18" name="Freeform 12">
              <a:extLst>
                <a:ext uri="{FF2B5EF4-FFF2-40B4-BE49-F238E27FC236}">
                  <a16:creationId xmlns:a16="http://schemas.microsoft.com/office/drawing/2014/main" id="{1167BAB9-18DA-334E-4E89-2D079C2EF6A3}"/>
                </a:ext>
              </a:extLst>
            </p:cNvPr>
            <p:cNvSpPr>
              <a:spLocks noEditPoints="1"/>
            </p:cNvSpPr>
            <p:nvPr userDrawn="1"/>
          </p:nvSpPr>
          <p:spPr bwMode="auto">
            <a:xfrm>
              <a:off x="0" y="4489450"/>
              <a:ext cx="1268413" cy="1314450"/>
            </a:xfrm>
            <a:custGeom>
              <a:avLst/>
              <a:gdLst>
                <a:gd name="T0" fmla="*/ 17 w 115"/>
                <a:gd name="T1" fmla="*/ 95 h 119"/>
                <a:gd name="T2" fmla="*/ 49 w 115"/>
                <a:gd name="T3" fmla="*/ 11 h 119"/>
                <a:gd name="T4" fmla="*/ 52 w 115"/>
                <a:gd name="T5" fmla="*/ 0 h 119"/>
                <a:gd name="T6" fmla="*/ 59 w 115"/>
                <a:gd name="T7" fmla="*/ 0 h 119"/>
                <a:gd name="T8" fmla="*/ 65 w 115"/>
                <a:gd name="T9" fmla="*/ 0 h 119"/>
                <a:gd name="T10" fmla="*/ 68 w 115"/>
                <a:gd name="T11" fmla="*/ 10 h 119"/>
                <a:gd name="T12" fmla="*/ 100 w 115"/>
                <a:gd name="T13" fmla="*/ 98 h 119"/>
                <a:gd name="T14" fmla="*/ 114 w 115"/>
                <a:gd name="T15" fmla="*/ 113 h 119"/>
                <a:gd name="T16" fmla="*/ 114 w 115"/>
                <a:gd name="T17" fmla="*/ 119 h 119"/>
                <a:gd name="T18" fmla="*/ 97 w 115"/>
                <a:gd name="T19" fmla="*/ 118 h 119"/>
                <a:gd name="T20" fmla="*/ 76 w 115"/>
                <a:gd name="T21" fmla="*/ 119 h 119"/>
                <a:gd name="T22" fmla="*/ 76 w 115"/>
                <a:gd name="T23" fmla="*/ 113 h 119"/>
                <a:gd name="T24" fmla="*/ 82 w 115"/>
                <a:gd name="T25" fmla="*/ 111 h 119"/>
                <a:gd name="T26" fmla="*/ 84 w 115"/>
                <a:gd name="T27" fmla="*/ 106 h 119"/>
                <a:gd name="T28" fmla="*/ 73 w 115"/>
                <a:gd name="T29" fmla="*/ 73 h 119"/>
                <a:gd name="T30" fmla="*/ 71 w 115"/>
                <a:gd name="T31" fmla="*/ 72 h 119"/>
                <a:gd name="T32" fmla="*/ 53 w 115"/>
                <a:gd name="T33" fmla="*/ 72 h 119"/>
                <a:gd name="T34" fmla="*/ 37 w 115"/>
                <a:gd name="T35" fmla="*/ 72 h 119"/>
                <a:gd name="T36" fmla="*/ 35 w 115"/>
                <a:gd name="T37" fmla="*/ 74 h 119"/>
                <a:gd name="T38" fmla="*/ 25 w 115"/>
                <a:gd name="T39" fmla="*/ 105 h 119"/>
                <a:gd name="T40" fmla="*/ 29 w 115"/>
                <a:gd name="T41" fmla="*/ 112 h 119"/>
                <a:gd name="T42" fmla="*/ 36 w 115"/>
                <a:gd name="T43" fmla="*/ 113 h 119"/>
                <a:gd name="T44" fmla="*/ 36 w 115"/>
                <a:gd name="T45" fmla="*/ 119 h 119"/>
                <a:gd name="T46" fmla="*/ 15 w 115"/>
                <a:gd name="T47" fmla="*/ 118 h 119"/>
                <a:gd name="T48" fmla="*/ 1 w 115"/>
                <a:gd name="T49" fmla="*/ 119 h 119"/>
                <a:gd name="T50" fmla="*/ 1 w 115"/>
                <a:gd name="T51" fmla="*/ 113 h 119"/>
                <a:gd name="T52" fmla="*/ 17 w 115"/>
                <a:gd name="T53" fmla="*/ 95 h 119"/>
                <a:gd name="T54" fmla="*/ 54 w 115"/>
                <a:gd name="T55" fmla="*/ 20 h 119"/>
                <a:gd name="T56" fmla="*/ 39 w 115"/>
                <a:gd name="T57" fmla="*/ 62 h 119"/>
                <a:gd name="T58" fmla="*/ 40 w 115"/>
                <a:gd name="T59" fmla="*/ 63 h 119"/>
                <a:gd name="T60" fmla="*/ 56 w 115"/>
                <a:gd name="T61" fmla="*/ 63 h 119"/>
                <a:gd name="T62" fmla="*/ 68 w 115"/>
                <a:gd name="T63" fmla="*/ 63 h 119"/>
                <a:gd name="T64" fmla="*/ 69 w 115"/>
                <a:gd name="T65" fmla="*/ 61 h 119"/>
                <a:gd name="T66" fmla="*/ 55 w 115"/>
                <a:gd name="T67" fmla="*/ 20 h 119"/>
                <a:gd name="T68" fmla="*/ 54 w 115"/>
                <a:gd name="T69" fmla="*/ 20 h 1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115" h="119">
                  <a:moveTo>
                    <a:pt x="17" y="95"/>
                  </a:moveTo>
                  <a:cubicBezTo>
                    <a:pt x="27" y="72"/>
                    <a:pt x="45" y="23"/>
                    <a:pt x="49" y="11"/>
                  </a:cubicBezTo>
                  <a:cubicBezTo>
                    <a:pt x="51" y="7"/>
                    <a:pt x="52" y="3"/>
                    <a:pt x="52" y="0"/>
                  </a:cubicBezTo>
                  <a:cubicBezTo>
                    <a:pt x="53" y="0"/>
                    <a:pt x="56" y="0"/>
                    <a:pt x="59" y="0"/>
                  </a:cubicBezTo>
                  <a:cubicBezTo>
                    <a:pt x="63" y="0"/>
                    <a:pt x="65" y="0"/>
                    <a:pt x="65" y="0"/>
                  </a:cubicBezTo>
                  <a:cubicBezTo>
                    <a:pt x="66" y="3"/>
                    <a:pt x="67" y="7"/>
                    <a:pt x="68" y="10"/>
                  </a:cubicBezTo>
                  <a:cubicBezTo>
                    <a:pt x="72" y="21"/>
                    <a:pt x="93" y="82"/>
                    <a:pt x="100" y="98"/>
                  </a:cubicBezTo>
                  <a:cubicBezTo>
                    <a:pt x="106" y="111"/>
                    <a:pt x="105" y="112"/>
                    <a:pt x="114" y="113"/>
                  </a:cubicBezTo>
                  <a:cubicBezTo>
                    <a:pt x="115" y="113"/>
                    <a:pt x="114" y="118"/>
                    <a:pt x="114" y="119"/>
                  </a:cubicBezTo>
                  <a:cubicBezTo>
                    <a:pt x="109" y="119"/>
                    <a:pt x="106" y="118"/>
                    <a:pt x="97" y="118"/>
                  </a:cubicBezTo>
                  <a:cubicBezTo>
                    <a:pt x="88" y="118"/>
                    <a:pt x="80" y="119"/>
                    <a:pt x="76" y="119"/>
                  </a:cubicBezTo>
                  <a:cubicBezTo>
                    <a:pt x="76" y="118"/>
                    <a:pt x="75" y="114"/>
                    <a:pt x="76" y="113"/>
                  </a:cubicBezTo>
                  <a:cubicBezTo>
                    <a:pt x="80" y="113"/>
                    <a:pt x="80" y="113"/>
                    <a:pt x="82" y="111"/>
                  </a:cubicBezTo>
                  <a:cubicBezTo>
                    <a:pt x="84" y="109"/>
                    <a:pt x="85" y="108"/>
                    <a:pt x="84" y="106"/>
                  </a:cubicBezTo>
                  <a:cubicBezTo>
                    <a:pt x="82" y="98"/>
                    <a:pt x="76" y="82"/>
                    <a:pt x="73" y="73"/>
                  </a:cubicBezTo>
                  <a:cubicBezTo>
                    <a:pt x="73" y="73"/>
                    <a:pt x="71" y="72"/>
                    <a:pt x="71" y="72"/>
                  </a:cubicBezTo>
                  <a:cubicBezTo>
                    <a:pt x="68" y="72"/>
                    <a:pt x="62" y="72"/>
                    <a:pt x="53" y="72"/>
                  </a:cubicBezTo>
                  <a:cubicBezTo>
                    <a:pt x="41" y="72"/>
                    <a:pt x="39" y="72"/>
                    <a:pt x="37" y="72"/>
                  </a:cubicBezTo>
                  <a:cubicBezTo>
                    <a:pt x="36" y="72"/>
                    <a:pt x="35" y="73"/>
                    <a:pt x="35" y="74"/>
                  </a:cubicBezTo>
                  <a:cubicBezTo>
                    <a:pt x="31" y="84"/>
                    <a:pt x="25" y="100"/>
                    <a:pt x="25" y="105"/>
                  </a:cubicBezTo>
                  <a:cubicBezTo>
                    <a:pt x="25" y="108"/>
                    <a:pt x="25" y="111"/>
                    <a:pt x="29" y="112"/>
                  </a:cubicBezTo>
                  <a:cubicBezTo>
                    <a:pt x="32" y="112"/>
                    <a:pt x="33" y="113"/>
                    <a:pt x="36" y="113"/>
                  </a:cubicBezTo>
                  <a:cubicBezTo>
                    <a:pt x="37" y="113"/>
                    <a:pt x="36" y="118"/>
                    <a:pt x="36" y="119"/>
                  </a:cubicBezTo>
                  <a:cubicBezTo>
                    <a:pt x="32" y="119"/>
                    <a:pt x="26" y="118"/>
                    <a:pt x="15" y="118"/>
                  </a:cubicBezTo>
                  <a:cubicBezTo>
                    <a:pt x="4" y="118"/>
                    <a:pt x="5" y="119"/>
                    <a:pt x="1" y="119"/>
                  </a:cubicBezTo>
                  <a:cubicBezTo>
                    <a:pt x="0" y="118"/>
                    <a:pt x="0" y="113"/>
                    <a:pt x="1" y="113"/>
                  </a:cubicBezTo>
                  <a:cubicBezTo>
                    <a:pt x="11" y="112"/>
                    <a:pt x="11" y="110"/>
                    <a:pt x="17" y="95"/>
                  </a:cubicBezTo>
                  <a:moveTo>
                    <a:pt x="54" y="20"/>
                  </a:moveTo>
                  <a:cubicBezTo>
                    <a:pt x="51" y="30"/>
                    <a:pt x="43" y="52"/>
                    <a:pt x="39" y="62"/>
                  </a:cubicBezTo>
                  <a:cubicBezTo>
                    <a:pt x="39" y="62"/>
                    <a:pt x="40" y="63"/>
                    <a:pt x="40" y="63"/>
                  </a:cubicBezTo>
                  <a:cubicBezTo>
                    <a:pt x="42" y="63"/>
                    <a:pt x="48" y="63"/>
                    <a:pt x="56" y="63"/>
                  </a:cubicBezTo>
                  <a:cubicBezTo>
                    <a:pt x="60" y="63"/>
                    <a:pt x="66" y="63"/>
                    <a:pt x="68" y="63"/>
                  </a:cubicBezTo>
                  <a:cubicBezTo>
                    <a:pt x="69" y="63"/>
                    <a:pt x="69" y="62"/>
                    <a:pt x="69" y="61"/>
                  </a:cubicBezTo>
                  <a:cubicBezTo>
                    <a:pt x="65" y="50"/>
                    <a:pt x="58" y="28"/>
                    <a:pt x="55" y="20"/>
                  </a:cubicBezTo>
                  <a:cubicBezTo>
                    <a:pt x="55" y="20"/>
                    <a:pt x="54" y="20"/>
                    <a:pt x="54" y="20"/>
                  </a:cubicBezTo>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19" name="Freeform 13">
              <a:extLst>
                <a:ext uri="{FF2B5EF4-FFF2-40B4-BE49-F238E27FC236}">
                  <a16:creationId xmlns:a16="http://schemas.microsoft.com/office/drawing/2014/main" id="{64B3F84F-EBD0-EA13-59DC-2C83321B37CE}"/>
                </a:ext>
              </a:extLst>
            </p:cNvPr>
            <p:cNvSpPr>
              <a:spLocks/>
            </p:cNvSpPr>
            <p:nvPr userDrawn="1"/>
          </p:nvSpPr>
          <p:spPr bwMode="auto">
            <a:xfrm>
              <a:off x="1312863" y="4930775"/>
              <a:ext cx="595313" cy="884238"/>
            </a:xfrm>
            <a:custGeom>
              <a:avLst/>
              <a:gdLst>
                <a:gd name="T0" fmla="*/ 49 w 54"/>
                <a:gd name="T1" fmla="*/ 22 h 80"/>
                <a:gd name="T2" fmla="*/ 44 w 54"/>
                <a:gd name="T3" fmla="*/ 22 h 80"/>
                <a:gd name="T4" fmla="*/ 37 w 54"/>
                <a:gd name="T5" fmla="*/ 8 h 80"/>
                <a:gd name="T6" fmla="*/ 28 w 54"/>
                <a:gd name="T7" fmla="*/ 6 h 80"/>
                <a:gd name="T8" fmla="*/ 16 w 54"/>
                <a:gd name="T9" fmla="*/ 17 h 80"/>
                <a:gd name="T10" fmla="*/ 34 w 54"/>
                <a:gd name="T11" fmla="*/ 34 h 80"/>
                <a:gd name="T12" fmla="*/ 54 w 54"/>
                <a:gd name="T13" fmla="*/ 57 h 80"/>
                <a:gd name="T14" fmla="*/ 24 w 54"/>
                <a:gd name="T15" fmla="*/ 80 h 80"/>
                <a:gd name="T16" fmla="*/ 4 w 54"/>
                <a:gd name="T17" fmla="*/ 77 h 80"/>
                <a:gd name="T18" fmla="*/ 0 w 54"/>
                <a:gd name="T19" fmla="*/ 56 h 80"/>
                <a:gd name="T20" fmla="*/ 6 w 54"/>
                <a:gd name="T21" fmla="*/ 54 h 80"/>
                <a:gd name="T22" fmla="*/ 17 w 54"/>
                <a:gd name="T23" fmla="*/ 72 h 80"/>
                <a:gd name="T24" fmla="*/ 27 w 54"/>
                <a:gd name="T25" fmla="*/ 74 h 80"/>
                <a:gd name="T26" fmla="*/ 40 w 54"/>
                <a:gd name="T27" fmla="*/ 63 h 80"/>
                <a:gd name="T28" fmla="*/ 24 w 54"/>
                <a:gd name="T29" fmla="*/ 47 h 80"/>
                <a:gd name="T30" fmla="*/ 3 w 54"/>
                <a:gd name="T31" fmla="*/ 22 h 80"/>
                <a:gd name="T32" fmla="*/ 31 w 54"/>
                <a:gd name="T33" fmla="*/ 0 h 80"/>
                <a:gd name="T34" fmla="*/ 44 w 54"/>
                <a:gd name="T35" fmla="*/ 1 h 80"/>
                <a:gd name="T36" fmla="*/ 51 w 54"/>
                <a:gd name="T37" fmla="*/ 2 h 80"/>
                <a:gd name="T38" fmla="*/ 49 w 54"/>
                <a:gd name="T39" fmla="*/ 22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54" h="80">
                  <a:moveTo>
                    <a:pt x="49" y="22"/>
                  </a:moveTo>
                  <a:cubicBezTo>
                    <a:pt x="48" y="23"/>
                    <a:pt x="45" y="23"/>
                    <a:pt x="44" y="22"/>
                  </a:cubicBezTo>
                  <a:cubicBezTo>
                    <a:pt x="43" y="14"/>
                    <a:pt x="41" y="10"/>
                    <a:pt x="37" y="8"/>
                  </a:cubicBezTo>
                  <a:cubicBezTo>
                    <a:pt x="35" y="6"/>
                    <a:pt x="32" y="6"/>
                    <a:pt x="28" y="6"/>
                  </a:cubicBezTo>
                  <a:cubicBezTo>
                    <a:pt x="21" y="6"/>
                    <a:pt x="16" y="10"/>
                    <a:pt x="16" y="17"/>
                  </a:cubicBezTo>
                  <a:cubicBezTo>
                    <a:pt x="16" y="23"/>
                    <a:pt x="19" y="27"/>
                    <a:pt x="34" y="34"/>
                  </a:cubicBezTo>
                  <a:cubicBezTo>
                    <a:pt x="50" y="41"/>
                    <a:pt x="54" y="48"/>
                    <a:pt x="54" y="57"/>
                  </a:cubicBezTo>
                  <a:cubicBezTo>
                    <a:pt x="54" y="71"/>
                    <a:pt x="41" y="80"/>
                    <a:pt x="24" y="80"/>
                  </a:cubicBezTo>
                  <a:cubicBezTo>
                    <a:pt x="17" y="80"/>
                    <a:pt x="8" y="79"/>
                    <a:pt x="4" y="77"/>
                  </a:cubicBezTo>
                  <a:cubicBezTo>
                    <a:pt x="2" y="72"/>
                    <a:pt x="0" y="60"/>
                    <a:pt x="0" y="56"/>
                  </a:cubicBezTo>
                  <a:cubicBezTo>
                    <a:pt x="1" y="55"/>
                    <a:pt x="5" y="54"/>
                    <a:pt x="6" y="54"/>
                  </a:cubicBezTo>
                  <a:cubicBezTo>
                    <a:pt x="9" y="64"/>
                    <a:pt x="12" y="69"/>
                    <a:pt x="17" y="72"/>
                  </a:cubicBezTo>
                  <a:cubicBezTo>
                    <a:pt x="20" y="73"/>
                    <a:pt x="24" y="74"/>
                    <a:pt x="27" y="74"/>
                  </a:cubicBezTo>
                  <a:cubicBezTo>
                    <a:pt x="35" y="74"/>
                    <a:pt x="40" y="70"/>
                    <a:pt x="40" y="63"/>
                  </a:cubicBezTo>
                  <a:cubicBezTo>
                    <a:pt x="40" y="57"/>
                    <a:pt x="36" y="53"/>
                    <a:pt x="24" y="47"/>
                  </a:cubicBezTo>
                  <a:cubicBezTo>
                    <a:pt x="9" y="39"/>
                    <a:pt x="3" y="33"/>
                    <a:pt x="3" y="22"/>
                  </a:cubicBezTo>
                  <a:cubicBezTo>
                    <a:pt x="3" y="11"/>
                    <a:pt x="12" y="0"/>
                    <a:pt x="31" y="0"/>
                  </a:cubicBezTo>
                  <a:cubicBezTo>
                    <a:pt x="36" y="0"/>
                    <a:pt x="40" y="0"/>
                    <a:pt x="44" y="1"/>
                  </a:cubicBezTo>
                  <a:cubicBezTo>
                    <a:pt x="47" y="2"/>
                    <a:pt x="50" y="2"/>
                    <a:pt x="51" y="2"/>
                  </a:cubicBezTo>
                  <a:cubicBezTo>
                    <a:pt x="50" y="8"/>
                    <a:pt x="50" y="14"/>
                    <a:pt x="49" y="22"/>
                  </a:cubicBezTo>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20" name="Freeform 14">
              <a:extLst>
                <a:ext uri="{FF2B5EF4-FFF2-40B4-BE49-F238E27FC236}">
                  <a16:creationId xmlns:a16="http://schemas.microsoft.com/office/drawing/2014/main" id="{EABE1DA9-9916-7D39-BB1F-5D59DE9413B8}"/>
                </a:ext>
              </a:extLst>
            </p:cNvPr>
            <p:cNvSpPr>
              <a:spLocks/>
            </p:cNvSpPr>
            <p:nvPr userDrawn="1"/>
          </p:nvSpPr>
          <p:spPr bwMode="auto">
            <a:xfrm>
              <a:off x="1997075" y="4930775"/>
              <a:ext cx="595313" cy="884238"/>
            </a:xfrm>
            <a:custGeom>
              <a:avLst/>
              <a:gdLst>
                <a:gd name="T0" fmla="*/ 49 w 54"/>
                <a:gd name="T1" fmla="*/ 22 h 80"/>
                <a:gd name="T2" fmla="*/ 44 w 54"/>
                <a:gd name="T3" fmla="*/ 22 h 80"/>
                <a:gd name="T4" fmla="*/ 37 w 54"/>
                <a:gd name="T5" fmla="*/ 8 h 80"/>
                <a:gd name="T6" fmla="*/ 28 w 54"/>
                <a:gd name="T7" fmla="*/ 6 h 80"/>
                <a:gd name="T8" fmla="*/ 16 w 54"/>
                <a:gd name="T9" fmla="*/ 17 h 80"/>
                <a:gd name="T10" fmla="*/ 34 w 54"/>
                <a:gd name="T11" fmla="*/ 34 h 80"/>
                <a:gd name="T12" fmla="*/ 54 w 54"/>
                <a:gd name="T13" fmla="*/ 57 h 80"/>
                <a:gd name="T14" fmla="*/ 24 w 54"/>
                <a:gd name="T15" fmla="*/ 80 h 80"/>
                <a:gd name="T16" fmla="*/ 4 w 54"/>
                <a:gd name="T17" fmla="*/ 77 h 80"/>
                <a:gd name="T18" fmla="*/ 0 w 54"/>
                <a:gd name="T19" fmla="*/ 56 h 80"/>
                <a:gd name="T20" fmla="*/ 6 w 54"/>
                <a:gd name="T21" fmla="*/ 54 h 80"/>
                <a:gd name="T22" fmla="*/ 17 w 54"/>
                <a:gd name="T23" fmla="*/ 72 h 80"/>
                <a:gd name="T24" fmla="*/ 27 w 54"/>
                <a:gd name="T25" fmla="*/ 74 h 80"/>
                <a:gd name="T26" fmla="*/ 40 w 54"/>
                <a:gd name="T27" fmla="*/ 63 h 80"/>
                <a:gd name="T28" fmla="*/ 24 w 54"/>
                <a:gd name="T29" fmla="*/ 47 h 80"/>
                <a:gd name="T30" fmla="*/ 3 w 54"/>
                <a:gd name="T31" fmla="*/ 22 h 80"/>
                <a:gd name="T32" fmla="*/ 31 w 54"/>
                <a:gd name="T33" fmla="*/ 0 h 80"/>
                <a:gd name="T34" fmla="*/ 44 w 54"/>
                <a:gd name="T35" fmla="*/ 1 h 80"/>
                <a:gd name="T36" fmla="*/ 51 w 54"/>
                <a:gd name="T37" fmla="*/ 2 h 80"/>
                <a:gd name="T38" fmla="*/ 49 w 54"/>
                <a:gd name="T39" fmla="*/ 22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54" h="80">
                  <a:moveTo>
                    <a:pt x="49" y="22"/>
                  </a:moveTo>
                  <a:cubicBezTo>
                    <a:pt x="49" y="23"/>
                    <a:pt x="45" y="23"/>
                    <a:pt x="44" y="22"/>
                  </a:cubicBezTo>
                  <a:cubicBezTo>
                    <a:pt x="43" y="14"/>
                    <a:pt x="41" y="10"/>
                    <a:pt x="37" y="8"/>
                  </a:cubicBezTo>
                  <a:cubicBezTo>
                    <a:pt x="35" y="6"/>
                    <a:pt x="32" y="6"/>
                    <a:pt x="28" y="6"/>
                  </a:cubicBezTo>
                  <a:cubicBezTo>
                    <a:pt x="21" y="6"/>
                    <a:pt x="16" y="10"/>
                    <a:pt x="16" y="17"/>
                  </a:cubicBezTo>
                  <a:cubicBezTo>
                    <a:pt x="16" y="23"/>
                    <a:pt x="19" y="27"/>
                    <a:pt x="34" y="34"/>
                  </a:cubicBezTo>
                  <a:cubicBezTo>
                    <a:pt x="50" y="41"/>
                    <a:pt x="54" y="48"/>
                    <a:pt x="54" y="57"/>
                  </a:cubicBezTo>
                  <a:cubicBezTo>
                    <a:pt x="54" y="71"/>
                    <a:pt x="41" y="80"/>
                    <a:pt x="24" y="80"/>
                  </a:cubicBezTo>
                  <a:cubicBezTo>
                    <a:pt x="17" y="80"/>
                    <a:pt x="8" y="79"/>
                    <a:pt x="4" y="77"/>
                  </a:cubicBezTo>
                  <a:cubicBezTo>
                    <a:pt x="2" y="72"/>
                    <a:pt x="1" y="60"/>
                    <a:pt x="0" y="56"/>
                  </a:cubicBezTo>
                  <a:cubicBezTo>
                    <a:pt x="1" y="55"/>
                    <a:pt x="5" y="54"/>
                    <a:pt x="6" y="54"/>
                  </a:cubicBezTo>
                  <a:cubicBezTo>
                    <a:pt x="9" y="64"/>
                    <a:pt x="12" y="69"/>
                    <a:pt x="17" y="72"/>
                  </a:cubicBezTo>
                  <a:cubicBezTo>
                    <a:pt x="20" y="73"/>
                    <a:pt x="24" y="74"/>
                    <a:pt x="27" y="74"/>
                  </a:cubicBezTo>
                  <a:cubicBezTo>
                    <a:pt x="35" y="74"/>
                    <a:pt x="40" y="70"/>
                    <a:pt x="40" y="63"/>
                  </a:cubicBezTo>
                  <a:cubicBezTo>
                    <a:pt x="40" y="57"/>
                    <a:pt x="36" y="53"/>
                    <a:pt x="24" y="47"/>
                  </a:cubicBezTo>
                  <a:cubicBezTo>
                    <a:pt x="9" y="39"/>
                    <a:pt x="3" y="33"/>
                    <a:pt x="3" y="22"/>
                  </a:cubicBezTo>
                  <a:cubicBezTo>
                    <a:pt x="3" y="11"/>
                    <a:pt x="12" y="0"/>
                    <a:pt x="31" y="0"/>
                  </a:cubicBezTo>
                  <a:cubicBezTo>
                    <a:pt x="36" y="0"/>
                    <a:pt x="40" y="0"/>
                    <a:pt x="44" y="1"/>
                  </a:cubicBezTo>
                  <a:cubicBezTo>
                    <a:pt x="47" y="2"/>
                    <a:pt x="50" y="2"/>
                    <a:pt x="51" y="2"/>
                  </a:cubicBezTo>
                  <a:cubicBezTo>
                    <a:pt x="50" y="8"/>
                    <a:pt x="50" y="14"/>
                    <a:pt x="49" y="22"/>
                  </a:cubicBezTo>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21" name="Freeform 15">
              <a:extLst>
                <a:ext uri="{FF2B5EF4-FFF2-40B4-BE49-F238E27FC236}">
                  <a16:creationId xmlns:a16="http://schemas.microsoft.com/office/drawing/2014/main" id="{CAF5305C-D7E9-3103-4D3C-E8424D1CF09B}"/>
                </a:ext>
              </a:extLst>
            </p:cNvPr>
            <p:cNvSpPr>
              <a:spLocks/>
            </p:cNvSpPr>
            <p:nvPr userDrawn="1"/>
          </p:nvSpPr>
          <p:spPr bwMode="auto">
            <a:xfrm>
              <a:off x="2670175" y="4941888"/>
              <a:ext cx="904875" cy="884238"/>
            </a:xfrm>
            <a:custGeom>
              <a:avLst/>
              <a:gdLst>
                <a:gd name="T0" fmla="*/ 82 w 82"/>
                <a:gd name="T1" fmla="*/ 67 h 80"/>
                <a:gd name="T2" fmla="*/ 81 w 82"/>
                <a:gd name="T3" fmla="*/ 72 h 80"/>
                <a:gd name="T4" fmla="*/ 60 w 82"/>
                <a:gd name="T5" fmla="*/ 80 h 80"/>
                <a:gd name="T6" fmla="*/ 59 w 82"/>
                <a:gd name="T7" fmla="*/ 79 h 80"/>
                <a:gd name="T8" fmla="*/ 59 w 82"/>
                <a:gd name="T9" fmla="*/ 68 h 80"/>
                <a:gd name="T10" fmla="*/ 57 w 82"/>
                <a:gd name="T11" fmla="*/ 67 h 80"/>
                <a:gd name="T12" fmla="*/ 32 w 82"/>
                <a:gd name="T13" fmla="*/ 79 h 80"/>
                <a:gd name="T14" fmla="*/ 9 w 82"/>
                <a:gd name="T15" fmla="*/ 54 h 80"/>
                <a:gd name="T16" fmla="*/ 9 w 82"/>
                <a:gd name="T17" fmla="*/ 16 h 80"/>
                <a:gd name="T18" fmla="*/ 6 w 82"/>
                <a:gd name="T19" fmla="*/ 10 h 80"/>
                <a:gd name="T20" fmla="*/ 0 w 82"/>
                <a:gd name="T21" fmla="*/ 8 h 80"/>
                <a:gd name="T22" fmla="*/ 1 w 82"/>
                <a:gd name="T23" fmla="*/ 3 h 80"/>
                <a:gd name="T24" fmla="*/ 25 w 82"/>
                <a:gd name="T25" fmla="*/ 0 h 80"/>
                <a:gd name="T26" fmla="*/ 24 w 82"/>
                <a:gd name="T27" fmla="*/ 37 h 80"/>
                <a:gd name="T28" fmla="*/ 25 w 82"/>
                <a:gd name="T29" fmla="*/ 57 h 80"/>
                <a:gd name="T30" fmla="*/ 41 w 82"/>
                <a:gd name="T31" fmla="*/ 68 h 80"/>
                <a:gd name="T32" fmla="*/ 56 w 82"/>
                <a:gd name="T33" fmla="*/ 62 h 80"/>
                <a:gd name="T34" fmla="*/ 59 w 82"/>
                <a:gd name="T35" fmla="*/ 57 h 80"/>
                <a:gd name="T36" fmla="*/ 59 w 82"/>
                <a:gd name="T37" fmla="*/ 16 h 80"/>
                <a:gd name="T38" fmla="*/ 55 w 82"/>
                <a:gd name="T39" fmla="*/ 10 h 80"/>
                <a:gd name="T40" fmla="*/ 46 w 82"/>
                <a:gd name="T41" fmla="*/ 8 h 80"/>
                <a:gd name="T42" fmla="*/ 47 w 82"/>
                <a:gd name="T43" fmla="*/ 3 h 80"/>
                <a:gd name="T44" fmla="*/ 74 w 82"/>
                <a:gd name="T45" fmla="*/ 0 h 80"/>
                <a:gd name="T46" fmla="*/ 73 w 82"/>
                <a:gd name="T47" fmla="*/ 17 h 80"/>
                <a:gd name="T48" fmla="*/ 73 w 82"/>
                <a:gd name="T49" fmla="*/ 60 h 80"/>
                <a:gd name="T50" fmla="*/ 78 w 82"/>
                <a:gd name="T51" fmla="*/ 67 h 80"/>
                <a:gd name="T52" fmla="*/ 82 w 82"/>
                <a:gd name="T53" fmla="*/ 67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82" h="80">
                  <a:moveTo>
                    <a:pt x="82" y="67"/>
                  </a:moveTo>
                  <a:cubicBezTo>
                    <a:pt x="82" y="68"/>
                    <a:pt x="82" y="72"/>
                    <a:pt x="81" y="72"/>
                  </a:cubicBezTo>
                  <a:cubicBezTo>
                    <a:pt x="74" y="75"/>
                    <a:pt x="64" y="79"/>
                    <a:pt x="60" y="80"/>
                  </a:cubicBezTo>
                  <a:cubicBezTo>
                    <a:pt x="60" y="80"/>
                    <a:pt x="59" y="79"/>
                    <a:pt x="59" y="79"/>
                  </a:cubicBezTo>
                  <a:cubicBezTo>
                    <a:pt x="59" y="76"/>
                    <a:pt x="59" y="71"/>
                    <a:pt x="59" y="68"/>
                  </a:cubicBezTo>
                  <a:cubicBezTo>
                    <a:pt x="59" y="67"/>
                    <a:pt x="58" y="67"/>
                    <a:pt x="57" y="67"/>
                  </a:cubicBezTo>
                  <a:cubicBezTo>
                    <a:pt x="46" y="77"/>
                    <a:pt x="38" y="79"/>
                    <a:pt x="32" y="79"/>
                  </a:cubicBezTo>
                  <a:cubicBezTo>
                    <a:pt x="13" y="79"/>
                    <a:pt x="10" y="66"/>
                    <a:pt x="9" y="54"/>
                  </a:cubicBezTo>
                  <a:cubicBezTo>
                    <a:pt x="9" y="44"/>
                    <a:pt x="10" y="24"/>
                    <a:pt x="9" y="16"/>
                  </a:cubicBezTo>
                  <a:cubicBezTo>
                    <a:pt x="9" y="13"/>
                    <a:pt x="9" y="11"/>
                    <a:pt x="6" y="10"/>
                  </a:cubicBezTo>
                  <a:cubicBezTo>
                    <a:pt x="5" y="9"/>
                    <a:pt x="4" y="9"/>
                    <a:pt x="0" y="8"/>
                  </a:cubicBezTo>
                  <a:cubicBezTo>
                    <a:pt x="0" y="7"/>
                    <a:pt x="0" y="3"/>
                    <a:pt x="1" y="3"/>
                  </a:cubicBezTo>
                  <a:cubicBezTo>
                    <a:pt x="9" y="3"/>
                    <a:pt x="20" y="1"/>
                    <a:pt x="25" y="0"/>
                  </a:cubicBezTo>
                  <a:cubicBezTo>
                    <a:pt x="25" y="5"/>
                    <a:pt x="24" y="15"/>
                    <a:pt x="24" y="37"/>
                  </a:cubicBezTo>
                  <a:cubicBezTo>
                    <a:pt x="24" y="47"/>
                    <a:pt x="24" y="54"/>
                    <a:pt x="25" y="57"/>
                  </a:cubicBezTo>
                  <a:cubicBezTo>
                    <a:pt x="27" y="63"/>
                    <a:pt x="31" y="68"/>
                    <a:pt x="41" y="68"/>
                  </a:cubicBezTo>
                  <a:cubicBezTo>
                    <a:pt x="46" y="68"/>
                    <a:pt x="52" y="66"/>
                    <a:pt x="56" y="62"/>
                  </a:cubicBezTo>
                  <a:cubicBezTo>
                    <a:pt x="58" y="61"/>
                    <a:pt x="58" y="59"/>
                    <a:pt x="59" y="57"/>
                  </a:cubicBezTo>
                  <a:cubicBezTo>
                    <a:pt x="59" y="55"/>
                    <a:pt x="59" y="39"/>
                    <a:pt x="59" y="16"/>
                  </a:cubicBezTo>
                  <a:cubicBezTo>
                    <a:pt x="58" y="13"/>
                    <a:pt x="58" y="11"/>
                    <a:pt x="55" y="10"/>
                  </a:cubicBezTo>
                  <a:cubicBezTo>
                    <a:pt x="52" y="9"/>
                    <a:pt x="51" y="9"/>
                    <a:pt x="46" y="8"/>
                  </a:cubicBezTo>
                  <a:cubicBezTo>
                    <a:pt x="46" y="7"/>
                    <a:pt x="46" y="3"/>
                    <a:pt x="47" y="3"/>
                  </a:cubicBezTo>
                  <a:cubicBezTo>
                    <a:pt x="57" y="3"/>
                    <a:pt x="70" y="1"/>
                    <a:pt x="74" y="0"/>
                  </a:cubicBezTo>
                  <a:cubicBezTo>
                    <a:pt x="74" y="4"/>
                    <a:pt x="74" y="10"/>
                    <a:pt x="73" y="17"/>
                  </a:cubicBezTo>
                  <a:cubicBezTo>
                    <a:pt x="73" y="60"/>
                    <a:pt x="73" y="60"/>
                    <a:pt x="73" y="60"/>
                  </a:cubicBezTo>
                  <a:cubicBezTo>
                    <a:pt x="73" y="65"/>
                    <a:pt x="74" y="67"/>
                    <a:pt x="78" y="67"/>
                  </a:cubicBezTo>
                  <a:lnTo>
                    <a:pt x="82" y="67"/>
                  </a:lnTo>
                  <a:close/>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22" name="Freeform 16">
              <a:extLst>
                <a:ext uri="{FF2B5EF4-FFF2-40B4-BE49-F238E27FC236}">
                  <a16:creationId xmlns:a16="http://schemas.microsoft.com/office/drawing/2014/main" id="{19FC0849-403C-4F5E-D789-825D85786C46}"/>
                </a:ext>
              </a:extLst>
            </p:cNvPr>
            <p:cNvSpPr>
              <a:spLocks/>
            </p:cNvSpPr>
            <p:nvPr userDrawn="1"/>
          </p:nvSpPr>
          <p:spPr bwMode="auto">
            <a:xfrm>
              <a:off x="3651250" y="4930775"/>
              <a:ext cx="641350" cy="873125"/>
            </a:xfrm>
            <a:custGeom>
              <a:avLst/>
              <a:gdLst>
                <a:gd name="T0" fmla="*/ 58 w 58"/>
                <a:gd name="T1" fmla="*/ 4 h 79"/>
                <a:gd name="T2" fmla="*/ 58 w 58"/>
                <a:gd name="T3" fmla="*/ 7 h 79"/>
                <a:gd name="T4" fmla="*/ 52 w 58"/>
                <a:gd name="T5" fmla="*/ 19 h 79"/>
                <a:gd name="T6" fmla="*/ 50 w 58"/>
                <a:gd name="T7" fmla="*/ 20 h 79"/>
                <a:gd name="T8" fmla="*/ 38 w 58"/>
                <a:gd name="T9" fmla="*/ 14 h 79"/>
                <a:gd name="T10" fmla="*/ 28 w 58"/>
                <a:gd name="T11" fmla="*/ 22 h 79"/>
                <a:gd name="T12" fmla="*/ 26 w 58"/>
                <a:gd name="T13" fmla="*/ 29 h 79"/>
                <a:gd name="T14" fmla="*/ 27 w 58"/>
                <a:gd name="T15" fmla="*/ 65 h 79"/>
                <a:gd name="T16" fmla="*/ 31 w 58"/>
                <a:gd name="T17" fmla="*/ 71 h 79"/>
                <a:gd name="T18" fmla="*/ 40 w 58"/>
                <a:gd name="T19" fmla="*/ 73 h 79"/>
                <a:gd name="T20" fmla="*/ 40 w 58"/>
                <a:gd name="T21" fmla="*/ 79 h 79"/>
                <a:gd name="T22" fmla="*/ 19 w 58"/>
                <a:gd name="T23" fmla="*/ 78 h 79"/>
                <a:gd name="T24" fmla="*/ 0 w 58"/>
                <a:gd name="T25" fmla="*/ 79 h 79"/>
                <a:gd name="T26" fmla="*/ 0 w 58"/>
                <a:gd name="T27" fmla="*/ 73 h 79"/>
                <a:gd name="T28" fmla="*/ 8 w 58"/>
                <a:gd name="T29" fmla="*/ 72 h 79"/>
                <a:gd name="T30" fmla="*/ 11 w 58"/>
                <a:gd name="T31" fmla="*/ 66 h 79"/>
                <a:gd name="T32" fmla="*/ 12 w 58"/>
                <a:gd name="T33" fmla="*/ 34 h 79"/>
                <a:gd name="T34" fmla="*/ 12 w 58"/>
                <a:gd name="T35" fmla="*/ 19 h 79"/>
                <a:gd name="T36" fmla="*/ 1 w 58"/>
                <a:gd name="T37" fmla="*/ 11 h 79"/>
                <a:gd name="T38" fmla="*/ 2 w 58"/>
                <a:gd name="T39" fmla="*/ 7 h 79"/>
                <a:gd name="T40" fmla="*/ 25 w 58"/>
                <a:gd name="T41" fmla="*/ 0 h 79"/>
                <a:gd name="T42" fmla="*/ 26 w 58"/>
                <a:gd name="T43" fmla="*/ 0 h 79"/>
                <a:gd name="T44" fmla="*/ 26 w 58"/>
                <a:gd name="T45" fmla="*/ 15 h 79"/>
                <a:gd name="T46" fmla="*/ 27 w 58"/>
                <a:gd name="T47" fmla="*/ 16 h 79"/>
                <a:gd name="T48" fmla="*/ 39 w 58"/>
                <a:gd name="T49" fmla="*/ 3 h 79"/>
                <a:gd name="T50" fmla="*/ 49 w 58"/>
                <a:gd name="T51" fmla="*/ 0 h 79"/>
                <a:gd name="T52" fmla="*/ 58 w 58"/>
                <a:gd name="T53" fmla="*/ 4 h 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58" h="79">
                  <a:moveTo>
                    <a:pt x="58" y="4"/>
                  </a:moveTo>
                  <a:cubicBezTo>
                    <a:pt x="58" y="5"/>
                    <a:pt x="58" y="6"/>
                    <a:pt x="58" y="7"/>
                  </a:cubicBezTo>
                  <a:cubicBezTo>
                    <a:pt x="57" y="9"/>
                    <a:pt x="54" y="17"/>
                    <a:pt x="52" y="19"/>
                  </a:cubicBezTo>
                  <a:cubicBezTo>
                    <a:pt x="52" y="19"/>
                    <a:pt x="51" y="20"/>
                    <a:pt x="50" y="20"/>
                  </a:cubicBezTo>
                  <a:cubicBezTo>
                    <a:pt x="47" y="17"/>
                    <a:pt x="42" y="14"/>
                    <a:pt x="38" y="14"/>
                  </a:cubicBezTo>
                  <a:cubicBezTo>
                    <a:pt x="34" y="14"/>
                    <a:pt x="30" y="18"/>
                    <a:pt x="28" y="22"/>
                  </a:cubicBezTo>
                  <a:cubicBezTo>
                    <a:pt x="27" y="23"/>
                    <a:pt x="26" y="26"/>
                    <a:pt x="26" y="29"/>
                  </a:cubicBezTo>
                  <a:cubicBezTo>
                    <a:pt x="26" y="42"/>
                    <a:pt x="26" y="61"/>
                    <a:pt x="27" y="65"/>
                  </a:cubicBezTo>
                  <a:cubicBezTo>
                    <a:pt x="27" y="68"/>
                    <a:pt x="28" y="70"/>
                    <a:pt x="31" y="71"/>
                  </a:cubicBezTo>
                  <a:cubicBezTo>
                    <a:pt x="34" y="72"/>
                    <a:pt x="36" y="73"/>
                    <a:pt x="40" y="73"/>
                  </a:cubicBezTo>
                  <a:cubicBezTo>
                    <a:pt x="41" y="74"/>
                    <a:pt x="41" y="78"/>
                    <a:pt x="40" y="79"/>
                  </a:cubicBezTo>
                  <a:cubicBezTo>
                    <a:pt x="37" y="79"/>
                    <a:pt x="27" y="78"/>
                    <a:pt x="19" y="78"/>
                  </a:cubicBezTo>
                  <a:cubicBezTo>
                    <a:pt x="14" y="78"/>
                    <a:pt x="4" y="79"/>
                    <a:pt x="0" y="79"/>
                  </a:cubicBezTo>
                  <a:cubicBezTo>
                    <a:pt x="0" y="78"/>
                    <a:pt x="0" y="74"/>
                    <a:pt x="0" y="73"/>
                  </a:cubicBezTo>
                  <a:cubicBezTo>
                    <a:pt x="3" y="73"/>
                    <a:pt x="6" y="72"/>
                    <a:pt x="8" y="72"/>
                  </a:cubicBezTo>
                  <a:cubicBezTo>
                    <a:pt x="10" y="71"/>
                    <a:pt x="11" y="70"/>
                    <a:pt x="11" y="66"/>
                  </a:cubicBezTo>
                  <a:cubicBezTo>
                    <a:pt x="12" y="63"/>
                    <a:pt x="12" y="47"/>
                    <a:pt x="12" y="34"/>
                  </a:cubicBezTo>
                  <a:cubicBezTo>
                    <a:pt x="12" y="27"/>
                    <a:pt x="12" y="21"/>
                    <a:pt x="12" y="19"/>
                  </a:cubicBezTo>
                  <a:cubicBezTo>
                    <a:pt x="11" y="16"/>
                    <a:pt x="10" y="14"/>
                    <a:pt x="1" y="11"/>
                  </a:cubicBezTo>
                  <a:cubicBezTo>
                    <a:pt x="1" y="10"/>
                    <a:pt x="1" y="7"/>
                    <a:pt x="2" y="7"/>
                  </a:cubicBezTo>
                  <a:cubicBezTo>
                    <a:pt x="9" y="6"/>
                    <a:pt x="20" y="3"/>
                    <a:pt x="25" y="0"/>
                  </a:cubicBezTo>
                  <a:cubicBezTo>
                    <a:pt x="26" y="0"/>
                    <a:pt x="26" y="0"/>
                    <a:pt x="26" y="0"/>
                  </a:cubicBezTo>
                  <a:cubicBezTo>
                    <a:pt x="26" y="3"/>
                    <a:pt x="26" y="12"/>
                    <a:pt x="26" y="15"/>
                  </a:cubicBezTo>
                  <a:cubicBezTo>
                    <a:pt x="26" y="16"/>
                    <a:pt x="27" y="16"/>
                    <a:pt x="27" y="16"/>
                  </a:cubicBezTo>
                  <a:cubicBezTo>
                    <a:pt x="31" y="11"/>
                    <a:pt x="35" y="7"/>
                    <a:pt x="39" y="3"/>
                  </a:cubicBezTo>
                  <a:cubicBezTo>
                    <a:pt x="42" y="1"/>
                    <a:pt x="45" y="0"/>
                    <a:pt x="49" y="0"/>
                  </a:cubicBezTo>
                  <a:cubicBezTo>
                    <a:pt x="52" y="0"/>
                    <a:pt x="56" y="1"/>
                    <a:pt x="58" y="4"/>
                  </a:cubicBezTo>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23" name="Freeform 17">
              <a:extLst>
                <a:ext uri="{FF2B5EF4-FFF2-40B4-BE49-F238E27FC236}">
                  <a16:creationId xmlns:a16="http://schemas.microsoft.com/office/drawing/2014/main" id="{10EDC3FA-BFE2-E4F7-F350-1699D8CD30A2}"/>
                </a:ext>
              </a:extLst>
            </p:cNvPr>
            <p:cNvSpPr>
              <a:spLocks/>
            </p:cNvSpPr>
            <p:nvPr userDrawn="1"/>
          </p:nvSpPr>
          <p:spPr bwMode="auto">
            <a:xfrm>
              <a:off x="6069013" y="4489450"/>
              <a:ext cx="1014413" cy="1314450"/>
            </a:xfrm>
            <a:custGeom>
              <a:avLst/>
              <a:gdLst>
                <a:gd name="T0" fmla="*/ 41 w 92"/>
                <a:gd name="T1" fmla="*/ 66 h 119"/>
                <a:gd name="T2" fmla="*/ 42 w 92"/>
                <a:gd name="T3" fmla="*/ 64 h 119"/>
                <a:gd name="T4" fmla="*/ 50 w 92"/>
                <a:gd name="T5" fmla="*/ 65 h 119"/>
                <a:gd name="T6" fmla="*/ 63 w 92"/>
                <a:gd name="T7" fmla="*/ 62 h 119"/>
                <a:gd name="T8" fmla="*/ 75 w 92"/>
                <a:gd name="T9" fmla="*/ 37 h 119"/>
                <a:gd name="T10" fmla="*/ 44 w 92"/>
                <a:gd name="T11" fmla="*/ 7 h 119"/>
                <a:gd name="T12" fmla="*/ 36 w 92"/>
                <a:gd name="T13" fmla="*/ 7 h 119"/>
                <a:gd name="T14" fmla="*/ 34 w 92"/>
                <a:gd name="T15" fmla="*/ 10 h 119"/>
                <a:gd name="T16" fmla="*/ 34 w 92"/>
                <a:gd name="T17" fmla="*/ 56 h 119"/>
                <a:gd name="T18" fmla="*/ 34 w 92"/>
                <a:gd name="T19" fmla="*/ 102 h 119"/>
                <a:gd name="T20" fmla="*/ 41 w 92"/>
                <a:gd name="T21" fmla="*/ 111 h 119"/>
                <a:gd name="T22" fmla="*/ 49 w 92"/>
                <a:gd name="T23" fmla="*/ 113 h 119"/>
                <a:gd name="T24" fmla="*/ 49 w 92"/>
                <a:gd name="T25" fmla="*/ 119 h 119"/>
                <a:gd name="T26" fmla="*/ 26 w 92"/>
                <a:gd name="T27" fmla="*/ 118 h 119"/>
                <a:gd name="T28" fmla="*/ 4 w 92"/>
                <a:gd name="T29" fmla="*/ 119 h 119"/>
                <a:gd name="T30" fmla="*/ 4 w 92"/>
                <a:gd name="T31" fmla="*/ 113 h 119"/>
                <a:gd name="T32" fmla="*/ 11 w 92"/>
                <a:gd name="T33" fmla="*/ 112 h 119"/>
                <a:gd name="T34" fmla="*/ 17 w 92"/>
                <a:gd name="T35" fmla="*/ 101 h 119"/>
                <a:gd name="T36" fmla="*/ 18 w 92"/>
                <a:gd name="T37" fmla="*/ 58 h 119"/>
                <a:gd name="T38" fmla="*/ 17 w 92"/>
                <a:gd name="T39" fmla="*/ 17 h 119"/>
                <a:gd name="T40" fmla="*/ 10 w 92"/>
                <a:gd name="T41" fmla="*/ 7 h 119"/>
                <a:gd name="T42" fmla="*/ 1 w 92"/>
                <a:gd name="T43" fmla="*/ 5 h 119"/>
                <a:gd name="T44" fmla="*/ 1 w 92"/>
                <a:gd name="T45" fmla="*/ 0 h 119"/>
                <a:gd name="T46" fmla="*/ 24 w 92"/>
                <a:gd name="T47" fmla="*/ 0 h 119"/>
                <a:gd name="T48" fmla="*/ 55 w 92"/>
                <a:gd name="T49" fmla="*/ 0 h 119"/>
                <a:gd name="T50" fmla="*/ 81 w 92"/>
                <a:gd name="T51" fmla="*/ 7 h 119"/>
                <a:gd name="T52" fmla="*/ 92 w 92"/>
                <a:gd name="T53" fmla="*/ 33 h 119"/>
                <a:gd name="T54" fmla="*/ 72 w 92"/>
                <a:gd name="T55" fmla="*/ 66 h 119"/>
                <a:gd name="T56" fmla="*/ 52 w 92"/>
                <a:gd name="T57" fmla="*/ 71 h 119"/>
                <a:gd name="T58" fmla="*/ 44 w 92"/>
                <a:gd name="T59" fmla="*/ 70 h 119"/>
                <a:gd name="T60" fmla="*/ 41 w 92"/>
                <a:gd name="T61" fmla="*/ 66 h 1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92" h="119">
                  <a:moveTo>
                    <a:pt x="41" y="66"/>
                  </a:moveTo>
                  <a:cubicBezTo>
                    <a:pt x="41" y="65"/>
                    <a:pt x="42" y="64"/>
                    <a:pt x="42" y="64"/>
                  </a:cubicBezTo>
                  <a:cubicBezTo>
                    <a:pt x="44" y="64"/>
                    <a:pt x="47" y="65"/>
                    <a:pt x="50" y="65"/>
                  </a:cubicBezTo>
                  <a:cubicBezTo>
                    <a:pt x="55" y="65"/>
                    <a:pt x="59" y="64"/>
                    <a:pt x="63" y="62"/>
                  </a:cubicBezTo>
                  <a:cubicBezTo>
                    <a:pt x="72" y="57"/>
                    <a:pt x="75" y="48"/>
                    <a:pt x="75" y="37"/>
                  </a:cubicBezTo>
                  <a:cubicBezTo>
                    <a:pt x="75" y="19"/>
                    <a:pt x="66" y="7"/>
                    <a:pt x="44" y="7"/>
                  </a:cubicBezTo>
                  <a:cubicBezTo>
                    <a:pt x="42" y="7"/>
                    <a:pt x="37" y="7"/>
                    <a:pt x="36" y="7"/>
                  </a:cubicBezTo>
                  <a:cubicBezTo>
                    <a:pt x="35" y="8"/>
                    <a:pt x="35" y="9"/>
                    <a:pt x="34" y="10"/>
                  </a:cubicBezTo>
                  <a:cubicBezTo>
                    <a:pt x="34" y="15"/>
                    <a:pt x="34" y="25"/>
                    <a:pt x="34" y="56"/>
                  </a:cubicBezTo>
                  <a:cubicBezTo>
                    <a:pt x="34" y="77"/>
                    <a:pt x="34" y="92"/>
                    <a:pt x="34" y="102"/>
                  </a:cubicBezTo>
                  <a:cubicBezTo>
                    <a:pt x="35" y="109"/>
                    <a:pt x="36" y="110"/>
                    <a:pt x="41" y="111"/>
                  </a:cubicBezTo>
                  <a:cubicBezTo>
                    <a:pt x="44" y="112"/>
                    <a:pt x="44" y="113"/>
                    <a:pt x="49" y="113"/>
                  </a:cubicBezTo>
                  <a:cubicBezTo>
                    <a:pt x="50" y="114"/>
                    <a:pt x="49" y="118"/>
                    <a:pt x="49" y="119"/>
                  </a:cubicBezTo>
                  <a:cubicBezTo>
                    <a:pt x="43" y="119"/>
                    <a:pt x="34" y="118"/>
                    <a:pt x="26" y="118"/>
                  </a:cubicBezTo>
                  <a:cubicBezTo>
                    <a:pt x="17" y="118"/>
                    <a:pt x="8" y="119"/>
                    <a:pt x="4" y="119"/>
                  </a:cubicBezTo>
                  <a:cubicBezTo>
                    <a:pt x="3" y="118"/>
                    <a:pt x="3" y="114"/>
                    <a:pt x="4" y="113"/>
                  </a:cubicBezTo>
                  <a:cubicBezTo>
                    <a:pt x="8" y="113"/>
                    <a:pt x="9" y="112"/>
                    <a:pt x="11" y="112"/>
                  </a:cubicBezTo>
                  <a:cubicBezTo>
                    <a:pt x="16" y="111"/>
                    <a:pt x="17" y="108"/>
                    <a:pt x="17" y="101"/>
                  </a:cubicBezTo>
                  <a:cubicBezTo>
                    <a:pt x="17" y="94"/>
                    <a:pt x="18" y="79"/>
                    <a:pt x="18" y="58"/>
                  </a:cubicBezTo>
                  <a:cubicBezTo>
                    <a:pt x="18" y="36"/>
                    <a:pt x="18" y="23"/>
                    <a:pt x="17" y="17"/>
                  </a:cubicBezTo>
                  <a:cubicBezTo>
                    <a:pt x="17" y="10"/>
                    <a:pt x="16" y="8"/>
                    <a:pt x="10" y="7"/>
                  </a:cubicBezTo>
                  <a:cubicBezTo>
                    <a:pt x="8" y="6"/>
                    <a:pt x="5" y="6"/>
                    <a:pt x="1" y="5"/>
                  </a:cubicBezTo>
                  <a:cubicBezTo>
                    <a:pt x="0" y="4"/>
                    <a:pt x="1" y="0"/>
                    <a:pt x="1" y="0"/>
                  </a:cubicBezTo>
                  <a:cubicBezTo>
                    <a:pt x="5" y="0"/>
                    <a:pt x="15" y="0"/>
                    <a:pt x="24" y="0"/>
                  </a:cubicBezTo>
                  <a:cubicBezTo>
                    <a:pt x="36" y="0"/>
                    <a:pt x="44" y="0"/>
                    <a:pt x="55" y="0"/>
                  </a:cubicBezTo>
                  <a:cubicBezTo>
                    <a:pt x="62" y="0"/>
                    <a:pt x="73" y="1"/>
                    <a:pt x="81" y="7"/>
                  </a:cubicBezTo>
                  <a:cubicBezTo>
                    <a:pt x="87" y="12"/>
                    <a:pt x="92" y="20"/>
                    <a:pt x="92" y="33"/>
                  </a:cubicBezTo>
                  <a:cubicBezTo>
                    <a:pt x="92" y="51"/>
                    <a:pt x="82" y="62"/>
                    <a:pt x="72" y="66"/>
                  </a:cubicBezTo>
                  <a:cubicBezTo>
                    <a:pt x="65" y="70"/>
                    <a:pt x="59" y="71"/>
                    <a:pt x="52" y="71"/>
                  </a:cubicBezTo>
                  <a:cubicBezTo>
                    <a:pt x="49" y="71"/>
                    <a:pt x="46" y="71"/>
                    <a:pt x="44" y="70"/>
                  </a:cubicBezTo>
                  <a:cubicBezTo>
                    <a:pt x="43" y="70"/>
                    <a:pt x="41" y="67"/>
                    <a:pt x="41" y="66"/>
                  </a:cubicBezTo>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24" name="Freeform 18">
              <a:extLst>
                <a:ext uri="{FF2B5EF4-FFF2-40B4-BE49-F238E27FC236}">
                  <a16:creationId xmlns:a16="http://schemas.microsoft.com/office/drawing/2014/main" id="{61C5FE90-4C1F-94C6-BB73-FE8744CAC0FE}"/>
                </a:ext>
              </a:extLst>
            </p:cNvPr>
            <p:cNvSpPr>
              <a:spLocks noEditPoints="1"/>
            </p:cNvSpPr>
            <p:nvPr userDrawn="1"/>
          </p:nvSpPr>
          <p:spPr bwMode="auto">
            <a:xfrm>
              <a:off x="7083425" y="4930775"/>
              <a:ext cx="706438" cy="884238"/>
            </a:xfrm>
            <a:custGeom>
              <a:avLst/>
              <a:gdLst>
                <a:gd name="T0" fmla="*/ 52 w 64"/>
                <a:gd name="T1" fmla="*/ 80 h 80"/>
                <a:gd name="T2" fmla="*/ 43 w 64"/>
                <a:gd name="T3" fmla="*/ 75 h 80"/>
                <a:gd name="T4" fmla="*/ 41 w 64"/>
                <a:gd name="T5" fmla="*/ 71 h 80"/>
                <a:gd name="T6" fmla="*/ 40 w 64"/>
                <a:gd name="T7" fmla="*/ 71 h 80"/>
                <a:gd name="T8" fmla="*/ 17 w 64"/>
                <a:gd name="T9" fmla="*/ 80 h 80"/>
                <a:gd name="T10" fmla="*/ 7 w 64"/>
                <a:gd name="T11" fmla="*/ 76 h 80"/>
                <a:gd name="T12" fmla="*/ 0 w 64"/>
                <a:gd name="T13" fmla="*/ 59 h 80"/>
                <a:gd name="T14" fmla="*/ 4 w 64"/>
                <a:gd name="T15" fmla="*/ 48 h 80"/>
                <a:gd name="T16" fmla="*/ 40 w 64"/>
                <a:gd name="T17" fmla="*/ 35 h 80"/>
                <a:gd name="T18" fmla="*/ 41 w 64"/>
                <a:gd name="T19" fmla="*/ 34 h 80"/>
                <a:gd name="T20" fmla="*/ 41 w 64"/>
                <a:gd name="T21" fmla="*/ 28 h 80"/>
                <a:gd name="T22" fmla="*/ 39 w 64"/>
                <a:gd name="T23" fmla="*/ 17 h 80"/>
                <a:gd name="T24" fmla="*/ 24 w 64"/>
                <a:gd name="T25" fmla="*/ 10 h 80"/>
                <a:gd name="T26" fmla="*/ 16 w 64"/>
                <a:gd name="T27" fmla="*/ 12 h 80"/>
                <a:gd name="T28" fmla="*/ 8 w 64"/>
                <a:gd name="T29" fmla="*/ 26 h 80"/>
                <a:gd name="T30" fmla="*/ 3 w 64"/>
                <a:gd name="T31" fmla="*/ 22 h 80"/>
                <a:gd name="T32" fmla="*/ 7 w 64"/>
                <a:gd name="T33" fmla="*/ 10 h 80"/>
                <a:gd name="T34" fmla="*/ 32 w 64"/>
                <a:gd name="T35" fmla="*/ 0 h 80"/>
                <a:gd name="T36" fmla="*/ 51 w 64"/>
                <a:gd name="T37" fmla="*/ 10 h 80"/>
                <a:gd name="T38" fmla="*/ 56 w 64"/>
                <a:gd name="T39" fmla="*/ 29 h 80"/>
                <a:gd name="T40" fmla="*/ 55 w 64"/>
                <a:gd name="T41" fmla="*/ 61 h 80"/>
                <a:gd name="T42" fmla="*/ 59 w 64"/>
                <a:gd name="T43" fmla="*/ 69 h 80"/>
                <a:gd name="T44" fmla="*/ 64 w 64"/>
                <a:gd name="T45" fmla="*/ 68 h 80"/>
                <a:gd name="T46" fmla="*/ 63 w 64"/>
                <a:gd name="T47" fmla="*/ 74 h 80"/>
                <a:gd name="T48" fmla="*/ 52 w 64"/>
                <a:gd name="T49" fmla="*/ 80 h 80"/>
                <a:gd name="T50" fmla="*/ 40 w 64"/>
                <a:gd name="T51" fmla="*/ 41 h 80"/>
                <a:gd name="T52" fmla="*/ 17 w 64"/>
                <a:gd name="T53" fmla="*/ 50 h 80"/>
                <a:gd name="T54" fmla="*/ 16 w 64"/>
                <a:gd name="T55" fmla="*/ 56 h 80"/>
                <a:gd name="T56" fmla="*/ 29 w 64"/>
                <a:gd name="T57" fmla="*/ 69 h 80"/>
                <a:gd name="T58" fmla="*/ 39 w 64"/>
                <a:gd name="T59" fmla="*/ 66 h 80"/>
                <a:gd name="T60" fmla="*/ 41 w 64"/>
                <a:gd name="T61" fmla="*/ 62 h 80"/>
                <a:gd name="T62" fmla="*/ 41 w 64"/>
                <a:gd name="T63" fmla="*/ 42 h 80"/>
                <a:gd name="T64" fmla="*/ 40 w 64"/>
                <a:gd name="T65" fmla="*/ 41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64" h="80">
                  <a:moveTo>
                    <a:pt x="52" y="80"/>
                  </a:moveTo>
                  <a:cubicBezTo>
                    <a:pt x="47" y="80"/>
                    <a:pt x="44" y="78"/>
                    <a:pt x="43" y="75"/>
                  </a:cubicBezTo>
                  <a:cubicBezTo>
                    <a:pt x="42" y="74"/>
                    <a:pt x="41" y="72"/>
                    <a:pt x="41" y="71"/>
                  </a:cubicBezTo>
                  <a:cubicBezTo>
                    <a:pt x="41" y="71"/>
                    <a:pt x="40" y="70"/>
                    <a:pt x="40" y="71"/>
                  </a:cubicBezTo>
                  <a:cubicBezTo>
                    <a:pt x="31" y="77"/>
                    <a:pt x="22" y="80"/>
                    <a:pt x="17" y="80"/>
                  </a:cubicBezTo>
                  <a:cubicBezTo>
                    <a:pt x="14" y="80"/>
                    <a:pt x="10" y="79"/>
                    <a:pt x="7" y="76"/>
                  </a:cubicBezTo>
                  <a:cubicBezTo>
                    <a:pt x="3" y="71"/>
                    <a:pt x="0" y="66"/>
                    <a:pt x="0" y="59"/>
                  </a:cubicBezTo>
                  <a:cubicBezTo>
                    <a:pt x="0" y="55"/>
                    <a:pt x="3" y="49"/>
                    <a:pt x="4" y="48"/>
                  </a:cubicBezTo>
                  <a:cubicBezTo>
                    <a:pt x="10" y="44"/>
                    <a:pt x="33" y="39"/>
                    <a:pt x="40" y="35"/>
                  </a:cubicBezTo>
                  <a:cubicBezTo>
                    <a:pt x="40" y="35"/>
                    <a:pt x="41" y="34"/>
                    <a:pt x="41" y="34"/>
                  </a:cubicBezTo>
                  <a:cubicBezTo>
                    <a:pt x="42" y="32"/>
                    <a:pt x="41" y="30"/>
                    <a:pt x="41" y="28"/>
                  </a:cubicBezTo>
                  <a:cubicBezTo>
                    <a:pt x="41" y="25"/>
                    <a:pt x="41" y="20"/>
                    <a:pt x="39" y="17"/>
                  </a:cubicBezTo>
                  <a:cubicBezTo>
                    <a:pt x="35" y="12"/>
                    <a:pt x="30" y="10"/>
                    <a:pt x="24" y="10"/>
                  </a:cubicBezTo>
                  <a:cubicBezTo>
                    <a:pt x="20" y="10"/>
                    <a:pt x="17" y="11"/>
                    <a:pt x="16" y="12"/>
                  </a:cubicBezTo>
                  <a:cubicBezTo>
                    <a:pt x="14" y="13"/>
                    <a:pt x="11" y="19"/>
                    <a:pt x="8" y="26"/>
                  </a:cubicBezTo>
                  <a:cubicBezTo>
                    <a:pt x="8" y="26"/>
                    <a:pt x="3" y="23"/>
                    <a:pt x="3" y="22"/>
                  </a:cubicBezTo>
                  <a:cubicBezTo>
                    <a:pt x="3" y="19"/>
                    <a:pt x="6" y="12"/>
                    <a:pt x="7" y="10"/>
                  </a:cubicBezTo>
                  <a:cubicBezTo>
                    <a:pt x="15" y="5"/>
                    <a:pt x="27" y="0"/>
                    <a:pt x="32" y="0"/>
                  </a:cubicBezTo>
                  <a:cubicBezTo>
                    <a:pt x="41" y="0"/>
                    <a:pt x="47" y="4"/>
                    <a:pt x="51" y="10"/>
                  </a:cubicBezTo>
                  <a:cubicBezTo>
                    <a:pt x="54" y="15"/>
                    <a:pt x="56" y="22"/>
                    <a:pt x="56" y="29"/>
                  </a:cubicBezTo>
                  <a:cubicBezTo>
                    <a:pt x="56" y="39"/>
                    <a:pt x="55" y="54"/>
                    <a:pt x="55" y="61"/>
                  </a:cubicBezTo>
                  <a:cubicBezTo>
                    <a:pt x="55" y="65"/>
                    <a:pt x="55" y="69"/>
                    <a:pt x="59" y="69"/>
                  </a:cubicBezTo>
                  <a:cubicBezTo>
                    <a:pt x="61" y="69"/>
                    <a:pt x="61" y="69"/>
                    <a:pt x="64" y="68"/>
                  </a:cubicBezTo>
                  <a:cubicBezTo>
                    <a:pt x="64" y="69"/>
                    <a:pt x="64" y="73"/>
                    <a:pt x="63" y="74"/>
                  </a:cubicBezTo>
                  <a:cubicBezTo>
                    <a:pt x="63" y="74"/>
                    <a:pt x="59" y="80"/>
                    <a:pt x="52" y="80"/>
                  </a:cubicBezTo>
                  <a:moveTo>
                    <a:pt x="40" y="41"/>
                  </a:moveTo>
                  <a:cubicBezTo>
                    <a:pt x="33" y="44"/>
                    <a:pt x="21" y="48"/>
                    <a:pt x="17" y="50"/>
                  </a:cubicBezTo>
                  <a:cubicBezTo>
                    <a:pt x="17" y="50"/>
                    <a:pt x="16" y="54"/>
                    <a:pt x="16" y="56"/>
                  </a:cubicBezTo>
                  <a:cubicBezTo>
                    <a:pt x="16" y="64"/>
                    <a:pt x="21" y="69"/>
                    <a:pt x="29" y="69"/>
                  </a:cubicBezTo>
                  <a:cubicBezTo>
                    <a:pt x="31" y="69"/>
                    <a:pt x="36" y="68"/>
                    <a:pt x="39" y="66"/>
                  </a:cubicBezTo>
                  <a:cubicBezTo>
                    <a:pt x="40" y="65"/>
                    <a:pt x="41" y="64"/>
                    <a:pt x="41" y="62"/>
                  </a:cubicBezTo>
                  <a:cubicBezTo>
                    <a:pt x="41" y="58"/>
                    <a:pt x="41" y="45"/>
                    <a:pt x="41" y="42"/>
                  </a:cubicBezTo>
                  <a:cubicBezTo>
                    <a:pt x="41" y="42"/>
                    <a:pt x="41" y="41"/>
                    <a:pt x="40" y="41"/>
                  </a:cubicBezTo>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25" name="Freeform 19">
              <a:extLst>
                <a:ext uri="{FF2B5EF4-FFF2-40B4-BE49-F238E27FC236}">
                  <a16:creationId xmlns:a16="http://schemas.microsoft.com/office/drawing/2014/main" id="{F833B674-734F-458E-0A21-CFEC26098938}"/>
                </a:ext>
              </a:extLst>
            </p:cNvPr>
            <p:cNvSpPr>
              <a:spLocks/>
            </p:cNvSpPr>
            <p:nvPr userDrawn="1"/>
          </p:nvSpPr>
          <p:spPr bwMode="auto">
            <a:xfrm>
              <a:off x="7854950" y="4930775"/>
              <a:ext cx="641350" cy="873125"/>
            </a:xfrm>
            <a:custGeom>
              <a:avLst/>
              <a:gdLst>
                <a:gd name="T0" fmla="*/ 58 w 58"/>
                <a:gd name="T1" fmla="*/ 4 h 79"/>
                <a:gd name="T2" fmla="*/ 58 w 58"/>
                <a:gd name="T3" fmla="*/ 7 h 79"/>
                <a:gd name="T4" fmla="*/ 52 w 58"/>
                <a:gd name="T5" fmla="*/ 19 h 79"/>
                <a:gd name="T6" fmla="*/ 50 w 58"/>
                <a:gd name="T7" fmla="*/ 20 h 79"/>
                <a:gd name="T8" fmla="*/ 38 w 58"/>
                <a:gd name="T9" fmla="*/ 14 h 79"/>
                <a:gd name="T10" fmla="*/ 28 w 58"/>
                <a:gd name="T11" fmla="*/ 22 h 79"/>
                <a:gd name="T12" fmla="*/ 26 w 58"/>
                <a:gd name="T13" fmla="*/ 29 h 79"/>
                <a:gd name="T14" fmla="*/ 27 w 58"/>
                <a:gd name="T15" fmla="*/ 65 h 79"/>
                <a:gd name="T16" fmla="*/ 31 w 58"/>
                <a:gd name="T17" fmla="*/ 71 h 79"/>
                <a:gd name="T18" fmla="*/ 40 w 58"/>
                <a:gd name="T19" fmla="*/ 73 h 79"/>
                <a:gd name="T20" fmla="*/ 39 w 58"/>
                <a:gd name="T21" fmla="*/ 79 h 79"/>
                <a:gd name="T22" fmla="*/ 19 w 58"/>
                <a:gd name="T23" fmla="*/ 78 h 79"/>
                <a:gd name="T24" fmla="*/ 0 w 58"/>
                <a:gd name="T25" fmla="*/ 79 h 79"/>
                <a:gd name="T26" fmla="*/ 0 w 58"/>
                <a:gd name="T27" fmla="*/ 73 h 79"/>
                <a:gd name="T28" fmla="*/ 8 w 58"/>
                <a:gd name="T29" fmla="*/ 72 h 79"/>
                <a:gd name="T30" fmla="*/ 11 w 58"/>
                <a:gd name="T31" fmla="*/ 66 h 79"/>
                <a:gd name="T32" fmla="*/ 12 w 58"/>
                <a:gd name="T33" fmla="*/ 34 h 79"/>
                <a:gd name="T34" fmla="*/ 12 w 58"/>
                <a:gd name="T35" fmla="*/ 19 h 79"/>
                <a:gd name="T36" fmla="*/ 1 w 58"/>
                <a:gd name="T37" fmla="*/ 11 h 79"/>
                <a:gd name="T38" fmla="*/ 2 w 58"/>
                <a:gd name="T39" fmla="*/ 7 h 79"/>
                <a:gd name="T40" fmla="*/ 25 w 58"/>
                <a:gd name="T41" fmla="*/ 0 h 79"/>
                <a:gd name="T42" fmla="*/ 26 w 58"/>
                <a:gd name="T43" fmla="*/ 0 h 79"/>
                <a:gd name="T44" fmla="*/ 26 w 58"/>
                <a:gd name="T45" fmla="*/ 15 h 79"/>
                <a:gd name="T46" fmla="*/ 27 w 58"/>
                <a:gd name="T47" fmla="*/ 16 h 79"/>
                <a:gd name="T48" fmla="*/ 39 w 58"/>
                <a:gd name="T49" fmla="*/ 3 h 79"/>
                <a:gd name="T50" fmla="*/ 49 w 58"/>
                <a:gd name="T51" fmla="*/ 0 h 79"/>
                <a:gd name="T52" fmla="*/ 58 w 58"/>
                <a:gd name="T53" fmla="*/ 4 h 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58" h="79">
                  <a:moveTo>
                    <a:pt x="58" y="4"/>
                  </a:moveTo>
                  <a:cubicBezTo>
                    <a:pt x="58" y="5"/>
                    <a:pt x="58" y="6"/>
                    <a:pt x="58" y="7"/>
                  </a:cubicBezTo>
                  <a:cubicBezTo>
                    <a:pt x="57" y="9"/>
                    <a:pt x="54" y="17"/>
                    <a:pt x="52" y="19"/>
                  </a:cubicBezTo>
                  <a:cubicBezTo>
                    <a:pt x="52" y="19"/>
                    <a:pt x="50" y="20"/>
                    <a:pt x="50" y="20"/>
                  </a:cubicBezTo>
                  <a:cubicBezTo>
                    <a:pt x="47" y="17"/>
                    <a:pt x="42" y="14"/>
                    <a:pt x="38" y="14"/>
                  </a:cubicBezTo>
                  <a:cubicBezTo>
                    <a:pt x="34" y="14"/>
                    <a:pt x="30" y="18"/>
                    <a:pt x="28" y="22"/>
                  </a:cubicBezTo>
                  <a:cubicBezTo>
                    <a:pt x="27" y="23"/>
                    <a:pt x="26" y="26"/>
                    <a:pt x="26" y="29"/>
                  </a:cubicBezTo>
                  <a:cubicBezTo>
                    <a:pt x="26" y="42"/>
                    <a:pt x="26" y="61"/>
                    <a:pt x="27" y="65"/>
                  </a:cubicBezTo>
                  <a:cubicBezTo>
                    <a:pt x="27" y="68"/>
                    <a:pt x="28" y="70"/>
                    <a:pt x="31" y="71"/>
                  </a:cubicBezTo>
                  <a:cubicBezTo>
                    <a:pt x="34" y="72"/>
                    <a:pt x="36" y="73"/>
                    <a:pt x="40" y="73"/>
                  </a:cubicBezTo>
                  <a:cubicBezTo>
                    <a:pt x="41" y="74"/>
                    <a:pt x="40" y="78"/>
                    <a:pt x="39" y="79"/>
                  </a:cubicBezTo>
                  <a:cubicBezTo>
                    <a:pt x="37" y="79"/>
                    <a:pt x="27" y="78"/>
                    <a:pt x="19" y="78"/>
                  </a:cubicBezTo>
                  <a:cubicBezTo>
                    <a:pt x="13" y="78"/>
                    <a:pt x="4" y="79"/>
                    <a:pt x="0" y="79"/>
                  </a:cubicBezTo>
                  <a:cubicBezTo>
                    <a:pt x="0" y="78"/>
                    <a:pt x="0" y="74"/>
                    <a:pt x="0" y="73"/>
                  </a:cubicBezTo>
                  <a:cubicBezTo>
                    <a:pt x="3" y="73"/>
                    <a:pt x="6" y="72"/>
                    <a:pt x="8" y="72"/>
                  </a:cubicBezTo>
                  <a:cubicBezTo>
                    <a:pt x="10" y="71"/>
                    <a:pt x="11" y="70"/>
                    <a:pt x="11" y="66"/>
                  </a:cubicBezTo>
                  <a:cubicBezTo>
                    <a:pt x="12" y="63"/>
                    <a:pt x="12" y="47"/>
                    <a:pt x="12" y="34"/>
                  </a:cubicBezTo>
                  <a:cubicBezTo>
                    <a:pt x="12" y="27"/>
                    <a:pt x="12" y="21"/>
                    <a:pt x="12" y="19"/>
                  </a:cubicBezTo>
                  <a:cubicBezTo>
                    <a:pt x="11" y="16"/>
                    <a:pt x="10" y="14"/>
                    <a:pt x="1" y="11"/>
                  </a:cubicBezTo>
                  <a:cubicBezTo>
                    <a:pt x="1" y="10"/>
                    <a:pt x="1" y="7"/>
                    <a:pt x="2" y="7"/>
                  </a:cubicBezTo>
                  <a:cubicBezTo>
                    <a:pt x="9" y="6"/>
                    <a:pt x="20" y="3"/>
                    <a:pt x="25" y="0"/>
                  </a:cubicBezTo>
                  <a:cubicBezTo>
                    <a:pt x="26" y="0"/>
                    <a:pt x="26" y="0"/>
                    <a:pt x="26" y="0"/>
                  </a:cubicBezTo>
                  <a:cubicBezTo>
                    <a:pt x="26" y="3"/>
                    <a:pt x="26" y="12"/>
                    <a:pt x="26" y="15"/>
                  </a:cubicBezTo>
                  <a:cubicBezTo>
                    <a:pt x="26" y="16"/>
                    <a:pt x="27" y="16"/>
                    <a:pt x="27" y="16"/>
                  </a:cubicBezTo>
                  <a:cubicBezTo>
                    <a:pt x="31" y="11"/>
                    <a:pt x="35" y="7"/>
                    <a:pt x="39" y="3"/>
                  </a:cubicBezTo>
                  <a:cubicBezTo>
                    <a:pt x="42" y="1"/>
                    <a:pt x="45" y="0"/>
                    <a:pt x="49" y="0"/>
                  </a:cubicBezTo>
                  <a:cubicBezTo>
                    <a:pt x="52" y="0"/>
                    <a:pt x="56" y="1"/>
                    <a:pt x="58" y="4"/>
                  </a:cubicBezTo>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26" name="Freeform 20">
              <a:extLst>
                <a:ext uri="{FF2B5EF4-FFF2-40B4-BE49-F238E27FC236}">
                  <a16:creationId xmlns:a16="http://schemas.microsoft.com/office/drawing/2014/main" id="{9F50AFF2-9BAD-FA4D-254B-8E31D6D69CA5}"/>
                </a:ext>
              </a:extLst>
            </p:cNvPr>
            <p:cNvSpPr>
              <a:spLocks/>
            </p:cNvSpPr>
            <p:nvPr userDrawn="1"/>
          </p:nvSpPr>
          <p:spPr bwMode="auto">
            <a:xfrm>
              <a:off x="8572500" y="4665663"/>
              <a:ext cx="530225" cy="1149350"/>
            </a:xfrm>
            <a:custGeom>
              <a:avLst/>
              <a:gdLst>
                <a:gd name="T0" fmla="*/ 24 w 48"/>
                <a:gd name="T1" fmla="*/ 36 h 104"/>
                <a:gd name="T2" fmla="*/ 24 w 48"/>
                <a:gd name="T3" fmla="*/ 37 h 104"/>
                <a:gd name="T4" fmla="*/ 24 w 48"/>
                <a:gd name="T5" fmla="*/ 72 h 104"/>
                <a:gd name="T6" fmla="*/ 25 w 48"/>
                <a:gd name="T7" fmla="*/ 86 h 104"/>
                <a:gd name="T8" fmla="*/ 36 w 48"/>
                <a:gd name="T9" fmla="*/ 93 h 104"/>
                <a:gd name="T10" fmla="*/ 48 w 48"/>
                <a:gd name="T11" fmla="*/ 90 h 104"/>
                <a:gd name="T12" fmla="*/ 47 w 48"/>
                <a:gd name="T13" fmla="*/ 96 h 104"/>
                <a:gd name="T14" fmla="*/ 28 w 48"/>
                <a:gd name="T15" fmla="*/ 104 h 104"/>
                <a:gd name="T16" fmla="*/ 12 w 48"/>
                <a:gd name="T17" fmla="*/ 95 h 104"/>
                <a:gd name="T18" fmla="*/ 9 w 48"/>
                <a:gd name="T19" fmla="*/ 73 h 104"/>
                <a:gd name="T20" fmla="*/ 9 w 48"/>
                <a:gd name="T21" fmla="*/ 38 h 104"/>
                <a:gd name="T22" fmla="*/ 8 w 48"/>
                <a:gd name="T23" fmla="*/ 36 h 104"/>
                <a:gd name="T24" fmla="*/ 0 w 48"/>
                <a:gd name="T25" fmla="*/ 35 h 104"/>
                <a:gd name="T26" fmla="*/ 2 w 48"/>
                <a:gd name="T27" fmla="*/ 29 h 104"/>
                <a:gd name="T28" fmla="*/ 8 w 48"/>
                <a:gd name="T29" fmla="*/ 27 h 104"/>
                <a:gd name="T30" fmla="*/ 9 w 48"/>
                <a:gd name="T31" fmla="*/ 25 h 104"/>
                <a:gd name="T32" fmla="*/ 9 w 48"/>
                <a:gd name="T33" fmla="*/ 9 h 104"/>
                <a:gd name="T34" fmla="*/ 21 w 48"/>
                <a:gd name="T35" fmla="*/ 0 h 104"/>
                <a:gd name="T36" fmla="*/ 25 w 48"/>
                <a:gd name="T37" fmla="*/ 0 h 104"/>
                <a:gd name="T38" fmla="*/ 24 w 48"/>
                <a:gd name="T39" fmla="*/ 25 h 104"/>
                <a:gd name="T40" fmla="*/ 25 w 48"/>
                <a:gd name="T41" fmla="*/ 27 h 104"/>
                <a:gd name="T42" fmla="*/ 48 w 48"/>
                <a:gd name="T43" fmla="*/ 26 h 104"/>
                <a:gd name="T44" fmla="*/ 46 w 48"/>
                <a:gd name="T45" fmla="*/ 36 h 104"/>
                <a:gd name="T46" fmla="*/ 24 w 48"/>
                <a:gd name="T47" fmla="*/ 36 h 1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48" h="104">
                  <a:moveTo>
                    <a:pt x="24" y="36"/>
                  </a:moveTo>
                  <a:cubicBezTo>
                    <a:pt x="24" y="36"/>
                    <a:pt x="24" y="37"/>
                    <a:pt x="24" y="37"/>
                  </a:cubicBezTo>
                  <a:cubicBezTo>
                    <a:pt x="23" y="46"/>
                    <a:pt x="23" y="63"/>
                    <a:pt x="24" y="72"/>
                  </a:cubicBezTo>
                  <a:cubicBezTo>
                    <a:pt x="24" y="80"/>
                    <a:pt x="24" y="83"/>
                    <a:pt x="25" y="86"/>
                  </a:cubicBezTo>
                  <a:cubicBezTo>
                    <a:pt x="26" y="91"/>
                    <a:pt x="31" y="93"/>
                    <a:pt x="36" y="93"/>
                  </a:cubicBezTo>
                  <a:cubicBezTo>
                    <a:pt x="41" y="93"/>
                    <a:pt x="44" y="92"/>
                    <a:pt x="48" y="90"/>
                  </a:cubicBezTo>
                  <a:cubicBezTo>
                    <a:pt x="48" y="91"/>
                    <a:pt x="48" y="95"/>
                    <a:pt x="47" y="96"/>
                  </a:cubicBezTo>
                  <a:cubicBezTo>
                    <a:pt x="43" y="102"/>
                    <a:pt x="34" y="104"/>
                    <a:pt x="28" y="104"/>
                  </a:cubicBezTo>
                  <a:cubicBezTo>
                    <a:pt x="21" y="104"/>
                    <a:pt x="15" y="101"/>
                    <a:pt x="12" y="95"/>
                  </a:cubicBezTo>
                  <a:cubicBezTo>
                    <a:pt x="9" y="91"/>
                    <a:pt x="9" y="86"/>
                    <a:pt x="9" y="73"/>
                  </a:cubicBezTo>
                  <a:cubicBezTo>
                    <a:pt x="9" y="63"/>
                    <a:pt x="9" y="45"/>
                    <a:pt x="9" y="38"/>
                  </a:cubicBezTo>
                  <a:cubicBezTo>
                    <a:pt x="9" y="37"/>
                    <a:pt x="9" y="36"/>
                    <a:pt x="8" y="36"/>
                  </a:cubicBezTo>
                  <a:cubicBezTo>
                    <a:pt x="0" y="35"/>
                    <a:pt x="0" y="35"/>
                    <a:pt x="0" y="35"/>
                  </a:cubicBezTo>
                  <a:cubicBezTo>
                    <a:pt x="0" y="34"/>
                    <a:pt x="1" y="29"/>
                    <a:pt x="2" y="29"/>
                  </a:cubicBezTo>
                  <a:cubicBezTo>
                    <a:pt x="5" y="28"/>
                    <a:pt x="7" y="27"/>
                    <a:pt x="8" y="27"/>
                  </a:cubicBezTo>
                  <a:cubicBezTo>
                    <a:pt x="8" y="27"/>
                    <a:pt x="9" y="26"/>
                    <a:pt x="9" y="25"/>
                  </a:cubicBezTo>
                  <a:cubicBezTo>
                    <a:pt x="9" y="9"/>
                    <a:pt x="9" y="9"/>
                    <a:pt x="9" y="9"/>
                  </a:cubicBezTo>
                  <a:cubicBezTo>
                    <a:pt x="12" y="8"/>
                    <a:pt x="19" y="3"/>
                    <a:pt x="21" y="0"/>
                  </a:cubicBezTo>
                  <a:cubicBezTo>
                    <a:pt x="22" y="0"/>
                    <a:pt x="24" y="0"/>
                    <a:pt x="25" y="0"/>
                  </a:cubicBezTo>
                  <a:cubicBezTo>
                    <a:pt x="24" y="3"/>
                    <a:pt x="24" y="12"/>
                    <a:pt x="24" y="25"/>
                  </a:cubicBezTo>
                  <a:cubicBezTo>
                    <a:pt x="24" y="26"/>
                    <a:pt x="24" y="27"/>
                    <a:pt x="25" y="27"/>
                  </a:cubicBezTo>
                  <a:cubicBezTo>
                    <a:pt x="34" y="27"/>
                    <a:pt x="45" y="26"/>
                    <a:pt x="48" y="26"/>
                  </a:cubicBezTo>
                  <a:cubicBezTo>
                    <a:pt x="47" y="28"/>
                    <a:pt x="46" y="33"/>
                    <a:pt x="46" y="36"/>
                  </a:cubicBezTo>
                  <a:cubicBezTo>
                    <a:pt x="41" y="36"/>
                    <a:pt x="32" y="36"/>
                    <a:pt x="24" y="36"/>
                  </a:cubicBezTo>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27" name="Freeform 21">
              <a:extLst>
                <a:ext uri="{FF2B5EF4-FFF2-40B4-BE49-F238E27FC236}">
                  <a16:creationId xmlns:a16="http://schemas.microsoft.com/office/drawing/2014/main" id="{6967E3D4-C08D-7067-C0A5-E8C06BB7CBCE}"/>
                </a:ext>
              </a:extLst>
            </p:cNvPr>
            <p:cNvSpPr>
              <a:spLocks/>
            </p:cNvSpPr>
            <p:nvPr userDrawn="1"/>
          </p:nvSpPr>
          <p:spPr bwMode="auto">
            <a:xfrm>
              <a:off x="9169400" y="4930775"/>
              <a:ext cx="992188" cy="873125"/>
            </a:xfrm>
            <a:custGeom>
              <a:avLst/>
              <a:gdLst>
                <a:gd name="T0" fmla="*/ 8 w 90"/>
                <a:gd name="T1" fmla="*/ 72 h 79"/>
                <a:gd name="T2" fmla="*/ 12 w 90"/>
                <a:gd name="T3" fmla="*/ 65 h 79"/>
                <a:gd name="T4" fmla="*/ 12 w 90"/>
                <a:gd name="T5" fmla="*/ 34 h 79"/>
                <a:gd name="T6" fmla="*/ 12 w 90"/>
                <a:gd name="T7" fmla="*/ 18 h 79"/>
                <a:gd name="T8" fmla="*/ 2 w 90"/>
                <a:gd name="T9" fmla="*/ 11 h 79"/>
                <a:gd name="T10" fmla="*/ 3 w 90"/>
                <a:gd name="T11" fmla="*/ 7 h 79"/>
                <a:gd name="T12" fmla="*/ 26 w 90"/>
                <a:gd name="T13" fmla="*/ 0 h 79"/>
                <a:gd name="T14" fmla="*/ 27 w 90"/>
                <a:gd name="T15" fmla="*/ 1 h 79"/>
                <a:gd name="T16" fmla="*/ 27 w 90"/>
                <a:gd name="T17" fmla="*/ 12 h 79"/>
                <a:gd name="T18" fmla="*/ 28 w 90"/>
                <a:gd name="T19" fmla="*/ 12 h 79"/>
                <a:gd name="T20" fmla="*/ 54 w 90"/>
                <a:gd name="T21" fmla="*/ 0 h 79"/>
                <a:gd name="T22" fmla="*/ 72 w 90"/>
                <a:gd name="T23" fmla="*/ 10 h 79"/>
                <a:gd name="T24" fmla="*/ 77 w 90"/>
                <a:gd name="T25" fmla="*/ 32 h 79"/>
                <a:gd name="T26" fmla="*/ 78 w 90"/>
                <a:gd name="T27" fmla="*/ 67 h 79"/>
                <a:gd name="T28" fmla="*/ 79 w 90"/>
                <a:gd name="T29" fmla="*/ 71 h 79"/>
                <a:gd name="T30" fmla="*/ 89 w 90"/>
                <a:gd name="T31" fmla="*/ 73 h 79"/>
                <a:gd name="T32" fmla="*/ 88 w 90"/>
                <a:gd name="T33" fmla="*/ 79 h 79"/>
                <a:gd name="T34" fmla="*/ 70 w 90"/>
                <a:gd name="T35" fmla="*/ 78 h 79"/>
                <a:gd name="T36" fmla="*/ 51 w 90"/>
                <a:gd name="T37" fmla="*/ 79 h 79"/>
                <a:gd name="T38" fmla="*/ 51 w 90"/>
                <a:gd name="T39" fmla="*/ 73 h 79"/>
                <a:gd name="T40" fmla="*/ 59 w 90"/>
                <a:gd name="T41" fmla="*/ 72 h 79"/>
                <a:gd name="T42" fmla="*/ 62 w 90"/>
                <a:gd name="T43" fmla="*/ 64 h 79"/>
                <a:gd name="T44" fmla="*/ 62 w 90"/>
                <a:gd name="T45" fmla="*/ 27 h 79"/>
                <a:gd name="T46" fmla="*/ 56 w 90"/>
                <a:gd name="T47" fmla="*/ 16 h 79"/>
                <a:gd name="T48" fmla="*/ 45 w 90"/>
                <a:gd name="T49" fmla="*/ 11 h 79"/>
                <a:gd name="T50" fmla="*/ 29 w 90"/>
                <a:gd name="T51" fmla="*/ 17 h 79"/>
                <a:gd name="T52" fmla="*/ 27 w 90"/>
                <a:gd name="T53" fmla="*/ 24 h 79"/>
                <a:gd name="T54" fmla="*/ 27 w 90"/>
                <a:gd name="T55" fmla="*/ 65 h 79"/>
                <a:gd name="T56" fmla="*/ 31 w 90"/>
                <a:gd name="T57" fmla="*/ 72 h 79"/>
                <a:gd name="T58" fmla="*/ 39 w 90"/>
                <a:gd name="T59" fmla="*/ 73 h 79"/>
                <a:gd name="T60" fmla="*/ 38 w 90"/>
                <a:gd name="T61" fmla="*/ 79 h 79"/>
                <a:gd name="T62" fmla="*/ 20 w 90"/>
                <a:gd name="T63" fmla="*/ 78 h 79"/>
                <a:gd name="T64" fmla="*/ 1 w 90"/>
                <a:gd name="T65" fmla="*/ 79 h 79"/>
                <a:gd name="T66" fmla="*/ 1 w 90"/>
                <a:gd name="T67" fmla="*/ 73 h 79"/>
                <a:gd name="T68" fmla="*/ 8 w 90"/>
                <a:gd name="T69" fmla="*/ 72 h 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90" h="79">
                  <a:moveTo>
                    <a:pt x="8" y="72"/>
                  </a:moveTo>
                  <a:cubicBezTo>
                    <a:pt x="11" y="71"/>
                    <a:pt x="12" y="68"/>
                    <a:pt x="12" y="65"/>
                  </a:cubicBezTo>
                  <a:cubicBezTo>
                    <a:pt x="12" y="59"/>
                    <a:pt x="12" y="46"/>
                    <a:pt x="12" y="34"/>
                  </a:cubicBezTo>
                  <a:cubicBezTo>
                    <a:pt x="12" y="26"/>
                    <a:pt x="12" y="21"/>
                    <a:pt x="12" y="18"/>
                  </a:cubicBezTo>
                  <a:cubicBezTo>
                    <a:pt x="11" y="16"/>
                    <a:pt x="9" y="14"/>
                    <a:pt x="2" y="11"/>
                  </a:cubicBezTo>
                  <a:cubicBezTo>
                    <a:pt x="2" y="10"/>
                    <a:pt x="2" y="7"/>
                    <a:pt x="3" y="7"/>
                  </a:cubicBezTo>
                  <a:cubicBezTo>
                    <a:pt x="11" y="6"/>
                    <a:pt x="22" y="2"/>
                    <a:pt x="26" y="0"/>
                  </a:cubicBezTo>
                  <a:cubicBezTo>
                    <a:pt x="27" y="0"/>
                    <a:pt x="27" y="0"/>
                    <a:pt x="27" y="1"/>
                  </a:cubicBezTo>
                  <a:cubicBezTo>
                    <a:pt x="27" y="3"/>
                    <a:pt x="27" y="9"/>
                    <a:pt x="27" y="12"/>
                  </a:cubicBezTo>
                  <a:cubicBezTo>
                    <a:pt x="27" y="12"/>
                    <a:pt x="27" y="12"/>
                    <a:pt x="28" y="12"/>
                  </a:cubicBezTo>
                  <a:cubicBezTo>
                    <a:pt x="38" y="4"/>
                    <a:pt x="47" y="0"/>
                    <a:pt x="54" y="0"/>
                  </a:cubicBezTo>
                  <a:cubicBezTo>
                    <a:pt x="62" y="0"/>
                    <a:pt x="68" y="3"/>
                    <a:pt x="72" y="10"/>
                  </a:cubicBezTo>
                  <a:cubicBezTo>
                    <a:pt x="76" y="16"/>
                    <a:pt x="77" y="23"/>
                    <a:pt x="77" y="32"/>
                  </a:cubicBezTo>
                  <a:cubicBezTo>
                    <a:pt x="77" y="43"/>
                    <a:pt x="77" y="60"/>
                    <a:pt x="78" y="67"/>
                  </a:cubicBezTo>
                  <a:cubicBezTo>
                    <a:pt x="78" y="69"/>
                    <a:pt x="78" y="70"/>
                    <a:pt x="79" y="71"/>
                  </a:cubicBezTo>
                  <a:cubicBezTo>
                    <a:pt x="83" y="72"/>
                    <a:pt x="85" y="73"/>
                    <a:pt x="89" y="73"/>
                  </a:cubicBezTo>
                  <a:cubicBezTo>
                    <a:pt x="90" y="74"/>
                    <a:pt x="89" y="78"/>
                    <a:pt x="88" y="79"/>
                  </a:cubicBezTo>
                  <a:cubicBezTo>
                    <a:pt x="86" y="79"/>
                    <a:pt x="80" y="78"/>
                    <a:pt x="70" y="78"/>
                  </a:cubicBezTo>
                  <a:cubicBezTo>
                    <a:pt x="61" y="78"/>
                    <a:pt x="56" y="79"/>
                    <a:pt x="51" y="79"/>
                  </a:cubicBezTo>
                  <a:cubicBezTo>
                    <a:pt x="51" y="78"/>
                    <a:pt x="50" y="74"/>
                    <a:pt x="51" y="73"/>
                  </a:cubicBezTo>
                  <a:cubicBezTo>
                    <a:pt x="55" y="73"/>
                    <a:pt x="58" y="72"/>
                    <a:pt x="59" y="72"/>
                  </a:cubicBezTo>
                  <a:cubicBezTo>
                    <a:pt x="62" y="71"/>
                    <a:pt x="62" y="69"/>
                    <a:pt x="62" y="64"/>
                  </a:cubicBezTo>
                  <a:cubicBezTo>
                    <a:pt x="63" y="53"/>
                    <a:pt x="63" y="34"/>
                    <a:pt x="62" y="27"/>
                  </a:cubicBezTo>
                  <a:cubicBezTo>
                    <a:pt x="61" y="24"/>
                    <a:pt x="60" y="19"/>
                    <a:pt x="56" y="16"/>
                  </a:cubicBezTo>
                  <a:cubicBezTo>
                    <a:pt x="54" y="13"/>
                    <a:pt x="50" y="11"/>
                    <a:pt x="45" y="11"/>
                  </a:cubicBezTo>
                  <a:cubicBezTo>
                    <a:pt x="39" y="11"/>
                    <a:pt x="33" y="13"/>
                    <a:pt x="29" y="17"/>
                  </a:cubicBezTo>
                  <a:cubicBezTo>
                    <a:pt x="28" y="18"/>
                    <a:pt x="27" y="20"/>
                    <a:pt x="27" y="24"/>
                  </a:cubicBezTo>
                  <a:cubicBezTo>
                    <a:pt x="27" y="38"/>
                    <a:pt x="27" y="56"/>
                    <a:pt x="27" y="65"/>
                  </a:cubicBezTo>
                  <a:cubicBezTo>
                    <a:pt x="27" y="70"/>
                    <a:pt x="28" y="71"/>
                    <a:pt x="31" y="72"/>
                  </a:cubicBezTo>
                  <a:cubicBezTo>
                    <a:pt x="33" y="72"/>
                    <a:pt x="36" y="73"/>
                    <a:pt x="39" y="73"/>
                  </a:cubicBezTo>
                  <a:cubicBezTo>
                    <a:pt x="39" y="74"/>
                    <a:pt x="39" y="78"/>
                    <a:pt x="38" y="79"/>
                  </a:cubicBezTo>
                  <a:cubicBezTo>
                    <a:pt x="35" y="79"/>
                    <a:pt x="30" y="78"/>
                    <a:pt x="20" y="78"/>
                  </a:cubicBezTo>
                  <a:cubicBezTo>
                    <a:pt x="10" y="78"/>
                    <a:pt x="3" y="79"/>
                    <a:pt x="1" y="79"/>
                  </a:cubicBezTo>
                  <a:cubicBezTo>
                    <a:pt x="0" y="78"/>
                    <a:pt x="0" y="74"/>
                    <a:pt x="1" y="73"/>
                  </a:cubicBezTo>
                  <a:cubicBezTo>
                    <a:pt x="4" y="73"/>
                    <a:pt x="6" y="72"/>
                    <a:pt x="8" y="72"/>
                  </a:cubicBezTo>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28" name="Freeform 22">
              <a:extLst>
                <a:ext uri="{FF2B5EF4-FFF2-40B4-BE49-F238E27FC236}">
                  <a16:creationId xmlns:a16="http://schemas.microsoft.com/office/drawing/2014/main" id="{8B50B249-2EE4-A851-5C42-3B59FB8AE83B}"/>
                </a:ext>
              </a:extLst>
            </p:cNvPr>
            <p:cNvSpPr>
              <a:spLocks/>
            </p:cNvSpPr>
            <p:nvPr userDrawn="1"/>
          </p:nvSpPr>
          <p:spPr bwMode="auto">
            <a:xfrm>
              <a:off x="10923588" y="4930775"/>
              <a:ext cx="650875" cy="873125"/>
            </a:xfrm>
            <a:custGeom>
              <a:avLst/>
              <a:gdLst>
                <a:gd name="T0" fmla="*/ 58 w 59"/>
                <a:gd name="T1" fmla="*/ 4 h 79"/>
                <a:gd name="T2" fmla="*/ 58 w 59"/>
                <a:gd name="T3" fmla="*/ 7 h 79"/>
                <a:gd name="T4" fmla="*/ 52 w 59"/>
                <a:gd name="T5" fmla="*/ 19 h 79"/>
                <a:gd name="T6" fmla="*/ 51 w 59"/>
                <a:gd name="T7" fmla="*/ 20 h 79"/>
                <a:gd name="T8" fmla="*/ 38 w 59"/>
                <a:gd name="T9" fmla="*/ 14 h 79"/>
                <a:gd name="T10" fmla="*/ 28 w 59"/>
                <a:gd name="T11" fmla="*/ 22 h 79"/>
                <a:gd name="T12" fmla="*/ 27 w 59"/>
                <a:gd name="T13" fmla="*/ 29 h 79"/>
                <a:gd name="T14" fmla="*/ 27 w 59"/>
                <a:gd name="T15" fmla="*/ 65 h 79"/>
                <a:gd name="T16" fmla="*/ 31 w 59"/>
                <a:gd name="T17" fmla="*/ 71 h 79"/>
                <a:gd name="T18" fmla="*/ 40 w 59"/>
                <a:gd name="T19" fmla="*/ 73 h 79"/>
                <a:gd name="T20" fmla="*/ 40 w 59"/>
                <a:gd name="T21" fmla="*/ 79 h 79"/>
                <a:gd name="T22" fmla="*/ 20 w 59"/>
                <a:gd name="T23" fmla="*/ 78 h 79"/>
                <a:gd name="T24" fmla="*/ 1 w 59"/>
                <a:gd name="T25" fmla="*/ 79 h 79"/>
                <a:gd name="T26" fmla="*/ 1 w 59"/>
                <a:gd name="T27" fmla="*/ 73 h 79"/>
                <a:gd name="T28" fmla="*/ 8 w 59"/>
                <a:gd name="T29" fmla="*/ 72 h 79"/>
                <a:gd name="T30" fmla="*/ 12 w 59"/>
                <a:gd name="T31" fmla="*/ 66 h 79"/>
                <a:gd name="T32" fmla="*/ 12 w 59"/>
                <a:gd name="T33" fmla="*/ 34 h 79"/>
                <a:gd name="T34" fmla="*/ 12 w 59"/>
                <a:gd name="T35" fmla="*/ 19 h 79"/>
                <a:gd name="T36" fmla="*/ 2 w 59"/>
                <a:gd name="T37" fmla="*/ 11 h 79"/>
                <a:gd name="T38" fmla="*/ 3 w 59"/>
                <a:gd name="T39" fmla="*/ 7 h 79"/>
                <a:gd name="T40" fmla="*/ 26 w 59"/>
                <a:gd name="T41" fmla="*/ 0 h 79"/>
                <a:gd name="T42" fmla="*/ 27 w 59"/>
                <a:gd name="T43" fmla="*/ 0 h 79"/>
                <a:gd name="T44" fmla="*/ 27 w 59"/>
                <a:gd name="T45" fmla="*/ 15 h 79"/>
                <a:gd name="T46" fmla="*/ 28 w 59"/>
                <a:gd name="T47" fmla="*/ 16 h 79"/>
                <a:gd name="T48" fmla="*/ 40 w 59"/>
                <a:gd name="T49" fmla="*/ 3 h 79"/>
                <a:gd name="T50" fmla="*/ 49 w 59"/>
                <a:gd name="T51" fmla="*/ 0 h 79"/>
                <a:gd name="T52" fmla="*/ 58 w 59"/>
                <a:gd name="T53" fmla="*/ 4 h 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59" h="79">
                  <a:moveTo>
                    <a:pt x="58" y="4"/>
                  </a:moveTo>
                  <a:cubicBezTo>
                    <a:pt x="59" y="5"/>
                    <a:pt x="59" y="6"/>
                    <a:pt x="58" y="7"/>
                  </a:cubicBezTo>
                  <a:cubicBezTo>
                    <a:pt x="58" y="9"/>
                    <a:pt x="54" y="17"/>
                    <a:pt x="52" y="19"/>
                  </a:cubicBezTo>
                  <a:cubicBezTo>
                    <a:pt x="52" y="19"/>
                    <a:pt x="51" y="20"/>
                    <a:pt x="51" y="20"/>
                  </a:cubicBezTo>
                  <a:cubicBezTo>
                    <a:pt x="47" y="17"/>
                    <a:pt x="43" y="14"/>
                    <a:pt x="38" y="14"/>
                  </a:cubicBezTo>
                  <a:cubicBezTo>
                    <a:pt x="35" y="14"/>
                    <a:pt x="31" y="18"/>
                    <a:pt x="28" y="22"/>
                  </a:cubicBezTo>
                  <a:cubicBezTo>
                    <a:pt x="28" y="23"/>
                    <a:pt x="27" y="26"/>
                    <a:pt x="27" y="29"/>
                  </a:cubicBezTo>
                  <a:cubicBezTo>
                    <a:pt x="27" y="42"/>
                    <a:pt x="27" y="61"/>
                    <a:pt x="27" y="65"/>
                  </a:cubicBezTo>
                  <a:cubicBezTo>
                    <a:pt x="27" y="68"/>
                    <a:pt x="28" y="70"/>
                    <a:pt x="31" y="71"/>
                  </a:cubicBezTo>
                  <a:cubicBezTo>
                    <a:pt x="35" y="72"/>
                    <a:pt x="36" y="73"/>
                    <a:pt x="40" y="73"/>
                  </a:cubicBezTo>
                  <a:cubicBezTo>
                    <a:pt x="41" y="74"/>
                    <a:pt x="41" y="78"/>
                    <a:pt x="40" y="79"/>
                  </a:cubicBezTo>
                  <a:cubicBezTo>
                    <a:pt x="37" y="79"/>
                    <a:pt x="28" y="78"/>
                    <a:pt x="20" y="78"/>
                  </a:cubicBezTo>
                  <a:cubicBezTo>
                    <a:pt x="14" y="78"/>
                    <a:pt x="4" y="79"/>
                    <a:pt x="1" y="79"/>
                  </a:cubicBezTo>
                  <a:cubicBezTo>
                    <a:pt x="0" y="78"/>
                    <a:pt x="0" y="74"/>
                    <a:pt x="1" y="73"/>
                  </a:cubicBezTo>
                  <a:cubicBezTo>
                    <a:pt x="3" y="73"/>
                    <a:pt x="6" y="72"/>
                    <a:pt x="8" y="72"/>
                  </a:cubicBezTo>
                  <a:cubicBezTo>
                    <a:pt x="10" y="71"/>
                    <a:pt x="11" y="70"/>
                    <a:pt x="12" y="66"/>
                  </a:cubicBezTo>
                  <a:cubicBezTo>
                    <a:pt x="12" y="63"/>
                    <a:pt x="12" y="47"/>
                    <a:pt x="12" y="34"/>
                  </a:cubicBezTo>
                  <a:cubicBezTo>
                    <a:pt x="12" y="27"/>
                    <a:pt x="12" y="21"/>
                    <a:pt x="12" y="19"/>
                  </a:cubicBezTo>
                  <a:cubicBezTo>
                    <a:pt x="12" y="16"/>
                    <a:pt x="10" y="14"/>
                    <a:pt x="2" y="11"/>
                  </a:cubicBezTo>
                  <a:cubicBezTo>
                    <a:pt x="2" y="10"/>
                    <a:pt x="2" y="7"/>
                    <a:pt x="3" y="7"/>
                  </a:cubicBezTo>
                  <a:cubicBezTo>
                    <a:pt x="10" y="6"/>
                    <a:pt x="21" y="3"/>
                    <a:pt x="26" y="0"/>
                  </a:cubicBezTo>
                  <a:cubicBezTo>
                    <a:pt x="26" y="0"/>
                    <a:pt x="27" y="0"/>
                    <a:pt x="27" y="0"/>
                  </a:cubicBezTo>
                  <a:cubicBezTo>
                    <a:pt x="27" y="3"/>
                    <a:pt x="27" y="12"/>
                    <a:pt x="27" y="15"/>
                  </a:cubicBezTo>
                  <a:cubicBezTo>
                    <a:pt x="27" y="16"/>
                    <a:pt x="27" y="16"/>
                    <a:pt x="28" y="16"/>
                  </a:cubicBezTo>
                  <a:cubicBezTo>
                    <a:pt x="31" y="11"/>
                    <a:pt x="35" y="7"/>
                    <a:pt x="40" y="3"/>
                  </a:cubicBezTo>
                  <a:cubicBezTo>
                    <a:pt x="43" y="1"/>
                    <a:pt x="46" y="0"/>
                    <a:pt x="49" y="0"/>
                  </a:cubicBezTo>
                  <a:cubicBezTo>
                    <a:pt x="53" y="0"/>
                    <a:pt x="57" y="1"/>
                    <a:pt x="58" y="4"/>
                  </a:cubicBezTo>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29" name="Freeform 23">
              <a:extLst>
                <a:ext uri="{FF2B5EF4-FFF2-40B4-BE49-F238E27FC236}">
                  <a16:creationId xmlns:a16="http://schemas.microsoft.com/office/drawing/2014/main" id="{1AC5EEA5-C5C7-7E64-32D4-D94B3BBC91EE}"/>
                </a:ext>
              </a:extLst>
            </p:cNvPr>
            <p:cNvSpPr>
              <a:spLocks/>
            </p:cNvSpPr>
            <p:nvPr userDrawn="1"/>
          </p:nvSpPr>
          <p:spPr bwMode="auto">
            <a:xfrm>
              <a:off x="11596688" y="4930775"/>
              <a:ext cx="595313" cy="884238"/>
            </a:xfrm>
            <a:custGeom>
              <a:avLst/>
              <a:gdLst>
                <a:gd name="T0" fmla="*/ 49 w 54"/>
                <a:gd name="T1" fmla="*/ 22 h 80"/>
                <a:gd name="T2" fmla="*/ 44 w 54"/>
                <a:gd name="T3" fmla="*/ 22 h 80"/>
                <a:gd name="T4" fmla="*/ 37 w 54"/>
                <a:gd name="T5" fmla="*/ 8 h 80"/>
                <a:gd name="T6" fmla="*/ 28 w 54"/>
                <a:gd name="T7" fmla="*/ 6 h 80"/>
                <a:gd name="T8" fmla="*/ 16 w 54"/>
                <a:gd name="T9" fmla="*/ 17 h 80"/>
                <a:gd name="T10" fmla="*/ 34 w 54"/>
                <a:gd name="T11" fmla="*/ 34 h 80"/>
                <a:gd name="T12" fmla="*/ 54 w 54"/>
                <a:gd name="T13" fmla="*/ 57 h 80"/>
                <a:gd name="T14" fmla="*/ 24 w 54"/>
                <a:gd name="T15" fmla="*/ 80 h 80"/>
                <a:gd name="T16" fmla="*/ 3 w 54"/>
                <a:gd name="T17" fmla="*/ 77 h 80"/>
                <a:gd name="T18" fmla="*/ 0 w 54"/>
                <a:gd name="T19" fmla="*/ 56 h 80"/>
                <a:gd name="T20" fmla="*/ 6 w 54"/>
                <a:gd name="T21" fmla="*/ 54 h 80"/>
                <a:gd name="T22" fmla="*/ 17 w 54"/>
                <a:gd name="T23" fmla="*/ 72 h 80"/>
                <a:gd name="T24" fmla="*/ 27 w 54"/>
                <a:gd name="T25" fmla="*/ 74 h 80"/>
                <a:gd name="T26" fmla="*/ 39 w 54"/>
                <a:gd name="T27" fmla="*/ 63 h 80"/>
                <a:gd name="T28" fmla="*/ 24 w 54"/>
                <a:gd name="T29" fmla="*/ 47 h 80"/>
                <a:gd name="T30" fmla="*/ 3 w 54"/>
                <a:gd name="T31" fmla="*/ 22 h 80"/>
                <a:gd name="T32" fmla="*/ 31 w 54"/>
                <a:gd name="T33" fmla="*/ 0 h 80"/>
                <a:gd name="T34" fmla="*/ 43 w 54"/>
                <a:gd name="T35" fmla="*/ 1 h 80"/>
                <a:gd name="T36" fmla="*/ 51 w 54"/>
                <a:gd name="T37" fmla="*/ 2 h 80"/>
                <a:gd name="T38" fmla="*/ 49 w 54"/>
                <a:gd name="T39" fmla="*/ 22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54" h="80">
                  <a:moveTo>
                    <a:pt x="49" y="22"/>
                  </a:moveTo>
                  <a:cubicBezTo>
                    <a:pt x="48" y="23"/>
                    <a:pt x="44" y="23"/>
                    <a:pt x="44" y="22"/>
                  </a:cubicBezTo>
                  <a:cubicBezTo>
                    <a:pt x="43" y="14"/>
                    <a:pt x="41" y="10"/>
                    <a:pt x="37" y="8"/>
                  </a:cubicBezTo>
                  <a:cubicBezTo>
                    <a:pt x="35" y="6"/>
                    <a:pt x="32" y="6"/>
                    <a:pt x="28" y="6"/>
                  </a:cubicBezTo>
                  <a:cubicBezTo>
                    <a:pt x="21" y="6"/>
                    <a:pt x="16" y="10"/>
                    <a:pt x="16" y="17"/>
                  </a:cubicBezTo>
                  <a:cubicBezTo>
                    <a:pt x="16" y="23"/>
                    <a:pt x="19" y="27"/>
                    <a:pt x="34" y="34"/>
                  </a:cubicBezTo>
                  <a:cubicBezTo>
                    <a:pt x="50" y="41"/>
                    <a:pt x="54" y="48"/>
                    <a:pt x="54" y="57"/>
                  </a:cubicBezTo>
                  <a:cubicBezTo>
                    <a:pt x="54" y="71"/>
                    <a:pt x="41" y="80"/>
                    <a:pt x="24" y="80"/>
                  </a:cubicBezTo>
                  <a:cubicBezTo>
                    <a:pt x="16" y="80"/>
                    <a:pt x="8" y="79"/>
                    <a:pt x="3" y="77"/>
                  </a:cubicBezTo>
                  <a:cubicBezTo>
                    <a:pt x="2" y="72"/>
                    <a:pt x="0" y="60"/>
                    <a:pt x="0" y="56"/>
                  </a:cubicBezTo>
                  <a:cubicBezTo>
                    <a:pt x="1" y="55"/>
                    <a:pt x="5" y="54"/>
                    <a:pt x="6" y="54"/>
                  </a:cubicBezTo>
                  <a:cubicBezTo>
                    <a:pt x="8" y="64"/>
                    <a:pt x="12" y="69"/>
                    <a:pt x="17" y="72"/>
                  </a:cubicBezTo>
                  <a:cubicBezTo>
                    <a:pt x="20" y="73"/>
                    <a:pt x="24" y="74"/>
                    <a:pt x="27" y="74"/>
                  </a:cubicBezTo>
                  <a:cubicBezTo>
                    <a:pt x="34" y="74"/>
                    <a:pt x="39" y="70"/>
                    <a:pt x="39" y="63"/>
                  </a:cubicBezTo>
                  <a:cubicBezTo>
                    <a:pt x="39" y="57"/>
                    <a:pt x="36" y="53"/>
                    <a:pt x="24" y="47"/>
                  </a:cubicBezTo>
                  <a:cubicBezTo>
                    <a:pt x="8" y="39"/>
                    <a:pt x="3" y="33"/>
                    <a:pt x="3" y="22"/>
                  </a:cubicBezTo>
                  <a:cubicBezTo>
                    <a:pt x="3" y="11"/>
                    <a:pt x="12" y="0"/>
                    <a:pt x="31" y="0"/>
                  </a:cubicBezTo>
                  <a:cubicBezTo>
                    <a:pt x="35" y="0"/>
                    <a:pt x="40" y="0"/>
                    <a:pt x="43" y="1"/>
                  </a:cubicBezTo>
                  <a:cubicBezTo>
                    <a:pt x="47" y="2"/>
                    <a:pt x="50" y="2"/>
                    <a:pt x="51" y="2"/>
                  </a:cubicBezTo>
                  <a:cubicBezTo>
                    <a:pt x="50" y="8"/>
                    <a:pt x="49" y="14"/>
                    <a:pt x="49" y="22"/>
                  </a:cubicBezTo>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30" name="Freeform 24">
              <a:extLst>
                <a:ext uri="{FF2B5EF4-FFF2-40B4-BE49-F238E27FC236}">
                  <a16:creationId xmlns:a16="http://schemas.microsoft.com/office/drawing/2014/main" id="{A360AC8B-F815-873F-03B7-C9E29950378E}"/>
                </a:ext>
              </a:extLst>
            </p:cNvPr>
            <p:cNvSpPr>
              <a:spLocks noEditPoints="1"/>
            </p:cNvSpPr>
            <p:nvPr userDrawn="1"/>
          </p:nvSpPr>
          <p:spPr bwMode="auto">
            <a:xfrm>
              <a:off x="10150475" y="4930775"/>
              <a:ext cx="728663" cy="884238"/>
            </a:xfrm>
            <a:custGeom>
              <a:avLst/>
              <a:gdLst>
                <a:gd name="T0" fmla="*/ 65 w 66"/>
                <a:gd name="T1" fmla="*/ 26 h 80"/>
                <a:gd name="T2" fmla="*/ 38 w 66"/>
                <a:gd name="T3" fmla="*/ 0 h 80"/>
                <a:gd name="T4" fmla="*/ 17 w 66"/>
                <a:gd name="T5" fmla="*/ 6 h 80"/>
                <a:gd name="T6" fmla="*/ 0 w 66"/>
                <a:gd name="T7" fmla="*/ 41 h 80"/>
                <a:gd name="T8" fmla="*/ 11 w 66"/>
                <a:gd name="T9" fmla="*/ 71 h 80"/>
                <a:gd name="T10" fmla="*/ 35 w 66"/>
                <a:gd name="T11" fmla="*/ 80 h 80"/>
                <a:gd name="T12" fmla="*/ 65 w 66"/>
                <a:gd name="T13" fmla="*/ 66 h 80"/>
                <a:gd name="T14" fmla="*/ 66 w 66"/>
                <a:gd name="T15" fmla="*/ 61 h 80"/>
                <a:gd name="T16" fmla="*/ 65 w 66"/>
                <a:gd name="T17" fmla="*/ 60 h 80"/>
                <a:gd name="T18" fmla="*/ 43 w 66"/>
                <a:gd name="T19" fmla="*/ 68 h 80"/>
                <a:gd name="T20" fmla="*/ 23 w 66"/>
                <a:gd name="T21" fmla="*/ 59 h 80"/>
                <a:gd name="T22" fmla="*/ 15 w 66"/>
                <a:gd name="T23" fmla="*/ 40 h 80"/>
                <a:gd name="T24" fmla="*/ 16 w 66"/>
                <a:gd name="T25" fmla="*/ 38 h 80"/>
                <a:gd name="T26" fmla="*/ 64 w 66"/>
                <a:gd name="T27" fmla="*/ 34 h 80"/>
                <a:gd name="T28" fmla="*/ 65 w 66"/>
                <a:gd name="T29" fmla="*/ 26 h 80"/>
                <a:gd name="T30" fmla="*/ 32 w 66"/>
                <a:gd name="T31" fmla="*/ 7 h 80"/>
                <a:gd name="T32" fmla="*/ 50 w 66"/>
                <a:gd name="T33" fmla="*/ 28 h 80"/>
                <a:gd name="T34" fmla="*/ 49 w 66"/>
                <a:gd name="T35" fmla="*/ 29 h 80"/>
                <a:gd name="T36" fmla="*/ 16 w 66"/>
                <a:gd name="T37" fmla="*/ 30 h 80"/>
                <a:gd name="T38" fmla="*/ 15 w 66"/>
                <a:gd name="T39" fmla="*/ 29 h 80"/>
                <a:gd name="T40" fmla="*/ 32 w 66"/>
                <a:gd name="T41" fmla="*/ 7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66" h="80">
                  <a:moveTo>
                    <a:pt x="65" y="26"/>
                  </a:moveTo>
                  <a:cubicBezTo>
                    <a:pt x="63" y="16"/>
                    <a:pt x="56" y="0"/>
                    <a:pt x="38" y="0"/>
                  </a:cubicBezTo>
                  <a:cubicBezTo>
                    <a:pt x="32" y="0"/>
                    <a:pt x="23" y="2"/>
                    <a:pt x="17" y="6"/>
                  </a:cubicBezTo>
                  <a:cubicBezTo>
                    <a:pt x="7" y="13"/>
                    <a:pt x="0" y="24"/>
                    <a:pt x="0" y="41"/>
                  </a:cubicBezTo>
                  <a:cubicBezTo>
                    <a:pt x="0" y="52"/>
                    <a:pt x="3" y="63"/>
                    <a:pt x="11" y="71"/>
                  </a:cubicBezTo>
                  <a:cubicBezTo>
                    <a:pt x="17" y="77"/>
                    <a:pt x="25" y="80"/>
                    <a:pt x="35" y="80"/>
                  </a:cubicBezTo>
                  <a:cubicBezTo>
                    <a:pt x="43" y="80"/>
                    <a:pt x="57" y="76"/>
                    <a:pt x="65" y="66"/>
                  </a:cubicBezTo>
                  <a:cubicBezTo>
                    <a:pt x="66" y="66"/>
                    <a:pt x="66" y="62"/>
                    <a:pt x="66" y="61"/>
                  </a:cubicBezTo>
                  <a:cubicBezTo>
                    <a:pt x="66" y="60"/>
                    <a:pt x="66" y="60"/>
                    <a:pt x="65" y="60"/>
                  </a:cubicBezTo>
                  <a:cubicBezTo>
                    <a:pt x="58" y="66"/>
                    <a:pt x="51" y="68"/>
                    <a:pt x="43" y="68"/>
                  </a:cubicBezTo>
                  <a:cubicBezTo>
                    <a:pt x="35" y="68"/>
                    <a:pt x="28" y="65"/>
                    <a:pt x="23" y="59"/>
                  </a:cubicBezTo>
                  <a:cubicBezTo>
                    <a:pt x="18" y="54"/>
                    <a:pt x="15" y="46"/>
                    <a:pt x="15" y="40"/>
                  </a:cubicBezTo>
                  <a:cubicBezTo>
                    <a:pt x="15" y="39"/>
                    <a:pt x="15" y="38"/>
                    <a:pt x="16" y="38"/>
                  </a:cubicBezTo>
                  <a:cubicBezTo>
                    <a:pt x="31" y="37"/>
                    <a:pt x="55" y="36"/>
                    <a:pt x="64" y="34"/>
                  </a:cubicBezTo>
                  <a:cubicBezTo>
                    <a:pt x="66" y="33"/>
                    <a:pt x="65" y="26"/>
                    <a:pt x="65" y="26"/>
                  </a:cubicBezTo>
                  <a:moveTo>
                    <a:pt x="32" y="7"/>
                  </a:moveTo>
                  <a:cubicBezTo>
                    <a:pt x="42" y="7"/>
                    <a:pt x="49" y="18"/>
                    <a:pt x="50" y="28"/>
                  </a:cubicBezTo>
                  <a:cubicBezTo>
                    <a:pt x="50" y="28"/>
                    <a:pt x="49" y="29"/>
                    <a:pt x="49" y="29"/>
                  </a:cubicBezTo>
                  <a:cubicBezTo>
                    <a:pt x="45" y="30"/>
                    <a:pt x="22" y="31"/>
                    <a:pt x="16" y="30"/>
                  </a:cubicBezTo>
                  <a:cubicBezTo>
                    <a:pt x="16" y="30"/>
                    <a:pt x="15" y="30"/>
                    <a:pt x="15" y="29"/>
                  </a:cubicBezTo>
                  <a:cubicBezTo>
                    <a:pt x="16" y="16"/>
                    <a:pt x="23" y="7"/>
                    <a:pt x="32" y="7"/>
                  </a:cubicBezTo>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31" name="Freeform 25">
              <a:extLst>
                <a:ext uri="{FF2B5EF4-FFF2-40B4-BE49-F238E27FC236}">
                  <a16:creationId xmlns:a16="http://schemas.microsoft.com/office/drawing/2014/main" id="{9AE03622-842C-1459-9C0B-41AA6502211F}"/>
                </a:ext>
              </a:extLst>
            </p:cNvPr>
            <p:cNvSpPr>
              <a:spLocks/>
            </p:cNvSpPr>
            <p:nvPr userDrawn="1"/>
          </p:nvSpPr>
          <p:spPr bwMode="auto">
            <a:xfrm>
              <a:off x="5086350" y="4456113"/>
              <a:ext cx="938213" cy="1370013"/>
            </a:xfrm>
            <a:custGeom>
              <a:avLst/>
              <a:gdLst>
                <a:gd name="T0" fmla="*/ 85 w 85"/>
                <a:gd name="T1" fmla="*/ 112 h 124"/>
                <a:gd name="T2" fmla="*/ 76 w 85"/>
                <a:gd name="T3" fmla="*/ 112 h 124"/>
                <a:gd name="T4" fmla="*/ 73 w 85"/>
                <a:gd name="T5" fmla="*/ 105 h 124"/>
                <a:gd name="T6" fmla="*/ 73 w 85"/>
                <a:gd name="T7" fmla="*/ 63 h 124"/>
                <a:gd name="T8" fmla="*/ 73 w 85"/>
                <a:gd name="T9" fmla="*/ 17 h 124"/>
                <a:gd name="T10" fmla="*/ 75 w 85"/>
                <a:gd name="T11" fmla="*/ 3 h 124"/>
                <a:gd name="T12" fmla="*/ 74 w 85"/>
                <a:gd name="T13" fmla="*/ 0 h 124"/>
                <a:gd name="T14" fmla="*/ 43 w 85"/>
                <a:gd name="T15" fmla="*/ 5 h 124"/>
                <a:gd name="T16" fmla="*/ 43 w 85"/>
                <a:gd name="T17" fmla="*/ 10 h 124"/>
                <a:gd name="T18" fmla="*/ 54 w 85"/>
                <a:gd name="T19" fmla="*/ 12 h 124"/>
                <a:gd name="T20" fmla="*/ 58 w 85"/>
                <a:gd name="T21" fmla="*/ 18 h 124"/>
                <a:gd name="T22" fmla="*/ 58 w 85"/>
                <a:gd name="T23" fmla="*/ 43 h 124"/>
                <a:gd name="T24" fmla="*/ 58 w 85"/>
                <a:gd name="T25" fmla="*/ 102 h 124"/>
                <a:gd name="T26" fmla="*/ 56 w 85"/>
                <a:gd name="T27" fmla="*/ 106 h 124"/>
                <a:gd name="T28" fmla="*/ 41 w 85"/>
                <a:gd name="T29" fmla="*/ 111 h 124"/>
                <a:gd name="T30" fmla="*/ 15 w 85"/>
                <a:gd name="T31" fmla="*/ 80 h 124"/>
                <a:gd name="T32" fmla="*/ 43 w 85"/>
                <a:gd name="T33" fmla="*/ 52 h 124"/>
                <a:gd name="T34" fmla="*/ 50 w 85"/>
                <a:gd name="T35" fmla="*/ 52 h 124"/>
                <a:gd name="T36" fmla="*/ 51 w 85"/>
                <a:gd name="T37" fmla="*/ 51 h 124"/>
                <a:gd name="T38" fmla="*/ 48 w 85"/>
                <a:gd name="T39" fmla="*/ 46 h 124"/>
                <a:gd name="T40" fmla="*/ 40 w 85"/>
                <a:gd name="T41" fmla="*/ 45 h 124"/>
                <a:gd name="T42" fmla="*/ 20 w 85"/>
                <a:gd name="T43" fmla="*/ 50 h 124"/>
                <a:gd name="T44" fmla="*/ 0 w 85"/>
                <a:gd name="T45" fmla="*/ 86 h 124"/>
                <a:gd name="T46" fmla="*/ 9 w 85"/>
                <a:gd name="T47" fmla="*/ 113 h 124"/>
                <a:gd name="T48" fmla="*/ 30 w 85"/>
                <a:gd name="T49" fmla="*/ 123 h 124"/>
                <a:gd name="T50" fmla="*/ 57 w 85"/>
                <a:gd name="T51" fmla="*/ 112 h 124"/>
                <a:gd name="T52" fmla="*/ 58 w 85"/>
                <a:gd name="T53" fmla="*/ 113 h 124"/>
                <a:gd name="T54" fmla="*/ 58 w 85"/>
                <a:gd name="T55" fmla="*/ 122 h 124"/>
                <a:gd name="T56" fmla="*/ 59 w 85"/>
                <a:gd name="T57" fmla="*/ 124 h 124"/>
                <a:gd name="T58" fmla="*/ 84 w 85"/>
                <a:gd name="T59" fmla="*/ 117 h 124"/>
                <a:gd name="T60" fmla="*/ 85 w 85"/>
                <a:gd name="T61" fmla="*/ 112 h 1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85" h="124">
                  <a:moveTo>
                    <a:pt x="85" y="112"/>
                  </a:moveTo>
                  <a:cubicBezTo>
                    <a:pt x="82" y="112"/>
                    <a:pt x="79" y="112"/>
                    <a:pt x="76" y="112"/>
                  </a:cubicBezTo>
                  <a:cubicBezTo>
                    <a:pt x="74" y="112"/>
                    <a:pt x="73" y="111"/>
                    <a:pt x="73" y="105"/>
                  </a:cubicBezTo>
                  <a:cubicBezTo>
                    <a:pt x="73" y="101"/>
                    <a:pt x="73" y="86"/>
                    <a:pt x="73" y="63"/>
                  </a:cubicBezTo>
                  <a:cubicBezTo>
                    <a:pt x="73" y="34"/>
                    <a:pt x="73" y="27"/>
                    <a:pt x="73" y="17"/>
                  </a:cubicBezTo>
                  <a:cubicBezTo>
                    <a:pt x="73" y="8"/>
                    <a:pt x="74" y="5"/>
                    <a:pt x="75" y="3"/>
                  </a:cubicBezTo>
                  <a:cubicBezTo>
                    <a:pt x="76" y="2"/>
                    <a:pt x="75" y="0"/>
                    <a:pt x="74" y="0"/>
                  </a:cubicBezTo>
                  <a:cubicBezTo>
                    <a:pt x="68" y="2"/>
                    <a:pt x="56" y="5"/>
                    <a:pt x="43" y="5"/>
                  </a:cubicBezTo>
                  <a:cubicBezTo>
                    <a:pt x="42" y="5"/>
                    <a:pt x="42" y="9"/>
                    <a:pt x="43" y="10"/>
                  </a:cubicBezTo>
                  <a:cubicBezTo>
                    <a:pt x="46" y="10"/>
                    <a:pt x="51" y="11"/>
                    <a:pt x="54" y="12"/>
                  </a:cubicBezTo>
                  <a:cubicBezTo>
                    <a:pt x="57" y="13"/>
                    <a:pt x="57" y="14"/>
                    <a:pt x="58" y="18"/>
                  </a:cubicBezTo>
                  <a:cubicBezTo>
                    <a:pt x="58" y="23"/>
                    <a:pt x="58" y="20"/>
                    <a:pt x="58" y="43"/>
                  </a:cubicBezTo>
                  <a:cubicBezTo>
                    <a:pt x="58" y="51"/>
                    <a:pt x="58" y="97"/>
                    <a:pt x="58" y="102"/>
                  </a:cubicBezTo>
                  <a:cubicBezTo>
                    <a:pt x="58" y="103"/>
                    <a:pt x="57" y="105"/>
                    <a:pt x="56" y="106"/>
                  </a:cubicBezTo>
                  <a:cubicBezTo>
                    <a:pt x="52" y="109"/>
                    <a:pt x="47" y="111"/>
                    <a:pt x="41" y="111"/>
                  </a:cubicBezTo>
                  <a:cubicBezTo>
                    <a:pt x="27" y="111"/>
                    <a:pt x="15" y="100"/>
                    <a:pt x="15" y="80"/>
                  </a:cubicBezTo>
                  <a:cubicBezTo>
                    <a:pt x="17" y="51"/>
                    <a:pt x="43" y="52"/>
                    <a:pt x="43" y="52"/>
                  </a:cubicBezTo>
                  <a:cubicBezTo>
                    <a:pt x="45" y="52"/>
                    <a:pt x="48" y="52"/>
                    <a:pt x="50" y="52"/>
                  </a:cubicBezTo>
                  <a:cubicBezTo>
                    <a:pt x="50" y="52"/>
                    <a:pt x="51" y="51"/>
                    <a:pt x="51" y="51"/>
                  </a:cubicBezTo>
                  <a:cubicBezTo>
                    <a:pt x="51" y="50"/>
                    <a:pt x="50" y="47"/>
                    <a:pt x="48" y="46"/>
                  </a:cubicBezTo>
                  <a:cubicBezTo>
                    <a:pt x="46" y="45"/>
                    <a:pt x="43" y="45"/>
                    <a:pt x="40" y="45"/>
                  </a:cubicBezTo>
                  <a:cubicBezTo>
                    <a:pt x="34" y="45"/>
                    <a:pt x="27" y="46"/>
                    <a:pt x="20" y="50"/>
                  </a:cubicBezTo>
                  <a:cubicBezTo>
                    <a:pt x="10" y="55"/>
                    <a:pt x="0" y="68"/>
                    <a:pt x="0" y="86"/>
                  </a:cubicBezTo>
                  <a:cubicBezTo>
                    <a:pt x="0" y="96"/>
                    <a:pt x="3" y="106"/>
                    <a:pt x="9" y="113"/>
                  </a:cubicBezTo>
                  <a:cubicBezTo>
                    <a:pt x="14" y="119"/>
                    <a:pt x="22" y="123"/>
                    <a:pt x="30" y="123"/>
                  </a:cubicBezTo>
                  <a:cubicBezTo>
                    <a:pt x="36" y="123"/>
                    <a:pt x="48" y="118"/>
                    <a:pt x="57" y="112"/>
                  </a:cubicBezTo>
                  <a:cubicBezTo>
                    <a:pt x="57" y="112"/>
                    <a:pt x="58" y="112"/>
                    <a:pt x="58" y="113"/>
                  </a:cubicBezTo>
                  <a:cubicBezTo>
                    <a:pt x="58" y="115"/>
                    <a:pt x="58" y="120"/>
                    <a:pt x="58" y="122"/>
                  </a:cubicBezTo>
                  <a:cubicBezTo>
                    <a:pt x="58" y="123"/>
                    <a:pt x="59" y="124"/>
                    <a:pt x="59" y="124"/>
                  </a:cubicBezTo>
                  <a:cubicBezTo>
                    <a:pt x="64" y="124"/>
                    <a:pt x="79" y="119"/>
                    <a:pt x="84" y="117"/>
                  </a:cubicBezTo>
                  <a:cubicBezTo>
                    <a:pt x="85" y="116"/>
                    <a:pt x="85" y="113"/>
                    <a:pt x="85" y="112"/>
                  </a:cubicBezTo>
                </a:path>
              </a:pathLst>
            </a:custGeom>
            <a:grpFill/>
            <a:ln>
              <a:noFill/>
            </a:ln>
          </p:spPr>
          <p:txBody>
            <a:bodyPr vert="horz" wrap="square" lIns="91440" tIns="45720" rIns="91440" bIns="45720" numCol="1" anchor="t" anchorCtr="0" compatLnSpc="1">
              <a:prstTxWarp prst="textNoShape">
                <a:avLst/>
              </a:prstTxWarp>
            </a:bodyPr>
            <a:lstStyle/>
            <a:p>
              <a:endParaRPr lang="en-US"/>
            </a:p>
          </p:txBody>
        </p:sp>
      </p:grpSp>
    </p:spTree>
    <p:extLst>
      <p:ext uri="{BB962C8B-B14F-4D97-AF65-F5344CB8AC3E}">
        <p14:creationId xmlns:p14="http://schemas.microsoft.com/office/powerpoint/2010/main" val="3886968031"/>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1C7DBF7-D5A4-8621-D56D-D1392B9F2200}"/>
              </a:ext>
            </a:extLst>
          </p:cNvPr>
          <p:cNvSpPr>
            <a:spLocks noGrp="1"/>
          </p:cNvSpPr>
          <p:nvPr>
            <p:ph type="title"/>
          </p:nvPr>
        </p:nvSpPr>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011AB51F-047C-1F4D-C471-8B8791484D4F}"/>
              </a:ext>
            </a:extLst>
          </p:cNvPr>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EA156AD1-B453-8360-7502-114883DD677A}"/>
              </a:ext>
            </a:extLst>
          </p:cNvPr>
          <p:cNvSpPr>
            <a:spLocks noGrp="1"/>
          </p:cNvSpPr>
          <p:nvPr>
            <p:ph type="dt" sz="half" idx="10"/>
          </p:nvPr>
        </p:nvSpPr>
        <p:spPr/>
        <p:txBody>
          <a:bodyPr/>
          <a:lstStyle/>
          <a:p>
            <a:fld id="{FA45CC2A-C047-403B-A711-50D2740E114D}" type="datetime1">
              <a:rPr lang="en-US" smtClean="0"/>
              <a:t>2/3/2025</a:t>
            </a:fld>
            <a:endParaRPr lang="en-US"/>
          </a:p>
        </p:txBody>
      </p:sp>
      <p:sp>
        <p:nvSpPr>
          <p:cNvPr id="5" name="Footer Placeholder 4">
            <a:extLst>
              <a:ext uri="{FF2B5EF4-FFF2-40B4-BE49-F238E27FC236}">
                <a16:creationId xmlns:a16="http://schemas.microsoft.com/office/drawing/2014/main" id="{0F9196AE-DF5C-6947-60A9-F8EE264F2B54}"/>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886594BB-63D8-FF1B-9EB5-A62136E9C115}"/>
              </a:ext>
            </a:extLst>
          </p:cNvPr>
          <p:cNvSpPr>
            <a:spLocks noGrp="1"/>
          </p:cNvSpPr>
          <p:nvPr>
            <p:ph type="sldNum" sz="quarter" idx="12"/>
          </p:nvPr>
        </p:nvSpPr>
        <p:spPr/>
        <p:txBody>
          <a:bodyPr/>
          <a:lstStyle/>
          <a:p>
            <a:fld id="{DE6D7075-E543-4054-B985-D39C0CC9CD8B}" type="slidenum">
              <a:rPr lang="en-US" smtClean="0"/>
              <a:t>‹#›</a:t>
            </a:fld>
            <a:endParaRPr lang="en-US"/>
          </a:p>
        </p:txBody>
      </p:sp>
    </p:spTree>
    <p:extLst>
      <p:ext uri="{BB962C8B-B14F-4D97-AF65-F5344CB8AC3E}">
        <p14:creationId xmlns:p14="http://schemas.microsoft.com/office/powerpoint/2010/main" val="2774631523"/>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preserve="1" userDrawn="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CD4689-B352-01A4-EA83-9332F5F93476}"/>
              </a:ext>
            </a:extLst>
          </p:cNvPr>
          <p:cNvSpPr>
            <a:spLocks noGrp="1"/>
          </p:cNvSpPr>
          <p:nvPr>
            <p:ph type="title"/>
          </p:nvPr>
        </p:nvSpPr>
        <p:spPr>
          <a:xfrm>
            <a:off x="541338" y="827088"/>
            <a:ext cx="6275098" cy="3589048"/>
          </a:xfrm>
        </p:spPr>
        <p:txBody>
          <a:bodyPr anchor="b"/>
          <a:lstStyle>
            <a:lvl1pPr algn="l">
              <a:lnSpc>
                <a:spcPct val="90000"/>
              </a:lnSpc>
              <a:defRPr sz="6000">
                <a:solidFill>
                  <a:schemeClr val="accent1"/>
                </a:solidFill>
              </a:defRPr>
            </a:lvl1pPr>
          </a:lstStyle>
          <a:p>
            <a:r>
              <a:rPr lang="en-GB"/>
              <a:t>Click to edit Master title style</a:t>
            </a:r>
            <a:endParaRPr lang="en-US"/>
          </a:p>
        </p:txBody>
      </p:sp>
      <p:grpSp>
        <p:nvGrpSpPr>
          <p:cNvPr id="9" name="Group 8">
            <a:extLst>
              <a:ext uri="{FF2B5EF4-FFF2-40B4-BE49-F238E27FC236}">
                <a16:creationId xmlns:a16="http://schemas.microsoft.com/office/drawing/2014/main" id="{1F21C1F2-6F5D-C5C8-3415-B6243CF99213}"/>
              </a:ext>
            </a:extLst>
          </p:cNvPr>
          <p:cNvGrpSpPr>
            <a:grpSpLocks noChangeAspect="1"/>
          </p:cNvGrpSpPr>
          <p:nvPr userDrawn="1"/>
        </p:nvGrpSpPr>
        <p:grpSpPr>
          <a:xfrm>
            <a:off x="10317600" y="5796000"/>
            <a:ext cx="1332000" cy="523781"/>
            <a:chOff x="0" y="1031875"/>
            <a:chExt cx="12192001" cy="4794251"/>
          </a:xfrm>
          <a:solidFill>
            <a:schemeClr val="bg1"/>
          </a:solidFill>
        </p:grpSpPr>
        <p:sp>
          <p:nvSpPr>
            <p:cNvPr id="10" name="Freeform 5">
              <a:extLst>
                <a:ext uri="{FF2B5EF4-FFF2-40B4-BE49-F238E27FC236}">
                  <a16:creationId xmlns:a16="http://schemas.microsoft.com/office/drawing/2014/main" id="{7EBAEF9C-F632-6302-8B4C-2E0A3668ED70}"/>
                </a:ext>
              </a:extLst>
            </p:cNvPr>
            <p:cNvSpPr>
              <a:spLocks/>
            </p:cNvSpPr>
            <p:nvPr userDrawn="1"/>
          </p:nvSpPr>
          <p:spPr bwMode="auto">
            <a:xfrm>
              <a:off x="5119688" y="1031875"/>
              <a:ext cx="2416175" cy="2706688"/>
            </a:xfrm>
            <a:custGeom>
              <a:avLst/>
              <a:gdLst>
                <a:gd name="T0" fmla="*/ 368 w 1522"/>
                <a:gd name="T1" fmla="*/ 0 h 1705"/>
                <a:gd name="T2" fmla="*/ 0 w 1522"/>
                <a:gd name="T3" fmla="*/ 953 h 1705"/>
                <a:gd name="T4" fmla="*/ 500 w 1522"/>
                <a:gd name="T5" fmla="*/ 953 h 1705"/>
                <a:gd name="T6" fmla="*/ 611 w 1522"/>
                <a:gd name="T7" fmla="*/ 654 h 1705"/>
                <a:gd name="T8" fmla="*/ 1021 w 1522"/>
                <a:gd name="T9" fmla="*/ 1705 h 1705"/>
                <a:gd name="T10" fmla="*/ 1522 w 1522"/>
                <a:gd name="T11" fmla="*/ 1705 h 1705"/>
                <a:gd name="T12" fmla="*/ 869 w 1522"/>
                <a:gd name="T13" fmla="*/ 0 h 1705"/>
                <a:gd name="T14" fmla="*/ 368 w 1522"/>
                <a:gd name="T15" fmla="*/ 0 h 170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522" h="1705">
                  <a:moveTo>
                    <a:pt x="368" y="0"/>
                  </a:moveTo>
                  <a:lnTo>
                    <a:pt x="0" y="953"/>
                  </a:lnTo>
                  <a:lnTo>
                    <a:pt x="500" y="953"/>
                  </a:lnTo>
                  <a:lnTo>
                    <a:pt x="611" y="654"/>
                  </a:lnTo>
                  <a:lnTo>
                    <a:pt x="1021" y="1705"/>
                  </a:lnTo>
                  <a:lnTo>
                    <a:pt x="1522" y="1705"/>
                  </a:lnTo>
                  <a:lnTo>
                    <a:pt x="869" y="0"/>
                  </a:lnTo>
                  <a:lnTo>
                    <a:pt x="368" y="0"/>
                  </a:lnTo>
                  <a:close/>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11" name="Freeform 6">
              <a:extLst>
                <a:ext uri="{FF2B5EF4-FFF2-40B4-BE49-F238E27FC236}">
                  <a16:creationId xmlns:a16="http://schemas.microsoft.com/office/drawing/2014/main" id="{D528C2B0-22FB-A8B6-3550-361612CAC8AB}"/>
                </a:ext>
              </a:extLst>
            </p:cNvPr>
            <p:cNvSpPr>
              <a:spLocks/>
            </p:cNvSpPr>
            <p:nvPr userDrawn="1"/>
          </p:nvSpPr>
          <p:spPr bwMode="auto">
            <a:xfrm>
              <a:off x="4843463" y="3141663"/>
              <a:ext cx="1246188" cy="122238"/>
            </a:xfrm>
            <a:custGeom>
              <a:avLst/>
              <a:gdLst>
                <a:gd name="T0" fmla="*/ 72 w 113"/>
                <a:gd name="T1" fmla="*/ 11 h 11"/>
                <a:gd name="T2" fmla="*/ 83 w 113"/>
                <a:gd name="T3" fmla="*/ 11 h 11"/>
                <a:gd name="T4" fmla="*/ 102 w 113"/>
                <a:gd name="T5" fmla="*/ 7 h 11"/>
                <a:gd name="T6" fmla="*/ 113 w 113"/>
                <a:gd name="T7" fmla="*/ 0 h 11"/>
                <a:gd name="T8" fmla="*/ 4 w 113"/>
                <a:gd name="T9" fmla="*/ 0 h 11"/>
                <a:gd name="T10" fmla="*/ 0 w 113"/>
                <a:gd name="T11" fmla="*/ 11 h 11"/>
                <a:gd name="T12" fmla="*/ 72 w 113"/>
                <a:gd name="T13" fmla="*/ 11 h 11"/>
              </a:gdLst>
              <a:ahLst/>
              <a:cxnLst>
                <a:cxn ang="0">
                  <a:pos x="T0" y="T1"/>
                </a:cxn>
                <a:cxn ang="0">
                  <a:pos x="T2" y="T3"/>
                </a:cxn>
                <a:cxn ang="0">
                  <a:pos x="T4" y="T5"/>
                </a:cxn>
                <a:cxn ang="0">
                  <a:pos x="T6" y="T7"/>
                </a:cxn>
                <a:cxn ang="0">
                  <a:pos x="T8" y="T9"/>
                </a:cxn>
                <a:cxn ang="0">
                  <a:pos x="T10" y="T11"/>
                </a:cxn>
                <a:cxn ang="0">
                  <a:pos x="T12" y="T13"/>
                </a:cxn>
              </a:cxnLst>
              <a:rect l="0" t="0" r="r" b="b"/>
              <a:pathLst>
                <a:path w="113" h="11">
                  <a:moveTo>
                    <a:pt x="72" y="11"/>
                  </a:moveTo>
                  <a:cubicBezTo>
                    <a:pt x="83" y="11"/>
                    <a:pt x="83" y="11"/>
                    <a:pt x="83" y="11"/>
                  </a:cubicBezTo>
                  <a:cubicBezTo>
                    <a:pt x="90" y="11"/>
                    <a:pt x="96" y="10"/>
                    <a:pt x="102" y="7"/>
                  </a:cubicBezTo>
                  <a:cubicBezTo>
                    <a:pt x="106" y="6"/>
                    <a:pt x="110" y="3"/>
                    <a:pt x="113" y="0"/>
                  </a:cubicBezTo>
                  <a:cubicBezTo>
                    <a:pt x="4" y="0"/>
                    <a:pt x="4" y="0"/>
                    <a:pt x="4" y="0"/>
                  </a:cubicBezTo>
                  <a:cubicBezTo>
                    <a:pt x="0" y="11"/>
                    <a:pt x="0" y="11"/>
                    <a:pt x="0" y="11"/>
                  </a:cubicBezTo>
                  <a:cubicBezTo>
                    <a:pt x="72" y="11"/>
                    <a:pt x="72" y="11"/>
                    <a:pt x="72" y="11"/>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12" name="Freeform 7">
              <a:extLst>
                <a:ext uri="{FF2B5EF4-FFF2-40B4-BE49-F238E27FC236}">
                  <a16:creationId xmlns:a16="http://schemas.microsoft.com/office/drawing/2014/main" id="{52230A98-3DC4-650C-3470-32F85E1409C9}"/>
                </a:ext>
              </a:extLst>
            </p:cNvPr>
            <p:cNvSpPr>
              <a:spLocks/>
            </p:cNvSpPr>
            <p:nvPr userDrawn="1"/>
          </p:nvSpPr>
          <p:spPr bwMode="auto">
            <a:xfrm>
              <a:off x="4932363" y="2898775"/>
              <a:ext cx="1290638" cy="122238"/>
            </a:xfrm>
            <a:custGeom>
              <a:avLst/>
              <a:gdLst>
                <a:gd name="T0" fmla="*/ 116 w 117"/>
                <a:gd name="T1" fmla="*/ 3 h 11"/>
                <a:gd name="T2" fmla="*/ 117 w 117"/>
                <a:gd name="T3" fmla="*/ 0 h 11"/>
                <a:gd name="T4" fmla="*/ 4 w 117"/>
                <a:gd name="T5" fmla="*/ 0 h 11"/>
                <a:gd name="T6" fmla="*/ 0 w 117"/>
                <a:gd name="T7" fmla="*/ 11 h 11"/>
                <a:gd name="T8" fmla="*/ 113 w 117"/>
                <a:gd name="T9" fmla="*/ 11 h 11"/>
                <a:gd name="T10" fmla="*/ 116 w 117"/>
                <a:gd name="T11" fmla="*/ 3 h 11"/>
              </a:gdLst>
              <a:ahLst/>
              <a:cxnLst>
                <a:cxn ang="0">
                  <a:pos x="T0" y="T1"/>
                </a:cxn>
                <a:cxn ang="0">
                  <a:pos x="T2" y="T3"/>
                </a:cxn>
                <a:cxn ang="0">
                  <a:pos x="T4" y="T5"/>
                </a:cxn>
                <a:cxn ang="0">
                  <a:pos x="T6" y="T7"/>
                </a:cxn>
                <a:cxn ang="0">
                  <a:pos x="T8" y="T9"/>
                </a:cxn>
                <a:cxn ang="0">
                  <a:pos x="T10" y="T11"/>
                </a:cxn>
              </a:cxnLst>
              <a:rect l="0" t="0" r="r" b="b"/>
              <a:pathLst>
                <a:path w="117" h="11">
                  <a:moveTo>
                    <a:pt x="116" y="3"/>
                  </a:moveTo>
                  <a:cubicBezTo>
                    <a:pt x="117" y="2"/>
                    <a:pt x="117" y="1"/>
                    <a:pt x="117" y="0"/>
                  </a:cubicBezTo>
                  <a:cubicBezTo>
                    <a:pt x="4" y="0"/>
                    <a:pt x="4" y="0"/>
                    <a:pt x="4" y="0"/>
                  </a:cubicBezTo>
                  <a:cubicBezTo>
                    <a:pt x="0" y="11"/>
                    <a:pt x="0" y="11"/>
                    <a:pt x="0" y="11"/>
                  </a:cubicBezTo>
                  <a:cubicBezTo>
                    <a:pt x="113" y="11"/>
                    <a:pt x="113" y="11"/>
                    <a:pt x="113" y="11"/>
                  </a:cubicBezTo>
                  <a:cubicBezTo>
                    <a:pt x="115" y="9"/>
                    <a:pt x="116" y="6"/>
                    <a:pt x="116" y="3"/>
                  </a:cubicBezTo>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13" name="Freeform 8">
              <a:extLst>
                <a:ext uri="{FF2B5EF4-FFF2-40B4-BE49-F238E27FC236}">
                  <a16:creationId xmlns:a16="http://schemas.microsoft.com/office/drawing/2014/main" id="{4D6B1796-E7E9-99B6-62B0-4037A299AA18}"/>
                </a:ext>
              </a:extLst>
            </p:cNvPr>
            <p:cNvSpPr>
              <a:spLocks/>
            </p:cNvSpPr>
            <p:nvPr userDrawn="1"/>
          </p:nvSpPr>
          <p:spPr bwMode="auto">
            <a:xfrm>
              <a:off x="5019675" y="2667000"/>
              <a:ext cx="1181100" cy="120650"/>
            </a:xfrm>
            <a:custGeom>
              <a:avLst/>
              <a:gdLst>
                <a:gd name="T0" fmla="*/ 104 w 107"/>
                <a:gd name="T1" fmla="*/ 6 h 11"/>
                <a:gd name="T2" fmla="*/ 85 w 107"/>
                <a:gd name="T3" fmla="*/ 0 h 11"/>
                <a:gd name="T4" fmla="*/ 77 w 107"/>
                <a:gd name="T5" fmla="*/ 0 h 11"/>
                <a:gd name="T6" fmla="*/ 5 w 107"/>
                <a:gd name="T7" fmla="*/ 0 h 11"/>
                <a:gd name="T8" fmla="*/ 0 w 107"/>
                <a:gd name="T9" fmla="*/ 11 h 11"/>
                <a:gd name="T10" fmla="*/ 107 w 107"/>
                <a:gd name="T11" fmla="*/ 11 h 11"/>
                <a:gd name="T12" fmla="*/ 104 w 107"/>
                <a:gd name="T13" fmla="*/ 6 h 11"/>
              </a:gdLst>
              <a:ahLst/>
              <a:cxnLst>
                <a:cxn ang="0">
                  <a:pos x="T0" y="T1"/>
                </a:cxn>
                <a:cxn ang="0">
                  <a:pos x="T2" y="T3"/>
                </a:cxn>
                <a:cxn ang="0">
                  <a:pos x="T4" y="T5"/>
                </a:cxn>
                <a:cxn ang="0">
                  <a:pos x="T6" y="T7"/>
                </a:cxn>
                <a:cxn ang="0">
                  <a:pos x="T8" y="T9"/>
                </a:cxn>
                <a:cxn ang="0">
                  <a:pos x="T10" y="T11"/>
                </a:cxn>
                <a:cxn ang="0">
                  <a:pos x="T12" y="T13"/>
                </a:cxn>
              </a:cxnLst>
              <a:rect l="0" t="0" r="r" b="b"/>
              <a:pathLst>
                <a:path w="107" h="11">
                  <a:moveTo>
                    <a:pt x="104" y="6"/>
                  </a:moveTo>
                  <a:cubicBezTo>
                    <a:pt x="100" y="2"/>
                    <a:pt x="94" y="0"/>
                    <a:pt x="85" y="0"/>
                  </a:cubicBezTo>
                  <a:cubicBezTo>
                    <a:pt x="77" y="0"/>
                    <a:pt x="77" y="0"/>
                    <a:pt x="77" y="0"/>
                  </a:cubicBezTo>
                  <a:cubicBezTo>
                    <a:pt x="5" y="0"/>
                    <a:pt x="5" y="0"/>
                    <a:pt x="5" y="0"/>
                  </a:cubicBezTo>
                  <a:cubicBezTo>
                    <a:pt x="0" y="11"/>
                    <a:pt x="0" y="11"/>
                    <a:pt x="0" y="11"/>
                  </a:cubicBezTo>
                  <a:cubicBezTo>
                    <a:pt x="107" y="11"/>
                    <a:pt x="107" y="11"/>
                    <a:pt x="107" y="11"/>
                  </a:cubicBezTo>
                  <a:cubicBezTo>
                    <a:pt x="107" y="9"/>
                    <a:pt x="106" y="8"/>
                    <a:pt x="104" y="6"/>
                  </a:cubicBezTo>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14" name="Freeform 9">
              <a:extLst>
                <a:ext uri="{FF2B5EF4-FFF2-40B4-BE49-F238E27FC236}">
                  <a16:creationId xmlns:a16="http://schemas.microsoft.com/office/drawing/2014/main" id="{0DF7FA93-0819-4BF8-30B0-444D87B2E71C}"/>
                </a:ext>
              </a:extLst>
            </p:cNvPr>
            <p:cNvSpPr>
              <a:spLocks/>
            </p:cNvSpPr>
            <p:nvPr userDrawn="1"/>
          </p:nvSpPr>
          <p:spPr bwMode="auto">
            <a:xfrm>
              <a:off x="4754563" y="3384550"/>
              <a:ext cx="839788" cy="111125"/>
            </a:xfrm>
            <a:custGeom>
              <a:avLst/>
              <a:gdLst>
                <a:gd name="T0" fmla="*/ 529 w 529"/>
                <a:gd name="T1" fmla="*/ 0 h 70"/>
                <a:gd name="T2" fmla="*/ 28 w 529"/>
                <a:gd name="T3" fmla="*/ 0 h 70"/>
                <a:gd name="T4" fmla="*/ 0 w 529"/>
                <a:gd name="T5" fmla="*/ 70 h 70"/>
                <a:gd name="T6" fmla="*/ 501 w 529"/>
                <a:gd name="T7" fmla="*/ 70 h 70"/>
                <a:gd name="T8" fmla="*/ 529 w 529"/>
                <a:gd name="T9" fmla="*/ 0 h 70"/>
              </a:gdLst>
              <a:ahLst/>
              <a:cxnLst>
                <a:cxn ang="0">
                  <a:pos x="T0" y="T1"/>
                </a:cxn>
                <a:cxn ang="0">
                  <a:pos x="T2" y="T3"/>
                </a:cxn>
                <a:cxn ang="0">
                  <a:pos x="T4" y="T5"/>
                </a:cxn>
                <a:cxn ang="0">
                  <a:pos x="T6" y="T7"/>
                </a:cxn>
                <a:cxn ang="0">
                  <a:pos x="T8" y="T9"/>
                </a:cxn>
              </a:cxnLst>
              <a:rect l="0" t="0" r="r" b="b"/>
              <a:pathLst>
                <a:path w="529" h="70">
                  <a:moveTo>
                    <a:pt x="529" y="0"/>
                  </a:moveTo>
                  <a:lnTo>
                    <a:pt x="28" y="0"/>
                  </a:lnTo>
                  <a:lnTo>
                    <a:pt x="0" y="70"/>
                  </a:lnTo>
                  <a:lnTo>
                    <a:pt x="501" y="70"/>
                  </a:lnTo>
                  <a:lnTo>
                    <a:pt x="529" y="0"/>
                  </a:lnTo>
                  <a:close/>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15" name="Freeform 10">
              <a:extLst>
                <a:ext uri="{FF2B5EF4-FFF2-40B4-BE49-F238E27FC236}">
                  <a16:creationId xmlns:a16="http://schemas.microsoft.com/office/drawing/2014/main" id="{457FACE9-CED0-D3CE-ED80-201BCD282505}"/>
                </a:ext>
              </a:extLst>
            </p:cNvPr>
            <p:cNvSpPr>
              <a:spLocks/>
            </p:cNvSpPr>
            <p:nvPr userDrawn="1"/>
          </p:nvSpPr>
          <p:spPr bwMode="auto">
            <a:xfrm>
              <a:off x="4656138" y="3616325"/>
              <a:ext cx="849313" cy="122238"/>
            </a:xfrm>
            <a:custGeom>
              <a:avLst/>
              <a:gdLst>
                <a:gd name="T0" fmla="*/ 535 w 535"/>
                <a:gd name="T1" fmla="*/ 0 h 77"/>
                <a:gd name="T2" fmla="*/ 28 w 535"/>
                <a:gd name="T3" fmla="*/ 0 h 77"/>
                <a:gd name="T4" fmla="*/ 0 w 535"/>
                <a:gd name="T5" fmla="*/ 77 h 77"/>
                <a:gd name="T6" fmla="*/ 507 w 535"/>
                <a:gd name="T7" fmla="*/ 77 h 77"/>
                <a:gd name="T8" fmla="*/ 535 w 535"/>
                <a:gd name="T9" fmla="*/ 0 h 77"/>
              </a:gdLst>
              <a:ahLst/>
              <a:cxnLst>
                <a:cxn ang="0">
                  <a:pos x="T0" y="T1"/>
                </a:cxn>
                <a:cxn ang="0">
                  <a:pos x="T2" y="T3"/>
                </a:cxn>
                <a:cxn ang="0">
                  <a:pos x="T4" y="T5"/>
                </a:cxn>
                <a:cxn ang="0">
                  <a:pos x="T6" y="T7"/>
                </a:cxn>
                <a:cxn ang="0">
                  <a:pos x="T8" y="T9"/>
                </a:cxn>
              </a:cxnLst>
              <a:rect l="0" t="0" r="r" b="b"/>
              <a:pathLst>
                <a:path w="535" h="77">
                  <a:moveTo>
                    <a:pt x="535" y="0"/>
                  </a:moveTo>
                  <a:lnTo>
                    <a:pt x="28" y="0"/>
                  </a:lnTo>
                  <a:lnTo>
                    <a:pt x="0" y="77"/>
                  </a:lnTo>
                  <a:lnTo>
                    <a:pt x="507" y="77"/>
                  </a:lnTo>
                  <a:lnTo>
                    <a:pt x="535" y="0"/>
                  </a:lnTo>
                  <a:close/>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16" name="Freeform 11">
              <a:extLst>
                <a:ext uri="{FF2B5EF4-FFF2-40B4-BE49-F238E27FC236}">
                  <a16:creationId xmlns:a16="http://schemas.microsoft.com/office/drawing/2014/main" id="{6D823284-CE22-D55A-0CB7-ABC6C13E0FDA}"/>
                </a:ext>
              </a:extLst>
            </p:cNvPr>
            <p:cNvSpPr>
              <a:spLocks noEditPoints="1"/>
            </p:cNvSpPr>
            <p:nvPr userDrawn="1"/>
          </p:nvSpPr>
          <p:spPr bwMode="auto">
            <a:xfrm>
              <a:off x="4292600" y="4930775"/>
              <a:ext cx="727075" cy="884238"/>
            </a:xfrm>
            <a:custGeom>
              <a:avLst/>
              <a:gdLst>
                <a:gd name="T0" fmla="*/ 64 w 66"/>
                <a:gd name="T1" fmla="*/ 26 h 80"/>
                <a:gd name="T2" fmla="*/ 37 w 66"/>
                <a:gd name="T3" fmla="*/ 0 h 80"/>
                <a:gd name="T4" fmla="*/ 17 w 66"/>
                <a:gd name="T5" fmla="*/ 6 h 80"/>
                <a:gd name="T6" fmla="*/ 0 w 66"/>
                <a:gd name="T7" fmla="*/ 41 h 80"/>
                <a:gd name="T8" fmla="*/ 11 w 66"/>
                <a:gd name="T9" fmla="*/ 71 h 80"/>
                <a:gd name="T10" fmla="*/ 34 w 66"/>
                <a:gd name="T11" fmla="*/ 80 h 80"/>
                <a:gd name="T12" fmla="*/ 65 w 66"/>
                <a:gd name="T13" fmla="*/ 66 h 80"/>
                <a:gd name="T14" fmla="*/ 66 w 66"/>
                <a:gd name="T15" fmla="*/ 61 h 80"/>
                <a:gd name="T16" fmla="*/ 65 w 66"/>
                <a:gd name="T17" fmla="*/ 60 h 80"/>
                <a:gd name="T18" fmla="*/ 43 w 66"/>
                <a:gd name="T19" fmla="*/ 68 h 80"/>
                <a:gd name="T20" fmla="*/ 22 w 66"/>
                <a:gd name="T21" fmla="*/ 59 h 80"/>
                <a:gd name="T22" fmla="*/ 14 w 66"/>
                <a:gd name="T23" fmla="*/ 40 h 80"/>
                <a:gd name="T24" fmla="*/ 15 w 66"/>
                <a:gd name="T25" fmla="*/ 38 h 80"/>
                <a:gd name="T26" fmla="*/ 64 w 66"/>
                <a:gd name="T27" fmla="*/ 34 h 80"/>
                <a:gd name="T28" fmla="*/ 64 w 66"/>
                <a:gd name="T29" fmla="*/ 26 h 80"/>
                <a:gd name="T30" fmla="*/ 32 w 66"/>
                <a:gd name="T31" fmla="*/ 7 h 80"/>
                <a:gd name="T32" fmla="*/ 49 w 66"/>
                <a:gd name="T33" fmla="*/ 28 h 80"/>
                <a:gd name="T34" fmla="*/ 48 w 66"/>
                <a:gd name="T35" fmla="*/ 29 h 80"/>
                <a:gd name="T36" fmla="*/ 16 w 66"/>
                <a:gd name="T37" fmla="*/ 30 h 80"/>
                <a:gd name="T38" fmla="*/ 15 w 66"/>
                <a:gd name="T39" fmla="*/ 29 h 80"/>
                <a:gd name="T40" fmla="*/ 32 w 66"/>
                <a:gd name="T41" fmla="*/ 7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66" h="80">
                  <a:moveTo>
                    <a:pt x="64" y="26"/>
                  </a:moveTo>
                  <a:cubicBezTo>
                    <a:pt x="62" y="16"/>
                    <a:pt x="56" y="0"/>
                    <a:pt x="37" y="0"/>
                  </a:cubicBezTo>
                  <a:cubicBezTo>
                    <a:pt x="31" y="0"/>
                    <a:pt x="23" y="2"/>
                    <a:pt x="17" y="6"/>
                  </a:cubicBezTo>
                  <a:cubicBezTo>
                    <a:pt x="7" y="13"/>
                    <a:pt x="0" y="24"/>
                    <a:pt x="0" y="41"/>
                  </a:cubicBezTo>
                  <a:cubicBezTo>
                    <a:pt x="0" y="52"/>
                    <a:pt x="3" y="63"/>
                    <a:pt x="11" y="71"/>
                  </a:cubicBezTo>
                  <a:cubicBezTo>
                    <a:pt x="17" y="77"/>
                    <a:pt x="24" y="80"/>
                    <a:pt x="34" y="80"/>
                  </a:cubicBezTo>
                  <a:cubicBezTo>
                    <a:pt x="43" y="80"/>
                    <a:pt x="56" y="76"/>
                    <a:pt x="65" y="66"/>
                  </a:cubicBezTo>
                  <a:cubicBezTo>
                    <a:pt x="65" y="66"/>
                    <a:pt x="66" y="62"/>
                    <a:pt x="66" y="61"/>
                  </a:cubicBezTo>
                  <a:cubicBezTo>
                    <a:pt x="65" y="60"/>
                    <a:pt x="65" y="60"/>
                    <a:pt x="65" y="60"/>
                  </a:cubicBezTo>
                  <a:cubicBezTo>
                    <a:pt x="58" y="66"/>
                    <a:pt x="51" y="68"/>
                    <a:pt x="43" y="68"/>
                  </a:cubicBezTo>
                  <a:cubicBezTo>
                    <a:pt x="34" y="68"/>
                    <a:pt x="28" y="65"/>
                    <a:pt x="22" y="59"/>
                  </a:cubicBezTo>
                  <a:cubicBezTo>
                    <a:pt x="18" y="54"/>
                    <a:pt x="15" y="46"/>
                    <a:pt x="14" y="40"/>
                  </a:cubicBezTo>
                  <a:cubicBezTo>
                    <a:pt x="14" y="39"/>
                    <a:pt x="15" y="38"/>
                    <a:pt x="15" y="38"/>
                  </a:cubicBezTo>
                  <a:cubicBezTo>
                    <a:pt x="31" y="37"/>
                    <a:pt x="54" y="36"/>
                    <a:pt x="64" y="34"/>
                  </a:cubicBezTo>
                  <a:cubicBezTo>
                    <a:pt x="65" y="33"/>
                    <a:pt x="64" y="26"/>
                    <a:pt x="64" y="26"/>
                  </a:cubicBezTo>
                  <a:moveTo>
                    <a:pt x="32" y="7"/>
                  </a:moveTo>
                  <a:cubicBezTo>
                    <a:pt x="42" y="7"/>
                    <a:pt x="48" y="18"/>
                    <a:pt x="49" y="28"/>
                  </a:cubicBezTo>
                  <a:cubicBezTo>
                    <a:pt x="49" y="28"/>
                    <a:pt x="49" y="29"/>
                    <a:pt x="48" y="29"/>
                  </a:cubicBezTo>
                  <a:cubicBezTo>
                    <a:pt x="44" y="30"/>
                    <a:pt x="22" y="31"/>
                    <a:pt x="16" y="30"/>
                  </a:cubicBezTo>
                  <a:cubicBezTo>
                    <a:pt x="15" y="30"/>
                    <a:pt x="15" y="30"/>
                    <a:pt x="15" y="29"/>
                  </a:cubicBezTo>
                  <a:cubicBezTo>
                    <a:pt x="16" y="16"/>
                    <a:pt x="22" y="7"/>
                    <a:pt x="32" y="7"/>
                  </a:cubicBezTo>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17" name="Freeform 12">
              <a:extLst>
                <a:ext uri="{FF2B5EF4-FFF2-40B4-BE49-F238E27FC236}">
                  <a16:creationId xmlns:a16="http://schemas.microsoft.com/office/drawing/2014/main" id="{4CE4C82D-10F1-194D-FCEF-568BAF0E3D30}"/>
                </a:ext>
              </a:extLst>
            </p:cNvPr>
            <p:cNvSpPr>
              <a:spLocks noEditPoints="1"/>
            </p:cNvSpPr>
            <p:nvPr userDrawn="1"/>
          </p:nvSpPr>
          <p:spPr bwMode="auto">
            <a:xfrm>
              <a:off x="0" y="4489450"/>
              <a:ext cx="1268413" cy="1314450"/>
            </a:xfrm>
            <a:custGeom>
              <a:avLst/>
              <a:gdLst>
                <a:gd name="T0" fmla="*/ 17 w 115"/>
                <a:gd name="T1" fmla="*/ 95 h 119"/>
                <a:gd name="T2" fmla="*/ 49 w 115"/>
                <a:gd name="T3" fmla="*/ 11 h 119"/>
                <a:gd name="T4" fmla="*/ 52 w 115"/>
                <a:gd name="T5" fmla="*/ 0 h 119"/>
                <a:gd name="T6" fmla="*/ 59 w 115"/>
                <a:gd name="T7" fmla="*/ 0 h 119"/>
                <a:gd name="T8" fmla="*/ 65 w 115"/>
                <a:gd name="T9" fmla="*/ 0 h 119"/>
                <a:gd name="T10" fmla="*/ 68 w 115"/>
                <a:gd name="T11" fmla="*/ 10 h 119"/>
                <a:gd name="T12" fmla="*/ 100 w 115"/>
                <a:gd name="T13" fmla="*/ 98 h 119"/>
                <a:gd name="T14" fmla="*/ 114 w 115"/>
                <a:gd name="T15" fmla="*/ 113 h 119"/>
                <a:gd name="T16" fmla="*/ 114 w 115"/>
                <a:gd name="T17" fmla="*/ 119 h 119"/>
                <a:gd name="T18" fmla="*/ 97 w 115"/>
                <a:gd name="T19" fmla="*/ 118 h 119"/>
                <a:gd name="T20" fmla="*/ 76 w 115"/>
                <a:gd name="T21" fmla="*/ 119 h 119"/>
                <a:gd name="T22" fmla="*/ 76 w 115"/>
                <a:gd name="T23" fmla="*/ 113 h 119"/>
                <a:gd name="T24" fmla="*/ 82 w 115"/>
                <a:gd name="T25" fmla="*/ 111 h 119"/>
                <a:gd name="T26" fmla="*/ 84 w 115"/>
                <a:gd name="T27" fmla="*/ 106 h 119"/>
                <a:gd name="T28" fmla="*/ 73 w 115"/>
                <a:gd name="T29" fmla="*/ 73 h 119"/>
                <a:gd name="T30" fmla="*/ 71 w 115"/>
                <a:gd name="T31" fmla="*/ 72 h 119"/>
                <a:gd name="T32" fmla="*/ 53 w 115"/>
                <a:gd name="T33" fmla="*/ 72 h 119"/>
                <a:gd name="T34" fmla="*/ 37 w 115"/>
                <a:gd name="T35" fmla="*/ 72 h 119"/>
                <a:gd name="T36" fmla="*/ 35 w 115"/>
                <a:gd name="T37" fmla="*/ 74 h 119"/>
                <a:gd name="T38" fmla="*/ 25 w 115"/>
                <a:gd name="T39" fmla="*/ 105 h 119"/>
                <a:gd name="T40" fmla="*/ 29 w 115"/>
                <a:gd name="T41" fmla="*/ 112 h 119"/>
                <a:gd name="T42" fmla="*/ 36 w 115"/>
                <a:gd name="T43" fmla="*/ 113 h 119"/>
                <a:gd name="T44" fmla="*/ 36 w 115"/>
                <a:gd name="T45" fmla="*/ 119 h 119"/>
                <a:gd name="T46" fmla="*/ 15 w 115"/>
                <a:gd name="T47" fmla="*/ 118 h 119"/>
                <a:gd name="T48" fmla="*/ 1 w 115"/>
                <a:gd name="T49" fmla="*/ 119 h 119"/>
                <a:gd name="T50" fmla="*/ 1 w 115"/>
                <a:gd name="T51" fmla="*/ 113 h 119"/>
                <a:gd name="T52" fmla="*/ 17 w 115"/>
                <a:gd name="T53" fmla="*/ 95 h 119"/>
                <a:gd name="T54" fmla="*/ 54 w 115"/>
                <a:gd name="T55" fmla="*/ 20 h 119"/>
                <a:gd name="T56" fmla="*/ 39 w 115"/>
                <a:gd name="T57" fmla="*/ 62 h 119"/>
                <a:gd name="T58" fmla="*/ 40 w 115"/>
                <a:gd name="T59" fmla="*/ 63 h 119"/>
                <a:gd name="T60" fmla="*/ 56 w 115"/>
                <a:gd name="T61" fmla="*/ 63 h 119"/>
                <a:gd name="T62" fmla="*/ 68 w 115"/>
                <a:gd name="T63" fmla="*/ 63 h 119"/>
                <a:gd name="T64" fmla="*/ 69 w 115"/>
                <a:gd name="T65" fmla="*/ 61 h 119"/>
                <a:gd name="T66" fmla="*/ 55 w 115"/>
                <a:gd name="T67" fmla="*/ 20 h 119"/>
                <a:gd name="T68" fmla="*/ 54 w 115"/>
                <a:gd name="T69" fmla="*/ 20 h 1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115" h="119">
                  <a:moveTo>
                    <a:pt x="17" y="95"/>
                  </a:moveTo>
                  <a:cubicBezTo>
                    <a:pt x="27" y="72"/>
                    <a:pt x="45" y="23"/>
                    <a:pt x="49" y="11"/>
                  </a:cubicBezTo>
                  <a:cubicBezTo>
                    <a:pt x="51" y="7"/>
                    <a:pt x="52" y="3"/>
                    <a:pt x="52" y="0"/>
                  </a:cubicBezTo>
                  <a:cubicBezTo>
                    <a:pt x="53" y="0"/>
                    <a:pt x="56" y="0"/>
                    <a:pt x="59" y="0"/>
                  </a:cubicBezTo>
                  <a:cubicBezTo>
                    <a:pt x="63" y="0"/>
                    <a:pt x="65" y="0"/>
                    <a:pt x="65" y="0"/>
                  </a:cubicBezTo>
                  <a:cubicBezTo>
                    <a:pt x="66" y="3"/>
                    <a:pt x="67" y="7"/>
                    <a:pt x="68" y="10"/>
                  </a:cubicBezTo>
                  <a:cubicBezTo>
                    <a:pt x="72" y="21"/>
                    <a:pt x="93" y="82"/>
                    <a:pt x="100" y="98"/>
                  </a:cubicBezTo>
                  <a:cubicBezTo>
                    <a:pt x="106" y="111"/>
                    <a:pt x="105" y="112"/>
                    <a:pt x="114" y="113"/>
                  </a:cubicBezTo>
                  <a:cubicBezTo>
                    <a:pt x="115" y="113"/>
                    <a:pt x="114" y="118"/>
                    <a:pt x="114" y="119"/>
                  </a:cubicBezTo>
                  <a:cubicBezTo>
                    <a:pt x="109" y="119"/>
                    <a:pt x="106" y="118"/>
                    <a:pt x="97" y="118"/>
                  </a:cubicBezTo>
                  <a:cubicBezTo>
                    <a:pt x="88" y="118"/>
                    <a:pt x="80" y="119"/>
                    <a:pt x="76" y="119"/>
                  </a:cubicBezTo>
                  <a:cubicBezTo>
                    <a:pt x="76" y="118"/>
                    <a:pt x="75" y="114"/>
                    <a:pt x="76" y="113"/>
                  </a:cubicBezTo>
                  <a:cubicBezTo>
                    <a:pt x="80" y="113"/>
                    <a:pt x="80" y="113"/>
                    <a:pt x="82" y="111"/>
                  </a:cubicBezTo>
                  <a:cubicBezTo>
                    <a:pt x="84" y="109"/>
                    <a:pt x="85" y="108"/>
                    <a:pt x="84" y="106"/>
                  </a:cubicBezTo>
                  <a:cubicBezTo>
                    <a:pt x="82" y="98"/>
                    <a:pt x="76" y="82"/>
                    <a:pt x="73" y="73"/>
                  </a:cubicBezTo>
                  <a:cubicBezTo>
                    <a:pt x="73" y="73"/>
                    <a:pt x="71" y="72"/>
                    <a:pt x="71" y="72"/>
                  </a:cubicBezTo>
                  <a:cubicBezTo>
                    <a:pt x="68" y="72"/>
                    <a:pt x="62" y="72"/>
                    <a:pt x="53" y="72"/>
                  </a:cubicBezTo>
                  <a:cubicBezTo>
                    <a:pt x="41" y="72"/>
                    <a:pt x="39" y="72"/>
                    <a:pt x="37" y="72"/>
                  </a:cubicBezTo>
                  <a:cubicBezTo>
                    <a:pt x="36" y="72"/>
                    <a:pt x="35" y="73"/>
                    <a:pt x="35" y="74"/>
                  </a:cubicBezTo>
                  <a:cubicBezTo>
                    <a:pt x="31" y="84"/>
                    <a:pt x="25" y="100"/>
                    <a:pt x="25" y="105"/>
                  </a:cubicBezTo>
                  <a:cubicBezTo>
                    <a:pt x="25" y="108"/>
                    <a:pt x="25" y="111"/>
                    <a:pt x="29" y="112"/>
                  </a:cubicBezTo>
                  <a:cubicBezTo>
                    <a:pt x="32" y="112"/>
                    <a:pt x="33" y="113"/>
                    <a:pt x="36" y="113"/>
                  </a:cubicBezTo>
                  <a:cubicBezTo>
                    <a:pt x="37" y="113"/>
                    <a:pt x="36" y="118"/>
                    <a:pt x="36" y="119"/>
                  </a:cubicBezTo>
                  <a:cubicBezTo>
                    <a:pt x="32" y="119"/>
                    <a:pt x="26" y="118"/>
                    <a:pt x="15" y="118"/>
                  </a:cubicBezTo>
                  <a:cubicBezTo>
                    <a:pt x="4" y="118"/>
                    <a:pt x="5" y="119"/>
                    <a:pt x="1" y="119"/>
                  </a:cubicBezTo>
                  <a:cubicBezTo>
                    <a:pt x="0" y="118"/>
                    <a:pt x="0" y="113"/>
                    <a:pt x="1" y="113"/>
                  </a:cubicBezTo>
                  <a:cubicBezTo>
                    <a:pt x="11" y="112"/>
                    <a:pt x="11" y="110"/>
                    <a:pt x="17" y="95"/>
                  </a:cubicBezTo>
                  <a:moveTo>
                    <a:pt x="54" y="20"/>
                  </a:moveTo>
                  <a:cubicBezTo>
                    <a:pt x="51" y="30"/>
                    <a:pt x="43" y="52"/>
                    <a:pt x="39" y="62"/>
                  </a:cubicBezTo>
                  <a:cubicBezTo>
                    <a:pt x="39" y="62"/>
                    <a:pt x="40" y="63"/>
                    <a:pt x="40" y="63"/>
                  </a:cubicBezTo>
                  <a:cubicBezTo>
                    <a:pt x="42" y="63"/>
                    <a:pt x="48" y="63"/>
                    <a:pt x="56" y="63"/>
                  </a:cubicBezTo>
                  <a:cubicBezTo>
                    <a:pt x="60" y="63"/>
                    <a:pt x="66" y="63"/>
                    <a:pt x="68" y="63"/>
                  </a:cubicBezTo>
                  <a:cubicBezTo>
                    <a:pt x="69" y="63"/>
                    <a:pt x="69" y="62"/>
                    <a:pt x="69" y="61"/>
                  </a:cubicBezTo>
                  <a:cubicBezTo>
                    <a:pt x="65" y="50"/>
                    <a:pt x="58" y="28"/>
                    <a:pt x="55" y="20"/>
                  </a:cubicBezTo>
                  <a:cubicBezTo>
                    <a:pt x="55" y="20"/>
                    <a:pt x="54" y="20"/>
                    <a:pt x="54" y="20"/>
                  </a:cubicBezTo>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18" name="Freeform 13">
              <a:extLst>
                <a:ext uri="{FF2B5EF4-FFF2-40B4-BE49-F238E27FC236}">
                  <a16:creationId xmlns:a16="http://schemas.microsoft.com/office/drawing/2014/main" id="{1A5F71C2-11B2-F5C6-AD6A-72FD8E27FB0C}"/>
                </a:ext>
              </a:extLst>
            </p:cNvPr>
            <p:cNvSpPr>
              <a:spLocks/>
            </p:cNvSpPr>
            <p:nvPr userDrawn="1"/>
          </p:nvSpPr>
          <p:spPr bwMode="auto">
            <a:xfrm>
              <a:off x="1312863" y="4930775"/>
              <a:ext cx="595313" cy="884238"/>
            </a:xfrm>
            <a:custGeom>
              <a:avLst/>
              <a:gdLst>
                <a:gd name="T0" fmla="*/ 49 w 54"/>
                <a:gd name="T1" fmla="*/ 22 h 80"/>
                <a:gd name="T2" fmla="*/ 44 w 54"/>
                <a:gd name="T3" fmla="*/ 22 h 80"/>
                <a:gd name="T4" fmla="*/ 37 w 54"/>
                <a:gd name="T5" fmla="*/ 8 h 80"/>
                <a:gd name="T6" fmla="*/ 28 w 54"/>
                <a:gd name="T7" fmla="*/ 6 h 80"/>
                <a:gd name="T8" fmla="*/ 16 w 54"/>
                <a:gd name="T9" fmla="*/ 17 h 80"/>
                <a:gd name="T10" fmla="*/ 34 w 54"/>
                <a:gd name="T11" fmla="*/ 34 h 80"/>
                <a:gd name="T12" fmla="*/ 54 w 54"/>
                <a:gd name="T13" fmla="*/ 57 h 80"/>
                <a:gd name="T14" fmla="*/ 24 w 54"/>
                <a:gd name="T15" fmla="*/ 80 h 80"/>
                <a:gd name="T16" fmla="*/ 4 w 54"/>
                <a:gd name="T17" fmla="*/ 77 h 80"/>
                <a:gd name="T18" fmla="*/ 0 w 54"/>
                <a:gd name="T19" fmla="*/ 56 h 80"/>
                <a:gd name="T20" fmla="*/ 6 w 54"/>
                <a:gd name="T21" fmla="*/ 54 h 80"/>
                <a:gd name="T22" fmla="*/ 17 w 54"/>
                <a:gd name="T23" fmla="*/ 72 h 80"/>
                <a:gd name="T24" fmla="*/ 27 w 54"/>
                <a:gd name="T25" fmla="*/ 74 h 80"/>
                <a:gd name="T26" fmla="*/ 40 w 54"/>
                <a:gd name="T27" fmla="*/ 63 h 80"/>
                <a:gd name="T28" fmla="*/ 24 w 54"/>
                <a:gd name="T29" fmla="*/ 47 h 80"/>
                <a:gd name="T30" fmla="*/ 3 w 54"/>
                <a:gd name="T31" fmla="*/ 22 h 80"/>
                <a:gd name="T32" fmla="*/ 31 w 54"/>
                <a:gd name="T33" fmla="*/ 0 h 80"/>
                <a:gd name="T34" fmla="*/ 44 w 54"/>
                <a:gd name="T35" fmla="*/ 1 h 80"/>
                <a:gd name="T36" fmla="*/ 51 w 54"/>
                <a:gd name="T37" fmla="*/ 2 h 80"/>
                <a:gd name="T38" fmla="*/ 49 w 54"/>
                <a:gd name="T39" fmla="*/ 22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54" h="80">
                  <a:moveTo>
                    <a:pt x="49" y="22"/>
                  </a:moveTo>
                  <a:cubicBezTo>
                    <a:pt x="48" y="23"/>
                    <a:pt x="45" y="23"/>
                    <a:pt x="44" y="22"/>
                  </a:cubicBezTo>
                  <a:cubicBezTo>
                    <a:pt x="43" y="14"/>
                    <a:pt x="41" y="10"/>
                    <a:pt x="37" y="8"/>
                  </a:cubicBezTo>
                  <a:cubicBezTo>
                    <a:pt x="35" y="6"/>
                    <a:pt x="32" y="6"/>
                    <a:pt x="28" y="6"/>
                  </a:cubicBezTo>
                  <a:cubicBezTo>
                    <a:pt x="21" y="6"/>
                    <a:pt x="16" y="10"/>
                    <a:pt x="16" y="17"/>
                  </a:cubicBezTo>
                  <a:cubicBezTo>
                    <a:pt x="16" y="23"/>
                    <a:pt x="19" y="27"/>
                    <a:pt x="34" y="34"/>
                  </a:cubicBezTo>
                  <a:cubicBezTo>
                    <a:pt x="50" y="41"/>
                    <a:pt x="54" y="48"/>
                    <a:pt x="54" y="57"/>
                  </a:cubicBezTo>
                  <a:cubicBezTo>
                    <a:pt x="54" y="71"/>
                    <a:pt x="41" y="80"/>
                    <a:pt x="24" y="80"/>
                  </a:cubicBezTo>
                  <a:cubicBezTo>
                    <a:pt x="17" y="80"/>
                    <a:pt x="8" y="79"/>
                    <a:pt x="4" y="77"/>
                  </a:cubicBezTo>
                  <a:cubicBezTo>
                    <a:pt x="2" y="72"/>
                    <a:pt x="0" y="60"/>
                    <a:pt x="0" y="56"/>
                  </a:cubicBezTo>
                  <a:cubicBezTo>
                    <a:pt x="1" y="55"/>
                    <a:pt x="5" y="54"/>
                    <a:pt x="6" y="54"/>
                  </a:cubicBezTo>
                  <a:cubicBezTo>
                    <a:pt x="9" y="64"/>
                    <a:pt x="12" y="69"/>
                    <a:pt x="17" y="72"/>
                  </a:cubicBezTo>
                  <a:cubicBezTo>
                    <a:pt x="20" y="73"/>
                    <a:pt x="24" y="74"/>
                    <a:pt x="27" y="74"/>
                  </a:cubicBezTo>
                  <a:cubicBezTo>
                    <a:pt x="35" y="74"/>
                    <a:pt x="40" y="70"/>
                    <a:pt x="40" y="63"/>
                  </a:cubicBezTo>
                  <a:cubicBezTo>
                    <a:pt x="40" y="57"/>
                    <a:pt x="36" y="53"/>
                    <a:pt x="24" y="47"/>
                  </a:cubicBezTo>
                  <a:cubicBezTo>
                    <a:pt x="9" y="39"/>
                    <a:pt x="3" y="33"/>
                    <a:pt x="3" y="22"/>
                  </a:cubicBezTo>
                  <a:cubicBezTo>
                    <a:pt x="3" y="11"/>
                    <a:pt x="12" y="0"/>
                    <a:pt x="31" y="0"/>
                  </a:cubicBezTo>
                  <a:cubicBezTo>
                    <a:pt x="36" y="0"/>
                    <a:pt x="40" y="0"/>
                    <a:pt x="44" y="1"/>
                  </a:cubicBezTo>
                  <a:cubicBezTo>
                    <a:pt x="47" y="2"/>
                    <a:pt x="50" y="2"/>
                    <a:pt x="51" y="2"/>
                  </a:cubicBezTo>
                  <a:cubicBezTo>
                    <a:pt x="50" y="8"/>
                    <a:pt x="50" y="14"/>
                    <a:pt x="49" y="22"/>
                  </a:cubicBezTo>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19" name="Freeform 14">
              <a:extLst>
                <a:ext uri="{FF2B5EF4-FFF2-40B4-BE49-F238E27FC236}">
                  <a16:creationId xmlns:a16="http://schemas.microsoft.com/office/drawing/2014/main" id="{6A6B7D77-609A-84B4-DD5F-5C8260533075}"/>
                </a:ext>
              </a:extLst>
            </p:cNvPr>
            <p:cNvSpPr>
              <a:spLocks/>
            </p:cNvSpPr>
            <p:nvPr userDrawn="1"/>
          </p:nvSpPr>
          <p:spPr bwMode="auto">
            <a:xfrm>
              <a:off x="1997075" y="4930775"/>
              <a:ext cx="595313" cy="884238"/>
            </a:xfrm>
            <a:custGeom>
              <a:avLst/>
              <a:gdLst>
                <a:gd name="T0" fmla="*/ 49 w 54"/>
                <a:gd name="T1" fmla="*/ 22 h 80"/>
                <a:gd name="T2" fmla="*/ 44 w 54"/>
                <a:gd name="T3" fmla="*/ 22 h 80"/>
                <a:gd name="T4" fmla="*/ 37 w 54"/>
                <a:gd name="T5" fmla="*/ 8 h 80"/>
                <a:gd name="T6" fmla="*/ 28 w 54"/>
                <a:gd name="T7" fmla="*/ 6 h 80"/>
                <a:gd name="T8" fmla="*/ 16 w 54"/>
                <a:gd name="T9" fmla="*/ 17 h 80"/>
                <a:gd name="T10" fmla="*/ 34 w 54"/>
                <a:gd name="T11" fmla="*/ 34 h 80"/>
                <a:gd name="T12" fmla="*/ 54 w 54"/>
                <a:gd name="T13" fmla="*/ 57 h 80"/>
                <a:gd name="T14" fmla="*/ 24 w 54"/>
                <a:gd name="T15" fmla="*/ 80 h 80"/>
                <a:gd name="T16" fmla="*/ 4 w 54"/>
                <a:gd name="T17" fmla="*/ 77 h 80"/>
                <a:gd name="T18" fmla="*/ 0 w 54"/>
                <a:gd name="T19" fmla="*/ 56 h 80"/>
                <a:gd name="T20" fmla="*/ 6 w 54"/>
                <a:gd name="T21" fmla="*/ 54 h 80"/>
                <a:gd name="T22" fmla="*/ 17 w 54"/>
                <a:gd name="T23" fmla="*/ 72 h 80"/>
                <a:gd name="T24" fmla="*/ 27 w 54"/>
                <a:gd name="T25" fmla="*/ 74 h 80"/>
                <a:gd name="T26" fmla="*/ 40 w 54"/>
                <a:gd name="T27" fmla="*/ 63 h 80"/>
                <a:gd name="T28" fmla="*/ 24 w 54"/>
                <a:gd name="T29" fmla="*/ 47 h 80"/>
                <a:gd name="T30" fmla="*/ 3 w 54"/>
                <a:gd name="T31" fmla="*/ 22 h 80"/>
                <a:gd name="T32" fmla="*/ 31 w 54"/>
                <a:gd name="T33" fmla="*/ 0 h 80"/>
                <a:gd name="T34" fmla="*/ 44 w 54"/>
                <a:gd name="T35" fmla="*/ 1 h 80"/>
                <a:gd name="T36" fmla="*/ 51 w 54"/>
                <a:gd name="T37" fmla="*/ 2 h 80"/>
                <a:gd name="T38" fmla="*/ 49 w 54"/>
                <a:gd name="T39" fmla="*/ 22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54" h="80">
                  <a:moveTo>
                    <a:pt x="49" y="22"/>
                  </a:moveTo>
                  <a:cubicBezTo>
                    <a:pt x="49" y="23"/>
                    <a:pt x="45" y="23"/>
                    <a:pt x="44" y="22"/>
                  </a:cubicBezTo>
                  <a:cubicBezTo>
                    <a:pt x="43" y="14"/>
                    <a:pt x="41" y="10"/>
                    <a:pt x="37" y="8"/>
                  </a:cubicBezTo>
                  <a:cubicBezTo>
                    <a:pt x="35" y="6"/>
                    <a:pt x="32" y="6"/>
                    <a:pt x="28" y="6"/>
                  </a:cubicBezTo>
                  <a:cubicBezTo>
                    <a:pt x="21" y="6"/>
                    <a:pt x="16" y="10"/>
                    <a:pt x="16" y="17"/>
                  </a:cubicBezTo>
                  <a:cubicBezTo>
                    <a:pt x="16" y="23"/>
                    <a:pt x="19" y="27"/>
                    <a:pt x="34" y="34"/>
                  </a:cubicBezTo>
                  <a:cubicBezTo>
                    <a:pt x="50" y="41"/>
                    <a:pt x="54" y="48"/>
                    <a:pt x="54" y="57"/>
                  </a:cubicBezTo>
                  <a:cubicBezTo>
                    <a:pt x="54" y="71"/>
                    <a:pt x="41" y="80"/>
                    <a:pt x="24" y="80"/>
                  </a:cubicBezTo>
                  <a:cubicBezTo>
                    <a:pt x="17" y="80"/>
                    <a:pt x="8" y="79"/>
                    <a:pt x="4" y="77"/>
                  </a:cubicBezTo>
                  <a:cubicBezTo>
                    <a:pt x="2" y="72"/>
                    <a:pt x="1" y="60"/>
                    <a:pt x="0" y="56"/>
                  </a:cubicBezTo>
                  <a:cubicBezTo>
                    <a:pt x="1" y="55"/>
                    <a:pt x="5" y="54"/>
                    <a:pt x="6" y="54"/>
                  </a:cubicBezTo>
                  <a:cubicBezTo>
                    <a:pt x="9" y="64"/>
                    <a:pt x="12" y="69"/>
                    <a:pt x="17" y="72"/>
                  </a:cubicBezTo>
                  <a:cubicBezTo>
                    <a:pt x="20" y="73"/>
                    <a:pt x="24" y="74"/>
                    <a:pt x="27" y="74"/>
                  </a:cubicBezTo>
                  <a:cubicBezTo>
                    <a:pt x="35" y="74"/>
                    <a:pt x="40" y="70"/>
                    <a:pt x="40" y="63"/>
                  </a:cubicBezTo>
                  <a:cubicBezTo>
                    <a:pt x="40" y="57"/>
                    <a:pt x="36" y="53"/>
                    <a:pt x="24" y="47"/>
                  </a:cubicBezTo>
                  <a:cubicBezTo>
                    <a:pt x="9" y="39"/>
                    <a:pt x="3" y="33"/>
                    <a:pt x="3" y="22"/>
                  </a:cubicBezTo>
                  <a:cubicBezTo>
                    <a:pt x="3" y="11"/>
                    <a:pt x="12" y="0"/>
                    <a:pt x="31" y="0"/>
                  </a:cubicBezTo>
                  <a:cubicBezTo>
                    <a:pt x="36" y="0"/>
                    <a:pt x="40" y="0"/>
                    <a:pt x="44" y="1"/>
                  </a:cubicBezTo>
                  <a:cubicBezTo>
                    <a:pt x="47" y="2"/>
                    <a:pt x="50" y="2"/>
                    <a:pt x="51" y="2"/>
                  </a:cubicBezTo>
                  <a:cubicBezTo>
                    <a:pt x="50" y="8"/>
                    <a:pt x="50" y="14"/>
                    <a:pt x="49" y="22"/>
                  </a:cubicBezTo>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20" name="Freeform 15">
              <a:extLst>
                <a:ext uri="{FF2B5EF4-FFF2-40B4-BE49-F238E27FC236}">
                  <a16:creationId xmlns:a16="http://schemas.microsoft.com/office/drawing/2014/main" id="{39DE2051-F2BC-B352-6917-8FEA77A0DBBB}"/>
                </a:ext>
              </a:extLst>
            </p:cNvPr>
            <p:cNvSpPr>
              <a:spLocks/>
            </p:cNvSpPr>
            <p:nvPr userDrawn="1"/>
          </p:nvSpPr>
          <p:spPr bwMode="auto">
            <a:xfrm>
              <a:off x="2670175" y="4941888"/>
              <a:ext cx="904875" cy="884238"/>
            </a:xfrm>
            <a:custGeom>
              <a:avLst/>
              <a:gdLst>
                <a:gd name="T0" fmla="*/ 82 w 82"/>
                <a:gd name="T1" fmla="*/ 67 h 80"/>
                <a:gd name="T2" fmla="*/ 81 w 82"/>
                <a:gd name="T3" fmla="*/ 72 h 80"/>
                <a:gd name="T4" fmla="*/ 60 w 82"/>
                <a:gd name="T5" fmla="*/ 80 h 80"/>
                <a:gd name="T6" fmla="*/ 59 w 82"/>
                <a:gd name="T7" fmla="*/ 79 h 80"/>
                <a:gd name="T8" fmla="*/ 59 w 82"/>
                <a:gd name="T9" fmla="*/ 68 h 80"/>
                <a:gd name="T10" fmla="*/ 57 w 82"/>
                <a:gd name="T11" fmla="*/ 67 h 80"/>
                <a:gd name="T12" fmla="*/ 32 w 82"/>
                <a:gd name="T13" fmla="*/ 79 h 80"/>
                <a:gd name="T14" fmla="*/ 9 w 82"/>
                <a:gd name="T15" fmla="*/ 54 h 80"/>
                <a:gd name="T16" fmla="*/ 9 w 82"/>
                <a:gd name="T17" fmla="*/ 16 h 80"/>
                <a:gd name="T18" fmla="*/ 6 w 82"/>
                <a:gd name="T19" fmla="*/ 10 h 80"/>
                <a:gd name="T20" fmla="*/ 0 w 82"/>
                <a:gd name="T21" fmla="*/ 8 h 80"/>
                <a:gd name="T22" fmla="*/ 1 w 82"/>
                <a:gd name="T23" fmla="*/ 3 h 80"/>
                <a:gd name="T24" fmla="*/ 25 w 82"/>
                <a:gd name="T25" fmla="*/ 0 h 80"/>
                <a:gd name="T26" fmla="*/ 24 w 82"/>
                <a:gd name="T27" fmla="*/ 37 h 80"/>
                <a:gd name="T28" fmla="*/ 25 w 82"/>
                <a:gd name="T29" fmla="*/ 57 h 80"/>
                <a:gd name="T30" fmla="*/ 41 w 82"/>
                <a:gd name="T31" fmla="*/ 68 h 80"/>
                <a:gd name="T32" fmla="*/ 56 w 82"/>
                <a:gd name="T33" fmla="*/ 62 h 80"/>
                <a:gd name="T34" fmla="*/ 59 w 82"/>
                <a:gd name="T35" fmla="*/ 57 h 80"/>
                <a:gd name="T36" fmla="*/ 59 w 82"/>
                <a:gd name="T37" fmla="*/ 16 h 80"/>
                <a:gd name="T38" fmla="*/ 55 w 82"/>
                <a:gd name="T39" fmla="*/ 10 h 80"/>
                <a:gd name="T40" fmla="*/ 46 w 82"/>
                <a:gd name="T41" fmla="*/ 8 h 80"/>
                <a:gd name="T42" fmla="*/ 47 w 82"/>
                <a:gd name="T43" fmla="*/ 3 h 80"/>
                <a:gd name="T44" fmla="*/ 74 w 82"/>
                <a:gd name="T45" fmla="*/ 0 h 80"/>
                <a:gd name="T46" fmla="*/ 73 w 82"/>
                <a:gd name="T47" fmla="*/ 17 h 80"/>
                <a:gd name="T48" fmla="*/ 73 w 82"/>
                <a:gd name="T49" fmla="*/ 60 h 80"/>
                <a:gd name="T50" fmla="*/ 78 w 82"/>
                <a:gd name="T51" fmla="*/ 67 h 80"/>
                <a:gd name="T52" fmla="*/ 82 w 82"/>
                <a:gd name="T53" fmla="*/ 67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82" h="80">
                  <a:moveTo>
                    <a:pt x="82" y="67"/>
                  </a:moveTo>
                  <a:cubicBezTo>
                    <a:pt x="82" y="68"/>
                    <a:pt x="82" y="72"/>
                    <a:pt x="81" y="72"/>
                  </a:cubicBezTo>
                  <a:cubicBezTo>
                    <a:pt x="74" y="75"/>
                    <a:pt x="64" y="79"/>
                    <a:pt x="60" y="80"/>
                  </a:cubicBezTo>
                  <a:cubicBezTo>
                    <a:pt x="60" y="80"/>
                    <a:pt x="59" y="79"/>
                    <a:pt x="59" y="79"/>
                  </a:cubicBezTo>
                  <a:cubicBezTo>
                    <a:pt x="59" y="76"/>
                    <a:pt x="59" y="71"/>
                    <a:pt x="59" y="68"/>
                  </a:cubicBezTo>
                  <a:cubicBezTo>
                    <a:pt x="59" y="67"/>
                    <a:pt x="58" y="67"/>
                    <a:pt x="57" y="67"/>
                  </a:cubicBezTo>
                  <a:cubicBezTo>
                    <a:pt x="46" y="77"/>
                    <a:pt x="38" y="79"/>
                    <a:pt x="32" y="79"/>
                  </a:cubicBezTo>
                  <a:cubicBezTo>
                    <a:pt x="13" y="79"/>
                    <a:pt x="10" y="66"/>
                    <a:pt x="9" y="54"/>
                  </a:cubicBezTo>
                  <a:cubicBezTo>
                    <a:pt x="9" y="44"/>
                    <a:pt x="10" y="24"/>
                    <a:pt x="9" y="16"/>
                  </a:cubicBezTo>
                  <a:cubicBezTo>
                    <a:pt x="9" y="13"/>
                    <a:pt x="9" y="11"/>
                    <a:pt x="6" y="10"/>
                  </a:cubicBezTo>
                  <a:cubicBezTo>
                    <a:pt x="5" y="9"/>
                    <a:pt x="4" y="9"/>
                    <a:pt x="0" y="8"/>
                  </a:cubicBezTo>
                  <a:cubicBezTo>
                    <a:pt x="0" y="7"/>
                    <a:pt x="0" y="3"/>
                    <a:pt x="1" y="3"/>
                  </a:cubicBezTo>
                  <a:cubicBezTo>
                    <a:pt x="9" y="3"/>
                    <a:pt x="20" y="1"/>
                    <a:pt x="25" y="0"/>
                  </a:cubicBezTo>
                  <a:cubicBezTo>
                    <a:pt x="25" y="5"/>
                    <a:pt x="24" y="15"/>
                    <a:pt x="24" y="37"/>
                  </a:cubicBezTo>
                  <a:cubicBezTo>
                    <a:pt x="24" y="47"/>
                    <a:pt x="24" y="54"/>
                    <a:pt x="25" y="57"/>
                  </a:cubicBezTo>
                  <a:cubicBezTo>
                    <a:pt x="27" y="63"/>
                    <a:pt x="31" y="68"/>
                    <a:pt x="41" y="68"/>
                  </a:cubicBezTo>
                  <a:cubicBezTo>
                    <a:pt x="46" y="68"/>
                    <a:pt x="52" y="66"/>
                    <a:pt x="56" y="62"/>
                  </a:cubicBezTo>
                  <a:cubicBezTo>
                    <a:pt x="58" y="61"/>
                    <a:pt x="58" y="59"/>
                    <a:pt x="59" y="57"/>
                  </a:cubicBezTo>
                  <a:cubicBezTo>
                    <a:pt x="59" y="55"/>
                    <a:pt x="59" y="39"/>
                    <a:pt x="59" y="16"/>
                  </a:cubicBezTo>
                  <a:cubicBezTo>
                    <a:pt x="58" y="13"/>
                    <a:pt x="58" y="11"/>
                    <a:pt x="55" y="10"/>
                  </a:cubicBezTo>
                  <a:cubicBezTo>
                    <a:pt x="52" y="9"/>
                    <a:pt x="51" y="9"/>
                    <a:pt x="46" y="8"/>
                  </a:cubicBezTo>
                  <a:cubicBezTo>
                    <a:pt x="46" y="7"/>
                    <a:pt x="46" y="3"/>
                    <a:pt x="47" y="3"/>
                  </a:cubicBezTo>
                  <a:cubicBezTo>
                    <a:pt x="57" y="3"/>
                    <a:pt x="70" y="1"/>
                    <a:pt x="74" y="0"/>
                  </a:cubicBezTo>
                  <a:cubicBezTo>
                    <a:pt x="74" y="4"/>
                    <a:pt x="74" y="10"/>
                    <a:pt x="73" y="17"/>
                  </a:cubicBezTo>
                  <a:cubicBezTo>
                    <a:pt x="73" y="60"/>
                    <a:pt x="73" y="60"/>
                    <a:pt x="73" y="60"/>
                  </a:cubicBezTo>
                  <a:cubicBezTo>
                    <a:pt x="73" y="65"/>
                    <a:pt x="74" y="67"/>
                    <a:pt x="78" y="67"/>
                  </a:cubicBezTo>
                  <a:lnTo>
                    <a:pt x="82" y="67"/>
                  </a:lnTo>
                  <a:close/>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21" name="Freeform 16">
              <a:extLst>
                <a:ext uri="{FF2B5EF4-FFF2-40B4-BE49-F238E27FC236}">
                  <a16:creationId xmlns:a16="http://schemas.microsoft.com/office/drawing/2014/main" id="{56448E3B-B7DA-A213-5B62-0A5B591D83AB}"/>
                </a:ext>
              </a:extLst>
            </p:cNvPr>
            <p:cNvSpPr>
              <a:spLocks/>
            </p:cNvSpPr>
            <p:nvPr userDrawn="1"/>
          </p:nvSpPr>
          <p:spPr bwMode="auto">
            <a:xfrm>
              <a:off x="3651250" y="4930775"/>
              <a:ext cx="641350" cy="873125"/>
            </a:xfrm>
            <a:custGeom>
              <a:avLst/>
              <a:gdLst>
                <a:gd name="T0" fmla="*/ 58 w 58"/>
                <a:gd name="T1" fmla="*/ 4 h 79"/>
                <a:gd name="T2" fmla="*/ 58 w 58"/>
                <a:gd name="T3" fmla="*/ 7 h 79"/>
                <a:gd name="T4" fmla="*/ 52 w 58"/>
                <a:gd name="T5" fmla="*/ 19 h 79"/>
                <a:gd name="T6" fmla="*/ 50 w 58"/>
                <a:gd name="T7" fmla="*/ 20 h 79"/>
                <a:gd name="T8" fmla="*/ 38 w 58"/>
                <a:gd name="T9" fmla="*/ 14 h 79"/>
                <a:gd name="T10" fmla="*/ 28 w 58"/>
                <a:gd name="T11" fmla="*/ 22 h 79"/>
                <a:gd name="T12" fmla="*/ 26 w 58"/>
                <a:gd name="T13" fmla="*/ 29 h 79"/>
                <a:gd name="T14" fmla="*/ 27 w 58"/>
                <a:gd name="T15" fmla="*/ 65 h 79"/>
                <a:gd name="T16" fmla="*/ 31 w 58"/>
                <a:gd name="T17" fmla="*/ 71 h 79"/>
                <a:gd name="T18" fmla="*/ 40 w 58"/>
                <a:gd name="T19" fmla="*/ 73 h 79"/>
                <a:gd name="T20" fmla="*/ 40 w 58"/>
                <a:gd name="T21" fmla="*/ 79 h 79"/>
                <a:gd name="T22" fmla="*/ 19 w 58"/>
                <a:gd name="T23" fmla="*/ 78 h 79"/>
                <a:gd name="T24" fmla="*/ 0 w 58"/>
                <a:gd name="T25" fmla="*/ 79 h 79"/>
                <a:gd name="T26" fmla="*/ 0 w 58"/>
                <a:gd name="T27" fmla="*/ 73 h 79"/>
                <a:gd name="T28" fmla="*/ 8 w 58"/>
                <a:gd name="T29" fmla="*/ 72 h 79"/>
                <a:gd name="T30" fmla="*/ 11 w 58"/>
                <a:gd name="T31" fmla="*/ 66 h 79"/>
                <a:gd name="T32" fmla="*/ 12 w 58"/>
                <a:gd name="T33" fmla="*/ 34 h 79"/>
                <a:gd name="T34" fmla="*/ 12 w 58"/>
                <a:gd name="T35" fmla="*/ 19 h 79"/>
                <a:gd name="T36" fmla="*/ 1 w 58"/>
                <a:gd name="T37" fmla="*/ 11 h 79"/>
                <a:gd name="T38" fmla="*/ 2 w 58"/>
                <a:gd name="T39" fmla="*/ 7 h 79"/>
                <a:gd name="T40" fmla="*/ 25 w 58"/>
                <a:gd name="T41" fmla="*/ 0 h 79"/>
                <a:gd name="T42" fmla="*/ 26 w 58"/>
                <a:gd name="T43" fmla="*/ 0 h 79"/>
                <a:gd name="T44" fmla="*/ 26 w 58"/>
                <a:gd name="T45" fmla="*/ 15 h 79"/>
                <a:gd name="T46" fmla="*/ 27 w 58"/>
                <a:gd name="T47" fmla="*/ 16 h 79"/>
                <a:gd name="T48" fmla="*/ 39 w 58"/>
                <a:gd name="T49" fmla="*/ 3 h 79"/>
                <a:gd name="T50" fmla="*/ 49 w 58"/>
                <a:gd name="T51" fmla="*/ 0 h 79"/>
                <a:gd name="T52" fmla="*/ 58 w 58"/>
                <a:gd name="T53" fmla="*/ 4 h 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58" h="79">
                  <a:moveTo>
                    <a:pt x="58" y="4"/>
                  </a:moveTo>
                  <a:cubicBezTo>
                    <a:pt x="58" y="5"/>
                    <a:pt x="58" y="6"/>
                    <a:pt x="58" y="7"/>
                  </a:cubicBezTo>
                  <a:cubicBezTo>
                    <a:pt x="57" y="9"/>
                    <a:pt x="54" y="17"/>
                    <a:pt x="52" y="19"/>
                  </a:cubicBezTo>
                  <a:cubicBezTo>
                    <a:pt x="52" y="19"/>
                    <a:pt x="51" y="20"/>
                    <a:pt x="50" y="20"/>
                  </a:cubicBezTo>
                  <a:cubicBezTo>
                    <a:pt x="47" y="17"/>
                    <a:pt x="42" y="14"/>
                    <a:pt x="38" y="14"/>
                  </a:cubicBezTo>
                  <a:cubicBezTo>
                    <a:pt x="34" y="14"/>
                    <a:pt x="30" y="18"/>
                    <a:pt x="28" y="22"/>
                  </a:cubicBezTo>
                  <a:cubicBezTo>
                    <a:pt x="27" y="23"/>
                    <a:pt x="26" y="26"/>
                    <a:pt x="26" y="29"/>
                  </a:cubicBezTo>
                  <a:cubicBezTo>
                    <a:pt x="26" y="42"/>
                    <a:pt x="26" y="61"/>
                    <a:pt x="27" y="65"/>
                  </a:cubicBezTo>
                  <a:cubicBezTo>
                    <a:pt x="27" y="68"/>
                    <a:pt x="28" y="70"/>
                    <a:pt x="31" y="71"/>
                  </a:cubicBezTo>
                  <a:cubicBezTo>
                    <a:pt x="34" y="72"/>
                    <a:pt x="36" y="73"/>
                    <a:pt x="40" y="73"/>
                  </a:cubicBezTo>
                  <a:cubicBezTo>
                    <a:pt x="41" y="74"/>
                    <a:pt x="41" y="78"/>
                    <a:pt x="40" y="79"/>
                  </a:cubicBezTo>
                  <a:cubicBezTo>
                    <a:pt x="37" y="79"/>
                    <a:pt x="27" y="78"/>
                    <a:pt x="19" y="78"/>
                  </a:cubicBezTo>
                  <a:cubicBezTo>
                    <a:pt x="14" y="78"/>
                    <a:pt x="4" y="79"/>
                    <a:pt x="0" y="79"/>
                  </a:cubicBezTo>
                  <a:cubicBezTo>
                    <a:pt x="0" y="78"/>
                    <a:pt x="0" y="74"/>
                    <a:pt x="0" y="73"/>
                  </a:cubicBezTo>
                  <a:cubicBezTo>
                    <a:pt x="3" y="73"/>
                    <a:pt x="6" y="72"/>
                    <a:pt x="8" y="72"/>
                  </a:cubicBezTo>
                  <a:cubicBezTo>
                    <a:pt x="10" y="71"/>
                    <a:pt x="11" y="70"/>
                    <a:pt x="11" y="66"/>
                  </a:cubicBezTo>
                  <a:cubicBezTo>
                    <a:pt x="12" y="63"/>
                    <a:pt x="12" y="47"/>
                    <a:pt x="12" y="34"/>
                  </a:cubicBezTo>
                  <a:cubicBezTo>
                    <a:pt x="12" y="27"/>
                    <a:pt x="12" y="21"/>
                    <a:pt x="12" y="19"/>
                  </a:cubicBezTo>
                  <a:cubicBezTo>
                    <a:pt x="11" y="16"/>
                    <a:pt x="10" y="14"/>
                    <a:pt x="1" y="11"/>
                  </a:cubicBezTo>
                  <a:cubicBezTo>
                    <a:pt x="1" y="10"/>
                    <a:pt x="1" y="7"/>
                    <a:pt x="2" y="7"/>
                  </a:cubicBezTo>
                  <a:cubicBezTo>
                    <a:pt x="9" y="6"/>
                    <a:pt x="20" y="3"/>
                    <a:pt x="25" y="0"/>
                  </a:cubicBezTo>
                  <a:cubicBezTo>
                    <a:pt x="26" y="0"/>
                    <a:pt x="26" y="0"/>
                    <a:pt x="26" y="0"/>
                  </a:cubicBezTo>
                  <a:cubicBezTo>
                    <a:pt x="26" y="3"/>
                    <a:pt x="26" y="12"/>
                    <a:pt x="26" y="15"/>
                  </a:cubicBezTo>
                  <a:cubicBezTo>
                    <a:pt x="26" y="16"/>
                    <a:pt x="27" y="16"/>
                    <a:pt x="27" y="16"/>
                  </a:cubicBezTo>
                  <a:cubicBezTo>
                    <a:pt x="31" y="11"/>
                    <a:pt x="35" y="7"/>
                    <a:pt x="39" y="3"/>
                  </a:cubicBezTo>
                  <a:cubicBezTo>
                    <a:pt x="42" y="1"/>
                    <a:pt x="45" y="0"/>
                    <a:pt x="49" y="0"/>
                  </a:cubicBezTo>
                  <a:cubicBezTo>
                    <a:pt x="52" y="0"/>
                    <a:pt x="56" y="1"/>
                    <a:pt x="58" y="4"/>
                  </a:cubicBezTo>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22" name="Freeform 17">
              <a:extLst>
                <a:ext uri="{FF2B5EF4-FFF2-40B4-BE49-F238E27FC236}">
                  <a16:creationId xmlns:a16="http://schemas.microsoft.com/office/drawing/2014/main" id="{A4043716-F6CA-B1D3-63E5-BB49226C60AE}"/>
                </a:ext>
              </a:extLst>
            </p:cNvPr>
            <p:cNvSpPr>
              <a:spLocks/>
            </p:cNvSpPr>
            <p:nvPr userDrawn="1"/>
          </p:nvSpPr>
          <p:spPr bwMode="auto">
            <a:xfrm>
              <a:off x="6069013" y="4489450"/>
              <a:ext cx="1014413" cy="1314450"/>
            </a:xfrm>
            <a:custGeom>
              <a:avLst/>
              <a:gdLst>
                <a:gd name="T0" fmla="*/ 41 w 92"/>
                <a:gd name="T1" fmla="*/ 66 h 119"/>
                <a:gd name="T2" fmla="*/ 42 w 92"/>
                <a:gd name="T3" fmla="*/ 64 h 119"/>
                <a:gd name="T4" fmla="*/ 50 w 92"/>
                <a:gd name="T5" fmla="*/ 65 h 119"/>
                <a:gd name="T6" fmla="*/ 63 w 92"/>
                <a:gd name="T7" fmla="*/ 62 h 119"/>
                <a:gd name="T8" fmla="*/ 75 w 92"/>
                <a:gd name="T9" fmla="*/ 37 h 119"/>
                <a:gd name="T10" fmla="*/ 44 w 92"/>
                <a:gd name="T11" fmla="*/ 7 h 119"/>
                <a:gd name="T12" fmla="*/ 36 w 92"/>
                <a:gd name="T13" fmla="*/ 7 h 119"/>
                <a:gd name="T14" fmla="*/ 34 w 92"/>
                <a:gd name="T15" fmla="*/ 10 h 119"/>
                <a:gd name="T16" fmla="*/ 34 w 92"/>
                <a:gd name="T17" fmla="*/ 56 h 119"/>
                <a:gd name="T18" fmla="*/ 34 w 92"/>
                <a:gd name="T19" fmla="*/ 102 h 119"/>
                <a:gd name="T20" fmla="*/ 41 w 92"/>
                <a:gd name="T21" fmla="*/ 111 h 119"/>
                <a:gd name="T22" fmla="*/ 49 w 92"/>
                <a:gd name="T23" fmla="*/ 113 h 119"/>
                <a:gd name="T24" fmla="*/ 49 w 92"/>
                <a:gd name="T25" fmla="*/ 119 h 119"/>
                <a:gd name="T26" fmla="*/ 26 w 92"/>
                <a:gd name="T27" fmla="*/ 118 h 119"/>
                <a:gd name="T28" fmla="*/ 4 w 92"/>
                <a:gd name="T29" fmla="*/ 119 h 119"/>
                <a:gd name="T30" fmla="*/ 4 w 92"/>
                <a:gd name="T31" fmla="*/ 113 h 119"/>
                <a:gd name="T32" fmla="*/ 11 w 92"/>
                <a:gd name="T33" fmla="*/ 112 h 119"/>
                <a:gd name="T34" fmla="*/ 17 w 92"/>
                <a:gd name="T35" fmla="*/ 101 h 119"/>
                <a:gd name="T36" fmla="*/ 18 w 92"/>
                <a:gd name="T37" fmla="*/ 58 h 119"/>
                <a:gd name="T38" fmla="*/ 17 w 92"/>
                <a:gd name="T39" fmla="*/ 17 h 119"/>
                <a:gd name="T40" fmla="*/ 10 w 92"/>
                <a:gd name="T41" fmla="*/ 7 h 119"/>
                <a:gd name="T42" fmla="*/ 1 w 92"/>
                <a:gd name="T43" fmla="*/ 5 h 119"/>
                <a:gd name="T44" fmla="*/ 1 w 92"/>
                <a:gd name="T45" fmla="*/ 0 h 119"/>
                <a:gd name="T46" fmla="*/ 24 w 92"/>
                <a:gd name="T47" fmla="*/ 0 h 119"/>
                <a:gd name="T48" fmla="*/ 55 w 92"/>
                <a:gd name="T49" fmla="*/ 0 h 119"/>
                <a:gd name="T50" fmla="*/ 81 w 92"/>
                <a:gd name="T51" fmla="*/ 7 h 119"/>
                <a:gd name="T52" fmla="*/ 92 w 92"/>
                <a:gd name="T53" fmla="*/ 33 h 119"/>
                <a:gd name="T54" fmla="*/ 72 w 92"/>
                <a:gd name="T55" fmla="*/ 66 h 119"/>
                <a:gd name="T56" fmla="*/ 52 w 92"/>
                <a:gd name="T57" fmla="*/ 71 h 119"/>
                <a:gd name="T58" fmla="*/ 44 w 92"/>
                <a:gd name="T59" fmla="*/ 70 h 119"/>
                <a:gd name="T60" fmla="*/ 41 w 92"/>
                <a:gd name="T61" fmla="*/ 66 h 1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92" h="119">
                  <a:moveTo>
                    <a:pt x="41" y="66"/>
                  </a:moveTo>
                  <a:cubicBezTo>
                    <a:pt x="41" y="65"/>
                    <a:pt x="42" y="64"/>
                    <a:pt x="42" y="64"/>
                  </a:cubicBezTo>
                  <a:cubicBezTo>
                    <a:pt x="44" y="64"/>
                    <a:pt x="47" y="65"/>
                    <a:pt x="50" y="65"/>
                  </a:cubicBezTo>
                  <a:cubicBezTo>
                    <a:pt x="55" y="65"/>
                    <a:pt x="59" y="64"/>
                    <a:pt x="63" y="62"/>
                  </a:cubicBezTo>
                  <a:cubicBezTo>
                    <a:pt x="72" y="57"/>
                    <a:pt x="75" y="48"/>
                    <a:pt x="75" y="37"/>
                  </a:cubicBezTo>
                  <a:cubicBezTo>
                    <a:pt x="75" y="19"/>
                    <a:pt x="66" y="7"/>
                    <a:pt x="44" y="7"/>
                  </a:cubicBezTo>
                  <a:cubicBezTo>
                    <a:pt x="42" y="7"/>
                    <a:pt x="37" y="7"/>
                    <a:pt x="36" y="7"/>
                  </a:cubicBezTo>
                  <a:cubicBezTo>
                    <a:pt x="35" y="8"/>
                    <a:pt x="35" y="9"/>
                    <a:pt x="34" y="10"/>
                  </a:cubicBezTo>
                  <a:cubicBezTo>
                    <a:pt x="34" y="15"/>
                    <a:pt x="34" y="25"/>
                    <a:pt x="34" y="56"/>
                  </a:cubicBezTo>
                  <a:cubicBezTo>
                    <a:pt x="34" y="77"/>
                    <a:pt x="34" y="92"/>
                    <a:pt x="34" y="102"/>
                  </a:cubicBezTo>
                  <a:cubicBezTo>
                    <a:pt x="35" y="109"/>
                    <a:pt x="36" y="110"/>
                    <a:pt x="41" y="111"/>
                  </a:cubicBezTo>
                  <a:cubicBezTo>
                    <a:pt x="44" y="112"/>
                    <a:pt x="44" y="113"/>
                    <a:pt x="49" y="113"/>
                  </a:cubicBezTo>
                  <a:cubicBezTo>
                    <a:pt x="50" y="114"/>
                    <a:pt x="49" y="118"/>
                    <a:pt x="49" y="119"/>
                  </a:cubicBezTo>
                  <a:cubicBezTo>
                    <a:pt x="43" y="119"/>
                    <a:pt x="34" y="118"/>
                    <a:pt x="26" y="118"/>
                  </a:cubicBezTo>
                  <a:cubicBezTo>
                    <a:pt x="17" y="118"/>
                    <a:pt x="8" y="119"/>
                    <a:pt x="4" y="119"/>
                  </a:cubicBezTo>
                  <a:cubicBezTo>
                    <a:pt x="3" y="118"/>
                    <a:pt x="3" y="114"/>
                    <a:pt x="4" y="113"/>
                  </a:cubicBezTo>
                  <a:cubicBezTo>
                    <a:pt x="8" y="113"/>
                    <a:pt x="9" y="112"/>
                    <a:pt x="11" y="112"/>
                  </a:cubicBezTo>
                  <a:cubicBezTo>
                    <a:pt x="16" y="111"/>
                    <a:pt x="17" y="108"/>
                    <a:pt x="17" y="101"/>
                  </a:cubicBezTo>
                  <a:cubicBezTo>
                    <a:pt x="17" y="94"/>
                    <a:pt x="18" y="79"/>
                    <a:pt x="18" y="58"/>
                  </a:cubicBezTo>
                  <a:cubicBezTo>
                    <a:pt x="18" y="36"/>
                    <a:pt x="18" y="23"/>
                    <a:pt x="17" y="17"/>
                  </a:cubicBezTo>
                  <a:cubicBezTo>
                    <a:pt x="17" y="10"/>
                    <a:pt x="16" y="8"/>
                    <a:pt x="10" y="7"/>
                  </a:cubicBezTo>
                  <a:cubicBezTo>
                    <a:pt x="8" y="6"/>
                    <a:pt x="5" y="6"/>
                    <a:pt x="1" y="5"/>
                  </a:cubicBezTo>
                  <a:cubicBezTo>
                    <a:pt x="0" y="4"/>
                    <a:pt x="1" y="0"/>
                    <a:pt x="1" y="0"/>
                  </a:cubicBezTo>
                  <a:cubicBezTo>
                    <a:pt x="5" y="0"/>
                    <a:pt x="15" y="0"/>
                    <a:pt x="24" y="0"/>
                  </a:cubicBezTo>
                  <a:cubicBezTo>
                    <a:pt x="36" y="0"/>
                    <a:pt x="44" y="0"/>
                    <a:pt x="55" y="0"/>
                  </a:cubicBezTo>
                  <a:cubicBezTo>
                    <a:pt x="62" y="0"/>
                    <a:pt x="73" y="1"/>
                    <a:pt x="81" y="7"/>
                  </a:cubicBezTo>
                  <a:cubicBezTo>
                    <a:pt x="87" y="12"/>
                    <a:pt x="92" y="20"/>
                    <a:pt x="92" y="33"/>
                  </a:cubicBezTo>
                  <a:cubicBezTo>
                    <a:pt x="92" y="51"/>
                    <a:pt x="82" y="62"/>
                    <a:pt x="72" y="66"/>
                  </a:cubicBezTo>
                  <a:cubicBezTo>
                    <a:pt x="65" y="70"/>
                    <a:pt x="59" y="71"/>
                    <a:pt x="52" y="71"/>
                  </a:cubicBezTo>
                  <a:cubicBezTo>
                    <a:pt x="49" y="71"/>
                    <a:pt x="46" y="71"/>
                    <a:pt x="44" y="70"/>
                  </a:cubicBezTo>
                  <a:cubicBezTo>
                    <a:pt x="43" y="70"/>
                    <a:pt x="41" y="67"/>
                    <a:pt x="41" y="66"/>
                  </a:cubicBezTo>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23" name="Freeform 18">
              <a:extLst>
                <a:ext uri="{FF2B5EF4-FFF2-40B4-BE49-F238E27FC236}">
                  <a16:creationId xmlns:a16="http://schemas.microsoft.com/office/drawing/2014/main" id="{E170AC92-D7D4-0CEC-6EA7-71F728238314}"/>
                </a:ext>
              </a:extLst>
            </p:cNvPr>
            <p:cNvSpPr>
              <a:spLocks noEditPoints="1"/>
            </p:cNvSpPr>
            <p:nvPr userDrawn="1"/>
          </p:nvSpPr>
          <p:spPr bwMode="auto">
            <a:xfrm>
              <a:off x="7083425" y="4930775"/>
              <a:ext cx="706438" cy="884238"/>
            </a:xfrm>
            <a:custGeom>
              <a:avLst/>
              <a:gdLst>
                <a:gd name="T0" fmla="*/ 52 w 64"/>
                <a:gd name="T1" fmla="*/ 80 h 80"/>
                <a:gd name="T2" fmla="*/ 43 w 64"/>
                <a:gd name="T3" fmla="*/ 75 h 80"/>
                <a:gd name="T4" fmla="*/ 41 w 64"/>
                <a:gd name="T5" fmla="*/ 71 h 80"/>
                <a:gd name="T6" fmla="*/ 40 w 64"/>
                <a:gd name="T7" fmla="*/ 71 h 80"/>
                <a:gd name="T8" fmla="*/ 17 w 64"/>
                <a:gd name="T9" fmla="*/ 80 h 80"/>
                <a:gd name="T10" fmla="*/ 7 w 64"/>
                <a:gd name="T11" fmla="*/ 76 h 80"/>
                <a:gd name="T12" fmla="*/ 0 w 64"/>
                <a:gd name="T13" fmla="*/ 59 h 80"/>
                <a:gd name="T14" fmla="*/ 4 w 64"/>
                <a:gd name="T15" fmla="*/ 48 h 80"/>
                <a:gd name="T16" fmla="*/ 40 w 64"/>
                <a:gd name="T17" fmla="*/ 35 h 80"/>
                <a:gd name="T18" fmla="*/ 41 w 64"/>
                <a:gd name="T19" fmla="*/ 34 h 80"/>
                <a:gd name="T20" fmla="*/ 41 w 64"/>
                <a:gd name="T21" fmla="*/ 28 h 80"/>
                <a:gd name="T22" fmla="*/ 39 w 64"/>
                <a:gd name="T23" fmla="*/ 17 h 80"/>
                <a:gd name="T24" fmla="*/ 24 w 64"/>
                <a:gd name="T25" fmla="*/ 10 h 80"/>
                <a:gd name="T26" fmla="*/ 16 w 64"/>
                <a:gd name="T27" fmla="*/ 12 h 80"/>
                <a:gd name="T28" fmla="*/ 8 w 64"/>
                <a:gd name="T29" fmla="*/ 26 h 80"/>
                <a:gd name="T30" fmla="*/ 3 w 64"/>
                <a:gd name="T31" fmla="*/ 22 h 80"/>
                <a:gd name="T32" fmla="*/ 7 w 64"/>
                <a:gd name="T33" fmla="*/ 10 h 80"/>
                <a:gd name="T34" fmla="*/ 32 w 64"/>
                <a:gd name="T35" fmla="*/ 0 h 80"/>
                <a:gd name="T36" fmla="*/ 51 w 64"/>
                <a:gd name="T37" fmla="*/ 10 h 80"/>
                <a:gd name="T38" fmla="*/ 56 w 64"/>
                <a:gd name="T39" fmla="*/ 29 h 80"/>
                <a:gd name="T40" fmla="*/ 55 w 64"/>
                <a:gd name="T41" fmla="*/ 61 h 80"/>
                <a:gd name="T42" fmla="*/ 59 w 64"/>
                <a:gd name="T43" fmla="*/ 69 h 80"/>
                <a:gd name="T44" fmla="*/ 64 w 64"/>
                <a:gd name="T45" fmla="*/ 68 h 80"/>
                <a:gd name="T46" fmla="*/ 63 w 64"/>
                <a:gd name="T47" fmla="*/ 74 h 80"/>
                <a:gd name="T48" fmla="*/ 52 w 64"/>
                <a:gd name="T49" fmla="*/ 80 h 80"/>
                <a:gd name="T50" fmla="*/ 40 w 64"/>
                <a:gd name="T51" fmla="*/ 41 h 80"/>
                <a:gd name="T52" fmla="*/ 17 w 64"/>
                <a:gd name="T53" fmla="*/ 50 h 80"/>
                <a:gd name="T54" fmla="*/ 16 w 64"/>
                <a:gd name="T55" fmla="*/ 56 h 80"/>
                <a:gd name="T56" fmla="*/ 29 w 64"/>
                <a:gd name="T57" fmla="*/ 69 h 80"/>
                <a:gd name="T58" fmla="*/ 39 w 64"/>
                <a:gd name="T59" fmla="*/ 66 h 80"/>
                <a:gd name="T60" fmla="*/ 41 w 64"/>
                <a:gd name="T61" fmla="*/ 62 h 80"/>
                <a:gd name="T62" fmla="*/ 41 w 64"/>
                <a:gd name="T63" fmla="*/ 42 h 80"/>
                <a:gd name="T64" fmla="*/ 40 w 64"/>
                <a:gd name="T65" fmla="*/ 41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64" h="80">
                  <a:moveTo>
                    <a:pt x="52" y="80"/>
                  </a:moveTo>
                  <a:cubicBezTo>
                    <a:pt x="47" y="80"/>
                    <a:pt x="44" y="78"/>
                    <a:pt x="43" y="75"/>
                  </a:cubicBezTo>
                  <a:cubicBezTo>
                    <a:pt x="42" y="74"/>
                    <a:pt x="41" y="72"/>
                    <a:pt x="41" y="71"/>
                  </a:cubicBezTo>
                  <a:cubicBezTo>
                    <a:pt x="41" y="71"/>
                    <a:pt x="40" y="70"/>
                    <a:pt x="40" y="71"/>
                  </a:cubicBezTo>
                  <a:cubicBezTo>
                    <a:pt x="31" y="77"/>
                    <a:pt x="22" y="80"/>
                    <a:pt x="17" y="80"/>
                  </a:cubicBezTo>
                  <a:cubicBezTo>
                    <a:pt x="14" y="80"/>
                    <a:pt x="10" y="79"/>
                    <a:pt x="7" y="76"/>
                  </a:cubicBezTo>
                  <a:cubicBezTo>
                    <a:pt x="3" y="71"/>
                    <a:pt x="0" y="66"/>
                    <a:pt x="0" y="59"/>
                  </a:cubicBezTo>
                  <a:cubicBezTo>
                    <a:pt x="0" y="55"/>
                    <a:pt x="3" y="49"/>
                    <a:pt x="4" y="48"/>
                  </a:cubicBezTo>
                  <a:cubicBezTo>
                    <a:pt x="10" y="44"/>
                    <a:pt x="33" y="39"/>
                    <a:pt x="40" y="35"/>
                  </a:cubicBezTo>
                  <a:cubicBezTo>
                    <a:pt x="40" y="35"/>
                    <a:pt x="41" y="34"/>
                    <a:pt x="41" y="34"/>
                  </a:cubicBezTo>
                  <a:cubicBezTo>
                    <a:pt x="42" y="32"/>
                    <a:pt x="41" y="30"/>
                    <a:pt x="41" y="28"/>
                  </a:cubicBezTo>
                  <a:cubicBezTo>
                    <a:pt x="41" y="25"/>
                    <a:pt x="41" y="20"/>
                    <a:pt x="39" y="17"/>
                  </a:cubicBezTo>
                  <a:cubicBezTo>
                    <a:pt x="35" y="12"/>
                    <a:pt x="30" y="10"/>
                    <a:pt x="24" y="10"/>
                  </a:cubicBezTo>
                  <a:cubicBezTo>
                    <a:pt x="20" y="10"/>
                    <a:pt x="17" y="11"/>
                    <a:pt x="16" y="12"/>
                  </a:cubicBezTo>
                  <a:cubicBezTo>
                    <a:pt x="14" y="13"/>
                    <a:pt x="11" y="19"/>
                    <a:pt x="8" y="26"/>
                  </a:cubicBezTo>
                  <a:cubicBezTo>
                    <a:pt x="8" y="26"/>
                    <a:pt x="3" y="23"/>
                    <a:pt x="3" y="22"/>
                  </a:cubicBezTo>
                  <a:cubicBezTo>
                    <a:pt x="3" y="19"/>
                    <a:pt x="6" y="12"/>
                    <a:pt x="7" y="10"/>
                  </a:cubicBezTo>
                  <a:cubicBezTo>
                    <a:pt x="15" y="5"/>
                    <a:pt x="27" y="0"/>
                    <a:pt x="32" y="0"/>
                  </a:cubicBezTo>
                  <a:cubicBezTo>
                    <a:pt x="41" y="0"/>
                    <a:pt x="47" y="4"/>
                    <a:pt x="51" y="10"/>
                  </a:cubicBezTo>
                  <a:cubicBezTo>
                    <a:pt x="54" y="15"/>
                    <a:pt x="56" y="22"/>
                    <a:pt x="56" y="29"/>
                  </a:cubicBezTo>
                  <a:cubicBezTo>
                    <a:pt x="56" y="39"/>
                    <a:pt x="55" y="54"/>
                    <a:pt x="55" y="61"/>
                  </a:cubicBezTo>
                  <a:cubicBezTo>
                    <a:pt x="55" y="65"/>
                    <a:pt x="55" y="69"/>
                    <a:pt x="59" y="69"/>
                  </a:cubicBezTo>
                  <a:cubicBezTo>
                    <a:pt x="61" y="69"/>
                    <a:pt x="61" y="69"/>
                    <a:pt x="64" y="68"/>
                  </a:cubicBezTo>
                  <a:cubicBezTo>
                    <a:pt x="64" y="69"/>
                    <a:pt x="64" y="73"/>
                    <a:pt x="63" y="74"/>
                  </a:cubicBezTo>
                  <a:cubicBezTo>
                    <a:pt x="63" y="74"/>
                    <a:pt x="59" y="80"/>
                    <a:pt x="52" y="80"/>
                  </a:cubicBezTo>
                  <a:moveTo>
                    <a:pt x="40" y="41"/>
                  </a:moveTo>
                  <a:cubicBezTo>
                    <a:pt x="33" y="44"/>
                    <a:pt x="21" y="48"/>
                    <a:pt x="17" y="50"/>
                  </a:cubicBezTo>
                  <a:cubicBezTo>
                    <a:pt x="17" y="50"/>
                    <a:pt x="16" y="54"/>
                    <a:pt x="16" y="56"/>
                  </a:cubicBezTo>
                  <a:cubicBezTo>
                    <a:pt x="16" y="64"/>
                    <a:pt x="21" y="69"/>
                    <a:pt x="29" y="69"/>
                  </a:cubicBezTo>
                  <a:cubicBezTo>
                    <a:pt x="31" y="69"/>
                    <a:pt x="36" y="68"/>
                    <a:pt x="39" y="66"/>
                  </a:cubicBezTo>
                  <a:cubicBezTo>
                    <a:pt x="40" y="65"/>
                    <a:pt x="41" y="64"/>
                    <a:pt x="41" y="62"/>
                  </a:cubicBezTo>
                  <a:cubicBezTo>
                    <a:pt x="41" y="58"/>
                    <a:pt x="41" y="45"/>
                    <a:pt x="41" y="42"/>
                  </a:cubicBezTo>
                  <a:cubicBezTo>
                    <a:pt x="41" y="42"/>
                    <a:pt x="41" y="41"/>
                    <a:pt x="40" y="41"/>
                  </a:cubicBezTo>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24" name="Freeform 19">
              <a:extLst>
                <a:ext uri="{FF2B5EF4-FFF2-40B4-BE49-F238E27FC236}">
                  <a16:creationId xmlns:a16="http://schemas.microsoft.com/office/drawing/2014/main" id="{6C6CAC32-FC36-F5FD-5FB8-9527EE5BFC79}"/>
                </a:ext>
              </a:extLst>
            </p:cNvPr>
            <p:cNvSpPr>
              <a:spLocks/>
            </p:cNvSpPr>
            <p:nvPr userDrawn="1"/>
          </p:nvSpPr>
          <p:spPr bwMode="auto">
            <a:xfrm>
              <a:off x="7854950" y="4930775"/>
              <a:ext cx="641350" cy="873125"/>
            </a:xfrm>
            <a:custGeom>
              <a:avLst/>
              <a:gdLst>
                <a:gd name="T0" fmla="*/ 58 w 58"/>
                <a:gd name="T1" fmla="*/ 4 h 79"/>
                <a:gd name="T2" fmla="*/ 58 w 58"/>
                <a:gd name="T3" fmla="*/ 7 h 79"/>
                <a:gd name="T4" fmla="*/ 52 w 58"/>
                <a:gd name="T5" fmla="*/ 19 h 79"/>
                <a:gd name="T6" fmla="*/ 50 w 58"/>
                <a:gd name="T7" fmla="*/ 20 h 79"/>
                <a:gd name="T8" fmla="*/ 38 w 58"/>
                <a:gd name="T9" fmla="*/ 14 h 79"/>
                <a:gd name="T10" fmla="*/ 28 w 58"/>
                <a:gd name="T11" fmla="*/ 22 h 79"/>
                <a:gd name="T12" fmla="*/ 26 w 58"/>
                <a:gd name="T13" fmla="*/ 29 h 79"/>
                <a:gd name="T14" fmla="*/ 27 w 58"/>
                <a:gd name="T15" fmla="*/ 65 h 79"/>
                <a:gd name="T16" fmla="*/ 31 w 58"/>
                <a:gd name="T17" fmla="*/ 71 h 79"/>
                <a:gd name="T18" fmla="*/ 40 w 58"/>
                <a:gd name="T19" fmla="*/ 73 h 79"/>
                <a:gd name="T20" fmla="*/ 39 w 58"/>
                <a:gd name="T21" fmla="*/ 79 h 79"/>
                <a:gd name="T22" fmla="*/ 19 w 58"/>
                <a:gd name="T23" fmla="*/ 78 h 79"/>
                <a:gd name="T24" fmla="*/ 0 w 58"/>
                <a:gd name="T25" fmla="*/ 79 h 79"/>
                <a:gd name="T26" fmla="*/ 0 w 58"/>
                <a:gd name="T27" fmla="*/ 73 h 79"/>
                <a:gd name="T28" fmla="*/ 8 w 58"/>
                <a:gd name="T29" fmla="*/ 72 h 79"/>
                <a:gd name="T30" fmla="*/ 11 w 58"/>
                <a:gd name="T31" fmla="*/ 66 h 79"/>
                <a:gd name="T32" fmla="*/ 12 w 58"/>
                <a:gd name="T33" fmla="*/ 34 h 79"/>
                <a:gd name="T34" fmla="*/ 12 w 58"/>
                <a:gd name="T35" fmla="*/ 19 h 79"/>
                <a:gd name="T36" fmla="*/ 1 w 58"/>
                <a:gd name="T37" fmla="*/ 11 h 79"/>
                <a:gd name="T38" fmla="*/ 2 w 58"/>
                <a:gd name="T39" fmla="*/ 7 h 79"/>
                <a:gd name="T40" fmla="*/ 25 w 58"/>
                <a:gd name="T41" fmla="*/ 0 h 79"/>
                <a:gd name="T42" fmla="*/ 26 w 58"/>
                <a:gd name="T43" fmla="*/ 0 h 79"/>
                <a:gd name="T44" fmla="*/ 26 w 58"/>
                <a:gd name="T45" fmla="*/ 15 h 79"/>
                <a:gd name="T46" fmla="*/ 27 w 58"/>
                <a:gd name="T47" fmla="*/ 16 h 79"/>
                <a:gd name="T48" fmla="*/ 39 w 58"/>
                <a:gd name="T49" fmla="*/ 3 h 79"/>
                <a:gd name="T50" fmla="*/ 49 w 58"/>
                <a:gd name="T51" fmla="*/ 0 h 79"/>
                <a:gd name="T52" fmla="*/ 58 w 58"/>
                <a:gd name="T53" fmla="*/ 4 h 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58" h="79">
                  <a:moveTo>
                    <a:pt x="58" y="4"/>
                  </a:moveTo>
                  <a:cubicBezTo>
                    <a:pt x="58" y="5"/>
                    <a:pt x="58" y="6"/>
                    <a:pt x="58" y="7"/>
                  </a:cubicBezTo>
                  <a:cubicBezTo>
                    <a:pt x="57" y="9"/>
                    <a:pt x="54" y="17"/>
                    <a:pt x="52" y="19"/>
                  </a:cubicBezTo>
                  <a:cubicBezTo>
                    <a:pt x="52" y="19"/>
                    <a:pt x="50" y="20"/>
                    <a:pt x="50" y="20"/>
                  </a:cubicBezTo>
                  <a:cubicBezTo>
                    <a:pt x="47" y="17"/>
                    <a:pt x="42" y="14"/>
                    <a:pt x="38" y="14"/>
                  </a:cubicBezTo>
                  <a:cubicBezTo>
                    <a:pt x="34" y="14"/>
                    <a:pt x="30" y="18"/>
                    <a:pt x="28" y="22"/>
                  </a:cubicBezTo>
                  <a:cubicBezTo>
                    <a:pt x="27" y="23"/>
                    <a:pt x="26" y="26"/>
                    <a:pt x="26" y="29"/>
                  </a:cubicBezTo>
                  <a:cubicBezTo>
                    <a:pt x="26" y="42"/>
                    <a:pt x="26" y="61"/>
                    <a:pt x="27" y="65"/>
                  </a:cubicBezTo>
                  <a:cubicBezTo>
                    <a:pt x="27" y="68"/>
                    <a:pt x="28" y="70"/>
                    <a:pt x="31" y="71"/>
                  </a:cubicBezTo>
                  <a:cubicBezTo>
                    <a:pt x="34" y="72"/>
                    <a:pt x="36" y="73"/>
                    <a:pt x="40" y="73"/>
                  </a:cubicBezTo>
                  <a:cubicBezTo>
                    <a:pt x="41" y="74"/>
                    <a:pt x="40" y="78"/>
                    <a:pt x="39" y="79"/>
                  </a:cubicBezTo>
                  <a:cubicBezTo>
                    <a:pt x="37" y="79"/>
                    <a:pt x="27" y="78"/>
                    <a:pt x="19" y="78"/>
                  </a:cubicBezTo>
                  <a:cubicBezTo>
                    <a:pt x="13" y="78"/>
                    <a:pt x="4" y="79"/>
                    <a:pt x="0" y="79"/>
                  </a:cubicBezTo>
                  <a:cubicBezTo>
                    <a:pt x="0" y="78"/>
                    <a:pt x="0" y="74"/>
                    <a:pt x="0" y="73"/>
                  </a:cubicBezTo>
                  <a:cubicBezTo>
                    <a:pt x="3" y="73"/>
                    <a:pt x="6" y="72"/>
                    <a:pt x="8" y="72"/>
                  </a:cubicBezTo>
                  <a:cubicBezTo>
                    <a:pt x="10" y="71"/>
                    <a:pt x="11" y="70"/>
                    <a:pt x="11" y="66"/>
                  </a:cubicBezTo>
                  <a:cubicBezTo>
                    <a:pt x="12" y="63"/>
                    <a:pt x="12" y="47"/>
                    <a:pt x="12" y="34"/>
                  </a:cubicBezTo>
                  <a:cubicBezTo>
                    <a:pt x="12" y="27"/>
                    <a:pt x="12" y="21"/>
                    <a:pt x="12" y="19"/>
                  </a:cubicBezTo>
                  <a:cubicBezTo>
                    <a:pt x="11" y="16"/>
                    <a:pt x="10" y="14"/>
                    <a:pt x="1" y="11"/>
                  </a:cubicBezTo>
                  <a:cubicBezTo>
                    <a:pt x="1" y="10"/>
                    <a:pt x="1" y="7"/>
                    <a:pt x="2" y="7"/>
                  </a:cubicBezTo>
                  <a:cubicBezTo>
                    <a:pt x="9" y="6"/>
                    <a:pt x="20" y="3"/>
                    <a:pt x="25" y="0"/>
                  </a:cubicBezTo>
                  <a:cubicBezTo>
                    <a:pt x="26" y="0"/>
                    <a:pt x="26" y="0"/>
                    <a:pt x="26" y="0"/>
                  </a:cubicBezTo>
                  <a:cubicBezTo>
                    <a:pt x="26" y="3"/>
                    <a:pt x="26" y="12"/>
                    <a:pt x="26" y="15"/>
                  </a:cubicBezTo>
                  <a:cubicBezTo>
                    <a:pt x="26" y="16"/>
                    <a:pt x="27" y="16"/>
                    <a:pt x="27" y="16"/>
                  </a:cubicBezTo>
                  <a:cubicBezTo>
                    <a:pt x="31" y="11"/>
                    <a:pt x="35" y="7"/>
                    <a:pt x="39" y="3"/>
                  </a:cubicBezTo>
                  <a:cubicBezTo>
                    <a:pt x="42" y="1"/>
                    <a:pt x="45" y="0"/>
                    <a:pt x="49" y="0"/>
                  </a:cubicBezTo>
                  <a:cubicBezTo>
                    <a:pt x="52" y="0"/>
                    <a:pt x="56" y="1"/>
                    <a:pt x="58" y="4"/>
                  </a:cubicBezTo>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25" name="Freeform 20">
              <a:extLst>
                <a:ext uri="{FF2B5EF4-FFF2-40B4-BE49-F238E27FC236}">
                  <a16:creationId xmlns:a16="http://schemas.microsoft.com/office/drawing/2014/main" id="{A4821825-693E-C936-6493-3E921D4E5013}"/>
                </a:ext>
              </a:extLst>
            </p:cNvPr>
            <p:cNvSpPr>
              <a:spLocks/>
            </p:cNvSpPr>
            <p:nvPr userDrawn="1"/>
          </p:nvSpPr>
          <p:spPr bwMode="auto">
            <a:xfrm>
              <a:off x="8572500" y="4665663"/>
              <a:ext cx="530225" cy="1149350"/>
            </a:xfrm>
            <a:custGeom>
              <a:avLst/>
              <a:gdLst>
                <a:gd name="T0" fmla="*/ 24 w 48"/>
                <a:gd name="T1" fmla="*/ 36 h 104"/>
                <a:gd name="T2" fmla="*/ 24 w 48"/>
                <a:gd name="T3" fmla="*/ 37 h 104"/>
                <a:gd name="T4" fmla="*/ 24 w 48"/>
                <a:gd name="T5" fmla="*/ 72 h 104"/>
                <a:gd name="T6" fmla="*/ 25 w 48"/>
                <a:gd name="T7" fmla="*/ 86 h 104"/>
                <a:gd name="T8" fmla="*/ 36 w 48"/>
                <a:gd name="T9" fmla="*/ 93 h 104"/>
                <a:gd name="T10" fmla="*/ 48 w 48"/>
                <a:gd name="T11" fmla="*/ 90 h 104"/>
                <a:gd name="T12" fmla="*/ 47 w 48"/>
                <a:gd name="T13" fmla="*/ 96 h 104"/>
                <a:gd name="T14" fmla="*/ 28 w 48"/>
                <a:gd name="T15" fmla="*/ 104 h 104"/>
                <a:gd name="T16" fmla="*/ 12 w 48"/>
                <a:gd name="T17" fmla="*/ 95 h 104"/>
                <a:gd name="T18" fmla="*/ 9 w 48"/>
                <a:gd name="T19" fmla="*/ 73 h 104"/>
                <a:gd name="T20" fmla="*/ 9 w 48"/>
                <a:gd name="T21" fmla="*/ 38 h 104"/>
                <a:gd name="T22" fmla="*/ 8 w 48"/>
                <a:gd name="T23" fmla="*/ 36 h 104"/>
                <a:gd name="T24" fmla="*/ 0 w 48"/>
                <a:gd name="T25" fmla="*/ 35 h 104"/>
                <a:gd name="T26" fmla="*/ 2 w 48"/>
                <a:gd name="T27" fmla="*/ 29 h 104"/>
                <a:gd name="T28" fmla="*/ 8 w 48"/>
                <a:gd name="T29" fmla="*/ 27 h 104"/>
                <a:gd name="T30" fmla="*/ 9 w 48"/>
                <a:gd name="T31" fmla="*/ 25 h 104"/>
                <a:gd name="T32" fmla="*/ 9 w 48"/>
                <a:gd name="T33" fmla="*/ 9 h 104"/>
                <a:gd name="T34" fmla="*/ 21 w 48"/>
                <a:gd name="T35" fmla="*/ 0 h 104"/>
                <a:gd name="T36" fmla="*/ 25 w 48"/>
                <a:gd name="T37" fmla="*/ 0 h 104"/>
                <a:gd name="T38" fmla="*/ 24 w 48"/>
                <a:gd name="T39" fmla="*/ 25 h 104"/>
                <a:gd name="T40" fmla="*/ 25 w 48"/>
                <a:gd name="T41" fmla="*/ 27 h 104"/>
                <a:gd name="T42" fmla="*/ 48 w 48"/>
                <a:gd name="T43" fmla="*/ 26 h 104"/>
                <a:gd name="T44" fmla="*/ 46 w 48"/>
                <a:gd name="T45" fmla="*/ 36 h 104"/>
                <a:gd name="T46" fmla="*/ 24 w 48"/>
                <a:gd name="T47" fmla="*/ 36 h 1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48" h="104">
                  <a:moveTo>
                    <a:pt x="24" y="36"/>
                  </a:moveTo>
                  <a:cubicBezTo>
                    <a:pt x="24" y="36"/>
                    <a:pt x="24" y="37"/>
                    <a:pt x="24" y="37"/>
                  </a:cubicBezTo>
                  <a:cubicBezTo>
                    <a:pt x="23" y="46"/>
                    <a:pt x="23" y="63"/>
                    <a:pt x="24" y="72"/>
                  </a:cubicBezTo>
                  <a:cubicBezTo>
                    <a:pt x="24" y="80"/>
                    <a:pt x="24" y="83"/>
                    <a:pt x="25" y="86"/>
                  </a:cubicBezTo>
                  <a:cubicBezTo>
                    <a:pt x="26" y="91"/>
                    <a:pt x="31" y="93"/>
                    <a:pt x="36" y="93"/>
                  </a:cubicBezTo>
                  <a:cubicBezTo>
                    <a:pt x="41" y="93"/>
                    <a:pt x="44" y="92"/>
                    <a:pt x="48" y="90"/>
                  </a:cubicBezTo>
                  <a:cubicBezTo>
                    <a:pt x="48" y="91"/>
                    <a:pt x="48" y="95"/>
                    <a:pt x="47" y="96"/>
                  </a:cubicBezTo>
                  <a:cubicBezTo>
                    <a:pt x="43" y="102"/>
                    <a:pt x="34" y="104"/>
                    <a:pt x="28" y="104"/>
                  </a:cubicBezTo>
                  <a:cubicBezTo>
                    <a:pt x="21" y="104"/>
                    <a:pt x="15" y="101"/>
                    <a:pt x="12" y="95"/>
                  </a:cubicBezTo>
                  <a:cubicBezTo>
                    <a:pt x="9" y="91"/>
                    <a:pt x="9" y="86"/>
                    <a:pt x="9" y="73"/>
                  </a:cubicBezTo>
                  <a:cubicBezTo>
                    <a:pt x="9" y="63"/>
                    <a:pt x="9" y="45"/>
                    <a:pt x="9" y="38"/>
                  </a:cubicBezTo>
                  <a:cubicBezTo>
                    <a:pt x="9" y="37"/>
                    <a:pt x="9" y="36"/>
                    <a:pt x="8" y="36"/>
                  </a:cubicBezTo>
                  <a:cubicBezTo>
                    <a:pt x="0" y="35"/>
                    <a:pt x="0" y="35"/>
                    <a:pt x="0" y="35"/>
                  </a:cubicBezTo>
                  <a:cubicBezTo>
                    <a:pt x="0" y="34"/>
                    <a:pt x="1" y="29"/>
                    <a:pt x="2" y="29"/>
                  </a:cubicBezTo>
                  <a:cubicBezTo>
                    <a:pt x="5" y="28"/>
                    <a:pt x="7" y="27"/>
                    <a:pt x="8" y="27"/>
                  </a:cubicBezTo>
                  <a:cubicBezTo>
                    <a:pt x="8" y="27"/>
                    <a:pt x="9" y="26"/>
                    <a:pt x="9" y="25"/>
                  </a:cubicBezTo>
                  <a:cubicBezTo>
                    <a:pt x="9" y="9"/>
                    <a:pt x="9" y="9"/>
                    <a:pt x="9" y="9"/>
                  </a:cubicBezTo>
                  <a:cubicBezTo>
                    <a:pt x="12" y="8"/>
                    <a:pt x="19" y="3"/>
                    <a:pt x="21" y="0"/>
                  </a:cubicBezTo>
                  <a:cubicBezTo>
                    <a:pt x="22" y="0"/>
                    <a:pt x="24" y="0"/>
                    <a:pt x="25" y="0"/>
                  </a:cubicBezTo>
                  <a:cubicBezTo>
                    <a:pt x="24" y="3"/>
                    <a:pt x="24" y="12"/>
                    <a:pt x="24" y="25"/>
                  </a:cubicBezTo>
                  <a:cubicBezTo>
                    <a:pt x="24" y="26"/>
                    <a:pt x="24" y="27"/>
                    <a:pt x="25" y="27"/>
                  </a:cubicBezTo>
                  <a:cubicBezTo>
                    <a:pt x="34" y="27"/>
                    <a:pt x="45" y="26"/>
                    <a:pt x="48" y="26"/>
                  </a:cubicBezTo>
                  <a:cubicBezTo>
                    <a:pt x="47" y="28"/>
                    <a:pt x="46" y="33"/>
                    <a:pt x="46" y="36"/>
                  </a:cubicBezTo>
                  <a:cubicBezTo>
                    <a:pt x="41" y="36"/>
                    <a:pt x="32" y="36"/>
                    <a:pt x="24" y="36"/>
                  </a:cubicBezTo>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26" name="Freeform 21">
              <a:extLst>
                <a:ext uri="{FF2B5EF4-FFF2-40B4-BE49-F238E27FC236}">
                  <a16:creationId xmlns:a16="http://schemas.microsoft.com/office/drawing/2014/main" id="{B87821F1-CF85-EBBF-CC57-17D707677A61}"/>
                </a:ext>
              </a:extLst>
            </p:cNvPr>
            <p:cNvSpPr>
              <a:spLocks/>
            </p:cNvSpPr>
            <p:nvPr userDrawn="1"/>
          </p:nvSpPr>
          <p:spPr bwMode="auto">
            <a:xfrm>
              <a:off x="9169400" y="4930775"/>
              <a:ext cx="992188" cy="873125"/>
            </a:xfrm>
            <a:custGeom>
              <a:avLst/>
              <a:gdLst>
                <a:gd name="T0" fmla="*/ 8 w 90"/>
                <a:gd name="T1" fmla="*/ 72 h 79"/>
                <a:gd name="T2" fmla="*/ 12 w 90"/>
                <a:gd name="T3" fmla="*/ 65 h 79"/>
                <a:gd name="T4" fmla="*/ 12 w 90"/>
                <a:gd name="T5" fmla="*/ 34 h 79"/>
                <a:gd name="T6" fmla="*/ 12 w 90"/>
                <a:gd name="T7" fmla="*/ 18 h 79"/>
                <a:gd name="T8" fmla="*/ 2 w 90"/>
                <a:gd name="T9" fmla="*/ 11 h 79"/>
                <a:gd name="T10" fmla="*/ 3 w 90"/>
                <a:gd name="T11" fmla="*/ 7 h 79"/>
                <a:gd name="T12" fmla="*/ 26 w 90"/>
                <a:gd name="T13" fmla="*/ 0 h 79"/>
                <a:gd name="T14" fmla="*/ 27 w 90"/>
                <a:gd name="T15" fmla="*/ 1 h 79"/>
                <a:gd name="T16" fmla="*/ 27 w 90"/>
                <a:gd name="T17" fmla="*/ 12 h 79"/>
                <a:gd name="T18" fmla="*/ 28 w 90"/>
                <a:gd name="T19" fmla="*/ 12 h 79"/>
                <a:gd name="T20" fmla="*/ 54 w 90"/>
                <a:gd name="T21" fmla="*/ 0 h 79"/>
                <a:gd name="T22" fmla="*/ 72 w 90"/>
                <a:gd name="T23" fmla="*/ 10 h 79"/>
                <a:gd name="T24" fmla="*/ 77 w 90"/>
                <a:gd name="T25" fmla="*/ 32 h 79"/>
                <a:gd name="T26" fmla="*/ 78 w 90"/>
                <a:gd name="T27" fmla="*/ 67 h 79"/>
                <a:gd name="T28" fmla="*/ 79 w 90"/>
                <a:gd name="T29" fmla="*/ 71 h 79"/>
                <a:gd name="T30" fmla="*/ 89 w 90"/>
                <a:gd name="T31" fmla="*/ 73 h 79"/>
                <a:gd name="T32" fmla="*/ 88 w 90"/>
                <a:gd name="T33" fmla="*/ 79 h 79"/>
                <a:gd name="T34" fmla="*/ 70 w 90"/>
                <a:gd name="T35" fmla="*/ 78 h 79"/>
                <a:gd name="T36" fmla="*/ 51 w 90"/>
                <a:gd name="T37" fmla="*/ 79 h 79"/>
                <a:gd name="T38" fmla="*/ 51 w 90"/>
                <a:gd name="T39" fmla="*/ 73 h 79"/>
                <a:gd name="T40" fmla="*/ 59 w 90"/>
                <a:gd name="T41" fmla="*/ 72 h 79"/>
                <a:gd name="T42" fmla="*/ 62 w 90"/>
                <a:gd name="T43" fmla="*/ 64 h 79"/>
                <a:gd name="T44" fmla="*/ 62 w 90"/>
                <a:gd name="T45" fmla="*/ 27 h 79"/>
                <a:gd name="T46" fmla="*/ 56 w 90"/>
                <a:gd name="T47" fmla="*/ 16 h 79"/>
                <a:gd name="T48" fmla="*/ 45 w 90"/>
                <a:gd name="T49" fmla="*/ 11 h 79"/>
                <a:gd name="T50" fmla="*/ 29 w 90"/>
                <a:gd name="T51" fmla="*/ 17 h 79"/>
                <a:gd name="T52" fmla="*/ 27 w 90"/>
                <a:gd name="T53" fmla="*/ 24 h 79"/>
                <a:gd name="T54" fmla="*/ 27 w 90"/>
                <a:gd name="T55" fmla="*/ 65 h 79"/>
                <a:gd name="T56" fmla="*/ 31 w 90"/>
                <a:gd name="T57" fmla="*/ 72 h 79"/>
                <a:gd name="T58" fmla="*/ 39 w 90"/>
                <a:gd name="T59" fmla="*/ 73 h 79"/>
                <a:gd name="T60" fmla="*/ 38 w 90"/>
                <a:gd name="T61" fmla="*/ 79 h 79"/>
                <a:gd name="T62" fmla="*/ 20 w 90"/>
                <a:gd name="T63" fmla="*/ 78 h 79"/>
                <a:gd name="T64" fmla="*/ 1 w 90"/>
                <a:gd name="T65" fmla="*/ 79 h 79"/>
                <a:gd name="T66" fmla="*/ 1 w 90"/>
                <a:gd name="T67" fmla="*/ 73 h 79"/>
                <a:gd name="T68" fmla="*/ 8 w 90"/>
                <a:gd name="T69" fmla="*/ 72 h 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90" h="79">
                  <a:moveTo>
                    <a:pt x="8" y="72"/>
                  </a:moveTo>
                  <a:cubicBezTo>
                    <a:pt x="11" y="71"/>
                    <a:pt x="12" y="68"/>
                    <a:pt x="12" y="65"/>
                  </a:cubicBezTo>
                  <a:cubicBezTo>
                    <a:pt x="12" y="59"/>
                    <a:pt x="12" y="46"/>
                    <a:pt x="12" y="34"/>
                  </a:cubicBezTo>
                  <a:cubicBezTo>
                    <a:pt x="12" y="26"/>
                    <a:pt x="12" y="21"/>
                    <a:pt x="12" y="18"/>
                  </a:cubicBezTo>
                  <a:cubicBezTo>
                    <a:pt x="11" y="16"/>
                    <a:pt x="9" y="14"/>
                    <a:pt x="2" y="11"/>
                  </a:cubicBezTo>
                  <a:cubicBezTo>
                    <a:pt x="2" y="10"/>
                    <a:pt x="2" y="7"/>
                    <a:pt x="3" y="7"/>
                  </a:cubicBezTo>
                  <a:cubicBezTo>
                    <a:pt x="11" y="6"/>
                    <a:pt x="22" y="2"/>
                    <a:pt x="26" y="0"/>
                  </a:cubicBezTo>
                  <a:cubicBezTo>
                    <a:pt x="27" y="0"/>
                    <a:pt x="27" y="0"/>
                    <a:pt x="27" y="1"/>
                  </a:cubicBezTo>
                  <a:cubicBezTo>
                    <a:pt x="27" y="3"/>
                    <a:pt x="27" y="9"/>
                    <a:pt x="27" y="12"/>
                  </a:cubicBezTo>
                  <a:cubicBezTo>
                    <a:pt x="27" y="12"/>
                    <a:pt x="27" y="12"/>
                    <a:pt x="28" y="12"/>
                  </a:cubicBezTo>
                  <a:cubicBezTo>
                    <a:pt x="38" y="4"/>
                    <a:pt x="47" y="0"/>
                    <a:pt x="54" y="0"/>
                  </a:cubicBezTo>
                  <a:cubicBezTo>
                    <a:pt x="62" y="0"/>
                    <a:pt x="68" y="3"/>
                    <a:pt x="72" y="10"/>
                  </a:cubicBezTo>
                  <a:cubicBezTo>
                    <a:pt x="76" y="16"/>
                    <a:pt x="77" y="23"/>
                    <a:pt x="77" y="32"/>
                  </a:cubicBezTo>
                  <a:cubicBezTo>
                    <a:pt x="77" y="43"/>
                    <a:pt x="77" y="60"/>
                    <a:pt x="78" y="67"/>
                  </a:cubicBezTo>
                  <a:cubicBezTo>
                    <a:pt x="78" y="69"/>
                    <a:pt x="78" y="70"/>
                    <a:pt x="79" y="71"/>
                  </a:cubicBezTo>
                  <a:cubicBezTo>
                    <a:pt x="83" y="72"/>
                    <a:pt x="85" y="73"/>
                    <a:pt x="89" y="73"/>
                  </a:cubicBezTo>
                  <a:cubicBezTo>
                    <a:pt x="90" y="74"/>
                    <a:pt x="89" y="78"/>
                    <a:pt x="88" y="79"/>
                  </a:cubicBezTo>
                  <a:cubicBezTo>
                    <a:pt x="86" y="79"/>
                    <a:pt x="80" y="78"/>
                    <a:pt x="70" y="78"/>
                  </a:cubicBezTo>
                  <a:cubicBezTo>
                    <a:pt x="61" y="78"/>
                    <a:pt x="56" y="79"/>
                    <a:pt x="51" y="79"/>
                  </a:cubicBezTo>
                  <a:cubicBezTo>
                    <a:pt x="51" y="78"/>
                    <a:pt x="50" y="74"/>
                    <a:pt x="51" y="73"/>
                  </a:cubicBezTo>
                  <a:cubicBezTo>
                    <a:pt x="55" y="73"/>
                    <a:pt x="58" y="72"/>
                    <a:pt x="59" y="72"/>
                  </a:cubicBezTo>
                  <a:cubicBezTo>
                    <a:pt x="62" y="71"/>
                    <a:pt x="62" y="69"/>
                    <a:pt x="62" y="64"/>
                  </a:cubicBezTo>
                  <a:cubicBezTo>
                    <a:pt x="63" y="53"/>
                    <a:pt x="63" y="34"/>
                    <a:pt x="62" y="27"/>
                  </a:cubicBezTo>
                  <a:cubicBezTo>
                    <a:pt x="61" y="24"/>
                    <a:pt x="60" y="19"/>
                    <a:pt x="56" y="16"/>
                  </a:cubicBezTo>
                  <a:cubicBezTo>
                    <a:pt x="54" y="13"/>
                    <a:pt x="50" y="11"/>
                    <a:pt x="45" y="11"/>
                  </a:cubicBezTo>
                  <a:cubicBezTo>
                    <a:pt x="39" y="11"/>
                    <a:pt x="33" y="13"/>
                    <a:pt x="29" y="17"/>
                  </a:cubicBezTo>
                  <a:cubicBezTo>
                    <a:pt x="28" y="18"/>
                    <a:pt x="27" y="20"/>
                    <a:pt x="27" y="24"/>
                  </a:cubicBezTo>
                  <a:cubicBezTo>
                    <a:pt x="27" y="38"/>
                    <a:pt x="27" y="56"/>
                    <a:pt x="27" y="65"/>
                  </a:cubicBezTo>
                  <a:cubicBezTo>
                    <a:pt x="27" y="70"/>
                    <a:pt x="28" y="71"/>
                    <a:pt x="31" y="72"/>
                  </a:cubicBezTo>
                  <a:cubicBezTo>
                    <a:pt x="33" y="72"/>
                    <a:pt x="36" y="73"/>
                    <a:pt x="39" y="73"/>
                  </a:cubicBezTo>
                  <a:cubicBezTo>
                    <a:pt x="39" y="74"/>
                    <a:pt x="39" y="78"/>
                    <a:pt x="38" y="79"/>
                  </a:cubicBezTo>
                  <a:cubicBezTo>
                    <a:pt x="35" y="79"/>
                    <a:pt x="30" y="78"/>
                    <a:pt x="20" y="78"/>
                  </a:cubicBezTo>
                  <a:cubicBezTo>
                    <a:pt x="10" y="78"/>
                    <a:pt x="3" y="79"/>
                    <a:pt x="1" y="79"/>
                  </a:cubicBezTo>
                  <a:cubicBezTo>
                    <a:pt x="0" y="78"/>
                    <a:pt x="0" y="74"/>
                    <a:pt x="1" y="73"/>
                  </a:cubicBezTo>
                  <a:cubicBezTo>
                    <a:pt x="4" y="73"/>
                    <a:pt x="6" y="72"/>
                    <a:pt x="8" y="72"/>
                  </a:cubicBezTo>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27" name="Freeform 22">
              <a:extLst>
                <a:ext uri="{FF2B5EF4-FFF2-40B4-BE49-F238E27FC236}">
                  <a16:creationId xmlns:a16="http://schemas.microsoft.com/office/drawing/2014/main" id="{0B3A0E22-B22A-D9E8-40FC-8295D5BC3CCD}"/>
                </a:ext>
              </a:extLst>
            </p:cNvPr>
            <p:cNvSpPr>
              <a:spLocks/>
            </p:cNvSpPr>
            <p:nvPr userDrawn="1"/>
          </p:nvSpPr>
          <p:spPr bwMode="auto">
            <a:xfrm>
              <a:off x="10923588" y="4930775"/>
              <a:ext cx="650875" cy="873125"/>
            </a:xfrm>
            <a:custGeom>
              <a:avLst/>
              <a:gdLst>
                <a:gd name="T0" fmla="*/ 58 w 59"/>
                <a:gd name="T1" fmla="*/ 4 h 79"/>
                <a:gd name="T2" fmla="*/ 58 w 59"/>
                <a:gd name="T3" fmla="*/ 7 h 79"/>
                <a:gd name="T4" fmla="*/ 52 w 59"/>
                <a:gd name="T5" fmla="*/ 19 h 79"/>
                <a:gd name="T6" fmla="*/ 51 w 59"/>
                <a:gd name="T7" fmla="*/ 20 h 79"/>
                <a:gd name="T8" fmla="*/ 38 w 59"/>
                <a:gd name="T9" fmla="*/ 14 h 79"/>
                <a:gd name="T10" fmla="*/ 28 w 59"/>
                <a:gd name="T11" fmla="*/ 22 h 79"/>
                <a:gd name="T12" fmla="*/ 27 w 59"/>
                <a:gd name="T13" fmla="*/ 29 h 79"/>
                <a:gd name="T14" fmla="*/ 27 w 59"/>
                <a:gd name="T15" fmla="*/ 65 h 79"/>
                <a:gd name="T16" fmla="*/ 31 w 59"/>
                <a:gd name="T17" fmla="*/ 71 h 79"/>
                <a:gd name="T18" fmla="*/ 40 w 59"/>
                <a:gd name="T19" fmla="*/ 73 h 79"/>
                <a:gd name="T20" fmla="*/ 40 w 59"/>
                <a:gd name="T21" fmla="*/ 79 h 79"/>
                <a:gd name="T22" fmla="*/ 20 w 59"/>
                <a:gd name="T23" fmla="*/ 78 h 79"/>
                <a:gd name="T24" fmla="*/ 1 w 59"/>
                <a:gd name="T25" fmla="*/ 79 h 79"/>
                <a:gd name="T26" fmla="*/ 1 w 59"/>
                <a:gd name="T27" fmla="*/ 73 h 79"/>
                <a:gd name="T28" fmla="*/ 8 w 59"/>
                <a:gd name="T29" fmla="*/ 72 h 79"/>
                <a:gd name="T30" fmla="*/ 12 w 59"/>
                <a:gd name="T31" fmla="*/ 66 h 79"/>
                <a:gd name="T32" fmla="*/ 12 w 59"/>
                <a:gd name="T33" fmla="*/ 34 h 79"/>
                <a:gd name="T34" fmla="*/ 12 w 59"/>
                <a:gd name="T35" fmla="*/ 19 h 79"/>
                <a:gd name="T36" fmla="*/ 2 w 59"/>
                <a:gd name="T37" fmla="*/ 11 h 79"/>
                <a:gd name="T38" fmla="*/ 3 w 59"/>
                <a:gd name="T39" fmla="*/ 7 h 79"/>
                <a:gd name="T40" fmla="*/ 26 w 59"/>
                <a:gd name="T41" fmla="*/ 0 h 79"/>
                <a:gd name="T42" fmla="*/ 27 w 59"/>
                <a:gd name="T43" fmla="*/ 0 h 79"/>
                <a:gd name="T44" fmla="*/ 27 w 59"/>
                <a:gd name="T45" fmla="*/ 15 h 79"/>
                <a:gd name="T46" fmla="*/ 28 w 59"/>
                <a:gd name="T47" fmla="*/ 16 h 79"/>
                <a:gd name="T48" fmla="*/ 40 w 59"/>
                <a:gd name="T49" fmla="*/ 3 h 79"/>
                <a:gd name="T50" fmla="*/ 49 w 59"/>
                <a:gd name="T51" fmla="*/ 0 h 79"/>
                <a:gd name="T52" fmla="*/ 58 w 59"/>
                <a:gd name="T53" fmla="*/ 4 h 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59" h="79">
                  <a:moveTo>
                    <a:pt x="58" y="4"/>
                  </a:moveTo>
                  <a:cubicBezTo>
                    <a:pt x="59" y="5"/>
                    <a:pt x="59" y="6"/>
                    <a:pt x="58" y="7"/>
                  </a:cubicBezTo>
                  <a:cubicBezTo>
                    <a:pt x="58" y="9"/>
                    <a:pt x="54" y="17"/>
                    <a:pt x="52" y="19"/>
                  </a:cubicBezTo>
                  <a:cubicBezTo>
                    <a:pt x="52" y="19"/>
                    <a:pt x="51" y="20"/>
                    <a:pt x="51" y="20"/>
                  </a:cubicBezTo>
                  <a:cubicBezTo>
                    <a:pt x="47" y="17"/>
                    <a:pt x="43" y="14"/>
                    <a:pt x="38" y="14"/>
                  </a:cubicBezTo>
                  <a:cubicBezTo>
                    <a:pt x="35" y="14"/>
                    <a:pt x="31" y="18"/>
                    <a:pt x="28" y="22"/>
                  </a:cubicBezTo>
                  <a:cubicBezTo>
                    <a:pt x="28" y="23"/>
                    <a:pt x="27" y="26"/>
                    <a:pt x="27" y="29"/>
                  </a:cubicBezTo>
                  <a:cubicBezTo>
                    <a:pt x="27" y="42"/>
                    <a:pt x="27" y="61"/>
                    <a:pt x="27" y="65"/>
                  </a:cubicBezTo>
                  <a:cubicBezTo>
                    <a:pt x="27" y="68"/>
                    <a:pt x="28" y="70"/>
                    <a:pt x="31" y="71"/>
                  </a:cubicBezTo>
                  <a:cubicBezTo>
                    <a:pt x="35" y="72"/>
                    <a:pt x="36" y="73"/>
                    <a:pt x="40" y="73"/>
                  </a:cubicBezTo>
                  <a:cubicBezTo>
                    <a:pt x="41" y="74"/>
                    <a:pt x="41" y="78"/>
                    <a:pt x="40" y="79"/>
                  </a:cubicBezTo>
                  <a:cubicBezTo>
                    <a:pt x="37" y="79"/>
                    <a:pt x="28" y="78"/>
                    <a:pt x="20" y="78"/>
                  </a:cubicBezTo>
                  <a:cubicBezTo>
                    <a:pt x="14" y="78"/>
                    <a:pt x="4" y="79"/>
                    <a:pt x="1" y="79"/>
                  </a:cubicBezTo>
                  <a:cubicBezTo>
                    <a:pt x="0" y="78"/>
                    <a:pt x="0" y="74"/>
                    <a:pt x="1" y="73"/>
                  </a:cubicBezTo>
                  <a:cubicBezTo>
                    <a:pt x="3" y="73"/>
                    <a:pt x="6" y="72"/>
                    <a:pt x="8" y="72"/>
                  </a:cubicBezTo>
                  <a:cubicBezTo>
                    <a:pt x="10" y="71"/>
                    <a:pt x="11" y="70"/>
                    <a:pt x="12" y="66"/>
                  </a:cubicBezTo>
                  <a:cubicBezTo>
                    <a:pt x="12" y="63"/>
                    <a:pt x="12" y="47"/>
                    <a:pt x="12" y="34"/>
                  </a:cubicBezTo>
                  <a:cubicBezTo>
                    <a:pt x="12" y="27"/>
                    <a:pt x="12" y="21"/>
                    <a:pt x="12" y="19"/>
                  </a:cubicBezTo>
                  <a:cubicBezTo>
                    <a:pt x="12" y="16"/>
                    <a:pt x="10" y="14"/>
                    <a:pt x="2" y="11"/>
                  </a:cubicBezTo>
                  <a:cubicBezTo>
                    <a:pt x="2" y="10"/>
                    <a:pt x="2" y="7"/>
                    <a:pt x="3" y="7"/>
                  </a:cubicBezTo>
                  <a:cubicBezTo>
                    <a:pt x="10" y="6"/>
                    <a:pt x="21" y="3"/>
                    <a:pt x="26" y="0"/>
                  </a:cubicBezTo>
                  <a:cubicBezTo>
                    <a:pt x="26" y="0"/>
                    <a:pt x="27" y="0"/>
                    <a:pt x="27" y="0"/>
                  </a:cubicBezTo>
                  <a:cubicBezTo>
                    <a:pt x="27" y="3"/>
                    <a:pt x="27" y="12"/>
                    <a:pt x="27" y="15"/>
                  </a:cubicBezTo>
                  <a:cubicBezTo>
                    <a:pt x="27" y="16"/>
                    <a:pt x="27" y="16"/>
                    <a:pt x="28" y="16"/>
                  </a:cubicBezTo>
                  <a:cubicBezTo>
                    <a:pt x="31" y="11"/>
                    <a:pt x="35" y="7"/>
                    <a:pt x="40" y="3"/>
                  </a:cubicBezTo>
                  <a:cubicBezTo>
                    <a:pt x="43" y="1"/>
                    <a:pt x="46" y="0"/>
                    <a:pt x="49" y="0"/>
                  </a:cubicBezTo>
                  <a:cubicBezTo>
                    <a:pt x="53" y="0"/>
                    <a:pt x="57" y="1"/>
                    <a:pt x="58" y="4"/>
                  </a:cubicBezTo>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28" name="Freeform 23">
              <a:extLst>
                <a:ext uri="{FF2B5EF4-FFF2-40B4-BE49-F238E27FC236}">
                  <a16:creationId xmlns:a16="http://schemas.microsoft.com/office/drawing/2014/main" id="{950DC407-E7E2-B23A-3A66-63BD0EEA58C1}"/>
                </a:ext>
              </a:extLst>
            </p:cNvPr>
            <p:cNvSpPr>
              <a:spLocks/>
            </p:cNvSpPr>
            <p:nvPr userDrawn="1"/>
          </p:nvSpPr>
          <p:spPr bwMode="auto">
            <a:xfrm>
              <a:off x="11596688" y="4930775"/>
              <a:ext cx="595313" cy="884238"/>
            </a:xfrm>
            <a:custGeom>
              <a:avLst/>
              <a:gdLst>
                <a:gd name="T0" fmla="*/ 49 w 54"/>
                <a:gd name="T1" fmla="*/ 22 h 80"/>
                <a:gd name="T2" fmla="*/ 44 w 54"/>
                <a:gd name="T3" fmla="*/ 22 h 80"/>
                <a:gd name="T4" fmla="*/ 37 w 54"/>
                <a:gd name="T5" fmla="*/ 8 h 80"/>
                <a:gd name="T6" fmla="*/ 28 w 54"/>
                <a:gd name="T7" fmla="*/ 6 h 80"/>
                <a:gd name="T8" fmla="*/ 16 w 54"/>
                <a:gd name="T9" fmla="*/ 17 h 80"/>
                <a:gd name="T10" fmla="*/ 34 w 54"/>
                <a:gd name="T11" fmla="*/ 34 h 80"/>
                <a:gd name="T12" fmla="*/ 54 w 54"/>
                <a:gd name="T13" fmla="*/ 57 h 80"/>
                <a:gd name="T14" fmla="*/ 24 w 54"/>
                <a:gd name="T15" fmla="*/ 80 h 80"/>
                <a:gd name="T16" fmla="*/ 3 w 54"/>
                <a:gd name="T17" fmla="*/ 77 h 80"/>
                <a:gd name="T18" fmla="*/ 0 w 54"/>
                <a:gd name="T19" fmla="*/ 56 h 80"/>
                <a:gd name="T20" fmla="*/ 6 w 54"/>
                <a:gd name="T21" fmla="*/ 54 h 80"/>
                <a:gd name="T22" fmla="*/ 17 w 54"/>
                <a:gd name="T23" fmla="*/ 72 h 80"/>
                <a:gd name="T24" fmla="*/ 27 w 54"/>
                <a:gd name="T25" fmla="*/ 74 h 80"/>
                <a:gd name="T26" fmla="*/ 39 w 54"/>
                <a:gd name="T27" fmla="*/ 63 h 80"/>
                <a:gd name="T28" fmla="*/ 24 w 54"/>
                <a:gd name="T29" fmla="*/ 47 h 80"/>
                <a:gd name="T30" fmla="*/ 3 w 54"/>
                <a:gd name="T31" fmla="*/ 22 h 80"/>
                <a:gd name="T32" fmla="*/ 31 w 54"/>
                <a:gd name="T33" fmla="*/ 0 h 80"/>
                <a:gd name="T34" fmla="*/ 43 w 54"/>
                <a:gd name="T35" fmla="*/ 1 h 80"/>
                <a:gd name="T36" fmla="*/ 51 w 54"/>
                <a:gd name="T37" fmla="*/ 2 h 80"/>
                <a:gd name="T38" fmla="*/ 49 w 54"/>
                <a:gd name="T39" fmla="*/ 22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54" h="80">
                  <a:moveTo>
                    <a:pt x="49" y="22"/>
                  </a:moveTo>
                  <a:cubicBezTo>
                    <a:pt x="48" y="23"/>
                    <a:pt x="44" y="23"/>
                    <a:pt x="44" y="22"/>
                  </a:cubicBezTo>
                  <a:cubicBezTo>
                    <a:pt x="43" y="14"/>
                    <a:pt x="41" y="10"/>
                    <a:pt x="37" y="8"/>
                  </a:cubicBezTo>
                  <a:cubicBezTo>
                    <a:pt x="35" y="6"/>
                    <a:pt x="32" y="6"/>
                    <a:pt x="28" y="6"/>
                  </a:cubicBezTo>
                  <a:cubicBezTo>
                    <a:pt x="21" y="6"/>
                    <a:pt x="16" y="10"/>
                    <a:pt x="16" y="17"/>
                  </a:cubicBezTo>
                  <a:cubicBezTo>
                    <a:pt x="16" y="23"/>
                    <a:pt x="19" y="27"/>
                    <a:pt x="34" y="34"/>
                  </a:cubicBezTo>
                  <a:cubicBezTo>
                    <a:pt x="50" y="41"/>
                    <a:pt x="54" y="48"/>
                    <a:pt x="54" y="57"/>
                  </a:cubicBezTo>
                  <a:cubicBezTo>
                    <a:pt x="54" y="71"/>
                    <a:pt x="41" y="80"/>
                    <a:pt x="24" y="80"/>
                  </a:cubicBezTo>
                  <a:cubicBezTo>
                    <a:pt x="16" y="80"/>
                    <a:pt x="8" y="79"/>
                    <a:pt x="3" y="77"/>
                  </a:cubicBezTo>
                  <a:cubicBezTo>
                    <a:pt x="2" y="72"/>
                    <a:pt x="0" y="60"/>
                    <a:pt x="0" y="56"/>
                  </a:cubicBezTo>
                  <a:cubicBezTo>
                    <a:pt x="1" y="55"/>
                    <a:pt x="5" y="54"/>
                    <a:pt x="6" y="54"/>
                  </a:cubicBezTo>
                  <a:cubicBezTo>
                    <a:pt x="8" y="64"/>
                    <a:pt x="12" y="69"/>
                    <a:pt x="17" y="72"/>
                  </a:cubicBezTo>
                  <a:cubicBezTo>
                    <a:pt x="20" y="73"/>
                    <a:pt x="24" y="74"/>
                    <a:pt x="27" y="74"/>
                  </a:cubicBezTo>
                  <a:cubicBezTo>
                    <a:pt x="34" y="74"/>
                    <a:pt x="39" y="70"/>
                    <a:pt x="39" y="63"/>
                  </a:cubicBezTo>
                  <a:cubicBezTo>
                    <a:pt x="39" y="57"/>
                    <a:pt x="36" y="53"/>
                    <a:pt x="24" y="47"/>
                  </a:cubicBezTo>
                  <a:cubicBezTo>
                    <a:pt x="8" y="39"/>
                    <a:pt x="3" y="33"/>
                    <a:pt x="3" y="22"/>
                  </a:cubicBezTo>
                  <a:cubicBezTo>
                    <a:pt x="3" y="11"/>
                    <a:pt x="12" y="0"/>
                    <a:pt x="31" y="0"/>
                  </a:cubicBezTo>
                  <a:cubicBezTo>
                    <a:pt x="35" y="0"/>
                    <a:pt x="40" y="0"/>
                    <a:pt x="43" y="1"/>
                  </a:cubicBezTo>
                  <a:cubicBezTo>
                    <a:pt x="47" y="2"/>
                    <a:pt x="50" y="2"/>
                    <a:pt x="51" y="2"/>
                  </a:cubicBezTo>
                  <a:cubicBezTo>
                    <a:pt x="50" y="8"/>
                    <a:pt x="49" y="14"/>
                    <a:pt x="49" y="22"/>
                  </a:cubicBezTo>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29" name="Freeform 24">
              <a:extLst>
                <a:ext uri="{FF2B5EF4-FFF2-40B4-BE49-F238E27FC236}">
                  <a16:creationId xmlns:a16="http://schemas.microsoft.com/office/drawing/2014/main" id="{053F82A4-058B-76A5-74D9-13FB6C929081}"/>
                </a:ext>
              </a:extLst>
            </p:cNvPr>
            <p:cNvSpPr>
              <a:spLocks noEditPoints="1"/>
            </p:cNvSpPr>
            <p:nvPr userDrawn="1"/>
          </p:nvSpPr>
          <p:spPr bwMode="auto">
            <a:xfrm>
              <a:off x="10150475" y="4930775"/>
              <a:ext cx="728663" cy="884238"/>
            </a:xfrm>
            <a:custGeom>
              <a:avLst/>
              <a:gdLst>
                <a:gd name="T0" fmla="*/ 65 w 66"/>
                <a:gd name="T1" fmla="*/ 26 h 80"/>
                <a:gd name="T2" fmla="*/ 38 w 66"/>
                <a:gd name="T3" fmla="*/ 0 h 80"/>
                <a:gd name="T4" fmla="*/ 17 w 66"/>
                <a:gd name="T5" fmla="*/ 6 h 80"/>
                <a:gd name="T6" fmla="*/ 0 w 66"/>
                <a:gd name="T7" fmla="*/ 41 h 80"/>
                <a:gd name="T8" fmla="*/ 11 w 66"/>
                <a:gd name="T9" fmla="*/ 71 h 80"/>
                <a:gd name="T10" fmla="*/ 35 w 66"/>
                <a:gd name="T11" fmla="*/ 80 h 80"/>
                <a:gd name="T12" fmla="*/ 65 w 66"/>
                <a:gd name="T13" fmla="*/ 66 h 80"/>
                <a:gd name="T14" fmla="*/ 66 w 66"/>
                <a:gd name="T15" fmla="*/ 61 h 80"/>
                <a:gd name="T16" fmla="*/ 65 w 66"/>
                <a:gd name="T17" fmla="*/ 60 h 80"/>
                <a:gd name="T18" fmla="*/ 43 w 66"/>
                <a:gd name="T19" fmla="*/ 68 h 80"/>
                <a:gd name="T20" fmla="*/ 23 w 66"/>
                <a:gd name="T21" fmla="*/ 59 h 80"/>
                <a:gd name="T22" fmla="*/ 15 w 66"/>
                <a:gd name="T23" fmla="*/ 40 h 80"/>
                <a:gd name="T24" fmla="*/ 16 w 66"/>
                <a:gd name="T25" fmla="*/ 38 h 80"/>
                <a:gd name="T26" fmla="*/ 64 w 66"/>
                <a:gd name="T27" fmla="*/ 34 h 80"/>
                <a:gd name="T28" fmla="*/ 65 w 66"/>
                <a:gd name="T29" fmla="*/ 26 h 80"/>
                <a:gd name="T30" fmla="*/ 32 w 66"/>
                <a:gd name="T31" fmla="*/ 7 h 80"/>
                <a:gd name="T32" fmla="*/ 50 w 66"/>
                <a:gd name="T33" fmla="*/ 28 h 80"/>
                <a:gd name="T34" fmla="*/ 49 w 66"/>
                <a:gd name="T35" fmla="*/ 29 h 80"/>
                <a:gd name="T36" fmla="*/ 16 w 66"/>
                <a:gd name="T37" fmla="*/ 30 h 80"/>
                <a:gd name="T38" fmla="*/ 15 w 66"/>
                <a:gd name="T39" fmla="*/ 29 h 80"/>
                <a:gd name="T40" fmla="*/ 32 w 66"/>
                <a:gd name="T41" fmla="*/ 7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66" h="80">
                  <a:moveTo>
                    <a:pt x="65" y="26"/>
                  </a:moveTo>
                  <a:cubicBezTo>
                    <a:pt x="63" y="16"/>
                    <a:pt x="56" y="0"/>
                    <a:pt x="38" y="0"/>
                  </a:cubicBezTo>
                  <a:cubicBezTo>
                    <a:pt x="32" y="0"/>
                    <a:pt x="23" y="2"/>
                    <a:pt x="17" y="6"/>
                  </a:cubicBezTo>
                  <a:cubicBezTo>
                    <a:pt x="7" y="13"/>
                    <a:pt x="0" y="24"/>
                    <a:pt x="0" y="41"/>
                  </a:cubicBezTo>
                  <a:cubicBezTo>
                    <a:pt x="0" y="52"/>
                    <a:pt x="3" y="63"/>
                    <a:pt x="11" y="71"/>
                  </a:cubicBezTo>
                  <a:cubicBezTo>
                    <a:pt x="17" y="77"/>
                    <a:pt x="25" y="80"/>
                    <a:pt x="35" y="80"/>
                  </a:cubicBezTo>
                  <a:cubicBezTo>
                    <a:pt x="43" y="80"/>
                    <a:pt x="57" y="76"/>
                    <a:pt x="65" y="66"/>
                  </a:cubicBezTo>
                  <a:cubicBezTo>
                    <a:pt x="66" y="66"/>
                    <a:pt x="66" y="62"/>
                    <a:pt x="66" y="61"/>
                  </a:cubicBezTo>
                  <a:cubicBezTo>
                    <a:pt x="66" y="60"/>
                    <a:pt x="66" y="60"/>
                    <a:pt x="65" y="60"/>
                  </a:cubicBezTo>
                  <a:cubicBezTo>
                    <a:pt x="58" y="66"/>
                    <a:pt x="51" y="68"/>
                    <a:pt x="43" y="68"/>
                  </a:cubicBezTo>
                  <a:cubicBezTo>
                    <a:pt x="35" y="68"/>
                    <a:pt x="28" y="65"/>
                    <a:pt x="23" y="59"/>
                  </a:cubicBezTo>
                  <a:cubicBezTo>
                    <a:pt x="18" y="54"/>
                    <a:pt x="15" y="46"/>
                    <a:pt x="15" y="40"/>
                  </a:cubicBezTo>
                  <a:cubicBezTo>
                    <a:pt x="15" y="39"/>
                    <a:pt x="15" y="38"/>
                    <a:pt x="16" y="38"/>
                  </a:cubicBezTo>
                  <a:cubicBezTo>
                    <a:pt x="31" y="37"/>
                    <a:pt x="55" y="36"/>
                    <a:pt x="64" y="34"/>
                  </a:cubicBezTo>
                  <a:cubicBezTo>
                    <a:pt x="66" y="33"/>
                    <a:pt x="65" y="26"/>
                    <a:pt x="65" y="26"/>
                  </a:cubicBezTo>
                  <a:moveTo>
                    <a:pt x="32" y="7"/>
                  </a:moveTo>
                  <a:cubicBezTo>
                    <a:pt x="42" y="7"/>
                    <a:pt x="49" y="18"/>
                    <a:pt x="50" y="28"/>
                  </a:cubicBezTo>
                  <a:cubicBezTo>
                    <a:pt x="50" y="28"/>
                    <a:pt x="49" y="29"/>
                    <a:pt x="49" y="29"/>
                  </a:cubicBezTo>
                  <a:cubicBezTo>
                    <a:pt x="45" y="30"/>
                    <a:pt x="22" y="31"/>
                    <a:pt x="16" y="30"/>
                  </a:cubicBezTo>
                  <a:cubicBezTo>
                    <a:pt x="16" y="30"/>
                    <a:pt x="15" y="30"/>
                    <a:pt x="15" y="29"/>
                  </a:cubicBezTo>
                  <a:cubicBezTo>
                    <a:pt x="16" y="16"/>
                    <a:pt x="23" y="7"/>
                    <a:pt x="32" y="7"/>
                  </a:cubicBezTo>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30" name="Freeform 25">
              <a:extLst>
                <a:ext uri="{FF2B5EF4-FFF2-40B4-BE49-F238E27FC236}">
                  <a16:creationId xmlns:a16="http://schemas.microsoft.com/office/drawing/2014/main" id="{F7AD150B-C52C-7357-B886-3EBFC6AAE4BE}"/>
                </a:ext>
              </a:extLst>
            </p:cNvPr>
            <p:cNvSpPr>
              <a:spLocks/>
            </p:cNvSpPr>
            <p:nvPr userDrawn="1"/>
          </p:nvSpPr>
          <p:spPr bwMode="auto">
            <a:xfrm>
              <a:off x="5086350" y="4456113"/>
              <a:ext cx="938213" cy="1370013"/>
            </a:xfrm>
            <a:custGeom>
              <a:avLst/>
              <a:gdLst>
                <a:gd name="T0" fmla="*/ 85 w 85"/>
                <a:gd name="T1" fmla="*/ 112 h 124"/>
                <a:gd name="T2" fmla="*/ 76 w 85"/>
                <a:gd name="T3" fmla="*/ 112 h 124"/>
                <a:gd name="T4" fmla="*/ 73 w 85"/>
                <a:gd name="T5" fmla="*/ 105 h 124"/>
                <a:gd name="T6" fmla="*/ 73 w 85"/>
                <a:gd name="T7" fmla="*/ 63 h 124"/>
                <a:gd name="T8" fmla="*/ 73 w 85"/>
                <a:gd name="T9" fmla="*/ 17 h 124"/>
                <a:gd name="T10" fmla="*/ 75 w 85"/>
                <a:gd name="T11" fmla="*/ 3 h 124"/>
                <a:gd name="T12" fmla="*/ 74 w 85"/>
                <a:gd name="T13" fmla="*/ 0 h 124"/>
                <a:gd name="T14" fmla="*/ 43 w 85"/>
                <a:gd name="T15" fmla="*/ 5 h 124"/>
                <a:gd name="T16" fmla="*/ 43 w 85"/>
                <a:gd name="T17" fmla="*/ 10 h 124"/>
                <a:gd name="T18" fmla="*/ 54 w 85"/>
                <a:gd name="T19" fmla="*/ 12 h 124"/>
                <a:gd name="T20" fmla="*/ 58 w 85"/>
                <a:gd name="T21" fmla="*/ 18 h 124"/>
                <a:gd name="T22" fmla="*/ 58 w 85"/>
                <a:gd name="T23" fmla="*/ 43 h 124"/>
                <a:gd name="T24" fmla="*/ 58 w 85"/>
                <a:gd name="T25" fmla="*/ 102 h 124"/>
                <a:gd name="T26" fmla="*/ 56 w 85"/>
                <a:gd name="T27" fmla="*/ 106 h 124"/>
                <a:gd name="T28" fmla="*/ 41 w 85"/>
                <a:gd name="T29" fmla="*/ 111 h 124"/>
                <a:gd name="T30" fmla="*/ 15 w 85"/>
                <a:gd name="T31" fmla="*/ 80 h 124"/>
                <a:gd name="T32" fmla="*/ 43 w 85"/>
                <a:gd name="T33" fmla="*/ 52 h 124"/>
                <a:gd name="T34" fmla="*/ 50 w 85"/>
                <a:gd name="T35" fmla="*/ 52 h 124"/>
                <a:gd name="T36" fmla="*/ 51 w 85"/>
                <a:gd name="T37" fmla="*/ 51 h 124"/>
                <a:gd name="T38" fmla="*/ 48 w 85"/>
                <a:gd name="T39" fmla="*/ 46 h 124"/>
                <a:gd name="T40" fmla="*/ 40 w 85"/>
                <a:gd name="T41" fmla="*/ 45 h 124"/>
                <a:gd name="T42" fmla="*/ 20 w 85"/>
                <a:gd name="T43" fmla="*/ 50 h 124"/>
                <a:gd name="T44" fmla="*/ 0 w 85"/>
                <a:gd name="T45" fmla="*/ 86 h 124"/>
                <a:gd name="T46" fmla="*/ 9 w 85"/>
                <a:gd name="T47" fmla="*/ 113 h 124"/>
                <a:gd name="T48" fmla="*/ 30 w 85"/>
                <a:gd name="T49" fmla="*/ 123 h 124"/>
                <a:gd name="T50" fmla="*/ 57 w 85"/>
                <a:gd name="T51" fmla="*/ 112 h 124"/>
                <a:gd name="T52" fmla="*/ 58 w 85"/>
                <a:gd name="T53" fmla="*/ 113 h 124"/>
                <a:gd name="T54" fmla="*/ 58 w 85"/>
                <a:gd name="T55" fmla="*/ 122 h 124"/>
                <a:gd name="T56" fmla="*/ 59 w 85"/>
                <a:gd name="T57" fmla="*/ 124 h 124"/>
                <a:gd name="T58" fmla="*/ 84 w 85"/>
                <a:gd name="T59" fmla="*/ 117 h 124"/>
                <a:gd name="T60" fmla="*/ 85 w 85"/>
                <a:gd name="T61" fmla="*/ 112 h 1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85" h="124">
                  <a:moveTo>
                    <a:pt x="85" y="112"/>
                  </a:moveTo>
                  <a:cubicBezTo>
                    <a:pt x="82" y="112"/>
                    <a:pt x="79" y="112"/>
                    <a:pt x="76" y="112"/>
                  </a:cubicBezTo>
                  <a:cubicBezTo>
                    <a:pt x="74" y="112"/>
                    <a:pt x="73" y="111"/>
                    <a:pt x="73" y="105"/>
                  </a:cubicBezTo>
                  <a:cubicBezTo>
                    <a:pt x="73" y="101"/>
                    <a:pt x="73" y="86"/>
                    <a:pt x="73" y="63"/>
                  </a:cubicBezTo>
                  <a:cubicBezTo>
                    <a:pt x="73" y="34"/>
                    <a:pt x="73" y="27"/>
                    <a:pt x="73" y="17"/>
                  </a:cubicBezTo>
                  <a:cubicBezTo>
                    <a:pt x="73" y="8"/>
                    <a:pt x="74" y="5"/>
                    <a:pt x="75" y="3"/>
                  </a:cubicBezTo>
                  <a:cubicBezTo>
                    <a:pt x="76" y="2"/>
                    <a:pt x="75" y="0"/>
                    <a:pt x="74" y="0"/>
                  </a:cubicBezTo>
                  <a:cubicBezTo>
                    <a:pt x="68" y="2"/>
                    <a:pt x="56" y="5"/>
                    <a:pt x="43" y="5"/>
                  </a:cubicBezTo>
                  <a:cubicBezTo>
                    <a:pt x="42" y="5"/>
                    <a:pt x="42" y="9"/>
                    <a:pt x="43" y="10"/>
                  </a:cubicBezTo>
                  <a:cubicBezTo>
                    <a:pt x="46" y="10"/>
                    <a:pt x="51" y="11"/>
                    <a:pt x="54" y="12"/>
                  </a:cubicBezTo>
                  <a:cubicBezTo>
                    <a:pt x="57" y="13"/>
                    <a:pt x="57" y="14"/>
                    <a:pt x="58" y="18"/>
                  </a:cubicBezTo>
                  <a:cubicBezTo>
                    <a:pt x="58" y="23"/>
                    <a:pt x="58" y="20"/>
                    <a:pt x="58" y="43"/>
                  </a:cubicBezTo>
                  <a:cubicBezTo>
                    <a:pt x="58" y="51"/>
                    <a:pt x="58" y="97"/>
                    <a:pt x="58" y="102"/>
                  </a:cubicBezTo>
                  <a:cubicBezTo>
                    <a:pt x="58" y="103"/>
                    <a:pt x="57" y="105"/>
                    <a:pt x="56" y="106"/>
                  </a:cubicBezTo>
                  <a:cubicBezTo>
                    <a:pt x="52" y="109"/>
                    <a:pt x="47" y="111"/>
                    <a:pt x="41" y="111"/>
                  </a:cubicBezTo>
                  <a:cubicBezTo>
                    <a:pt x="27" y="111"/>
                    <a:pt x="15" y="100"/>
                    <a:pt x="15" y="80"/>
                  </a:cubicBezTo>
                  <a:cubicBezTo>
                    <a:pt x="17" y="51"/>
                    <a:pt x="43" y="52"/>
                    <a:pt x="43" y="52"/>
                  </a:cubicBezTo>
                  <a:cubicBezTo>
                    <a:pt x="45" y="52"/>
                    <a:pt x="48" y="52"/>
                    <a:pt x="50" y="52"/>
                  </a:cubicBezTo>
                  <a:cubicBezTo>
                    <a:pt x="50" y="52"/>
                    <a:pt x="51" y="51"/>
                    <a:pt x="51" y="51"/>
                  </a:cubicBezTo>
                  <a:cubicBezTo>
                    <a:pt x="51" y="50"/>
                    <a:pt x="50" y="47"/>
                    <a:pt x="48" y="46"/>
                  </a:cubicBezTo>
                  <a:cubicBezTo>
                    <a:pt x="46" y="45"/>
                    <a:pt x="43" y="45"/>
                    <a:pt x="40" y="45"/>
                  </a:cubicBezTo>
                  <a:cubicBezTo>
                    <a:pt x="34" y="45"/>
                    <a:pt x="27" y="46"/>
                    <a:pt x="20" y="50"/>
                  </a:cubicBezTo>
                  <a:cubicBezTo>
                    <a:pt x="10" y="55"/>
                    <a:pt x="0" y="68"/>
                    <a:pt x="0" y="86"/>
                  </a:cubicBezTo>
                  <a:cubicBezTo>
                    <a:pt x="0" y="96"/>
                    <a:pt x="3" y="106"/>
                    <a:pt x="9" y="113"/>
                  </a:cubicBezTo>
                  <a:cubicBezTo>
                    <a:pt x="14" y="119"/>
                    <a:pt x="22" y="123"/>
                    <a:pt x="30" y="123"/>
                  </a:cubicBezTo>
                  <a:cubicBezTo>
                    <a:pt x="36" y="123"/>
                    <a:pt x="48" y="118"/>
                    <a:pt x="57" y="112"/>
                  </a:cubicBezTo>
                  <a:cubicBezTo>
                    <a:pt x="57" y="112"/>
                    <a:pt x="58" y="112"/>
                    <a:pt x="58" y="113"/>
                  </a:cubicBezTo>
                  <a:cubicBezTo>
                    <a:pt x="58" y="115"/>
                    <a:pt x="58" y="120"/>
                    <a:pt x="58" y="122"/>
                  </a:cubicBezTo>
                  <a:cubicBezTo>
                    <a:pt x="58" y="123"/>
                    <a:pt x="59" y="124"/>
                    <a:pt x="59" y="124"/>
                  </a:cubicBezTo>
                  <a:cubicBezTo>
                    <a:pt x="64" y="124"/>
                    <a:pt x="79" y="119"/>
                    <a:pt x="84" y="117"/>
                  </a:cubicBezTo>
                  <a:cubicBezTo>
                    <a:pt x="85" y="116"/>
                    <a:pt x="85" y="113"/>
                    <a:pt x="85" y="112"/>
                  </a:cubicBezTo>
                </a:path>
              </a:pathLst>
            </a:custGeom>
            <a:grpFill/>
            <a:ln>
              <a:noFill/>
            </a:ln>
          </p:spPr>
          <p:txBody>
            <a:bodyPr vert="horz" wrap="square" lIns="91440" tIns="45720" rIns="91440" bIns="45720" numCol="1" anchor="t" anchorCtr="0" compatLnSpc="1">
              <a:prstTxWarp prst="textNoShape">
                <a:avLst/>
              </a:prstTxWarp>
            </a:bodyPr>
            <a:lstStyle/>
            <a:p>
              <a:endParaRPr lang="en-US"/>
            </a:p>
          </p:txBody>
        </p:sp>
      </p:grpSp>
      <p:sp>
        <p:nvSpPr>
          <p:cNvPr id="3" name="Text Placeholder 4">
            <a:extLst>
              <a:ext uri="{FF2B5EF4-FFF2-40B4-BE49-F238E27FC236}">
                <a16:creationId xmlns:a16="http://schemas.microsoft.com/office/drawing/2014/main" id="{6B4F3672-33C1-6335-30B2-D834915F74BB}"/>
              </a:ext>
            </a:extLst>
          </p:cNvPr>
          <p:cNvSpPr>
            <a:spLocks noGrp="1"/>
          </p:cNvSpPr>
          <p:nvPr>
            <p:ph type="body" sz="quarter" idx="15" hasCustomPrompt="1"/>
          </p:nvPr>
        </p:nvSpPr>
        <p:spPr>
          <a:xfrm>
            <a:off x="541338" y="503998"/>
            <a:ext cx="6275098" cy="254000"/>
          </a:xfrm>
        </p:spPr>
        <p:txBody>
          <a:bodyPr/>
          <a:lstStyle>
            <a:lvl1pPr>
              <a:defRPr cap="all" baseline="0">
                <a:solidFill>
                  <a:schemeClr val="accent3"/>
                </a:solidFill>
                <a:latin typeface="Work Sans SemiBold" pitchFamily="2" charset="0"/>
              </a:defRPr>
            </a:lvl1pPr>
          </a:lstStyle>
          <a:p>
            <a:pPr lvl="0"/>
            <a:r>
              <a:rPr lang="en-US"/>
              <a:t>Add optional header</a:t>
            </a:r>
          </a:p>
        </p:txBody>
      </p:sp>
      <p:sp>
        <p:nvSpPr>
          <p:cNvPr id="4" name="Text Placeholder 4">
            <a:extLst>
              <a:ext uri="{FF2B5EF4-FFF2-40B4-BE49-F238E27FC236}">
                <a16:creationId xmlns:a16="http://schemas.microsoft.com/office/drawing/2014/main" id="{5B0EC4DE-B3AA-C25B-9271-94B976C94EEE}"/>
              </a:ext>
            </a:extLst>
          </p:cNvPr>
          <p:cNvSpPr>
            <a:spLocks noGrp="1"/>
          </p:cNvSpPr>
          <p:nvPr>
            <p:ph type="body" sz="quarter" idx="16" hasCustomPrompt="1"/>
          </p:nvPr>
        </p:nvSpPr>
        <p:spPr>
          <a:xfrm>
            <a:off x="541338" y="4686300"/>
            <a:ext cx="6275098" cy="1263650"/>
          </a:xfrm>
        </p:spPr>
        <p:txBody>
          <a:bodyPr/>
          <a:lstStyle>
            <a:lvl1pPr>
              <a:defRPr cap="none" baseline="0">
                <a:solidFill>
                  <a:schemeClr val="accent3"/>
                </a:solidFill>
                <a:latin typeface="Work Sans SemiBold" pitchFamily="2" charset="0"/>
              </a:defRPr>
            </a:lvl1pPr>
          </a:lstStyle>
          <a:p>
            <a:pPr lvl="0"/>
            <a:r>
              <a:rPr lang="en-US"/>
              <a:t>Optional subtitle</a:t>
            </a:r>
          </a:p>
        </p:txBody>
      </p:sp>
      <p:sp>
        <p:nvSpPr>
          <p:cNvPr id="33" name="Footer Placeholder 32">
            <a:extLst>
              <a:ext uri="{FF2B5EF4-FFF2-40B4-BE49-F238E27FC236}">
                <a16:creationId xmlns:a16="http://schemas.microsoft.com/office/drawing/2014/main" id="{E3C782D6-06D6-4DF8-3946-C96076BF9242}"/>
              </a:ext>
            </a:extLst>
          </p:cNvPr>
          <p:cNvSpPr>
            <a:spLocks noGrp="1"/>
          </p:cNvSpPr>
          <p:nvPr>
            <p:ph type="ftr" sz="quarter" idx="18"/>
          </p:nvPr>
        </p:nvSpPr>
        <p:spPr/>
        <p:txBody>
          <a:bodyPr/>
          <a:lstStyle/>
          <a:p>
            <a:endParaRPr lang="en-US"/>
          </a:p>
        </p:txBody>
      </p:sp>
    </p:spTree>
    <p:extLst>
      <p:ext uri="{BB962C8B-B14F-4D97-AF65-F5344CB8AC3E}">
        <p14:creationId xmlns:p14="http://schemas.microsoft.com/office/powerpoint/2010/main" val="2809841695"/>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preserve="1" userDrawn="1">
  <p:cSld name="Key information slide">
    <p:spTree>
      <p:nvGrpSpPr>
        <p:cNvPr id="1" name=""/>
        <p:cNvGrpSpPr/>
        <p:nvPr/>
      </p:nvGrpSpPr>
      <p:grpSpPr>
        <a:xfrm>
          <a:off x="0" y="0"/>
          <a:ext cx="0" cy="0"/>
          <a:chOff x="0" y="0"/>
          <a:chExt cx="0" cy="0"/>
        </a:xfrm>
      </p:grpSpPr>
      <p:pic>
        <p:nvPicPr>
          <p:cNvPr id="8" name="Picture 7" descr="A blue green and black squares&#10;&#10;Description automatically generated">
            <a:extLst>
              <a:ext uri="{FF2B5EF4-FFF2-40B4-BE49-F238E27FC236}">
                <a16:creationId xmlns:a16="http://schemas.microsoft.com/office/drawing/2014/main" id="{D04835B2-6441-1680-8378-B3B824D7E4B6}"/>
              </a:ext>
            </a:extLst>
          </p:cNvPr>
          <p:cNvPicPr>
            <a:picLocks noChangeAspect="1"/>
          </p:cNvPicPr>
          <p:nvPr userDrawn="1"/>
        </p:nvPicPr>
        <p:blipFill>
          <a:blip r:embed="rId2">
            <a:extLst>
              <a:ext uri="{28A0092B-C50C-407E-A947-70E740481C1C}">
                <a14:useLocalDpi xmlns:a14="http://schemas.microsoft.com/office/drawing/2010/main"/>
              </a:ext>
            </a:extLst>
          </a:blip>
          <a:stretch>
            <a:fillRect/>
          </a:stretch>
        </p:blipFill>
        <p:spPr>
          <a:xfrm>
            <a:off x="0" y="1428"/>
            <a:ext cx="12192000" cy="6855144"/>
          </a:xfrm>
          <a:prstGeom prst="rect">
            <a:avLst/>
          </a:prstGeom>
        </p:spPr>
      </p:pic>
      <p:sp>
        <p:nvSpPr>
          <p:cNvPr id="2" name="Title 1">
            <a:extLst>
              <a:ext uri="{FF2B5EF4-FFF2-40B4-BE49-F238E27FC236}">
                <a16:creationId xmlns:a16="http://schemas.microsoft.com/office/drawing/2014/main" id="{95CD4689-B352-01A4-EA83-9332F5F93476}"/>
              </a:ext>
            </a:extLst>
          </p:cNvPr>
          <p:cNvSpPr>
            <a:spLocks noGrp="1"/>
          </p:cNvSpPr>
          <p:nvPr>
            <p:ph type="title"/>
          </p:nvPr>
        </p:nvSpPr>
        <p:spPr>
          <a:xfrm>
            <a:off x="1596000" y="827088"/>
            <a:ext cx="9000000" cy="5122862"/>
          </a:xfrm>
        </p:spPr>
        <p:txBody>
          <a:bodyPr anchor="ctr"/>
          <a:lstStyle>
            <a:lvl1pPr algn="ctr">
              <a:lnSpc>
                <a:spcPct val="90000"/>
              </a:lnSpc>
              <a:defRPr sz="6000">
                <a:solidFill>
                  <a:schemeClr val="bg1"/>
                </a:solidFill>
              </a:defRPr>
            </a:lvl1pPr>
          </a:lstStyle>
          <a:p>
            <a:r>
              <a:rPr lang="en-GB"/>
              <a:t>Click to edit Master title style</a:t>
            </a:r>
            <a:endParaRPr lang="en-US"/>
          </a:p>
        </p:txBody>
      </p:sp>
      <p:pic>
        <p:nvPicPr>
          <p:cNvPr id="3" name="Picture 2">
            <a:extLst>
              <a:ext uri="{FF2B5EF4-FFF2-40B4-BE49-F238E27FC236}">
                <a16:creationId xmlns:a16="http://schemas.microsoft.com/office/drawing/2014/main" id="{986B5B01-FAD6-5E28-6650-6C608E126961}"/>
              </a:ext>
            </a:extLst>
          </p:cNvPr>
          <p:cNvPicPr>
            <a:picLocks noChangeAspect="1"/>
          </p:cNvPicPr>
          <p:nvPr userDrawn="1"/>
        </p:nvPicPr>
        <p:blipFill>
          <a:blip r:embed="rId3" cstate="print">
            <a:extLst>
              <a:ext uri="{28A0092B-C50C-407E-A947-70E740481C1C}">
                <a14:useLocalDpi xmlns:a14="http://schemas.microsoft.com/office/drawing/2010/main"/>
              </a:ext>
            </a:extLst>
          </a:blip>
          <a:srcRect/>
          <a:stretch/>
        </p:blipFill>
        <p:spPr>
          <a:xfrm>
            <a:off x="10132134" y="5650302"/>
            <a:ext cx="1682815" cy="847017"/>
          </a:xfrm>
          <a:prstGeom prst="rect">
            <a:avLst/>
          </a:prstGeom>
        </p:spPr>
      </p:pic>
    </p:spTree>
    <p:extLst>
      <p:ext uri="{BB962C8B-B14F-4D97-AF65-F5344CB8AC3E}">
        <p14:creationId xmlns:p14="http://schemas.microsoft.com/office/powerpoint/2010/main" val="200909878"/>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preserve="1" userDrawn="1">
  <p:cSld name="Key information slide 2">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04835B2-6441-1680-8378-B3B824D7E4B6}"/>
              </a:ext>
            </a:extLst>
          </p:cNvPr>
          <p:cNvPicPr>
            <a:picLocks noChangeAspect="1"/>
          </p:cNvPicPr>
          <p:nvPr userDrawn="1"/>
        </p:nvPicPr>
        <p:blipFill>
          <a:blip r:embed="rId2">
            <a:extLst>
              <a:ext uri="{28A0092B-C50C-407E-A947-70E740481C1C}">
                <a14:useLocalDpi xmlns:a14="http://schemas.microsoft.com/office/drawing/2010/main"/>
              </a:ext>
            </a:extLst>
          </a:blip>
          <a:srcRect/>
          <a:stretch/>
        </p:blipFill>
        <p:spPr>
          <a:xfrm>
            <a:off x="0" y="1428"/>
            <a:ext cx="12191999" cy="6855144"/>
          </a:xfrm>
          <a:prstGeom prst="rect">
            <a:avLst/>
          </a:prstGeom>
        </p:spPr>
      </p:pic>
      <p:sp>
        <p:nvSpPr>
          <p:cNvPr id="2" name="Title 1">
            <a:extLst>
              <a:ext uri="{FF2B5EF4-FFF2-40B4-BE49-F238E27FC236}">
                <a16:creationId xmlns:a16="http://schemas.microsoft.com/office/drawing/2014/main" id="{95CD4689-B352-01A4-EA83-9332F5F93476}"/>
              </a:ext>
            </a:extLst>
          </p:cNvPr>
          <p:cNvSpPr>
            <a:spLocks noGrp="1"/>
          </p:cNvSpPr>
          <p:nvPr>
            <p:ph type="title"/>
          </p:nvPr>
        </p:nvSpPr>
        <p:spPr>
          <a:xfrm>
            <a:off x="1596000" y="827088"/>
            <a:ext cx="9000000" cy="5122862"/>
          </a:xfrm>
        </p:spPr>
        <p:txBody>
          <a:bodyPr anchor="ctr"/>
          <a:lstStyle>
            <a:lvl1pPr algn="ctr">
              <a:lnSpc>
                <a:spcPct val="90000"/>
              </a:lnSpc>
              <a:defRPr sz="6000">
                <a:solidFill>
                  <a:schemeClr val="bg1"/>
                </a:solidFill>
              </a:defRPr>
            </a:lvl1pPr>
          </a:lstStyle>
          <a:p>
            <a:r>
              <a:rPr lang="en-GB"/>
              <a:t>Click to edit Master title style</a:t>
            </a:r>
            <a:endParaRPr lang="en-US"/>
          </a:p>
        </p:txBody>
      </p:sp>
      <p:pic>
        <p:nvPicPr>
          <p:cNvPr id="3" name="Picture 2">
            <a:extLst>
              <a:ext uri="{FF2B5EF4-FFF2-40B4-BE49-F238E27FC236}">
                <a16:creationId xmlns:a16="http://schemas.microsoft.com/office/drawing/2014/main" id="{719D5588-EB7D-9C94-2ACC-3ECA8E646AA6}"/>
              </a:ext>
            </a:extLst>
          </p:cNvPr>
          <p:cNvPicPr>
            <a:picLocks noChangeAspect="1"/>
          </p:cNvPicPr>
          <p:nvPr userDrawn="1"/>
        </p:nvPicPr>
        <p:blipFill>
          <a:blip r:embed="rId3" cstate="print">
            <a:extLst>
              <a:ext uri="{28A0092B-C50C-407E-A947-70E740481C1C}">
                <a14:useLocalDpi xmlns:a14="http://schemas.microsoft.com/office/drawing/2010/main"/>
              </a:ext>
            </a:extLst>
          </a:blip>
          <a:srcRect/>
          <a:stretch/>
        </p:blipFill>
        <p:spPr>
          <a:xfrm>
            <a:off x="10132134" y="5650302"/>
            <a:ext cx="1682815" cy="847017"/>
          </a:xfrm>
          <a:prstGeom prst="rect">
            <a:avLst/>
          </a:prstGeom>
        </p:spPr>
      </p:pic>
    </p:spTree>
    <p:extLst>
      <p:ext uri="{BB962C8B-B14F-4D97-AF65-F5344CB8AC3E}">
        <p14:creationId xmlns:p14="http://schemas.microsoft.com/office/powerpoint/2010/main" val="359594208"/>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preserve="1" userDrawn="1">
  <p:cSld name="Profile key info">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CD4689-B352-01A4-EA83-9332F5F93476}"/>
              </a:ext>
            </a:extLst>
          </p:cNvPr>
          <p:cNvSpPr>
            <a:spLocks noGrp="1"/>
          </p:cNvSpPr>
          <p:nvPr>
            <p:ph type="title" hasCustomPrompt="1"/>
          </p:nvPr>
        </p:nvSpPr>
        <p:spPr>
          <a:xfrm>
            <a:off x="4605555" y="827088"/>
            <a:ext cx="5868135" cy="5122862"/>
          </a:xfrm>
        </p:spPr>
        <p:txBody>
          <a:bodyPr anchor="ctr"/>
          <a:lstStyle>
            <a:lvl1pPr algn="ctr">
              <a:lnSpc>
                <a:spcPct val="90000"/>
              </a:lnSpc>
              <a:defRPr sz="6000">
                <a:solidFill>
                  <a:schemeClr val="accent1"/>
                </a:solidFill>
              </a:defRPr>
            </a:lvl1pPr>
          </a:lstStyle>
          <a:p>
            <a:r>
              <a:rPr lang="en-US"/>
              <a:t>Key information or quotations</a:t>
            </a:r>
          </a:p>
        </p:txBody>
      </p:sp>
      <p:grpSp>
        <p:nvGrpSpPr>
          <p:cNvPr id="9" name="Group 8">
            <a:extLst>
              <a:ext uri="{FF2B5EF4-FFF2-40B4-BE49-F238E27FC236}">
                <a16:creationId xmlns:a16="http://schemas.microsoft.com/office/drawing/2014/main" id="{1F21C1F2-6F5D-C5C8-3415-B6243CF99213}"/>
              </a:ext>
            </a:extLst>
          </p:cNvPr>
          <p:cNvGrpSpPr>
            <a:grpSpLocks noChangeAspect="1"/>
          </p:cNvGrpSpPr>
          <p:nvPr userDrawn="1"/>
        </p:nvGrpSpPr>
        <p:grpSpPr>
          <a:xfrm>
            <a:off x="10317600" y="5796000"/>
            <a:ext cx="1332000" cy="523781"/>
            <a:chOff x="0" y="1031875"/>
            <a:chExt cx="12192001" cy="4794251"/>
          </a:xfrm>
          <a:solidFill>
            <a:schemeClr val="bg1"/>
          </a:solidFill>
        </p:grpSpPr>
        <p:sp>
          <p:nvSpPr>
            <p:cNvPr id="10" name="Freeform 5">
              <a:extLst>
                <a:ext uri="{FF2B5EF4-FFF2-40B4-BE49-F238E27FC236}">
                  <a16:creationId xmlns:a16="http://schemas.microsoft.com/office/drawing/2014/main" id="{7EBAEF9C-F632-6302-8B4C-2E0A3668ED70}"/>
                </a:ext>
              </a:extLst>
            </p:cNvPr>
            <p:cNvSpPr>
              <a:spLocks/>
            </p:cNvSpPr>
            <p:nvPr userDrawn="1"/>
          </p:nvSpPr>
          <p:spPr bwMode="auto">
            <a:xfrm>
              <a:off x="5119688" y="1031875"/>
              <a:ext cx="2416175" cy="2706688"/>
            </a:xfrm>
            <a:custGeom>
              <a:avLst/>
              <a:gdLst>
                <a:gd name="T0" fmla="*/ 368 w 1522"/>
                <a:gd name="T1" fmla="*/ 0 h 1705"/>
                <a:gd name="T2" fmla="*/ 0 w 1522"/>
                <a:gd name="T3" fmla="*/ 953 h 1705"/>
                <a:gd name="T4" fmla="*/ 500 w 1522"/>
                <a:gd name="T5" fmla="*/ 953 h 1705"/>
                <a:gd name="T6" fmla="*/ 611 w 1522"/>
                <a:gd name="T7" fmla="*/ 654 h 1705"/>
                <a:gd name="T8" fmla="*/ 1021 w 1522"/>
                <a:gd name="T9" fmla="*/ 1705 h 1705"/>
                <a:gd name="T10" fmla="*/ 1522 w 1522"/>
                <a:gd name="T11" fmla="*/ 1705 h 1705"/>
                <a:gd name="T12" fmla="*/ 869 w 1522"/>
                <a:gd name="T13" fmla="*/ 0 h 1705"/>
                <a:gd name="T14" fmla="*/ 368 w 1522"/>
                <a:gd name="T15" fmla="*/ 0 h 170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522" h="1705">
                  <a:moveTo>
                    <a:pt x="368" y="0"/>
                  </a:moveTo>
                  <a:lnTo>
                    <a:pt x="0" y="953"/>
                  </a:lnTo>
                  <a:lnTo>
                    <a:pt x="500" y="953"/>
                  </a:lnTo>
                  <a:lnTo>
                    <a:pt x="611" y="654"/>
                  </a:lnTo>
                  <a:lnTo>
                    <a:pt x="1021" y="1705"/>
                  </a:lnTo>
                  <a:lnTo>
                    <a:pt x="1522" y="1705"/>
                  </a:lnTo>
                  <a:lnTo>
                    <a:pt x="869" y="0"/>
                  </a:lnTo>
                  <a:lnTo>
                    <a:pt x="368" y="0"/>
                  </a:lnTo>
                  <a:close/>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11" name="Freeform 6">
              <a:extLst>
                <a:ext uri="{FF2B5EF4-FFF2-40B4-BE49-F238E27FC236}">
                  <a16:creationId xmlns:a16="http://schemas.microsoft.com/office/drawing/2014/main" id="{D528C2B0-22FB-A8B6-3550-361612CAC8AB}"/>
                </a:ext>
              </a:extLst>
            </p:cNvPr>
            <p:cNvSpPr>
              <a:spLocks/>
            </p:cNvSpPr>
            <p:nvPr userDrawn="1"/>
          </p:nvSpPr>
          <p:spPr bwMode="auto">
            <a:xfrm>
              <a:off x="4843463" y="3141663"/>
              <a:ext cx="1246188" cy="122238"/>
            </a:xfrm>
            <a:custGeom>
              <a:avLst/>
              <a:gdLst>
                <a:gd name="T0" fmla="*/ 72 w 113"/>
                <a:gd name="T1" fmla="*/ 11 h 11"/>
                <a:gd name="T2" fmla="*/ 83 w 113"/>
                <a:gd name="T3" fmla="*/ 11 h 11"/>
                <a:gd name="T4" fmla="*/ 102 w 113"/>
                <a:gd name="T5" fmla="*/ 7 h 11"/>
                <a:gd name="T6" fmla="*/ 113 w 113"/>
                <a:gd name="T7" fmla="*/ 0 h 11"/>
                <a:gd name="T8" fmla="*/ 4 w 113"/>
                <a:gd name="T9" fmla="*/ 0 h 11"/>
                <a:gd name="T10" fmla="*/ 0 w 113"/>
                <a:gd name="T11" fmla="*/ 11 h 11"/>
                <a:gd name="T12" fmla="*/ 72 w 113"/>
                <a:gd name="T13" fmla="*/ 11 h 11"/>
              </a:gdLst>
              <a:ahLst/>
              <a:cxnLst>
                <a:cxn ang="0">
                  <a:pos x="T0" y="T1"/>
                </a:cxn>
                <a:cxn ang="0">
                  <a:pos x="T2" y="T3"/>
                </a:cxn>
                <a:cxn ang="0">
                  <a:pos x="T4" y="T5"/>
                </a:cxn>
                <a:cxn ang="0">
                  <a:pos x="T6" y="T7"/>
                </a:cxn>
                <a:cxn ang="0">
                  <a:pos x="T8" y="T9"/>
                </a:cxn>
                <a:cxn ang="0">
                  <a:pos x="T10" y="T11"/>
                </a:cxn>
                <a:cxn ang="0">
                  <a:pos x="T12" y="T13"/>
                </a:cxn>
              </a:cxnLst>
              <a:rect l="0" t="0" r="r" b="b"/>
              <a:pathLst>
                <a:path w="113" h="11">
                  <a:moveTo>
                    <a:pt x="72" y="11"/>
                  </a:moveTo>
                  <a:cubicBezTo>
                    <a:pt x="83" y="11"/>
                    <a:pt x="83" y="11"/>
                    <a:pt x="83" y="11"/>
                  </a:cubicBezTo>
                  <a:cubicBezTo>
                    <a:pt x="90" y="11"/>
                    <a:pt x="96" y="10"/>
                    <a:pt x="102" y="7"/>
                  </a:cubicBezTo>
                  <a:cubicBezTo>
                    <a:pt x="106" y="6"/>
                    <a:pt x="110" y="3"/>
                    <a:pt x="113" y="0"/>
                  </a:cubicBezTo>
                  <a:cubicBezTo>
                    <a:pt x="4" y="0"/>
                    <a:pt x="4" y="0"/>
                    <a:pt x="4" y="0"/>
                  </a:cubicBezTo>
                  <a:cubicBezTo>
                    <a:pt x="0" y="11"/>
                    <a:pt x="0" y="11"/>
                    <a:pt x="0" y="11"/>
                  </a:cubicBezTo>
                  <a:cubicBezTo>
                    <a:pt x="72" y="11"/>
                    <a:pt x="72" y="11"/>
                    <a:pt x="72" y="11"/>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12" name="Freeform 7">
              <a:extLst>
                <a:ext uri="{FF2B5EF4-FFF2-40B4-BE49-F238E27FC236}">
                  <a16:creationId xmlns:a16="http://schemas.microsoft.com/office/drawing/2014/main" id="{52230A98-3DC4-650C-3470-32F85E1409C9}"/>
                </a:ext>
              </a:extLst>
            </p:cNvPr>
            <p:cNvSpPr>
              <a:spLocks/>
            </p:cNvSpPr>
            <p:nvPr userDrawn="1"/>
          </p:nvSpPr>
          <p:spPr bwMode="auto">
            <a:xfrm>
              <a:off x="4932363" y="2898775"/>
              <a:ext cx="1290638" cy="122238"/>
            </a:xfrm>
            <a:custGeom>
              <a:avLst/>
              <a:gdLst>
                <a:gd name="T0" fmla="*/ 116 w 117"/>
                <a:gd name="T1" fmla="*/ 3 h 11"/>
                <a:gd name="T2" fmla="*/ 117 w 117"/>
                <a:gd name="T3" fmla="*/ 0 h 11"/>
                <a:gd name="T4" fmla="*/ 4 w 117"/>
                <a:gd name="T5" fmla="*/ 0 h 11"/>
                <a:gd name="T6" fmla="*/ 0 w 117"/>
                <a:gd name="T7" fmla="*/ 11 h 11"/>
                <a:gd name="T8" fmla="*/ 113 w 117"/>
                <a:gd name="T9" fmla="*/ 11 h 11"/>
                <a:gd name="T10" fmla="*/ 116 w 117"/>
                <a:gd name="T11" fmla="*/ 3 h 11"/>
              </a:gdLst>
              <a:ahLst/>
              <a:cxnLst>
                <a:cxn ang="0">
                  <a:pos x="T0" y="T1"/>
                </a:cxn>
                <a:cxn ang="0">
                  <a:pos x="T2" y="T3"/>
                </a:cxn>
                <a:cxn ang="0">
                  <a:pos x="T4" y="T5"/>
                </a:cxn>
                <a:cxn ang="0">
                  <a:pos x="T6" y="T7"/>
                </a:cxn>
                <a:cxn ang="0">
                  <a:pos x="T8" y="T9"/>
                </a:cxn>
                <a:cxn ang="0">
                  <a:pos x="T10" y="T11"/>
                </a:cxn>
              </a:cxnLst>
              <a:rect l="0" t="0" r="r" b="b"/>
              <a:pathLst>
                <a:path w="117" h="11">
                  <a:moveTo>
                    <a:pt x="116" y="3"/>
                  </a:moveTo>
                  <a:cubicBezTo>
                    <a:pt x="117" y="2"/>
                    <a:pt x="117" y="1"/>
                    <a:pt x="117" y="0"/>
                  </a:cubicBezTo>
                  <a:cubicBezTo>
                    <a:pt x="4" y="0"/>
                    <a:pt x="4" y="0"/>
                    <a:pt x="4" y="0"/>
                  </a:cubicBezTo>
                  <a:cubicBezTo>
                    <a:pt x="0" y="11"/>
                    <a:pt x="0" y="11"/>
                    <a:pt x="0" y="11"/>
                  </a:cubicBezTo>
                  <a:cubicBezTo>
                    <a:pt x="113" y="11"/>
                    <a:pt x="113" y="11"/>
                    <a:pt x="113" y="11"/>
                  </a:cubicBezTo>
                  <a:cubicBezTo>
                    <a:pt x="115" y="9"/>
                    <a:pt x="116" y="6"/>
                    <a:pt x="116" y="3"/>
                  </a:cubicBezTo>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13" name="Freeform 8">
              <a:extLst>
                <a:ext uri="{FF2B5EF4-FFF2-40B4-BE49-F238E27FC236}">
                  <a16:creationId xmlns:a16="http://schemas.microsoft.com/office/drawing/2014/main" id="{4D6B1796-E7E9-99B6-62B0-4037A299AA18}"/>
                </a:ext>
              </a:extLst>
            </p:cNvPr>
            <p:cNvSpPr>
              <a:spLocks/>
            </p:cNvSpPr>
            <p:nvPr userDrawn="1"/>
          </p:nvSpPr>
          <p:spPr bwMode="auto">
            <a:xfrm>
              <a:off x="5019675" y="2667000"/>
              <a:ext cx="1181100" cy="120650"/>
            </a:xfrm>
            <a:custGeom>
              <a:avLst/>
              <a:gdLst>
                <a:gd name="T0" fmla="*/ 104 w 107"/>
                <a:gd name="T1" fmla="*/ 6 h 11"/>
                <a:gd name="T2" fmla="*/ 85 w 107"/>
                <a:gd name="T3" fmla="*/ 0 h 11"/>
                <a:gd name="T4" fmla="*/ 77 w 107"/>
                <a:gd name="T5" fmla="*/ 0 h 11"/>
                <a:gd name="T6" fmla="*/ 5 w 107"/>
                <a:gd name="T7" fmla="*/ 0 h 11"/>
                <a:gd name="T8" fmla="*/ 0 w 107"/>
                <a:gd name="T9" fmla="*/ 11 h 11"/>
                <a:gd name="T10" fmla="*/ 107 w 107"/>
                <a:gd name="T11" fmla="*/ 11 h 11"/>
                <a:gd name="T12" fmla="*/ 104 w 107"/>
                <a:gd name="T13" fmla="*/ 6 h 11"/>
              </a:gdLst>
              <a:ahLst/>
              <a:cxnLst>
                <a:cxn ang="0">
                  <a:pos x="T0" y="T1"/>
                </a:cxn>
                <a:cxn ang="0">
                  <a:pos x="T2" y="T3"/>
                </a:cxn>
                <a:cxn ang="0">
                  <a:pos x="T4" y="T5"/>
                </a:cxn>
                <a:cxn ang="0">
                  <a:pos x="T6" y="T7"/>
                </a:cxn>
                <a:cxn ang="0">
                  <a:pos x="T8" y="T9"/>
                </a:cxn>
                <a:cxn ang="0">
                  <a:pos x="T10" y="T11"/>
                </a:cxn>
                <a:cxn ang="0">
                  <a:pos x="T12" y="T13"/>
                </a:cxn>
              </a:cxnLst>
              <a:rect l="0" t="0" r="r" b="b"/>
              <a:pathLst>
                <a:path w="107" h="11">
                  <a:moveTo>
                    <a:pt x="104" y="6"/>
                  </a:moveTo>
                  <a:cubicBezTo>
                    <a:pt x="100" y="2"/>
                    <a:pt x="94" y="0"/>
                    <a:pt x="85" y="0"/>
                  </a:cubicBezTo>
                  <a:cubicBezTo>
                    <a:pt x="77" y="0"/>
                    <a:pt x="77" y="0"/>
                    <a:pt x="77" y="0"/>
                  </a:cubicBezTo>
                  <a:cubicBezTo>
                    <a:pt x="5" y="0"/>
                    <a:pt x="5" y="0"/>
                    <a:pt x="5" y="0"/>
                  </a:cubicBezTo>
                  <a:cubicBezTo>
                    <a:pt x="0" y="11"/>
                    <a:pt x="0" y="11"/>
                    <a:pt x="0" y="11"/>
                  </a:cubicBezTo>
                  <a:cubicBezTo>
                    <a:pt x="107" y="11"/>
                    <a:pt x="107" y="11"/>
                    <a:pt x="107" y="11"/>
                  </a:cubicBezTo>
                  <a:cubicBezTo>
                    <a:pt x="107" y="9"/>
                    <a:pt x="106" y="8"/>
                    <a:pt x="104" y="6"/>
                  </a:cubicBezTo>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14" name="Freeform 9">
              <a:extLst>
                <a:ext uri="{FF2B5EF4-FFF2-40B4-BE49-F238E27FC236}">
                  <a16:creationId xmlns:a16="http://schemas.microsoft.com/office/drawing/2014/main" id="{0DF7FA93-0819-4BF8-30B0-444D87B2E71C}"/>
                </a:ext>
              </a:extLst>
            </p:cNvPr>
            <p:cNvSpPr>
              <a:spLocks/>
            </p:cNvSpPr>
            <p:nvPr userDrawn="1"/>
          </p:nvSpPr>
          <p:spPr bwMode="auto">
            <a:xfrm>
              <a:off x="4754563" y="3384550"/>
              <a:ext cx="839788" cy="111125"/>
            </a:xfrm>
            <a:custGeom>
              <a:avLst/>
              <a:gdLst>
                <a:gd name="T0" fmla="*/ 529 w 529"/>
                <a:gd name="T1" fmla="*/ 0 h 70"/>
                <a:gd name="T2" fmla="*/ 28 w 529"/>
                <a:gd name="T3" fmla="*/ 0 h 70"/>
                <a:gd name="T4" fmla="*/ 0 w 529"/>
                <a:gd name="T5" fmla="*/ 70 h 70"/>
                <a:gd name="T6" fmla="*/ 501 w 529"/>
                <a:gd name="T7" fmla="*/ 70 h 70"/>
                <a:gd name="T8" fmla="*/ 529 w 529"/>
                <a:gd name="T9" fmla="*/ 0 h 70"/>
              </a:gdLst>
              <a:ahLst/>
              <a:cxnLst>
                <a:cxn ang="0">
                  <a:pos x="T0" y="T1"/>
                </a:cxn>
                <a:cxn ang="0">
                  <a:pos x="T2" y="T3"/>
                </a:cxn>
                <a:cxn ang="0">
                  <a:pos x="T4" y="T5"/>
                </a:cxn>
                <a:cxn ang="0">
                  <a:pos x="T6" y="T7"/>
                </a:cxn>
                <a:cxn ang="0">
                  <a:pos x="T8" y="T9"/>
                </a:cxn>
              </a:cxnLst>
              <a:rect l="0" t="0" r="r" b="b"/>
              <a:pathLst>
                <a:path w="529" h="70">
                  <a:moveTo>
                    <a:pt x="529" y="0"/>
                  </a:moveTo>
                  <a:lnTo>
                    <a:pt x="28" y="0"/>
                  </a:lnTo>
                  <a:lnTo>
                    <a:pt x="0" y="70"/>
                  </a:lnTo>
                  <a:lnTo>
                    <a:pt x="501" y="70"/>
                  </a:lnTo>
                  <a:lnTo>
                    <a:pt x="529" y="0"/>
                  </a:lnTo>
                  <a:close/>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15" name="Freeform 10">
              <a:extLst>
                <a:ext uri="{FF2B5EF4-FFF2-40B4-BE49-F238E27FC236}">
                  <a16:creationId xmlns:a16="http://schemas.microsoft.com/office/drawing/2014/main" id="{457FACE9-CED0-D3CE-ED80-201BCD282505}"/>
                </a:ext>
              </a:extLst>
            </p:cNvPr>
            <p:cNvSpPr>
              <a:spLocks/>
            </p:cNvSpPr>
            <p:nvPr userDrawn="1"/>
          </p:nvSpPr>
          <p:spPr bwMode="auto">
            <a:xfrm>
              <a:off x="4656138" y="3616325"/>
              <a:ext cx="849313" cy="122238"/>
            </a:xfrm>
            <a:custGeom>
              <a:avLst/>
              <a:gdLst>
                <a:gd name="T0" fmla="*/ 535 w 535"/>
                <a:gd name="T1" fmla="*/ 0 h 77"/>
                <a:gd name="T2" fmla="*/ 28 w 535"/>
                <a:gd name="T3" fmla="*/ 0 h 77"/>
                <a:gd name="T4" fmla="*/ 0 w 535"/>
                <a:gd name="T5" fmla="*/ 77 h 77"/>
                <a:gd name="T6" fmla="*/ 507 w 535"/>
                <a:gd name="T7" fmla="*/ 77 h 77"/>
                <a:gd name="T8" fmla="*/ 535 w 535"/>
                <a:gd name="T9" fmla="*/ 0 h 77"/>
              </a:gdLst>
              <a:ahLst/>
              <a:cxnLst>
                <a:cxn ang="0">
                  <a:pos x="T0" y="T1"/>
                </a:cxn>
                <a:cxn ang="0">
                  <a:pos x="T2" y="T3"/>
                </a:cxn>
                <a:cxn ang="0">
                  <a:pos x="T4" y="T5"/>
                </a:cxn>
                <a:cxn ang="0">
                  <a:pos x="T6" y="T7"/>
                </a:cxn>
                <a:cxn ang="0">
                  <a:pos x="T8" y="T9"/>
                </a:cxn>
              </a:cxnLst>
              <a:rect l="0" t="0" r="r" b="b"/>
              <a:pathLst>
                <a:path w="535" h="77">
                  <a:moveTo>
                    <a:pt x="535" y="0"/>
                  </a:moveTo>
                  <a:lnTo>
                    <a:pt x="28" y="0"/>
                  </a:lnTo>
                  <a:lnTo>
                    <a:pt x="0" y="77"/>
                  </a:lnTo>
                  <a:lnTo>
                    <a:pt x="507" y="77"/>
                  </a:lnTo>
                  <a:lnTo>
                    <a:pt x="535" y="0"/>
                  </a:lnTo>
                  <a:close/>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16" name="Freeform 11">
              <a:extLst>
                <a:ext uri="{FF2B5EF4-FFF2-40B4-BE49-F238E27FC236}">
                  <a16:creationId xmlns:a16="http://schemas.microsoft.com/office/drawing/2014/main" id="{6D823284-CE22-D55A-0CB7-ABC6C13E0FDA}"/>
                </a:ext>
              </a:extLst>
            </p:cNvPr>
            <p:cNvSpPr>
              <a:spLocks noEditPoints="1"/>
            </p:cNvSpPr>
            <p:nvPr userDrawn="1"/>
          </p:nvSpPr>
          <p:spPr bwMode="auto">
            <a:xfrm>
              <a:off x="4292600" y="4930775"/>
              <a:ext cx="727075" cy="884238"/>
            </a:xfrm>
            <a:custGeom>
              <a:avLst/>
              <a:gdLst>
                <a:gd name="T0" fmla="*/ 64 w 66"/>
                <a:gd name="T1" fmla="*/ 26 h 80"/>
                <a:gd name="T2" fmla="*/ 37 w 66"/>
                <a:gd name="T3" fmla="*/ 0 h 80"/>
                <a:gd name="T4" fmla="*/ 17 w 66"/>
                <a:gd name="T5" fmla="*/ 6 h 80"/>
                <a:gd name="T6" fmla="*/ 0 w 66"/>
                <a:gd name="T7" fmla="*/ 41 h 80"/>
                <a:gd name="T8" fmla="*/ 11 w 66"/>
                <a:gd name="T9" fmla="*/ 71 h 80"/>
                <a:gd name="T10" fmla="*/ 34 w 66"/>
                <a:gd name="T11" fmla="*/ 80 h 80"/>
                <a:gd name="T12" fmla="*/ 65 w 66"/>
                <a:gd name="T13" fmla="*/ 66 h 80"/>
                <a:gd name="T14" fmla="*/ 66 w 66"/>
                <a:gd name="T15" fmla="*/ 61 h 80"/>
                <a:gd name="T16" fmla="*/ 65 w 66"/>
                <a:gd name="T17" fmla="*/ 60 h 80"/>
                <a:gd name="T18" fmla="*/ 43 w 66"/>
                <a:gd name="T19" fmla="*/ 68 h 80"/>
                <a:gd name="T20" fmla="*/ 22 w 66"/>
                <a:gd name="T21" fmla="*/ 59 h 80"/>
                <a:gd name="T22" fmla="*/ 14 w 66"/>
                <a:gd name="T23" fmla="*/ 40 h 80"/>
                <a:gd name="T24" fmla="*/ 15 w 66"/>
                <a:gd name="T25" fmla="*/ 38 h 80"/>
                <a:gd name="T26" fmla="*/ 64 w 66"/>
                <a:gd name="T27" fmla="*/ 34 h 80"/>
                <a:gd name="T28" fmla="*/ 64 w 66"/>
                <a:gd name="T29" fmla="*/ 26 h 80"/>
                <a:gd name="T30" fmla="*/ 32 w 66"/>
                <a:gd name="T31" fmla="*/ 7 h 80"/>
                <a:gd name="T32" fmla="*/ 49 w 66"/>
                <a:gd name="T33" fmla="*/ 28 h 80"/>
                <a:gd name="T34" fmla="*/ 48 w 66"/>
                <a:gd name="T35" fmla="*/ 29 h 80"/>
                <a:gd name="T36" fmla="*/ 16 w 66"/>
                <a:gd name="T37" fmla="*/ 30 h 80"/>
                <a:gd name="T38" fmla="*/ 15 w 66"/>
                <a:gd name="T39" fmla="*/ 29 h 80"/>
                <a:gd name="T40" fmla="*/ 32 w 66"/>
                <a:gd name="T41" fmla="*/ 7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66" h="80">
                  <a:moveTo>
                    <a:pt x="64" y="26"/>
                  </a:moveTo>
                  <a:cubicBezTo>
                    <a:pt x="62" y="16"/>
                    <a:pt x="56" y="0"/>
                    <a:pt x="37" y="0"/>
                  </a:cubicBezTo>
                  <a:cubicBezTo>
                    <a:pt x="31" y="0"/>
                    <a:pt x="23" y="2"/>
                    <a:pt x="17" y="6"/>
                  </a:cubicBezTo>
                  <a:cubicBezTo>
                    <a:pt x="7" y="13"/>
                    <a:pt x="0" y="24"/>
                    <a:pt x="0" y="41"/>
                  </a:cubicBezTo>
                  <a:cubicBezTo>
                    <a:pt x="0" y="52"/>
                    <a:pt x="3" y="63"/>
                    <a:pt x="11" y="71"/>
                  </a:cubicBezTo>
                  <a:cubicBezTo>
                    <a:pt x="17" y="77"/>
                    <a:pt x="24" y="80"/>
                    <a:pt x="34" y="80"/>
                  </a:cubicBezTo>
                  <a:cubicBezTo>
                    <a:pt x="43" y="80"/>
                    <a:pt x="56" y="76"/>
                    <a:pt x="65" y="66"/>
                  </a:cubicBezTo>
                  <a:cubicBezTo>
                    <a:pt x="65" y="66"/>
                    <a:pt x="66" y="62"/>
                    <a:pt x="66" y="61"/>
                  </a:cubicBezTo>
                  <a:cubicBezTo>
                    <a:pt x="65" y="60"/>
                    <a:pt x="65" y="60"/>
                    <a:pt x="65" y="60"/>
                  </a:cubicBezTo>
                  <a:cubicBezTo>
                    <a:pt x="58" y="66"/>
                    <a:pt x="51" y="68"/>
                    <a:pt x="43" y="68"/>
                  </a:cubicBezTo>
                  <a:cubicBezTo>
                    <a:pt x="34" y="68"/>
                    <a:pt x="28" y="65"/>
                    <a:pt x="22" y="59"/>
                  </a:cubicBezTo>
                  <a:cubicBezTo>
                    <a:pt x="18" y="54"/>
                    <a:pt x="15" y="46"/>
                    <a:pt x="14" y="40"/>
                  </a:cubicBezTo>
                  <a:cubicBezTo>
                    <a:pt x="14" y="39"/>
                    <a:pt x="15" y="38"/>
                    <a:pt x="15" y="38"/>
                  </a:cubicBezTo>
                  <a:cubicBezTo>
                    <a:pt x="31" y="37"/>
                    <a:pt x="54" y="36"/>
                    <a:pt x="64" y="34"/>
                  </a:cubicBezTo>
                  <a:cubicBezTo>
                    <a:pt x="65" y="33"/>
                    <a:pt x="64" y="26"/>
                    <a:pt x="64" y="26"/>
                  </a:cubicBezTo>
                  <a:moveTo>
                    <a:pt x="32" y="7"/>
                  </a:moveTo>
                  <a:cubicBezTo>
                    <a:pt x="42" y="7"/>
                    <a:pt x="48" y="18"/>
                    <a:pt x="49" y="28"/>
                  </a:cubicBezTo>
                  <a:cubicBezTo>
                    <a:pt x="49" y="28"/>
                    <a:pt x="49" y="29"/>
                    <a:pt x="48" y="29"/>
                  </a:cubicBezTo>
                  <a:cubicBezTo>
                    <a:pt x="44" y="30"/>
                    <a:pt x="22" y="31"/>
                    <a:pt x="16" y="30"/>
                  </a:cubicBezTo>
                  <a:cubicBezTo>
                    <a:pt x="15" y="30"/>
                    <a:pt x="15" y="30"/>
                    <a:pt x="15" y="29"/>
                  </a:cubicBezTo>
                  <a:cubicBezTo>
                    <a:pt x="16" y="16"/>
                    <a:pt x="22" y="7"/>
                    <a:pt x="32" y="7"/>
                  </a:cubicBezTo>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17" name="Freeform 12">
              <a:extLst>
                <a:ext uri="{FF2B5EF4-FFF2-40B4-BE49-F238E27FC236}">
                  <a16:creationId xmlns:a16="http://schemas.microsoft.com/office/drawing/2014/main" id="{4CE4C82D-10F1-194D-FCEF-568BAF0E3D30}"/>
                </a:ext>
              </a:extLst>
            </p:cNvPr>
            <p:cNvSpPr>
              <a:spLocks noEditPoints="1"/>
            </p:cNvSpPr>
            <p:nvPr userDrawn="1"/>
          </p:nvSpPr>
          <p:spPr bwMode="auto">
            <a:xfrm>
              <a:off x="0" y="4489450"/>
              <a:ext cx="1268413" cy="1314450"/>
            </a:xfrm>
            <a:custGeom>
              <a:avLst/>
              <a:gdLst>
                <a:gd name="T0" fmla="*/ 17 w 115"/>
                <a:gd name="T1" fmla="*/ 95 h 119"/>
                <a:gd name="T2" fmla="*/ 49 w 115"/>
                <a:gd name="T3" fmla="*/ 11 h 119"/>
                <a:gd name="T4" fmla="*/ 52 w 115"/>
                <a:gd name="T5" fmla="*/ 0 h 119"/>
                <a:gd name="T6" fmla="*/ 59 w 115"/>
                <a:gd name="T7" fmla="*/ 0 h 119"/>
                <a:gd name="T8" fmla="*/ 65 w 115"/>
                <a:gd name="T9" fmla="*/ 0 h 119"/>
                <a:gd name="T10" fmla="*/ 68 w 115"/>
                <a:gd name="T11" fmla="*/ 10 h 119"/>
                <a:gd name="T12" fmla="*/ 100 w 115"/>
                <a:gd name="T13" fmla="*/ 98 h 119"/>
                <a:gd name="T14" fmla="*/ 114 w 115"/>
                <a:gd name="T15" fmla="*/ 113 h 119"/>
                <a:gd name="T16" fmla="*/ 114 w 115"/>
                <a:gd name="T17" fmla="*/ 119 h 119"/>
                <a:gd name="T18" fmla="*/ 97 w 115"/>
                <a:gd name="T19" fmla="*/ 118 h 119"/>
                <a:gd name="T20" fmla="*/ 76 w 115"/>
                <a:gd name="T21" fmla="*/ 119 h 119"/>
                <a:gd name="T22" fmla="*/ 76 w 115"/>
                <a:gd name="T23" fmla="*/ 113 h 119"/>
                <a:gd name="T24" fmla="*/ 82 w 115"/>
                <a:gd name="T25" fmla="*/ 111 h 119"/>
                <a:gd name="T26" fmla="*/ 84 w 115"/>
                <a:gd name="T27" fmla="*/ 106 h 119"/>
                <a:gd name="T28" fmla="*/ 73 w 115"/>
                <a:gd name="T29" fmla="*/ 73 h 119"/>
                <a:gd name="T30" fmla="*/ 71 w 115"/>
                <a:gd name="T31" fmla="*/ 72 h 119"/>
                <a:gd name="T32" fmla="*/ 53 w 115"/>
                <a:gd name="T33" fmla="*/ 72 h 119"/>
                <a:gd name="T34" fmla="*/ 37 w 115"/>
                <a:gd name="T35" fmla="*/ 72 h 119"/>
                <a:gd name="T36" fmla="*/ 35 w 115"/>
                <a:gd name="T37" fmla="*/ 74 h 119"/>
                <a:gd name="T38" fmla="*/ 25 w 115"/>
                <a:gd name="T39" fmla="*/ 105 h 119"/>
                <a:gd name="T40" fmla="*/ 29 w 115"/>
                <a:gd name="T41" fmla="*/ 112 h 119"/>
                <a:gd name="T42" fmla="*/ 36 w 115"/>
                <a:gd name="T43" fmla="*/ 113 h 119"/>
                <a:gd name="T44" fmla="*/ 36 w 115"/>
                <a:gd name="T45" fmla="*/ 119 h 119"/>
                <a:gd name="T46" fmla="*/ 15 w 115"/>
                <a:gd name="T47" fmla="*/ 118 h 119"/>
                <a:gd name="T48" fmla="*/ 1 w 115"/>
                <a:gd name="T49" fmla="*/ 119 h 119"/>
                <a:gd name="T50" fmla="*/ 1 w 115"/>
                <a:gd name="T51" fmla="*/ 113 h 119"/>
                <a:gd name="T52" fmla="*/ 17 w 115"/>
                <a:gd name="T53" fmla="*/ 95 h 119"/>
                <a:gd name="T54" fmla="*/ 54 w 115"/>
                <a:gd name="T55" fmla="*/ 20 h 119"/>
                <a:gd name="T56" fmla="*/ 39 w 115"/>
                <a:gd name="T57" fmla="*/ 62 h 119"/>
                <a:gd name="T58" fmla="*/ 40 w 115"/>
                <a:gd name="T59" fmla="*/ 63 h 119"/>
                <a:gd name="T60" fmla="*/ 56 w 115"/>
                <a:gd name="T61" fmla="*/ 63 h 119"/>
                <a:gd name="T62" fmla="*/ 68 w 115"/>
                <a:gd name="T63" fmla="*/ 63 h 119"/>
                <a:gd name="T64" fmla="*/ 69 w 115"/>
                <a:gd name="T65" fmla="*/ 61 h 119"/>
                <a:gd name="T66" fmla="*/ 55 w 115"/>
                <a:gd name="T67" fmla="*/ 20 h 119"/>
                <a:gd name="T68" fmla="*/ 54 w 115"/>
                <a:gd name="T69" fmla="*/ 20 h 1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115" h="119">
                  <a:moveTo>
                    <a:pt x="17" y="95"/>
                  </a:moveTo>
                  <a:cubicBezTo>
                    <a:pt x="27" y="72"/>
                    <a:pt x="45" y="23"/>
                    <a:pt x="49" y="11"/>
                  </a:cubicBezTo>
                  <a:cubicBezTo>
                    <a:pt x="51" y="7"/>
                    <a:pt x="52" y="3"/>
                    <a:pt x="52" y="0"/>
                  </a:cubicBezTo>
                  <a:cubicBezTo>
                    <a:pt x="53" y="0"/>
                    <a:pt x="56" y="0"/>
                    <a:pt x="59" y="0"/>
                  </a:cubicBezTo>
                  <a:cubicBezTo>
                    <a:pt x="63" y="0"/>
                    <a:pt x="65" y="0"/>
                    <a:pt x="65" y="0"/>
                  </a:cubicBezTo>
                  <a:cubicBezTo>
                    <a:pt x="66" y="3"/>
                    <a:pt x="67" y="7"/>
                    <a:pt x="68" y="10"/>
                  </a:cubicBezTo>
                  <a:cubicBezTo>
                    <a:pt x="72" y="21"/>
                    <a:pt x="93" y="82"/>
                    <a:pt x="100" y="98"/>
                  </a:cubicBezTo>
                  <a:cubicBezTo>
                    <a:pt x="106" y="111"/>
                    <a:pt x="105" y="112"/>
                    <a:pt x="114" y="113"/>
                  </a:cubicBezTo>
                  <a:cubicBezTo>
                    <a:pt x="115" y="113"/>
                    <a:pt x="114" y="118"/>
                    <a:pt x="114" y="119"/>
                  </a:cubicBezTo>
                  <a:cubicBezTo>
                    <a:pt x="109" y="119"/>
                    <a:pt x="106" y="118"/>
                    <a:pt x="97" y="118"/>
                  </a:cubicBezTo>
                  <a:cubicBezTo>
                    <a:pt x="88" y="118"/>
                    <a:pt x="80" y="119"/>
                    <a:pt x="76" y="119"/>
                  </a:cubicBezTo>
                  <a:cubicBezTo>
                    <a:pt x="76" y="118"/>
                    <a:pt x="75" y="114"/>
                    <a:pt x="76" y="113"/>
                  </a:cubicBezTo>
                  <a:cubicBezTo>
                    <a:pt x="80" y="113"/>
                    <a:pt x="80" y="113"/>
                    <a:pt x="82" y="111"/>
                  </a:cubicBezTo>
                  <a:cubicBezTo>
                    <a:pt x="84" y="109"/>
                    <a:pt x="85" y="108"/>
                    <a:pt x="84" y="106"/>
                  </a:cubicBezTo>
                  <a:cubicBezTo>
                    <a:pt x="82" y="98"/>
                    <a:pt x="76" y="82"/>
                    <a:pt x="73" y="73"/>
                  </a:cubicBezTo>
                  <a:cubicBezTo>
                    <a:pt x="73" y="73"/>
                    <a:pt x="71" y="72"/>
                    <a:pt x="71" y="72"/>
                  </a:cubicBezTo>
                  <a:cubicBezTo>
                    <a:pt x="68" y="72"/>
                    <a:pt x="62" y="72"/>
                    <a:pt x="53" y="72"/>
                  </a:cubicBezTo>
                  <a:cubicBezTo>
                    <a:pt x="41" y="72"/>
                    <a:pt x="39" y="72"/>
                    <a:pt x="37" y="72"/>
                  </a:cubicBezTo>
                  <a:cubicBezTo>
                    <a:pt x="36" y="72"/>
                    <a:pt x="35" y="73"/>
                    <a:pt x="35" y="74"/>
                  </a:cubicBezTo>
                  <a:cubicBezTo>
                    <a:pt x="31" y="84"/>
                    <a:pt x="25" y="100"/>
                    <a:pt x="25" y="105"/>
                  </a:cubicBezTo>
                  <a:cubicBezTo>
                    <a:pt x="25" y="108"/>
                    <a:pt x="25" y="111"/>
                    <a:pt x="29" y="112"/>
                  </a:cubicBezTo>
                  <a:cubicBezTo>
                    <a:pt x="32" y="112"/>
                    <a:pt x="33" y="113"/>
                    <a:pt x="36" y="113"/>
                  </a:cubicBezTo>
                  <a:cubicBezTo>
                    <a:pt x="37" y="113"/>
                    <a:pt x="36" y="118"/>
                    <a:pt x="36" y="119"/>
                  </a:cubicBezTo>
                  <a:cubicBezTo>
                    <a:pt x="32" y="119"/>
                    <a:pt x="26" y="118"/>
                    <a:pt x="15" y="118"/>
                  </a:cubicBezTo>
                  <a:cubicBezTo>
                    <a:pt x="4" y="118"/>
                    <a:pt x="5" y="119"/>
                    <a:pt x="1" y="119"/>
                  </a:cubicBezTo>
                  <a:cubicBezTo>
                    <a:pt x="0" y="118"/>
                    <a:pt x="0" y="113"/>
                    <a:pt x="1" y="113"/>
                  </a:cubicBezTo>
                  <a:cubicBezTo>
                    <a:pt x="11" y="112"/>
                    <a:pt x="11" y="110"/>
                    <a:pt x="17" y="95"/>
                  </a:cubicBezTo>
                  <a:moveTo>
                    <a:pt x="54" y="20"/>
                  </a:moveTo>
                  <a:cubicBezTo>
                    <a:pt x="51" y="30"/>
                    <a:pt x="43" y="52"/>
                    <a:pt x="39" y="62"/>
                  </a:cubicBezTo>
                  <a:cubicBezTo>
                    <a:pt x="39" y="62"/>
                    <a:pt x="40" y="63"/>
                    <a:pt x="40" y="63"/>
                  </a:cubicBezTo>
                  <a:cubicBezTo>
                    <a:pt x="42" y="63"/>
                    <a:pt x="48" y="63"/>
                    <a:pt x="56" y="63"/>
                  </a:cubicBezTo>
                  <a:cubicBezTo>
                    <a:pt x="60" y="63"/>
                    <a:pt x="66" y="63"/>
                    <a:pt x="68" y="63"/>
                  </a:cubicBezTo>
                  <a:cubicBezTo>
                    <a:pt x="69" y="63"/>
                    <a:pt x="69" y="62"/>
                    <a:pt x="69" y="61"/>
                  </a:cubicBezTo>
                  <a:cubicBezTo>
                    <a:pt x="65" y="50"/>
                    <a:pt x="58" y="28"/>
                    <a:pt x="55" y="20"/>
                  </a:cubicBezTo>
                  <a:cubicBezTo>
                    <a:pt x="55" y="20"/>
                    <a:pt x="54" y="20"/>
                    <a:pt x="54" y="20"/>
                  </a:cubicBezTo>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18" name="Freeform 13">
              <a:extLst>
                <a:ext uri="{FF2B5EF4-FFF2-40B4-BE49-F238E27FC236}">
                  <a16:creationId xmlns:a16="http://schemas.microsoft.com/office/drawing/2014/main" id="{1A5F71C2-11B2-F5C6-AD6A-72FD8E27FB0C}"/>
                </a:ext>
              </a:extLst>
            </p:cNvPr>
            <p:cNvSpPr>
              <a:spLocks/>
            </p:cNvSpPr>
            <p:nvPr userDrawn="1"/>
          </p:nvSpPr>
          <p:spPr bwMode="auto">
            <a:xfrm>
              <a:off x="1312863" y="4930775"/>
              <a:ext cx="595313" cy="884238"/>
            </a:xfrm>
            <a:custGeom>
              <a:avLst/>
              <a:gdLst>
                <a:gd name="T0" fmla="*/ 49 w 54"/>
                <a:gd name="T1" fmla="*/ 22 h 80"/>
                <a:gd name="T2" fmla="*/ 44 w 54"/>
                <a:gd name="T3" fmla="*/ 22 h 80"/>
                <a:gd name="T4" fmla="*/ 37 w 54"/>
                <a:gd name="T5" fmla="*/ 8 h 80"/>
                <a:gd name="T6" fmla="*/ 28 w 54"/>
                <a:gd name="T7" fmla="*/ 6 h 80"/>
                <a:gd name="T8" fmla="*/ 16 w 54"/>
                <a:gd name="T9" fmla="*/ 17 h 80"/>
                <a:gd name="T10" fmla="*/ 34 w 54"/>
                <a:gd name="T11" fmla="*/ 34 h 80"/>
                <a:gd name="T12" fmla="*/ 54 w 54"/>
                <a:gd name="T13" fmla="*/ 57 h 80"/>
                <a:gd name="T14" fmla="*/ 24 w 54"/>
                <a:gd name="T15" fmla="*/ 80 h 80"/>
                <a:gd name="T16" fmla="*/ 4 w 54"/>
                <a:gd name="T17" fmla="*/ 77 h 80"/>
                <a:gd name="T18" fmla="*/ 0 w 54"/>
                <a:gd name="T19" fmla="*/ 56 h 80"/>
                <a:gd name="T20" fmla="*/ 6 w 54"/>
                <a:gd name="T21" fmla="*/ 54 h 80"/>
                <a:gd name="T22" fmla="*/ 17 w 54"/>
                <a:gd name="T23" fmla="*/ 72 h 80"/>
                <a:gd name="T24" fmla="*/ 27 w 54"/>
                <a:gd name="T25" fmla="*/ 74 h 80"/>
                <a:gd name="T26" fmla="*/ 40 w 54"/>
                <a:gd name="T27" fmla="*/ 63 h 80"/>
                <a:gd name="T28" fmla="*/ 24 w 54"/>
                <a:gd name="T29" fmla="*/ 47 h 80"/>
                <a:gd name="T30" fmla="*/ 3 w 54"/>
                <a:gd name="T31" fmla="*/ 22 h 80"/>
                <a:gd name="T32" fmla="*/ 31 w 54"/>
                <a:gd name="T33" fmla="*/ 0 h 80"/>
                <a:gd name="T34" fmla="*/ 44 w 54"/>
                <a:gd name="T35" fmla="*/ 1 h 80"/>
                <a:gd name="T36" fmla="*/ 51 w 54"/>
                <a:gd name="T37" fmla="*/ 2 h 80"/>
                <a:gd name="T38" fmla="*/ 49 w 54"/>
                <a:gd name="T39" fmla="*/ 22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54" h="80">
                  <a:moveTo>
                    <a:pt x="49" y="22"/>
                  </a:moveTo>
                  <a:cubicBezTo>
                    <a:pt x="48" y="23"/>
                    <a:pt x="45" y="23"/>
                    <a:pt x="44" y="22"/>
                  </a:cubicBezTo>
                  <a:cubicBezTo>
                    <a:pt x="43" y="14"/>
                    <a:pt x="41" y="10"/>
                    <a:pt x="37" y="8"/>
                  </a:cubicBezTo>
                  <a:cubicBezTo>
                    <a:pt x="35" y="6"/>
                    <a:pt x="32" y="6"/>
                    <a:pt x="28" y="6"/>
                  </a:cubicBezTo>
                  <a:cubicBezTo>
                    <a:pt x="21" y="6"/>
                    <a:pt x="16" y="10"/>
                    <a:pt x="16" y="17"/>
                  </a:cubicBezTo>
                  <a:cubicBezTo>
                    <a:pt x="16" y="23"/>
                    <a:pt x="19" y="27"/>
                    <a:pt x="34" y="34"/>
                  </a:cubicBezTo>
                  <a:cubicBezTo>
                    <a:pt x="50" y="41"/>
                    <a:pt x="54" y="48"/>
                    <a:pt x="54" y="57"/>
                  </a:cubicBezTo>
                  <a:cubicBezTo>
                    <a:pt x="54" y="71"/>
                    <a:pt x="41" y="80"/>
                    <a:pt x="24" y="80"/>
                  </a:cubicBezTo>
                  <a:cubicBezTo>
                    <a:pt x="17" y="80"/>
                    <a:pt x="8" y="79"/>
                    <a:pt x="4" y="77"/>
                  </a:cubicBezTo>
                  <a:cubicBezTo>
                    <a:pt x="2" y="72"/>
                    <a:pt x="0" y="60"/>
                    <a:pt x="0" y="56"/>
                  </a:cubicBezTo>
                  <a:cubicBezTo>
                    <a:pt x="1" y="55"/>
                    <a:pt x="5" y="54"/>
                    <a:pt x="6" y="54"/>
                  </a:cubicBezTo>
                  <a:cubicBezTo>
                    <a:pt x="9" y="64"/>
                    <a:pt x="12" y="69"/>
                    <a:pt x="17" y="72"/>
                  </a:cubicBezTo>
                  <a:cubicBezTo>
                    <a:pt x="20" y="73"/>
                    <a:pt x="24" y="74"/>
                    <a:pt x="27" y="74"/>
                  </a:cubicBezTo>
                  <a:cubicBezTo>
                    <a:pt x="35" y="74"/>
                    <a:pt x="40" y="70"/>
                    <a:pt x="40" y="63"/>
                  </a:cubicBezTo>
                  <a:cubicBezTo>
                    <a:pt x="40" y="57"/>
                    <a:pt x="36" y="53"/>
                    <a:pt x="24" y="47"/>
                  </a:cubicBezTo>
                  <a:cubicBezTo>
                    <a:pt x="9" y="39"/>
                    <a:pt x="3" y="33"/>
                    <a:pt x="3" y="22"/>
                  </a:cubicBezTo>
                  <a:cubicBezTo>
                    <a:pt x="3" y="11"/>
                    <a:pt x="12" y="0"/>
                    <a:pt x="31" y="0"/>
                  </a:cubicBezTo>
                  <a:cubicBezTo>
                    <a:pt x="36" y="0"/>
                    <a:pt x="40" y="0"/>
                    <a:pt x="44" y="1"/>
                  </a:cubicBezTo>
                  <a:cubicBezTo>
                    <a:pt x="47" y="2"/>
                    <a:pt x="50" y="2"/>
                    <a:pt x="51" y="2"/>
                  </a:cubicBezTo>
                  <a:cubicBezTo>
                    <a:pt x="50" y="8"/>
                    <a:pt x="50" y="14"/>
                    <a:pt x="49" y="22"/>
                  </a:cubicBezTo>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19" name="Freeform 14">
              <a:extLst>
                <a:ext uri="{FF2B5EF4-FFF2-40B4-BE49-F238E27FC236}">
                  <a16:creationId xmlns:a16="http://schemas.microsoft.com/office/drawing/2014/main" id="{6A6B7D77-609A-84B4-DD5F-5C8260533075}"/>
                </a:ext>
              </a:extLst>
            </p:cNvPr>
            <p:cNvSpPr>
              <a:spLocks/>
            </p:cNvSpPr>
            <p:nvPr userDrawn="1"/>
          </p:nvSpPr>
          <p:spPr bwMode="auto">
            <a:xfrm>
              <a:off x="1997075" y="4930775"/>
              <a:ext cx="595313" cy="884238"/>
            </a:xfrm>
            <a:custGeom>
              <a:avLst/>
              <a:gdLst>
                <a:gd name="T0" fmla="*/ 49 w 54"/>
                <a:gd name="T1" fmla="*/ 22 h 80"/>
                <a:gd name="T2" fmla="*/ 44 w 54"/>
                <a:gd name="T3" fmla="*/ 22 h 80"/>
                <a:gd name="T4" fmla="*/ 37 w 54"/>
                <a:gd name="T5" fmla="*/ 8 h 80"/>
                <a:gd name="T6" fmla="*/ 28 w 54"/>
                <a:gd name="T7" fmla="*/ 6 h 80"/>
                <a:gd name="T8" fmla="*/ 16 w 54"/>
                <a:gd name="T9" fmla="*/ 17 h 80"/>
                <a:gd name="T10" fmla="*/ 34 w 54"/>
                <a:gd name="T11" fmla="*/ 34 h 80"/>
                <a:gd name="T12" fmla="*/ 54 w 54"/>
                <a:gd name="T13" fmla="*/ 57 h 80"/>
                <a:gd name="T14" fmla="*/ 24 w 54"/>
                <a:gd name="T15" fmla="*/ 80 h 80"/>
                <a:gd name="T16" fmla="*/ 4 w 54"/>
                <a:gd name="T17" fmla="*/ 77 h 80"/>
                <a:gd name="T18" fmla="*/ 0 w 54"/>
                <a:gd name="T19" fmla="*/ 56 h 80"/>
                <a:gd name="T20" fmla="*/ 6 w 54"/>
                <a:gd name="T21" fmla="*/ 54 h 80"/>
                <a:gd name="T22" fmla="*/ 17 w 54"/>
                <a:gd name="T23" fmla="*/ 72 h 80"/>
                <a:gd name="T24" fmla="*/ 27 w 54"/>
                <a:gd name="T25" fmla="*/ 74 h 80"/>
                <a:gd name="T26" fmla="*/ 40 w 54"/>
                <a:gd name="T27" fmla="*/ 63 h 80"/>
                <a:gd name="T28" fmla="*/ 24 w 54"/>
                <a:gd name="T29" fmla="*/ 47 h 80"/>
                <a:gd name="T30" fmla="*/ 3 w 54"/>
                <a:gd name="T31" fmla="*/ 22 h 80"/>
                <a:gd name="T32" fmla="*/ 31 w 54"/>
                <a:gd name="T33" fmla="*/ 0 h 80"/>
                <a:gd name="T34" fmla="*/ 44 w 54"/>
                <a:gd name="T35" fmla="*/ 1 h 80"/>
                <a:gd name="T36" fmla="*/ 51 w 54"/>
                <a:gd name="T37" fmla="*/ 2 h 80"/>
                <a:gd name="T38" fmla="*/ 49 w 54"/>
                <a:gd name="T39" fmla="*/ 22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54" h="80">
                  <a:moveTo>
                    <a:pt x="49" y="22"/>
                  </a:moveTo>
                  <a:cubicBezTo>
                    <a:pt x="49" y="23"/>
                    <a:pt x="45" y="23"/>
                    <a:pt x="44" y="22"/>
                  </a:cubicBezTo>
                  <a:cubicBezTo>
                    <a:pt x="43" y="14"/>
                    <a:pt x="41" y="10"/>
                    <a:pt x="37" y="8"/>
                  </a:cubicBezTo>
                  <a:cubicBezTo>
                    <a:pt x="35" y="6"/>
                    <a:pt x="32" y="6"/>
                    <a:pt x="28" y="6"/>
                  </a:cubicBezTo>
                  <a:cubicBezTo>
                    <a:pt x="21" y="6"/>
                    <a:pt x="16" y="10"/>
                    <a:pt x="16" y="17"/>
                  </a:cubicBezTo>
                  <a:cubicBezTo>
                    <a:pt x="16" y="23"/>
                    <a:pt x="19" y="27"/>
                    <a:pt x="34" y="34"/>
                  </a:cubicBezTo>
                  <a:cubicBezTo>
                    <a:pt x="50" y="41"/>
                    <a:pt x="54" y="48"/>
                    <a:pt x="54" y="57"/>
                  </a:cubicBezTo>
                  <a:cubicBezTo>
                    <a:pt x="54" y="71"/>
                    <a:pt x="41" y="80"/>
                    <a:pt x="24" y="80"/>
                  </a:cubicBezTo>
                  <a:cubicBezTo>
                    <a:pt x="17" y="80"/>
                    <a:pt x="8" y="79"/>
                    <a:pt x="4" y="77"/>
                  </a:cubicBezTo>
                  <a:cubicBezTo>
                    <a:pt x="2" y="72"/>
                    <a:pt x="1" y="60"/>
                    <a:pt x="0" y="56"/>
                  </a:cubicBezTo>
                  <a:cubicBezTo>
                    <a:pt x="1" y="55"/>
                    <a:pt x="5" y="54"/>
                    <a:pt x="6" y="54"/>
                  </a:cubicBezTo>
                  <a:cubicBezTo>
                    <a:pt x="9" y="64"/>
                    <a:pt x="12" y="69"/>
                    <a:pt x="17" y="72"/>
                  </a:cubicBezTo>
                  <a:cubicBezTo>
                    <a:pt x="20" y="73"/>
                    <a:pt x="24" y="74"/>
                    <a:pt x="27" y="74"/>
                  </a:cubicBezTo>
                  <a:cubicBezTo>
                    <a:pt x="35" y="74"/>
                    <a:pt x="40" y="70"/>
                    <a:pt x="40" y="63"/>
                  </a:cubicBezTo>
                  <a:cubicBezTo>
                    <a:pt x="40" y="57"/>
                    <a:pt x="36" y="53"/>
                    <a:pt x="24" y="47"/>
                  </a:cubicBezTo>
                  <a:cubicBezTo>
                    <a:pt x="9" y="39"/>
                    <a:pt x="3" y="33"/>
                    <a:pt x="3" y="22"/>
                  </a:cubicBezTo>
                  <a:cubicBezTo>
                    <a:pt x="3" y="11"/>
                    <a:pt x="12" y="0"/>
                    <a:pt x="31" y="0"/>
                  </a:cubicBezTo>
                  <a:cubicBezTo>
                    <a:pt x="36" y="0"/>
                    <a:pt x="40" y="0"/>
                    <a:pt x="44" y="1"/>
                  </a:cubicBezTo>
                  <a:cubicBezTo>
                    <a:pt x="47" y="2"/>
                    <a:pt x="50" y="2"/>
                    <a:pt x="51" y="2"/>
                  </a:cubicBezTo>
                  <a:cubicBezTo>
                    <a:pt x="50" y="8"/>
                    <a:pt x="50" y="14"/>
                    <a:pt x="49" y="22"/>
                  </a:cubicBezTo>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20" name="Freeform 15">
              <a:extLst>
                <a:ext uri="{FF2B5EF4-FFF2-40B4-BE49-F238E27FC236}">
                  <a16:creationId xmlns:a16="http://schemas.microsoft.com/office/drawing/2014/main" id="{39DE2051-F2BC-B352-6917-8FEA77A0DBBB}"/>
                </a:ext>
              </a:extLst>
            </p:cNvPr>
            <p:cNvSpPr>
              <a:spLocks/>
            </p:cNvSpPr>
            <p:nvPr userDrawn="1"/>
          </p:nvSpPr>
          <p:spPr bwMode="auto">
            <a:xfrm>
              <a:off x="2670175" y="4941888"/>
              <a:ext cx="904875" cy="884238"/>
            </a:xfrm>
            <a:custGeom>
              <a:avLst/>
              <a:gdLst>
                <a:gd name="T0" fmla="*/ 82 w 82"/>
                <a:gd name="T1" fmla="*/ 67 h 80"/>
                <a:gd name="T2" fmla="*/ 81 w 82"/>
                <a:gd name="T3" fmla="*/ 72 h 80"/>
                <a:gd name="T4" fmla="*/ 60 w 82"/>
                <a:gd name="T5" fmla="*/ 80 h 80"/>
                <a:gd name="T6" fmla="*/ 59 w 82"/>
                <a:gd name="T7" fmla="*/ 79 h 80"/>
                <a:gd name="T8" fmla="*/ 59 w 82"/>
                <a:gd name="T9" fmla="*/ 68 h 80"/>
                <a:gd name="T10" fmla="*/ 57 w 82"/>
                <a:gd name="T11" fmla="*/ 67 h 80"/>
                <a:gd name="T12" fmla="*/ 32 w 82"/>
                <a:gd name="T13" fmla="*/ 79 h 80"/>
                <a:gd name="T14" fmla="*/ 9 w 82"/>
                <a:gd name="T15" fmla="*/ 54 h 80"/>
                <a:gd name="T16" fmla="*/ 9 w 82"/>
                <a:gd name="T17" fmla="*/ 16 h 80"/>
                <a:gd name="T18" fmla="*/ 6 w 82"/>
                <a:gd name="T19" fmla="*/ 10 h 80"/>
                <a:gd name="T20" fmla="*/ 0 w 82"/>
                <a:gd name="T21" fmla="*/ 8 h 80"/>
                <a:gd name="T22" fmla="*/ 1 w 82"/>
                <a:gd name="T23" fmla="*/ 3 h 80"/>
                <a:gd name="T24" fmla="*/ 25 w 82"/>
                <a:gd name="T25" fmla="*/ 0 h 80"/>
                <a:gd name="T26" fmla="*/ 24 w 82"/>
                <a:gd name="T27" fmla="*/ 37 h 80"/>
                <a:gd name="T28" fmla="*/ 25 w 82"/>
                <a:gd name="T29" fmla="*/ 57 h 80"/>
                <a:gd name="T30" fmla="*/ 41 w 82"/>
                <a:gd name="T31" fmla="*/ 68 h 80"/>
                <a:gd name="T32" fmla="*/ 56 w 82"/>
                <a:gd name="T33" fmla="*/ 62 h 80"/>
                <a:gd name="T34" fmla="*/ 59 w 82"/>
                <a:gd name="T35" fmla="*/ 57 h 80"/>
                <a:gd name="T36" fmla="*/ 59 w 82"/>
                <a:gd name="T37" fmla="*/ 16 h 80"/>
                <a:gd name="T38" fmla="*/ 55 w 82"/>
                <a:gd name="T39" fmla="*/ 10 h 80"/>
                <a:gd name="T40" fmla="*/ 46 w 82"/>
                <a:gd name="T41" fmla="*/ 8 h 80"/>
                <a:gd name="T42" fmla="*/ 47 w 82"/>
                <a:gd name="T43" fmla="*/ 3 h 80"/>
                <a:gd name="T44" fmla="*/ 74 w 82"/>
                <a:gd name="T45" fmla="*/ 0 h 80"/>
                <a:gd name="T46" fmla="*/ 73 w 82"/>
                <a:gd name="T47" fmla="*/ 17 h 80"/>
                <a:gd name="T48" fmla="*/ 73 w 82"/>
                <a:gd name="T49" fmla="*/ 60 h 80"/>
                <a:gd name="T50" fmla="*/ 78 w 82"/>
                <a:gd name="T51" fmla="*/ 67 h 80"/>
                <a:gd name="T52" fmla="*/ 82 w 82"/>
                <a:gd name="T53" fmla="*/ 67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82" h="80">
                  <a:moveTo>
                    <a:pt x="82" y="67"/>
                  </a:moveTo>
                  <a:cubicBezTo>
                    <a:pt x="82" y="68"/>
                    <a:pt x="82" y="72"/>
                    <a:pt x="81" y="72"/>
                  </a:cubicBezTo>
                  <a:cubicBezTo>
                    <a:pt x="74" y="75"/>
                    <a:pt x="64" y="79"/>
                    <a:pt x="60" y="80"/>
                  </a:cubicBezTo>
                  <a:cubicBezTo>
                    <a:pt x="60" y="80"/>
                    <a:pt x="59" y="79"/>
                    <a:pt x="59" y="79"/>
                  </a:cubicBezTo>
                  <a:cubicBezTo>
                    <a:pt x="59" y="76"/>
                    <a:pt x="59" y="71"/>
                    <a:pt x="59" y="68"/>
                  </a:cubicBezTo>
                  <a:cubicBezTo>
                    <a:pt x="59" y="67"/>
                    <a:pt x="58" y="67"/>
                    <a:pt x="57" y="67"/>
                  </a:cubicBezTo>
                  <a:cubicBezTo>
                    <a:pt x="46" y="77"/>
                    <a:pt x="38" y="79"/>
                    <a:pt x="32" y="79"/>
                  </a:cubicBezTo>
                  <a:cubicBezTo>
                    <a:pt x="13" y="79"/>
                    <a:pt x="10" y="66"/>
                    <a:pt x="9" y="54"/>
                  </a:cubicBezTo>
                  <a:cubicBezTo>
                    <a:pt x="9" y="44"/>
                    <a:pt x="10" y="24"/>
                    <a:pt x="9" y="16"/>
                  </a:cubicBezTo>
                  <a:cubicBezTo>
                    <a:pt x="9" y="13"/>
                    <a:pt x="9" y="11"/>
                    <a:pt x="6" y="10"/>
                  </a:cubicBezTo>
                  <a:cubicBezTo>
                    <a:pt x="5" y="9"/>
                    <a:pt x="4" y="9"/>
                    <a:pt x="0" y="8"/>
                  </a:cubicBezTo>
                  <a:cubicBezTo>
                    <a:pt x="0" y="7"/>
                    <a:pt x="0" y="3"/>
                    <a:pt x="1" y="3"/>
                  </a:cubicBezTo>
                  <a:cubicBezTo>
                    <a:pt x="9" y="3"/>
                    <a:pt x="20" y="1"/>
                    <a:pt x="25" y="0"/>
                  </a:cubicBezTo>
                  <a:cubicBezTo>
                    <a:pt x="25" y="5"/>
                    <a:pt x="24" y="15"/>
                    <a:pt x="24" y="37"/>
                  </a:cubicBezTo>
                  <a:cubicBezTo>
                    <a:pt x="24" y="47"/>
                    <a:pt x="24" y="54"/>
                    <a:pt x="25" y="57"/>
                  </a:cubicBezTo>
                  <a:cubicBezTo>
                    <a:pt x="27" y="63"/>
                    <a:pt x="31" y="68"/>
                    <a:pt x="41" y="68"/>
                  </a:cubicBezTo>
                  <a:cubicBezTo>
                    <a:pt x="46" y="68"/>
                    <a:pt x="52" y="66"/>
                    <a:pt x="56" y="62"/>
                  </a:cubicBezTo>
                  <a:cubicBezTo>
                    <a:pt x="58" y="61"/>
                    <a:pt x="58" y="59"/>
                    <a:pt x="59" y="57"/>
                  </a:cubicBezTo>
                  <a:cubicBezTo>
                    <a:pt x="59" y="55"/>
                    <a:pt x="59" y="39"/>
                    <a:pt x="59" y="16"/>
                  </a:cubicBezTo>
                  <a:cubicBezTo>
                    <a:pt x="58" y="13"/>
                    <a:pt x="58" y="11"/>
                    <a:pt x="55" y="10"/>
                  </a:cubicBezTo>
                  <a:cubicBezTo>
                    <a:pt x="52" y="9"/>
                    <a:pt x="51" y="9"/>
                    <a:pt x="46" y="8"/>
                  </a:cubicBezTo>
                  <a:cubicBezTo>
                    <a:pt x="46" y="7"/>
                    <a:pt x="46" y="3"/>
                    <a:pt x="47" y="3"/>
                  </a:cubicBezTo>
                  <a:cubicBezTo>
                    <a:pt x="57" y="3"/>
                    <a:pt x="70" y="1"/>
                    <a:pt x="74" y="0"/>
                  </a:cubicBezTo>
                  <a:cubicBezTo>
                    <a:pt x="74" y="4"/>
                    <a:pt x="74" y="10"/>
                    <a:pt x="73" y="17"/>
                  </a:cubicBezTo>
                  <a:cubicBezTo>
                    <a:pt x="73" y="60"/>
                    <a:pt x="73" y="60"/>
                    <a:pt x="73" y="60"/>
                  </a:cubicBezTo>
                  <a:cubicBezTo>
                    <a:pt x="73" y="65"/>
                    <a:pt x="74" y="67"/>
                    <a:pt x="78" y="67"/>
                  </a:cubicBezTo>
                  <a:lnTo>
                    <a:pt x="82" y="67"/>
                  </a:lnTo>
                  <a:close/>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21" name="Freeform 16">
              <a:extLst>
                <a:ext uri="{FF2B5EF4-FFF2-40B4-BE49-F238E27FC236}">
                  <a16:creationId xmlns:a16="http://schemas.microsoft.com/office/drawing/2014/main" id="{56448E3B-B7DA-A213-5B62-0A5B591D83AB}"/>
                </a:ext>
              </a:extLst>
            </p:cNvPr>
            <p:cNvSpPr>
              <a:spLocks/>
            </p:cNvSpPr>
            <p:nvPr userDrawn="1"/>
          </p:nvSpPr>
          <p:spPr bwMode="auto">
            <a:xfrm>
              <a:off x="3651250" y="4930775"/>
              <a:ext cx="641350" cy="873125"/>
            </a:xfrm>
            <a:custGeom>
              <a:avLst/>
              <a:gdLst>
                <a:gd name="T0" fmla="*/ 58 w 58"/>
                <a:gd name="T1" fmla="*/ 4 h 79"/>
                <a:gd name="T2" fmla="*/ 58 w 58"/>
                <a:gd name="T3" fmla="*/ 7 h 79"/>
                <a:gd name="T4" fmla="*/ 52 w 58"/>
                <a:gd name="T5" fmla="*/ 19 h 79"/>
                <a:gd name="T6" fmla="*/ 50 w 58"/>
                <a:gd name="T7" fmla="*/ 20 h 79"/>
                <a:gd name="T8" fmla="*/ 38 w 58"/>
                <a:gd name="T9" fmla="*/ 14 h 79"/>
                <a:gd name="T10" fmla="*/ 28 w 58"/>
                <a:gd name="T11" fmla="*/ 22 h 79"/>
                <a:gd name="T12" fmla="*/ 26 w 58"/>
                <a:gd name="T13" fmla="*/ 29 h 79"/>
                <a:gd name="T14" fmla="*/ 27 w 58"/>
                <a:gd name="T15" fmla="*/ 65 h 79"/>
                <a:gd name="T16" fmla="*/ 31 w 58"/>
                <a:gd name="T17" fmla="*/ 71 h 79"/>
                <a:gd name="T18" fmla="*/ 40 w 58"/>
                <a:gd name="T19" fmla="*/ 73 h 79"/>
                <a:gd name="T20" fmla="*/ 40 w 58"/>
                <a:gd name="T21" fmla="*/ 79 h 79"/>
                <a:gd name="T22" fmla="*/ 19 w 58"/>
                <a:gd name="T23" fmla="*/ 78 h 79"/>
                <a:gd name="T24" fmla="*/ 0 w 58"/>
                <a:gd name="T25" fmla="*/ 79 h 79"/>
                <a:gd name="T26" fmla="*/ 0 w 58"/>
                <a:gd name="T27" fmla="*/ 73 h 79"/>
                <a:gd name="T28" fmla="*/ 8 w 58"/>
                <a:gd name="T29" fmla="*/ 72 h 79"/>
                <a:gd name="T30" fmla="*/ 11 w 58"/>
                <a:gd name="T31" fmla="*/ 66 h 79"/>
                <a:gd name="T32" fmla="*/ 12 w 58"/>
                <a:gd name="T33" fmla="*/ 34 h 79"/>
                <a:gd name="T34" fmla="*/ 12 w 58"/>
                <a:gd name="T35" fmla="*/ 19 h 79"/>
                <a:gd name="T36" fmla="*/ 1 w 58"/>
                <a:gd name="T37" fmla="*/ 11 h 79"/>
                <a:gd name="T38" fmla="*/ 2 w 58"/>
                <a:gd name="T39" fmla="*/ 7 h 79"/>
                <a:gd name="T40" fmla="*/ 25 w 58"/>
                <a:gd name="T41" fmla="*/ 0 h 79"/>
                <a:gd name="T42" fmla="*/ 26 w 58"/>
                <a:gd name="T43" fmla="*/ 0 h 79"/>
                <a:gd name="T44" fmla="*/ 26 w 58"/>
                <a:gd name="T45" fmla="*/ 15 h 79"/>
                <a:gd name="T46" fmla="*/ 27 w 58"/>
                <a:gd name="T47" fmla="*/ 16 h 79"/>
                <a:gd name="T48" fmla="*/ 39 w 58"/>
                <a:gd name="T49" fmla="*/ 3 h 79"/>
                <a:gd name="T50" fmla="*/ 49 w 58"/>
                <a:gd name="T51" fmla="*/ 0 h 79"/>
                <a:gd name="T52" fmla="*/ 58 w 58"/>
                <a:gd name="T53" fmla="*/ 4 h 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58" h="79">
                  <a:moveTo>
                    <a:pt x="58" y="4"/>
                  </a:moveTo>
                  <a:cubicBezTo>
                    <a:pt x="58" y="5"/>
                    <a:pt x="58" y="6"/>
                    <a:pt x="58" y="7"/>
                  </a:cubicBezTo>
                  <a:cubicBezTo>
                    <a:pt x="57" y="9"/>
                    <a:pt x="54" y="17"/>
                    <a:pt x="52" y="19"/>
                  </a:cubicBezTo>
                  <a:cubicBezTo>
                    <a:pt x="52" y="19"/>
                    <a:pt x="51" y="20"/>
                    <a:pt x="50" y="20"/>
                  </a:cubicBezTo>
                  <a:cubicBezTo>
                    <a:pt x="47" y="17"/>
                    <a:pt x="42" y="14"/>
                    <a:pt x="38" y="14"/>
                  </a:cubicBezTo>
                  <a:cubicBezTo>
                    <a:pt x="34" y="14"/>
                    <a:pt x="30" y="18"/>
                    <a:pt x="28" y="22"/>
                  </a:cubicBezTo>
                  <a:cubicBezTo>
                    <a:pt x="27" y="23"/>
                    <a:pt x="26" y="26"/>
                    <a:pt x="26" y="29"/>
                  </a:cubicBezTo>
                  <a:cubicBezTo>
                    <a:pt x="26" y="42"/>
                    <a:pt x="26" y="61"/>
                    <a:pt x="27" y="65"/>
                  </a:cubicBezTo>
                  <a:cubicBezTo>
                    <a:pt x="27" y="68"/>
                    <a:pt x="28" y="70"/>
                    <a:pt x="31" y="71"/>
                  </a:cubicBezTo>
                  <a:cubicBezTo>
                    <a:pt x="34" y="72"/>
                    <a:pt x="36" y="73"/>
                    <a:pt x="40" y="73"/>
                  </a:cubicBezTo>
                  <a:cubicBezTo>
                    <a:pt x="41" y="74"/>
                    <a:pt x="41" y="78"/>
                    <a:pt x="40" y="79"/>
                  </a:cubicBezTo>
                  <a:cubicBezTo>
                    <a:pt x="37" y="79"/>
                    <a:pt x="27" y="78"/>
                    <a:pt x="19" y="78"/>
                  </a:cubicBezTo>
                  <a:cubicBezTo>
                    <a:pt x="14" y="78"/>
                    <a:pt x="4" y="79"/>
                    <a:pt x="0" y="79"/>
                  </a:cubicBezTo>
                  <a:cubicBezTo>
                    <a:pt x="0" y="78"/>
                    <a:pt x="0" y="74"/>
                    <a:pt x="0" y="73"/>
                  </a:cubicBezTo>
                  <a:cubicBezTo>
                    <a:pt x="3" y="73"/>
                    <a:pt x="6" y="72"/>
                    <a:pt x="8" y="72"/>
                  </a:cubicBezTo>
                  <a:cubicBezTo>
                    <a:pt x="10" y="71"/>
                    <a:pt x="11" y="70"/>
                    <a:pt x="11" y="66"/>
                  </a:cubicBezTo>
                  <a:cubicBezTo>
                    <a:pt x="12" y="63"/>
                    <a:pt x="12" y="47"/>
                    <a:pt x="12" y="34"/>
                  </a:cubicBezTo>
                  <a:cubicBezTo>
                    <a:pt x="12" y="27"/>
                    <a:pt x="12" y="21"/>
                    <a:pt x="12" y="19"/>
                  </a:cubicBezTo>
                  <a:cubicBezTo>
                    <a:pt x="11" y="16"/>
                    <a:pt x="10" y="14"/>
                    <a:pt x="1" y="11"/>
                  </a:cubicBezTo>
                  <a:cubicBezTo>
                    <a:pt x="1" y="10"/>
                    <a:pt x="1" y="7"/>
                    <a:pt x="2" y="7"/>
                  </a:cubicBezTo>
                  <a:cubicBezTo>
                    <a:pt x="9" y="6"/>
                    <a:pt x="20" y="3"/>
                    <a:pt x="25" y="0"/>
                  </a:cubicBezTo>
                  <a:cubicBezTo>
                    <a:pt x="26" y="0"/>
                    <a:pt x="26" y="0"/>
                    <a:pt x="26" y="0"/>
                  </a:cubicBezTo>
                  <a:cubicBezTo>
                    <a:pt x="26" y="3"/>
                    <a:pt x="26" y="12"/>
                    <a:pt x="26" y="15"/>
                  </a:cubicBezTo>
                  <a:cubicBezTo>
                    <a:pt x="26" y="16"/>
                    <a:pt x="27" y="16"/>
                    <a:pt x="27" y="16"/>
                  </a:cubicBezTo>
                  <a:cubicBezTo>
                    <a:pt x="31" y="11"/>
                    <a:pt x="35" y="7"/>
                    <a:pt x="39" y="3"/>
                  </a:cubicBezTo>
                  <a:cubicBezTo>
                    <a:pt x="42" y="1"/>
                    <a:pt x="45" y="0"/>
                    <a:pt x="49" y="0"/>
                  </a:cubicBezTo>
                  <a:cubicBezTo>
                    <a:pt x="52" y="0"/>
                    <a:pt x="56" y="1"/>
                    <a:pt x="58" y="4"/>
                  </a:cubicBezTo>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22" name="Freeform 17">
              <a:extLst>
                <a:ext uri="{FF2B5EF4-FFF2-40B4-BE49-F238E27FC236}">
                  <a16:creationId xmlns:a16="http://schemas.microsoft.com/office/drawing/2014/main" id="{A4043716-F6CA-B1D3-63E5-BB49226C60AE}"/>
                </a:ext>
              </a:extLst>
            </p:cNvPr>
            <p:cNvSpPr>
              <a:spLocks/>
            </p:cNvSpPr>
            <p:nvPr userDrawn="1"/>
          </p:nvSpPr>
          <p:spPr bwMode="auto">
            <a:xfrm>
              <a:off x="6069013" y="4489450"/>
              <a:ext cx="1014413" cy="1314450"/>
            </a:xfrm>
            <a:custGeom>
              <a:avLst/>
              <a:gdLst>
                <a:gd name="T0" fmla="*/ 41 w 92"/>
                <a:gd name="T1" fmla="*/ 66 h 119"/>
                <a:gd name="T2" fmla="*/ 42 w 92"/>
                <a:gd name="T3" fmla="*/ 64 h 119"/>
                <a:gd name="T4" fmla="*/ 50 w 92"/>
                <a:gd name="T5" fmla="*/ 65 h 119"/>
                <a:gd name="T6" fmla="*/ 63 w 92"/>
                <a:gd name="T7" fmla="*/ 62 h 119"/>
                <a:gd name="T8" fmla="*/ 75 w 92"/>
                <a:gd name="T9" fmla="*/ 37 h 119"/>
                <a:gd name="T10" fmla="*/ 44 w 92"/>
                <a:gd name="T11" fmla="*/ 7 h 119"/>
                <a:gd name="T12" fmla="*/ 36 w 92"/>
                <a:gd name="T13" fmla="*/ 7 h 119"/>
                <a:gd name="T14" fmla="*/ 34 w 92"/>
                <a:gd name="T15" fmla="*/ 10 h 119"/>
                <a:gd name="T16" fmla="*/ 34 w 92"/>
                <a:gd name="T17" fmla="*/ 56 h 119"/>
                <a:gd name="T18" fmla="*/ 34 w 92"/>
                <a:gd name="T19" fmla="*/ 102 h 119"/>
                <a:gd name="T20" fmla="*/ 41 w 92"/>
                <a:gd name="T21" fmla="*/ 111 h 119"/>
                <a:gd name="T22" fmla="*/ 49 w 92"/>
                <a:gd name="T23" fmla="*/ 113 h 119"/>
                <a:gd name="T24" fmla="*/ 49 w 92"/>
                <a:gd name="T25" fmla="*/ 119 h 119"/>
                <a:gd name="T26" fmla="*/ 26 w 92"/>
                <a:gd name="T27" fmla="*/ 118 h 119"/>
                <a:gd name="T28" fmla="*/ 4 w 92"/>
                <a:gd name="T29" fmla="*/ 119 h 119"/>
                <a:gd name="T30" fmla="*/ 4 w 92"/>
                <a:gd name="T31" fmla="*/ 113 h 119"/>
                <a:gd name="T32" fmla="*/ 11 w 92"/>
                <a:gd name="T33" fmla="*/ 112 h 119"/>
                <a:gd name="T34" fmla="*/ 17 w 92"/>
                <a:gd name="T35" fmla="*/ 101 h 119"/>
                <a:gd name="T36" fmla="*/ 18 w 92"/>
                <a:gd name="T37" fmla="*/ 58 h 119"/>
                <a:gd name="T38" fmla="*/ 17 w 92"/>
                <a:gd name="T39" fmla="*/ 17 h 119"/>
                <a:gd name="T40" fmla="*/ 10 w 92"/>
                <a:gd name="T41" fmla="*/ 7 h 119"/>
                <a:gd name="T42" fmla="*/ 1 w 92"/>
                <a:gd name="T43" fmla="*/ 5 h 119"/>
                <a:gd name="T44" fmla="*/ 1 w 92"/>
                <a:gd name="T45" fmla="*/ 0 h 119"/>
                <a:gd name="T46" fmla="*/ 24 w 92"/>
                <a:gd name="T47" fmla="*/ 0 h 119"/>
                <a:gd name="T48" fmla="*/ 55 w 92"/>
                <a:gd name="T49" fmla="*/ 0 h 119"/>
                <a:gd name="T50" fmla="*/ 81 w 92"/>
                <a:gd name="T51" fmla="*/ 7 h 119"/>
                <a:gd name="T52" fmla="*/ 92 w 92"/>
                <a:gd name="T53" fmla="*/ 33 h 119"/>
                <a:gd name="T54" fmla="*/ 72 w 92"/>
                <a:gd name="T55" fmla="*/ 66 h 119"/>
                <a:gd name="T56" fmla="*/ 52 w 92"/>
                <a:gd name="T57" fmla="*/ 71 h 119"/>
                <a:gd name="T58" fmla="*/ 44 w 92"/>
                <a:gd name="T59" fmla="*/ 70 h 119"/>
                <a:gd name="T60" fmla="*/ 41 w 92"/>
                <a:gd name="T61" fmla="*/ 66 h 1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92" h="119">
                  <a:moveTo>
                    <a:pt x="41" y="66"/>
                  </a:moveTo>
                  <a:cubicBezTo>
                    <a:pt x="41" y="65"/>
                    <a:pt x="42" y="64"/>
                    <a:pt x="42" y="64"/>
                  </a:cubicBezTo>
                  <a:cubicBezTo>
                    <a:pt x="44" y="64"/>
                    <a:pt x="47" y="65"/>
                    <a:pt x="50" y="65"/>
                  </a:cubicBezTo>
                  <a:cubicBezTo>
                    <a:pt x="55" y="65"/>
                    <a:pt x="59" y="64"/>
                    <a:pt x="63" y="62"/>
                  </a:cubicBezTo>
                  <a:cubicBezTo>
                    <a:pt x="72" y="57"/>
                    <a:pt x="75" y="48"/>
                    <a:pt x="75" y="37"/>
                  </a:cubicBezTo>
                  <a:cubicBezTo>
                    <a:pt x="75" y="19"/>
                    <a:pt x="66" y="7"/>
                    <a:pt x="44" y="7"/>
                  </a:cubicBezTo>
                  <a:cubicBezTo>
                    <a:pt x="42" y="7"/>
                    <a:pt x="37" y="7"/>
                    <a:pt x="36" y="7"/>
                  </a:cubicBezTo>
                  <a:cubicBezTo>
                    <a:pt x="35" y="8"/>
                    <a:pt x="35" y="9"/>
                    <a:pt x="34" y="10"/>
                  </a:cubicBezTo>
                  <a:cubicBezTo>
                    <a:pt x="34" y="15"/>
                    <a:pt x="34" y="25"/>
                    <a:pt x="34" y="56"/>
                  </a:cubicBezTo>
                  <a:cubicBezTo>
                    <a:pt x="34" y="77"/>
                    <a:pt x="34" y="92"/>
                    <a:pt x="34" y="102"/>
                  </a:cubicBezTo>
                  <a:cubicBezTo>
                    <a:pt x="35" y="109"/>
                    <a:pt x="36" y="110"/>
                    <a:pt x="41" y="111"/>
                  </a:cubicBezTo>
                  <a:cubicBezTo>
                    <a:pt x="44" y="112"/>
                    <a:pt x="44" y="113"/>
                    <a:pt x="49" y="113"/>
                  </a:cubicBezTo>
                  <a:cubicBezTo>
                    <a:pt x="50" y="114"/>
                    <a:pt x="49" y="118"/>
                    <a:pt x="49" y="119"/>
                  </a:cubicBezTo>
                  <a:cubicBezTo>
                    <a:pt x="43" y="119"/>
                    <a:pt x="34" y="118"/>
                    <a:pt x="26" y="118"/>
                  </a:cubicBezTo>
                  <a:cubicBezTo>
                    <a:pt x="17" y="118"/>
                    <a:pt x="8" y="119"/>
                    <a:pt x="4" y="119"/>
                  </a:cubicBezTo>
                  <a:cubicBezTo>
                    <a:pt x="3" y="118"/>
                    <a:pt x="3" y="114"/>
                    <a:pt x="4" y="113"/>
                  </a:cubicBezTo>
                  <a:cubicBezTo>
                    <a:pt x="8" y="113"/>
                    <a:pt x="9" y="112"/>
                    <a:pt x="11" y="112"/>
                  </a:cubicBezTo>
                  <a:cubicBezTo>
                    <a:pt x="16" y="111"/>
                    <a:pt x="17" y="108"/>
                    <a:pt x="17" y="101"/>
                  </a:cubicBezTo>
                  <a:cubicBezTo>
                    <a:pt x="17" y="94"/>
                    <a:pt x="18" y="79"/>
                    <a:pt x="18" y="58"/>
                  </a:cubicBezTo>
                  <a:cubicBezTo>
                    <a:pt x="18" y="36"/>
                    <a:pt x="18" y="23"/>
                    <a:pt x="17" y="17"/>
                  </a:cubicBezTo>
                  <a:cubicBezTo>
                    <a:pt x="17" y="10"/>
                    <a:pt x="16" y="8"/>
                    <a:pt x="10" y="7"/>
                  </a:cubicBezTo>
                  <a:cubicBezTo>
                    <a:pt x="8" y="6"/>
                    <a:pt x="5" y="6"/>
                    <a:pt x="1" y="5"/>
                  </a:cubicBezTo>
                  <a:cubicBezTo>
                    <a:pt x="0" y="4"/>
                    <a:pt x="1" y="0"/>
                    <a:pt x="1" y="0"/>
                  </a:cubicBezTo>
                  <a:cubicBezTo>
                    <a:pt x="5" y="0"/>
                    <a:pt x="15" y="0"/>
                    <a:pt x="24" y="0"/>
                  </a:cubicBezTo>
                  <a:cubicBezTo>
                    <a:pt x="36" y="0"/>
                    <a:pt x="44" y="0"/>
                    <a:pt x="55" y="0"/>
                  </a:cubicBezTo>
                  <a:cubicBezTo>
                    <a:pt x="62" y="0"/>
                    <a:pt x="73" y="1"/>
                    <a:pt x="81" y="7"/>
                  </a:cubicBezTo>
                  <a:cubicBezTo>
                    <a:pt x="87" y="12"/>
                    <a:pt x="92" y="20"/>
                    <a:pt x="92" y="33"/>
                  </a:cubicBezTo>
                  <a:cubicBezTo>
                    <a:pt x="92" y="51"/>
                    <a:pt x="82" y="62"/>
                    <a:pt x="72" y="66"/>
                  </a:cubicBezTo>
                  <a:cubicBezTo>
                    <a:pt x="65" y="70"/>
                    <a:pt x="59" y="71"/>
                    <a:pt x="52" y="71"/>
                  </a:cubicBezTo>
                  <a:cubicBezTo>
                    <a:pt x="49" y="71"/>
                    <a:pt x="46" y="71"/>
                    <a:pt x="44" y="70"/>
                  </a:cubicBezTo>
                  <a:cubicBezTo>
                    <a:pt x="43" y="70"/>
                    <a:pt x="41" y="67"/>
                    <a:pt x="41" y="66"/>
                  </a:cubicBezTo>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23" name="Freeform 18">
              <a:extLst>
                <a:ext uri="{FF2B5EF4-FFF2-40B4-BE49-F238E27FC236}">
                  <a16:creationId xmlns:a16="http://schemas.microsoft.com/office/drawing/2014/main" id="{E170AC92-D7D4-0CEC-6EA7-71F728238314}"/>
                </a:ext>
              </a:extLst>
            </p:cNvPr>
            <p:cNvSpPr>
              <a:spLocks noEditPoints="1"/>
            </p:cNvSpPr>
            <p:nvPr userDrawn="1"/>
          </p:nvSpPr>
          <p:spPr bwMode="auto">
            <a:xfrm>
              <a:off x="7083425" y="4930775"/>
              <a:ext cx="706438" cy="884238"/>
            </a:xfrm>
            <a:custGeom>
              <a:avLst/>
              <a:gdLst>
                <a:gd name="T0" fmla="*/ 52 w 64"/>
                <a:gd name="T1" fmla="*/ 80 h 80"/>
                <a:gd name="T2" fmla="*/ 43 w 64"/>
                <a:gd name="T3" fmla="*/ 75 h 80"/>
                <a:gd name="T4" fmla="*/ 41 w 64"/>
                <a:gd name="T5" fmla="*/ 71 h 80"/>
                <a:gd name="T6" fmla="*/ 40 w 64"/>
                <a:gd name="T7" fmla="*/ 71 h 80"/>
                <a:gd name="T8" fmla="*/ 17 w 64"/>
                <a:gd name="T9" fmla="*/ 80 h 80"/>
                <a:gd name="T10" fmla="*/ 7 w 64"/>
                <a:gd name="T11" fmla="*/ 76 h 80"/>
                <a:gd name="T12" fmla="*/ 0 w 64"/>
                <a:gd name="T13" fmla="*/ 59 h 80"/>
                <a:gd name="T14" fmla="*/ 4 w 64"/>
                <a:gd name="T15" fmla="*/ 48 h 80"/>
                <a:gd name="T16" fmla="*/ 40 w 64"/>
                <a:gd name="T17" fmla="*/ 35 h 80"/>
                <a:gd name="T18" fmla="*/ 41 w 64"/>
                <a:gd name="T19" fmla="*/ 34 h 80"/>
                <a:gd name="T20" fmla="*/ 41 w 64"/>
                <a:gd name="T21" fmla="*/ 28 h 80"/>
                <a:gd name="T22" fmla="*/ 39 w 64"/>
                <a:gd name="T23" fmla="*/ 17 h 80"/>
                <a:gd name="T24" fmla="*/ 24 w 64"/>
                <a:gd name="T25" fmla="*/ 10 h 80"/>
                <a:gd name="T26" fmla="*/ 16 w 64"/>
                <a:gd name="T27" fmla="*/ 12 h 80"/>
                <a:gd name="T28" fmla="*/ 8 w 64"/>
                <a:gd name="T29" fmla="*/ 26 h 80"/>
                <a:gd name="T30" fmla="*/ 3 w 64"/>
                <a:gd name="T31" fmla="*/ 22 h 80"/>
                <a:gd name="T32" fmla="*/ 7 w 64"/>
                <a:gd name="T33" fmla="*/ 10 h 80"/>
                <a:gd name="T34" fmla="*/ 32 w 64"/>
                <a:gd name="T35" fmla="*/ 0 h 80"/>
                <a:gd name="T36" fmla="*/ 51 w 64"/>
                <a:gd name="T37" fmla="*/ 10 h 80"/>
                <a:gd name="T38" fmla="*/ 56 w 64"/>
                <a:gd name="T39" fmla="*/ 29 h 80"/>
                <a:gd name="T40" fmla="*/ 55 w 64"/>
                <a:gd name="T41" fmla="*/ 61 h 80"/>
                <a:gd name="T42" fmla="*/ 59 w 64"/>
                <a:gd name="T43" fmla="*/ 69 h 80"/>
                <a:gd name="T44" fmla="*/ 64 w 64"/>
                <a:gd name="T45" fmla="*/ 68 h 80"/>
                <a:gd name="T46" fmla="*/ 63 w 64"/>
                <a:gd name="T47" fmla="*/ 74 h 80"/>
                <a:gd name="T48" fmla="*/ 52 w 64"/>
                <a:gd name="T49" fmla="*/ 80 h 80"/>
                <a:gd name="T50" fmla="*/ 40 w 64"/>
                <a:gd name="T51" fmla="*/ 41 h 80"/>
                <a:gd name="T52" fmla="*/ 17 w 64"/>
                <a:gd name="T53" fmla="*/ 50 h 80"/>
                <a:gd name="T54" fmla="*/ 16 w 64"/>
                <a:gd name="T55" fmla="*/ 56 h 80"/>
                <a:gd name="T56" fmla="*/ 29 w 64"/>
                <a:gd name="T57" fmla="*/ 69 h 80"/>
                <a:gd name="T58" fmla="*/ 39 w 64"/>
                <a:gd name="T59" fmla="*/ 66 h 80"/>
                <a:gd name="T60" fmla="*/ 41 w 64"/>
                <a:gd name="T61" fmla="*/ 62 h 80"/>
                <a:gd name="T62" fmla="*/ 41 w 64"/>
                <a:gd name="T63" fmla="*/ 42 h 80"/>
                <a:gd name="T64" fmla="*/ 40 w 64"/>
                <a:gd name="T65" fmla="*/ 41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64" h="80">
                  <a:moveTo>
                    <a:pt x="52" y="80"/>
                  </a:moveTo>
                  <a:cubicBezTo>
                    <a:pt x="47" y="80"/>
                    <a:pt x="44" y="78"/>
                    <a:pt x="43" y="75"/>
                  </a:cubicBezTo>
                  <a:cubicBezTo>
                    <a:pt x="42" y="74"/>
                    <a:pt x="41" y="72"/>
                    <a:pt x="41" y="71"/>
                  </a:cubicBezTo>
                  <a:cubicBezTo>
                    <a:pt x="41" y="71"/>
                    <a:pt x="40" y="70"/>
                    <a:pt x="40" y="71"/>
                  </a:cubicBezTo>
                  <a:cubicBezTo>
                    <a:pt x="31" y="77"/>
                    <a:pt x="22" y="80"/>
                    <a:pt x="17" y="80"/>
                  </a:cubicBezTo>
                  <a:cubicBezTo>
                    <a:pt x="14" y="80"/>
                    <a:pt x="10" y="79"/>
                    <a:pt x="7" y="76"/>
                  </a:cubicBezTo>
                  <a:cubicBezTo>
                    <a:pt x="3" y="71"/>
                    <a:pt x="0" y="66"/>
                    <a:pt x="0" y="59"/>
                  </a:cubicBezTo>
                  <a:cubicBezTo>
                    <a:pt x="0" y="55"/>
                    <a:pt x="3" y="49"/>
                    <a:pt x="4" y="48"/>
                  </a:cubicBezTo>
                  <a:cubicBezTo>
                    <a:pt x="10" y="44"/>
                    <a:pt x="33" y="39"/>
                    <a:pt x="40" y="35"/>
                  </a:cubicBezTo>
                  <a:cubicBezTo>
                    <a:pt x="40" y="35"/>
                    <a:pt x="41" y="34"/>
                    <a:pt x="41" y="34"/>
                  </a:cubicBezTo>
                  <a:cubicBezTo>
                    <a:pt x="42" y="32"/>
                    <a:pt x="41" y="30"/>
                    <a:pt x="41" y="28"/>
                  </a:cubicBezTo>
                  <a:cubicBezTo>
                    <a:pt x="41" y="25"/>
                    <a:pt x="41" y="20"/>
                    <a:pt x="39" y="17"/>
                  </a:cubicBezTo>
                  <a:cubicBezTo>
                    <a:pt x="35" y="12"/>
                    <a:pt x="30" y="10"/>
                    <a:pt x="24" y="10"/>
                  </a:cubicBezTo>
                  <a:cubicBezTo>
                    <a:pt x="20" y="10"/>
                    <a:pt x="17" y="11"/>
                    <a:pt x="16" y="12"/>
                  </a:cubicBezTo>
                  <a:cubicBezTo>
                    <a:pt x="14" y="13"/>
                    <a:pt x="11" y="19"/>
                    <a:pt x="8" y="26"/>
                  </a:cubicBezTo>
                  <a:cubicBezTo>
                    <a:pt x="8" y="26"/>
                    <a:pt x="3" y="23"/>
                    <a:pt x="3" y="22"/>
                  </a:cubicBezTo>
                  <a:cubicBezTo>
                    <a:pt x="3" y="19"/>
                    <a:pt x="6" y="12"/>
                    <a:pt x="7" y="10"/>
                  </a:cubicBezTo>
                  <a:cubicBezTo>
                    <a:pt x="15" y="5"/>
                    <a:pt x="27" y="0"/>
                    <a:pt x="32" y="0"/>
                  </a:cubicBezTo>
                  <a:cubicBezTo>
                    <a:pt x="41" y="0"/>
                    <a:pt x="47" y="4"/>
                    <a:pt x="51" y="10"/>
                  </a:cubicBezTo>
                  <a:cubicBezTo>
                    <a:pt x="54" y="15"/>
                    <a:pt x="56" y="22"/>
                    <a:pt x="56" y="29"/>
                  </a:cubicBezTo>
                  <a:cubicBezTo>
                    <a:pt x="56" y="39"/>
                    <a:pt x="55" y="54"/>
                    <a:pt x="55" y="61"/>
                  </a:cubicBezTo>
                  <a:cubicBezTo>
                    <a:pt x="55" y="65"/>
                    <a:pt x="55" y="69"/>
                    <a:pt x="59" y="69"/>
                  </a:cubicBezTo>
                  <a:cubicBezTo>
                    <a:pt x="61" y="69"/>
                    <a:pt x="61" y="69"/>
                    <a:pt x="64" y="68"/>
                  </a:cubicBezTo>
                  <a:cubicBezTo>
                    <a:pt x="64" y="69"/>
                    <a:pt x="64" y="73"/>
                    <a:pt x="63" y="74"/>
                  </a:cubicBezTo>
                  <a:cubicBezTo>
                    <a:pt x="63" y="74"/>
                    <a:pt x="59" y="80"/>
                    <a:pt x="52" y="80"/>
                  </a:cubicBezTo>
                  <a:moveTo>
                    <a:pt x="40" y="41"/>
                  </a:moveTo>
                  <a:cubicBezTo>
                    <a:pt x="33" y="44"/>
                    <a:pt x="21" y="48"/>
                    <a:pt x="17" y="50"/>
                  </a:cubicBezTo>
                  <a:cubicBezTo>
                    <a:pt x="17" y="50"/>
                    <a:pt x="16" y="54"/>
                    <a:pt x="16" y="56"/>
                  </a:cubicBezTo>
                  <a:cubicBezTo>
                    <a:pt x="16" y="64"/>
                    <a:pt x="21" y="69"/>
                    <a:pt x="29" y="69"/>
                  </a:cubicBezTo>
                  <a:cubicBezTo>
                    <a:pt x="31" y="69"/>
                    <a:pt x="36" y="68"/>
                    <a:pt x="39" y="66"/>
                  </a:cubicBezTo>
                  <a:cubicBezTo>
                    <a:pt x="40" y="65"/>
                    <a:pt x="41" y="64"/>
                    <a:pt x="41" y="62"/>
                  </a:cubicBezTo>
                  <a:cubicBezTo>
                    <a:pt x="41" y="58"/>
                    <a:pt x="41" y="45"/>
                    <a:pt x="41" y="42"/>
                  </a:cubicBezTo>
                  <a:cubicBezTo>
                    <a:pt x="41" y="42"/>
                    <a:pt x="41" y="41"/>
                    <a:pt x="40" y="41"/>
                  </a:cubicBezTo>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24" name="Freeform 19">
              <a:extLst>
                <a:ext uri="{FF2B5EF4-FFF2-40B4-BE49-F238E27FC236}">
                  <a16:creationId xmlns:a16="http://schemas.microsoft.com/office/drawing/2014/main" id="{6C6CAC32-FC36-F5FD-5FB8-9527EE5BFC79}"/>
                </a:ext>
              </a:extLst>
            </p:cNvPr>
            <p:cNvSpPr>
              <a:spLocks/>
            </p:cNvSpPr>
            <p:nvPr userDrawn="1"/>
          </p:nvSpPr>
          <p:spPr bwMode="auto">
            <a:xfrm>
              <a:off x="7854950" y="4930775"/>
              <a:ext cx="641350" cy="873125"/>
            </a:xfrm>
            <a:custGeom>
              <a:avLst/>
              <a:gdLst>
                <a:gd name="T0" fmla="*/ 58 w 58"/>
                <a:gd name="T1" fmla="*/ 4 h 79"/>
                <a:gd name="T2" fmla="*/ 58 w 58"/>
                <a:gd name="T3" fmla="*/ 7 h 79"/>
                <a:gd name="T4" fmla="*/ 52 w 58"/>
                <a:gd name="T5" fmla="*/ 19 h 79"/>
                <a:gd name="T6" fmla="*/ 50 w 58"/>
                <a:gd name="T7" fmla="*/ 20 h 79"/>
                <a:gd name="T8" fmla="*/ 38 w 58"/>
                <a:gd name="T9" fmla="*/ 14 h 79"/>
                <a:gd name="T10" fmla="*/ 28 w 58"/>
                <a:gd name="T11" fmla="*/ 22 h 79"/>
                <a:gd name="T12" fmla="*/ 26 w 58"/>
                <a:gd name="T13" fmla="*/ 29 h 79"/>
                <a:gd name="T14" fmla="*/ 27 w 58"/>
                <a:gd name="T15" fmla="*/ 65 h 79"/>
                <a:gd name="T16" fmla="*/ 31 w 58"/>
                <a:gd name="T17" fmla="*/ 71 h 79"/>
                <a:gd name="T18" fmla="*/ 40 w 58"/>
                <a:gd name="T19" fmla="*/ 73 h 79"/>
                <a:gd name="T20" fmla="*/ 39 w 58"/>
                <a:gd name="T21" fmla="*/ 79 h 79"/>
                <a:gd name="T22" fmla="*/ 19 w 58"/>
                <a:gd name="T23" fmla="*/ 78 h 79"/>
                <a:gd name="T24" fmla="*/ 0 w 58"/>
                <a:gd name="T25" fmla="*/ 79 h 79"/>
                <a:gd name="T26" fmla="*/ 0 w 58"/>
                <a:gd name="T27" fmla="*/ 73 h 79"/>
                <a:gd name="T28" fmla="*/ 8 w 58"/>
                <a:gd name="T29" fmla="*/ 72 h 79"/>
                <a:gd name="T30" fmla="*/ 11 w 58"/>
                <a:gd name="T31" fmla="*/ 66 h 79"/>
                <a:gd name="T32" fmla="*/ 12 w 58"/>
                <a:gd name="T33" fmla="*/ 34 h 79"/>
                <a:gd name="T34" fmla="*/ 12 w 58"/>
                <a:gd name="T35" fmla="*/ 19 h 79"/>
                <a:gd name="T36" fmla="*/ 1 w 58"/>
                <a:gd name="T37" fmla="*/ 11 h 79"/>
                <a:gd name="T38" fmla="*/ 2 w 58"/>
                <a:gd name="T39" fmla="*/ 7 h 79"/>
                <a:gd name="T40" fmla="*/ 25 w 58"/>
                <a:gd name="T41" fmla="*/ 0 h 79"/>
                <a:gd name="T42" fmla="*/ 26 w 58"/>
                <a:gd name="T43" fmla="*/ 0 h 79"/>
                <a:gd name="T44" fmla="*/ 26 w 58"/>
                <a:gd name="T45" fmla="*/ 15 h 79"/>
                <a:gd name="T46" fmla="*/ 27 w 58"/>
                <a:gd name="T47" fmla="*/ 16 h 79"/>
                <a:gd name="T48" fmla="*/ 39 w 58"/>
                <a:gd name="T49" fmla="*/ 3 h 79"/>
                <a:gd name="T50" fmla="*/ 49 w 58"/>
                <a:gd name="T51" fmla="*/ 0 h 79"/>
                <a:gd name="T52" fmla="*/ 58 w 58"/>
                <a:gd name="T53" fmla="*/ 4 h 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58" h="79">
                  <a:moveTo>
                    <a:pt x="58" y="4"/>
                  </a:moveTo>
                  <a:cubicBezTo>
                    <a:pt x="58" y="5"/>
                    <a:pt x="58" y="6"/>
                    <a:pt x="58" y="7"/>
                  </a:cubicBezTo>
                  <a:cubicBezTo>
                    <a:pt x="57" y="9"/>
                    <a:pt x="54" y="17"/>
                    <a:pt x="52" y="19"/>
                  </a:cubicBezTo>
                  <a:cubicBezTo>
                    <a:pt x="52" y="19"/>
                    <a:pt x="50" y="20"/>
                    <a:pt x="50" y="20"/>
                  </a:cubicBezTo>
                  <a:cubicBezTo>
                    <a:pt x="47" y="17"/>
                    <a:pt x="42" y="14"/>
                    <a:pt x="38" y="14"/>
                  </a:cubicBezTo>
                  <a:cubicBezTo>
                    <a:pt x="34" y="14"/>
                    <a:pt x="30" y="18"/>
                    <a:pt x="28" y="22"/>
                  </a:cubicBezTo>
                  <a:cubicBezTo>
                    <a:pt x="27" y="23"/>
                    <a:pt x="26" y="26"/>
                    <a:pt x="26" y="29"/>
                  </a:cubicBezTo>
                  <a:cubicBezTo>
                    <a:pt x="26" y="42"/>
                    <a:pt x="26" y="61"/>
                    <a:pt x="27" y="65"/>
                  </a:cubicBezTo>
                  <a:cubicBezTo>
                    <a:pt x="27" y="68"/>
                    <a:pt x="28" y="70"/>
                    <a:pt x="31" y="71"/>
                  </a:cubicBezTo>
                  <a:cubicBezTo>
                    <a:pt x="34" y="72"/>
                    <a:pt x="36" y="73"/>
                    <a:pt x="40" y="73"/>
                  </a:cubicBezTo>
                  <a:cubicBezTo>
                    <a:pt x="41" y="74"/>
                    <a:pt x="40" y="78"/>
                    <a:pt x="39" y="79"/>
                  </a:cubicBezTo>
                  <a:cubicBezTo>
                    <a:pt x="37" y="79"/>
                    <a:pt x="27" y="78"/>
                    <a:pt x="19" y="78"/>
                  </a:cubicBezTo>
                  <a:cubicBezTo>
                    <a:pt x="13" y="78"/>
                    <a:pt x="4" y="79"/>
                    <a:pt x="0" y="79"/>
                  </a:cubicBezTo>
                  <a:cubicBezTo>
                    <a:pt x="0" y="78"/>
                    <a:pt x="0" y="74"/>
                    <a:pt x="0" y="73"/>
                  </a:cubicBezTo>
                  <a:cubicBezTo>
                    <a:pt x="3" y="73"/>
                    <a:pt x="6" y="72"/>
                    <a:pt x="8" y="72"/>
                  </a:cubicBezTo>
                  <a:cubicBezTo>
                    <a:pt x="10" y="71"/>
                    <a:pt x="11" y="70"/>
                    <a:pt x="11" y="66"/>
                  </a:cubicBezTo>
                  <a:cubicBezTo>
                    <a:pt x="12" y="63"/>
                    <a:pt x="12" y="47"/>
                    <a:pt x="12" y="34"/>
                  </a:cubicBezTo>
                  <a:cubicBezTo>
                    <a:pt x="12" y="27"/>
                    <a:pt x="12" y="21"/>
                    <a:pt x="12" y="19"/>
                  </a:cubicBezTo>
                  <a:cubicBezTo>
                    <a:pt x="11" y="16"/>
                    <a:pt x="10" y="14"/>
                    <a:pt x="1" y="11"/>
                  </a:cubicBezTo>
                  <a:cubicBezTo>
                    <a:pt x="1" y="10"/>
                    <a:pt x="1" y="7"/>
                    <a:pt x="2" y="7"/>
                  </a:cubicBezTo>
                  <a:cubicBezTo>
                    <a:pt x="9" y="6"/>
                    <a:pt x="20" y="3"/>
                    <a:pt x="25" y="0"/>
                  </a:cubicBezTo>
                  <a:cubicBezTo>
                    <a:pt x="26" y="0"/>
                    <a:pt x="26" y="0"/>
                    <a:pt x="26" y="0"/>
                  </a:cubicBezTo>
                  <a:cubicBezTo>
                    <a:pt x="26" y="3"/>
                    <a:pt x="26" y="12"/>
                    <a:pt x="26" y="15"/>
                  </a:cubicBezTo>
                  <a:cubicBezTo>
                    <a:pt x="26" y="16"/>
                    <a:pt x="27" y="16"/>
                    <a:pt x="27" y="16"/>
                  </a:cubicBezTo>
                  <a:cubicBezTo>
                    <a:pt x="31" y="11"/>
                    <a:pt x="35" y="7"/>
                    <a:pt x="39" y="3"/>
                  </a:cubicBezTo>
                  <a:cubicBezTo>
                    <a:pt x="42" y="1"/>
                    <a:pt x="45" y="0"/>
                    <a:pt x="49" y="0"/>
                  </a:cubicBezTo>
                  <a:cubicBezTo>
                    <a:pt x="52" y="0"/>
                    <a:pt x="56" y="1"/>
                    <a:pt x="58" y="4"/>
                  </a:cubicBezTo>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25" name="Freeform 20">
              <a:extLst>
                <a:ext uri="{FF2B5EF4-FFF2-40B4-BE49-F238E27FC236}">
                  <a16:creationId xmlns:a16="http://schemas.microsoft.com/office/drawing/2014/main" id="{A4821825-693E-C936-6493-3E921D4E5013}"/>
                </a:ext>
              </a:extLst>
            </p:cNvPr>
            <p:cNvSpPr>
              <a:spLocks/>
            </p:cNvSpPr>
            <p:nvPr userDrawn="1"/>
          </p:nvSpPr>
          <p:spPr bwMode="auto">
            <a:xfrm>
              <a:off x="8572500" y="4665663"/>
              <a:ext cx="530225" cy="1149350"/>
            </a:xfrm>
            <a:custGeom>
              <a:avLst/>
              <a:gdLst>
                <a:gd name="T0" fmla="*/ 24 w 48"/>
                <a:gd name="T1" fmla="*/ 36 h 104"/>
                <a:gd name="T2" fmla="*/ 24 w 48"/>
                <a:gd name="T3" fmla="*/ 37 h 104"/>
                <a:gd name="T4" fmla="*/ 24 w 48"/>
                <a:gd name="T5" fmla="*/ 72 h 104"/>
                <a:gd name="T6" fmla="*/ 25 w 48"/>
                <a:gd name="T7" fmla="*/ 86 h 104"/>
                <a:gd name="T8" fmla="*/ 36 w 48"/>
                <a:gd name="T9" fmla="*/ 93 h 104"/>
                <a:gd name="T10" fmla="*/ 48 w 48"/>
                <a:gd name="T11" fmla="*/ 90 h 104"/>
                <a:gd name="T12" fmla="*/ 47 w 48"/>
                <a:gd name="T13" fmla="*/ 96 h 104"/>
                <a:gd name="T14" fmla="*/ 28 w 48"/>
                <a:gd name="T15" fmla="*/ 104 h 104"/>
                <a:gd name="T16" fmla="*/ 12 w 48"/>
                <a:gd name="T17" fmla="*/ 95 h 104"/>
                <a:gd name="T18" fmla="*/ 9 w 48"/>
                <a:gd name="T19" fmla="*/ 73 h 104"/>
                <a:gd name="T20" fmla="*/ 9 w 48"/>
                <a:gd name="T21" fmla="*/ 38 h 104"/>
                <a:gd name="T22" fmla="*/ 8 w 48"/>
                <a:gd name="T23" fmla="*/ 36 h 104"/>
                <a:gd name="T24" fmla="*/ 0 w 48"/>
                <a:gd name="T25" fmla="*/ 35 h 104"/>
                <a:gd name="T26" fmla="*/ 2 w 48"/>
                <a:gd name="T27" fmla="*/ 29 h 104"/>
                <a:gd name="T28" fmla="*/ 8 w 48"/>
                <a:gd name="T29" fmla="*/ 27 h 104"/>
                <a:gd name="T30" fmla="*/ 9 w 48"/>
                <a:gd name="T31" fmla="*/ 25 h 104"/>
                <a:gd name="T32" fmla="*/ 9 w 48"/>
                <a:gd name="T33" fmla="*/ 9 h 104"/>
                <a:gd name="T34" fmla="*/ 21 w 48"/>
                <a:gd name="T35" fmla="*/ 0 h 104"/>
                <a:gd name="T36" fmla="*/ 25 w 48"/>
                <a:gd name="T37" fmla="*/ 0 h 104"/>
                <a:gd name="T38" fmla="*/ 24 w 48"/>
                <a:gd name="T39" fmla="*/ 25 h 104"/>
                <a:gd name="T40" fmla="*/ 25 w 48"/>
                <a:gd name="T41" fmla="*/ 27 h 104"/>
                <a:gd name="T42" fmla="*/ 48 w 48"/>
                <a:gd name="T43" fmla="*/ 26 h 104"/>
                <a:gd name="T44" fmla="*/ 46 w 48"/>
                <a:gd name="T45" fmla="*/ 36 h 104"/>
                <a:gd name="T46" fmla="*/ 24 w 48"/>
                <a:gd name="T47" fmla="*/ 36 h 1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48" h="104">
                  <a:moveTo>
                    <a:pt x="24" y="36"/>
                  </a:moveTo>
                  <a:cubicBezTo>
                    <a:pt x="24" y="36"/>
                    <a:pt x="24" y="37"/>
                    <a:pt x="24" y="37"/>
                  </a:cubicBezTo>
                  <a:cubicBezTo>
                    <a:pt x="23" y="46"/>
                    <a:pt x="23" y="63"/>
                    <a:pt x="24" y="72"/>
                  </a:cubicBezTo>
                  <a:cubicBezTo>
                    <a:pt x="24" y="80"/>
                    <a:pt x="24" y="83"/>
                    <a:pt x="25" y="86"/>
                  </a:cubicBezTo>
                  <a:cubicBezTo>
                    <a:pt x="26" y="91"/>
                    <a:pt x="31" y="93"/>
                    <a:pt x="36" y="93"/>
                  </a:cubicBezTo>
                  <a:cubicBezTo>
                    <a:pt x="41" y="93"/>
                    <a:pt x="44" y="92"/>
                    <a:pt x="48" y="90"/>
                  </a:cubicBezTo>
                  <a:cubicBezTo>
                    <a:pt x="48" y="91"/>
                    <a:pt x="48" y="95"/>
                    <a:pt x="47" y="96"/>
                  </a:cubicBezTo>
                  <a:cubicBezTo>
                    <a:pt x="43" y="102"/>
                    <a:pt x="34" y="104"/>
                    <a:pt x="28" y="104"/>
                  </a:cubicBezTo>
                  <a:cubicBezTo>
                    <a:pt x="21" y="104"/>
                    <a:pt x="15" y="101"/>
                    <a:pt x="12" y="95"/>
                  </a:cubicBezTo>
                  <a:cubicBezTo>
                    <a:pt x="9" y="91"/>
                    <a:pt x="9" y="86"/>
                    <a:pt x="9" y="73"/>
                  </a:cubicBezTo>
                  <a:cubicBezTo>
                    <a:pt x="9" y="63"/>
                    <a:pt x="9" y="45"/>
                    <a:pt x="9" y="38"/>
                  </a:cubicBezTo>
                  <a:cubicBezTo>
                    <a:pt x="9" y="37"/>
                    <a:pt x="9" y="36"/>
                    <a:pt x="8" y="36"/>
                  </a:cubicBezTo>
                  <a:cubicBezTo>
                    <a:pt x="0" y="35"/>
                    <a:pt x="0" y="35"/>
                    <a:pt x="0" y="35"/>
                  </a:cubicBezTo>
                  <a:cubicBezTo>
                    <a:pt x="0" y="34"/>
                    <a:pt x="1" y="29"/>
                    <a:pt x="2" y="29"/>
                  </a:cubicBezTo>
                  <a:cubicBezTo>
                    <a:pt x="5" y="28"/>
                    <a:pt x="7" y="27"/>
                    <a:pt x="8" y="27"/>
                  </a:cubicBezTo>
                  <a:cubicBezTo>
                    <a:pt x="8" y="27"/>
                    <a:pt x="9" y="26"/>
                    <a:pt x="9" y="25"/>
                  </a:cubicBezTo>
                  <a:cubicBezTo>
                    <a:pt x="9" y="9"/>
                    <a:pt x="9" y="9"/>
                    <a:pt x="9" y="9"/>
                  </a:cubicBezTo>
                  <a:cubicBezTo>
                    <a:pt x="12" y="8"/>
                    <a:pt x="19" y="3"/>
                    <a:pt x="21" y="0"/>
                  </a:cubicBezTo>
                  <a:cubicBezTo>
                    <a:pt x="22" y="0"/>
                    <a:pt x="24" y="0"/>
                    <a:pt x="25" y="0"/>
                  </a:cubicBezTo>
                  <a:cubicBezTo>
                    <a:pt x="24" y="3"/>
                    <a:pt x="24" y="12"/>
                    <a:pt x="24" y="25"/>
                  </a:cubicBezTo>
                  <a:cubicBezTo>
                    <a:pt x="24" y="26"/>
                    <a:pt x="24" y="27"/>
                    <a:pt x="25" y="27"/>
                  </a:cubicBezTo>
                  <a:cubicBezTo>
                    <a:pt x="34" y="27"/>
                    <a:pt x="45" y="26"/>
                    <a:pt x="48" y="26"/>
                  </a:cubicBezTo>
                  <a:cubicBezTo>
                    <a:pt x="47" y="28"/>
                    <a:pt x="46" y="33"/>
                    <a:pt x="46" y="36"/>
                  </a:cubicBezTo>
                  <a:cubicBezTo>
                    <a:pt x="41" y="36"/>
                    <a:pt x="32" y="36"/>
                    <a:pt x="24" y="36"/>
                  </a:cubicBezTo>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26" name="Freeform 21">
              <a:extLst>
                <a:ext uri="{FF2B5EF4-FFF2-40B4-BE49-F238E27FC236}">
                  <a16:creationId xmlns:a16="http://schemas.microsoft.com/office/drawing/2014/main" id="{B87821F1-CF85-EBBF-CC57-17D707677A61}"/>
                </a:ext>
              </a:extLst>
            </p:cNvPr>
            <p:cNvSpPr>
              <a:spLocks/>
            </p:cNvSpPr>
            <p:nvPr userDrawn="1"/>
          </p:nvSpPr>
          <p:spPr bwMode="auto">
            <a:xfrm>
              <a:off x="9169400" y="4930775"/>
              <a:ext cx="992188" cy="873125"/>
            </a:xfrm>
            <a:custGeom>
              <a:avLst/>
              <a:gdLst>
                <a:gd name="T0" fmla="*/ 8 w 90"/>
                <a:gd name="T1" fmla="*/ 72 h 79"/>
                <a:gd name="T2" fmla="*/ 12 w 90"/>
                <a:gd name="T3" fmla="*/ 65 h 79"/>
                <a:gd name="T4" fmla="*/ 12 w 90"/>
                <a:gd name="T5" fmla="*/ 34 h 79"/>
                <a:gd name="T6" fmla="*/ 12 w 90"/>
                <a:gd name="T7" fmla="*/ 18 h 79"/>
                <a:gd name="T8" fmla="*/ 2 w 90"/>
                <a:gd name="T9" fmla="*/ 11 h 79"/>
                <a:gd name="T10" fmla="*/ 3 w 90"/>
                <a:gd name="T11" fmla="*/ 7 h 79"/>
                <a:gd name="T12" fmla="*/ 26 w 90"/>
                <a:gd name="T13" fmla="*/ 0 h 79"/>
                <a:gd name="T14" fmla="*/ 27 w 90"/>
                <a:gd name="T15" fmla="*/ 1 h 79"/>
                <a:gd name="T16" fmla="*/ 27 w 90"/>
                <a:gd name="T17" fmla="*/ 12 h 79"/>
                <a:gd name="T18" fmla="*/ 28 w 90"/>
                <a:gd name="T19" fmla="*/ 12 h 79"/>
                <a:gd name="T20" fmla="*/ 54 w 90"/>
                <a:gd name="T21" fmla="*/ 0 h 79"/>
                <a:gd name="T22" fmla="*/ 72 w 90"/>
                <a:gd name="T23" fmla="*/ 10 h 79"/>
                <a:gd name="T24" fmla="*/ 77 w 90"/>
                <a:gd name="T25" fmla="*/ 32 h 79"/>
                <a:gd name="T26" fmla="*/ 78 w 90"/>
                <a:gd name="T27" fmla="*/ 67 h 79"/>
                <a:gd name="T28" fmla="*/ 79 w 90"/>
                <a:gd name="T29" fmla="*/ 71 h 79"/>
                <a:gd name="T30" fmla="*/ 89 w 90"/>
                <a:gd name="T31" fmla="*/ 73 h 79"/>
                <a:gd name="T32" fmla="*/ 88 w 90"/>
                <a:gd name="T33" fmla="*/ 79 h 79"/>
                <a:gd name="T34" fmla="*/ 70 w 90"/>
                <a:gd name="T35" fmla="*/ 78 h 79"/>
                <a:gd name="T36" fmla="*/ 51 w 90"/>
                <a:gd name="T37" fmla="*/ 79 h 79"/>
                <a:gd name="T38" fmla="*/ 51 w 90"/>
                <a:gd name="T39" fmla="*/ 73 h 79"/>
                <a:gd name="T40" fmla="*/ 59 w 90"/>
                <a:gd name="T41" fmla="*/ 72 h 79"/>
                <a:gd name="T42" fmla="*/ 62 w 90"/>
                <a:gd name="T43" fmla="*/ 64 h 79"/>
                <a:gd name="T44" fmla="*/ 62 w 90"/>
                <a:gd name="T45" fmla="*/ 27 h 79"/>
                <a:gd name="T46" fmla="*/ 56 w 90"/>
                <a:gd name="T47" fmla="*/ 16 h 79"/>
                <a:gd name="T48" fmla="*/ 45 w 90"/>
                <a:gd name="T49" fmla="*/ 11 h 79"/>
                <a:gd name="T50" fmla="*/ 29 w 90"/>
                <a:gd name="T51" fmla="*/ 17 h 79"/>
                <a:gd name="T52" fmla="*/ 27 w 90"/>
                <a:gd name="T53" fmla="*/ 24 h 79"/>
                <a:gd name="T54" fmla="*/ 27 w 90"/>
                <a:gd name="T55" fmla="*/ 65 h 79"/>
                <a:gd name="T56" fmla="*/ 31 w 90"/>
                <a:gd name="T57" fmla="*/ 72 h 79"/>
                <a:gd name="T58" fmla="*/ 39 w 90"/>
                <a:gd name="T59" fmla="*/ 73 h 79"/>
                <a:gd name="T60" fmla="*/ 38 w 90"/>
                <a:gd name="T61" fmla="*/ 79 h 79"/>
                <a:gd name="T62" fmla="*/ 20 w 90"/>
                <a:gd name="T63" fmla="*/ 78 h 79"/>
                <a:gd name="T64" fmla="*/ 1 w 90"/>
                <a:gd name="T65" fmla="*/ 79 h 79"/>
                <a:gd name="T66" fmla="*/ 1 w 90"/>
                <a:gd name="T67" fmla="*/ 73 h 79"/>
                <a:gd name="T68" fmla="*/ 8 w 90"/>
                <a:gd name="T69" fmla="*/ 72 h 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90" h="79">
                  <a:moveTo>
                    <a:pt x="8" y="72"/>
                  </a:moveTo>
                  <a:cubicBezTo>
                    <a:pt x="11" y="71"/>
                    <a:pt x="12" y="68"/>
                    <a:pt x="12" y="65"/>
                  </a:cubicBezTo>
                  <a:cubicBezTo>
                    <a:pt x="12" y="59"/>
                    <a:pt x="12" y="46"/>
                    <a:pt x="12" y="34"/>
                  </a:cubicBezTo>
                  <a:cubicBezTo>
                    <a:pt x="12" y="26"/>
                    <a:pt x="12" y="21"/>
                    <a:pt x="12" y="18"/>
                  </a:cubicBezTo>
                  <a:cubicBezTo>
                    <a:pt x="11" y="16"/>
                    <a:pt x="9" y="14"/>
                    <a:pt x="2" y="11"/>
                  </a:cubicBezTo>
                  <a:cubicBezTo>
                    <a:pt x="2" y="10"/>
                    <a:pt x="2" y="7"/>
                    <a:pt x="3" y="7"/>
                  </a:cubicBezTo>
                  <a:cubicBezTo>
                    <a:pt x="11" y="6"/>
                    <a:pt x="22" y="2"/>
                    <a:pt x="26" y="0"/>
                  </a:cubicBezTo>
                  <a:cubicBezTo>
                    <a:pt x="27" y="0"/>
                    <a:pt x="27" y="0"/>
                    <a:pt x="27" y="1"/>
                  </a:cubicBezTo>
                  <a:cubicBezTo>
                    <a:pt x="27" y="3"/>
                    <a:pt x="27" y="9"/>
                    <a:pt x="27" y="12"/>
                  </a:cubicBezTo>
                  <a:cubicBezTo>
                    <a:pt x="27" y="12"/>
                    <a:pt x="27" y="12"/>
                    <a:pt x="28" y="12"/>
                  </a:cubicBezTo>
                  <a:cubicBezTo>
                    <a:pt x="38" y="4"/>
                    <a:pt x="47" y="0"/>
                    <a:pt x="54" y="0"/>
                  </a:cubicBezTo>
                  <a:cubicBezTo>
                    <a:pt x="62" y="0"/>
                    <a:pt x="68" y="3"/>
                    <a:pt x="72" y="10"/>
                  </a:cubicBezTo>
                  <a:cubicBezTo>
                    <a:pt x="76" y="16"/>
                    <a:pt x="77" y="23"/>
                    <a:pt x="77" y="32"/>
                  </a:cubicBezTo>
                  <a:cubicBezTo>
                    <a:pt x="77" y="43"/>
                    <a:pt x="77" y="60"/>
                    <a:pt x="78" y="67"/>
                  </a:cubicBezTo>
                  <a:cubicBezTo>
                    <a:pt x="78" y="69"/>
                    <a:pt x="78" y="70"/>
                    <a:pt x="79" y="71"/>
                  </a:cubicBezTo>
                  <a:cubicBezTo>
                    <a:pt x="83" y="72"/>
                    <a:pt x="85" y="73"/>
                    <a:pt x="89" y="73"/>
                  </a:cubicBezTo>
                  <a:cubicBezTo>
                    <a:pt x="90" y="74"/>
                    <a:pt x="89" y="78"/>
                    <a:pt x="88" y="79"/>
                  </a:cubicBezTo>
                  <a:cubicBezTo>
                    <a:pt x="86" y="79"/>
                    <a:pt x="80" y="78"/>
                    <a:pt x="70" y="78"/>
                  </a:cubicBezTo>
                  <a:cubicBezTo>
                    <a:pt x="61" y="78"/>
                    <a:pt x="56" y="79"/>
                    <a:pt x="51" y="79"/>
                  </a:cubicBezTo>
                  <a:cubicBezTo>
                    <a:pt x="51" y="78"/>
                    <a:pt x="50" y="74"/>
                    <a:pt x="51" y="73"/>
                  </a:cubicBezTo>
                  <a:cubicBezTo>
                    <a:pt x="55" y="73"/>
                    <a:pt x="58" y="72"/>
                    <a:pt x="59" y="72"/>
                  </a:cubicBezTo>
                  <a:cubicBezTo>
                    <a:pt x="62" y="71"/>
                    <a:pt x="62" y="69"/>
                    <a:pt x="62" y="64"/>
                  </a:cubicBezTo>
                  <a:cubicBezTo>
                    <a:pt x="63" y="53"/>
                    <a:pt x="63" y="34"/>
                    <a:pt x="62" y="27"/>
                  </a:cubicBezTo>
                  <a:cubicBezTo>
                    <a:pt x="61" y="24"/>
                    <a:pt x="60" y="19"/>
                    <a:pt x="56" y="16"/>
                  </a:cubicBezTo>
                  <a:cubicBezTo>
                    <a:pt x="54" y="13"/>
                    <a:pt x="50" y="11"/>
                    <a:pt x="45" y="11"/>
                  </a:cubicBezTo>
                  <a:cubicBezTo>
                    <a:pt x="39" y="11"/>
                    <a:pt x="33" y="13"/>
                    <a:pt x="29" y="17"/>
                  </a:cubicBezTo>
                  <a:cubicBezTo>
                    <a:pt x="28" y="18"/>
                    <a:pt x="27" y="20"/>
                    <a:pt x="27" y="24"/>
                  </a:cubicBezTo>
                  <a:cubicBezTo>
                    <a:pt x="27" y="38"/>
                    <a:pt x="27" y="56"/>
                    <a:pt x="27" y="65"/>
                  </a:cubicBezTo>
                  <a:cubicBezTo>
                    <a:pt x="27" y="70"/>
                    <a:pt x="28" y="71"/>
                    <a:pt x="31" y="72"/>
                  </a:cubicBezTo>
                  <a:cubicBezTo>
                    <a:pt x="33" y="72"/>
                    <a:pt x="36" y="73"/>
                    <a:pt x="39" y="73"/>
                  </a:cubicBezTo>
                  <a:cubicBezTo>
                    <a:pt x="39" y="74"/>
                    <a:pt x="39" y="78"/>
                    <a:pt x="38" y="79"/>
                  </a:cubicBezTo>
                  <a:cubicBezTo>
                    <a:pt x="35" y="79"/>
                    <a:pt x="30" y="78"/>
                    <a:pt x="20" y="78"/>
                  </a:cubicBezTo>
                  <a:cubicBezTo>
                    <a:pt x="10" y="78"/>
                    <a:pt x="3" y="79"/>
                    <a:pt x="1" y="79"/>
                  </a:cubicBezTo>
                  <a:cubicBezTo>
                    <a:pt x="0" y="78"/>
                    <a:pt x="0" y="74"/>
                    <a:pt x="1" y="73"/>
                  </a:cubicBezTo>
                  <a:cubicBezTo>
                    <a:pt x="4" y="73"/>
                    <a:pt x="6" y="72"/>
                    <a:pt x="8" y="72"/>
                  </a:cubicBezTo>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27" name="Freeform 22">
              <a:extLst>
                <a:ext uri="{FF2B5EF4-FFF2-40B4-BE49-F238E27FC236}">
                  <a16:creationId xmlns:a16="http://schemas.microsoft.com/office/drawing/2014/main" id="{0B3A0E22-B22A-D9E8-40FC-8295D5BC3CCD}"/>
                </a:ext>
              </a:extLst>
            </p:cNvPr>
            <p:cNvSpPr>
              <a:spLocks/>
            </p:cNvSpPr>
            <p:nvPr userDrawn="1"/>
          </p:nvSpPr>
          <p:spPr bwMode="auto">
            <a:xfrm>
              <a:off x="10923588" y="4930775"/>
              <a:ext cx="650875" cy="873125"/>
            </a:xfrm>
            <a:custGeom>
              <a:avLst/>
              <a:gdLst>
                <a:gd name="T0" fmla="*/ 58 w 59"/>
                <a:gd name="T1" fmla="*/ 4 h 79"/>
                <a:gd name="T2" fmla="*/ 58 w 59"/>
                <a:gd name="T3" fmla="*/ 7 h 79"/>
                <a:gd name="T4" fmla="*/ 52 w 59"/>
                <a:gd name="T5" fmla="*/ 19 h 79"/>
                <a:gd name="T6" fmla="*/ 51 w 59"/>
                <a:gd name="T7" fmla="*/ 20 h 79"/>
                <a:gd name="T8" fmla="*/ 38 w 59"/>
                <a:gd name="T9" fmla="*/ 14 h 79"/>
                <a:gd name="T10" fmla="*/ 28 w 59"/>
                <a:gd name="T11" fmla="*/ 22 h 79"/>
                <a:gd name="T12" fmla="*/ 27 w 59"/>
                <a:gd name="T13" fmla="*/ 29 h 79"/>
                <a:gd name="T14" fmla="*/ 27 w 59"/>
                <a:gd name="T15" fmla="*/ 65 h 79"/>
                <a:gd name="T16" fmla="*/ 31 w 59"/>
                <a:gd name="T17" fmla="*/ 71 h 79"/>
                <a:gd name="T18" fmla="*/ 40 w 59"/>
                <a:gd name="T19" fmla="*/ 73 h 79"/>
                <a:gd name="T20" fmla="*/ 40 w 59"/>
                <a:gd name="T21" fmla="*/ 79 h 79"/>
                <a:gd name="T22" fmla="*/ 20 w 59"/>
                <a:gd name="T23" fmla="*/ 78 h 79"/>
                <a:gd name="T24" fmla="*/ 1 w 59"/>
                <a:gd name="T25" fmla="*/ 79 h 79"/>
                <a:gd name="T26" fmla="*/ 1 w 59"/>
                <a:gd name="T27" fmla="*/ 73 h 79"/>
                <a:gd name="T28" fmla="*/ 8 w 59"/>
                <a:gd name="T29" fmla="*/ 72 h 79"/>
                <a:gd name="T30" fmla="*/ 12 w 59"/>
                <a:gd name="T31" fmla="*/ 66 h 79"/>
                <a:gd name="T32" fmla="*/ 12 w 59"/>
                <a:gd name="T33" fmla="*/ 34 h 79"/>
                <a:gd name="T34" fmla="*/ 12 w 59"/>
                <a:gd name="T35" fmla="*/ 19 h 79"/>
                <a:gd name="T36" fmla="*/ 2 w 59"/>
                <a:gd name="T37" fmla="*/ 11 h 79"/>
                <a:gd name="T38" fmla="*/ 3 w 59"/>
                <a:gd name="T39" fmla="*/ 7 h 79"/>
                <a:gd name="T40" fmla="*/ 26 w 59"/>
                <a:gd name="T41" fmla="*/ 0 h 79"/>
                <a:gd name="T42" fmla="*/ 27 w 59"/>
                <a:gd name="T43" fmla="*/ 0 h 79"/>
                <a:gd name="T44" fmla="*/ 27 w 59"/>
                <a:gd name="T45" fmla="*/ 15 h 79"/>
                <a:gd name="T46" fmla="*/ 28 w 59"/>
                <a:gd name="T47" fmla="*/ 16 h 79"/>
                <a:gd name="T48" fmla="*/ 40 w 59"/>
                <a:gd name="T49" fmla="*/ 3 h 79"/>
                <a:gd name="T50" fmla="*/ 49 w 59"/>
                <a:gd name="T51" fmla="*/ 0 h 79"/>
                <a:gd name="T52" fmla="*/ 58 w 59"/>
                <a:gd name="T53" fmla="*/ 4 h 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59" h="79">
                  <a:moveTo>
                    <a:pt x="58" y="4"/>
                  </a:moveTo>
                  <a:cubicBezTo>
                    <a:pt x="59" y="5"/>
                    <a:pt x="59" y="6"/>
                    <a:pt x="58" y="7"/>
                  </a:cubicBezTo>
                  <a:cubicBezTo>
                    <a:pt x="58" y="9"/>
                    <a:pt x="54" y="17"/>
                    <a:pt x="52" y="19"/>
                  </a:cubicBezTo>
                  <a:cubicBezTo>
                    <a:pt x="52" y="19"/>
                    <a:pt x="51" y="20"/>
                    <a:pt x="51" y="20"/>
                  </a:cubicBezTo>
                  <a:cubicBezTo>
                    <a:pt x="47" y="17"/>
                    <a:pt x="43" y="14"/>
                    <a:pt x="38" y="14"/>
                  </a:cubicBezTo>
                  <a:cubicBezTo>
                    <a:pt x="35" y="14"/>
                    <a:pt x="31" y="18"/>
                    <a:pt x="28" y="22"/>
                  </a:cubicBezTo>
                  <a:cubicBezTo>
                    <a:pt x="28" y="23"/>
                    <a:pt x="27" y="26"/>
                    <a:pt x="27" y="29"/>
                  </a:cubicBezTo>
                  <a:cubicBezTo>
                    <a:pt x="27" y="42"/>
                    <a:pt x="27" y="61"/>
                    <a:pt x="27" y="65"/>
                  </a:cubicBezTo>
                  <a:cubicBezTo>
                    <a:pt x="27" y="68"/>
                    <a:pt x="28" y="70"/>
                    <a:pt x="31" y="71"/>
                  </a:cubicBezTo>
                  <a:cubicBezTo>
                    <a:pt x="35" y="72"/>
                    <a:pt x="36" y="73"/>
                    <a:pt x="40" y="73"/>
                  </a:cubicBezTo>
                  <a:cubicBezTo>
                    <a:pt x="41" y="74"/>
                    <a:pt x="41" y="78"/>
                    <a:pt x="40" y="79"/>
                  </a:cubicBezTo>
                  <a:cubicBezTo>
                    <a:pt x="37" y="79"/>
                    <a:pt x="28" y="78"/>
                    <a:pt x="20" y="78"/>
                  </a:cubicBezTo>
                  <a:cubicBezTo>
                    <a:pt x="14" y="78"/>
                    <a:pt x="4" y="79"/>
                    <a:pt x="1" y="79"/>
                  </a:cubicBezTo>
                  <a:cubicBezTo>
                    <a:pt x="0" y="78"/>
                    <a:pt x="0" y="74"/>
                    <a:pt x="1" y="73"/>
                  </a:cubicBezTo>
                  <a:cubicBezTo>
                    <a:pt x="3" y="73"/>
                    <a:pt x="6" y="72"/>
                    <a:pt x="8" y="72"/>
                  </a:cubicBezTo>
                  <a:cubicBezTo>
                    <a:pt x="10" y="71"/>
                    <a:pt x="11" y="70"/>
                    <a:pt x="12" y="66"/>
                  </a:cubicBezTo>
                  <a:cubicBezTo>
                    <a:pt x="12" y="63"/>
                    <a:pt x="12" y="47"/>
                    <a:pt x="12" y="34"/>
                  </a:cubicBezTo>
                  <a:cubicBezTo>
                    <a:pt x="12" y="27"/>
                    <a:pt x="12" y="21"/>
                    <a:pt x="12" y="19"/>
                  </a:cubicBezTo>
                  <a:cubicBezTo>
                    <a:pt x="12" y="16"/>
                    <a:pt x="10" y="14"/>
                    <a:pt x="2" y="11"/>
                  </a:cubicBezTo>
                  <a:cubicBezTo>
                    <a:pt x="2" y="10"/>
                    <a:pt x="2" y="7"/>
                    <a:pt x="3" y="7"/>
                  </a:cubicBezTo>
                  <a:cubicBezTo>
                    <a:pt x="10" y="6"/>
                    <a:pt x="21" y="3"/>
                    <a:pt x="26" y="0"/>
                  </a:cubicBezTo>
                  <a:cubicBezTo>
                    <a:pt x="26" y="0"/>
                    <a:pt x="27" y="0"/>
                    <a:pt x="27" y="0"/>
                  </a:cubicBezTo>
                  <a:cubicBezTo>
                    <a:pt x="27" y="3"/>
                    <a:pt x="27" y="12"/>
                    <a:pt x="27" y="15"/>
                  </a:cubicBezTo>
                  <a:cubicBezTo>
                    <a:pt x="27" y="16"/>
                    <a:pt x="27" y="16"/>
                    <a:pt x="28" y="16"/>
                  </a:cubicBezTo>
                  <a:cubicBezTo>
                    <a:pt x="31" y="11"/>
                    <a:pt x="35" y="7"/>
                    <a:pt x="40" y="3"/>
                  </a:cubicBezTo>
                  <a:cubicBezTo>
                    <a:pt x="43" y="1"/>
                    <a:pt x="46" y="0"/>
                    <a:pt x="49" y="0"/>
                  </a:cubicBezTo>
                  <a:cubicBezTo>
                    <a:pt x="53" y="0"/>
                    <a:pt x="57" y="1"/>
                    <a:pt x="58" y="4"/>
                  </a:cubicBezTo>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28" name="Freeform 23">
              <a:extLst>
                <a:ext uri="{FF2B5EF4-FFF2-40B4-BE49-F238E27FC236}">
                  <a16:creationId xmlns:a16="http://schemas.microsoft.com/office/drawing/2014/main" id="{950DC407-E7E2-B23A-3A66-63BD0EEA58C1}"/>
                </a:ext>
              </a:extLst>
            </p:cNvPr>
            <p:cNvSpPr>
              <a:spLocks/>
            </p:cNvSpPr>
            <p:nvPr userDrawn="1"/>
          </p:nvSpPr>
          <p:spPr bwMode="auto">
            <a:xfrm>
              <a:off x="11596688" y="4930775"/>
              <a:ext cx="595313" cy="884238"/>
            </a:xfrm>
            <a:custGeom>
              <a:avLst/>
              <a:gdLst>
                <a:gd name="T0" fmla="*/ 49 w 54"/>
                <a:gd name="T1" fmla="*/ 22 h 80"/>
                <a:gd name="T2" fmla="*/ 44 w 54"/>
                <a:gd name="T3" fmla="*/ 22 h 80"/>
                <a:gd name="T4" fmla="*/ 37 w 54"/>
                <a:gd name="T5" fmla="*/ 8 h 80"/>
                <a:gd name="T6" fmla="*/ 28 w 54"/>
                <a:gd name="T7" fmla="*/ 6 h 80"/>
                <a:gd name="T8" fmla="*/ 16 w 54"/>
                <a:gd name="T9" fmla="*/ 17 h 80"/>
                <a:gd name="T10" fmla="*/ 34 w 54"/>
                <a:gd name="T11" fmla="*/ 34 h 80"/>
                <a:gd name="T12" fmla="*/ 54 w 54"/>
                <a:gd name="T13" fmla="*/ 57 h 80"/>
                <a:gd name="T14" fmla="*/ 24 w 54"/>
                <a:gd name="T15" fmla="*/ 80 h 80"/>
                <a:gd name="T16" fmla="*/ 3 w 54"/>
                <a:gd name="T17" fmla="*/ 77 h 80"/>
                <a:gd name="T18" fmla="*/ 0 w 54"/>
                <a:gd name="T19" fmla="*/ 56 h 80"/>
                <a:gd name="T20" fmla="*/ 6 w 54"/>
                <a:gd name="T21" fmla="*/ 54 h 80"/>
                <a:gd name="T22" fmla="*/ 17 w 54"/>
                <a:gd name="T23" fmla="*/ 72 h 80"/>
                <a:gd name="T24" fmla="*/ 27 w 54"/>
                <a:gd name="T25" fmla="*/ 74 h 80"/>
                <a:gd name="T26" fmla="*/ 39 w 54"/>
                <a:gd name="T27" fmla="*/ 63 h 80"/>
                <a:gd name="T28" fmla="*/ 24 w 54"/>
                <a:gd name="T29" fmla="*/ 47 h 80"/>
                <a:gd name="T30" fmla="*/ 3 w 54"/>
                <a:gd name="T31" fmla="*/ 22 h 80"/>
                <a:gd name="T32" fmla="*/ 31 w 54"/>
                <a:gd name="T33" fmla="*/ 0 h 80"/>
                <a:gd name="T34" fmla="*/ 43 w 54"/>
                <a:gd name="T35" fmla="*/ 1 h 80"/>
                <a:gd name="T36" fmla="*/ 51 w 54"/>
                <a:gd name="T37" fmla="*/ 2 h 80"/>
                <a:gd name="T38" fmla="*/ 49 w 54"/>
                <a:gd name="T39" fmla="*/ 22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54" h="80">
                  <a:moveTo>
                    <a:pt x="49" y="22"/>
                  </a:moveTo>
                  <a:cubicBezTo>
                    <a:pt x="48" y="23"/>
                    <a:pt x="44" y="23"/>
                    <a:pt x="44" y="22"/>
                  </a:cubicBezTo>
                  <a:cubicBezTo>
                    <a:pt x="43" y="14"/>
                    <a:pt x="41" y="10"/>
                    <a:pt x="37" y="8"/>
                  </a:cubicBezTo>
                  <a:cubicBezTo>
                    <a:pt x="35" y="6"/>
                    <a:pt x="32" y="6"/>
                    <a:pt x="28" y="6"/>
                  </a:cubicBezTo>
                  <a:cubicBezTo>
                    <a:pt x="21" y="6"/>
                    <a:pt x="16" y="10"/>
                    <a:pt x="16" y="17"/>
                  </a:cubicBezTo>
                  <a:cubicBezTo>
                    <a:pt x="16" y="23"/>
                    <a:pt x="19" y="27"/>
                    <a:pt x="34" y="34"/>
                  </a:cubicBezTo>
                  <a:cubicBezTo>
                    <a:pt x="50" y="41"/>
                    <a:pt x="54" y="48"/>
                    <a:pt x="54" y="57"/>
                  </a:cubicBezTo>
                  <a:cubicBezTo>
                    <a:pt x="54" y="71"/>
                    <a:pt x="41" y="80"/>
                    <a:pt x="24" y="80"/>
                  </a:cubicBezTo>
                  <a:cubicBezTo>
                    <a:pt x="16" y="80"/>
                    <a:pt x="8" y="79"/>
                    <a:pt x="3" y="77"/>
                  </a:cubicBezTo>
                  <a:cubicBezTo>
                    <a:pt x="2" y="72"/>
                    <a:pt x="0" y="60"/>
                    <a:pt x="0" y="56"/>
                  </a:cubicBezTo>
                  <a:cubicBezTo>
                    <a:pt x="1" y="55"/>
                    <a:pt x="5" y="54"/>
                    <a:pt x="6" y="54"/>
                  </a:cubicBezTo>
                  <a:cubicBezTo>
                    <a:pt x="8" y="64"/>
                    <a:pt x="12" y="69"/>
                    <a:pt x="17" y="72"/>
                  </a:cubicBezTo>
                  <a:cubicBezTo>
                    <a:pt x="20" y="73"/>
                    <a:pt x="24" y="74"/>
                    <a:pt x="27" y="74"/>
                  </a:cubicBezTo>
                  <a:cubicBezTo>
                    <a:pt x="34" y="74"/>
                    <a:pt x="39" y="70"/>
                    <a:pt x="39" y="63"/>
                  </a:cubicBezTo>
                  <a:cubicBezTo>
                    <a:pt x="39" y="57"/>
                    <a:pt x="36" y="53"/>
                    <a:pt x="24" y="47"/>
                  </a:cubicBezTo>
                  <a:cubicBezTo>
                    <a:pt x="8" y="39"/>
                    <a:pt x="3" y="33"/>
                    <a:pt x="3" y="22"/>
                  </a:cubicBezTo>
                  <a:cubicBezTo>
                    <a:pt x="3" y="11"/>
                    <a:pt x="12" y="0"/>
                    <a:pt x="31" y="0"/>
                  </a:cubicBezTo>
                  <a:cubicBezTo>
                    <a:pt x="35" y="0"/>
                    <a:pt x="40" y="0"/>
                    <a:pt x="43" y="1"/>
                  </a:cubicBezTo>
                  <a:cubicBezTo>
                    <a:pt x="47" y="2"/>
                    <a:pt x="50" y="2"/>
                    <a:pt x="51" y="2"/>
                  </a:cubicBezTo>
                  <a:cubicBezTo>
                    <a:pt x="50" y="8"/>
                    <a:pt x="49" y="14"/>
                    <a:pt x="49" y="22"/>
                  </a:cubicBezTo>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29" name="Freeform 24">
              <a:extLst>
                <a:ext uri="{FF2B5EF4-FFF2-40B4-BE49-F238E27FC236}">
                  <a16:creationId xmlns:a16="http://schemas.microsoft.com/office/drawing/2014/main" id="{053F82A4-058B-76A5-74D9-13FB6C929081}"/>
                </a:ext>
              </a:extLst>
            </p:cNvPr>
            <p:cNvSpPr>
              <a:spLocks noEditPoints="1"/>
            </p:cNvSpPr>
            <p:nvPr userDrawn="1"/>
          </p:nvSpPr>
          <p:spPr bwMode="auto">
            <a:xfrm>
              <a:off x="10150475" y="4930775"/>
              <a:ext cx="728663" cy="884238"/>
            </a:xfrm>
            <a:custGeom>
              <a:avLst/>
              <a:gdLst>
                <a:gd name="T0" fmla="*/ 65 w 66"/>
                <a:gd name="T1" fmla="*/ 26 h 80"/>
                <a:gd name="T2" fmla="*/ 38 w 66"/>
                <a:gd name="T3" fmla="*/ 0 h 80"/>
                <a:gd name="T4" fmla="*/ 17 w 66"/>
                <a:gd name="T5" fmla="*/ 6 h 80"/>
                <a:gd name="T6" fmla="*/ 0 w 66"/>
                <a:gd name="T7" fmla="*/ 41 h 80"/>
                <a:gd name="T8" fmla="*/ 11 w 66"/>
                <a:gd name="T9" fmla="*/ 71 h 80"/>
                <a:gd name="T10" fmla="*/ 35 w 66"/>
                <a:gd name="T11" fmla="*/ 80 h 80"/>
                <a:gd name="T12" fmla="*/ 65 w 66"/>
                <a:gd name="T13" fmla="*/ 66 h 80"/>
                <a:gd name="T14" fmla="*/ 66 w 66"/>
                <a:gd name="T15" fmla="*/ 61 h 80"/>
                <a:gd name="T16" fmla="*/ 65 w 66"/>
                <a:gd name="T17" fmla="*/ 60 h 80"/>
                <a:gd name="T18" fmla="*/ 43 w 66"/>
                <a:gd name="T19" fmla="*/ 68 h 80"/>
                <a:gd name="T20" fmla="*/ 23 w 66"/>
                <a:gd name="T21" fmla="*/ 59 h 80"/>
                <a:gd name="T22" fmla="*/ 15 w 66"/>
                <a:gd name="T23" fmla="*/ 40 h 80"/>
                <a:gd name="T24" fmla="*/ 16 w 66"/>
                <a:gd name="T25" fmla="*/ 38 h 80"/>
                <a:gd name="T26" fmla="*/ 64 w 66"/>
                <a:gd name="T27" fmla="*/ 34 h 80"/>
                <a:gd name="T28" fmla="*/ 65 w 66"/>
                <a:gd name="T29" fmla="*/ 26 h 80"/>
                <a:gd name="T30" fmla="*/ 32 w 66"/>
                <a:gd name="T31" fmla="*/ 7 h 80"/>
                <a:gd name="T32" fmla="*/ 50 w 66"/>
                <a:gd name="T33" fmla="*/ 28 h 80"/>
                <a:gd name="T34" fmla="*/ 49 w 66"/>
                <a:gd name="T35" fmla="*/ 29 h 80"/>
                <a:gd name="T36" fmla="*/ 16 w 66"/>
                <a:gd name="T37" fmla="*/ 30 h 80"/>
                <a:gd name="T38" fmla="*/ 15 w 66"/>
                <a:gd name="T39" fmla="*/ 29 h 80"/>
                <a:gd name="T40" fmla="*/ 32 w 66"/>
                <a:gd name="T41" fmla="*/ 7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66" h="80">
                  <a:moveTo>
                    <a:pt x="65" y="26"/>
                  </a:moveTo>
                  <a:cubicBezTo>
                    <a:pt x="63" y="16"/>
                    <a:pt x="56" y="0"/>
                    <a:pt x="38" y="0"/>
                  </a:cubicBezTo>
                  <a:cubicBezTo>
                    <a:pt x="32" y="0"/>
                    <a:pt x="23" y="2"/>
                    <a:pt x="17" y="6"/>
                  </a:cubicBezTo>
                  <a:cubicBezTo>
                    <a:pt x="7" y="13"/>
                    <a:pt x="0" y="24"/>
                    <a:pt x="0" y="41"/>
                  </a:cubicBezTo>
                  <a:cubicBezTo>
                    <a:pt x="0" y="52"/>
                    <a:pt x="3" y="63"/>
                    <a:pt x="11" y="71"/>
                  </a:cubicBezTo>
                  <a:cubicBezTo>
                    <a:pt x="17" y="77"/>
                    <a:pt x="25" y="80"/>
                    <a:pt x="35" y="80"/>
                  </a:cubicBezTo>
                  <a:cubicBezTo>
                    <a:pt x="43" y="80"/>
                    <a:pt x="57" y="76"/>
                    <a:pt x="65" y="66"/>
                  </a:cubicBezTo>
                  <a:cubicBezTo>
                    <a:pt x="66" y="66"/>
                    <a:pt x="66" y="62"/>
                    <a:pt x="66" y="61"/>
                  </a:cubicBezTo>
                  <a:cubicBezTo>
                    <a:pt x="66" y="60"/>
                    <a:pt x="66" y="60"/>
                    <a:pt x="65" y="60"/>
                  </a:cubicBezTo>
                  <a:cubicBezTo>
                    <a:pt x="58" y="66"/>
                    <a:pt x="51" y="68"/>
                    <a:pt x="43" y="68"/>
                  </a:cubicBezTo>
                  <a:cubicBezTo>
                    <a:pt x="35" y="68"/>
                    <a:pt x="28" y="65"/>
                    <a:pt x="23" y="59"/>
                  </a:cubicBezTo>
                  <a:cubicBezTo>
                    <a:pt x="18" y="54"/>
                    <a:pt x="15" y="46"/>
                    <a:pt x="15" y="40"/>
                  </a:cubicBezTo>
                  <a:cubicBezTo>
                    <a:pt x="15" y="39"/>
                    <a:pt x="15" y="38"/>
                    <a:pt x="16" y="38"/>
                  </a:cubicBezTo>
                  <a:cubicBezTo>
                    <a:pt x="31" y="37"/>
                    <a:pt x="55" y="36"/>
                    <a:pt x="64" y="34"/>
                  </a:cubicBezTo>
                  <a:cubicBezTo>
                    <a:pt x="66" y="33"/>
                    <a:pt x="65" y="26"/>
                    <a:pt x="65" y="26"/>
                  </a:cubicBezTo>
                  <a:moveTo>
                    <a:pt x="32" y="7"/>
                  </a:moveTo>
                  <a:cubicBezTo>
                    <a:pt x="42" y="7"/>
                    <a:pt x="49" y="18"/>
                    <a:pt x="50" y="28"/>
                  </a:cubicBezTo>
                  <a:cubicBezTo>
                    <a:pt x="50" y="28"/>
                    <a:pt x="49" y="29"/>
                    <a:pt x="49" y="29"/>
                  </a:cubicBezTo>
                  <a:cubicBezTo>
                    <a:pt x="45" y="30"/>
                    <a:pt x="22" y="31"/>
                    <a:pt x="16" y="30"/>
                  </a:cubicBezTo>
                  <a:cubicBezTo>
                    <a:pt x="16" y="30"/>
                    <a:pt x="15" y="30"/>
                    <a:pt x="15" y="29"/>
                  </a:cubicBezTo>
                  <a:cubicBezTo>
                    <a:pt x="16" y="16"/>
                    <a:pt x="23" y="7"/>
                    <a:pt x="32" y="7"/>
                  </a:cubicBezTo>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30" name="Freeform 25">
              <a:extLst>
                <a:ext uri="{FF2B5EF4-FFF2-40B4-BE49-F238E27FC236}">
                  <a16:creationId xmlns:a16="http://schemas.microsoft.com/office/drawing/2014/main" id="{F7AD150B-C52C-7357-B886-3EBFC6AAE4BE}"/>
                </a:ext>
              </a:extLst>
            </p:cNvPr>
            <p:cNvSpPr>
              <a:spLocks/>
            </p:cNvSpPr>
            <p:nvPr userDrawn="1"/>
          </p:nvSpPr>
          <p:spPr bwMode="auto">
            <a:xfrm>
              <a:off x="5086350" y="4456113"/>
              <a:ext cx="938213" cy="1370013"/>
            </a:xfrm>
            <a:custGeom>
              <a:avLst/>
              <a:gdLst>
                <a:gd name="T0" fmla="*/ 85 w 85"/>
                <a:gd name="T1" fmla="*/ 112 h 124"/>
                <a:gd name="T2" fmla="*/ 76 w 85"/>
                <a:gd name="T3" fmla="*/ 112 h 124"/>
                <a:gd name="T4" fmla="*/ 73 w 85"/>
                <a:gd name="T5" fmla="*/ 105 h 124"/>
                <a:gd name="T6" fmla="*/ 73 w 85"/>
                <a:gd name="T7" fmla="*/ 63 h 124"/>
                <a:gd name="T8" fmla="*/ 73 w 85"/>
                <a:gd name="T9" fmla="*/ 17 h 124"/>
                <a:gd name="T10" fmla="*/ 75 w 85"/>
                <a:gd name="T11" fmla="*/ 3 h 124"/>
                <a:gd name="T12" fmla="*/ 74 w 85"/>
                <a:gd name="T13" fmla="*/ 0 h 124"/>
                <a:gd name="T14" fmla="*/ 43 w 85"/>
                <a:gd name="T15" fmla="*/ 5 h 124"/>
                <a:gd name="T16" fmla="*/ 43 w 85"/>
                <a:gd name="T17" fmla="*/ 10 h 124"/>
                <a:gd name="T18" fmla="*/ 54 w 85"/>
                <a:gd name="T19" fmla="*/ 12 h 124"/>
                <a:gd name="T20" fmla="*/ 58 w 85"/>
                <a:gd name="T21" fmla="*/ 18 h 124"/>
                <a:gd name="T22" fmla="*/ 58 w 85"/>
                <a:gd name="T23" fmla="*/ 43 h 124"/>
                <a:gd name="T24" fmla="*/ 58 w 85"/>
                <a:gd name="T25" fmla="*/ 102 h 124"/>
                <a:gd name="T26" fmla="*/ 56 w 85"/>
                <a:gd name="T27" fmla="*/ 106 h 124"/>
                <a:gd name="T28" fmla="*/ 41 w 85"/>
                <a:gd name="T29" fmla="*/ 111 h 124"/>
                <a:gd name="T30" fmla="*/ 15 w 85"/>
                <a:gd name="T31" fmla="*/ 80 h 124"/>
                <a:gd name="T32" fmla="*/ 43 w 85"/>
                <a:gd name="T33" fmla="*/ 52 h 124"/>
                <a:gd name="T34" fmla="*/ 50 w 85"/>
                <a:gd name="T35" fmla="*/ 52 h 124"/>
                <a:gd name="T36" fmla="*/ 51 w 85"/>
                <a:gd name="T37" fmla="*/ 51 h 124"/>
                <a:gd name="T38" fmla="*/ 48 w 85"/>
                <a:gd name="T39" fmla="*/ 46 h 124"/>
                <a:gd name="T40" fmla="*/ 40 w 85"/>
                <a:gd name="T41" fmla="*/ 45 h 124"/>
                <a:gd name="T42" fmla="*/ 20 w 85"/>
                <a:gd name="T43" fmla="*/ 50 h 124"/>
                <a:gd name="T44" fmla="*/ 0 w 85"/>
                <a:gd name="T45" fmla="*/ 86 h 124"/>
                <a:gd name="T46" fmla="*/ 9 w 85"/>
                <a:gd name="T47" fmla="*/ 113 h 124"/>
                <a:gd name="T48" fmla="*/ 30 w 85"/>
                <a:gd name="T49" fmla="*/ 123 h 124"/>
                <a:gd name="T50" fmla="*/ 57 w 85"/>
                <a:gd name="T51" fmla="*/ 112 h 124"/>
                <a:gd name="T52" fmla="*/ 58 w 85"/>
                <a:gd name="T53" fmla="*/ 113 h 124"/>
                <a:gd name="T54" fmla="*/ 58 w 85"/>
                <a:gd name="T55" fmla="*/ 122 h 124"/>
                <a:gd name="T56" fmla="*/ 59 w 85"/>
                <a:gd name="T57" fmla="*/ 124 h 124"/>
                <a:gd name="T58" fmla="*/ 84 w 85"/>
                <a:gd name="T59" fmla="*/ 117 h 124"/>
                <a:gd name="T60" fmla="*/ 85 w 85"/>
                <a:gd name="T61" fmla="*/ 112 h 1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85" h="124">
                  <a:moveTo>
                    <a:pt x="85" y="112"/>
                  </a:moveTo>
                  <a:cubicBezTo>
                    <a:pt x="82" y="112"/>
                    <a:pt x="79" y="112"/>
                    <a:pt x="76" y="112"/>
                  </a:cubicBezTo>
                  <a:cubicBezTo>
                    <a:pt x="74" y="112"/>
                    <a:pt x="73" y="111"/>
                    <a:pt x="73" y="105"/>
                  </a:cubicBezTo>
                  <a:cubicBezTo>
                    <a:pt x="73" y="101"/>
                    <a:pt x="73" y="86"/>
                    <a:pt x="73" y="63"/>
                  </a:cubicBezTo>
                  <a:cubicBezTo>
                    <a:pt x="73" y="34"/>
                    <a:pt x="73" y="27"/>
                    <a:pt x="73" y="17"/>
                  </a:cubicBezTo>
                  <a:cubicBezTo>
                    <a:pt x="73" y="8"/>
                    <a:pt x="74" y="5"/>
                    <a:pt x="75" y="3"/>
                  </a:cubicBezTo>
                  <a:cubicBezTo>
                    <a:pt x="76" y="2"/>
                    <a:pt x="75" y="0"/>
                    <a:pt x="74" y="0"/>
                  </a:cubicBezTo>
                  <a:cubicBezTo>
                    <a:pt x="68" y="2"/>
                    <a:pt x="56" y="5"/>
                    <a:pt x="43" y="5"/>
                  </a:cubicBezTo>
                  <a:cubicBezTo>
                    <a:pt x="42" y="5"/>
                    <a:pt x="42" y="9"/>
                    <a:pt x="43" y="10"/>
                  </a:cubicBezTo>
                  <a:cubicBezTo>
                    <a:pt x="46" y="10"/>
                    <a:pt x="51" y="11"/>
                    <a:pt x="54" y="12"/>
                  </a:cubicBezTo>
                  <a:cubicBezTo>
                    <a:pt x="57" y="13"/>
                    <a:pt x="57" y="14"/>
                    <a:pt x="58" y="18"/>
                  </a:cubicBezTo>
                  <a:cubicBezTo>
                    <a:pt x="58" y="23"/>
                    <a:pt x="58" y="20"/>
                    <a:pt x="58" y="43"/>
                  </a:cubicBezTo>
                  <a:cubicBezTo>
                    <a:pt x="58" y="51"/>
                    <a:pt x="58" y="97"/>
                    <a:pt x="58" y="102"/>
                  </a:cubicBezTo>
                  <a:cubicBezTo>
                    <a:pt x="58" y="103"/>
                    <a:pt x="57" y="105"/>
                    <a:pt x="56" y="106"/>
                  </a:cubicBezTo>
                  <a:cubicBezTo>
                    <a:pt x="52" y="109"/>
                    <a:pt x="47" y="111"/>
                    <a:pt x="41" y="111"/>
                  </a:cubicBezTo>
                  <a:cubicBezTo>
                    <a:pt x="27" y="111"/>
                    <a:pt x="15" y="100"/>
                    <a:pt x="15" y="80"/>
                  </a:cubicBezTo>
                  <a:cubicBezTo>
                    <a:pt x="17" y="51"/>
                    <a:pt x="43" y="52"/>
                    <a:pt x="43" y="52"/>
                  </a:cubicBezTo>
                  <a:cubicBezTo>
                    <a:pt x="45" y="52"/>
                    <a:pt x="48" y="52"/>
                    <a:pt x="50" y="52"/>
                  </a:cubicBezTo>
                  <a:cubicBezTo>
                    <a:pt x="50" y="52"/>
                    <a:pt x="51" y="51"/>
                    <a:pt x="51" y="51"/>
                  </a:cubicBezTo>
                  <a:cubicBezTo>
                    <a:pt x="51" y="50"/>
                    <a:pt x="50" y="47"/>
                    <a:pt x="48" y="46"/>
                  </a:cubicBezTo>
                  <a:cubicBezTo>
                    <a:pt x="46" y="45"/>
                    <a:pt x="43" y="45"/>
                    <a:pt x="40" y="45"/>
                  </a:cubicBezTo>
                  <a:cubicBezTo>
                    <a:pt x="34" y="45"/>
                    <a:pt x="27" y="46"/>
                    <a:pt x="20" y="50"/>
                  </a:cubicBezTo>
                  <a:cubicBezTo>
                    <a:pt x="10" y="55"/>
                    <a:pt x="0" y="68"/>
                    <a:pt x="0" y="86"/>
                  </a:cubicBezTo>
                  <a:cubicBezTo>
                    <a:pt x="0" y="96"/>
                    <a:pt x="3" y="106"/>
                    <a:pt x="9" y="113"/>
                  </a:cubicBezTo>
                  <a:cubicBezTo>
                    <a:pt x="14" y="119"/>
                    <a:pt x="22" y="123"/>
                    <a:pt x="30" y="123"/>
                  </a:cubicBezTo>
                  <a:cubicBezTo>
                    <a:pt x="36" y="123"/>
                    <a:pt x="48" y="118"/>
                    <a:pt x="57" y="112"/>
                  </a:cubicBezTo>
                  <a:cubicBezTo>
                    <a:pt x="57" y="112"/>
                    <a:pt x="58" y="112"/>
                    <a:pt x="58" y="113"/>
                  </a:cubicBezTo>
                  <a:cubicBezTo>
                    <a:pt x="58" y="115"/>
                    <a:pt x="58" y="120"/>
                    <a:pt x="58" y="122"/>
                  </a:cubicBezTo>
                  <a:cubicBezTo>
                    <a:pt x="58" y="123"/>
                    <a:pt x="59" y="124"/>
                    <a:pt x="59" y="124"/>
                  </a:cubicBezTo>
                  <a:cubicBezTo>
                    <a:pt x="64" y="124"/>
                    <a:pt x="79" y="119"/>
                    <a:pt x="84" y="117"/>
                  </a:cubicBezTo>
                  <a:cubicBezTo>
                    <a:pt x="85" y="116"/>
                    <a:pt x="85" y="113"/>
                    <a:pt x="85" y="112"/>
                  </a:cubicBezTo>
                </a:path>
              </a:pathLst>
            </a:custGeom>
            <a:grpFill/>
            <a:ln>
              <a:noFill/>
            </a:ln>
          </p:spPr>
          <p:txBody>
            <a:bodyPr vert="horz" wrap="square" lIns="91440" tIns="45720" rIns="91440" bIns="45720" numCol="1" anchor="t" anchorCtr="0" compatLnSpc="1">
              <a:prstTxWarp prst="textNoShape">
                <a:avLst/>
              </a:prstTxWarp>
            </a:bodyPr>
            <a:lstStyle/>
            <a:p>
              <a:endParaRPr lang="en-US"/>
            </a:p>
          </p:txBody>
        </p:sp>
      </p:grpSp>
      <p:sp>
        <p:nvSpPr>
          <p:cNvPr id="3" name="Date Placeholder 2">
            <a:extLst>
              <a:ext uri="{FF2B5EF4-FFF2-40B4-BE49-F238E27FC236}">
                <a16:creationId xmlns:a16="http://schemas.microsoft.com/office/drawing/2014/main" id="{0142AD83-3328-A189-2358-3B21971F3D80}"/>
              </a:ext>
            </a:extLst>
          </p:cNvPr>
          <p:cNvSpPr>
            <a:spLocks noGrp="1"/>
          </p:cNvSpPr>
          <p:nvPr>
            <p:ph type="dt" sz="half" idx="10"/>
          </p:nvPr>
        </p:nvSpPr>
        <p:spPr/>
        <p:txBody>
          <a:bodyPr/>
          <a:lstStyle/>
          <a:p>
            <a:fld id="{F1D337DD-C4FE-4883-9AC7-5C0C54C43F42}" type="datetime1">
              <a:rPr lang="en-US" smtClean="0"/>
              <a:t>2/3/2025</a:t>
            </a:fld>
            <a:endParaRPr lang="en-US"/>
          </a:p>
        </p:txBody>
      </p:sp>
      <p:sp>
        <p:nvSpPr>
          <p:cNvPr id="4" name="Footer Placeholder 3">
            <a:extLst>
              <a:ext uri="{FF2B5EF4-FFF2-40B4-BE49-F238E27FC236}">
                <a16:creationId xmlns:a16="http://schemas.microsoft.com/office/drawing/2014/main" id="{7BBB96DB-408F-8EC5-2B60-EA9BA39A8F28}"/>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ED4F99EA-4163-BE73-4E94-274BA71201EA}"/>
              </a:ext>
            </a:extLst>
          </p:cNvPr>
          <p:cNvSpPr>
            <a:spLocks noGrp="1"/>
          </p:cNvSpPr>
          <p:nvPr>
            <p:ph type="sldNum" sz="quarter" idx="12"/>
          </p:nvPr>
        </p:nvSpPr>
        <p:spPr/>
        <p:txBody>
          <a:bodyPr/>
          <a:lstStyle/>
          <a:p>
            <a:fld id="{DE6D7075-E543-4054-B985-D39C0CC9CD8B}" type="slidenum">
              <a:rPr lang="en-US" smtClean="0"/>
              <a:pPr/>
              <a:t>‹#›</a:t>
            </a:fld>
            <a:endParaRPr lang="en-US"/>
          </a:p>
        </p:txBody>
      </p:sp>
    </p:spTree>
    <p:extLst>
      <p:ext uri="{BB962C8B-B14F-4D97-AF65-F5344CB8AC3E}">
        <p14:creationId xmlns:p14="http://schemas.microsoft.com/office/powerpoint/2010/main" val="3157187889"/>
      </p:ext>
    </p:extLst>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showMasterSp="0" preserve="1" userDrawn="1">
  <p:cSld name="Key info Picture - Shape 3">
    <p:bg>
      <p:bgPr>
        <a:solidFill>
          <a:schemeClr val="bg1">
            <a:lumMod val="85000"/>
          </a:schemeClr>
        </a:solidFill>
        <a:effectLst/>
      </p:bgPr>
    </p:bg>
    <p:spTree>
      <p:nvGrpSpPr>
        <p:cNvPr id="1" name=""/>
        <p:cNvGrpSpPr/>
        <p:nvPr/>
      </p:nvGrpSpPr>
      <p:grpSpPr>
        <a:xfrm>
          <a:off x="0" y="0"/>
          <a:ext cx="0" cy="0"/>
          <a:chOff x="0" y="0"/>
          <a:chExt cx="0" cy="0"/>
        </a:xfrm>
      </p:grpSpPr>
      <p:pic>
        <p:nvPicPr>
          <p:cNvPr id="29" name="Picture 28" descr="A blue green and black background&#10;&#10;Description automatically generated">
            <a:extLst>
              <a:ext uri="{FF2B5EF4-FFF2-40B4-BE49-F238E27FC236}">
                <a16:creationId xmlns:a16="http://schemas.microsoft.com/office/drawing/2014/main" id="{A3620944-C8FA-007B-42C4-3A132CC6C126}"/>
              </a:ext>
            </a:extLst>
          </p:cNvPr>
          <p:cNvPicPr>
            <a:picLocks noChangeAspect="1"/>
          </p:cNvPicPr>
          <p:nvPr userDrawn="1"/>
        </p:nvPicPr>
        <p:blipFill>
          <a:blip r:embed="rId2">
            <a:extLst>
              <a:ext uri="{28A0092B-C50C-407E-A947-70E740481C1C}">
                <a14:useLocalDpi xmlns:a14="http://schemas.microsoft.com/office/drawing/2010/main"/>
              </a:ext>
            </a:extLst>
          </a:blip>
          <a:stretch>
            <a:fillRect/>
          </a:stretch>
        </p:blipFill>
        <p:spPr>
          <a:xfrm>
            <a:off x="-4695" y="3017729"/>
            <a:ext cx="5547058" cy="3840271"/>
          </a:xfrm>
          <a:prstGeom prst="rect">
            <a:avLst/>
          </a:prstGeom>
        </p:spPr>
      </p:pic>
      <p:sp>
        <p:nvSpPr>
          <p:cNvPr id="2" name="Title 1">
            <a:extLst>
              <a:ext uri="{FF2B5EF4-FFF2-40B4-BE49-F238E27FC236}">
                <a16:creationId xmlns:a16="http://schemas.microsoft.com/office/drawing/2014/main" id="{8355A726-047D-73E1-D681-DF8571E2509D}"/>
              </a:ext>
            </a:extLst>
          </p:cNvPr>
          <p:cNvSpPr>
            <a:spLocks noGrp="1"/>
          </p:cNvSpPr>
          <p:nvPr>
            <p:ph type="ctrTitle" hasCustomPrompt="1"/>
          </p:nvPr>
        </p:nvSpPr>
        <p:spPr>
          <a:xfrm>
            <a:off x="541338" y="4018385"/>
            <a:ext cx="4565617" cy="2401076"/>
          </a:xfrm>
        </p:spPr>
        <p:txBody>
          <a:bodyPr anchor="ctr"/>
          <a:lstStyle>
            <a:lvl1pPr algn="ctr">
              <a:lnSpc>
                <a:spcPct val="95000"/>
              </a:lnSpc>
              <a:defRPr sz="3500">
                <a:solidFill>
                  <a:schemeClr val="bg1"/>
                </a:solidFill>
              </a:defRPr>
            </a:lvl1pPr>
          </a:lstStyle>
          <a:p>
            <a:r>
              <a:rPr lang="en-US"/>
              <a:t>Key information or quotations</a:t>
            </a:r>
          </a:p>
        </p:txBody>
      </p:sp>
      <p:sp>
        <p:nvSpPr>
          <p:cNvPr id="6" name="Date Placeholder 5">
            <a:extLst>
              <a:ext uri="{FF2B5EF4-FFF2-40B4-BE49-F238E27FC236}">
                <a16:creationId xmlns:a16="http://schemas.microsoft.com/office/drawing/2014/main" id="{28AEC70C-F986-56EE-24D9-782D41ED8F3C}"/>
              </a:ext>
            </a:extLst>
          </p:cNvPr>
          <p:cNvSpPr>
            <a:spLocks noGrp="1"/>
          </p:cNvSpPr>
          <p:nvPr>
            <p:ph type="dt" sz="half" idx="10"/>
          </p:nvPr>
        </p:nvSpPr>
        <p:spPr>
          <a:xfrm>
            <a:off x="8232306" y="543600"/>
            <a:ext cx="3417293" cy="252000"/>
          </a:xfrm>
        </p:spPr>
        <p:txBody>
          <a:bodyPr/>
          <a:lstStyle>
            <a:lvl1pPr>
              <a:defRPr>
                <a:solidFill>
                  <a:schemeClr val="bg1"/>
                </a:solidFill>
              </a:defRPr>
            </a:lvl1pPr>
          </a:lstStyle>
          <a:p>
            <a:fld id="{F1D337DD-C4FE-4883-9AC7-5C0C54C43F42}" type="datetime1">
              <a:rPr lang="en-US" smtClean="0"/>
              <a:pPr/>
              <a:t>2/3/2025</a:t>
            </a:fld>
            <a:endParaRPr lang="en-US"/>
          </a:p>
        </p:txBody>
      </p:sp>
      <p:pic>
        <p:nvPicPr>
          <p:cNvPr id="3" name="Picture 2">
            <a:extLst>
              <a:ext uri="{FF2B5EF4-FFF2-40B4-BE49-F238E27FC236}">
                <a16:creationId xmlns:a16="http://schemas.microsoft.com/office/drawing/2014/main" id="{FEE104D5-4450-B57D-E01E-B373ABA12CB0}"/>
              </a:ext>
            </a:extLst>
          </p:cNvPr>
          <p:cNvPicPr>
            <a:picLocks noChangeAspect="1"/>
          </p:cNvPicPr>
          <p:nvPr userDrawn="1"/>
        </p:nvPicPr>
        <p:blipFill>
          <a:blip r:embed="rId3" cstate="print">
            <a:extLst>
              <a:ext uri="{28A0092B-C50C-407E-A947-70E740481C1C}">
                <a14:useLocalDpi xmlns:a14="http://schemas.microsoft.com/office/drawing/2010/main"/>
              </a:ext>
            </a:extLst>
          </a:blip>
          <a:srcRect/>
          <a:stretch/>
        </p:blipFill>
        <p:spPr>
          <a:xfrm>
            <a:off x="10132134" y="5650302"/>
            <a:ext cx="1682815" cy="847017"/>
          </a:xfrm>
          <a:prstGeom prst="rect">
            <a:avLst/>
          </a:prstGeom>
        </p:spPr>
      </p:pic>
    </p:spTree>
    <p:extLst>
      <p:ext uri="{BB962C8B-B14F-4D97-AF65-F5344CB8AC3E}">
        <p14:creationId xmlns:p14="http://schemas.microsoft.com/office/powerpoint/2010/main" val="3520251466"/>
      </p:ext>
    </p:extLst>
  </p:cSld>
  <p:clrMapOvr>
    <a:masterClrMapping/>
  </p:clrMapOvr>
  <p:extLst>
    <p:ext uri="{DCECCB84-F9BA-43D5-87BE-67443E8EF086}">
      <p15:sldGuideLst xmlns:p15="http://schemas.microsoft.com/office/powerpoint/2012/main">
        <p15:guide id="2" pos="3840">
          <p15:clr>
            <a:srgbClr val="FBAE40"/>
          </p15:clr>
        </p15:guide>
      </p15:sldGuideLst>
    </p:ext>
  </p:extLst>
</p:sldLayout>
</file>

<file path=ppt/slideLayouts/slideLayout57.xml><?xml version="1.0" encoding="utf-8"?>
<p:sldLayout xmlns:a="http://schemas.openxmlformats.org/drawingml/2006/main" xmlns:r="http://schemas.openxmlformats.org/officeDocument/2006/relationships" xmlns:p="http://schemas.openxmlformats.org/presentationml/2006/main" preserve="1" userDrawn="1">
  <p:cSld name="Picture and Pictograms">
    <p:spTree>
      <p:nvGrpSpPr>
        <p:cNvPr id="1" name=""/>
        <p:cNvGrpSpPr/>
        <p:nvPr/>
      </p:nvGrpSpPr>
      <p:grpSpPr>
        <a:xfrm>
          <a:off x="0" y="0"/>
          <a:ext cx="0" cy="0"/>
          <a:chOff x="0" y="0"/>
          <a:chExt cx="0" cy="0"/>
        </a:xfrm>
      </p:grpSpPr>
      <p:sp>
        <p:nvSpPr>
          <p:cNvPr id="8" name="Picture Placeholder 7">
            <a:extLst>
              <a:ext uri="{FF2B5EF4-FFF2-40B4-BE49-F238E27FC236}">
                <a16:creationId xmlns:a16="http://schemas.microsoft.com/office/drawing/2014/main" id="{F2C6E39A-AA71-EAAD-9151-3C2F97525AD9}"/>
              </a:ext>
            </a:extLst>
          </p:cNvPr>
          <p:cNvSpPr>
            <a:spLocks noGrp="1"/>
          </p:cNvSpPr>
          <p:nvPr>
            <p:ph type="pic" sz="quarter" idx="13"/>
          </p:nvPr>
        </p:nvSpPr>
        <p:spPr>
          <a:xfrm>
            <a:off x="0" y="0"/>
            <a:ext cx="6660000" cy="6858000"/>
          </a:xfrm>
          <a:solidFill>
            <a:schemeClr val="bg1">
              <a:lumMod val="85000"/>
            </a:schemeClr>
          </a:solidFill>
        </p:spPr>
        <p:txBody>
          <a:bodyPr/>
          <a:lstStyle/>
          <a:p>
            <a:r>
              <a:rPr lang="en-GB"/>
              <a:t>Click icon to add picture</a:t>
            </a:r>
          </a:p>
        </p:txBody>
      </p:sp>
      <p:sp>
        <p:nvSpPr>
          <p:cNvPr id="18" name="Text Placeholder 17">
            <a:extLst>
              <a:ext uri="{FF2B5EF4-FFF2-40B4-BE49-F238E27FC236}">
                <a16:creationId xmlns:a16="http://schemas.microsoft.com/office/drawing/2014/main" id="{457D06CE-7B45-A913-0EEC-8A3D9E332A40}"/>
              </a:ext>
            </a:extLst>
          </p:cNvPr>
          <p:cNvSpPr>
            <a:spLocks noGrp="1"/>
          </p:cNvSpPr>
          <p:nvPr>
            <p:ph type="body" sz="quarter" idx="16" hasCustomPrompt="1"/>
          </p:nvPr>
        </p:nvSpPr>
        <p:spPr>
          <a:xfrm>
            <a:off x="0" y="2707200"/>
            <a:ext cx="5997600" cy="4150800"/>
          </a:xfrm>
          <a:blipFill dpi="0" rotWithShape="1">
            <a:blip r:embed="rId2"/>
            <a:srcRect/>
            <a:tile tx="0" ty="0" sx="100000" sy="100000" flip="none" algn="tl"/>
          </a:blipFill>
        </p:spPr>
        <p:txBody>
          <a:bodyPr/>
          <a:lstStyle>
            <a:lvl1pPr>
              <a:defRPr/>
            </a:lvl1pPr>
          </a:lstStyle>
          <a:p>
            <a:pPr lvl="0"/>
            <a:r>
              <a:rPr lang="en-US"/>
              <a:t> </a:t>
            </a:r>
          </a:p>
        </p:txBody>
      </p:sp>
      <p:sp>
        <p:nvSpPr>
          <p:cNvPr id="2" name="Title 1">
            <a:extLst>
              <a:ext uri="{FF2B5EF4-FFF2-40B4-BE49-F238E27FC236}">
                <a16:creationId xmlns:a16="http://schemas.microsoft.com/office/drawing/2014/main" id="{91C7DBF7-D5A4-8621-D56D-D1392B9F2200}"/>
              </a:ext>
            </a:extLst>
          </p:cNvPr>
          <p:cNvSpPr>
            <a:spLocks noGrp="1"/>
          </p:cNvSpPr>
          <p:nvPr>
            <p:ph type="title" hasCustomPrompt="1"/>
          </p:nvPr>
        </p:nvSpPr>
        <p:spPr>
          <a:xfrm>
            <a:off x="539999" y="4522236"/>
            <a:ext cx="4790891" cy="1038809"/>
          </a:xfrm>
        </p:spPr>
        <p:txBody>
          <a:bodyPr/>
          <a:lstStyle>
            <a:lvl1pPr>
              <a:lnSpc>
                <a:spcPct val="95000"/>
              </a:lnSpc>
              <a:defRPr sz="3200">
                <a:solidFill>
                  <a:schemeClr val="bg1"/>
                </a:solidFill>
              </a:defRPr>
            </a:lvl1pPr>
          </a:lstStyle>
          <a:p>
            <a:r>
              <a:rPr lang="en-US"/>
              <a:t>Click to edit Master title </a:t>
            </a:r>
            <a:r>
              <a:rPr lang="en-US" err="1"/>
              <a:t>stylehdbf</a:t>
            </a:r>
            <a:r>
              <a:rPr lang="en-US"/>
              <a:t> </a:t>
            </a:r>
            <a:r>
              <a:rPr lang="en-US" err="1"/>
              <a:t>lvjfdb</a:t>
            </a:r>
            <a:r>
              <a:rPr lang="en-US"/>
              <a:t> </a:t>
            </a:r>
          </a:p>
        </p:txBody>
      </p:sp>
      <p:sp>
        <p:nvSpPr>
          <p:cNvPr id="4" name="Date Placeholder 3">
            <a:extLst>
              <a:ext uri="{FF2B5EF4-FFF2-40B4-BE49-F238E27FC236}">
                <a16:creationId xmlns:a16="http://schemas.microsoft.com/office/drawing/2014/main" id="{EA156AD1-B453-8360-7502-114883DD677A}"/>
              </a:ext>
            </a:extLst>
          </p:cNvPr>
          <p:cNvSpPr>
            <a:spLocks noGrp="1"/>
          </p:cNvSpPr>
          <p:nvPr>
            <p:ph type="dt" sz="half" idx="10"/>
          </p:nvPr>
        </p:nvSpPr>
        <p:spPr/>
        <p:txBody>
          <a:bodyPr/>
          <a:lstStyle/>
          <a:p>
            <a:fld id="{FA45CC2A-C047-403B-A711-50D2740E114D}" type="datetime1">
              <a:rPr lang="en-US" smtClean="0"/>
              <a:t>2/3/2025</a:t>
            </a:fld>
            <a:endParaRPr lang="en-US"/>
          </a:p>
        </p:txBody>
      </p:sp>
      <p:sp>
        <p:nvSpPr>
          <p:cNvPr id="6" name="Slide Number Placeholder 5">
            <a:extLst>
              <a:ext uri="{FF2B5EF4-FFF2-40B4-BE49-F238E27FC236}">
                <a16:creationId xmlns:a16="http://schemas.microsoft.com/office/drawing/2014/main" id="{886594BB-63D8-FF1B-9EB5-A62136E9C115}"/>
              </a:ext>
            </a:extLst>
          </p:cNvPr>
          <p:cNvSpPr>
            <a:spLocks noGrp="1"/>
          </p:cNvSpPr>
          <p:nvPr>
            <p:ph type="sldNum" sz="quarter" idx="12"/>
          </p:nvPr>
        </p:nvSpPr>
        <p:spPr/>
        <p:txBody>
          <a:bodyPr/>
          <a:lstStyle/>
          <a:p>
            <a:fld id="{DE6D7075-E543-4054-B985-D39C0CC9CD8B}" type="slidenum">
              <a:rPr lang="en-US" smtClean="0"/>
              <a:t>‹#›</a:t>
            </a:fld>
            <a:endParaRPr lang="en-US"/>
          </a:p>
        </p:txBody>
      </p:sp>
      <p:sp>
        <p:nvSpPr>
          <p:cNvPr id="10" name="Text Placeholder 9">
            <a:extLst>
              <a:ext uri="{FF2B5EF4-FFF2-40B4-BE49-F238E27FC236}">
                <a16:creationId xmlns:a16="http://schemas.microsoft.com/office/drawing/2014/main" id="{33F4E69A-940A-CFA1-3906-CDC29DD8992B}"/>
              </a:ext>
            </a:extLst>
          </p:cNvPr>
          <p:cNvSpPr>
            <a:spLocks noGrp="1"/>
          </p:cNvSpPr>
          <p:nvPr>
            <p:ph type="body" sz="quarter" idx="14"/>
          </p:nvPr>
        </p:nvSpPr>
        <p:spPr>
          <a:xfrm>
            <a:off x="541338" y="5691188"/>
            <a:ext cx="4789552" cy="839787"/>
          </a:xfrm>
        </p:spPr>
        <p:txBody>
          <a:bodyPr/>
          <a:lstStyle>
            <a:lvl1pPr>
              <a:lnSpc>
                <a:spcPct val="120000"/>
              </a:lnSpc>
              <a:defRPr sz="1600">
                <a:solidFill>
                  <a:schemeClr val="bg1"/>
                </a:solidFill>
                <a:latin typeface="Work Sans SemiBold" pitchFamily="2" charset="0"/>
              </a:defRPr>
            </a:lvl1pPr>
          </a:lstStyle>
          <a:p>
            <a:pPr lvl="0"/>
            <a:r>
              <a:rPr lang="en-GB"/>
              <a:t>Click to edit Master text styles</a:t>
            </a:r>
          </a:p>
        </p:txBody>
      </p:sp>
      <p:sp>
        <p:nvSpPr>
          <p:cNvPr id="12" name="Text Placeholder 11">
            <a:extLst>
              <a:ext uri="{FF2B5EF4-FFF2-40B4-BE49-F238E27FC236}">
                <a16:creationId xmlns:a16="http://schemas.microsoft.com/office/drawing/2014/main" id="{F8AFC5F7-9185-0FAF-B941-6AD140579081}"/>
              </a:ext>
            </a:extLst>
          </p:cNvPr>
          <p:cNvSpPr>
            <a:spLocks noGrp="1"/>
          </p:cNvSpPr>
          <p:nvPr>
            <p:ph type="body" sz="quarter" idx="15"/>
          </p:nvPr>
        </p:nvSpPr>
        <p:spPr>
          <a:xfrm>
            <a:off x="8640763" y="1188000"/>
            <a:ext cx="3011487" cy="4761950"/>
          </a:xfrm>
        </p:spPr>
        <p:txBody>
          <a:bodyPr/>
          <a:lstStyle>
            <a:lvl1pPr>
              <a:defRPr>
                <a:solidFill>
                  <a:schemeClr val="accent3"/>
                </a:solidFill>
              </a:defRPr>
            </a:lvl1pPr>
            <a:lvl2pPr>
              <a:defRPr>
                <a:solidFill>
                  <a:schemeClr val="accent3"/>
                </a:solidFill>
              </a:defRPr>
            </a:lvl2pPr>
            <a:lvl3pPr>
              <a:defRPr>
                <a:solidFill>
                  <a:schemeClr val="accent3"/>
                </a:solidFill>
              </a:defRPr>
            </a:lvl3pPr>
            <a:lvl4pPr>
              <a:defRPr>
                <a:solidFill>
                  <a:schemeClr val="accent3"/>
                </a:solidFill>
              </a:defRPr>
            </a:lvl4pPr>
            <a:lvl5pPr>
              <a:defRPr>
                <a:solidFill>
                  <a:schemeClr val="accent3"/>
                </a:solidFill>
              </a:defRPr>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1895611794"/>
      </p:ext>
    </p:extLst>
  </p:cSld>
  <p:clrMapOvr>
    <a:masterClrMapping/>
  </p:clrMapOvr>
</p:sldLayout>
</file>

<file path=ppt/slideLayouts/slideLayout58.xml><?xml version="1.0" encoding="utf-8"?>
<p:sldLayout xmlns:a="http://schemas.openxmlformats.org/drawingml/2006/main" xmlns:r="http://schemas.openxmlformats.org/officeDocument/2006/relationships" xmlns:p="http://schemas.openxmlformats.org/presentationml/2006/main" preserve="1" userDrawn="1">
  <p:cSld name="Two column - Text 1">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1C7DBF7-D5A4-8621-D56D-D1392B9F2200}"/>
              </a:ext>
            </a:extLst>
          </p:cNvPr>
          <p:cNvSpPr>
            <a:spLocks noGrp="1"/>
          </p:cNvSpPr>
          <p:nvPr>
            <p:ph type="title"/>
          </p:nvPr>
        </p:nvSpPr>
        <p:spPr>
          <a:xfrm>
            <a:off x="541338" y="828000"/>
            <a:ext cx="11109322" cy="1471119"/>
          </a:xfrm>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011AB51F-047C-1F4D-C471-8B8791484D4F}"/>
              </a:ext>
            </a:extLst>
          </p:cNvPr>
          <p:cNvSpPr>
            <a:spLocks noGrp="1"/>
          </p:cNvSpPr>
          <p:nvPr>
            <p:ph idx="1"/>
          </p:nvPr>
        </p:nvSpPr>
        <p:spPr>
          <a:xfrm>
            <a:off x="541336" y="2600326"/>
            <a:ext cx="4986000" cy="3348000"/>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EA156AD1-B453-8360-7502-114883DD677A}"/>
              </a:ext>
            </a:extLst>
          </p:cNvPr>
          <p:cNvSpPr>
            <a:spLocks noGrp="1"/>
          </p:cNvSpPr>
          <p:nvPr>
            <p:ph type="dt" sz="half" idx="10"/>
          </p:nvPr>
        </p:nvSpPr>
        <p:spPr/>
        <p:txBody>
          <a:bodyPr/>
          <a:lstStyle/>
          <a:p>
            <a:fld id="{FA45CC2A-C047-403B-A711-50D2740E114D}" type="datetime1">
              <a:rPr lang="en-US" smtClean="0"/>
              <a:t>2/3/2025</a:t>
            </a:fld>
            <a:endParaRPr lang="en-US"/>
          </a:p>
        </p:txBody>
      </p:sp>
      <p:sp>
        <p:nvSpPr>
          <p:cNvPr id="6" name="Slide Number Placeholder 5">
            <a:extLst>
              <a:ext uri="{FF2B5EF4-FFF2-40B4-BE49-F238E27FC236}">
                <a16:creationId xmlns:a16="http://schemas.microsoft.com/office/drawing/2014/main" id="{886594BB-63D8-FF1B-9EB5-A62136E9C115}"/>
              </a:ext>
            </a:extLst>
          </p:cNvPr>
          <p:cNvSpPr>
            <a:spLocks noGrp="1"/>
          </p:cNvSpPr>
          <p:nvPr>
            <p:ph type="sldNum" sz="quarter" idx="12"/>
          </p:nvPr>
        </p:nvSpPr>
        <p:spPr/>
        <p:txBody>
          <a:bodyPr/>
          <a:lstStyle/>
          <a:p>
            <a:fld id="{DE6D7075-E543-4054-B985-D39C0CC9CD8B}" type="slidenum">
              <a:rPr lang="en-US" smtClean="0"/>
              <a:t>‹#›</a:t>
            </a:fld>
            <a:endParaRPr lang="en-US"/>
          </a:p>
        </p:txBody>
      </p:sp>
      <p:sp>
        <p:nvSpPr>
          <p:cNvPr id="7" name="Content Placeholder 2">
            <a:extLst>
              <a:ext uri="{FF2B5EF4-FFF2-40B4-BE49-F238E27FC236}">
                <a16:creationId xmlns:a16="http://schemas.microsoft.com/office/drawing/2014/main" id="{6F9D2D82-2434-1307-97CC-CCE74802C60C}"/>
              </a:ext>
            </a:extLst>
          </p:cNvPr>
          <p:cNvSpPr>
            <a:spLocks noGrp="1"/>
          </p:cNvSpPr>
          <p:nvPr>
            <p:ph idx="13"/>
          </p:nvPr>
        </p:nvSpPr>
        <p:spPr>
          <a:xfrm>
            <a:off x="6666250" y="2601950"/>
            <a:ext cx="4986000" cy="3348000"/>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10" name="Text Placeholder 4">
            <a:extLst>
              <a:ext uri="{FF2B5EF4-FFF2-40B4-BE49-F238E27FC236}">
                <a16:creationId xmlns:a16="http://schemas.microsoft.com/office/drawing/2014/main" id="{77B41DBD-573C-B83E-4907-2D17E6F09A8C}"/>
              </a:ext>
            </a:extLst>
          </p:cNvPr>
          <p:cNvSpPr>
            <a:spLocks noGrp="1"/>
          </p:cNvSpPr>
          <p:nvPr>
            <p:ph type="body" sz="quarter" idx="15" hasCustomPrompt="1"/>
          </p:nvPr>
        </p:nvSpPr>
        <p:spPr>
          <a:xfrm>
            <a:off x="541338" y="503998"/>
            <a:ext cx="9342248" cy="254000"/>
          </a:xfrm>
        </p:spPr>
        <p:txBody>
          <a:bodyPr/>
          <a:lstStyle>
            <a:lvl1pPr>
              <a:defRPr cap="all" baseline="0">
                <a:solidFill>
                  <a:schemeClr val="accent3"/>
                </a:solidFill>
                <a:latin typeface="Work Sans SemiBold" pitchFamily="2" charset="0"/>
              </a:defRPr>
            </a:lvl1pPr>
          </a:lstStyle>
          <a:p>
            <a:pPr lvl="0"/>
            <a:r>
              <a:rPr lang="en-US"/>
              <a:t>Add optional header</a:t>
            </a:r>
          </a:p>
        </p:txBody>
      </p:sp>
    </p:spTree>
    <p:extLst>
      <p:ext uri="{BB962C8B-B14F-4D97-AF65-F5344CB8AC3E}">
        <p14:creationId xmlns:p14="http://schemas.microsoft.com/office/powerpoint/2010/main" val="367068043"/>
      </p:ext>
    </p:extLst>
  </p:cSld>
  <p:clrMapOvr>
    <a:masterClrMapping/>
  </p:clrMapOvr>
  <p:extLst>
    <p:ext uri="{DCECCB84-F9BA-43D5-87BE-67443E8EF086}">
      <p15:sldGuideLst xmlns:p15="http://schemas.microsoft.com/office/powerpoint/2012/main">
        <p15:guide id="1" pos="3482">
          <p15:clr>
            <a:srgbClr val="FBAE40"/>
          </p15:clr>
        </p15:guide>
        <p15:guide id="2" pos="4199">
          <p15:clr>
            <a:srgbClr val="FBAE40"/>
          </p15:clr>
        </p15:guide>
      </p15:sldGuideLst>
    </p:ext>
  </p:extLst>
</p:sldLayout>
</file>

<file path=ppt/slideLayouts/slideLayout59.xml><?xml version="1.0" encoding="utf-8"?>
<p:sldLayout xmlns:a="http://schemas.openxmlformats.org/drawingml/2006/main" xmlns:r="http://schemas.openxmlformats.org/officeDocument/2006/relationships" xmlns:p="http://schemas.openxmlformats.org/presentationml/2006/main" preserve="1" userDrawn="1">
  <p:cSld name="Two column - Text 2">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1C7DBF7-D5A4-8621-D56D-D1392B9F2200}"/>
              </a:ext>
            </a:extLst>
          </p:cNvPr>
          <p:cNvSpPr>
            <a:spLocks noGrp="1"/>
          </p:cNvSpPr>
          <p:nvPr>
            <p:ph type="title"/>
          </p:nvPr>
        </p:nvSpPr>
        <p:spPr>
          <a:xfrm>
            <a:off x="541338" y="828000"/>
            <a:ext cx="8332662" cy="1471119"/>
          </a:xfrm>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011AB51F-047C-1F4D-C471-8B8791484D4F}"/>
              </a:ext>
            </a:extLst>
          </p:cNvPr>
          <p:cNvSpPr>
            <a:spLocks noGrp="1"/>
          </p:cNvSpPr>
          <p:nvPr>
            <p:ph idx="1"/>
          </p:nvPr>
        </p:nvSpPr>
        <p:spPr>
          <a:xfrm>
            <a:off x="541337" y="2600326"/>
            <a:ext cx="3887999" cy="3348000"/>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EA156AD1-B453-8360-7502-114883DD677A}"/>
              </a:ext>
            </a:extLst>
          </p:cNvPr>
          <p:cNvSpPr>
            <a:spLocks noGrp="1"/>
          </p:cNvSpPr>
          <p:nvPr>
            <p:ph type="dt" sz="half" idx="10"/>
          </p:nvPr>
        </p:nvSpPr>
        <p:spPr/>
        <p:txBody>
          <a:bodyPr/>
          <a:lstStyle/>
          <a:p>
            <a:fld id="{FA45CC2A-C047-403B-A711-50D2740E114D}" type="datetime1">
              <a:rPr lang="en-US" smtClean="0"/>
              <a:t>2/3/2025</a:t>
            </a:fld>
            <a:endParaRPr lang="en-US"/>
          </a:p>
        </p:txBody>
      </p:sp>
      <p:sp>
        <p:nvSpPr>
          <p:cNvPr id="6" name="Slide Number Placeholder 5">
            <a:extLst>
              <a:ext uri="{FF2B5EF4-FFF2-40B4-BE49-F238E27FC236}">
                <a16:creationId xmlns:a16="http://schemas.microsoft.com/office/drawing/2014/main" id="{886594BB-63D8-FF1B-9EB5-A62136E9C115}"/>
              </a:ext>
            </a:extLst>
          </p:cNvPr>
          <p:cNvSpPr>
            <a:spLocks noGrp="1"/>
          </p:cNvSpPr>
          <p:nvPr>
            <p:ph type="sldNum" sz="quarter" idx="12"/>
          </p:nvPr>
        </p:nvSpPr>
        <p:spPr/>
        <p:txBody>
          <a:bodyPr/>
          <a:lstStyle/>
          <a:p>
            <a:fld id="{DE6D7075-E543-4054-B985-D39C0CC9CD8B}" type="slidenum">
              <a:rPr lang="en-US" smtClean="0"/>
              <a:t>‹#›</a:t>
            </a:fld>
            <a:endParaRPr lang="en-US"/>
          </a:p>
        </p:txBody>
      </p:sp>
      <p:sp>
        <p:nvSpPr>
          <p:cNvPr id="7" name="Content Placeholder 2">
            <a:extLst>
              <a:ext uri="{FF2B5EF4-FFF2-40B4-BE49-F238E27FC236}">
                <a16:creationId xmlns:a16="http://schemas.microsoft.com/office/drawing/2014/main" id="{6F9D2D82-2434-1307-97CC-CCE74802C60C}"/>
              </a:ext>
            </a:extLst>
          </p:cNvPr>
          <p:cNvSpPr>
            <a:spLocks noGrp="1"/>
          </p:cNvSpPr>
          <p:nvPr>
            <p:ph idx="13"/>
          </p:nvPr>
        </p:nvSpPr>
        <p:spPr>
          <a:xfrm>
            <a:off x="4986000" y="2601950"/>
            <a:ext cx="3888000" cy="3348000"/>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10" name="Text Placeholder 4">
            <a:extLst>
              <a:ext uri="{FF2B5EF4-FFF2-40B4-BE49-F238E27FC236}">
                <a16:creationId xmlns:a16="http://schemas.microsoft.com/office/drawing/2014/main" id="{77B41DBD-573C-B83E-4907-2D17E6F09A8C}"/>
              </a:ext>
            </a:extLst>
          </p:cNvPr>
          <p:cNvSpPr>
            <a:spLocks noGrp="1"/>
          </p:cNvSpPr>
          <p:nvPr>
            <p:ph type="body" sz="quarter" idx="15" hasCustomPrompt="1"/>
          </p:nvPr>
        </p:nvSpPr>
        <p:spPr>
          <a:xfrm>
            <a:off x="541338" y="503998"/>
            <a:ext cx="9342248" cy="254000"/>
          </a:xfrm>
        </p:spPr>
        <p:txBody>
          <a:bodyPr/>
          <a:lstStyle>
            <a:lvl1pPr>
              <a:defRPr cap="all" baseline="0">
                <a:solidFill>
                  <a:schemeClr val="accent3"/>
                </a:solidFill>
                <a:latin typeface="Work Sans SemiBold" pitchFamily="2" charset="0"/>
              </a:defRPr>
            </a:lvl1pPr>
          </a:lstStyle>
          <a:p>
            <a:pPr lvl="0"/>
            <a:r>
              <a:rPr lang="en-US"/>
              <a:t>Add optional header</a:t>
            </a:r>
          </a:p>
        </p:txBody>
      </p:sp>
    </p:spTree>
    <p:extLst>
      <p:ext uri="{BB962C8B-B14F-4D97-AF65-F5344CB8AC3E}">
        <p14:creationId xmlns:p14="http://schemas.microsoft.com/office/powerpoint/2010/main" val="3504936055"/>
      </p:ext>
    </p:extLst>
  </p:cSld>
  <p:clrMapOvr>
    <a:masterClrMapping/>
  </p:clrMapOvr>
  <p:extLst>
    <p:ext uri="{DCECCB84-F9BA-43D5-87BE-67443E8EF086}">
      <p15:sldGuideLst xmlns:p15="http://schemas.microsoft.com/office/powerpoint/2012/main">
        <p15:guide id="1" pos="2791">
          <p15:clr>
            <a:srgbClr val="FBAE40"/>
          </p15:clr>
        </p15:guide>
        <p15:guide id="2" pos="3140">
          <p15:clr>
            <a:srgbClr val="FBAE40"/>
          </p15:clr>
        </p15:guide>
      </p15:sldGuideLst>
    </p:ext>
  </p:extLst>
</p:sldLayout>
</file>

<file path=ppt/slideLayouts/slideLayout60.xml><?xml version="1.0" encoding="utf-8"?>
<p:sldLayout xmlns:a="http://schemas.openxmlformats.org/drawingml/2006/main" xmlns:r="http://schemas.openxmlformats.org/officeDocument/2006/relationships" xmlns:p="http://schemas.openxmlformats.org/presentationml/2006/main" preserve="1" userDrawn="1">
  <p:cSld name="Two column - Char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1C7DBF7-D5A4-8621-D56D-D1392B9F2200}"/>
              </a:ext>
            </a:extLst>
          </p:cNvPr>
          <p:cNvSpPr>
            <a:spLocks noGrp="1"/>
          </p:cNvSpPr>
          <p:nvPr>
            <p:ph type="title"/>
          </p:nvPr>
        </p:nvSpPr>
        <p:spPr>
          <a:xfrm>
            <a:off x="541338" y="828000"/>
            <a:ext cx="8332662" cy="1471119"/>
          </a:xfrm>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011AB51F-047C-1F4D-C471-8B8791484D4F}"/>
              </a:ext>
            </a:extLst>
          </p:cNvPr>
          <p:cNvSpPr>
            <a:spLocks noGrp="1"/>
          </p:cNvSpPr>
          <p:nvPr>
            <p:ph idx="1"/>
          </p:nvPr>
        </p:nvSpPr>
        <p:spPr>
          <a:xfrm>
            <a:off x="541337" y="2600326"/>
            <a:ext cx="3887999" cy="3348000"/>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EA156AD1-B453-8360-7502-114883DD677A}"/>
              </a:ext>
            </a:extLst>
          </p:cNvPr>
          <p:cNvSpPr>
            <a:spLocks noGrp="1"/>
          </p:cNvSpPr>
          <p:nvPr>
            <p:ph type="dt" sz="half" idx="10"/>
          </p:nvPr>
        </p:nvSpPr>
        <p:spPr/>
        <p:txBody>
          <a:bodyPr/>
          <a:lstStyle/>
          <a:p>
            <a:fld id="{FA45CC2A-C047-403B-A711-50D2740E114D}" type="datetime1">
              <a:rPr lang="en-US" smtClean="0"/>
              <a:t>2/3/2025</a:t>
            </a:fld>
            <a:endParaRPr lang="en-US"/>
          </a:p>
        </p:txBody>
      </p:sp>
      <p:sp>
        <p:nvSpPr>
          <p:cNvPr id="6" name="Slide Number Placeholder 5">
            <a:extLst>
              <a:ext uri="{FF2B5EF4-FFF2-40B4-BE49-F238E27FC236}">
                <a16:creationId xmlns:a16="http://schemas.microsoft.com/office/drawing/2014/main" id="{886594BB-63D8-FF1B-9EB5-A62136E9C115}"/>
              </a:ext>
            </a:extLst>
          </p:cNvPr>
          <p:cNvSpPr>
            <a:spLocks noGrp="1"/>
          </p:cNvSpPr>
          <p:nvPr>
            <p:ph type="sldNum" sz="quarter" idx="12"/>
          </p:nvPr>
        </p:nvSpPr>
        <p:spPr/>
        <p:txBody>
          <a:bodyPr/>
          <a:lstStyle/>
          <a:p>
            <a:fld id="{DE6D7075-E543-4054-B985-D39C0CC9CD8B}" type="slidenum">
              <a:rPr lang="en-US" smtClean="0"/>
              <a:t>‹#›</a:t>
            </a:fld>
            <a:endParaRPr lang="en-US"/>
          </a:p>
        </p:txBody>
      </p:sp>
      <p:sp>
        <p:nvSpPr>
          <p:cNvPr id="10" name="Text Placeholder 4">
            <a:extLst>
              <a:ext uri="{FF2B5EF4-FFF2-40B4-BE49-F238E27FC236}">
                <a16:creationId xmlns:a16="http://schemas.microsoft.com/office/drawing/2014/main" id="{77B41DBD-573C-B83E-4907-2D17E6F09A8C}"/>
              </a:ext>
            </a:extLst>
          </p:cNvPr>
          <p:cNvSpPr>
            <a:spLocks noGrp="1"/>
          </p:cNvSpPr>
          <p:nvPr>
            <p:ph type="body" sz="quarter" idx="15" hasCustomPrompt="1"/>
          </p:nvPr>
        </p:nvSpPr>
        <p:spPr>
          <a:xfrm>
            <a:off x="541338" y="503998"/>
            <a:ext cx="9342248" cy="254000"/>
          </a:xfrm>
        </p:spPr>
        <p:txBody>
          <a:bodyPr/>
          <a:lstStyle>
            <a:lvl1pPr>
              <a:defRPr cap="all" baseline="0">
                <a:solidFill>
                  <a:schemeClr val="accent3"/>
                </a:solidFill>
                <a:latin typeface="Work Sans SemiBold" pitchFamily="2" charset="0"/>
              </a:defRPr>
            </a:lvl1pPr>
          </a:lstStyle>
          <a:p>
            <a:pPr lvl="0"/>
            <a:r>
              <a:rPr lang="en-US"/>
              <a:t>Add optional header</a:t>
            </a:r>
          </a:p>
        </p:txBody>
      </p:sp>
      <p:sp>
        <p:nvSpPr>
          <p:cNvPr id="8" name="Chart Placeholder 7">
            <a:extLst>
              <a:ext uri="{FF2B5EF4-FFF2-40B4-BE49-F238E27FC236}">
                <a16:creationId xmlns:a16="http://schemas.microsoft.com/office/drawing/2014/main" id="{A92D2150-2F02-BD9D-FF9E-CDA0FAF15A76}"/>
              </a:ext>
            </a:extLst>
          </p:cNvPr>
          <p:cNvSpPr>
            <a:spLocks noGrp="1"/>
          </p:cNvSpPr>
          <p:nvPr>
            <p:ph type="chart" sz="quarter" idx="16"/>
          </p:nvPr>
        </p:nvSpPr>
        <p:spPr>
          <a:xfrm>
            <a:off x="4984750" y="2600325"/>
            <a:ext cx="6665913" cy="3348038"/>
          </a:xfrm>
        </p:spPr>
        <p:txBody>
          <a:bodyPr/>
          <a:lstStyle/>
          <a:p>
            <a:r>
              <a:rPr lang="en-GB"/>
              <a:t>Click icon to add chart</a:t>
            </a:r>
          </a:p>
        </p:txBody>
      </p:sp>
    </p:spTree>
    <p:extLst>
      <p:ext uri="{BB962C8B-B14F-4D97-AF65-F5344CB8AC3E}">
        <p14:creationId xmlns:p14="http://schemas.microsoft.com/office/powerpoint/2010/main" val="211063565"/>
      </p:ext>
    </p:extLst>
  </p:cSld>
  <p:clrMapOvr>
    <a:masterClrMapping/>
  </p:clrMapOvr>
  <p:extLst>
    <p:ext uri="{DCECCB84-F9BA-43D5-87BE-67443E8EF086}">
      <p15:sldGuideLst xmlns:p15="http://schemas.microsoft.com/office/powerpoint/2012/main">
        <p15:guide id="1" pos="2791">
          <p15:clr>
            <a:srgbClr val="FBAE40"/>
          </p15:clr>
        </p15:guide>
        <p15:guide id="2" pos="3140">
          <p15:clr>
            <a:srgbClr val="FBAE40"/>
          </p15:clr>
        </p15:guide>
      </p15:sldGuideLst>
    </p:ext>
  </p:extLst>
</p:sldLayout>
</file>

<file path=ppt/slideLayouts/slideLayout61.xml><?xml version="1.0" encoding="utf-8"?>
<p:sldLayout xmlns:a="http://schemas.openxmlformats.org/drawingml/2006/main" xmlns:r="http://schemas.openxmlformats.org/officeDocument/2006/relationships" xmlns:p="http://schemas.openxmlformats.org/presentationml/2006/main" preserve="1" userDrawn="1">
  <p:cSld name="One column -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1C7DBF7-D5A4-8621-D56D-D1392B9F2200}"/>
              </a:ext>
            </a:extLst>
          </p:cNvPr>
          <p:cNvSpPr>
            <a:spLocks noGrp="1"/>
          </p:cNvSpPr>
          <p:nvPr>
            <p:ph type="title"/>
          </p:nvPr>
        </p:nvSpPr>
        <p:spPr>
          <a:xfrm>
            <a:off x="541338" y="828000"/>
            <a:ext cx="8332662" cy="1471119"/>
          </a:xfrm>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011AB51F-047C-1F4D-C471-8B8791484D4F}"/>
              </a:ext>
            </a:extLst>
          </p:cNvPr>
          <p:cNvSpPr>
            <a:spLocks noGrp="1"/>
          </p:cNvSpPr>
          <p:nvPr>
            <p:ph idx="1"/>
          </p:nvPr>
        </p:nvSpPr>
        <p:spPr>
          <a:xfrm>
            <a:off x="541337" y="2600326"/>
            <a:ext cx="11110970" cy="3348000"/>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EA156AD1-B453-8360-7502-114883DD677A}"/>
              </a:ext>
            </a:extLst>
          </p:cNvPr>
          <p:cNvSpPr>
            <a:spLocks noGrp="1"/>
          </p:cNvSpPr>
          <p:nvPr>
            <p:ph type="dt" sz="half" idx="10"/>
          </p:nvPr>
        </p:nvSpPr>
        <p:spPr/>
        <p:txBody>
          <a:bodyPr/>
          <a:lstStyle/>
          <a:p>
            <a:fld id="{FA45CC2A-C047-403B-A711-50D2740E114D}" type="datetime1">
              <a:rPr lang="en-US" smtClean="0"/>
              <a:t>2/3/2025</a:t>
            </a:fld>
            <a:endParaRPr lang="en-US"/>
          </a:p>
        </p:txBody>
      </p:sp>
      <p:sp>
        <p:nvSpPr>
          <p:cNvPr id="6" name="Slide Number Placeholder 5">
            <a:extLst>
              <a:ext uri="{FF2B5EF4-FFF2-40B4-BE49-F238E27FC236}">
                <a16:creationId xmlns:a16="http://schemas.microsoft.com/office/drawing/2014/main" id="{886594BB-63D8-FF1B-9EB5-A62136E9C115}"/>
              </a:ext>
            </a:extLst>
          </p:cNvPr>
          <p:cNvSpPr>
            <a:spLocks noGrp="1"/>
          </p:cNvSpPr>
          <p:nvPr>
            <p:ph type="sldNum" sz="quarter" idx="12"/>
          </p:nvPr>
        </p:nvSpPr>
        <p:spPr/>
        <p:txBody>
          <a:bodyPr/>
          <a:lstStyle/>
          <a:p>
            <a:fld id="{DE6D7075-E543-4054-B985-D39C0CC9CD8B}" type="slidenum">
              <a:rPr lang="en-US" smtClean="0"/>
              <a:t>‹#›</a:t>
            </a:fld>
            <a:endParaRPr lang="en-US"/>
          </a:p>
        </p:txBody>
      </p:sp>
      <p:sp>
        <p:nvSpPr>
          <p:cNvPr id="10" name="Text Placeholder 4">
            <a:extLst>
              <a:ext uri="{FF2B5EF4-FFF2-40B4-BE49-F238E27FC236}">
                <a16:creationId xmlns:a16="http://schemas.microsoft.com/office/drawing/2014/main" id="{77B41DBD-573C-B83E-4907-2D17E6F09A8C}"/>
              </a:ext>
            </a:extLst>
          </p:cNvPr>
          <p:cNvSpPr>
            <a:spLocks noGrp="1"/>
          </p:cNvSpPr>
          <p:nvPr>
            <p:ph type="body" sz="quarter" idx="15" hasCustomPrompt="1"/>
          </p:nvPr>
        </p:nvSpPr>
        <p:spPr>
          <a:xfrm>
            <a:off x="541338" y="503998"/>
            <a:ext cx="9342248" cy="254000"/>
          </a:xfrm>
        </p:spPr>
        <p:txBody>
          <a:bodyPr/>
          <a:lstStyle>
            <a:lvl1pPr>
              <a:defRPr cap="all" baseline="0">
                <a:solidFill>
                  <a:schemeClr val="accent3"/>
                </a:solidFill>
                <a:latin typeface="Work Sans SemiBold" pitchFamily="2" charset="0"/>
              </a:defRPr>
            </a:lvl1pPr>
          </a:lstStyle>
          <a:p>
            <a:pPr lvl="0"/>
            <a:r>
              <a:rPr lang="en-US"/>
              <a:t>Add optional header</a:t>
            </a:r>
          </a:p>
        </p:txBody>
      </p:sp>
    </p:spTree>
    <p:extLst>
      <p:ext uri="{BB962C8B-B14F-4D97-AF65-F5344CB8AC3E}">
        <p14:creationId xmlns:p14="http://schemas.microsoft.com/office/powerpoint/2010/main" val="608296812"/>
      </p:ext>
    </p:extLst>
  </p:cSld>
  <p:clrMapOvr>
    <a:masterClrMapping/>
  </p:clrMapOvr>
  <p:extLst>
    <p:ext uri="{DCECCB84-F9BA-43D5-87BE-67443E8EF086}">
      <p15:sldGuideLst xmlns:p15="http://schemas.microsoft.com/office/powerpoint/2012/main">
        <p15:guide id="1" pos="2791">
          <p15:clr>
            <a:srgbClr val="FBAE40"/>
          </p15:clr>
        </p15:guide>
        <p15:guide id="2" pos="3140">
          <p15:clr>
            <a:srgbClr val="FBAE40"/>
          </p15:clr>
        </p15:guide>
      </p15:sldGuideLst>
    </p:ext>
  </p:extLst>
</p:sldLayout>
</file>

<file path=ppt/slideLayouts/slideLayout62.xml><?xml version="1.0" encoding="utf-8"?>
<p:sldLayout xmlns:a="http://schemas.openxmlformats.org/drawingml/2006/main" xmlns:r="http://schemas.openxmlformats.org/officeDocument/2006/relationships" xmlns:p="http://schemas.openxmlformats.org/presentationml/2006/main" preserve="1" userDrawn="1">
  <p:cSld name="One column - Char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1C7DBF7-D5A4-8621-D56D-D1392B9F2200}"/>
              </a:ext>
            </a:extLst>
          </p:cNvPr>
          <p:cNvSpPr>
            <a:spLocks noGrp="1"/>
          </p:cNvSpPr>
          <p:nvPr>
            <p:ph type="title"/>
          </p:nvPr>
        </p:nvSpPr>
        <p:spPr>
          <a:xfrm>
            <a:off x="541338" y="828000"/>
            <a:ext cx="8332662" cy="1471119"/>
          </a:xfrm>
        </p:spPr>
        <p:txBody>
          <a:bodyPr/>
          <a:lstStyle/>
          <a:p>
            <a:r>
              <a:rPr lang="en-GB"/>
              <a:t>Click to edit Master title style</a:t>
            </a:r>
            <a:endParaRPr lang="en-US"/>
          </a:p>
        </p:txBody>
      </p:sp>
      <p:sp>
        <p:nvSpPr>
          <p:cNvPr id="4" name="Date Placeholder 3">
            <a:extLst>
              <a:ext uri="{FF2B5EF4-FFF2-40B4-BE49-F238E27FC236}">
                <a16:creationId xmlns:a16="http://schemas.microsoft.com/office/drawing/2014/main" id="{EA156AD1-B453-8360-7502-114883DD677A}"/>
              </a:ext>
            </a:extLst>
          </p:cNvPr>
          <p:cNvSpPr>
            <a:spLocks noGrp="1"/>
          </p:cNvSpPr>
          <p:nvPr>
            <p:ph type="dt" sz="half" idx="10"/>
          </p:nvPr>
        </p:nvSpPr>
        <p:spPr/>
        <p:txBody>
          <a:bodyPr/>
          <a:lstStyle/>
          <a:p>
            <a:fld id="{FA45CC2A-C047-403B-A711-50D2740E114D}" type="datetime1">
              <a:rPr lang="en-US" smtClean="0"/>
              <a:t>2/3/2025</a:t>
            </a:fld>
            <a:endParaRPr lang="en-US"/>
          </a:p>
        </p:txBody>
      </p:sp>
      <p:sp>
        <p:nvSpPr>
          <p:cNvPr id="6" name="Slide Number Placeholder 5">
            <a:extLst>
              <a:ext uri="{FF2B5EF4-FFF2-40B4-BE49-F238E27FC236}">
                <a16:creationId xmlns:a16="http://schemas.microsoft.com/office/drawing/2014/main" id="{886594BB-63D8-FF1B-9EB5-A62136E9C115}"/>
              </a:ext>
            </a:extLst>
          </p:cNvPr>
          <p:cNvSpPr>
            <a:spLocks noGrp="1"/>
          </p:cNvSpPr>
          <p:nvPr>
            <p:ph type="sldNum" sz="quarter" idx="12"/>
          </p:nvPr>
        </p:nvSpPr>
        <p:spPr/>
        <p:txBody>
          <a:bodyPr/>
          <a:lstStyle/>
          <a:p>
            <a:fld id="{DE6D7075-E543-4054-B985-D39C0CC9CD8B}" type="slidenum">
              <a:rPr lang="en-US" smtClean="0"/>
              <a:t>‹#›</a:t>
            </a:fld>
            <a:endParaRPr lang="en-US"/>
          </a:p>
        </p:txBody>
      </p:sp>
      <p:sp>
        <p:nvSpPr>
          <p:cNvPr id="10" name="Text Placeholder 4">
            <a:extLst>
              <a:ext uri="{FF2B5EF4-FFF2-40B4-BE49-F238E27FC236}">
                <a16:creationId xmlns:a16="http://schemas.microsoft.com/office/drawing/2014/main" id="{77B41DBD-573C-B83E-4907-2D17E6F09A8C}"/>
              </a:ext>
            </a:extLst>
          </p:cNvPr>
          <p:cNvSpPr>
            <a:spLocks noGrp="1"/>
          </p:cNvSpPr>
          <p:nvPr>
            <p:ph type="body" sz="quarter" idx="15" hasCustomPrompt="1"/>
          </p:nvPr>
        </p:nvSpPr>
        <p:spPr>
          <a:xfrm>
            <a:off x="541338" y="503998"/>
            <a:ext cx="9342248" cy="254000"/>
          </a:xfrm>
        </p:spPr>
        <p:txBody>
          <a:bodyPr/>
          <a:lstStyle>
            <a:lvl1pPr>
              <a:defRPr cap="all" baseline="0">
                <a:solidFill>
                  <a:schemeClr val="accent3"/>
                </a:solidFill>
                <a:latin typeface="Work Sans SemiBold" pitchFamily="2" charset="0"/>
              </a:defRPr>
            </a:lvl1pPr>
          </a:lstStyle>
          <a:p>
            <a:pPr lvl="0"/>
            <a:r>
              <a:rPr lang="en-US"/>
              <a:t>Add optional header</a:t>
            </a:r>
          </a:p>
        </p:txBody>
      </p:sp>
      <p:sp>
        <p:nvSpPr>
          <p:cNvPr id="8" name="Chart Placeholder 7">
            <a:extLst>
              <a:ext uri="{FF2B5EF4-FFF2-40B4-BE49-F238E27FC236}">
                <a16:creationId xmlns:a16="http://schemas.microsoft.com/office/drawing/2014/main" id="{A92D2150-2F02-BD9D-FF9E-CDA0FAF15A76}"/>
              </a:ext>
            </a:extLst>
          </p:cNvPr>
          <p:cNvSpPr>
            <a:spLocks noGrp="1"/>
          </p:cNvSpPr>
          <p:nvPr>
            <p:ph type="chart" sz="quarter" idx="16"/>
          </p:nvPr>
        </p:nvSpPr>
        <p:spPr>
          <a:xfrm>
            <a:off x="541338" y="2600325"/>
            <a:ext cx="11109325" cy="3348038"/>
          </a:xfrm>
        </p:spPr>
        <p:txBody>
          <a:bodyPr/>
          <a:lstStyle/>
          <a:p>
            <a:r>
              <a:rPr lang="en-GB"/>
              <a:t>Click icon to add chart</a:t>
            </a:r>
          </a:p>
        </p:txBody>
      </p:sp>
    </p:spTree>
    <p:extLst>
      <p:ext uri="{BB962C8B-B14F-4D97-AF65-F5344CB8AC3E}">
        <p14:creationId xmlns:p14="http://schemas.microsoft.com/office/powerpoint/2010/main" val="2553673003"/>
      </p:ext>
    </p:extLst>
  </p:cSld>
  <p:clrMapOvr>
    <a:masterClrMapping/>
  </p:clrMapOvr>
  <p:extLst>
    <p:ext uri="{DCECCB84-F9BA-43D5-87BE-67443E8EF086}">
      <p15:sldGuideLst xmlns:p15="http://schemas.microsoft.com/office/powerpoint/2012/main">
        <p15:guide id="1" pos="2791">
          <p15:clr>
            <a:srgbClr val="FBAE40"/>
          </p15:clr>
        </p15:guide>
        <p15:guide id="2" pos="3140">
          <p15:clr>
            <a:srgbClr val="FBAE40"/>
          </p15:clr>
        </p15:guide>
      </p15:sldGuideLst>
    </p:ext>
  </p:extLst>
</p:sldLayout>
</file>

<file path=ppt/slideLayouts/slideLayout63.xml><?xml version="1.0" encoding="utf-8"?>
<p:sldLayout xmlns:a="http://schemas.openxmlformats.org/drawingml/2006/main" xmlns:r="http://schemas.openxmlformats.org/officeDocument/2006/relationships" xmlns:p="http://schemas.openxmlformats.org/presentationml/2006/main" preserve="1" userDrawn="1">
  <p:cSld name="Two column - Picture 1">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1C7DBF7-D5A4-8621-D56D-D1392B9F2200}"/>
              </a:ext>
            </a:extLst>
          </p:cNvPr>
          <p:cNvSpPr>
            <a:spLocks noGrp="1"/>
          </p:cNvSpPr>
          <p:nvPr>
            <p:ph type="title"/>
          </p:nvPr>
        </p:nvSpPr>
        <p:spPr>
          <a:xfrm>
            <a:off x="3348000" y="828000"/>
            <a:ext cx="8302660" cy="1471119"/>
          </a:xfrm>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011AB51F-047C-1F4D-C471-8B8791484D4F}"/>
              </a:ext>
            </a:extLst>
          </p:cNvPr>
          <p:cNvSpPr>
            <a:spLocks noGrp="1"/>
          </p:cNvSpPr>
          <p:nvPr>
            <p:ph idx="1"/>
          </p:nvPr>
        </p:nvSpPr>
        <p:spPr>
          <a:xfrm>
            <a:off x="3348000" y="2600326"/>
            <a:ext cx="3888000" cy="3348000"/>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EA156AD1-B453-8360-7502-114883DD677A}"/>
              </a:ext>
            </a:extLst>
          </p:cNvPr>
          <p:cNvSpPr>
            <a:spLocks noGrp="1"/>
          </p:cNvSpPr>
          <p:nvPr>
            <p:ph type="dt" sz="half" idx="10"/>
          </p:nvPr>
        </p:nvSpPr>
        <p:spPr/>
        <p:txBody>
          <a:bodyPr/>
          <a:lstStyle/>
          <a:p>
            <a:fld id="{FA45CC2A-C047-403B-A711-50D2740E114D}" type="datetime1">
              <a:rPr lang="en-US" smtClean="0"/>
              <a:t>2/3/2025</a:t>
            </a:fld>
            <a:endParaRPr lang="en-US"/>
          </a:p>
        </p:txBody>
      </p:sp>
      <p:sp>
        <p:nvSpPr>
          <p:cNvPr id="6" name="Slide Number Placeholder 5">
            <a:extLst>
              <a:ext uri="{FF2B5EF4-FFF2-40B4-BE49-F238E27FC236}">
                <a16:creationId xmlns:a16="http://schemas.microsoft.com/office/drawing/2014/main" id="{886594BB-63D8-FF1B-9EB5-A62136E9C115}"/>
              </a:ext>
            </a:extLst>
          </p:cNvPr>
          <p:cNvSpPr>
            <a:spLocks noGrp="1"/>
          </p:cNvSpPr>
          <p:nvPr>
            <p:ph type="sldNum" sz="quarter" idx="12"/>
          </p:nvPr>
        </p:nvSpPr>
        <p:spPr/>
        <p:txBody>
          <a:bodyPr/>
          <a:lstStyle/>
          <a:p>
            <a:fld id="{DE6D7075-E543-4054-B985-D39C0CC9CD8B}" type="slidenum">
              <a:rPr lang="en-US" smtClean="0"/>
              <a:t>‹#›</a:t>
            </a:fld>
            <a:endParaRPr lang="en-US"/>
          </a:p>
        </p:txBody>
      </p:sp>
      <p:sp>
        <p:nvSpPr>
          <p:cNvPr id="7" name="Content Placeholder 2">
            <a:extLst>
              <a:ext uri="{FF2B5EF4-FFF2-40B4-BE49-F238E27FC236}">
                <a16:creationId xmlns:a16="http://schemas.microsoft.com/office/drawing/2014/main" id="{6F9D2D82-2434-1307-97CC-CCE74802C60C}"/>
              </a:ext>
            </a:extLst>
          </p:cNvPr>
          <p:cNvSpPr>
            <a:spLocks noGrp="1"/>
          </p:cNvSpPr>
          <p:nvPr>
            <p:ph idx="13"/>
          </p:nvPr>
        </p:nvSpPr>
        <p:spPr>
          <a:xfrm>
            <a:off x="7764250" y="2601950"/>
            <a:ext cx="3888000" cy="3348000"/>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9" name="Picture Placeholder 8">
            <a:extLst>
              <a:ext uri="{FF2B5EF4-FFF2-40B4-BE49-F238E27FC236}">
                <a16:creationId xmlns:a16="http://schemas.microsoft.com/office/drawing/2014/main" id="{D45AA416-E526-F19F-5082-C2BEFEFF15E8}"/>
              </a:ext>
            </a:extLst>
          </p:cNvPr>
          <p:cNvSpPr>
            <a:spLocks noGrp="1"/>
          </p:cNvSpPr>
          <p:nvPr>
            <p:ph type="pic" sz="quarter" idx="14"/>
          </p:nvPr>
        </p:nvSpPr>
        <p:spPr>
          <a:xfrm>
            <a:off x="0" y="0"/>
            <a:ext cx="2772000" cy="6858000"/>
          </a:xfrm>
          <a:solidFill>
            <a:schemeClr val="bg1">
              <a:lumMod val="85000"/>
            </a:schemeClr>
          </a:solidFill>
        </p:spPr>
        <p:txBody>
          <a:bodyPr/>
          <a:lstStyle/>
          <a:p>
            <a:r>
              <a:rPr lang="en-GB"/>
              <a:t>Click icon to add picture</a:t>
            </a:r>
          </a:p>
        </p:txBody>
      </p:sp>
      <p:sp>
        <p:nvSpPr>
          <p:cNvPr id="10" name="Text Placeholder 4">
            <a:extLst>
              <a:ext uri="{FF2B5EF4-FFF2-40B4-BE49-F238E27FC236}">
                <a16:creationId xmlns:a16="http://schemas.microsoft.com/office/drawing/2014/main" id="{77B41DBD-573C-B83E-4907-2D17E6F09A8C}"/>
              </a:ext>
            </a:extLst>
          </p:cNvPr>
          <p:cNvSpPr>
            <a:spLocks noGrp="1"/>
          </p:cNvSpPr>
          <p:nvPr>
            <p:ph type="body" sz="quarter" idx="15" hasCustomPrompt="1"/>
          </p:nvPr>
        </p:nvSpPr>
        <p:spPr>
          <a:xfrm>
            <a:off x="3348000" y="503998"/>
            <a:ext cx="6535586" cy="254000"/>
          </a:xfrm>
        </p:spPr>
        <p:txBody>
          <a:bodyPr/>
          <a:lstStyle>
            <a:lvl1pPr>
              <a:defRPr cap="all" baseline="0">
                <a:solidFill>
                  <a:schemeClr val="accent3"/>
                </a:solidFill>
                <a:latin typeface="Work Sans SemiBold" pitchFamily="2" charset="0"/>
              </a:defRPr>
            </a:lvl1pPr>
          </a:lstStyle>
          <a:p>
            <a:pPr lvl="0"/>
            <a:r>
              <a:rPr lang="en-US"/>
              <a:t>Add optional header</a:t>
            </a:r>
          </a:p>
        </p:txBody>
      </p:sp>
    </p:spTree>
    <p:extLst>
      <p:ext uri="{BB962C8B-B14F-4D97-AF65-F5344CB8AC3E}">
        <p14:creationId xmlns:p14="http://schemas.microsoft.com/office/powerpoint/2010/main" val="315946241"/>
      </p:ext>
    </p:extLst>
  </p:cSld>
  <p:clrMapOvr>
    <a:masterClrMapping/>
  </p:clrMapOvr>
</p:sldLayout>
</file>

<file path=ppt/slideLayouts/slideLayout64.xml><?xml version="1.0" encoding="utf-8"?>
<p:sldLayout xmlns:a="http://schemas.openxmlformats.org/drawingml/2006/main" xmlns:r="http://schemas.openxmlformats.org/officeDocument/2006/relationships" xmlns:p="http://schemas.openxmlformats.org/presentationml/2006/main" preserve="1" userDrawn="1">
  <p:cSld name="Two column - Picture 2">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1C7DBF7-D5A4-8621-D56D-D1392B9F2200}"/>
              </a:ext>
            </a:extLst>
          </p:cNvPr>
          <p:cNvSpPr>
            <a:spLocks noGrp="1"/>
          </p:cNvSpPr>
          <p:nvPr>
            <p:ph type="title"/>
          </p:nvPr>
        </p:nvSpPr>
        <p:spPr>
          <a:xfrm>
            <a:off x="5544000" y="828000"/>
            <a:ext cx="6108250" cy="1471119"/>
          </a:xfrm>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011AB51F-047C-1F4D-C471-8B8791484D4F}"/>
              </a:ext>
            </a:extLst>
          </p:cNvPr>
          <p:cNvSpPr>
            <a:spLocks noGrp="1"/>
          </p:cNvSpPr>
          <p:nvPr>
            <p:ph idx="1"/>
          </p:nvPr>
        </p:nvSpPr>
        <p:spPr>
          <a:xfrm>
            <a:off x="5543998" y="2600326"/>
            <a:ext cx="6108251" cy="3348000"/>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EA156AD1-B453-8360-7502-114883DD677A}"/>
              </a:ext>
            </a:extLst>
          </p:cNvPr>
          <p:cNvSpPr>
            <a:spLocks noGrp="1"/>
          </p:cNvSpPr>
          <p:nvPr>
            <p:ph type="dt" sz="half" idx="10"/>
          </p:nvPr>
        </p:nvSpPr>
        <p:spPr/>
        <p:txBody>
          <a:bodyPr/>
          <a:lstStyle/>
          <a:p>
            <a:fld id="{FA45CC2A-C047-403B-A711-50D2740E114D}" type="datetime1">
              <a:rPr lang="en-US" smtClean="0"/>
              <a:t>2/3/2025</a:t>
            </a:fld>
            <a:endParaRPr lang="en-US"/>
          </a:p>
        </p:txBody>
      </p:sp>
      <p:sp>
        <p:nvSpPr>
          <p:cNvPr id="6" name="Slide Number Placeholder 5">
            <a:extLst>
              <a:ext uri="{FF2B5EF4-FFF2-40B4-BE49-F238E27FC236}">
                <a16:creationId xmlns:a16="http://schemas.microsoft.com/office/drawing/2014/main" id="{886594BB-63D8-FF1B-9EB5-A62136E9C115}"/>
              </a:ext>
            </a:extLst>
          </p:cNvPr>
          <p:cNvSpPr>
            <a:spLocks noGrp="1"/>
          </p:cNvSpPr>
          <p:nvPr>
            <p:ph type="sldNum" sz="quarter" idx="12"/>
          </p:nvPr>
        </p:nvSpPr>
        <p:spPr/>
        <p:txBody>
          <a:bodyPr/>
          <a:lstStyle/>
          <a:p>
            <a:fld id="{DE6D7075-E543-4054-B985-D39C0CC9CD8B}" type="slidenum">
              <a:rPr lang="en-US" smtClean="0"/>
              <a:t>‹#›</a:t>
            </a:fld>
            <a:endParaRPr lang="en-US"/>
          </a:p>
        </p:txBody>
      </p:sp>
      <p:sp>
        <p:nvSpPr>
          <p:cNvPr id="9" name="Picture Placeholder 8">
            <a:extLst>
              <a:ext uri="{FF2B5EF4-FFF2-40B4-BE49-F238E27FC236}">
                <a16:creationId xmlns:a16="http://schemas.microsoft.com/office/drawing/2014/main" id="{D45AA416-E526-F19F-5082-C2BEFEFF15E8}"/>
              </a:ext>
            </a:extLst>
          </p:cNvPr>
          <p:cNvSpPr>
            <a:spLocks noGrp="1"/>
          </p:cNvSpPr>
          <p:nvPr>
            <p:ph type="pic" sz="quarter" idx="14"/>
          </p:nvPr>
        </p:nvSpPr>
        <p:spPr>
          <a:xfrm>
            <a:off x="0" y="0"/>
            <a:ext cx="4986000" cy="6858000"/>
          </a:xfrm>
          <a:solidFill>
            <a:schemeClr val="bg1">
              <a:lumMod val="85000"/>
            </a:schemeClr>
          </a:solidFill>
        </p:spPr>
        <p:txBody>
          <a:bodyPr/>
          <a:lstStyle/>
          <a:p>
            <a:r>
              <a:rPr lang="en-GB"/>
              <a:t>Click icon to add picture</a:t>
            </a:r>
          </a:p>
        </p:txBody>
      </p:sp>
      <p:sp>
        <p:nvSpPr>
          <p:cNvPr id="10" name="Text Placeholder 4">
            <a:extLst>
              <a:ext uri="{FF2B5EF4-FFF2-40B4-BE49-F238E27FC236}">
                <a16:creationId xmlns:a16="http://schemas.microsoft.com/office/drawing/2014/main" id="{77B41DBD-573C-B83E-4907-2D17E6F09A8C}"/>
              </a:ext>
            </a:extLst>
          </p:cNvPr>
          <p:cNvSpPr>
            <a:spLocks noGrp="1"/>
          </p:cNvSpPr>
          <p:nvPr>
            <p:ph type="body" sz="quarter" idx="15" hasCustomPrompt="1"/>
          </p:nvPr>
        </p:nvSpPr>
        <p:spPr>
          <a:xfrm>
            <a:off x="5543550" y="503998"/>
            <a:ext cx="4340035" cy="254000"/>
          </a:xfrm>
        </p:spPr>
        <p:txBody>
          <a:bodyPr/>
          <a:lstStyle>
            <a:lvl1pPr>
              <a:defRPr cap="all" baseline="0">
                <a:solidFill>
                  <a:schemeClr val="accent3"/>
                </a:solidFill>
                <a:latin typeface="Work Sans SemiBold" pitchFamily="2" charset="0"/>
              </a:defRPr>
            </a:lvl1pPr>
          </a:lstStyle>
          <a:p>
            <a:pPr lvl="0"/>
            <a:r>
              <a:rPr lang="en-US"/>
              <a:t>Add optional header</a:t>
            </a:r>
          </a:p>
        </p:txBody>
      </p:sp>
    </p:spTree>
    <p:extLst>
      <p:ext uri="{BB962C8B-B14F-4D97-AF65-F5344CB8AC3E}">
        <p14:creationId xmlns:p14="http://schemas.microsoft.com/office/powerpoint/2010/main" val="1842229754"/>
      </p:ext>
    </p:extLst>
  </p:cSld>
  <p:clrMapOvr>
    <a:masterClrMapping/>
  </p:clrMapOvr>
  <p:extLst>
    <p:ext uri="{DCECCB84-F9BA-43D5-87BE-67443E8EF086}">
      <p15:sldGuideLst xmlns:p15="http://schemas.microsoft.com/office/powerpoint/2012/main">
        <p15:guide id="1" pos="3492">
          <p15:clr>
            <a:srgbClr val="FBAE40"/>
          </p15:clr>
        </p15:guide>
      </p15:sldGuideLst>
    </p:ext>
  </p:extLst>
</p:sldLayout>
</file>

<file path=ppt/slideLayouts/slideLayout65.xml><?xml version="1.0" encoding="utf-8"?>
<p:sldLayout xmlns:a="http://schemas.openxmlformats.org/drawingml/2006/main" xmlns:r="http://schemas.openxmlformats.org/officeDocument/2006/relationships" xmlns:p="http://schemas.openxmlformats.org/presentationml/2006/main" preserve="1" userDrawn="1">
  <p:cSld name="One column - Picture 3">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1C7DBF7-D5A4-8621-D56D-D1392B9F2200}"/>
              </a:ext>
            </a:extLst>
          </p:cNvPr>
          <p:cNvSpPr>
            <a:spLocks noGrp="1"/>
          </p:cNvSpPr>
          <p:nvPr>
            <p:ph type="title"/>
          </p:nvPr>
        </p:nvSpPr>
        <p:spPr>
          <a:xfrm>
            <a:off x="6096000" y="828000"/>
            <a:ext cx="5556250" cy="1471119"/>
          </a:xfrm>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011AB51F-047C-1F4D-C471-8B8791484D4F}"/>
              </a:ext>
            </a:extLst>
          </p:cNvPr>
          <p:cNvSpPr>
            <a:spLocks noGrp="1"/>
          </p:cNvSpPr>
          <p:nvPr>
            <p:ph idx="1"/>
          </p:nvPr>
        </p:nvSpPr>
        <p:spPr>
          <a:xfrm>
            <a:off x="6108249" y="2600326"/>
            <a:ext cx="5544000" cy="3348000"/>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EA156AD1-B453-8360-7502-114883DD677A}"/>
              </a:ext>
            </a:extLst>
          </p:cNvPr>
          <p:cNvSpPr>
            <a:spLocks noGrp="1"/>
          </p:cNvSpPr>
          <p:nvPr>
            <p:ph type="dt" sz="half" idx="10"/>
          </p:nvPr>
        </p:nvSpPr>
        <p:spPr/>
        <p:txBody>
          <a:bodyPr/>
          <a:lstStyle/>
          <a:p>
            <a:fld id="{FA45CC2A-C047-403B-A711-50D2740E114D}" type="datetime1">
              <a:rPr lang="en-US" smtClean="0"/>
              <a:t>2/3/2025</a:t>
            </a:fld>
            <a:endParaRPr lang="en-US"/>
          </a:p>
        </p:txBody>
      </p:sp>
      <p:sp>
        <p:nvSpPr>
          <p:cNvPr id="6" name="Slide Number Placeholder 5">
            <a:extLst>
              <a:ext uri="{FF2B5EF4-FFF2-40B4-BE49-F238E27FC236}">
                <a16:creationId xmlns:a16="http://schemas.microsoft.com/office/drawing/2014/main" id="{886594BB-63D8-FF1B-9EB5-A62136E9C115}"/>
              </a:ext>
            </a:extLst>
          </p:cNvPr>
          <p:cNvSpPr>
            <a:spLocks noGrp="1"/>
          </p:cNvSpPr>
          <p:nvPr>
            <p:ph type="sldNum" sz="quarter" idx="12"/>
          </p:nvPr>
        </p:nvSpPr>
        <p:spPr/>
        <p:txBody>
          <a:bodyPr/>
          <a:lstStyle/>
          <a:p>
            <a:fld id="{DE6D7075-E543-4054-B985-D39C0CC9CD8B}" type="slidenum">
              <a:rPr lang="en-US" smtClean="0"/>
              <a:t>‹#›</a:t>
            </a:fld>
            <a:endParaRPr lang="en-US"/>
          </a:p>
        </p:txBody>
      </p:sp>
      <p:sp>
        <p:nvSpPr>
          <p:cNvPr id="9" name="Picture Placeholder 8">
            <a:extLst>
              <a:ext uri="{FF2B5EF4-FFF2-40B4-BE49-F238E27FC236}">
                <a16:creationId xmlns:a16="http://schemas.microsoft.com/office/drawing/2014/main" id="{D45AA416-E526-F19F-5082-C2BEFEFF15E8}"/>
              </a:ext>
            </a:extLst>
          </p:cNvPr>
          <p:cNvSpPr>
            <a:spLocks noGrp="1"/>
          </p:cNvSpPr>
          <p:nvPr>
            <p:ph type="pic" sz="quarter" idx="14"/>
          </p:nvPr>
        </p:nvSpPr>
        <p:spPr>
          <a:xfrm>
            <a:off x="0" y="0"/>
            <a:ext cx="5544000" cy="6858000"/>
          </a:xfrm>
          <a:solidFill>
            <a:schemeClr val="bg1">
              <a:lumMod val="85000"/>
            </a:schemeClr>
          </a:solidFill>
        </p:spPr>
        <p:txBody>
          <a:bodyPr/>
          <a:lstStyle/>
          <a:p>
            <a:r>
              <a:rPr lang="en-GB"/>
              <a:t>Click icon to add picture</a:t>
            </a:r>
          </a:p>
        </p:txBody>
      </p:sp>
      <p:sp>
        <p:nvSpPr>
          <p:cNvPr id="10" name="Text Placeholder 4">
            <a:extLst>
              <a:ext uri="{FF2B5EF4-FFF2-40B4-BE49-F238E27FC236}">
                <a16:creationId xmlns:a16="http://schemas.microsoft.com/office/drawing/2014/main" id="{77B41DBD-573C-B83E-4907-2D17E6F09A8C}"/>
              </a:ext>
            </a:extLst>
          </p:cNvPr>
          <p:cNvSpPr>
            <a:spLocks noGrp="1"/>
          </p:cNvSpPr>
          <p:nvPr>
            <p:ph type="body" sz="quarter" idx="15" hasCustomPrompt="1"/>
          </p:nvPr>
        </p:nvSpPr>
        <p:spPr>
          <a:xfrm>
            <a:off x="6096000" y="503998"/>
            <a:ext cx="3787585" cy="254000"/>
          </a:xfrm>
        </p:spPr>
        <p:txBody>
          <a:bodyPr/>
          <a:lstStyle>
            <a:lvl1pPr>
              <a:defRPr cap="all" baseline="0">
                <a:solidFill>
                  <a:schemeClr val="accent3"/>
                </a:solidFill>
                <a:latin typeface="Work Sans SemiBold" pitchFamily="2" charset="0"/>
              </a:defRPr>
            </a:lvl1pPr>
          </a:lstStyle>
          <a:p>
            <a:pPr lvl="0"/>
            <a:r>
              <a:rPr lang="en-US"/>
              <a:t>Add optional header</a:t>
            </a:r>
          </a:p>
        </p:txBody>
      </p:sp>
    </p:spTree>
    <p:extLst>
      <p:ext uri="{BB962C8B-B14F-4D97-AF65-F5344CB8AC3E}">
        <p14:creationId xmlns:p14="http://schemas.microsoft.com/office/powerpoint/2010/main" val="423034699"/>
      </p:ext>
    </p:extLst>
  </p:cSld>
  <p:clrMapOvr>
    <a:masterClrMapping/>
  </p:clrMapOvr>
  <p:extLst>
    <p:ext uri="{DCECCB84-F9BA-43D5-87BE-67443E8EF086}">
      <p15:sldGuideLst xmlns:p15="http://schemas.microsoft.com/office/powerpoint/2012/main">
        <p15:guide id="1" pos="3492">
          <p15:clr>
            <a:srgbClr val="FBAE40"/>
          </p15:clr>
        </p15:guide>
      </p15:sldGuideLst>
    </p:ext>
  </p:extLst>
</p:sldLayout>
</file>

<file path=ppt/slideLayouts/slideLayout66.xml><?xml version="1.0" encoding="utf-8"?>
<p:sldLayout xmlns:a="http://schemas.openxmlformats.org/drawingml/2006/main" xmlns:r="http://schemas.openxmlformats.org/officeDocument/2006/relationships" xmlns:p="http://schemas.openxmlformats.org/presentationml/2006/main" preserve="1" userDrawn="1">
  <p:cSld name="Partner pag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1C7DBF7-D5A4-8621-D56D-D1392B9F2200}"/>
              </a:ext>
            </a:extLst>
          </p:cNvPr>
          <p:cNvSpPr>
            <a:spLocks noGrp="1"/>
          </p:cNvSpPr>
          <p:nvPr>
            <p:ph type="title"/>
          </p:nvPr>
        </p:nvSpPr>
        <p:spPr>
          <a:xfrm>
            <a:off x="3348000" y="828001"/>
            <a:ext cx="8302660" cy="792000"/>
          </a:xfrm>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011AB51F-047C-1F4D-C471-8B8791484D4F}"/>
              </a:ext>
            </a:extLst>
          </p:cNvPr>
          <p:cNvSpPr>
            <a:spLocks noGrp="1"/>
          </p:cNvSpPr>
          <p:nvPr>
            <p:ph idx="1"/>
          </p:nvPr>
        </p:nvSpPr>
        <p:spPr>
          <a:xfrm>
            <a:off x="6084000" y="2600326"/>
            <a:ext cx="5148000" cy="3348000"/>
          </a:xfrm>
        </p:spPr>
        <p:txBody>
          <a:bodyPr/>
          <a:lstStyle>
            <a:lvl1pPr>
              <a:defRPr sz="1200"/>
            </a:lvl1pPr>
            <a:lvl2pPr>
              <a:defRPr sz="1200"/>
            </a:lvl2pPr>
            <a:lvl3pPr>
              <a:defRPr sz="1400"/>
            </a:lvl3pPr>
            <a:lvl4pPr>
              <a:defRPr sz="1200"/>
            </a:lvl4pPr>
            <a:lvl5pPr>
              <a:defRPr sz="1200"/>
            </a:lvl5pPr>
            <a:lvl6pPr>
              <a:defRPr sz="1200"/>
            </a:lvl6pPr>
            <a:lvl7pPr>
              <a:defRPr sz="1200"/>
            </a:lvl7pPr>
            <a:lvl8pPr>
              <a:buAutoNum type="arabicPeriod"/>
              <a:defRPr sz="1200"/>
            </a:lvl8pPr>
            <a:lvl9pPr>
              <a:defRPr sz="12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EA156AD1-B453-8360-7502-114883DD677A}"/>
              </a:ext>
            </a:extLst>
          </p:cNvPr>
          <p:cNvSpPr>
            <a:spLocks noGrp="1"/>
          </p:cNvSpPr>
          <p:nvPr>
            <p:ph type="dt" sz="half" idx="10"/>
          </p:nvPr>
        </p:nvSpPr>
        <p:spPr/>
        <p:txBody>
          <a:bodyPr/>
          <a:lstStyle/>
          <a:p>
            <a:fld id="{FA45CC2A-C047-403B-A711-50D2740E114D}" type="datetime1">
              <a:rPr lang="en-US" smtClean="0"/>
              <a:t>2/3/2025</a:t>
            </a:fld>
            <a:endParaRPr lang="en-US"/>
          </a:p>
        </p:txBody>
      </p:sp>
      <p:sp>
        <p:nvSpPr>
          <p:cNvPr id="6" name="Slide Number Placeholder 5">
            <a:extLst>
              <a:ext uri="{FF2B5EF4-FFF2-40B4-BE49-F238E27FC236}">
                <a16:creationId xmlns:a16="http://schemas.microsoft.com/office/drawing/2014/main" id="{886594BB-63D8-FF1B-9EB5-A62136E9C115}"/>
              </a:ext>
            </a:extLst>
          </p:cNvPr>
          <p:cNvSpPr>
            <a:spLocks noGrp="1"/>
          </p:cNvSpPr>
          <p:nvPr>
            <p:ph type="sldNum" sz="quarter" idx="12"/>
          </p:nvPr>
        </p:nvSpPr>
        <p:spPr/>
        <p:txBody>
          <a:bodyPr/>
          <a:lstStyle/>
          <a:p>
            <a:fld id="{DE6D7075-E543-4054-B985-D39C0CC9CD8B}" type="slidenum">
              <a:rPr lang="en-US" smtClean="0"/>
              <a:t>‹#›</a:t>
            </a:fld>
            <a:endParaRPr lang="en-US"/>
          </a:p>
        </p:txBody>
      </p:sp>
      <p:sp>
        <p:nvSpPr>
          <p:cNvPr id="9" name="Picture Placeholder 8">
            <a:extLst>
              <a:ext uri="{FF2B5EF4-FFF2-40B4-BE49-F238E27FC236}">
                <a16:creationId xmlns:a16="http://schemas.microsoft.com/office/drawing/2014/main" id="{D45AA416-E526-F19F-5082-C2BEFEFF15E8}"/>
              </a:ext>
            </a:extLst>
          </p:cNvPr>
          <p:cNvSpPr>
            <a:spLocks noGrp="1"/>
          </p:cNvSpPr>
          <p:nvPr>
            <p:ph type="pic" sz="quarter" idx="14"/>
          </p:nvPr>
        </p:nvSpPr>
        <p:spPr>
          <a:xfrm>
            <a:off x="0" y="0"/>
            <a:ext cx="2772000" cy="6858000"/>
          </a:xfrm>
          <a:solidFill>
            <a:schemeClr val="bg1">
              <a:lumMod val="85000"/>
            </a:schemeClr>
          </a:solidFill>
        </p:spPr>
        <p:txBody>
          <a:bodyPr/>
          <a:lstStyle/>
          <a:p>
            <a:r>
              <a:rPr lang="en-GB"/>
              <a:t>Click icon to add picture</a:t>
            </a:r>
          </a:p>
        </p:txBody>
      </p:sp>
      <p:sp>
        <p:nvSpPr>
          <p:cNvPr id="10" name="Text Placeholder 4">
            <a:extLst>
              <a:ext uri="{FF2B5EF4-FFF2-40B4-BE49-F238E27FC236}">
                <a16:creationId xmlns:a16="http://schemas.microsoft.com/office/drawing/2014/main" id="{77B41DBD-573C-B83E-4907-2D17E6F09A8C}"/>
              </a:ext>
            </a:extLst>
          </p:cNvPr>
          <p:cNvSpPr>
            <a:spLocks noGrp="1"/>
          </p:cNvSpPr>
          <p:nvPr>
            <p:ph type="body" sz="quarter" idx="15" hasCustomPrompt="1"/>
          </p:nvPr>
        </p:nvSpPr>
        <p:spPr>
          <a:xfrm>
            <a:off x="3348000" y="503998"/>
            <a:ext cx="6535586" cy="254000"/>
          </a:xfrm>
        </p:spPr>
        <p:txBody>
          <a:bodyPr/>
          <a:lstStyle>
            <a:lvl1pPr>
              <a:defRPr cap="all" baseline="0">
                <a:solidFill>
                  <a:schemeClr val="accent3"/>
                </a:solidFill>
                <a:latin typeface="Work Sans SemiBold" pitchFamily="2" charset="0"/>
              </a:defRPr>
            </a:lvl1pPr>
          </a:lstStyle>
          <a:p>
            <a:pPr lvl="0"/>
            <a:r>
              <a:rPr lang="en-US"/>
              <a:t>Add optional header</a:t>
            </a:r>
          </a:p>
        </p:txBody>
      </p:sp>
    </p:spTree>
    <p:extLst>
      <p:ext uri="{BB962C8B-B14F-4D97-AF65-F5344CB8AC3E}">
        <p14:creationId xmlns:p14="http://schemas.microsoft.com/office/powerpoint/2010/main" val="726569137"/>
      </p:ext>
    </p:extLst>
  </p:cSld>
  <p:clrMapOvr>
    <a:masterClrMapping/>
  </p:clrMapOvr>
</p:sldLayout>
</file>

<file path=ppt/slideLayouts/slideLayout67.xml><?xml version="1.0" encoding="utf-8"?>
<p:sldLayout xmlns:a="http://schemas.openxmlformats.org/drawingml/2006/main" xmlns:r="http://schemas.openxmlformats.org/officeDocument/2006/relationships" xmlns:p="http://schemas.openxmlformats.org/presentationml/2006/main" preserve="1" userDrawn="1">
  <p:cSld name="Partner page no imag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1C7DBF7-D5A4-8621-D56D-D1392B9F2200}"/>
              </a:ext>
            </a:extLst>
          </p:cNvPr>
          <p:cNvSpPr>
            <a:spLocks noGrp="1"/>
          </p:cNvSpPr>
          <p:nvPr>
            <p:ph type="title"/>
          </p:nvPr>
        </p:nvSpPr>
        <p:spPr>
          <a:xfrm>
            <a:off x="541338" y="828001"/>
            <a:ext cx="11109322" cy="792000"/>
          </a:xfrm>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011AB51F-047C-1F4D-C471-8B8791484D4F}"/>
              </a:ext>
            </a:extLst>
          </p:cNvPr>
          <p:cNvSpPr>
            <a:spLocks noGrp="1"/>
          </p:cNvSpPr>
          <p:nvPr>
            <p:ph idx="1"/>
          </p:nvPr>
        </p:nvSpPr>
        <p:spPr>
          <a:xfrm>
            <a:off x="3312000" y="2600326"/>
            <a:ext cx="5148000" cy="3348000"/>
          </a:xfrm>
        </p:spPr>
        <p:txBody>
          <a:bodyPr/>
          <a:lstStyle>
            <a:lvl1pPr>
              <a:defRPr sz="1200"/>
            </a:lvl1pPr>
            <a:lvl2pPr>
              <a:defRPr sz="1200"/>
            </a:lvl2pPr>
            <a:lvl3pPr>
              <a:defRPr sz="1400"/>
            </a:lvl3pPr>
            <a:lvl4pPr>
              <a:defRPr sz="1200"/>
            </a:lvl4pPr>
            <a:lvl5pPr>
              <a:defRPr sz="1200"/>
            </a:lvl5pPr>
            <a:lvl6pPr>
              <a:defRPr sz="1200"/>
            </a:lvl6pPr>
            <a:lvl7pPr>
              <a:defRPr sz="1200"/>
            </a:lvl7pPr>
            <a:lvl8pPr>
              <a:buAutoNum type="arabicPeriod"/>
              <a:defRPr sz="1200"/>
            </a:lvl8pPr>
            <a:lvl9pPr>
              <a:defRPr sz="12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10" name="Text Placeholder 4">
            <a:extLst>
              <a:ext uri="{FF2B5EF4-FFF2-40B4-BE49-F238E27FC236}">
                <a16:creationId xmlns:a16="http://schemas.microsoft.com/office/drawing/2014/main" id="{77B41DBD-573C-B83E-4907-2D17E6F09A8C}"/>
              </a:ext>
            </a:extLst>
          </p:cNvPr>
          <p:cNvSpPr>
            <a:spLocks noGrp="1"/>
          </p:cNvSpPr>
          <p:nvPr>
            <p:ph type="body" sz="quarter" idx="15" hasCustomPrompt="1"/>
          </p:nvPr>
        </p:nvSpPr>
        <p:spPr>
          <a:xfrm>
            <a:off x="541338" y="503998"/>
            <a:ext cx="9342248" cy="254000"/>
          </a:xfrm>
        </p:spPr>
        <p:txBody>
          <a:bodyPr/>
          <a:lstStyle>
            <a:lvl1pPr>
              <a:defRPr cap="all" baseline="0">
                <a:solidFill>
                  <a:schemeClr val="accent3"/>
                </a:solidFill>
                <a:latin typeface="Work Sans SemiBold" pitchFamily="2" charset="0"/>
              </a:defRPr>
            </a:lvl1pPr>
          </a:lstStyle>
          <a:p>
            <a:pPr lvl="0"/>
            <a:r>
              <a:rPr lang="en-US"/>
              <a:t>Add optional header</a:t>
            </a:r>
          </a:p>
        </p:txBody>
      </p:sp>
      <p:sp>
        <p:nvSpPr>
          <p:cNvPr id="8" name="Text Placeholder 7">
            <a:extLst>
              <a:ext uri="{FF2B5EF4-FFF2-40B4-BE49-F238E27FC236}">
                <a16:creationId xmlns:a16="http://schemas.microsoft.com/office/drawing/2014/main" id="{30CB3D3E-B933-CBC5-610E-9E1ACC0BF7F3}"/>
              </a:ext>
            </a:extLst>
          </p:cNvPr>
          <p:cNvSpPr>
            <a:spLocks noGrp="1"/>
          </p:cNvSpPr>
          <p:nvPr>
            <p:ph type="body" sz="quarter" idx="16" hasCustomPrompt="1"/>
          </p:nvPr>
        </p:nvSpPr>
        <p:spPr>
          <a:xfrm>
            <a:off x="541338" y="5228326"/>
            <a:ext cx="2520000" cy="720000"/>
          </a:xfrm>
        </p:spPr>
        <p:txBody>
          <a:bodyPr/>
          <a:lstStyle>
            <a:lvl1pPr>
              <a:defRPr sz="1600">
                <a:solidFill>
                  <a:schemeClr val="accent3"/>
                </a:solidFill>
                <a:latin typeface="+mj-lt"/>
              </a:defRPr>
            </a:lvl1pPr>
          </a:lstStyle>
          <a:p>
            <a:pPr lvl="0"/>
            <a:r>
              <a:rPr lang="en-US"/>
              <a:t>Add quote</a:t>
            </a:r>
          </a:p>
        </p:txBody>
      </p:sp>
      <p:pic>
        <p:nvPicPr>
          <p:cNvPr id="12" name="Picture 11" descr="A green and black logo&#10;&#10;Description automatically generated">
            <a:extLst>
              <a:ext uri="{FF2B5EF4-FFF2-40B4-BE49-F238E27FC236}">
                <a16:creationId xmlns:a16="http://schemas.microsoft.com/office/drawing/2014/main" id="{2CAC2DD6-3099-7C5D-C43E-7DD487EEFC9F}"/>
              </a:ext>
            </a:extLst>
          </p:cNvPr>
          <p:cNvPicPr>
            <a:picLocks noChangeAspect="1"/>
          </p:cNvPicPr>
          <p:nvPr userDrawn="1"/>
        </p:nvPicPr>
        <p:blipFill>
          <a:blip r:embed="rId2">
            <a:extLst>
              <a:ext uri="{28A0092B-C50C-407E-A947-70E740481C1C}">
                <a14:useLocalDpi xmlns:a14="http://schemas.microsoft.com/office/drawing/2010/main"/>
              </a:ext>
            </a:extLst>
          </a:blip>
          <a:stretch>
            <a:fillRect/>
          </a:stretch>
        </p:blipFill>
        <p:spPr>
          <a:xfrm>
            <a:off x="541338" y="4705915"/>
            <a:ext cx="818843" cy="295116"/>
          </a:xfrm>
          <a:prstGeom prst="rect">
            <a:avLst/>
          </a:prstGeom>
        </p:spPr>
      </p:pic>
    </p:spTree>
    <p:extLst>
      <p:ext uri="{BB962C8B-B14F-4D97-AF65-F5344CB8AC3E}">
        <p14:creationId xmlns:p14="http://schemas.microsoft.com/office/powerpoint/2010/main" val="4274301757"/>
      </p:ext>
    </p:extLst>
  </p:cSld>
  <p:clrMapOvr>
    <a:masterClrMapping/>
  </p:clrMapOvr>
</p:sldLayout>
</file>

<file path=ppt/slideLayouts/slideLayout68.xml><?xml version="1.0" encoding="utf-8"?>
<p:sldLayout xmlns:a="http://schemas.openxmlformats.org/drawingml/2006/main" xmlns:r="http://schemas.openxmlformats.org/officeDocument/2006/relationships" xmlns:p="http://schemas.openxmlformats.org/presentationml/2006/main" preserve="1" userDrawn="1">
  <p:cSld name="Thank you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1C7DBF7-D5A4-8621-D56D-D1392B9F2200}"/>
              </a:ext>
            </a:extLst>
          </p:cNvPr>
          <p:cNvSpPr>
            <a:spLocks noGrp="1"/>
          </p:cNvSpPr>
          <p:nvPr>
            <p:ph type="title"/>
          </p:nvPr>
        </p:nvSpPr>
        <p:spPr>
          <a:xfrm>
            <a:off x="541338" y="827089"/>
            <a:ext cx="5040000" cy="2681222"/>
          </a:xfrm>
        </p:spPr>
        <p:txBody>
          <a:bodyPr anchor="b"/>
          <a:lstStyle>
            <a:lvl1pPr>
              <a:defRPr sz="5000"/>
            </a:lvl1pPr>
          </a:lstStyle>
          <a:p>
            <a:r>
              <a:rPr lang="en-GB"/>
              <a:t>Click to edit Master title style</a:t>
            </a:r>
            <a:endParaRPr lang="en-US"/>
          </a:p>
        </p:txBody>
      </p:sp>
      <p:sp>
        <p:nvSpPr>
          <p:cNvPr id="3" name="Content Placeholder 2">
            <a:extLst>
              <a:ext uri="{FF2B5EF4-FFF2-40B4-BE49-F238E27FC236}">
                <a16:creationId xmlns:a16="http://schemas.microsoft.com/office/drawing/2014/main" id="{011AB51F-047C-1F4D-C471-8B8791484D4F}"/>
              </a:ext>
            </a:extLst>
          </p:cNvPr>
          <p:cNvSpPr>
            <a:spLocks noGrp="1"/>
          </p:cNvSpPr>
          <p:nvPr>
            <p:ph idx="1"/>
          </p:nvPr>
        </p:nvSpPr>
        <p:spPr>
          <a:xfrm>
            <a:off x="541338" y="3701144"/>
            <a:ext cx="5040000" cy="2247182"/>
          </a:xfrm>
        </p:spPr>
        <p:txBody>
          <a:bodyPr/>
          <a:lstStyle>
            <a:lvl1pPr>
              <a:defRPr sz="1400">
                <a:solidFill>
                  <a:schemeClr val="accent3"/>
                </a:solidFill>
                <a:latin typeface="Work Sans SemiBold" pitchFamily="2" charset="0"/>
              </a:defRPr>
            </a:lvl1pPr>
            <a:lvl2pPr>
              <a:defRPr sz="1800">
                <a:solidFill>
                  <a:schemeClr val="accent3"/>
                </a:solidFill>
              </a:defRPr>
            </a:lvl2pPr>
            <a:lvl3pPr>
              <a:defRPr sz="1400"/>
            </a:lvl3pPr>
            <a:lvl4pPr>
              <a:defRPr sz="1400"/>
            </a:lvl4pPr>
            <a:lvl5pPr>
              <a:defRPr sz="1400"/>
            </a:lvl5pPr>
            <a:lvl6pPr>
              <a:defRPr sz="1400"/>
            </a:lvl6pPr>
            <a:lvl7pPr>
              <a:defRPr sz="1400"/>
            </a:lvl7pPr>
            <a:lvl8pPr>
              <a:buAutoNum type="arabicPeriod"/>
              <a:defRPr sz="1400"/>
            </a:lvl8pPr>
            <a:lvl9pPr>
              <a:defRPr sz="14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3979716404"/>
      </p:ext>
    </p:extLst>
  </p:cSld>
  <p:clrMapOvr>
    <a:masterClrMapping/>
  </p:clrMapOvr>
</p:sldLayout>
</file>

<file path=ppt/slideLayouts/slideLayout6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01026C4-7FC7-6E38-BE35-69393F696C44}"/>
              </a:ext>
            </a:extLst>
          </p:cNvPr>
          <p:cNvSpPr>
            <a:spLocks noGrp="1"/>
          </p:cNvSpPr>
          <p:nvPr>
            <p:ph type="title"/>
          </p:nvPr>
        </p:nvSpPr>
        <p:spPr/>
        <p:txBody>
          <a:bodyPr/>
          <a:lstStyle/>
          <a:p>
            <a:r>
              <a:rPr lang="en-GB"/>
              <a:t>Click to edit Master title style</a:t>
            </a:r>
            <a:endParaRPr lang="en-US"/>
          </a:p>
        </p:txBody>
      </p:sp>
      <p:sp>
        <p:nvSpPr>
          <p:cNvPr id="3" name="Date Placeholder 2">
            <a:extLst>
              <a:ext uri="{FF2B5EF4-FFF2-40B4-BE49-F238E27FC236}">
                <a16:creationId xmlns:a16="http://schemas.microsoft.com/office/drawing/2014/main" id="{6A2D369A-B57C-C87D-3017-E3D0870DD2D4}"/>
              </a:ext>
            </a:extLst>
          </p:cNvPr>
          <p:cNvSpPr>
            <a:spLocks noGrp="1"/>
          </p:cNvSpPr>
          <p:nvPr>
            <p:ph type="dt" sz="half" idx="10"/>
          </p:nvPr>
        </p:nvSpPr>
        <p:spPr/>
        <p:txBody>
          <a:bodyPr/>
          <a:lstStyle/>
          <a:p>
            <a:fld id="{DDD0971E-448E-4DDB-8635-2424F3509803}" type="datetime1">
              <a:rPr lang="en-US" smtClean="0"/>
              <a:t>2/3/2025</a:t>
            </a:fld>
            <a:endParaRPr lang="en-US"/>
          </a:p>
        </p:txBody>
      </p:sp>
      <p:sp>
        <p:nvSpPr>
          <p:cNvPr id="4" name="Footer Placeholder 3">
            <a:extLst>
              <a:ext uri="{FF2B5EF4-FFF2-40B4-BE49-F238E27FC236}">
                <a16:creationId xmlns:a16="http://schemas.microsoft.com/office/drawing/2014/main" id="{76CD9B1F-AC67-668E-BD62-8D21F2E79F84}"/>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AF2F68F5-BCE4-F5D0-A4BF-DAD412F861A6}"/>
              </a:ext>
            </a:extLst>
          </p:cNvPr>
          <p:cNvSpPr>
            <a:spLocks noGrp="1"/>
          </p:cNvSpPr>
          <p:nvPr>
            <p:ph type="sldNum" sz="quarter" idx="12"/>
          </p:nvPr>
        </p:nvSpPr>
        <p:spPr/>
        <p:txBody>
          <a:bodyPr/>
          <a:lstStyle/>
          <a:p>
            <a:fld id="{DE6D7075-E543-4054-B985-D39C0CC9CD8B}" type="slidenum">
              <a:rPr lang="en-US" smtClean="0"/>
              <a:t>‹#›</a:t>
            </a:fld>
            <a:endParaRPr lang="en-US"/>
          </a:p>
        </p:txBody>
      </p:sp>
    </p:spTree>
    <p:extLst>
      <p:ext uri="{BB962C8B-B14F-4D97-AF65-F5344CB8AC3E}">
        <p14:creationId xmlns:p14="http://schemas.microsoft.com/office/powerpoint/2010/main" val="3286880658"/>
      </p:ext>
    </p:extLst>
  </p:cSld>
  <p:clrMapOvr>
    <a:masterClrMapping/>
  </p:clrMapOvr>
</p:sldLayout>
</file>

<file path=ppt/slideLayouts/slideLayout7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220A2C32-D1F2-9155-120E-77AE865F7703}"/>
              </a:ext>
            </a:extLst>
          </p:cNvPr>
          <p:cNvSpPr>
            <a:spLocks noGrp="1"/>
          </p:cNvSpPr>
          <p:nvPr>
            <p:ph type="dt" sz="half" idx="10"/>
          </p:nvPr>
        </p:nvSpPr>
        <p:spPr/>
        <p:txBody>
          <a:bodyPr/>
          <a:lstStyle/>
          <a:p>
            <a:fld id="{6172D5D7-22D6-4D40-AEAE-B7BF550980A5}" type="datetime1">
              <a:rPr lang="en-US" smtClean="0"/>
              <a:t>2/3/2025</a:t>
            </a:fld>
            <a:endParaRPr lang="en-US"/>
          </a:p>
        </p:txBody>
      </p:sp>
      <p:sp>
        <p:nvSpPr>
          <p:cNvPr id="3" name="Footer Placeholder 2">
            <a:extLst>
              <a:ext uri="{FF2B5EF4-FFF2-40B4-BE49-F238E27FC236}">
                <a16:creationId xmlns:a16="http://schemas.microsoft.com/office/drawing/2014/main" id="{18FA9D60-E1A9-0917-8923-F1956C785311}"/>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1A2F3F36-662A-5FAB-E7E8-2A1F9A222594}"/>
              </a:ext>
            </a:extLst>
          </p:cNvPr>
          <p:cNvSpPr>
            <a:spLocks noGrp="1"/>
          </p:cNvSpPr>
          <p:nvPr>
            <p:ph type="sldNum" sz="quarter" idx="12"/>
          </p:nvPr>
        </p:nvSpPr>
        <p:spPr/>
        <p:txBody>
          <a:bodyPr/>
          <a:lstStyle/>
          <a:p>
            <a:fld id="{DE6D7075-E543-4054-B985-D39C0CC9CD8B}" type="slidenum">
              <a:rPr lang="en-US" smtClean="0"/>
              <a:t>‹#›</a:t>
            </a:fld>
            <a:endParaRPr lang="en-US"/>
          </a:p>
        </p:txBody>
      </p:sp>
    </p:spTree>
    <p:extLst>
      <p:ext uri="{BB962C8B-B14F-4D97-AF65-F5344CB8AC3E}">
        <p14:creationId xmlns:p14="http://schemas.microsoft.com/office/powerpoint/2010/main" val="2117890539"/>
      </p:ext>
    </p:extLst>
  </p:cSld>
  <p:clrMapOvr>
    <a:masterClrMapping/>
  </p:clrMapOvr>
</p:sldLayout>
</file>

<file path=ppt/slideLayouts/slideLayout71.xml><?xml version="1.0" encoding="utf-8"?>
<p:sldLayout xmlns:a="http://schemas.openxmlformats.org/drawingml/2006/main" xmlns:r="http://schemas.openxmlformats.org/officeDocument/2006/relationships" xmlns:p="http://schemas.openxmlformats.org/presentationml/2006/main" showMasterSp="0" preserve="1" userDrawn="1">
  <p:cSld name="1_Title Slide_Header 1">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355A726-047D-73E1-D681-DF8571E2509D}"/>
              </a:ext>
            </a:extLst>
          </p:cNvPr>
          <p:cNvSpPr>
            <a:spLocks noGrp="1"/>
          </p:cNvSpPr>
          <p:nvPr>
            <p:ph type="ctrTitle"/>
          </p:nvPr>
        </p:nvSpPr>
        <p:spPr>
          <a:xfrm>
            <a:off x="541338" y="827087"/>
            <a:ext cx="7560000" cy="2597861"/>
          </a:xfrm>
        </p:spPr>
        <p:txBody>
          <a:bodyPr anchor="t"/>
          <a:lstStyle>
            <a:lvl1pPr algn="l">
              <a:lnSpc>
                <a:spcPct val="100000"/>
              </a:lnSpc>
              <a:defRPr sz="5000"/>
            </a:lvl1pPr>
          </a:lstStyle>
          <a:p>
            <a:r>
              <a:rPr lang="en-US"/>
              <a:t>Click to edit Master title style</a:t>
            </a:r>
            <a:endParaRPr lang="en-GB"/>
          </a:p>
        </p:txBody>
      </p:sp>
      <p:sp>
        <p:nvSpPr>
          <p:cNvPr id="3" name="Subtitle 2">
            <a:extLst>
              <a:ext uri="{FF2B5EF4-FFF2-40B4-BE49-F238E27FC236}">
                <a16:creationId xmlns:a16="http://schemas.microsoft.com/office/drawing/2014/main" id="{9BCA52A2-D1ED-A39F-9096-70804795A566}"/>
              </a:ext>
            </a:extLst>
          </p:cNvPr>
          <p:cNvSpPr>
            <a:spLocks noGrp="1"/>
          </p:cNvSpPr>
          <p:nvPr>
            <p:ph type="subTitle" idx="1" hasCustomPrompt="1"/>
          </p:nvPr>
        </p:nvSpPr>
        <p:spPr>
          <a:xfrm>
            <a:off x="541338" y="3672000"/>
            <a:ext cx="5554662" cy="1851722"/>
          </a:xfrm>
        </p:spPr>
        <p:txBody>
          <a:bodyPr/>
          <a:lstStyle>
            <a:lvl1pPr marL="0" indent="0" algn="l">
              <a:buNone/>
              <a:defRPr sz="1800">
                <a:solidFill>
                  <a:schemeClr val="accent3"/>
                </a:solidFill>
                <a:latin typeface="Work Sans SemiBold" pitchFamily="2"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Add optional subtitle</a:t>
            </a:r>
            <a:endParaRPr lang="en-GB"/>
          </a:p>
        </p:txBody>
      </p:sp>
      <p:grpSp>
        <p:nvGrpSpPr>
          <p:cNvPr id="7" name="Group 6">
            <a:extLst>
              <a:ext uri="{FF2B5EF4-FFF2-40B4-BE49-F238E27FC236}">
                <a16:creationId xmlns:a16="http://schemas.microsoft.com/office/drawing/2014/main" id="{B825796D-15C2-95E2-DCB8-86017424D43C}"/>
              </a:ext>
            </a:extLst>
          </p:cNvPr>
          <p:cNvGrpSpPr>
            <a:grpSpLocks noChangeAspect="1"/>
          </p:cNvGrpSpPr>
          <p:nvPr userDrawn="1"/>
        </p:nvGrpSpPr>
        <p:grpSpPr>
          <a:xfrm>
            <a:off x="10317600" y="5796000"/>
            <a:ext cx="1332000" cy="523781"/>
            <a:chOff x="0" y="1031875"/>
            <a:chExt cx="12192001" cy="4794251"/>
          </a:xfrm>
          <a:solidFill>
            <a:schemeClr val="accent1"/>
          </a:solidFill>
        </p:grpSpPr>
        <p:sp>
          <p:nvSpPr>
            <p:cNvPr id="8" name="Freeform 5">
              <a:extLst>
                <a:ext uri="{FF2B5EF4-FFF2-40B4-BE49-F238E27FC236}">
                  <a16:creationId xmlns:a16="http://schemas.microsoft.com/office/drawing/2014/main" id="{13816C64-CA86-156E-84C1-0EBB5B2BD0E5}"/>
                </a:ext>
              </a:extLst>
            </p:cNvPr>
            <p:cNvSpPr>
              <a:spLocks/>
            </p:cNvSpPr>
            <p:nvPr userDrawn="1"/>
          </p:nvSpPr>
          <p:spPr bwMode="auto">
            <a:xfrm>
              <a:off x="5119688" y="1031875"/>
              <a:ext cx="2416175" cy="2706688"/>
            </a:xfrm>
            <a:custGeom>
              <a:avLst/>
              <a:gdLst>
                <a:gd name="T0" fmla="*/ 368 w 1522"/>
                <a:gd name="T1" fmla="*/ 0 h 1705"/>
                <a:gd name="T2" fmla="*/ 0 w 1522"/>
                <a:gd name="T3" fmla="*/ 953 h 1705"/>
                <a:gd name="T4" fmla="*/ 500 w 1522"/>
                <a:gd name="T5" fmla="*/ 953 h 1705"/>
                <a:gd name="T6" fmla="*/ 611 w 1522"/>
                <a:gd name="T7" fmla="*/ 654 h 1705"/>
                <a:gd name="T8" fmla="*/ 1021 w 1522"/>
                <a:gd name="T9" fmla="*/ 1705 h 1705"/>
                <a:gd name="T10" fmla="*/ 1522 w 1522"/>
                <a:gd name="T11" fmla="*/ 1705 h 1705"/>
                <a:gd name="T12" fmla="*/ 869 w 1522"/>
                <a:gd name="T13" fmla="*/ 0 h 1705"/>
                <a:gd name="T14" fmla="*/ 368 w 1522"/>
                <a:gd name="T15" fmla="*/ 0 h 170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522" h="1705">
                  <a:moveTo>
                    <a:pt x="368" y="0"/>
                  </a:moveTo>
                  <a:lnTo>
                    <a:pt x="0" y="953"/>
                  </a:lnTo>
                  <a:lnTo>
                    <a:pt x="500" y="953"/>
                  </a:lnTo>
                  <a:lnTo>
                    <a:pt x="611" y="654"/>
                  </a:lnTo>
                  <a:lnTo>
                    <a:pt x="1021" y="1705"/>
                  </a:lnTo>
                  <a:lnTo>
                    <a:pt x="1522" y="1705"/>
                  </a:lnTo>
                  <a:lnTo>
                    <a:pt x="869" y="0"/>
                  </a:lnTo>
                  <a:lnTo>
                    <a:pt x="368" y="0"/>
                  </a:lnTo>
                  <a:close/>
                </a:path>
              </a:pathLst>
            </a:custGeom>
            <a:grpFill/>
            <a:ln>
              <a:noFill/>
            </a:ln>
          </p:spPr>
          <p:txBody>
            <a:bodyPr vert="horz" wrap="square" lIns="91440" tIns="45720" rIns="91440" bIns="45720" numCol="1" anchor="t" anchorCtr="0" compatLnSpc="1">
              <a:prstTxWarp prst="textNoShape">
                <a:avLst/>
              </a:prstTxWarp>
            </a:bodyPr>
            <a:lstStyle/>
            <a:p>
              <a:endParaRPr lang="en-GB"/>
            </a:p>
          </p:txBody>
        </p:sp>
        <p:sp>
          <p:nvSpPr>
            <p:cNvPr id="9" name="Freeform 6">
              <a:extLst>
                <a:ext uri="{FF2B5EF4-FFF2-40B4-BE49-F238E27FC236}">
                  <a16:creationId xmlns:a16="http://schemas.microsoft.com/office/drawing/2014/main" id="{B64D5ABB-AE14-F692-03BF-35A31F099340}"/>
                </a:ext>
              </a:extLst>
            </p:cNvPr>
            <p:cNvSpPr>
              <a:spLocks/>
            </p:cNvSpPr>
            <p:nvPr userDrawn="1"/>
          </p:nvSpPr>
          <p:spPr bwMode="auto">
            <a:xfrm>
              <a:off x="4843463" y="3141663"/>
              <a:ext cx="1246188" cy="122238"/>
            </a:xfrm>
            <a:custGeom>
              <a:avLst/>
              <a:gdLst>
                <a:gd name="T0" fmla="*/ 72 w 113"/>
                <a:gd name="T1" fmla="*/ 11 h 11"/>
                <a:gd name="T2" fmla="*/ 83 w 113"/>
                <a:gd name="T3" fmla="*/ 11 h 11"/>
                <a:gd name="T4" fmla="*/ 102 w 113"/>
                <a:gd name="T5" fmla="*/ 7 h 11"/>
                <a:gd name="T6" fmla="*/ 113 w 113"/>
                <a:gd name="T7" fmla="*/ 0 h 11"/>
                <a:gd name="T8" fmla="*/ 4 w 113"/>
                <a:gd name="T9" fmla="*/ 0 h 11"/>
                <a:gd name="T10" fmla="*/ 0 w 113"/>
                <a:gd name="T11" fmla="*/ 11 h 11"/>
                <a:gd name="T12" fmla="*/ 72 w 113"/>
                <a:gd name="T13" fmla="*/ 11 h 11"/>
              </a:gdLst>
              <a:ahLst/>
              <a:cxnLst>
                <a:cxn ang="0">
                  <a:pos x="T0" y="T1"/>
                </a:cxn>
                <a:cxn ang="0">
                  <a:pos x="T2" y="T3"/>
                </a:cxn>
                <a:cxn ang="0">
                  <a:pos x="T4" y="T5"/>
                </a:cxn>
                <a:cxn ang="0">
                  <a:pos x="T6" y="T7"/>
                </a:cxn>
                <a:cxn ang="0">
                  <a:pos x="T8" y="T9"/>
                </a:cxn>
                <a:cxn ang="0">
                  <a:pos x="T10" y="T11"/>
                </a:cxn>
                <a:cxn ang="0">
                  <a:pos x="T12" y="T13"/>
                </a:cxn>
              </a:cxnLst>
              <a:rect l="0" t="0" r="r" b="b"/>
              <a:pathLst>
                <a:path w="113" h="11">
                  <a:moveTo>
                    <a:pt x="72" y="11"/>
                  </a:moveTo>
                  <a:cubicBezTo>
                    <a:pt x="83" y="11"/>
                    <a:pt x="83" y="11"/>
                    <a:pt x="83" y="11"/>
                  </a:cubicBezTo>
                  <a:cubicBezTo>
                    <a:pt x="90" y="11"/>
                    <a:pt x="96" y="10"/>
                    <a:pt x="102" y="7"/>
                  </a:cubicBezTo>
                  <a:cubicBezTo>
                    <a:pt x="106" y="6"/>
                    <a:pt x="110" y="3"/>
                    <a:pt x="113" y="0"/>
                  </a:cubicBezTo>
                  <a:cubicBezTo>
                    <a:pt x="4" y="0"/>
                    <a:pt x="4" y="0"/>
                    <a:pt x="4" y="0"/>
                  </a:cubicBezTo>
                  <a:cubicBezTo>
                    <a:pt x="0" y="11"/>
                    <a:pt x="0" y="11"/>
                    <a:pt x="0" y="11"/>
                  </a:cubicBezTo>
                  <a:cubicBezTo>
                    <a:pt x="72" y="11"/>
                    <a:pt x="72" y="11"/>
                    <a:pt x="72" y="11"/>
                  </a:cubicBezTo>
                  <a:close/>
                </a:path>
              </a:pathLst>
            </a:custGeom>
            <a:solidFill>
              <a:schemeClr val="accent3"/>
            </a:solidFill>
            <a:ln>
              <a:noFill/>
            </a:ln>
          </p:spPr>
          <p:txBody>
            <a:bodyPr vert="horz" wrap="square" lIns="91440" tIns="45720" rIns="91440" bIns="45720" numCol="1" anchor="t" anchorCtr="0" compatLnSpc="1">
              <a:prstTxWarp prst="textNoShape">
                <a:avLst/>
              </a:prstTxWarp>
            </a:bodyPr>
            <a:lstStyle/>
            <a:p>
              <a:endParaRPr lang="en-GB"/>
            </a:p>
          </p:txBody>
        </p:sp>
        <p:sp>
          <p:nvSpPr>
            <p:cNvPr id="10" name="Freeform 7">
              <a:extLst>
                <a:ext uri="{FF2B5EF4-FFF2-40B4-BE49-F238E27FC236}">
                  <a16:creationId xmlns:a16="http://schemas.microsoft.com/office/drawing/2014/main" id="{3864AA6C-99FB-F339-2B2E-8F174B36F9D6}"/>
                </a:ext>
              </a:extLst>
            </p:cNvPr>
            <p:cNvSpPr>
              <a:spLocks/>
            </p:cNvSpPr>
            <p:nvPr userDrawn="1"/>
          </p:nvSpPr>
          <p:spPr bwMode="auto">
            <a:xfrm>
              <a:off x="4932363" y="2898775"/>
              <a:ext cx="1290638" cy="122238"/>
            </a:xfrm>
            <a:custGeom>
              <a:avLst/>
              <a:gdLst>
                <a:gd name="T0" fmla="*/ 116 w 117"/>
                <a:gd name="T1" fmla="*/ 3 h 11"/>
                <a:gd name="T2" fmla="*/ 117 w 117"/>
                <a:gd name="T3" fmla="*/ 0 h 11"/>
                <a:gd name="T4" fmla="*/ 4 w 117"/>
                <a:gd name="T5" fmla="*/ 0 h 11"/>
                <a:gd name="T6" fmla="*/ 0 w 117"/>
                <a:gd name="T7" fmla="*/ 11 h 11"/>
                <a:gd name="T8" fmla="*/ 113 w 117"/>
                <a:gd name="T9" fmla="*/ 11 h 11"/>
                <a:gd name="T10" fmla="*/ 116 w 117"/>
                <a:gd name="T11" fmla="*/ 3 h 11"/>
              </a:gdLst>
              <a:ahLst/>
              <a:cxnLst>
                <a:cxn ang="0">
                  <a:pos x="T0" y="T1"/>
                </a:cxn>
                <a:cxn ang="0">
                  <a:pos x="T2" y="T3"/>
                </a:cxn>
                <a:cxn ang="0">
                  <a:pos x="T4" y="T5"/>
                </a:cxn>
                <a:cxn ang="0">
                  <a:pos x="T6" y="T7"/>
                </a:cxn>
                <a:cxn ang="0">
                  <a:pos x="T8" y="T9"/>
                </a:cxn>
                <a:cxn ang="0">
                  <a:pos x="T10" y="T11"/>
                </a:cxn>
              </a:cxnLst>
              <a:rect l="0" t="0" r="r" b="b"/>
              <a:pathLst>
                <a:path w="117" h="11">
                  <a:moveTo>
                    <a:pt x="116" y="3"/>
                  </a:moveTo>
                  <a:cubicBezTo>
                    <a:pt x="117" y="2"/>
                    <a:pt x="117" y="1"/>
                    <a:pt x="117" y="0"/>
                  </a:cubicBezTo>
                  <a:cubicBezTo>
                    <a:pt x="4" y="0"/>
                    <a:pt x="4" y="0"/>
                    <a:pt x="4" y="0"/>
                  </a:cubicBezTo>
                  <a:cubicBezTo>
                    <a:pt x="0" y="11"/>
                    <a:pt x="0" y="11"/>
                    <a:pt x="0" y="11"/>
                  </a:cubicBezTo>
                  <a:cubicBezTo>
                    <a:pt x="113" y="11"/>
                    <a:pt x="113" y="11"/>
                    <a:pt x="113" y="11"/>
                  </a:cubicBezTo>
                  <a:cubicBezTo>
                    <a:pt x="115" y="9"/>
                    <a:pt x="116" y="6"/>
                    <a:pt x="116" y="3"/>
                  </a:cubicBezTo>
                </a:path>
              </a:pathLst>
            </a:custGeom>
            <a:solidFill>
              <a:schemeClr val="accent3"/>
            </a:solidFill>
            <a:ln>
              <a:noFill/>
            </a:ln>
          </p:spPr>
          <p:txBody>
            <a:bodyPr vert="horz" wrap="square" lIns="91440" tIns="45720" rIns="91440" bIns="45720" numCol="1" anchor="t" anchorCtr="0" compatLnSpc="1">
              <a:prstTxWarp prst="textNoShape">
                <a:avLst/>
              </a:prstTxWarp>
            </a:bodyPr>
            <a:lstStyle/>
            <a:p>
              <a:endParaRPr lang="en-GB"/>
            </a:p>
          </p:txBody>
        </p:sp>
        <p:sp>
          <p:nvSpPr>
            <p:cNvPr id="11" name="Freeform 8">
              <a:extLst>
                <a:ext uri="{FF2B5EF4-FFF2-40B4-BE49-F238E27FC236}">
                  <a16:creationId xmlns:a16="http://schemas.microsoft.com/office/drawing/2014/main" id="{FD2B75B3-39FF-1F9F-6D2C-5A35BA74DD5E}"/>
                </a:ext>
              </a:extLst>
            </p:cNvPr>
            <p:cNvSpPr>
              <a:spLocks/>
            </p:cNvSpPr>
            <p:nvPr userDrawn="1"/>
          </p:nvSpPr>
          <p:spPr bwMode="auto">
            <a:xfrm>
              <a:off x="5019675" y="2667000"/>
              <a:ext cx="1181100" cy="120650"/>
            </a:xfrm>
            <a:custGeom>
              <a:avLst/>
              <a:gdLst>
                <a:gd name="T0" fmla="*/ 104 w 107"/>
                <a:gd name="T1" fmla="*/ 6 h 11"/>
                <a:gd name="T2" fmla="*/ 85 w 107"/>
                <a:gd name="T3" fmla="*/ 0 h 11"/>
                <a:gd name="T4" fmla="*/ 77 w 107"/>
                <a:gd name="T5" fmla="*/ 0 h 11"/>
                <a:gd name="T6" fmla="*/ 5 w 107"/>
                <a:gd name="T7" fmla="*/ 0 h 11"/>
                <a:gd name="T8" fmla="*/ 0 w 107"/>
                <a:gd name="T9" fmla="*/ 11 h 11"/>
                <a:gd name="T10" fmla="*/ 107 w 107"/>
                <a:gd name="T11" fmla="*/ 11 h 11"/>
                <a:gd name="T12" fmla="*/ 104 w 107"/>
                <a:gd name="T13" fmla="*/ 6 h 11"/>
              </a:gdLst>
              <a:ahLst/>
              <a:cxnLst>
                <a:cxn ang="0">
                  <a:pos x="T0" y="T1"/>
                </a:cxn>
                <a:cxn ang="0">
                  <a:pos x="T2" y="T3"/>
                </a:cxn>
                <a:cxn ang="0">
                  <a:pos x="T4" y="T5"/>
                </a:cxn>
                <a:cxn ang="0">
                  <a:pos x="T6" y="T7"/>
                </a:cxn>
                <a:cxn ang="0">
                  <a:pos x="T8" y="T9"/>
                </a:cxn>
                <a:cxn ang="0">
                  <a:pos x="T10" y="T11"/>
                </a:cxn>
                <a:cxn ang="0">
                  <a:pos x="T12" y="T13"/>
                </a:cxn>
              </a:cxnLst>
              <a:rect l="0" t="0" r="r" b="b"/>
              <a:pathLst>
                <a:path w="107" h="11">
                  <a:moveTo>
                    <a:pt x="104" y="6"/>
                  </a:moveTo>
                  <a:cubicBezTo>
                    <a:pt x="100" y="2"/>
                    <a:pt x="94" y="0"/>
                    <a:pt x="85" y="0"/>
                  </a:cubicBezTo>
                  <a:cubicBezTo>
                    <a:pt x="77" y="0"/>
                    <a:pt x="77" y="0"/>
                    <a:pt x="77" y="0"/>
                  </a:cubicBezTo>
                  <a:cubicBezTo>
                    <a:pt x="5" y="0"/>
                    <a:pt x="5" y="0"/>
                    <a:pt x="5" y="0"/>
                  </a:cubicBezTo>
                  <a:cubicBezTo>
                    <a:pt x="0" y="11"/>
                    <a:pt x="0" y="11"/>
                    <a:pt x="0" y="11"/>
                  </a:cubicBezTo>
                  <a:cubicBezTo>
                    <a:pt x="107" y="11"/>
                    <a:pt x="107" y="11"/>
                    <a:pt x="107" y="11"/>
                  </a:cubicBezTo>
                  <a:cubicBezTo>
                    <a:pt x="107" y="9"/>
                    <a:pt x="106" y="8"/>
                    <a:pt x="104" y="6"/>
                  </a:cubicBezTo>
                </a:path>
              </a:pathLst>
            </a:custGeom>
            <a:solidFill>
              <a:schemeClr val="accent3"/>
            </a:solidFill>
            <a:ln>
              <a:noFill/>
            </a:ln>
          </p:spPr>
          <p:txBody>
            <a:bodyPr vert="horz" wrap="square" lIns="91440" tIns="45720" rIns="91440" bIns="45720" numCol="1" anchor="t" anchorCtr="0" compatLnSpc="1">
              <a:prstTxWarp prst="textNoShape">
                <a:avLst/>
              </a:prstTxWarp>
            </a:bodyPr>
            <a:lstStyle/>
            <a:p>
              <a:endParaRPr lang="en-GB"/>
            </a:p>
          </p:txBody>
        </p:sp>
        <p:sp>
          <p:nvSpPr>
            <p:cNvPr id="12" name="Freeform 9">
              <a:extLst>
                <a:ext uri="{FF2B5EF4-FFF2-40B4-BE49-F238E27FC236}">
                  <a16:creationId xmlns:a16="http://schemas.microsoft.com/office/drawing/2014/main" id="{4DD225AF-653C-7EE2-C9DA-8D8508EAE96F}"/>
                </a:ext>
              </a:extLst>
            </p:cNvPr>
            <p:cNvSpPr>
              <a:spLocks/>
            </p:cNvSpPr>
            <p:nvPr userDrawn="1"/>
          </p:nvSpPr>
          <p:spPr bwMode="auto">
            <a:xfrm>
              <a:off x="4754563" y="3384550"/>
              <a:ext cx="839788" cy="111125"/>
            </a:xfrm>
            <a:custGeom>
              <a:avLst/>
              <a:gdLst>
                <a:gd name="T0" fmla="*/ 529 w 529"/>
                <a:gd name="T1" fmla="*/ 0 h 70"/>
                <a:gd name="T2" fmla="*/ 28 w 529"/>
                <a:gd name="T3" fmla="*/ 0 h 70"/>
                <a:gd name="T4" fmla="*/ 0 w 529"/>
                <a:gd name="T5" fmla="*/ 70 h 70"/>
                <a:gd name="T6" fmla="*/ 501 w 529"/>
                <a:gd name="T7" fmla="*/ 70 h 70"/>
                <a:gd name="T8" fmla="*/ 529 w 529"/>
                <a:gd name="T9" fmla="*/ 0 h 70"/>
              </a:gdLst>
              <a:ahLst/>
              <a:cxnLst>
                <a:cxn ang="0">
                  <a:pos x="T0" y="T1"/>
                </a:cxn>
                <a:cxn ang="0">
                  <a:pos x="T2" y="T3"/>
                </a:cxn>
                <a:cxn ang="0">
                  <a:pos x="T4" y="T5"/>
                </a:cxn>
                <a:cxn ang="0">
                  <a:pos x="T6" y="T7"/>
                </a:cxn>
                <a:cxn ang="0">
                  <a:pos x="T8" y="T9"/>
                </a:cxn>
              </a:cxnLst>
              <a:rect l="0" t="0" r="r" b="b"/>
              <a:pathLst>
                <a:path w="529" h="70">
                  <a:moveTo>
                    <a:pt x="529" y="0"/>
                  </a:moveTo>
                  <a:lnTo>
                    <a:pt x="28" y="0"/>
                  </a:lnTo>
                  <a:lnTo>
                    <a:pt x="0" y="70"/>
                  </a:lnTo>
                  <a:lnTo>
                    <a:pt x="501" y="70"/>
                  </a:lnTo>
                  <a:lnTo>
                    <a:pt x="529" y="0"/>
                  </a:lnTo>
                  <a:close/>
                </a:path>
              </a:pathLst>
            </a:custGeom>
            <a:solidFill>
              <a:schemeClr val="accent3"/>
            </a:solidFill>
            <a:ln>
              <a:noFill/>
            </a:ln>
          </p:spPr>
          <p:txBody>
            <a:bodyPr vert="horz" wrap="square" lIns="91440" tIns="45720" rIns="91440" bIns="45720" numCol="1" anchor="t" anchorCtr="0" compatLnSpc="1">
              <a:prstTxWarp prst="textNoShape">
                <a:avLst/>
              </a:prstTxWarp>
            </a:bodyPr>
            <a:lstStyle/>
            <a:p>
              <a:endParaRPr lang="en-GB"/>
            </a:p>
          </p:txBody>
        </p:sp>
        <p:sp>
          <p:nvSpPr>
            <p:cNvPr id="13" name="Freeform 10">
              <a:extLst>
                <a:ext uri="{FF2B5EF4-FFF2-40B4-BE49-F238E27FC236}">
                  <a16:creationId xmlns:a16="http://schemas.microsoft.com/office/drawing/2014/main" id="{8BF98B98-6DEB-9A7A-BF1B-028308E38EA3}"/>
                </a:ext>
              </a:extLst>
            </p:cNvPr>
            <p:cNvSpPr>
              <a:spLocks/>
            </p:cNvSpPr>
            <p:nvPr userDrawn="1"/>
          </p:nvSpPr>
          <p:spPr bwMode="auto">
            <a:xfrm>
              <a:off x="4656138" y="3616325"/>
              <a:ext cx="849313" cy="122238"/>
            </a:xfrm>
            <a:custGeom>
              <a:avLst/>
              <a:gdLst>
                <a:gd name="T0" fmla="*/ 535 w 535"/>
                <a:gd name="T1" fmla="*/ 0 h 77"/>
                <a:gd name="T2" fmla="*/ 28 w 535"/>
                <a:gd name="T3" fmla="*/ 0 h 77"/>
                <a:gd name="T4" fmla="*/ 0 w 535"/>
                <a:gd name="T5" fmla="*/ 77 h 77"/>
                <a:gd name="T6" fmla="*/ 507 w 535"/>
                <a:gd name="T7" fmla="*/ 77 h 77"/>
                <a:gd name="T8" fmla="*/ 535 w 535"/>
                <a:gd name="T9" fmla="*/ 0 h 77"/>
              </a:gdLst>
              <a:ahLst/>
              <a:cxnLst>
                <a:cxn ang="0">
                  <a:pos x="T0" y="T1"/>
                </a:cxn>
                <a:cxn ang="0">
                  <a:pos x="T2" y="T3"/>
                </a:cxn>
                <a:cxn ang="0">
                  <a:pos x="T4" y="T5"/>
                </a:cxn>
                <a:cxn ang="0">
                  <a:pos x="T6" y="T7"/>
                </a:cxn>
                <a:cxn ang="0">
                  <a:pos x="T8" y="T9"/>
                </a:cxn>
              </a:cxnLst>
              <a:rect l="0" t="0" r="r" b="b"/>
              <a:pathLst>
                <a:path w="535" h="77">
                  <a:moveTo>
                    <a:pt x="535" y="0"/>
                  </a:moveTo>
                  <a:lnTo>
                    <a:pt x="28" y="0"/>
                  </a:lnTo>
                  <a:lnTo>
                    <a:pt x="0" y="77"/>
                  </a:lnTo>
                  <a:lnTo>
                    <a:pt x="507" y="77"/>
                  </a:lnTo>
                  <a:lnTo>
                    <a:pt x="535" y="0"/>
                  </a:lnTo>
                  <a:close/>
                </a:path>
              </a:pathLst>
            </a:custGeom>
            <a:solidFill>
              <a:schemeClr val="accent3"/>
            </a:solidFill>
            <a:ln>
              <a:noFill/>
            </a:ln>
          </p:spPr>
          <p:txBody>
            <a:bodyPr vert="horz" wrap="square" lIns="91440" tIns="45720" rIns="91440" bIns="45720" numCol="1" anchor="t" anchorCtr="0" compatLnSpc="1">
              <a:prstTxWarp prst="textNoShape">
                <a:avLst/>
              </a:prstTxWarp>
            </a:bodyPr>
            <a:lstStyle/>
            <a:p>
              <a:endParaRPr lang="en-GB"/>
            </a:p>
          </p:txBody>
        </p:sp>
        <p:sp>
          <p:nvSpPr>
            <p:cNvPr id="14" name="Freeform 11">
              <a:extLst>
                <a:ext uri="{FF2B5EF4-FFF2-40B4-BE49-F238E27FC236}">
                  <a16:creationId xmlns:a16="http://schemas.microsoft.com/office/drawing/2014/main" id="{028957FA-077B-1115-075E-74040BF13EE9}"/>
                </a:ext>
              </a:extLst>
            </p:cNvPr>
            <p:cNvSpPr>
              <a:spLocks noEditPoints="1"/>
            </p:cNvSpPr>
            <p:nvPr userDrawn="1"/>
          </p:nvSpPr>
          <p:spPr bwMode="auto">
            <a:xfrm>
              <a:off x="4292600" y="4930775"/>
              <a:ext cx="727075" cy="884238"/>
            </a:xfrm>
            <a:custGeom>
              <a:avLst/>
              <a:gdLst>
                <a:gd name="T0" fmla="*/ 64 w 66"/>
                <a:gd name="T1" fmla="*/ 26 h 80"/>
                <a:gd name="T2" fmla="*/ 37 w 66"/>
                <a:gd name="T3" fmla="*/ 0 h 80"/>
                <a:gd name="T4" fmla="*/ 17 w 66"/>
                <a:gd name="T5" fmla="*/ 6 h 80"/>
                <a:gd name="T6" fmla="*/ 0 w 66"/>
                <a:gd name="T7" fmla="*/ 41 h 80"/>
                <a:gd name="T8" fmla="*/ 11 w 66"/>
                <a:gd name="T9" fmla="*/ 71 h 80"/>
                <a:gd name="T10" fmla="*/ 34 w 66"/>
                <a:gd name="T11" fmla="*/ 80 h 80"/>
                <a:gd name="T12" fmla="*/ 65 w 66"/>
                <a:gd name="T13" fmla="*/ 66 h 80"/>
                <a:gd name="T14" fmla="*/ 66 w 66"/>
                <a:gd name="T15" fmla="*/ 61 h 80"/>
                <a:gd name="T16" fmla="*/ 65 w 66"/>
                <a:gd name="T17" fmla="*/ 60 h 80"/>
                <a:gd name="T18" fmla="*/ 43 w 66"/>
                <a:gd name="T19" fmla="*/ 68 h 80"/>
                <a:gd name="T20" fmla="*/ 22 w 66"/>
                <a:gd name="T21" fmla="*/ 59 h 80"/>
                <a:gd name="T22" fmla="*/ 14 w 66"/>
                <a:gd name="T23" fmla="*/ 40 h 80"/>
                <a:gd name="T24" fmla="*/ 15 w 66"/>
                <a:gd name="T25" fmla="*/ 38 h 80"/>
                <a:gd name="T26" fmla="*/ 64 w 66"/>
                <a:gd name="T27" fmla="*/ 34 h 80"/>
                <a:gd name="T28" fmla="*/ 64 w 66"/>
                <a:gd name="T29" fmla="*/ 26 h 80"/>
                <a:gd name="T30" fmla="*/ 32 w 66"/>
                <a:gd name="T31" fmla="*/ 7 h 80"/>
                <a:gd name="T32" fmla="*/ 49 w 66"/>
                <a:gd name="T33" fmla="*/ 28 h 80"/>
                <a:gd name="T34" fmla="*/ 48 w 66"/>
                <a:gd name="T35" fmla="*/ 29 h 80"/>
                <a:gd name="T36" fmla="*/ 16 w 66"/>
                <a:gd name="T37" fmla="*/ 30 h 80"/>
                <a:gd name="T38" fmla="*/ 15 w 66"/>
                <a:gd name="T39" fmla="*/ 29 h 80"/>
                <a:gd name="T40" fmla="*/ 32 w 66"/>
                <a:gd name="T41" fmla="*/ 7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66" h="80">
                  <a:moveTo>
                    <a:pt x="64" y="26"/>
                  </a:moveTo>
                  <a:cubicBezTo>
                    <a:pt x="62" y="16"/>
                    <a:pt x="56" y="0"/>
                    <a:pt x="37" y="0"/>
                  </a:cubicBezTo>
                  <a:cubicBezTo>
                    <a:pt x="31" y="0"/>
                    <a:pt x="23" y="2"/>
                    <a:pt x="17" y="6"/>
                  </a:cubicBezTo>
                  <a:cubicBezTo>
                    <a:pt x="7" y="13"/>
                    <a:pt x="0" y="24"/>
                    <a:pt x="0" y="41"/>
                  </a:cubicBezTo>
                  <a:cubicBezTo>
                    <a:pt x="0" y="52"/>
                    <a:pt x="3" y="63"/>
                    <a:pt x="11" y="71"/>
                  </a:cubicBezTo>
                  <a:cubicBezTo>
                    <a:pt x="17" y="77"/>
                    <a:pt x="24" y="80"/>
                    <a:pt x="34" y="80"/>
                  </a:cubicBezTo>
                  <a:cubicBezTo>
                    <a:pt x="43" y="80"/>
                    <a:pt x="56" y="76"/>
                    <a:pt x="65" y="66"/>
                  </a:cubicBezTo>
                  <a:cubicBezTo>
                    <a:pt x="65" y="66"/>
                    <a:pt x="66" y="62"/>
                    <a:pt x="66" y="61"/>
                  </a:cubicBezTo>
                  <a:cubicBezTo>
                    <a:pt x="65" y="60"/>
                    <a:pt x="65" y="60"/>
                    <a:pt x="65" y="60"/>
                  </a:cubicBezTo>
                  <a:cubicBezTo>
                    <a:pt x="58" y="66"/>
                    <a:pt x="51" y="68"/>
                    <a:pt x="43" y="68"/>
                  </a:cubicBezTo>
                  <a:cubicBezTo>
                    <a:pt x="34" y="68"/>
                    <a:pt x="28" y="65"/>
                    <a:pt x="22" y="59"/>
                  </a:cubicBezTo>
                  <a:cubicBezTo>
                    <a:pt x="18" y="54"/>
                    <a:pt x="15" y="46"/>
                    <a:pt x="14" y="40"/>
                  </a:cubicBezTo>
                  <a:cubicBezTo>
                    <a:pt x="14" y="39"/>
                    <a:pt x="15" y="38"/>
                    <a:pt x="15" y="38"/>
                  </a:cubicBezTo>
                  <a:cubicBezTo>
                    <a:pt x="31" y="37"/>
                    <a:pt x="54" y="36"/>
                    <a:pt x="64" y="34"/>
                  </a:cubicBezTo>
                  <a:cubicBezTo>
                    <a:pt x="65" y="33"/>
                    <a:pt x="64" y="26"/>
                    <a:pt x="64" y="26"/>
                  </a:cubicBezTo>
                  <a:moveTo>
                    <a:pt x="32" y="7"/>
                  </a:moveTo>
                  <a:cubicBezTo>
                    <a:pt x="42" y="7"/>
                    <a:pt x="48" y="18"/>
                    <a:pt x="49" y="28"/>
                  </a:cubicBezTo>
                  <a:cubicBezTo>
                    <a:pt x="49" y="28"/>
                    <a:pt x="49" y="29"/>
                    <a:pt x="48" y="29"/>
                  </a:cubicBezTo>
                  <a:cubicBezTo>
                    <a:pt x="44" y="30"/>
                    <a:pt x="22" y="31"/>
                    <a:pt x="16" y="30"/>
                  </a:cubicBezTo>
                  <a:cubicBezTo>
                    <a:pt x="15" y="30"/>
                    <a:pt x="15" y="30"/>
                    <a:pt x="15" y="29"/>
                  </a:cubicBezTo>
                  <a:cubicBezTo>
                    <a:pt x="16" y="16"/>
                    <a:pt x="22" y="7"/>
                    <a:pt x="32" y="7"/>
                  </a:cubicBezTo>
                </a:path>
              </a:pathLst>
            </a:custGeom>
            <a:grpFill/>
            <a:ln>
              <a:noFill/>
            </a:ln>
          </p:spPr>
          <p:txBody>
            <a:bodyPr vert="horz" wrap="square" lIns="91440" tIns="45720" rIns="91440" bIns="45720" numCol="1" anchor="t" anchorCtr="0" compatLnSpc="1">
              <a:prstTxWarp prst="textNoShape">
                <a:avLst/>
              </a:prstTxWarp>
            </a:bodyPr>
            <a:lstStyle/>
            <a:p>
              <a:endParaRPr lang="en-GB"/>
            </a:p>
          </p:txBody>
        </p:sp>
        <p:sp>
          <p:nvSpPr>
            <p:cNvPr id="15" name="Freeform 12">
              <a:extLst>
                <a:ext uri="{FF2B5EF4-FFF2-40B4-BE49-F238E27FC236}">
                  <a16:creationId xmlns:a16="http://schemas.microsoft.com/office/drawing/2014/main" id="{5E792DE1-8159-E82A-4758-16B19D0FF3E2}"/>
                </a:ext>
              </a:extLst>
            </p:cNvPr>
            <p:cNvSpPr>
              <a:spLocks noEditPoints="1"/>
            </p:cNvSpPr>
            <p:nvPr userDrawn="1"/>
          </p:nvSpPr>
          <p:spPr bwMode="auto">
            <a:xfrm>
              <a:off x="0" y="4489450"/>
              <a:ext cx="1268413" cy="1314450"/>
            </a:xfrm>
            <a:custGeom>
              <a:avLst/>
              <a:gdLst>
                <a:gd name="T0" fmla="*/ 17 w 115"/>
                <a:gd name="T1" fmla="*/ 95 h 119"/>
                <a:gd name="T2" fmla="*/ 49 w 115"/>
                <a:gd name="T3" fmla="*/ 11 h 119"/>
                <a:gd name="T4" fmla="*/ 52 w 115"/>
                <a:gd name="T5" fmla="*/ 0 h 119"/>
                <a:gd name="T6" fmla="*/ 59 w 115"/>
                <a:gd name="T7" fmla="*/ 0 h 119"/>
                <a:gd name="T8" fmla="*/ 65 w 115"/>
                <a:gd name="T9" fmla="*/ 0 h 119"/>
                <a:gd name="T10" fmla="*/ 68 w 115"/>
                <a:gd name="T11" fmla="*/ 10 h 119"/>
                <a:gd name="T12" fmla="*/ 100 w 115"/>
                <a:gd name="T13" fmla="*/ 98 h 119"/>
                <a:gd name="T14" fmla="*/ 114 w 115"/>
                <a:gd name="T15" fmla="*/ 113 h 119"/>
                <a:gd name="T16" fmla="*/ 114 w 115"/>
                <a:gd name="T17" fmla="*/ 119 h 119"/>
                <a:gd name="T18" fmla="*/ 97 w 115"/>
                <a:gd name="T19" fmla="*/ 118 h 119"/>
                <a:gd name="T20" fmla="*/ 76 w 115"/>
                <a:gd name="T21" fmla="*/ 119 h 119"/>
                <a:gd name="T22" fmla="*/ 76 w 115"/>
                <a:gd name="T23" fmla="*/ 113 h 119"/>
                <a:gd name="T24" fmla="*/ 82 w 115"/>
                <a:gd name="T25" fmla="*/ 111 h 119"/>
                <a:gd name="T26" fmla="*/ 84 w 115"/>
                <a:gd name="T27" fmla="*/ 106 h 119"/>
                <a:gd name="T28" fmla="*/ 73 w 115"/>
                <a:gd name="T29" fmla="*/ 73 h 119"/>
                <a:gd name="T30" fmla="*/ 71 w 115"/>
                <a:gd name="T31" fmla="*/ 72 h 119"/>
                <a:gd name="T32" fmla="*/ 53 w 115"/>
                <a:gd name="T33" fmla="*/ 72 h 119"/>
                <a:gd name="T34" fmla="*/ 37 w 115"/>
                <a:gd name="T35" fmla="*/ 72 h 119"/>
                <a:gd name="T36" fmla="*/ 35 w 115"/>
                <a:gd name="T37" fmla="*/ 74 h 119"/>
                <a:gd name="T38" fmla="*/ 25 w 115"/>
                <a:gd name="T39" fmla="*/ 105 h 119"/>
                <a:gd name="T40" fmla="*/ 29 w 115"/>
                <a:gd name="T41" fmla="*/ 112 h 119"/>
                <a:gd name="T42" fmla="*/ 36 w 115"/>
                <a:gd name="T43" fmla="*/ 113 h 119"/>
                <a:gd name="T44" fmla="*/ 36 w 115"/>
                <a:gd name="T45" fmla="*/ 119 h 119"/>
                <a:gd name="T46" fmla="*/ 15 w 115"/>
                <a:gd name="T47" fmla="*/ 118 h 119"/>
                <a:gd name="T48" fmla="*/ 1 w 115"/>
                <a:gd name="T49" fmla="*/ 119 h 119"/>
                <a:gd name="T50" fmla="*/ 1 w 115"/>
                <a:gd name="T51" fmla="*/ 113 h 119"/>
                <a:gd name="T52" fmla="*/ 17 w 115"/>
                <a:gd name="T53" fmla="*/ 95 h 119"/>
                <a:gd name="T54" fmla="*/ 54 w 115"/>
                <a:gd name="T55" fmla="*/ 20 h 119"/>
                <a:gd name="T56" fmla="*/ 39 w 115"/>
                <a:gd name="T57" fmla="*/ 62 h 119"/>
                <a:gd name="T58" fmla="*/ 40 w 115"/>
                <a:gd name="T59" fmla="*/ 63 h 119"/>
                <a:gd name="T60" fmla="*/ 56 w 115"/>
                <a:gd name="T61" fmla="*/ 63 h 119"/>
                <a:gd name="T62" fmla="*/ 68 w 115"/>
                <a:gd name="T63" fmla="*/ 63 h 119"/>
                <a:gd name="T64" fmla="*/ 69 w 115"/>
                <a:gd name="T65" fmla="*/ 61 h 119"/>
                <a:gd name="T66" fmla="*/ 55 w 115"/>
                <a:gd name="T67" fmla="*/ 20 h 119"/>
                <a:gd name="T68" fmla="*/ 54 w 115"/>
                <a:gd name="T69" fmla="*/ 20 h 1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115" h="119">
                  <a:moveTo>
                    <a:pt x="17" y="95"/>
                  </a:moveTo>
                  <a:cubicBezTo>
                    <a:pt x="27" y="72"/>
                    <a:pt x="45" y="23"/>
                    <a:pt x="49" y="11"/>
                  </a:cubicBezTo>
                  <a:cubicBezTo>
                    <a:pt x="51" y="7"/>
                    <a:pt x="52" y="3"/>
                    <a:pt x="52" y="0"/>
                  </a:cubicBezTo>
                  <a:cubicBezTo>
                    <a:pt x="53" y="0"/>
                    <a:pt x="56" y="0"/>
                    <a:pt x="59" y="0"/>
                  </a:cubicBezTo>
                  <a:cubicBezTo>
                    <a:pt x="63" y="0"/>
                    <a:pt x="65" y="0"/>
                    <a:pt x="65" y="0"/>
                  </a:cubicBezTo>
                  <a:cubicBezTo>
                    <a:pt x="66" y="3"/>
                    <a:pt x="67" y="7"/>
                    <a:pt x="68" y="10"/>
                  </a:cubicBezTo>
                  <a:cubicBezTo>
                    <a:pt x="72" y="21"/>
                    <a:pt x="93" y="82"/>
                    <a:pt x="100" y="98"/>
                  </a:cubicBezTo>
                  <a:cubicBezTo>
                    <a:pt x="106" y="111"/>
                    <a:pt x="105" y="112"/>
                    <a:pt x="114" y="113"/>
                  </a:cubicBezTo>
                  <a:cubicBezTo>
                    <a:pt x="115" y="113"/>
                    <a:pt x="114" y="118"/>
                    <a:pt x="114" y="119"/>
                  </a:cubicBezTo>
                  <a:cubicBezTo>
                    <a:pt x="109" y="119"/>
                    <a:pt x="106" y="118"/>
                    <a:pt x="97" y="118"/>
                  </a:cubicBezTo>
                  <a:cubicBezTo>
                    <a:pt x="88" y="118"/>
                    <a:pt x="80" y="119"/>
                    <a:pt x="76" y="119"/>
                  </a:cubicBezTo>
                  <a:cubicBezTo>
                    <a:pt x="76" y="118"/>
                    <a:pt x="75" y="114"/>
                    <a:pt x="76" y="113"/>
                  </a:cubicBezTo>
                  <a:cubicBezTo>
                    <a:pt x="80" y="113"/>
                    <a:pt x="80" y="113"/>
                    <a:pt x="82" y="111"/>
                  </a:cubicBezTo>
                  <a:cubicBezTo>
                    <a:pt x="84" y="109"/>
                    <a:pt x="85" y="108"/>
                    <a:pt x="84" y="106"/>
                  </a:cubicBezTo>
                  <a:cubicBezTo>
                    <a:pt x="82" y="98"/>
                    <a:pt x="76" y="82"/>
                    <a:pt x="73" y="73"/>
                  </a:cubicBezTo>
                  <a:cubicBezTo>
                    <a:pt x="73" y="73"/>
                    <a:pt x="71" y="72"/>
                    <a:pt x="71" y="72"/>
                  </a:cubicBezTo>
                  <a:cubicBezTo>
                    <a:pt x="68" y="72"/>
                    <a:pt x="62" y="72"/>
                    <a:pt x="53" y="72"/>
                  </a:cubicBezTo>
                  <a:cubicBezTo>
                    <a:pt x="41" y="72"/>
                    <a:pt x="39" y="72"/>
                    <a:pt x="37" y="72"/>
                  </a:cubicBezTo>
                  <a:cubicBezTo>
                    <a:pt x="36" y="72"/>
                    <a:pt x="35" y="73"/>
                    <a:pt x="35" y="74"/>
                  </a:cubicBezTo>
                  <a:cubicBezTo>
                    <a:pt x="31" y="84"/>
                    <a:pt x="25" y="100"/>
                    <a:pt x="25" y="105"/>
                  </a:cubicBezTo>
                  <a:cubicBezTo>
                    <a:pt x="25" y="108"/>
                    <a:pt x="25" y="111"/>
                    <a:pt x="29" y="112"/>
                  </a:cubicBezTo>
                  <a:cubicBezTo>
                    <a:pt x="32" y="112"/>
                    <a:pt x="33" y="113"/>
                    <a:pt x="36" y="113"/>
                  </a:cubicBezTo>
                  <a:cubicBezTo>
                    <a:pt x="37" y="113"/>
                    <a:pt x="36" y="118"/>
                    <a:pt x="36" y="119"/>
                  </a:cubicBezTo>
                  <a:cubicBezTo>
                    <a:pt x="32" y="119"/>
                    <a:pt x="26" y="118"/>
                    <a:pt x="15" y="118"/>
                  </a:cubicBezTo>
                  <a:cubicBezTo>
                    <a:pt x="4" y="118"/>
                    <a:pt x="5" y="119"/>
                    <a:pt x="1" y="119"/>
                  </a:cubicBezTo>
                  <a:cubicBezTo>
                    <a:pt x="0" y="118"/>
                    <a:pt x="0" y="113"/>
                    <a:pt x="1" y="113"/>
                  </a:cubicBezTo>
                  <a:cubicBezTo>
                    <a:pt x="11" y="112"/>
                    <a:pt x="11" y="110"/>
                    <a:pt x="17" y="95"/>
                  </a:cubicBezTo>
                  <a:moveTo>
                    <a:pt x="54" y="20"/>
                  </a:moveTo>
                  <a:cubicBezTo>
                    <a:pt x="51" y="30"/>
                    <a:pt x="43" y="52"/>
                    <a:pt x="39" y="62"/>
                  </a:cubicBezTo>
                  <a:cubicBezTo>
                    <a:pt x="39" y="62"/>
                    <a:pt x="40" y="63"/>
                    <a:pt x="40" y="63"/>
                  </a:cubicBezTo>
                  <a:cubicBezTo>
                    <a:pt x="42" y="63"/>
                    <a:pt x="48" y="63"/>
                    <a:pt x="56" y="63"/>
                  </a:cubicBezTo>
                  <a:cubicBezTo>
                    <a:pt x="60" y="63"/>
                    <a:pt x="66" y="63"/>
                    <a:pt x="68" y="63"/>
                  </a:cubicBezTo>
                  <a:cubicBezTo>
                    <a:pt x="69" y="63"/>
                    <a:pt x="69" y="62"/>
                    <a:pt x="69" y="61"/>
                  </a:cubicBezTo>
                  <a:cubicBezTo>
                    <a:pt x="65" y="50"/>
                    <a:pt x="58" y="28"/>
                    <a:pt x="55" y="20"/>
                  </a:cubicBezTo>
                  <a:cubicBezTo>
                    <a:pt x="55" y="20"/>
                    <a:pt x="54" y="20"/>
                    <a:pt x="54" y="20"/>
                  </a:cubicBezTo>
                </a:path>
              </a:pathLst>
            </a:custGeom>
            <a:grpFill/>
            <a:ln>
              <a:noFill/>
            </a:ln>
          </p:spPr>
          <p:txBody>
            <a:bodyPr vert="horz" wrap="square" lIns="91440" tIns="45720" rIns="91440" bIns="45720" numCol="1" anchor="t" anchorCtr="0" compatLnSpc="1">
              <a:prstTxWarp prst="textNoShape">
                <a:avLst/>
              </a:prstTxWarp>
            </a:bodyPr>
            <a:lstStyle/>
            <a:p>
              <a:endParaRPr lang="en-GB"/>
            </a:p>
          </p:txBody>
        </p:sp>
        <p:sp>
          <p:nvSpPr>
            <p:cNvPr id="16" name="Freeform 13">
              <a:extLst>
                <a:ext uri="{FF2B5EF4-FFF2-40B4-BE49-F238E27FC236}">
                  <a16:creationId xmlns:a16="http://schemas.microsoft.com/office/drawing/2014/main" id="{AC0D780C-B5AF-577D-C30A-D9D9878B3706}"/>
                </a:ext>
              </a:extLst>
            </p:cNvPr>
            <p:cNvSpPr>
              <a:spLocks/>
            </p:cNvSpPr>
            <p:nvPr userDrawn="1"/>
          </p:nvSpPr>
          <p:spPr bwMode="auto">
            <a:xfrm>
              <a:off x="1312863" y="4930775"/>
              <a:ext cx="595313" cy="884238"/>
            </a:xfrm>
            <a:custGeom>
              <a:avLst/>
              <a:gdLst>
                <a:gd name="T0" fmla="*/ 49 w 54"/>
                <a:gd name="T1" fmla="*/ 22 h 80"/>
                <a:gd name="T2" fmla="*/ 44 w 54"/>
                <a:gd name="T3" fmla="*/ 22 h 80"/>
                <a:gd name="T4" fmla="*/ 37 w 54"/>
                <a:gd name="T5" fmla="*/ 8 h 80"/>
                <a:gd name="T6" fmla="*/ 28 w 54"/>
                <a:gd name="T7" fmla="*/ 6 h 80"/>
                <a:gd name="T8" fmla="*/ 16 w 54"/>
                <a:gd name="T9" fmla="*/ 17 h 80"/>
                <a:gd name="T10" fmla="*/ 34 w 54"/>
                <a:gd name="T11" fmla="*/ 34 h 80"/>
                <a:gd name="T12" fmla="*/ 54 w 54"/>
                <a:gd name="T13" fmla="*/ 57 h 80"/>
                <a:gd name="T14" fmla="*/ 24 w 54"/>
                <a:gd name="T15" fmla="*/ 80 h 80"/>
                <a:gd name="T16" fmla="*/ 4 w 54"/>
                <a:gd name="T17" fmla="*/ 77 h 80"/>
                <a:gd name="T18" fmla="*/ 0 w 54"/>
                <a:gd name="T19" fmla="*/ 56 h 80"/>
                <a:gd name="T20" fmla="*/ 6 w 54"/>
                <a:gd name="T21" fmla="*/ 54 h 80"/>
                <a:gd name="T22" fmla="*/ 17 w 54"/>
                <a:gd name="T23" fmla="*/ 72 h 80"/>
                <a:gd name="T24" fmla="*/ 27 w 54"/>
                <a:gd name="T25" fmla="*/ 74 h 80"/>
                <a:gd name="T26" fmla="*/ 40 w 54"/>
                <a:gd name="T27" fmla="*/ 63 h 80"/>
                <a:gd name="T28" fmla="*/ 24 w 54"/>
                <a:gd name="T29" fmla="*/ 47 h 80"/>
                <a:gd name="T30" fmla="*/ 3 w 54"/>
                <a:gd name="T31" fmla="*/ 22 h 80"/>
                <a:gd name="T32" fmla="*/ 31 w 54"/>
                <a:gd name="T33" fmla="*/ 0 h 80"/>
                <a:gd name="T34" fmla="*/ 44 w 54"/>
                <a:gd name="T35" fmla="*/ 1 h 80"/>
                <a:gd name="T36" fmla="*/ 51 w 54"/>
                <a:gd name="T37" fmla="*/ 2 h 80"/>
                <a:gd name="T38" fmla="*/ 49 w 54"/>
                <a:gd name="T39" fmla="*/ 22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54" h="80">
                  <a:moveTo>
                    <a:pt x="49" y="22"/>
                  </a:moveTo>
                  <a:cubicBezTo>
                    <a:pt x="48" y="23"/>
                    <a:pt x="45" y="23"/>
                    <a:pt x="44" y="22"/>
                  </a:cubicBezTo>
                  <a:cubicBezTo>
                    <a:pt x="43" y="14"/>
                    <a:pt x="41" y="10"/>
                    <a:pt x="37" y="8"/>
                  </a:cubicBezTo>
                  <a:cubicBezTo>
                    <a:pt x="35" y="6"/>
                    <a:pt x="32" y="6"/>
                    <a:pt x="28" y="6"/>
                  </a:cubicBezTo>
                  <a:cubicBezTo>
                    <a:pt x="21" y="6"/>
                    <a:pt x="16" y="10"/>
                    <a:pt x="16" y="17"/>
                  </a:cubicBezTo>
                  <a:cubicBezTo>
                    <a:pt x="16" y="23"/>
                    <a:pt x="19" y="27"/>
                    <a:pt x="34" y="34"/>
                  </a:cubicBezTo>
                  <a:cubicBezTo>
                    <a:pt x="50" y="41"/>
                    <a:pt x="54" y="48"/>
                    <a:pt x="54" y="57"/>
                  </a:cubicBezTo>
                  <a:cubicBezTo>
                    <a:pt x="54" y="71"/>
                    <a:pt x="41" y="80"/>
                    <a:pt x="24" y="80"/>
                  </a:cubicBezTo>
                  <a:cubicBezTo>
                    <a:pt x="17" y="80"/>
                    <a:pt x="8" y="79"/>
                    <a:pt x="4" y="77"/>
                  </a:cubicBezTo>
                  <a:cubicBezTo>
                    <a:pt x="2" y="72"/>
                    <a:pt x="0" y="60"/>
                    <a:pt x="0" y="56"/>
                  </a:cubicBezTo>
                  <a:cubicBezTo>
                    <a:pt x="1" y="55"/>
                    <a:pt x="5" y="54"/>
                    <a:pt x="6" y="54"/>
                  </a:cubicBezTo>
                  <a:cubicBezTo>
                    <a:pt x="9" y="64"/>
                    <a:pt x="12" y="69"/>
                    <a:pt x="17" y="72"/>
                  </a:cubicBezTo>
                  <a:cubicBezTo>
                    <a:pt x="20" y="73"/>
                    <a:pt x="24" y="74"/>
                    <a:pt x="27" y="74"/>
                  </a:cubicBezTo>
                  <a:cubicBezTo>
                    <a:pt x="35" y="74"/>
                    <a:pt x="40" y="70"/>
                    <a:pt x="40" y="63"/>
                  </a:cubicBezTo>
                  <a:cubicBezTo>
                    <a:pt x="40" y="57"/>
                    <a:pt x="36" y="53"/>
                    <a:pt x="24" y="47"/>
                  </a:cubicBezTo>
                  <a:cubicBezTo>
                    <a:pt x="9" y="39"/>
                    <a:pt x="3" y="33"/>
                    <a:pt x="3" y="22"/>
                  </a:cubicBezTo>
                  <a:cubicBezTo>
                    <a:pt x="3" y="11"/>
                    <a:pt x="12" y="0"/>
                    <a:pt x="31" y="0"/>
                  </a:cubicBezTo>
                  <a:cubicBezTo>
                    <a:pt x="36" y="0"/>
                    <a:pt x="40" y="0"/>
                    <a:pt x="44" y="1"/>
                  </a:cubicBezTo>
                  <a:cubicBezTo>
                    <a:pt x="47" y="2"/>
                    <a:pt x="50" y="2"/>
                    <a:pt x="51" y="2"/>
                  </a:cubicBezTo>
                  <a:cubicBezTo>
                    <a:pt x="50" y="8"/>
                    <a:pt x="50" y="14"/>
                    <a:pt x="49" y="22"/>
                  </a:cubicBezTo>
                </a:path>
              </a:pathLst>
            </a:custGeom>
            <a:grpFill/>
            <a:ln>
              <a:noFill/>
            </a:ln>
          </p:spPr>
          <p:txBody>
            <a:bodyPr vert="horz" wrap="square" lIns="91440" tIns="45720" rIns="91440" bIns="45720" numCol="1" anchor="t" anchorCtr="0" compatLnSpc="1">
              <a:prstTxWarp prst="textNoShape">
                <a:avLst/>
              </a:prstTxWarp>
            </a:bodyPr>
            <a:lstStyle/>
            <a:p>
              <a:endParaRPr lang="en-GB"/>
            </a:p>
          </p:txBody>
        </p:sp>
        <p:sp>
          <p:nvSpPr>
            <p:cNvPr id="17" name="Freeform 14">
              <a:extLst>
                <a:ext uri="{FF2B5EF4-FFF2-40B4-BE49-F238E27FC236}">
                  <a16:creationId xmlns:a16="http://schemas.microsoft.com/office/drawing/2014/main" id="{AFD81863-5F78-EAD0-51FA-12BAAA9A7A81}"/>
                </a:ext>
              </a:extLst>
            </p:cNvPr>
            <p:cNvSpPr>
              <a:spLocks/>
            </p:cNvSpPr>
            <p:nvPr userDrawn="1"/>
          </p:nvSpPr>
          <p:spPr bwMode="auto">
            <a:xfrm>
              <a:off x="1997075" y="4930775"/>
              <a:ext cx="595313" cy="884238"/>
            </a:xfrm>
            <a:custGeom>
              <a:avLst/>
              <a:gdLst>
                <a:gd name="T0" fmla="*/ 49 w 54"/>
                <a:gd name="T1" fmla="*/ 22 h 80"/>
                <a:gd name="T2" fmla="*/ 44 w 54"/>
                <a:gd name="T3" fmla="*/ 22 h 80"/>
                <a:gd name="T4" fmla="*/ 37 w 54"/>
                <a:gd name="T5" fmla="*/ 8 h 80"/>
                <a:gd name="T6" fmla="*/ 28 w 54"/>
                <a:gd name="T7" fmla="*/ 6 h 80"/>
                <a:gd name="T8" fmla="*/ 16 w 54"/>
                <a:gd name="T9" fmla="*/ 17 h 80"/>
                <a:gd name="T10" fmla="*/ 34 w 54"/>
                <a:gd name="T11" fmla="*/ 34 h 80"/>
                <a:gd name="T12" fmla="*/ 54 w 54"/>
                <a:gd name="T13" fmla="*/ 57 h 80"/>
                <a:gd name="T14" fmla="*/ 24 w 54"/>
                <a:gd name="T15" fmla="*/ 80 h 80"/>
                <a:gd name="T16" fmla="*/ 4 w 54"/>
                <a:gd name="T17" fmla="*/ 77 h 80"/>
                <a:gd name="T18" fmla="*/ 0 w 54"/>
                <a:gd name="T19" fmla="*/ 56 h 80"/>
                <a:gd name="T20" fmla="*/ 6 w 54"/>
                <a:gd name="T21" fmla="*/ 54 h 80"/>
                <a:gd name="T22" fmla="*/ 17 w 54"/>
                <a:gd name="T23" fmla="*/ 72 h 80"/>
                <a:gd name="T24" fmla="*/ 27 w 54"/>
                <a:gd name="T25" fmla="*/ 74 h 80"/>
                <a:gd name="T26" fmla="*/ 40 w 54"/>
                <a:gd name="T27" fmla="*/ 63 h 80"/>
                <a:gd name="T28" fmla="*/ 24 w 54"/>
                <a:gd name="T29" fmla="*/ 47 h 80"/>
                <a:gd name="T30" fmla="*/ 3 w 54"/>
                <a:gd name="T31" fmla="*/ 22 h 80"/>
                <a:gd name="T32" fmla="*/ 31 w 54"/>
                <a:gd name="T33" fmla="*/ 0 h 80"/>
                <a:gd name="T34" fmla="*/ 44 w 54"/>
                <a:gd name="T35" fmla="*/ 1 h 80"/>
                <a:gd name="T36" fmla="*/ 51 w 54"/>
                <a:gd name="T37" fmla="*/ 2 h 80"/>
                <a:gd name="T38" fmla="*/ 49 w 54"/>
                <a:gd name="T39" fmla="*/ 22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54" h="80">
                  <a:moveTo>
                    <a:pt x="49" y="22"/>
                  </a:moveTo>
                  <a:cubicBezTo>
                    <a:pt x="49" y="23"/>
                    <a:pt x="45" y="23"/>
                    <a:pt x="44" y="22"/>
                  </a:cubicBezTo>
                  <a:cubicBezTo>
                    <a:pt x="43" y="14"/>
                    <a:pt x="41" y="10"/>
                    <a:pt x="37" y="8"/>
                  </a:cubicBezTo>
                  <a:cubicBezTo>
                    <a:pt x="35" y="6"/>
                    <a:pt x="32" y="6"/>
                    <a:pt x="28" y="6"/>
                  </a:cubicBezTo>
                  <a:cubicBezTo>
                    <a:pt x="21" y="6"/>
                    <a:pt x="16" y="10"/>
                    <a:pt x="16" y="17"/>
                  </a:cubicBezTo>
                  <a:cubicBezTo>
                    <a:pt x="16" y="23"/>
                    <a:pt x="19" y="27"/>
                    <a:pt x="34" y="34"/>
                  </a:cubicBezTo>
                  <a:cubicBezTo>
                    <a:pt x="50" y="41"/>
                    <a:pt x="54" y="48"/>
                    <a:pt x="54" y="57"/>
                  </a:cubicBezTo>
                  <a:cubicBezTo>
                    <a:pt x="54" y="71"/>
                    <a:pt x="41" y="80"/>
                    <a:pt x="24" y="80"/>
                  </a:cubicBezTo>
                  <a:cubicBezTo>
                    <a:pt x="17" y="80"/>
                    <a:pt x="8" y="79"/>
                    <a:pt x="4" y="77"/>
                  </a:cubicBezTo>
                  <a:cubicBezTo>
                    <a:pt x="2" y="72"/>
                    <a:pt x="1" y="60"/>
                    <a:pt x="0" y="56"/>
                  </a:cubicBezTo>
                  <a:cubicBezTo>
                    <a:pt x="1" y="55"/>
                    <a:pt x="5" y="54"/>
                    <a:pt x="6" y="54"/>
                  </a:cubicBezTo>
                  <a:cubicBezTo>
                    <a:pt x="9" y="64"/>
                    <a:pt x="12" y="69"/>
                    <a:pt x="17" y="72"/>
                  </a:cubicBezTo>
                  <a:cubicBezTo>
                    <a:pt x="20" y="73"/>
                    <a:pt x="24" y="74"/>
                    <a:pt x="27" y="74"/>
                  </a:cubicBezTo>
                  <a:cubicBezTo>
                    <a:pt x="35" y="74"/>
                    <a:pt x="40" y="70"/>
                    <a:pt x="40" y="63"/>
                  </a:cubicBezTo>
                  <a:cubicBezTo>
                    <a:pt x="40" y="57"/>
                    <a:pt x="36" y="53"/>
                    <a:pt x="24" y="47"/>
                  </a:cubicBezTo>
                  <a:cubicBezTo>
                    <a:pt x="9" y="39"/>
                    <a:pt x="3" y="33"/>
                    <a:pt x="3" y="22"/>
                  </a:cubicBezTo>
                  <a:cubicBezTo>
                    <a:pt x="3" y="11"/>
                    <a:pt x="12" y="0"/>
                    <a:pt x="31" y="0"/>
                  </a:cubicBezTo>
                  <a:cubicBezTo>
                    <a:pt x="36" y="0"/>
                    <a:pt x="40" y="0"/>
                    <a:pt x="44" y="1"/>
                  </a:cubicBezTo>
                  <a:cubicBezTo>
                    <a:pt x="47" y="2"/>
                    <a:pt x="50" y="2"/>
                    <a:pt x="51" y="2"/>
                  </a:cubicBezTo>
                  <a:cubicBezTo>
                    <a:pt x="50" y="8"/>
                    <a:pt x="50" y="14"/>
                    <a:pt x="49" y="22"/>
                  </a:cubicBezTo>
                </a:path>
              </a:pathLst>
            </a:custGeom>
            <a:grpFill/>
            <a:ln>
              <a:noFill/>
            </a:ln>
          </p:spPr>
          <p:txBody>
            <a:bodyPr vert="horz" wrap="square" lIns="91440" tIns="45720" rIns="91440" bIns="45720" numCol="1" anchor="t" anchorCtr="0" compatLnSpc="1">
              <a:prstTxWarp prst="textNoShape">
                <a:avLst/>
              </a:prstTxWarp>
            </a:bodyPr>
            <a:lstStyle/>
            <a:p>
              <a:endParaRPr lang="en-GB"/>
            </a:p>
          </p:txBody>
        </p:sp>
        <p:sp>
          <p:nvSpPr>
            <p:cNvPr id="18" name="Freeform 15">
              <a:extLst>
                <a:ext uri="{FF2B5EF4-FFF2-40B4-BE49-F238E27FC236}">
                  <a16:creationId xmlns:a16="http://schemas.microsoft.com/office/drawing/2014/main" id="{0FB524F9-2CCD-E9E4-3BCA-709631D8471F}"/>
                </a:ext>
              </a:extLst>
            </p:cNvPr>
            <p:cNvSpPr>
              <a:spLocks/>
            </p:cNvSpPr>
            <p:nvPr userDrawn="1"/>
          </p:nvSpPr>
          <p:spPr bwMode="auto">
            <a:xfrm>
              <a:off x="2670175" y="4941888"/>
              <a:ext cx="904875" cy="884238"/>
            </a:xfrm>
            <a:custGeom>
              <a:avLst/>
              <a:gdLst>
                <a:gd name="T0" fmla="*/ 82 w 82"/>
                <a:gd name="T1" fmla="*/ 67 h 80"/>
                <a:gd name="T2" fmla="*/ 81 w 82"/>
                <a:gd name="T3" fmla="*/ 72 h 80"/>
                <a:gd name="T4" fmla="*/ 60 w 82"/>
                <a:gd name="T5" fmla="*/ 80 h 80"/>
                <a:gd name="T6" fmla="*/ 59 w 82"/>
                <a:gd name="T7" fmla="*/ 79 h 80"/>
                <a:gd name="T8" fmla="*/ 59 w 82"/>
                <a:gd name="T9" fmla="*/ 68 h 80"/>
                <a:gd name="T10" fmla="*/ 57 w 82"/>
                <a:gd name="T11" fmla="*/ 67 h 80"/>
                <a:gd name="T12" fmla="*/ 32 w 82"/>
                <a:gd name="T13" fmla="*/ 79 h 80"/>
                <a:gd name="T14" fmla="*/ 9 w 82"/>
                <a:gd name="T15" fmla="*/ 54 h 80"/>
                <a:gd name="T16" fmla="*/ 9 w 82"/>
                <a:gd name="T17" fmla="*/ 16 h 80"/>
                <a:gd name="T18" fmla="*/ 6 w 82"/>
                <a:gd name="T19" fmla="*/ 10 h 80"/>
                <a:gd name="T20" fmla="*/ 0 w 82"/>
                <a:gd name="T21" fmla="*/ 8 h 80"/>
                <a:gd name="T22" fmla="*/ 1 w 82"/>
                <a:gd name="T23" fmla="*/ 3 h 80"/>
                <a:gd name="T24" fmla="*/ 25 w 82"/>
                <a:gd name="T25" fmla="*/ 0 h 80"/>
                <a:gd name="T26" fmla="*/ 24 w 82"/>
                <a:gd name="T27" fmla="*/ 37 h 80"/>
                <a:gd name="T28" fmla="*/ 25 w 82"/>
                <a:gd name="T29" fmla="*/ 57 h 80"/>
                <a:gd name="T30" fmla="*/ 41 w 82"/>
                <a:gd name="T31" fmla="*/ 68 h 80"/>
                <a:gd name="T32" fmla="*/ 56 w 82"/>
                <a:gd name="T33" fmla="*/ 62 h 80"/>
                <a:gd name="T34" fmla="*/ 59 w 82"/>
                <a:gd name="T35" fmla="*/ 57 h 80"/>
                <a:gd name="T36" fmla="*/ 59 w 82"/>
                <a:gd name="T37" fmla="*/ 16 h 80"/>
                <a:gd name="T38" fmla="*/ 55 w 82"/>
                <a:gd name="T39" fmla="*/ 10 h 80"/>
                <a:gd name="T40" fmla="*/ 46 w 82"/>
                <a:gd name="T41" fmla="*/ 8 h 80"/>
                <a:gd name="T42" fmla="*/ 47 w 82"/>
                <a:gd name="T43" fmla="*/ 3 h 80"/>
                <a:gd name="T44" fmla="*/ 74 w 82"/>
                <a:gd name="T45" fmla="*/ 0 h 80"/>
                <a:gd name="T46" fmla="*/ 73 w 82"/>
                <a:gd name="T47" fmla="*/ 17 h 80"/>
                <a:gd name="T48" fmla="*/ 73 w 82"/>
                <a:gd name="T49" fmla="*/ 60 h 80"/>
                <a:gd name="T50" fmla="*/ 78 w 82"/>
                <a:gd name="T51" fmla="*/ 67 h 80"/>
                <a:gd name="T52" fmla="*/ 82 w 82"/>
                <a:gd name="T53" fmla="*/ 67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82" h="80">
                  <a:moveTo>
                    <a:pt x="82" y="67"/>
                  </a:moveTo>
                  <a:cubicBezTo>
                    <a:pt x="82" y="68"/>
                    <a:pt x="82" y="72"/>
                    <a:pt x="81" y="72"/>
                  </a:cubicBezTo>
                  <a:cubicBezTo>
                    <a:pt x="74" y="75"/>
                    <a:pt x="64" y="79"/>
                    <a:pt x="60" y="80"/>
                  </a:cubicBezTo>
                  <a:cubicBezTo>
                    <a:pt x="60" y="80"/>
                    <a:pt x="59" y="79"/>
                    <a:pt x="59" y="79"/>
                  </a:cubicBezTo>
                  <a:cubicBezTo>
                    <a:pt x="59" y="76"/>
                    <a:pt x="59" y="71"/>
                    <a:pt x="59" y="68"/>
                  </a:cubicBezTo>
                  <a:cubicBezTo>
                    <a:pt x="59" y="67"/>
                    <a:pt x="58" y="67"/>
                    <a:pt x="57" y="67"/>
                  </a:cubicBezTo>
                  <a:cubicBezTo>
                    <a:pt x="46" y="77"/>
                    <a:pt x="38" y="79"/>
                    <a:pt x="32" y="79"/>
                  </a:cubicBezTo>
                  <a:cubicBezTo>
                    <a:pt x="13" y="79"/>
                    <a:pt x="10" y="66"/>
                    <a:pt x="9" y="54"/>
                  </a:cubicBezTo>
                  <a:cubicBezTo>
                    <a:pt x="9" y="44"/>
                    <a:pt x="10" y="24"/>
                    <a:pt x="9" y="16"/>
                  </a:cubicBezTo>
                  <a:cubicBezTo>
                    <a:pt x="9" y="13"/>
                    <a:pt x="9" y="11"/>
                    <a:pt x="6" y="10"/>
                  </a:cubicBezTo>
                  <a:cubicBezTo>
                    <a:pt x="5" y="9"/>
                    <a:pt x="4" y="9"/>
                    <a:pt x="0" y="8"/>
                  </a:cubicBezTo>
                  <a:cubicBezTo>
                    <a:pt x="0" y="7"/>
                    <a:pt x="0" y="3"/>
                    <a:pt x="1" y="3"/>
                  </a:cubicBezTo>
                  <a:cubicBezTo>
                    <a:pt x="9" y="3"/>
                    <a:pt x="20" y="1"/>
                    <a:pt x="25" y="0"/>
                  </a:cubicBezTo>
                  <a:cubicBezTo>
                    <a:pt x="25" y="5"/>
                    <a:pt x="24" y="15"/>
                    <a:pt x="24" y="37"/>
                  </a:cubicBezTo>
                  <a:cubicBezTo>
                    <a:pt x="24" y="47"/>
                    <a:pt x="24" y="54"/>
                    <a:pt x="25" y="57"/>
                  </a:cubicBezTo>
                  <a:cubicBezTo>
                    <a:pt x="27" y="63"/>
                    <a:pt x="31" y="68"/>
                    <a:pt x="41" y="68"/>
                  </a:cubicBezTo>
                  <a:cubicBezTo>
                    <a:pt x="46" y="68"/>
                    <a:pt x="52" y="66"/>
                    <a:pt x="56" y="62"/>
                  </a:cubicBezTo>
                  <a:cubicBezTo>
                    <a:pt x="58" y="61"/>
                    <a:pt x="58" y="59"/>
                    <a:pt x="59" y="57"/>
                  </a:cubicBezTo>
                  <a:cubicBezTo>
                    <a:pt x="59" y="55"/>
                    <a:pt x="59" y="39"/>
                    <a:pt x="59" y="16"/>
                  </a:cubicBezTo>
                  <a:cubicBezTo>
                    <a:pt x="58" y="13"/>
                    <a:pt x="58" y="11"/>
                    <a:pt x="55" y="10"/>
                  </a:cubicBezTo>
                  <a:cubicBezTo>
                    <a:pt x="52" y="9"/>
                    <a:pt x="51" y="9"/>
                    <a:pt x="46" y="8"/>
                  </a:cubicBezTo>
                  <a:cubicBezTo>
                    <a:pt x="46" y="7"/>
                    <a:pt x="46" y="3"/>
                    <a:pt x="47" y="3"/>
                  </a:cubicBezTo>
                  <a:cubicBezTo>
                    <a:pt x="57" y="3"/>
                    <a:pt x="70" y="1"/>
                    <a:pt x="74" y="0"/>
                  </a:cubicBezTo>
                  <a:cubicBezTo>
                    <a:pt x="74" y="4"/>
                    <a:pt x="74" y="10"/>
                    <a:pt x="73" y="17"/>
                  </a:cubicBezTo>
                  <a:cubicBezTo>
                    <a:pt x="73" y="60"/>
                    <a:pt x="73" y="60"/>
                    <a:pt x="73" y="60"/>
                  </a:cubicBezTo>
                  <a:cubicBezTo>
                    <a:pt x="73" y="65"/>
                    <a:pt x="74" y="67"/>
                    <a:pt x="78" y="67"/>
                  </a:cubicBezTo>
                  <a:lnTo>
                    <a:pt x="82" y="67"/>
                  </a:lnTo>
                  <a:close/>
                </a:path>
              </a:pathLst>
            </a:custGeom>
            <a:grpFill/>
            <a:ln>
              <a:noFill/>
            </a:ln>
          </p:spPr>
          <p:txBody>
            <a:bodyPr vert="horz" wrap="square" lIns="91440" tIns="45720" rIns="91440" bIns="45720" numCol="1" anchor="t" anchorCtr="0" compatLnSpc="1">
              <a:prstTxWarp prst="textNoShape">
                <a:avLst/>
              </a:prstTxWarp>
            </a:bodyPr>
            <a:lstStyle/>
            <a:p>
              <a:endParaRPr lang="en-GB"/>
            </a:p>
          </p:txBody>
        </p:sp>
        <p:sp>
          <p:nvSpPr>
            <p:cNvPr id="19" name="Freeform 16">
              <a:extLst>
                <a:ext uri="{FF2B5EF4-FFF2-40B4-BE49-F238E27FC236}">
                  <a16:creationId xmlns:a16="http://schemas.microsoft.com/office/drawing/2014/main" id="{7F58AB9B-B232-CC78-6A44-1B456A16615D}"/>
                </a:ext>
              </a:extLst>
            </p:cNvPr>
            <p:cNvSpPr>
              <a:spLocks/>
            </p:cNvSpPr>
            <p:nvPr userDrawn="1"/>
          </p:nvSpPr>
          <p:spPr bwMode="auto">
            <a:xfrm>
              <a:off x="3651250" y="4930775"/>
              <a:ext cx="641350" cy="873125"/>
            </a:xfrm>
            <a:custGeom>
              <a:avLst/>
              <a:gdLst>
                <a:gd name="T0" fmla="*/ 58 w 58"/>
                <a:gd name="T1" fmla="*/ 4 h 79"/>
                <a:gd name="T2" fmla="*/ 58 w 58"/>
                <a:gd name="T3" fmla="*/ 7 h 79"/>
                <a:gd name="T4" fmla="*/ 52 w 58"/>
                <a:gd name="T5" fmla="*/ 19 h 79"/>
                <a:gd name="T6" fmla="*/ 50 w 58"/>
                <a:gd name="T7" fmla="*/ 20 h 79"/>
                <a:gd name="T8" fmla="*/ 38 w 58"/>
                <a:gd name="T9" fmla="*/ 14 h 79"/>
                <a:gd name="T10" fmla="*/ 28 w 58"/>
                <a:gd name="T11" fmla="*/ 22 h 79"/>
                <a:gd name="T12" fmla="*/ 26 w 58"/>
                <a:gd name="T13" fmla="*/ 29 h 79"/>
                <a:gd name="T14" fmla="*/ 27 w 58"/>
                <a:gd name="T15" fmla="*/ 65 h 79"/>
                <a:gd name="T16" fmla="*/ 31 w 58"/>
                <a:gd name="T17" fmla="*/ 71 h 79"/>
                <a:gd name="T18" fmla="*/ 40 w 58"/>
                <a:gd name="T19" fmla="*/ 73 h 79"/>
                <a:gd name="T20" fmla="*/ 40 w 58"/>
                <a:gd name="T21" fmla="*/ 79 h 79"/>
                <a:gd name="T22" fmla="*/ 19 w 58"/>
                <a:gd name="T23" fmla="*/ 78 h 79"/>
                <a:gd name="T24" fmla="*/ 0 w 58"/>
                <a:gd name="T25" fmla="*/ 79 h 79"/>
                <a:gd name="T26" fmla="*/ 0 w 58"/>
                <a:gd name="T27" fmla="*/ 73 h 79"/>
                <a:gd name="T28" fmla="*/ 8 w 58"/>
                <a:gd name="T29" fmla="*/ 72 h 79"/>
                <a:gd name="T30" fmla="*/ 11 w 58"/>
                <a:gd name="T31" fmla="*/ 66 h 79"/>
                <a:gd name="T32" fmla="*/ 12 w 58"/>
                <a:gd name="T33" fmla="*/ 34 h 79"/>
                <a:gd name="T34" fmla="*/ 12 w 58"/>
                <a:gd name="T35" fmla="*/ 19 h 79"/>
                <a:gd name="T36" fmla="*/ 1 w 58"/>
                <a:gd name="T37" fmla="*/ 11 h 79"/>
                <a:gd name="T38" fmla="*/ 2 w 58"/>
                <a:gd name="T39" fmla="*/ 7 h 79"/>
                <a:gd name="T40" fmla="*/ 25 w 58"/>
                <a:gd name="T41" fmla="*/ 0 h 79"/>
                <a:gd name="T42" fmla="*/ 26 w 58"/>
                <a:gd name="T43" fmla="*/ 0 h 79"/>
                <a:gd name="T44" fmla="*/ 26 w 58"/>
                <a:gd name="T45" fmla="*/ 15 h 79"/>
                <a:gd name="T46" fmla="*/ 27 w 58"/>
                <a:gd name="T47" fmla="*/ 16 h 79"/>
                <a:gd name="T48" fmla="*/ 39 w 58"/>
                <a:gd name="T49" fmla="*/ 3 h 79"/>
                <a:gd name="T50" fmla="*/ 49 w 58"/>
                <a:gd name="T51" fmla="*/ 0 h 79"/>
                <a:gd name="T52" fmla="*/ 58 w 58"/>
                <a:gd name="T53" fmla="*/ 4 h 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58" h="79">
                  <a:moveTo>
                    <a:pt x="58" y="4"/>
                  </a:moveTo>
                  <a:cubicBezTo>
                    <a:pt x="58" y="5"/>
                    <a:pt x="58" y="6"/>
                    <a:pt x="58" y="7"/>
                  </a:cubicBezTo>
                  <a:cubicBezTo>
                    <a:pt x="57" y="9"/>
                    <a:pt x="54" y="17"/>
                    <a:pt x="52" y="19"/>
                  </a:cubicBezTo>
                  <a:cubicBezTo>
                    <a:pt x="52" y="19"/>
                    <a:pt x="51" y="20"/>
                    <a:pt x="50" y="20"/>
                  </a:cubicBezTo>
                  <a:cubicBezTo>
                    <a:pt x="47" y="17"/>
                    <a:pt x="42" y="14"/>
                    <a:pt x="38" y="14"/>
                  </a:cubicBezTo>
                  <a:cubicBezTo>
                    <a:pt x="34" y="14"/>
                    <a:pt x="30" y="18"/>
                    <a:pt x="28" y="22"/>
                  </a:cubicBezTo>
                  <a:cubicBezTo>
                    <a:pt x="27" y="23"/>
                    <a:pt x="26" y="26"/>
                    <a:pt x="26" y="29"/>
                  </a:cubicBezTo>
                  <a:cubicBezTo>
                    <a:pt x="26" y="42"/>
                    <a:pt x="26" y="61"/>
                    <a:pt x="27" y="65"/>
                  </a:cubicBezTo>
                  <a:cubicBezTo>
                    <a:pt x="27" y="68"/>
                    <a:pt x="28" y="70"/>
                    <a:pt x="31" y="71"/>
                  </a:cubicBezTo>
                  <a:cubicBezTo>
                    <a:pt x="34" y="72"/>
                    <a:pt x="36" y="73"/>
                    <a:pt x="40" y="73"/>
                  </a:cubicBezTo>
                  <a:cubicBezTo>
                    <a:pt x="41" y="74"/>
                    <a:pt x="41" y="78"/>
                    <a:pt x="40" y="79"/>
                  </a:cubicBezTo>
                  <a:cubicBezTo>
                    <a:pt x="37" y="79"/>
                    <a:pt x="27" y="78"/>
                    <a:pt x="19" y="78"/>
                  </a:cubicBezTo>
                  <a:cubicBezTo>
                    <a:pt x="14" y="78"/>
                    <a:pt x="4" y="79"/>
                    <a:pt x="0" y="79"/>
                  </a:cubicBezTo>
                  <a:cubicBezTo>
                    <a:pt x="0" y="78"/>
                    <a:pt x="0" y="74"/>
                    <a:pt x="0" y="73"/>
                  </a:cubicBezTo>
                  <a:cubicBezTo>
                    <a:pt x="3" y="73"/>
                    <a:pt x="6" y="72"/>
                    <a:pt x="8" y="72"/>
                  </a:cubicBezTo>
                  <a:cubicBezTo>
                    <a:pt x="10" y="71"/>
                    <a:pt x="11" y="70"/>
                    <a:pt x="11" y="66"/>
                  </a:cubicBezTo>
                  <a:cubicBezTo>
                    <a:pt x="12" y="63"/>
                    <a:pt x="12" y="47"/>
                    <a:pt x="12" y="34"/>
                  </a:cubicBezTo>
                  <a:cubicBezTo>
                    <a:pt x="12" y="27"/>
                    <a:pt x="12" y="21"/>
                    <a:pt x="12" y="19"/>
                  </a:cubicBezTo>
                  <a:cubicBezTo>
                    <a:pt x="11" y="16"/>
                    <a:pt x="10" y="14"/>
                    <a:pt x="1" y="11"/>
                  </a:cubicBezTo>
                  <a:cubicBezTo>
                    <a:pt x="1" y="10"/>
                    <a:pt x="1" y="7"/>
                    <a:pt x="2" y="7"/>
                  </a:cubicBezTo>
                  <a:cubicBezTo>
                    <a:pt x="9" y="6"/>
                    <a:pt x="20" y="3"/>
                    <a:pt x="25" y="0"/>
                  </a:cubicBezTo>
                  <a:cubicBezTo>
                    <a:pt x="26" y="0"/>
                    <a:pt x="26" y="0"/>
                    <a:pt x="26" y="0"/>
                  </a:cubicBezTo>
                  <a:cubicBezTo>
                    <a:pt x="26" y="3"/>
                    <a:pt x="26" y="12"/>
                    <a:pt x="26" y="15"/>
                  </a:cubicBezTo>
                  <a:cubicBezTo>
                    <a:pt x="26" y="16"/>
                    <a:pt x="27" y="16"/>
                    <a:pt x="27" y="16"/>
                  </a:cubicBezTo>
                  <a:cubicBezTo>
                    <a:pt x="31" y="11"/>
                    <a:pt x="35" y="7"/>
                    <a:pt x="39" y="3"/>
                  </a:cubicBezTo>
                  <a:cubicBezTo>
                    <a:pt x="42" y="1"/>
                    <a:pt x="45" y="0"/>
                    <a:pt x="49" y="0"/>
                  </a:cubicBezTo>
                  <a:cubicBezTo>
                    <a:pt x="52" y="0"/>
                    <a:pt x="56" y="1"/>
                    <a:pt x="58" y="4"/>
                  </a:cubicBezTo>
                </a:path>
              </a:pathLst>
            </a:custGeom>
            <a:grpFill/>
            <a:ln>
              <a:noFill/>
            </a:ln>
          </p:spPr>
          <p:txBody>
            <a:bodyPr vert="horz" wrap="square" lIns="91440" tIns="45720" rIns="91440" bIns="45720" numCol="1" anchor="t" anchorCtr="0" compatLnSpc="1">
              <a:prstTxWarp prst="textNoShape">
                <a:avLst/>
              </a:prstTxWarp>
            </a:bodyPr>
            <a:lstStyle/>
            <a:p>
              <a:endParaRPr lang="en-GB"/>
            </a:p>
          </p:txBody>
        </p:sp>
        <p:sp>
          <p:nvSpPr>
            <p:cNvPr id="20" name="Freeform 17">
              <a:extLst>
                <a:ext uri="{FF2B5EF4-FFF2-40B4-BE49-F238E27FC236}">
                  <a16:creationId xmlns:a16="http://schemas.microsoft.com/office/drawing/2014/main" id="{CDED2691-22F1-B0FB-7A1B-F38F5C1BC9BE}"/>
                </a:ext>
              </a:extLst>
            </p:cNvPr>
            <p:cNvSpPr>
              <a:spLocks/>
            </p:cNvSpPr>
            <p:nvPr userDrawn="1"/>
          </p:nvSpPr>
          <p:spPr bwMode="auto">
            <a:xfrm>
              <a:off x="6069013" y="4489450"/>
              <a:ext cx="1014413" cy="1314450"/>
            </a:xfrm>
            <a:custGeom>
              <a:avLst/>
              <a:gdLst>
                <a:gd name="T0" fmla="*/ 41 w 92"/>
                <a:gd name="T1" fmla="*/ 66 h 119"/>
                <a:gd name="T2" fmla="*/ 42 w 92"/>
                <a:gd name="T3" fmla="*/ 64 h 119"/>
                <a:gd name="T4" fmla="*/ 50 w 92"/>
                <a:gd name="T5" fmla="*/ 65 h 119"/>
                <a:gd name="T6" fmla="*/ 63 w 92"/>
                <a:gd name="T7" fmla="*/ 62 h 119"/>
                <a:gd name="T8" fmla="*/ 75 w 92"/>
                <a:gd name="T9" fmla="*/ 37 h 119"/>
                <a:gd name="T10" fmla="*/ 44 w 92"/>
                <a:gd name="T11" fmla="*/ 7 h 119"/>
                <a:gd name="T12" fmla="*/ 36 w 92"/>
                <a:gd name="T13" fmla="*/ 7 h 119"/>
                <a:gd name="T14" fmla="*/ 34 w 92"/>
                <a:gd name="T15" fmla="*/ 10 h 119"/>
                <a:gd name="T16" fmla="*/ 34 w 92"/>
                <a:gd name="T17" fmla="*/ 56 h 119"/>
                <a:gd name="T18" fmla="*/ 34 w 92"/>
                <a:gd name="T19" fmla="*/ 102 h 119"/>
                <a:gd name="T20" fmla="*/ 41 w 92"/>
                <a:gd name="T21" fmla="*/ 111 h 119"/>
                <a:gd name="T22" fmla="*/ 49 w 92"/>
                <a:gd name="T23" fmla="*/ 113 h 119"/>
                <a:gd name="T24" fmla="*/ 49 w 92"/>
                <a:gd name="T25" fmla="*/ 119 h 119"/>
                <a:gd name="T26" fmla="*/ 26 w 92"/>
                <a:gd name="T27" fmla="*/ 118 h 119"/>
                <a:gd name="T28" fmla="*/ 4 w 92"/>
                <a:gd name="T29" fmla="*/ 119 h 119"/>
                <a:gd name="T30" fmla="*/ 4 w 92"/>
                <a:gd name="T31" fmla="*/ 113 h 119"/>
                <a:gd name="T32" fmla="*/ 11 w 92"/>
                <a:gd name="T33" fmla="*/ 112 h 119"/>
                <a:gd name="T34" fmla="*/ 17 w 92"/>
                <a:gd name="T35" fmla="*/ 101 h 119"/>
                <a:gd name="T36" fmla="*/ 18 w 92"/>
                <a:gd name="T37" fmla="*/ 58 h 119"/>
                <a:gd name="T38" fmla="*/ 17 w 92"/>
                <a:gd name="T39" fmla="*/ 17 h 119"/>
                <a:gd name="T40" fmla="*/ 10 w 92"/>
                <a:gd name="T41" fmla="*/ 7 h 119"/>
                <a:gd name="T42" fmla="*/ 1 w 92"/>
                <a:gd name="T43" fmla="*/ 5 h 119"/>
                <a:gd name="T44" fmla="*/ 1 w 92"/>
                <a:gd name="T45" fmla="*/ 0 h 119"/>
                <a:gd name="T46" fmla="*/ 24 w 92"/>
                <a:gd name="T47" fmla="*/ 0 h 119"/>
                <a:gd name="T48" fmla="*/ 55 w 92"/>
                <a:gd name="T49" fmla="*/ 0 h 119"/>
                <a:gd name="T50" fmla="*/ 81 w 92"/>
                <a:gd name="T51" fmla="*/ 7 h 119"/>
                <a:gd name="T52" fmla="*/ 92 w 92"/>
                <a:gd name="T53" fmla="*/ 33 h 119"/>
                <a:gd name="T54" fmla="*/ 72 w 92"/>
                <a:gd name="T55" fmla="*/ 66 h 119"/>
                <a:gd name="T56" fmla="*/ 52 w 92"/>
                <a:gd name="T57" fmla="*/ 71 h 119"/>
                <a:gd name="T58" fmla="*/ 44 w 92"/>
                <a:gd name="T59" fmla="*/ 70 h 119"/>
                <a:gd name="T60" fmla="*/ 41 w 92"/>
                <a:gd name="T61" fmla="*/ 66 h 1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92" h="119">
                  <a:moveTo>
                    <a:pt x="41" y="66"/>
                  </a:moveTo>
                  <a:cubicBezTo>
                    <a:pt x="41" y="65"/>
                    <a:pt x="42" y="64"/>
                    <a:pt x="42" y="64"/>
                  </a:cubicBezTo>
                  <a:cubicBezTo>
                    <a:pt x="44" y="64"/>
                    <a:pt x="47" y="65"/>
                    <a:pt x="50" y="65"/>
                  </a:cubicBezTo>
                  <a:cubicBezTo>
                    <a:pt x="55" y="65"/>
                    <a:pt x="59" y="64"/>
                    <a:pt x="63" y="62"/>
                  </a:cubicBezTo>
                  <a:cubicBezTo>
                    <a:pt x="72" y="57"/>
                    <a:pt x="75" y="48"/>
                    <a:pt x="75" y="37"/>
                  </a:cubicBezTo>
                  <a:cubicBezTo>
                    <a:pt x="75" y="19"/>
                    <a:pt x="66" y="7"/>
                    <a:pt x="44" y="7"/>
                  </a:cubicBezTo>
                  <a:cubicBezTo>
                    <a:pt x="42" y="7"/>
                    <a:pt x="37" y="7"/>
                    <a:pt x="36" y="7"/>
                  </a:cubicBezTo>
                  <a:cubicBezTo>
                    <a:pt x="35" y="8"/>
                    <a:pt x="35" y="9"/>
                    <a:pt x="34" y="10"/>
                  </a:cubicBezTo>
                  <a:cubicBezTo>
                    <a:pt x="34" y="15"/>
                    <a:pt x="34" y="25"/>
                    <a:pt x="34" y="56"/>
                  </a:cubicBezTo>
                  <a:cubicBezTo>
                    <a:pt x="34" y="77"/>
                    <a:pt x="34" y="92"/>
                    <a:pt x="34" y="102"/>
                  </a:cubicBezTo>
                  <a:cubicBezTo>
                    <a:pt x="35" y="109"/>
                    <a:pt x="36" y="110"/>
                    <a:pt x="41" y="111"/>
                  </a:cubicBezTo>
                  <a:cubicBezTo>
                    <a:pt x="44" y="112"/>
                    <a:pt x="44" y="113"/>
                    <a:pt x="49" y="113"/>
                  </a:cubicBezTo>
                  <a:cubicBezTo>
                    <a:pt x="50" y="114"/>
                    <a:pt x="49" y="118"/>
                    <a:pt x="49" y="119"/>
                  </a:cubicBezTo>
                  <a:cubicBezTo>
                    <a:pt x="43" y="119"/>
                    <a:pt x="34" y="118"/>
                    <a:pt x="26" y="118"/>
                  </a:cubicBezTo>
                  <a:cubicBezTo>
                    <a:pt x="17" y="118"/>
                    <a:pt x="8" y="119"/>
                    <a:pt x="4" y="119"/>
                  </a:cubicBezTo>
                  <a:cubicBezTo>
                    <a:pt x="3" y="118"/>
                    <a:pt x="3" y="114"/>
                    <a:pt x="4" y="113"/>
                  </a:cubicBezTo>
                  <a:cubicBezTo>
                    <a:pt x="8" y="113"/>
                    <a:pt x="9" y="112"/>
                    <a:pt x="11" y="112"/>
                  </a:cubicBezTo>
                  <a:cubicBezTo>
                    <a:pt x="16" y="111"/>
                    <a:pt x="17" y="108"/>
                    <a:pt x="17" y="101"/>
                  </a:cubicBezTo>
                  <a:cubicBezTo>
                    <a:pt x="17" y="94"/>
                    <a:pt x="18" y="79"/>
                    <a:pt x="18" y="58"/>
                  </a:cubicBezTo>
                  <a:cubicBezTo>
                    <a:pt x="18" y="36"/>
                    <a:pt x="18" y="23"/>
                    <a:pt x="17" y="17"/>
                  </a:cubicBezTo>
                  <a:cubicBezTo>
                    <a:pt x="17" y="10"/>
                    <a:pt x="16" y="8"/>
                    <a:pt x="10" y="7"/>
                  </a:cubicBezTo>
                  <a:cubicBezTo>
                    <a:pt x="8" y="6"/>
                    <a:pt x="5" y="6"/>
                    <a:pt x="1" y="5"/>
                  </a:cubicBezTo>
                  <a:cubicBezTo>
                    <a:pt x="0" y="4"/>
                    <a:pt x="1" y="0"/>
                    <a:pt x="1" y="0"/>
                  </a:cubicBezTo>
                  <a:cubicBezTo>
                    <a:pt x="5" y="0"/>
                    <a:pt x="15" y="0"/>
                    <a:pt x="24" y="0"/>
                  </a:cubicBezTo>
                  <a:cubicBezTo>
                    <a:pt x="36" y="0"/>
                    <a:pt x="44" y="0"/>
                    <a:pt x="55" y="0"/>
                  </a:cubicBezTo>
                  <a:cubicBezTo>
                    <a:pt x="62" y="0"/>
                    <a:pt x="73" y="1"/>
                    <a:pt x="81" y="7"/>
                  </a:cubicBezTo>
                  <a:cubicBezTo>
                    <a:pt x="87" y="12"/>
                    <a:pt x="92" y="20"/>
                    <a:pt x="92" y="33"/>
                  </a:cubicBezTo>
                  <a:cubicBezTo>
                    <a:pt x="92" y="51"/>
                    <a:pt x="82" y="62"/>
                    <a:pt x="72" y="66"/>
                  </a:cubicBezTo>
                  <a:cubicBezTo>
                    <a:pt x="65" y="70"/>
                    <a:pt x="59" y="71"/>
                    <a:pt x="52" y="71"/>
                  </a:cubicBezTo>
                  <a:cubicBezTo>
                    <a:pt x="49" y="71"/>
                    <a:pt x="46" y="71"/>
                    <a:pt x="44" y="70"/>
                  </a:cubicBezTo>
                  <a:cubicBezTo>
                    <a:pt x="43" y="70"/>
                    <a:pt x="41" y="67"/>
                    <a:pt x="41" y="66"/>
                  </a:cubicBezTo>
                </a:path>
              </a:pathLst>
            </a:custGeom>
            <a:solidFill>
              <a:schemeClr val="accent3"/>
            </a:solidFill>
            <a:ln>
              <a:noFill/>
            </a:ln>
          </p:spPr>
          <p:txBody>
            <a:bodyPr vert="horz" wrap="square" lIns="91440" tIns="45720" rIns="91440" bIns="45720" numCol="1" anchor="t" anchorCtr="0" compatLnSpc="1">
              <a:prstTxWarp prst="textNoShape">
                <a:avLst/>
              </a:prstTxWarp>
            </a:bodyPr>
            <a:lstStyle/>
            <a:p>
              <a:endParaRPr lang="en-GB"/>
            </a:p>
          </p:txBody>
        </p:sp>
        <p:sp>
          <p:nvSpPr>
            <p:cNvPr id="21" name="Freeform 18">
              <a:extLst>
                <a:ext uri="{FF2B5EF4-FFF2-40B4-BE49-F238E27FC236}">
                  <a16:creationId xmlns:a16="http://schemas.microsoft.com/office/drawing/2014/main" id="{392AC504-8FA3-796C-B788-FBA7272B9B70}"/>
                </a:ext>
              </a:extLst>
            </p:cNvPr>
            <p:cNvSpPr>
              <a:spLocks noEditPoints="1"/>
            </p:cNvSpPr>
            <p:nvPr userDrawn="1"/>
          </p:nvSpPr>
          <p:spPr bwMode="auto">
            <a:xfrm>
              <a:off x="7083425" y="4930775"/>
              <a:ext cx="706438" cy="884238"/>
            </a:xfrm>
            <a:custGeom>
              <a:avLst/>
              <a:gdLst>
                <a:gd name="T0" fmla="*/ 52 w 64"/>
                <a:gd name="T1" fmla="*/ 80 h 80"/>
                <a:gd name="T2" fmla="*/ 43 w 64"/>
                <a:gd name="T3" fmla="*/ 75 h 80"/>
                <a:gd name="T4" fmla="*/ 41 w 64"/>
                <a:gd name="T5" fmla="*/ 71 h 80"/>
                <a:gd name="T6" fmla="*/ 40 w 64"/>
                <a:gd name="T7" fmla="*/ 71 h 80"/>
                <a:gd name="T8" fmla="*/ 17 w 64"/>
                <a:gd name="T9" fmla="*/ 80 h 80"/>
                <a:gd name="T10" fmla="*/ 7 w 64"/>
                <a:gd name="T11" fmla="*/ 76 h 80"/>
                <a:gd name="T12" fmla="*/ 0 w 64"/>
                <a:gd name="T13" fmla="*/ 59 h 80"/>
                <a:gd name="T14" fmla="*/ 4 w 64"/>
                <a:gd name="T15" fmla="*/ 48 h 80"/>
                <a:gd name="T16" fmla="*/ 40 w 64"/>
                <a:gd name="T17" fmla="*/ 35 h 80"/>
                <a:gd name="T18" fmla="*/ 41 w 64"/>
                <a:gd name="T19" fmla="*/ 34 h 80"/>
                <a:gd name="T20" fmla="*/ 41 w 64"/>
                <a:gd name="T21" fmla="*/ 28 h 80"/>
                <a:gd name="T22" fmla="*/ 39 w 64"/>
                <a:gd name="T23" fmla="*/ 17 h 80"/>
                <a:gd name="T24" fmla="*/ 24 w 64"/>
                <a:gd name="T25" fmla="*/ 10 h 80"/>
                <a:gd name="T26" fmla="*/ 16 w 64"/>
                <a:gd name="T27" fmla="*/ 12 h 80"/>
                <a:gd name="T28" fmla="*/ 8 w 64"/>
                <a:gd name="T29" fmla="*/ 26 h 80"/>
                <a:gd name="T30" fmla="*/ 3 w 64"/>
                <a:gd name="T31" fmla="*/ 22 h 80"/>
                <a:gd name="T32" fmla="*/ 7 w 64"/>
                <a:gd name="T33" fmla="*/ 10 h 80"/>
                <a:gd name="T34" fmla="*/ 32 w 64"/>
                <a:gd name="T35" fmla="*/ 0 h 80"/>
                <a:gd name="T36" fmla="*/ 51 w 64"/>
                <a:gd name="T37" fmla="*/ 10 h 80"/>
                <a:gd name="T38" fmla="*/ 56 w 64"/>
                <a:gd name="T39" fmla="*/ 29 h 80"/>
                <a:gd name="T40" fmla="*/ 55 w 64"/>
                <a:gd name="T41" fmla="*/ 61 h 80"/>
                <a:gd name="T42" fmla="*/ 59 w 64"/>
                <a:gd name="T43" fmla="*/ 69 h 80"/>
                <a:gd name="T44" fmla="*/ 64 w 64"/>
                <a:gd name="T45" fmla="*/ 68 h 80"/>
                <a:gd name="T46" fmla="*/ 63 w 64"/>
                <a:gd name="T47" fmla="*/ 74 h 80"/>
                <a:gd name="T48" fmla="*/ 52 w 64"/>
                <a:gd name="T49" fmla="*/ 80 h 80"/>
                <a:gd name="T50" fmla="*/ 40 w 64"/>
                <a:gd name="T51" fmla="*/ 41 h 80"/>
                <a:gd name="T52" fmla="*/ 17 w 64"/>
                <a:gd name="T53" fmla="*/ 50 h 80"/>
                <a:gd name="T54" fmla="*/ 16 w 64"/>
                <a:gd name="T55" fmla="*/ 56 h 80"/>
                <a:gd name="T56" fmla="*/ 29 w 64"/>
                <a:gd name="T57" fmla="*/ 69 h 80"/>
                <a:gd name="T58" fmla="*/ 39 w 64"/>
                <a:gd name="T59" fmla="*/ 66 h 80"/>
                <a:gd name="T60" fmla="*/ 41 w 64"/>
                <a:gd name="T61" fmla="*/ 62 h 80"/>
                <a:gd name="T62" fmla="*/ 41 w 64"/>
                <a:gd name="T63" fmla="*/ 42 h 80"/>
                <a:gd name="T64" fmla="*/ 40 w 64"/>
                <a:gd name="T65" fmla="*/ 41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64" h="80">
                  <a:moveTo>
                    <a:pt x="52" y="80"/>
                  </a:moveTo>
                  <a:cubicBezTo>
                    <a:pt x="47" y="80"/>
                    <a:pt x="44" y="78"/>
                    <a:pt x="43" y="75"/>
                  </a:cubicBezTo>
                  <a:cubicBezTo>
                    <a:pt x="42" y="74"/>
                    <a:pt x="41" y="72"/>
                    <a:pt x="41" y="71"/>
                  </a:cubicBezTo>
                  <a:cubicBezTo>
                    <a:pt x="41" y="71"/>
                    <a:pt x="40" y="70"/>
                    <a:pt x="40" y="71"/>
                  </a:cubicBezTo>
                  <a:cubicBezTo>
                    <a:pt x="31" y="77"/>
                    <a:pt x="22" y="80"/>
                    <a:pt x="17" y="80"/>
                  </a:cubicBezTo>
                  <a:cubicBezTo>
                    <a:pt x="14" y="80"/>
                    <a:pt x="10" y="79"/>
                    <a:pt x="7" y="76"/>
                  </a:cubicBezTo>
                  <a:cubicBezTo>
                    <a:pt x="3" y="71"/>
                    <a:pt x="0" y="66"/>
                    <a:pt x="0" y="59"/>
                  </a:cubicBezTo>
                  <a:cubicBezTo>
                    <a:pt x="0" y="55"/>
                    <a:pt x="3" y="49"/>
                    <a:pt x="4" y="48"/>
                  </a:cubicBezTo>
                  <a:cubicBezTo>
                    <a:pt x="10" y="44"/>
                    <a:pt x="33" y="39"/>
                    <a:pt x="40" y="35"/>
                  </a:cubicBezTo>
                  <a:cubicBezTo>
                    <a:pt x="40" y="35"/>
                    <a:pt x="41" y="34"/>
                    <a:pt x="41" y="34"/>
                  </a:cubicBezTo>
                  <a:cubicBezTo>
                    <a:pt x="42" y="32"/>
                    <a:pt x="41" y="30"/>
                    <a:pt x="41" y="28"/>
                  </a:cubicBezTo>
                  <a:cubicBezTo>
                    <a:pt x="41" y="25"/>
                    <a:pt x="41" y="20"/>
                    <a:pt x="39" y="17"/>
                  </a:cubicBezTo>
                  <a:cubicBezTo>
                    <a:pt x="35" y="12"/>
                    <a:pt x="30" y="10"/>
                    <a:pt x="24" y="10"/>
                  </a:cubicBezTo>
                  <a:cubicBezTo>
                    <a:pt x="20" y="10"/>
                    <a:pt x="17" y="11"/>
                    <a:pt x="16" y="12"/>
                  </a:cubicBezTo>
                  <a:cubicBezTo>
                    <a:pt x="14" y="13"/>
                    <a:pt x="11" y="19"/>
                    <a:pt x="8" y="26"/>
                  </a:cubicBezTo>
                  <a:cubicBezTo>
                    <a:pt x="8" y="26"/>
                    <a:pt x="3" y="23"/>
                    <a:pt x="3" y="22"/>
                  </a:cubicBezTo>
                  <a:cubicBezTo>
                    <a:pt x="3" y="19"/>
                    <a:pt x="6" y="12"/>
                    <a:pt x="7" y="10"/>
                  </a:cubicBezTo>
                  <a:cubicBezTo>
                    <a:pt x="15" y="5"/>
                    <a:pt x="27" y="0"/>
                    <a:pt x="32" y="0"/>
                  </a:cubicBezTo>
                  <a:cubicBezTo>
                    <a:pt x="41" y="0"/>
                    <a:pt x="47" y="4"/>
                    <a:pt x="51" y="10"/>
                  </a:cubicBezTo>
                  <a:cubicBezTo>
                    <a:pt x="54" y="15"/>
                    <a:pt x="56" y="22"/>
                    <a:pt x="56" y="29"/>
                  </a:cubicBezTo>
                  <a:cubicBezTo>
                    <a:pt x="56" y="39"/>
                    <a:pt x="55" y="54"/>
                    <a:pt x="55" y="61"/>
                  </a:cubicBezTo>
                  <a:cubicBezTo>
                    <a:pt x="55" y="65"/>
                    <a:pt x="55" y="69"/>
                    <a:pt x="59" y="69"/>
                  </a:cubicBezTo>
                  <a:cubicBezTo>
                    <a:pt x="61" y="69"/>
                    <a:pt x="61" y="69"/>
                    <a:pt x="64" y="68"/>
                  </a:cubicBezTo>
                  <a:cubicBezTo>
                    <a:pt x="64" y="69"/>
                    <a:pt x="64" y="73"/>
                    <a:pt x="63" y="74"/>
                  </a:cubicBezTo>
                  <a:cubicBezTo>
                    <a:pt x="63" y="74"/>
                    <a:pt x="59" y="80"/>
                    <a:pt x="52" y="80"/>
                  </a:cubicBezTo>
                  <a:moveTo>
                    <a:pt x="40" y="41"/>
                  </a:moveTo>
                  <a:cubicBezTo>
                    <a:pt x="33" y="44"/>
                    <a:pt x="21" y="48"/>
                    <a:pt x="17" y="50"/>
                  </a:cubicBezTo>
                  <a:cubicBezTo>
                    <a:pt x="17" y="50"/>
                    <a:pt x="16" y="54"/>
                    <a:pt x="16" y="56"/>
                  </a:cubicBezTo>
                  <a:cubicBezTo>
                    <a:pt x="16" y="64"/>
                    <a:pt x="21" y="69"/>
                    <a:pt x="29" y="69"/>
                  </a:cubicBezTo>
                  <a:cubicBezTo>
                    <a:pt x="31" y="69"/>
                    <a:pt x="36" y="68"/>
                    <a:pt x="39" y="66"/>
                  </a:cubicBezTo>
                  <a:cubicBezTo>
                    <a:pt x="40" y="65"/>
                    <a:pt x="41" y="64"/>
                    <a:pt x="41" y="62"/>
                  </a:cubicBezTo>
                  <a:cubicBezTo>
                    <a:pt x="41" y="58"/>
                    <a:pt x="41" y="45"/>
                    <a:pt x="41" y="42"/>
                  </a:cubicBezTo>
                  <a:cubicBezTo>
                    <a:pt x="41" y="42"/>
                    <a:pt x="41" y="41"/>
                    <a:pt x="40" y="41"/>
                  </a:cubicBezTo>
                </a:path>
              </a:pathLst>
            </a:custGeom>
            <a:solidFill>
              <a:schemeClr val="accent3"/>
            </a:solidFill>
            <a:ln>
              <a:noFill/>
            </a:ln>
          </p:spPr>
          <p:txBody>
            <a:bodyPr vert="horz" wrap="square" lIns="91440" tIns="45720" rIns="91440" bIns="45720" numCol="1" anchor="t" anchorCtr="0" compatLnSpc="1">
              <a:prstTxWarp prst="textNoShape">
                <a:avLst/>
              </a:prstTxWarp>
            </a:bodyPr>
            <a:lstStyle/>
            <a:p>
              <a:endParaRPr lang="en-GB"/>
            </a:p>
          </p:txBody>
        </p:sp>
        <p:sp>
          <p:nvSpPr>
            <p:cNvPr id="22" name="Freeform 19">
              <a:extLst>
                <a:ext uri="{FF2B5EF4-FFF2-40B4-BE49-F238E27FC236}">
                  <a16:creationId xmlns:a16="http://schemas.microsoft.com/office/drawing/2014/main" id="{CC6266F0-7404-59CD-EEB9-862B3ECBD54A}"/>
                </a:ext>
              </a:extLst>
            </p:cNvPr>
            <p:cNvSpPr>
              <a:spLocks/>
            </p:cNvSpPr>
            <p:nvPr userDrawn="1"/>
          </p:nvSpPr>
          <p:spPr bwMode="auto">
            <a:xfrm>
              <a:off x="7854950" y="4930775"/>
              <a:ext cx="641350" cy="873125"/>
            </a:xfrm>
            <a:custGeom>
              <a:avLst/>
              <a:gdLst>
                <a:gd name="T0" fmla="*/ 58 w 58"/>
                <a:gd name="T1" fmla="*/ 4 h 79"/>
                <a:gd name="T2" fmla="*/ 58 w 58"/>
                <a:gd name="T3" fmla="*/ 7 h 79"/>
                <a:gd name="T4" fmla="*/ 52 w 58"/>
                <a:gd name="T5" fmla="*/ 19 h 79"/>
                <a:gd name="T6" fmla="*/ 50 w 58"/>
                <a:gd name="T7" fmla="*/ 20 h 79"/>
                <a:gd name="T8" fmla="*/ 38 w 58"/>
                <a:gd name="T9" fmla="*/ 14 h 79"/>
                <a:gd name="T10" fmla="*/ 28 w 58"/>
                <a:gd name="T11" fmla="*/ 22 h 79"/>
                <a:gd name="T12" fmla="*/ 26 w 58"/>
                <a:gd name="T13" fmla="*/ 29 h 79"/>
                <a:gd name="T14" fmla="*/ 27 w 58"/>
                <a:gd name="T15" fmla="*/ 65 h 79"/>
                <a:gd name="T16" fmla="*/ 31 w 58"/>
                <a:gd name="T17" fmla="*/ 71 h 79"/>
                <a:gd name="T18" fmla="*/ 40 w 58"/>
                <a:gd name="T19" fmla="*/ 73 h 79"/>
                <a:gd name="T20" fmla="*/ 39 w 58"/>
                <a:gd name="T21" fmla="*/ 79 h 79"/>
                <a:gd name="T22" fmla="*/ 19 w 58"/>
                <a:gd name="T23" fmla="*/ 78 h 79"/>
                <a:gd name="T24" fmla="*/ 0 w 58"/>
                <a:gd name="T25" fmla="*/ 79 h 79"/>
                <a:gd name="T26" fmla="*/ 0 w 58"/>
                <a:gd name="T27" fmla="*/ 73 h 79"/>
                <a:gd name="T28" fmla="*/ 8 w 58"/>
                <a:gd name="T29" fmla="*/ 72 h 79"/>
                <a:gd name="T30" fmla="*/ 11 w 58"/>
                <a:gd name="T31" fmla="*/ 66 h 79"/>
                <a:gd name="T32" fmla="*/ 12 w 58"/>
                <a:gd name="T33" fmla="*/ 34 h 79"/>
                <a:gd name="T34" fmla="*/ 12 w 58"/>
                <a:gd name="T35" fmla="*/ 19 h 79"/>
                <a:gd name="T36" fmla="*/ 1 w 58"/>
                <a:gd name="T37" fmla="*/ 11 h 79"/>
                <a:gd name="T38" fmla="*/ 2 w 58"/>
                <a:gd name="T39" fmla="*/ 7 h 79"/>
                <a:gd name="T40" fmla="*/ 25 w 58"/>
                <a:gd name="T41" fmla="*/ 0 h 79"/>
                <a:gd name="T42" fmla="*/ 26 w 58"/>
                <a:gd name="T43" fmla="*/ 0 h 79"/>
                <a:gd name="T44" fmla="*/ 26 w 58"/>
                <a:gd name="T45" fmla="*/ 15 h 79"/>
                <a:gd name="T46" fmla="*/ 27 w 58"/>
                <a:gd name="T47" fmla="*/ 16 h 79"/>
                <a:gd name="T48" fmla="*/ 39 w 58"/>
                <a:gd name="T49" fmla="*/ 3 h 79"/>
                <a:gd name="T50" fmla="*/ 49 w 58"/>
                <a:gd name="T51" fmla="*/ 0 h 79"/>
                <a:gd name="T52" fmla="*/ 58 w 58"/>
                <a:gd name="T53" fmla="*/ 4 h 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58" h="79">
                  <a:moveTo>
                    <a:pt x="58" y="4"/>
                  </a:moveTo>
                  <a:cubicBezTo>
                    <a:pt x="58" y="5"/>
                    <a:pt x="58" y="6"/>
                    <a:pt x="58" y="7"/>
                  </a:cubicBezTo>
                  <a:cubicBezTo>
                    <a:pt x="57" y="9"/>
                    <a:pt x="54" y="17"/>
                    <a:pt x="52" y="19"/>
                  </a:cubicBezTo>
                  <a:cubicBezTo>
                    <a:pt x="52" y="19"/>
                    <a:pt x="50" y="20"/>
                    <a:pt x="50" y="20"/>
                  </a:cubicBezTo>
                  <a:cubicBezTo>
                    <a:pt x="47" y="17"/>
                    <a:pt x="42" y="14"/>
                    <a:pt x="38" y="14"/>
                  </a:cubicBezTo>
                  <a:cubicBezTo>
                    <a:pt x="34" y="14"/>
                    <a:pt x="30" y="18"/>
                    <a:pt x="28" y="22"/>
                  </a:cubicBezTo>
                  <a:cubicBezTo>
                    <a:pt x="27" y="23"/>
                    <a:pt x="26" y="26"/>
                    <a:pt x="26" y="29"/>
                  </a:cubicBezTo>
                  <a:cubicBezTo>
                    <a:pt x="26" y="42"/>
                    <a:pt x="26" y="61"/>
                    <a:pt x="27" y="65"/>
                  </a:cubicBezTo>
                  <a:cubicBezTo>
                    <a:pt x="27" y="68"/>
                    <a:pt x="28" y="70"/>
                    <a:pt x="31" y="71"/>
                  </a:cubicBezTo>
                  <a:cubicBezTo>
                    <a:pt x="34" y="72"/>
                    <a:pt x="36" y="73"/>
                    <a:pt x="40" y="73"/>
                  </a:cubicBezTo>
                  <a:cubicBezTo>
                    <a:pt x="41" y="74"/>
                    <a:pt x="40" y="78"/>
                    <a:pt x="39" y="79"/>
                  </a:cubicBezTo>
                  <a:cubicBezTo>
                    <a:pt x="37" y="79"/>
                    <a:pt x="27" y="78"/>
                    <a:pt x="19" y="78"/>
                  </a:cubicBezTo>
                  <a:cubicBezTo>
                    <a:pt x="13" y="78"/>
                    <a:pt x="4" y="79"/>
                    <a:pt x="0" y="79"/>
                  </a:cubicBezTo>
                  <a:cubicBezTo>
                    <a:pt x="0" y="78"/>
                    <a:pt x="0" y="74"/>
                    <a:pt x="0" y="73"/>
                  </a:cubicBezTo>
                  <a:cubicBezTo>
                    <a:pt x="3" y="73"/>
                    <a:pt x="6" y="72"/>
                    <a:pt x="8" y="72"/>
                  </a:cubicBezTo>
                  <a:cubicBezTo>
                    <a:pt x="10" y="71"/>
                    <a:pt x="11" y="70"/>
                    <a:pt x="11" y="66"/>
                  </a:cubicBezTo>
                  <a:cubicBezTo>
                    <a:pt x="12" y="63"/>
                    <a:pt x="12" y="47"/>
                    <a:pt x="12" y="34"/>
                  </a:cubicBezTo>
                  <a:cubicBezTo>
                    <a:pt x="12" y="27"/>
                    <a:pt x="12" y="21"/>
                    <a:pt x="12" y="19"/>
                  </a:cubicBezTo>
                  <a:cubicBezTo>
                    <a:pt x="11" y="16"/>
                    <a:pt x="10" y="14"/>
                    <a:pt x="1" y="11"/>
                  </a:cubicBezTo>
                  <a:cubicBezTo>
                    <a:pt x="1" y="10"/>
                    <a:pt x="1" y="7"/>
                    <a:pt x="2" y="7"/>
                  </a:cubicBezTo>
                  <a:cubicBezTo>
                    <a:pt x="9" y="6"/>
                    <a:pt x="20" y="3"/>
                    <a:pt x="25" y="0"/>
                  </a:cubicBezTo>
                  <a:cubicBezTo>
                    <a:pt x="26" y="0"/>
                    <a:pt x="26" y="0"/>
                    <a:pt x="26" y="0"/>
                  </a:cubicBezTo>
                  <a:cubicBezTo>
                    <a:pt x="26" y="3"/>
                    <a:pt x="26" y="12"/>
                    <a:pt x="26" y="15"/>
                  </a:cubicBezTo>
                  <a:cubicBezTo>
                    <a:pt x="26" y="16"/>
                    <a:pt x="27" y="16"/>
                    <a:pt x="27" y="16"/>
                  </a:cubicBezTo>
                  <a:cubicBezTo>
                    <a:pt x="31" y="11"/>
                    <a:pt x="35" y="7"/>
                    <a:pt x="39" y="3"/>
                  </a:cubicBezTo>
                  <a:cubicBezTo>
                    <a:pt x="42" y="1"/>
                    <a:pt x="45" y="0"/>
                    <a:pt x="49" y="0"/>
                  </a:cubicBezTo>
                  <a:cubicBezTo>
                    <a:pt x="52" y="0"/>
                    <a:pt x="56" y="1"/>
                    <a:pt x="58" y="4"/>
                  </a:cubicBezTo>
                </a:path>
              </a:pathLst>
            </a:custGeom>
            <a:solidFill>
              <a:schemeClr val="accent3"/>
            </a:solidFill>
            <a:ln>
              <a:noFill/>
            </a:ln>
          </p:spPr>
          <p:txBody>
            <a:bodyPr vert="horz" wrap="square" lIns="91440" tIns="45720" rIns="91440" bIns="45720" numCol="1" anchor="t" anchorCtr="0" compatLnSpc="1">
              <a:prstTxWarp prst="textNoShape">
                <a:avLst/>
              </a:prstTxWarp>
            </a:bodyPr>
            <a:lstStyle/>
            <a:p>
              <a:endParaRPr lang="en-GB"/>
            </a:p>
          </p:txBody>
        </p:sp>
        <p:sp>
          <p:nvSpPr>
            <p:cNvPr id="23" name="Freeform 20">
              <a:extLst>
                <a:ext uri="{FF2B5EF4-FFF2-40B4-BE49-F238E27FC236}">
                  <a16:creationId xmlns:a16="http://schemas.microsoft.com/office/drawing/2014/main" id="{F19D681C-0B50-5A89-FC33-65507FC1FDD4}"/>
                </a:ext>
              </a:extLst>
            </p:cNvPr>
            <p:cNvSpPr>
              <a:spLocks/>
            </p:cNvSpPr>
            <p:nvPr userDrawn="1"/>
          </p:nvSpPr>
          <p:spPr bwMode="auto">
            <a:xfrm>
              <a:off x="8572500" y="4665663"/>
              <a:ext cx="530225" cy="1149350"/>
            </a:xfrm>
            <a:custGeom>
              <a:avLst/>
              <a:gdLst>
                <a:gd name="T0" fmla="*/ 24 w 48"/>
                <a:gd name="T1" fmla="*/ 36 h 104"/>
                <a:gd name="T2" fmla="*/ 24 w 48"/>
                <a:gd name="T3" fmla="*/ 37 h 104"/>
                <a:gd name="T4" fmla="*/ 24 w 48"/>
                <a:gd name="T5" fmla="*/ 72 h 104"/>
                <a:gd name="T6" fmla="*/ 25 w 48"/>
                <a:gd name="T7" fmla="*/ 86 h 104"/>
                <a:gd name="T8" fmla="*/ 36 w 48"/>
                <a:gd name="T9" fmla="*/ 93 h 104"/>
                <a:gd name="T10" fmla="*/ 48 w 48"/>
                <a:gd name="T11" fmla="*/ 90 h 104"/>
                <a:gd name="T12" fmla="*/ 47 w 48"/>
                <a:gd name="T13" fmla="*/ 96 h 104"/>
                <a:gd name="T14" fmla="*/ 28 w 48"/>
                <a:gd name="T15" fmla="*/ 104 h 104"/>
                <a:gd name="T16" fmla="*/ 12 w 48"/>
                <a:gd name="T17" fmla="*/ 95 h 104"/>
                <a:gd name="T18" fmla="*/ 9 w 48"/>
                <a:gd name="T19" fmla="*/ 73 h 104"/>
                <a:gd name="T20" fmla="*/ 9 w 48"/>
                <a:gd name="T21" fmla="*/ 38 h 104"/>
                <a:gd name="T22" fmla="*/ 8 w 48"/>
                <a:gd name="T23" fmla="*/ 36 h 104"/>
                <a:gd name="T24" fmla="*/ 0 w 48"/>
                <a:gd name="T25" fmla="*/ 35 h 104"/>
                <a:gd name="T26" fmla="*/ 2 w 48"/>
                <a:gd name="T27" fmla="*/ 29 h 104"/>
                <a:gd name="T28" fmla="*/ 8 w 48"/>
                <a:gd name="T29" fmla="*/ 27 h 104"/>
                <a:gd name="T30" fmla="*/ 9 w 48"/>
                <a:gd name="T31" fmla="*/ 25 h 104"/>
                <a:gd name="T32" fmla="*/ 9 w 48"/>
                <a:gd name="T33" fmla="*/ 9 h 104"/>
                <a:gd name="T34" fmla="*/ 21 w 48"/>
                <a:gd name="T35" fmla="*/ 0 h 104"/>
                <a:gd name="T36" fmla="*/ 25 w 48"/>
                <a:gd name="T37" fmla="*/ 0 h 104"/>
                <a:gd name="T38" fmla="*/ 24 w 48"/>
                <a:gd name="T39" fmla="*/ 25 h 104"/>
                <a:gd name="T40" fmla="*/ 25 w 48"/>
                <a:gd name="T41" fmla="*/ 27 h 104"/>
                <a:gd name="T42" fmla="*/ 48 w 48"/>
                <a:gd name="T43" fmla="*/ 26 h 104"/>
                <a:gd name="T44" fmla="*/ 46 w 48"/>
                <a:gd name="T45" fmla="*/ 36 h 104"/>
                <a:gd name="T46" fmla="*/ 24 w 48"/>
                <a:gd name="T47" fmla="*/ 36 h 1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48" h="104">
                  <a:moveTo>
                    <a:pt x="24" y="36"/>
                  </a:moveTo>
                  <a:cubicBezTo>
                    <a:pt x="24" y="36"/>
                    <a:pt x="24" y="37"/>
                    <a:pt x="24" y="37"/>
                  </a:cubicBezTo>
                  <a:cubicBezTo>
                    <a:pt x="23" y="46"/>
                    <a:pt x="23" y="63"/>
                    <a:pt x="24" y="72"/>
                  </a:cubicBezTo>
                  <a:cubicBezTo>
                    <a:pt x="24" y="80"/>
                    <a:pt x="24" y="83"/>
                    <a:pt x="25" y="86"/>
                  </a:cubicBezTo>
                  <a:cubicBezTo>
                    <a:pt x="26" y="91"/>
                    <a:pt x="31" y="93"/>
                    <a:pt x="36" y="93"/>
                  </a:cubicBezTo>
                  <a:cubicBezTo>
                    <a:pt x="41" y="93"/>
                    <a:pt x="44" y="92"/>
                    <a:pt x="48" y="90"/>
                  </a:cubicBezTo>
                  <a:cubicBezTo>
                    <a:pt x="48" y="91"/>
                    <a:pt x="48" y="95"/>
                    <a:pt x="47" y="96"/>
                  </a:cubicBezTo>
                  <a:cubicBezTo>
                    <a:pt x="43" y="102"/>
                    <a:pt x="34" y="104"/>
                    <a:pt x="28" y="104"/>
                  </a:cubicBezTo>
                  <a:cubicBezTo>
                    <a:pt x="21" y="104"/>
                    <a:pt x="15" y="101"/>
                    <a:pt x="12" y="95"/>
                  </a:cubicBezTo>
                  <a:cubicBezTo>
                    <a:pt x="9" y="91"/>
                    <a:pt x="9" y="86"/>
                    <a:pt x="9" y="73"/>
                  </a:cubicBezTo>
                  <a:cubicBezTo>
                    <a:pt x="9" y="63"/>
                    <a:pt x="9" y="45"/>
                    <a:pt x="9" y="38"/>
                  </a:cubicBezTo>
                  <a:cubicBezTo>
                    <a:pt x="9" y="37"/>
                    <a:pt x="9" y="36"/>
                    <a:pt x="8" y="36"/>
                  </a:cubicBezTo>
                  <a:cubicBezTo>
                    <a:pt x="0" y="35"/>
                    <a:pt x="0" y="35"/>
                    <a:pt x="0" y="35"/>
                  </a:cubicBezTo>
                  <a:cubicBezTo>
                    <a:pt x="0" y="34"/>
                    <a:pt x="1" y="29"/>
                    <a:pt x="2" y="29"/>
                  </a:cubicBezTo>
                  <a:cubicBezTo>
                    <a:pt x="5" y="28"/>
                    <a:pt x="7" y="27"/>
                    <a:pt x="8" y="27"/>
                  </a:cubicBezTo>
                  <a:cubicBezTo>
                    <a:pt x="8" y="27"/>
                    <a:pt x="9" y="26"/>
                    <a:pt x="9" y="25"/>
                  </a:cubicBezTo>
                  <a:cubicBezTo>
                    <a:pt x="9" y="9"/>
                    <a:pt x="9" y="9"/>
                    <a:pt x="9" y="9"/>
                  </a:cubicBezTo>
                  <a:cubicBezTo>
                    <a:pt x="12" y="8"/>
                    <a:pt x="19" y="3"/>
                    <a:pt x="21" y="0"/>
                  </a:cubicBezTo>
                  <a:cubicBezTo>
                    <a:pt x="22" y="0"/>
                    <a:pt x="24" y="0"/>
                    <a:pt x="25" y="0"/>
                  </a:cubicBezTo>
                  <a:cubicBezTo>
                    <a:pt x="24" y="3"/>
                    <a:pt x="24" y="12"/>
                    <a:pt x="24" y="25"/>
                  </a:cubicBezTo>
                  <a:cubicBezTo>
                    <a:pt x="24" y="26"/>
                    <a:pt x="24" y="27"/>
                    <a:pt x="25" y="27"/>
                  </a:cubicBezTo>
                  <a:cubicBezTo>
                    <a:pt x="34" y="27"/>
                    <a:pt x="45" y="26"/>
                    <a:pt x="48" y="26"/>
                  </a:cubicBezTo>
                  <a:cubicBezTo>
                    <a:pt x="47" y="28"/>
                    <a:pt x="46" y="33"/>
                    <a:pt x="46" y="36"/>
                  </a:cubicBezTo>
                  <a:cubicBezTo>
                    <a:pt x="41" y="36"/>
                    <a:pt x="32" y="36"/>
                    <a:pt x="24" y="36"/>
                  </a:cubicBezTo>
                </a:path>
              </a:pathLst>
            </a:custGeom>
            <a:solidFill>
              <a:schemeClr val="accent3"/>
            </a:solidFill>
            <a:ln>
              <a:noFill/>
            </a:ln>
          </p:spPr>
          <p:txBody>
            <a:bodyPr vert="horz" wrap="square" lIns="91440" tIns="45720" rIns="91440" bIns="45720" numCol="1" anchor="t" anchorCtr="0" compatLnSpc="1">
              <a:prstTxWarp prst="textNoShape">
                <a:avLst/>
              </a:prstTxWarp>
            </a:bodyPr>
            <a:lstStyle/>
            <a:p>
              <a:endParaRPr lang="en-GB"/>
            </a:p>
          </p:txBody>
        </p:sp>
        <p:sp>
          <p:nvSpPr>
            <p:cNvPr id="24" name="Freeform 21">
              <a:extLst>
                <a:ext uri="{FF2B5EF4-FFF2-40B4-BE49-F238E27FC236}">
                  <a16:creationId xmlns:a16="http://schemas.microsoft.com/office/drawing/2014/main" id="{0EAB3F4E-6A4B-39BB-68A9-582D24CEE901}"/>
                </a:ext>
              </a:extLst>
            </p:cNvPr>
            <p:cNvSpPr>
              <a:spLocks/>
            </p:cNvSpPr>
            <p:nvPr userDrawn="1"/>
          </p:nvSpPr>
          <p:spPr bwMode="auto">
            <a:xfrm>
              <a:off x="9169400" y="4930775"/>
              <a:ext cx="992188" cy="873125"/>
            </a:xfrm>
            <a:custGeom>
              <a:avLst/>
              <a:gdLst>
                <a:gd name="T0" fmla="*/ 8 w 90"/>
                <a:gd name="T1" fmla="*/ 72 h 79"/>
                <a:gd name="T2" fmla="*/ 12 w 90"/>
                <a:gd name="T3" fmla="*/ 65 h 79"/>
                <a:gd name="T4" fmla="*/ 12 w 90"/>
                <a:gd name="T5" fmla="*/ 34 h 79"/>
                <a:gd name="T6" fmla="*/ 12 w 90"/>
                <a:gd name="T7" fmla="*/ 18 h 79"/>
                <a:gd name="T8" fmla="*/ 2 w 90"/>
                <a:gd name="T9" fmla="*/ 11 h 79"/>
                <a:gd name="T10" fmla="*/ 3 w 90"/>
                <a:gd name="T11" fmla="*/ 7 h 79"/>
                <a:gd name="T12" fmla="*/ 26 w 90"/>
                <a:gd name="T13" fmla="*/ 0 h 79"/>
                <a:gd name="T14" fmla="*/ 27 w 90"/>
                <a:gd name="T15" fmla="*/ 1 h 79"/>
                <a:gd name="T16" fmla="*/ 27 w 90"/>
                <a:gd name="T17" fmla="*/ 12 h 79"/>
                <a:gd name="T18" fmla="*/ 28 w 90"/>
                <a:gd name="T19" fmla="*/ 12 h 79"/>
                <a:gd name="T20" fmla="*/ 54 w 90"/>
                <a:gd name="T21" fmla="*/ 0 h 79"/>
                <a:gd name="T22" fmla="*/ 72 w 90"/>
                <a:gd name="T23" fmla="*/ 10 h 79"/>
                <a:gd name="T24" fmla="*/ 77 w 90"/>
                <a:gd name="T25" fmla="*/ 32 h 79"/>
                <a:gd name="T26" fmla="*/ 78 w 90"/>
                <a:gd name="T27" fmla="*/ 67 h 79"/>
                <a:gd name="T28" fmla="*/ 79 w 90"/>
                <a:gd name="T29" fmla="*/ 71 h 79"/>
                <a:gd name="T30" fmla="*/ 89 w 90"/>
                <a:gd name="T31" fmla="*/ 73 h 79"/>
                <a:gd name="T32" fmla="*/ 88 w 90"/>
                <a:gd name="T33" fmla="*/ 79 h 79"/>
                <a:gd name="T34" fmla="*/ 70 w 90"/>
                <a:gd name="T35" fmla="*/ 78 h 79"/>
                <a:gd name="T36" fmla="*/ 51 w 90"/>
                <a:gd name="T37" fmla="*/ 79 h 79"/>
                <a:gd name="T38" fmla="*/ 51 w 90"/>
                <a:gd name="T39" fmla="*/ 73 h 79"/>
                <a:gd name="T40" fmla="*/ 59 w 90"/>
                <a:gd name="T41" fmla="*/ 72 h 79"/>
                <a:gd name="T42" fmla="*/ 62 w 90"/>
                <a:gd name="T43" fmla="*/ 64 h 79"/>
                <a:gd name="T44" fmla="*/ 62 w 90"/>
                <a:gd name="T45" fmla="*/ 27 h 79"/>
                <a:gd name="T46" fmla="*/ 56 w 90"/>
                <a:gd name="T47" fmla="*/ 16 h 79"/>
                <a:gd name="T48" fmla="*/ 45 w 90"/>
                <a:gd name="T49" fmla="*/ 11 h 79"/>
                <a:gd name="T50" fmla="*/ 29 w 90"/>
                <a:gd name="T51" fmla="*/ 17 h 79"/>
                <a:gd name="T52" fmla="*/ 27 w 90"/>
                <a:gd name="T53" fmla="*/ 24 h 79"/>
                <a:gd name="T54" fmla="*/ 27 w 90"/>
                <a:gd name="T55" fmla="*/ 65 h 79"/>
                <a:gd name="T56" fmla="*/ 31 w 90"/>
                <a:gd name="T57" fmla="*/ 72 h 79"/>
                <a:gd name="T58" fmla="*/ 39 w 90"/>
                <a:gd name="T59" fmla="*/ 73 h 79"/>
                <a:gd name="T60" fmla="*/ 38 w 90"/>
                <a:gd name="T61" fmla="*/ 79 h 79"/>
                <a:gd name="T62" fmla="*/ 20 w 90"/>
                <a:gd name="T63" fmla="*/ 78 h 79"/>
                <a:gd name="T64" fmla="*/ 1 w 90"/>
                <a:gd name="T65" fmla="*/ 79 h 79"/>
                <a:gd name="T66" fmla="*/ 1 w 90"/>
                <a:gd name="T67" fmla="*/ 73 h 79"/>
                <a:gd name="T68" fmla="*/ 8 w 90"/>
                <a:gd name="T69" fmla="*/ 72 h 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90" h="79">
                  <a:moveTo>
                    <a:pt x="8" y="72"/>
                  </a:moveTo>
                  <a:cubicBezTo>
                    <a:pt x="11" y="71"/>
                    <a:pt x="12" y="68"/>
                    <a:pt x="12" y="65"/>
                  </a:cubicBezTo>
                  <a:cubicBezTo>
                    <a:pt x="12" y="59"/>
                    <a:pt x="12" y="46"/>
                    <a:pt x="12" y="34"/>
                  </a:cubicBezTo>
                  <a:cubicBezTo>
                    <a:pt x="12" y="26"/>
                    <a:pt x="12" y="21"/>
                    <a:pt x="12" y="18"/>
                  </a:cubicBezTo>
                  <a:cubicBezTo>
                    <a:pt x="11" y="16"/>
                    <a:pt x="9" y="14"/>
                    <a:pt x="2" y="11"/>
                  </a:cubicBezTo>
                  <a:cubicBezTo>
                    <a:pt x="2" y="10"/>
                    <a:pt x="2" y="7"/>
                    <a:pt x="3" y="7"/>
                  </a:cubicBezTo>
                  <a:cubicBezTo>
                    <a:pt x="11" y="6"/>
                    <a:pt x="22" y="2"/>
                    <a:pt x="26" y="0"/>
                  </a:cubicBezTo>
                  <a:cubicBezTo>
                    <a:pt x="27" y="0"/>
                    <a:pt x="27" y="0"/>
                    <a:pt x="27" y="1"/>
                  </a:cubicBezTo>
                  <a:cubicBezTo>
                    <a:pt x="27" y="3"/>
                    <a:pt x="27" y="9"/>
                    <a:pt x="27" y="12"/>
                  </a:cubicBezTo>
                  <a:cubicBezTo>
                    <a:pt x="27" y="12"/>
                    <a:pt x="27" y="12"/>
                    <a:pt x="28" y="12"/>
                  </a:cubicBezTo>
                  <a:cubicBezTo>
                    <a:pt x="38" y="4"/>
                    <a:pt x="47" y="0"/>
                    <a:pt x="54" y="0"/>
                  </a:cubicBezTo>
                  <a:cubicBezTo>
                    <a:pt x="62" y="0"/>
                    <a:pt x="68" y="3"/>
                    <a:pt x="72" y="10"/>
                  </a:cubicBezTo>
                  <a:cubicBezTo>
                    <a:pt x="76" y="16"/>
                    <a:pt x="77" y="23"/>
                    <a:pt x="77" y="32"/>
                  </a:cubicBezTo>
                  <a:cubicBezTo>
                    <a:pt x="77" y="43"/>
                    <a:pt x="77" y="60"/>
                    <a:pt x="78" y="67"/>
                  </a:cubicBezTo>
                  <a:cubicBezTo>
                    <a:pt x="78" y="69"/>
                    <a:pt x="78" y="70"/>
                    <a:pt x="79" y="71"/>
                  </a:cubicBezTo>
                  <a:cubicBezTo>
                    <a:pt x="83" y="72"/>
                    <a:pt x="85" y="73"/>
                    <a:pt x="89" y="73"/>
                  </a:cubicBezTo>
                  <a:cubicBezTo>
                    <a:pt x="90" y="74"/>
                    <a:pt x="89" y="78"/>
                    <a:pt x="88" y="79"/>
                  </a:cubicBezTo>
                  <a:cubicBezTo>
                    <a:pt x="86" y="79"/>
                    <a:pt x="80" y="78"/>
                    <a:pt x="70" y="78"/>
                  </a:cubicBezTo>
                  <a:cubicBezTo>
                    <a:pt x="61" y="78"/>
                    <a:pt x="56" y="79"/>
                    <a:pt x="51" y="79"/>
                  </a:cubicBezTo>
                  <a:cubicBezTo>
                    <a:pt x="51" y="78"/>
                    <a:pt x="50" y="74"/>
                    <a:pt x="51" y="73"/>
                  </a:cubicBezTo>
                  <a:cubicBezTo>
                    <a:pt x="55" y="73"/>
                    <a:pt x="58" y="72"/>
                    <a:pt x="59" y="72"/>
                  </a:cubicBezTo>
                  <a:cubicBezTo>
                    <a:pt x="62" y="71"/>
                    <a:pt x="62" y="69"/>
                    <a:pt x="62" y="64"/>
                  </a:cubicBezTo>
                  <a:cubicBezTo>
                    <a:pt x="63" y="53"/>
                    <a:pt x="63" y="34"/>
                    <a:pt x="62" y="27"/>
                  </a:cubicBezTo>
                  <a:cubicBezTo>
                    <a:pt x="61" y="24"/>
                    <a:pt x="60" y="19"/>
                    <a:pt x="56" y="16"/>
                  </a:cubicBezTo>
                  <a:cubicBezTo>
                    <a:pt x="54" y="13"/>
                    <a:pt x="50" y="11"/>
                    <a:pt x="45" y="11"/>
                  </a:cubicBezTo>
                  <a:cubicBezTo>
                    <a:pt x="39" y="11"/>
                    <a:pt x="33" y="13"/>
                    <a:pt x="29" y="17"/>
                  </a:cubicBezTo>
                  <a:cubicBezTo>
                    <a:pt x="28" y="18"/>
                    <a:pt x="27" y="20"/>
                    <a:pt x="27" y="24"/>
                  </a:cubicBezTo>
                  <a:cubicBezTo>
                    <a:pt x="27" y="38"/>
                    <a:pt x="27" y="56"/>
                    <a:pt x="27" y="65"/>
                  </a:cubicBezTo>
                  <a:cubicBezTo>
                    <a:pt x="27" y="70"/>
                    <a:pt x="28" y="71"/>
                    <a:pt x="31" y="72"/>
                  </a:cubicBezTo>
                  <a:cubicBezTo>
                    <a:pt x="33" y="72"/>
                    <a:pt x="36" y="73"/>
                    <a:pt x="39" y="73"/>
                  </a:cubicBezTo>
                  <a:cubicBezTo>
                    <a:pt x="39" y="74"/>
                    <a:pt x="39" y="78"/>
                    <a:pt x="38" y="79"/>
                  </a:cubicBezTo>
                  <a:cubicBezTo>
                    <a:pt x="35" y="79"/>
                    <a:pt x="30" y="78"/>
                    <a:pt x="20" y="78"/>
                  </a:cubicBezTo>
                  <a:cubicBezTo>
                    <a:pt x="10" y="78"/>
                    <a:pt x="3" y="79"/>
                    <a:pt x="1" y="79"/>
                  </a:cubicBezTo>
                  <a:cubicBezTo>
                    <a:pt x="0" y="78"/>
                    <a:pt x="0" y="74"/>
                    <a:pt x="1" y="73"/>
                  </a:cubicBezTo>
                  <a:cubicBezTo>
                    <a:pt x="4" y="73"/>
                    <a:pt x="6" y="72"/>
                    <a:pt x="8" y="72"/>
                  </a:cubicBezTo>
                </a:path>
              </a:pathLst>
            </a:custGeom>
            <a:solidFill>
              <a:schemeClr val="accent3"/>
            </a:solidFill>
            <a:ln>
              <a:noFill/>
            </a:ln>
          </p:spPr>
          <p:txBody>
            <a:bodyPr vert="horz" wrap="square" lIns="91440" tIns="45720" rIns="91440" bIns="45720" numCol="1" anchor="t" anchorCtr="0" compatLnSpc="1">
              <a:prstTxWarp prst="textNoShape">
                <a:avLst/>
              </a:prstTxWarp>
            </a:bodyPr>
            <a:lstStyle/>
            <a:p>
              <a:endParaRPr lang="en-GB"/>
            </a:p>
          </p:txBody>
        </p:sp>
        <p:sp>
          <p:nvSpPr>
            <p:cNvPr id="25" name="Freeform 22">
              <a:extLst>
                <a:ext uri="{FF2B5EF4-FFF2-40B4-BE49-F238E27FC236}">
                  <a16:creationId xmlns:a16="http://schemas.microsoft.com/office/drawing/2014/main" id="{AC81EAC0-C262-258A-9315-3A6BD2BF24BA}"/>
                </a:ext>
              </a:extLst>
            </p:cNvPr>
            <p:cNvSpPr>
              <a:spLocks/>
            </p:cNvSpPr>
            <p:nvPr userDrawn="1"/>
          </p:nvSpPr>
          <p:spPr bwMode="auto">
            <a:xfrm>
              <a:off x="10923588" y="4930775"/>
              <a:ext cx="650875" cy="873125"/>
            </a:xfrm>
            <a:custGeom>
              <a:avLst/>
              <a:gdLst>
                <a:gd name="T0" fmla="*/ 58 w 59"/>
                <a:gd name="T1" fmla="*/ 4 h 79"/>
                <a:gd name="T2" fmla="*/ 58 w 59"/>
                <a:gd name="T3" fmla="*/ 7 h 79"/>
                <a:gd name="T4" fmla="*/ 52 w 59"/>
                <a:gd name="T5" fmla="*/ 19 h 79"/>
                <a:gd name="T6" fmla="*/ 51 w 59"/>
                <a:gd name="T7" fmla="*/ 20 h 79"/>
                <a:gd name="T8" fmla="*/ 38 w 59"/>
                <a:gd name="T9" fmla="*/ 14 h 79"/>
                <a:gd name="T10" fmla="*/ 28 w 59"/>
                <a:gd name="T11" fmla="*/ 22 h 79"/>
                <a:gd name="T12" fmla="*/ 27 w 59"/>
                <a:gd name="T13" fmla="*/ 29 h 79"/>
                <a:gd name="T14" fmla="*/ 27 w 59"/>
                <a:gd name="T15" fmla="*/ 65 h 79"/>
                <a:gd name="T16" fmla="*/ 31 w 59"/>
                <a:gd name="T17" fmla="*/ 71 h 79"/>
                <a:gd name="T18" fmla="*/ 40 w 59"/>
                <a:gd name="T19" fmla="*/ 73 h 79"/>
                <a:gd name="T20" fmla="*/ 40 w 59"/>
                <a:gd name="T21" fmla="*/ 79 h 79"/>
                <a:gd name="T22" fmla="*/ 20 w 59"/>
                <a:gd name="T23" fmla="*/ 78 h 79"/>
                <a:gd name="T24" fmla="*/ 1 w 59"/>
                <a:gd name="T25" fmla="*/ 79 h 79"/>
                <a:gd name="T26" fmla="*/ 1 w 59"/>
                <a:gd name="T27" fmla="*/ 73 h 79"/>
                <a:gd name="T28" fmla="*/ 8 w 59"/>
                <a:gd name="T29" fmla="*/ 72 h 79"/>
                <a:gd name="T30" fmla="*/ 12 w 59"/>
                <a:gd name="T31" fmla="*/ 66 h 79"/>
                <a:gd name="T32" fmla="*/ 12 w 59"/>
                <a:gd name="T33" fmla="*/ 34 h 79"/>
                <a:gd name="T34" fmla="*/ 12 w 59"/>
                <a:gd name="T35" fmla="*/ 19 h 79"/>
                <a:gd name="T36" fmla="*/ 2 w 59"/>
                <a:gd name="T37" fmla="*/ 11 h 79"/>
                <a:gd name="T38" fmla="*/ 3 w 59"/>
                <a:gd name="T39" fmla="*/ 7 h 79"/>
                <a:gd name="T40" fmla="*/ 26 w 59"/>
                <a:gd name="T41" fmla="*/ 0 h 79"/>
                <a:gd name="T42" fmla="*/ 27 w 59"/>
                <a:gd name="T43" fmla="*/ 0 h 79"/>
                <a:gd name="T44" fmla="*/ 27 w 59"/>
                <a:gd name="T45" fmla="*/ 15 h 79"/>
                <a:gd name="T46" fmla="*/ 28 w 59"/>
                <a:gd name="T47" fmla="*/ 16 h 79"/>
                <a:gd name="T48" fmla="*/ 40 w 59"/>
                <a:gd name="T49" fmla="*/ 3 h 79"/>
                <a:gd name="T50" fmla="*/ 49 w 59"/>
                <a:gd name="T51" fmla="*/ 0 h 79"/>
                <a:gd name="T52" fmla="*/ 58 w 59"/>
                <a:gd name="T53" fmla="*/ 4 h 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59" h="79">
                  <a:moveTo>
                    <a:pt x="58" y="4"/>
                  </a:moveTo>
                  <a:cubicBezTo>
                    <a:pt x="59" y="5"/>
                    <a:pt x="59" y="6"/>
                    <a:pt x="58" y="7"/>
                  </a:cubicBezTo>
                  <a:cubicBezTo>
                    <a:pt x="58" y="9"/>
                    <a:pt x="54" y="17"/>
                    <a:pt x="52" y="19"/>
                  </a:cubicBezTo>
                  <a:cubicBezTo>
                    <a:pt x="52" y="19"/>
                    <a:pt x="51" y="20"/>
                    <a:pt x="51" y="20"/>
                  </a:cubicBezTo>
                  <a:cubicBezTo>
                    <a:pt x="47" y="17"/>
                    <a:pt x="43" y="14"/>
                    <a:pt x="38" y="14"/>
                  </a:cubicBezTo>
                  <a:cubicBezTo>
                    <a:pt x="35" y="14"/>
                    <a:pt x="31" y="18"/>
                    <a:pt x="28" y="22"/>
                  </a:cubicBezTo>
                  <a:cubicBezTo>
                    <a:pt x="28" y="23"/>
                    <a:pt x="27" y="26"/>
                    <a:pt x="27" y="29"/>
                  </a:cubicBezTo>
                  <a:cubicBezTo>
                    <a:pt x="27" y="42"/>
                    <a:pt x="27" y="61"/>
                    <a:pt x="27" y="65"/>
                  </a:cubicBezTo>
                  <a:cubicBezTo>
                    <a:pt x="27" y="68"/>
                    <a:pt x="28" y="70"/>
                    <a:pt x="31" y="71"/>
                  </a:cubicBezTo>
                  <a:cubicBezTo>
                    <a:pt x="35" y="72"/>
                    <a:pt x="36" y="73"/>
                    <a:pt x="40" y="73"/>
                  </a:cubicBezTo>
                  <a:cubicBezTo>
                    <a:pt x="41" y="74"/>
                    <a:pt x="41" y="78"/>
                    <a:pt x="40" y="79"/>
                  </a:cubicBezTo>
                  <a:cubicBezTo>
                    <a:pt x="37" y="79"/>
                    <a:pt x="28" y="78"/>
                    <a:pt x="20" y="78"/>
                  </a:cubicBezTo>
                  <a:cubicBezTo>
                    <a:pt x="14" y="78"/>
                    <a:pt x="4" y="79"/>
                    <a:pt x="1" y="79"/>
                  </a:cubicBezTo>
                  <a:cubicBezTo>
                    <a:pt x="0" y="78"/>
                    <a:pt x="0" y="74"/>
                    <a:pt x="1" y="73"/>
                  </a:cubicBezTo>
                  <a:cubicBezTo>
                    <a:pt x="3" y="73"/>
                    <a:pt x="6" y="72"/>
                    <a:pt x="8" y="72"/>
                  </a:cubicBezTo>
                  <a:cubicBezTo>
                    <a:pt x="10" y="71"/>
                    <a:pt x="11" y="70"/>
                    <a:pt x="12" y="66"/>
                  </a:cubicBezTo>
                  <a:cubicBezTo>
                    <a:pt x="12" y="63"/>
                    <a:pt x="12" y="47"/>
                    <a:pt x="12" y="34"/>
                  </a:cubicBezTo>
                  <a:cubicBezTo>
                    <a:pt x="12" y="27"/>
                    <a:pt x="12" y="21"/>
                    <a:pt x="12" y="19"/>
                  </a:cubicBezTo>
                  <a:cubicBezTo>
                    <a:pt x="12" y="16"/>
                    <a:pt x="10" y="14"/>
                    <a:pt x="2" y="11"/>
                  </a:cubicBezTo>
                  <a:cubicBezTo>
                    <a:pt x="2" y="10"/>
                    <a:pt x="2" y="7"/>
                    <a:pt x="3" y="7"/>
                  </a:cubicBezTo>
                  <a:cubicBezTo>
                    <a:pt x="10" y="6"/>
                    <a:pt x="21" y="3"/>
                    <a:pt x="26" y="0"/>
                  </a:cubicBezTo>
                  <a:cubicBezTo>
                    <a:pt x="26" y="0"/>
                    <a:pt x="27" y="0"/>
                    <a:pt x="27" y="0"/>
                  </a:cubicBezTo>
                  <a:cubicBezTo>
                    <a:pt x="27" y="3"/>
                    <a:pt x="27" y="12"/>
                    <a:pt x="27" y="15"/>
                  </a:cubicBezTo>
                  <a:cubicBezTo>
                    <a:pt x="27" y="16"/>
                    <a:pt x="27" y="16"/>
                    <a:pt x="28" y="16"/>
                  </a:cubicBezTo>
                  <a:cubicBezTo>
                    <a:pt x="31" y="11"/>
                    <a:pt x="35" y="7"/>
                    <a:pt x="40" y="3"/>
                  </a:cubicBezTo>
                  <a:cubicBezTo>
                    <a:pt x="43" y="1"/>
                    <a:pt x="46" y="0"/>
                    <a:pt x="49" y="0"/>
                  </a:cubicBezTo>
                  <a:cubicBezTo>
                    <a:pt x="53" y="0"/>
                    <a:pt x="57" y="1"/>
                    <a:pt x="58" y="4"/>
                  </a:cubicBezTo>
                </a:path>
              </a:pathLst>
            </a:custGeom>
            <a:solidFill>
              <a:schemeClr val="accent3"/>
            </a:solidFill>
            <a:ln>
              <a:noFill/>
            </a:ln>
          </p:spPr>
          <p:txBody>
            <a:bodyPr vert="horz" wrap="square" lIns="91440" tIns="45720" rIns="91440" bIns="45720" numCol="1" anchor="t" anchorCtr="0" compatLnSpc="1">
              <a:prstTxWarp prst="textNoShape">
                <a:avLst/>
              </a:prstTxWarp>
            </a:bodyPr>
            <a:lstStyle/>
            <a:p>
              <a:endParaRPr lang="en-GB"/>
            </a:p>
          </p:txBody>
        </p:sp>
        <p:sp>
          <p:nvSpPr>
            <p:cNvPr id="26" name="Freeform 23">
              <a:extLst>
                <a:ext uri="{FF2B5EF4-FFF2-40B4-BE49-F238E27FC236}">
                  <a16:creationId xmlns:a16="http://schemas.microsoft.com/office/drawing/2014/main" id="{CDA8E4AC-03F1-DE88-FA36-D28846D42AE0}"/>
                </a:ext>
              </a:extLst>
            </p:cNvPr>
            <p:cNvSpPr>
              <a:spLocks/>
            </p:cNvSpPr>
            <p:nvPr userDrawn="1"/>
          </p:nvSpPr>
          <p:spPr bwMode="auto">
            <a:xfrm>
              <a:off x="11596688" y="4930775"/>
              <a:ext cx="595313" cy="884238"/>
            </a:xfrm>
            <a:custGeom>
              <a:avLst/>
              <a:gdLst>
                <a:gd name="T0" fmla="*/ 49 w 54"/>
                <a:gd name="T1" fmla="*/ 22 h 80"/>
                <a:gd name="T2" fmla="*/ 44 w 54"/>
                <a:gd name="T3" fmla="*/ 22 h 80"/>
                <a:gd name="T4" fmla="*/ 37 w 54"/>
                <a:gd name="T5" fmla="*/ 8 h 80"/>
                <a:gd name="T6" fmla="*/ 28 w 54"/>
                <a:gd name="T7" fmla="*/ 6 h 80"/>
                <a:gd name="T8" fmla="*/ 16 w 54"/>
                <a:gd name="T9" fmla="*/ 17 h 80"/>
                <a:gd name="T10" fmla="*/ 34 w 54"/>
                <a:gd name="T11" fmla="*/ 34 h 80"/>
                <a:gd name="T12" fmla="*/ 54 w 54"/>
                <a:gd name="T13" fmla="*/ 57 h 80"/>
                <a:gd name="T14" fmla="*/ 24 w 54"/>
                <a:gd name="T15" fmla="*/ 80 h 80"/>
                <a:gd name="T16" fmla="*/ 3 w 54"/>
                <a:gd name="T17" fmla="*/ 77 h 80"/>
                <a:gd name="T18" fmla="*/ 0 w 54"/>
                <a:gd name="T19" fmla="*/ 56 h 80"/>
                <a:gd name="T20" fmla="*/ 6 w 54"/>
                <a:gd name="T21" fmla="*/ 54 h 80"/>
                <a:gd name="T22" fmla="*/ 17 w 54"/>
                <a:gd name="T23" fmla="*/ 72 h 80"/>
                <a:gd name="T24" fmla="*/ 27 w 54"/>
                <a:gd name="T25" fmla="*/ 74 h 80"/>
                <a:gd name="T26" fmla="*/ 39 w 54"/>
                <a:gd name="T27" fmla="*/ 63 h 80"/>
                <a:gd name="T28" fmla="*/ 24 w 54"/>
                <a:gd name="T29" fmla="*/ 47 h 80"/>
                <a:gd name="T30" fmla="*/ 3 w 54"/>
                <a:gd name="T31" fmla="*/ 22 h 80"/>
                <a:gd name="T32" fmla="*/ 31 w 54"/>
                <a:gd name="T33" fmla="*/ 0 h 80"/>
                <a:gd name="T34" fmla="*/ 43 w 54"/>
                <a:gd name="T35" fmla="*/ 1 h 80"/>
                <a:gd name="T36" fmla="*/ 51 w 54"/>
                <a:gd name="T37" fmla="*/ 2 h 80"/>
                <a:gd name="T38" fmla="*/ 49 w 54"/>
                <a:gd name="T39" fmla="*/ 22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54" h="80">
                  <a:moveTo>
                    <a:pt x="49" y="22"/>
                  </a:moveTo>
                  <a:cubicBezTo>
                    <a:pt x="48" y="23"/>
                    <a:pt x="44" y="23"/>
                    <a:pt x="44" y="22"/>
                  </a:cubicBezTo>
                  <a:cubicBezTo>
                    <a:pt x="43" y="14"/>
                    <a:pt x="41" y="10"/>
                    <a:pt x="37" y="8"/>
                  </a:cubicBezTo>
                  <a:cubicBezTo>
                    <a:pt x="35" y="6"/>
                    <a:pt x="32" y="6"/>
                    <a:pt x="28" y="6"/>
                  </a:cubicBezTo>
                  <a:cubicBezTo>
                    <a:pt x="21" y="6"/>
                    <a:pt x="16" y="10"/>
                    <a:pt x="16" y="17"/>
                  </a:cubicBezTo>
                  <a:cubicBezTo>
                    <a:pt x="16" y="23"/>
                    <a:pt x="19" y="27"/>
                    <a:pt x="34" y="34"/>
                  </a:cubicBezTo>
                  <a:cubicBezTo>
                    <a:pt x="50" y="41"/>
                    <a:pt x="54" y="48"/>
                    <a:pt x="54" y="57"/>
                  </a:cubicBezTo>
                  <a:cubicBezTo>
                    <a:pt x="54" y="71"/>
                    <a:pt x="41" y="80"/>
                    <a:pt x="24" y="80"/>
                  </a:cubicBezTo>
                  <a:cubicBezTo>
                    <a:pt x="16" y="80"/>
                    <a:pt x="8" y="79"/>
                    <a:pt x="3" y="77"/>
                  </a:cubicBezTo>
                  <a:cubicBezTo>
                    <a:pt x="2" y="72"/>
                    <a:pt x="0" y="60"/>
                    <a:pt x="0" y="56"/>
                  </a:cubicBezTo>
                  <a:cubicBezTo>
                    <a:pt x="1" y="55"/>
                    <a:pt x="5" y="54"/>
                    <a:pt x="6" y="54"/>
                  </a:cubicBezTo>
                  <a:cubicBezTo>
                    <a:pt x="8" y="64"/>
                    <a:pt x="12" y="69"/>
                    <a:pt x="17" y="72"/>
                  </a:cubicBezTo>
                  <a:cubicBezTo>
                    <a:pt x="20" y="73"/>
                    <a:pt x="24" y="74"/>
                    <a:pt x="27" y="74"/>
                  </a:cubicBezTo>
                  <a:cubicBezTo>
                    <a:pt x="34" y="74"/>
                    <a:pt x="39" y="70"/>
                    <a:pt x="39" y="63"/>
                  </a:cubicBezTo>
                  <a:cubicBezTo>
                    <a:pt x="39" y="57"/>
                    <a:pt x="36" y="53"/>
                    <a:pt x="24" y="47"/>
                  </a:cubicBezTo>
                  <a:cubicBezTo>
                    <a:pt x="8" y="39"/>
                    <a:pt x="3" y="33"/>
                    <a:pt x="3" y="22"/>
                  </a:cubicBezTo>
                  <a:cubicBezTo>
                    <a:pt x="3" y="11"/>
                    <a:pt x="12" y="0"/>
                    <a:pt x="31" y="0"/>
                  </a:cubicBezTo>
                  <a:cubicBezTo>
                    <a:pt x="35" y="0"/>
                    <a:pt x="40" y="0"/>
                    <a:pt x="43" y="1"/>
                  </a:cubicBezTo>
                  <a:cubicBezTo>
                    <a:pt x="47" y="2"/>
                    <a:pt x="50" y="2"/>
                    <a:pt x="51" y="2"/>
                  </a:cubicBezTo>
                  <a:cubicBezTo>
                    <a:pt x="50" y="8"/>
                    <a:pt x="49" y="14"/>
                    <a:pt x="49" y="22"/>
                  </a:cubicBezTo>
                </a:path>
              </a:pathLst>
            </a:custGeom>
            <a:solidFill>
              <a:schemeClr val="accent3"/>
            </a:solidFill>
            <a:ln>
              <a:noFill/>
            </a:ln>
          </p:spPr>
          <p:txBody>
            <a:bodyPr vert="horz" wrap="square" lIns="91440" tIns="45720" rIns="91440" bIns="45720" numCol="1" anchor="t" anchorCtr="0" compatLnSpc="1">
              <a:prstTxWarp prst="textNoShape">
                <a:avLst/>
              </a:prstTxWarp>
            </a:bodyPr>
            <a:lstStyle/>
            <a:p>
              <a:endParaRPr lang="en-GB"/>
            </a:p>
          </p:txBody>
        </p:sp>
        <p:sp>
          <p:nvSpPr>
            <p:cNvPr id="27" name="Freeform 24">
              <a:extLst>
                <a:ext uri="{FF2B5EF4-FFF2-40B4-BE49-F238E27FC236}">
                  <a16:creationId xmlns:a16="http://schemas.microsoft.com/office/drawing/2014/main" id="{02C968AF-B771-D7DC-C056-3D936BD4496D}"/>
                </a:ext>
              </a:extLst>
            </p:cNvPr>
            <p:cNvSpPr>
              <a:spLocks noEditPoints="1"/>
            </p:cNvSpPr>
            <p:nvPr userDrawn="1"/>
          </p:nvSpPr>
          <p:spPr bwMode="auto">
            <a:xfrm>
              <a:off x="10150475" y="4930775"/>
              <a:ext cx="728663" cy="884238"/>
            </a:xfrm>
            <a:custGeom>
              <a:avLst/>
              <a:gdLst>
                <a:gd name="T0" fmla="*/ 65 w 66"/>
                <a:gd name="T1" fmla="*/ 26 h 80"/>
                <a:gd name="T2" fmla="*/ 38 w 66"/>
                <a:gd name="T3" fmla="*/ 0 h 80"/>
                <a:gd name="T4" fmla="*/ 17 w 66"/>
                <a:gd name="T5" fmla="*/ 6 h 80"/>
                <a:gd name="T6" fmla="*/ 0 w 66"/>
                <a:gd name="T7" fmla="*/ 41 h 80"/>
                <a:gd name="T8" fmla="*/ 11 w 66"/>
                <a:gd name="T9" fmla="*/ 71 h 80"/>
                <a:gd name="T10" fmla="*/ 35 w 66"/>
                <a:gd name="T11" fmla="*/ 80 h 80"/>
                <a:gd name="T12" fmla="*/ 65 w 66"/>
                <a:gd name="T13" fmla="*/ 66 h 80"/>
                <a:gd name="T14" fmla="*/ 66 w 66"/>
                <a:gd name="T15" fmla="*/ 61 h 80"/>
                <a:gd name="T16" fmla="*/ 65 w 66"/>
                <a:gd name="T17" fmla="*/ 60 h 80"/>
                <a:gd name="T18" fmla="*/ 43 w 66"/>
                <a:gd name="T19" fmla="*/ 68 h 80"/>
                <a:gd name="T20" fmla="*/ 23 w 66"/>
                <a:gd name="T21" fmla="*/ 59 h 80"/>
                <a:gd name="T22" fmla="*/ 15 w 66"/>
                <a:gd name="T23" fmla="*/ 40 h 80"/>
                <a:gd name="T24" fmla="*/ 16 w 66"/>
                <a:gd name="T25" fmla="*/ 38 h 80"/>
                <a:gd name="T26" fmla="*/ 64 w 66"/>
                <a:gd name="T27" fmla="*/ 34 h 80"/>
                <a:gd name="T28" fmla="*/ 65 w 66"/>
                <a:gd name="T29" fmla="*/ 26 h 80"/>
                <a:gd name="T30" fmla="*/ 32 w 66"/>
                <a:gd name="T31" fmla="*/ 7 h 80"/>
                <a:gd name="T32" fmla="*/ 50 w 66"/>
                <a:gd name="T33" fmla="*/ 28 h 80"/>
                <a:gd name="T34" fmla="*/ 49 w 66"/>
                <a:gd name="T35" fmla="*/ 29 h 80"/>
                <a:gd name="T36" fmla="*/ 16 w 66"/>
                <a:gd name="T37" fmla="*/ 30 h 80"/>
                <a:gd name="T38" fmla="*/ 15 w 66"/>
                <a:gd name="T39" fmla="*/ 29 h 80"/>
                <a:gd name="T40" fmla="*/ 32 w 66"/>
                <a:gd name="T41" fmla="*/ 7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66" h="80">
                  <a:moveTo>
                    <a:pt x="65" y="26"/>
                  </a:moveTo>
                  <a:cubicBezTo>
                    <a:pt x="63" y="16"/>
                    <a:pt x="56" y="0"/>
                    <a:pt x="38" y="0"/>
                  </a:cubicBezTo>
                  <a:cubicBezTo>
                    <a:pt x="32" y="0"/>
                    <a:pt x="23" y="2"/>
                    <a:pt x="17" y="6"/>
                  </a:cubicBezTo>
                  <a:cubicBezTo>
                    <a:pt x="7" y="13"/>
                    <a:pt x="0" y="24"/>
                    <a:pt x="0" y="41"/>
                  </a:cubicBezTo>
                  <a:cubicBezTo>
                    <a:pt x="0" y="52"/>
                    <a:pt x="3" y="63"/>
                    <a:pt x="11" y="71"/>
                  </a:cubicBezTo>
                  <a:cubicBezTo>
                    <a:pt x="17" y="77"/>
                    <a:pt x="25" y="80"/>
                    <a:pt x="35" y="80"/>
                  </a:cubicBezTo>
                  <a:cubicBezTo>
                    <a:pt x="43" y="80"/>
                    <a:pt x="57" y="76"/>
                    <a:pt x="65" y="66"/>
                  </a:cubicBezTo>
                  <a:cubicBezTo>
                    <a:pt x="66" y="66"/>
                    <a:pt x="66" y="62"/>
                    <a:pt x="66" y="61"/>
                  </a:cubicBezTo>
                  <a:cubicBezTo>
                    <a:pt x="66" y="60"/>
                    <a:pt x="66" y="60"/>
                    <a:pt x="65" y="60"/>
                  </a:cubicBezTo>
                  <a:cubicBezTo>
                    <a:pt x="58" y="66"/>
                    <a:pt x="51" y="68"/>
                    <a:pt x="43" y="68"/>
                  </a:cubicBezTo>
                  <a:cubicBezTo>
                    <a:pt x="35" y="68"/>
                    <a:pt x="28" y="65"/>
                    <a:pt x="23" y="59"/>
                  </a:cubicBezTo>
                  <a:cubicBezTo>
                    <a:pt x="18" y="54"/>
                    <a:pt x="15" y="46"/>
                    <a:pt x="15" y="40"/>
                  </a:cubicBezTo>
                  <a:cubicBezTo>
                    <a:pt x="15" y="39"/>
                    <a:pt x="15" y="38"/>
                    <a:pt x="16" y="38"/>
                  </a:cubicBezTo>
                  <a:cubicBezTo>
                    <a:pt x="31" y="37"/>
                    <a:pt x="55" y="36"/>
                    <a:pt x="64" y="34"/>
                  </a:cubicBezTo>
                  <a:cubicBezTo>
                    <a:pt x="66" y="33"/>
                    <a:pt x="65" y="26"/>
                    <a:pt x="65" y="26"/>
                  </a:cubicBezTo>
                  <a:moveTo>
                    <a:pt x="32" y="7"/>
                  </a:moveTo>
                  <a:cubicBezTo>
                    <a:pt x="42" y="7"/>
                    <a:pt x="49" y="18"/>
                    <a:pt x="50" y="28"/>
                  </a:cubicBezTo>
                  <a:cubicBezTo>
                    <a:pt x="50" y="28"/>
                    <a:pt x="49" y="29"/>
                    <a:pt x="49" y="29"/>
                  </a:cubicBezTo>
                  <a:cubicBezTo>
                    <a:pt x="45" y="30"/>
                    <a:pt x="22" y="31"/>
                    <a:pt x="16" y="30"/>
                  </a:cubicBezTo>
                  <a:cubicBezTo>
                    <a:pt x="16" y="30"/>
                    <a:pt x="15" y="30"/>
                    <a:pt x="15" y="29"/>
                  </a:cubicBezTo>
                  <a:cubicBezTo>
                    <a:pt x="16" y="16"/>
                    <a:pt x="23" y="7"/>
                    <a:pt x="32" y="7"/>
                  </a:cubicBezTo>
                </a:path>
              </a:pathLst>
            </a:custGeom>
            <a:solidFill>
              <a:schemeClr val="accent3"/>
            </a:solidFill>
            <a:ln>
              <a:noFill/>
            </a:ln>
          </p:spPr>
          <p:txBody>
            <a:bodyPr vert="horz" wrap="square" lIns="91440" tIns="45720" rIns="91440" bIns="45720" numCol="1" anchor="t" anchorCtr="0" compatLnSpc="1">
              <a:prstTxWarp prst="textNoShape">
                <a:avLst/>
              </a:prstTxWarp>
            </a:bodyPr>
            <a:lstStyle/>
            <a:p>
              <a:endParaRPr lang="en-GB"/>
            </a:p>
          </p:txBody>
        </p:sp>
        <p:sp>
          <p:nvSpPr>
            <p:cNvPr id="28" name="Freeform 25">
              <a:extLst>
                <a:ext uri="{FF2B5EF4-FFF2-40B4-BE49-F238E27FC236}">
                  <a16:creationId xmlns:a16="http://schemas.microsoft.com/office/drawing/2014/main" id="{6A431C96-BE41-177A-5C34-C40F0F722C85}"/>
                </a:ext>
              </a:extLst>
            </p:cNvPr>
            <p:cNvSpPr>
              <a:spLocks/>
            </p:cNvSpPr>
            <p:nvPr userDrawn="1"/>
          </p:nvSpPr>
          <p:spPr bwMode="auto">
            <a:xfrm>
              <a:off x="5086350" y="4456113"/>
              <a:ext cx="938213" cy="1370013"/>
            </a:xfrm>
            <a:custGeom>
              <a:avLst/>
              <a:gdLst>
                <a:gd name="T0" fmla="*/ 85 w 85"/>
                <a:gd name="T1" fmla="*/ 112 h 124"/>
                <a:gd name="T2" fmla="*/ 76 w 85"/>
                <a:gd name="T3" fmla="*/ 112 h 124"/>
                <a:gd name="T4" fmla="*/ 73 w 85"/>
                <a:gd name="T5" fmla="*/ 105 h 124"/>
                <a:gd name="T6" fmla="*/ 73 w 85"/>
                <a:gd name="T7" fmla="*/ 63 h 124"/>
                <a:gd name="T8" fmla="*/ 73 w 85"/>
                <a:gd name="T9" fmla="*/ 17 h 124"/>
                <a:gd name="T10" fmla="*/ 75 w 85"/>
                <a:gd name="T11" fmla="*/ 3 h 124"/>
                <a:gd name="T12" fmla="*/ 74 w 85"/>
                <a:gd name="T13" fmla="*/ 0 h 124"/>
                <a:gd name="T14" fmla="*/ 43 w 85"/>
                <a:gd name="T15" fmla="*/ 5 h 124"/>
                <a:gd name="T16" fmla="*/ 43 w 85"/>
                <a:gd name="T17" fmla="*/ 10 h 124"/>
                <a:gd name="T18" fmla="*/ 54 w 85"/>
                <a:gd name="T19" fmla="*/ 12 h 124"/>
                <a:gd name="T20" fmla="*/ 58 w 85"/>
                <a:gd name="T21" fmla="*/ 18 h 124"/>
                <a:gd name="T22" fmla="*/ 58 w 85"/>
                <a:gd name="T23" fmla="*/ 43 h 124"/>
                <a:gd name="T24" fmla="*/ 58 w 85"/>
                <a:gd name="T25" fmla="*/ 102 h 124"/>
                <a:gd name="T26" fmla="*/ 56 w 85"/>
                <a:gd name="T27" fmla="*/ 106 h 124"/>
                <a:gd name="T28" fmla="*/ 41 w 85"/>
                <a:gd name="T29" fmla="*/ 111 h 124"/>
                <a:gd name="T30" fmla="*/ 15 w 85"/>
                <a:gd name="T31" fmla="*/ 80 h 124"/>
                <a:gd name="T32" fmla="*/ 43 w 85"/>
                <a:gd name="T33" fmla="*/ 52 h 124"/>
                <a:gd name="T34" fmla="*/ 50 w 85"/>
                <a:gd name="T35" fmla="*/ 52 h 124"/>
                <a:gd name="T36" fmla="*/ 51 w 85"/>
                <a:gd name="T37" fmla="*/ 51 h 124"/>
                <a:gd name="T38" fmla="*/ 48 w 85"/>
                <a:gd name="T39" fmla="*/ 46 h 124"/>
                <a:gd name="T40" fmla="*/ 40 w 85"/>
                <a:gd name="T41" fmla="*/ 45 h 124"/>
                <a:gd name="T42" fmla="*/ 20 w 85"/>
                <a:gd name="T43" fmla="*/ 50 h 124"/>
                <a:gd name="T44" fmla="*/ 0 w 85"/>
                <a:gd name="T45" fmla="*/ 86 h 124"/>
                <a:gd name="T46" fmla="*/ 9 w 85"/>
                <a:gd name="T47" fmla="*/ 113 h 124"/>
                <a:gd name="T48" fmla="*/ 30 w 85"/>
                <a:gd name="T49" fmla="*/ 123 h 124"/>
                <a:gd name="T50" fmla="*/ 57 w 85"/>
                <a:gd name="T51" fmla="*/ 112 h 124"/>
                <a:gd name="T52" fmla="*/ 58 w 85"/>
                <a:gd name="T53" fmla="*/ 113 h 124"/>
                <a:gd name="T54" fmla="*/ 58 w 85"/>
                <a:gd name="T55" fmla="*/ 122 h 124"/>
                <a:gd name="T56" fmla="*/ 59 w 85"/>
                <a:gd name="T57" fmla="*/ 124 h 124"/>
                <a:gd name="T58" fmla="*/ 84 w 85"/>
                <a:gd name="T59" fmla="*/ 117 h 124"/>
                <a:gd name="T60" fmla="*/ 85 w 85"/>
                <a:gd name="T61" fmla="*/ 112 h 1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85" h="124">
                  <a:moveTo>
                    <a:pt x="85" y="112"/>
                  </a:moveTo>
                  <a:cubicBezTo>
                    <a:pt x="82" y="112"/>
                    <a:pt x="79" y="112"/>
                    <a:pt x="76" y="112"/>
                  </a:cubicBezTo>
                  <a:cubicBezTo>
                    <a:pt x="74" y="112"/>
                    <a:pt x="73" y="111"/>
                    <a:pt x="73" y="105"/>
                  </a:cubicBezTo>
                  <a:cubicBezTo>
                    <a:pt x="73" y="101"/>
                    <a:pt x="73" y="86"/>
                    <a:pt x="73" y="63"/>
                  </a:cubicBezTo>
                  <a:cubicBezTo>
                    <a:pt x="73" y="34"/>
                    <a:pt x="73" y="27"/>
                    <a:pt x="73" y="17"/>
                  </a:cubicBezTo>
                  <a:cubicBezTo>
                    <a:pt x="73" y="8"/>
                    <a:pt x="74" y="5"/>
                    <a:pt x="75" y="3"/>
                  </a:cubicBezTo>
                  <a:cubicBezTo>
                    <a:pt x="76" y="2"/>
                    <a:pt x="75" y="0"/>
                    <a:pt x="74" y="0"/>
                  </a:cubicBezTo>
                  <a:cubicBezTo>
                    <a:pt x="68" y="2"/>
                    <a:pt x="56" y="5"/>
                    <a:pt x="43" y="5"/>
                  </a:cubicBezTo>
                  <a:cubicBezTo>
                    <a:pt x="42" y="5"/>
                    <a:pt x="42" y="9"/>
                    <a:pt x="43" y="10"/>
                  </a:cubicBezTo>
                  <a:cubicBezTo>
                    <a:pt x="46" y="10"/>
                    <a:pt x="51" y="11"/>
                    <a:pt x="54" y="12"/>
                  </a:cubicBezTo>
                  <a:cubicBezTo>
                    <a:pt x="57" y="13"/>
                    <a:pt x="57" y="14"/>
                    <a:pt x="58" y="18"/>
                  </a:cubicBezTo>
                  <a:cubicBezTo>
                    <a:pt x="58" y="23"/>
                    <a:pt x="58" y="20"/>
                    <a:pt x="58" y="43"/>
                  </a:cubicBezTo>
                  <a:cubicBezTo>
                    <a:pt x="58" y="51"/>
                    <a:pt x="58" y="97"/>
                    <a:pt x="58" y="102"/>
                  </a:cubicBezTo>
                  <a:cubicBezTo>
                    <a:pt x="58" y="103"/>
                    <a:pt x="57" y="105"/>
                    <a:pt x="56" y="106"/>
                  </a:cubicBezTo>
                  <a:cubicBezTo>
                    <a:pt x="52" y="109"/>
                    <a:pt x="47" y="111"/>
                    <a:pt x="41" y="111"/>
                  </a:cubicBezTo>
                  <a:cubicBezTo>
                    <a:pt x="27" y="111"/>
                    <a:pt x="15" y="100"/>
                    <a:pt x="15" y="80"/>
                  </a:cubicBezTo>
                  <a:cubicBezTo>
                    <a:pt x="17" y="51"/>
                    <a:pt x="43" y="52"/>
                    <a:pt x="43" y="52"/>
                  </a:cubicBezTo>
                  <a:cubicBezTo>
                    <a:pt x="45" y="52"/>
                    <a:pt x="48" y="52"/>
                    <a:pt x="50" y="52"/>
                  </a:cubicBezTo>
                  <a:cubicBezTo>
                    <a:pt x="50" y="52"/>
                    <a:pt x="51" y="51"/>
                    <a:pt x="51" y="51"/>
                  </a:cubicBezTo>
                  <a:cubicBezTo>
                    <a:pt x="51" y="50"/>
                    <a:pt x="50" y="47"/>
                    <a:pt x="48" y="46"/>
                  </a:cubicBezTo>
                  <a:cubicBezTo>
                    <a:pt x="46" y="45"/>
                    <a:pt x="43" y="45"/>
                    <a:pt x="40" y="45"/>
                  </a:cubicBezTo>
                  <a:cubicBezTo>
                    <a:pt x="34" y="45"/>
                    <a:pt x="27" y="46"/>
                    <a:pt x="20" y="50"/>
                  </a:cubicBezTo>
                  <a:cubicBezTo>
                    <a:pt x="10" y="55"/>
                    <a:pt x="0" y="68"/>
                    <a:pt x="0" y="86"/>
                  </a:cubicBezTo>
                  <a:cubicBezTo>
                    <a:pt x="0" y="96"/>
                    <a:pt x="3" y="106"/>
                    <a:pt x="9" y="113"/>
                  </a:cubicBezTo>
                  <a:cubicBezTo>
                    <a:pt x="14" y="119"/>
                    <a:pt x="22" y="123"/>
                    <a:pt x="30" y="123"/>
                  </a:cubicBezTo>
                  <a:cubicBezTo>
                    <a:pt x="36" y="123"/>
                    <a:pt x="48" y="118"/>
                    <a:pt x="57" y="112"/>
                  </a:cubicBezTo>
                  <a:cubicBezTo>
                    <a:pt x="57" y="112"/>
                    <a:pt x="58" y="112"/>
                    <a:pt x="58" y="113"/>
                  </a:cubicBezTo>
                  <a:cubicBezTo>
                    <a:pt x="58" y="115"/>
                    <a:pt x="58" y="120"/>
                    <a:pt x="58" y="122"/>
                  </a:cubicBezTo>
                  <a:cubicBezTo>
                    <a:pt x="58" y="123"/>
                    <a:pt x="59" y="124"/>
                    <a:pt x="59" y="124"/>
                  </a:cubicBezTo>
                  <a:cubicBezTo>
                    <a:pt x="64" y="124"/>
                    <a:pt x="79" y="119"/>
                    <a:pt x="84" y="117"/>
                  </a:cubicBezTo>
                  <a:cubicBezTo>
                    <a:pt x="85" y="116"/>
                    <a:pt x="85" y="113"/>
                    <a:pt x="85" y="112"/>
                  </a:cubicBezTo>
                </a:path>
              </a:pathLst>
            </a:custGeom>
            <a:grpFill/>
            <a:ln>
              <a:noFill/>
            </a:ln>
          </p:spPr>
          <p:txBody>
            <a:bodyPr vert="horz" wrap="square" lIns="91440" tIns="45720" rIns="91440" bIns="45720" numCol="1" anchor="t" anchorCtr="0" compatLnSpc="1">
              <a:prstTxWarp prst="textNoShape">
                <a:avLst/>
              </a:prstTxWarp>
            </a:bodyPr>
            <a:lstStyle/>
            <a:p>
              <a:endParaRPr lang="en-GB"/>
            </a:p>
          </p:txBody>
        </p:sp>
      </p:grpSp>
      <p:sp>
        <p:nvSpPr>
          <p:cNvPr id="31" name="Date Placeholder 30">
            <a:extLst>
              <a:ext uri="{FF2B5EF4-FFF2-40B4-BE49-F238E27FC236}">
                <a16:creationId xmlns:a16="http://schemas.microsoft.com/office/drawing/2014/main" id="{70DEAA02-DC67-1CFA-1C79-7F3F98DE4795}"/>
              </a:ext>
            </a:extLst>
          </p:cNvPr>
          <p:cNvSpPr>
            <a:spLocks noGrp="1"/>
          </p:cNvSpPr>
          <p:nvPr>
            <p:ph type="dt" sz="half" idx="10"/>
          </p:nvPr>
        </p:nvSpPr>
        <p:spPr>
          <a:xfrm>
            <a:off x="541338" y="5731200"/>
            <a:ext cx="5554662" cy="426228"/>
          </a:xfrm>
        </p:spPr>
        <p:txBody>
          <a:bodyPr/>
          <a:lstStyle>
            <a:lvl1pPr algn="l">
              <a:defRPr sz="1800">
                <a:solidFill>
                  <a:schemeClr val="accent3"/>
                </a:solidFill>
              </a:defRPr>
            </a:lvl1pPr>
          </a:lstStyle>
          <a:p>
            <a:endParaRPr lang="en-GB"/>
          </a:p>
        </p:txBody>
      </p:sp>
      <p:sp>
        <p:nvSpPr>
          <p:cNvPr id="32" name="Footer Placeholder 31">
            <a:extLst>
              <a:ext uri="{FF2B5EF4-FFF2-40B4-BE49-F238E27FC236}">
                <a16:creationId xmlns:a16="http://schemas.microsoft.com/office/drawing/2014/main" id="{F7C4C4E8-CD62-7282-6E47-F29FB4257721}"/>
              </a:ext>
            </a:extLst>
          </p:cNvPr>
          <p:cNvSpPr>
            <a:spLocks noGrp="1"/>
          </p:cNvSpPr>
          <p:nvPr>
            <p:ph type="ftr" sz="quarter" idx="11"/>
          </p:nvPr>
        </p:nvSpPr>
        <p:spPr/>
        <p:txBody>
          <a:bodyPr/>
          <a:lstStyle/>
          <a:p>
            <a:endParaRPr lang="en-GB"/>
          </a:p>
        </p:txBody>
      </p:sp>
      <p:sp>
        <p:nvSpPr>
          <p:cNvPr id="5" name="Text Placeholder 4">
            <a:extLst>
              <a:ext uri="{FF2B5EF4-FFF2-40B4-BE49-F238E27FC236}">
                <a16:creationId xmlns:a16="http://schemas.microsoft.com/office/drawing/2014/main" id="{C5EFD3D7-09DB-4CFB-40A5-A3B0DE12DF71}"/>
              </a:ext>
            </a:extLst>
          </p:cNvPr>
          <p:cNvSpPr>
            <a:spLocks noGrp="1"/>
          </p:cNvSpPr>
          <p:nvPr>
            <p:ph type="body" sz="quarter" idx="12" hasCustomPrompt="1"/>
          </p:nvPr>
        </p:nvSpPr>
        <p:spPr>
          <a:xfrm>
            <a:off x="541338" y="504000"/>
            <a:ext cx="5554662" cy="254000"/>
          </a:xfrm>
        </p:spPr>
        <p:txBody>
          <a:bodyPr/>
          <a:lstStyle>
            <a:lvl1pPr>
              <a:defRPr cap="all" baseline="0">
                <a:solidFill>
                  <a:schemeClr val="accent3"/>
                </a:solidFill>
                <a:latin typeface="Work Sans SemiBold" pitchFamily="2" charset="0"/>
              </a:defRPr>
            </a:lvl1pPr>
          </a:lstStyle>
          <a:p>
            <a:pPr lvl="0"/>
            <a:r>
              <a:rPr lang="en-US"/>
              <a:t>Add optional header</a:t>
            </a:r>
            <a:endParaRPr lang="en-GB"/>
          </a:p>
        </p:txBody>
      </p:sp>
    </p:spTree>
    <p:extLst>
      <p:ext uri="{BB962C8B-B14F-4D97-AF65-F5344CB8AC3E}">
        <p14:creationId xmlns:p14="http://schemas.microsoft.com/office/powerpoint/2010/main" val="1957229958"/>
      </p:ext>
    </p:extLst>
  </p:cSld>
  <p:clrMapOvr>
    <a:masterClrMapping/>
  </p:clrMapOvr>
  <p:extLst>
    <p:ext uri="{DCECCB84-F9BA-43D5-87BE-67443E8EF086}">
      <p15:sldGuideLst xmlns:p15="http://schemas.microsoft.com/office/powerpoint/2012/main">
        <p15:guide id="2" pos="3840">
          <p15:clr>
            <a:srgbClr val="FBAE40"/>
          </p15:clr>
        </p15:guide>
      </p15:sldGuideLst>
    </p:ext>
  </p:extLst>
</p:sldLayout>
</file>

<file path=ppt/slideLayouts/slideLayout72.xml><?xml version="1.0" encoding="utf-8"?>
<p:sldLayout xmlns:a="http://schemas.openxmlformats.org/drawingml/2006/main" xmlns:r="http://schemas.openxmlformats.org/officeDocument/2006/relationships" xmlns:p="http://schemas.openxmlformats.org/presentationml/2006/main" showMasterSp="0" preserve="1" userDrawn="1">
  <p:cSld name="1_Title Slide_Header 2">
    <p:bg>
      <p:bgPr>
        <a:solidFill>
          <a:schemeClr val="accent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355A726-047D-73E1-D681-DF8571E2509D}"/>
              </a:ext>
            </a:extLst>
          </p:cNvPr>
          <p:cNvSpPr>
            <a:spLocks noGrp="1"/>
          </p:cNvSpPr>
          <p:nvPr>
            <p:ph type="ctrTitle"/>
          </p:nvPr>
        </p:nvSpPr>
        <p:spPr>
          <a:xfrm>
            <a:off x="541338" y="827087"/>
            <a:ext cx="7560000" cy="2597861"/>
          </a:xfrm>
        </p:spPr>
        <p:txBody>
          <a:bodyPr anchor="t"/>
          <a:lstStyle>
            <a:lvl1pPr algn="l">
              <a:lnSpc>
                <a:spcPct val="100000"/>
              </a:lnSpc>
              <a:defRPr sz="5000">
                <a:solidFill>
                  <a:schemeClr val="bg1"/>
                </a:solidFill>
              </a:defRPr>
            </a:lvl1pPr>
          </a:lstStyle>
          <a:p>
            <a:r>
              <a:rPr lang="en-US"/>
              <a:t>Click to edit Master title style</a:t>
            </a:r>
            <a:endParaRPr lang="en-GB"/>
          </a:p>
        </p:txBody>
      </p:sp>
      <p:sp>
        <p:nvSpPr>
          <p:cNvPr id="3" name="Subtitle 2">
            <a:extLst>
              <a:ext uri="{FF2B5EF4-FFF2-40B4-BE49-F238E27FC236}">
                <a16:creationId xmlns:a16="http://schemas.microsoft.com/office/drawing/2014/main" id="{9BCA52A2-D1ED-A39F-9096-70804795A566}"/>
              </a:ext>
            </a:extLst>
          </p:cNvPr>
          <p:cNvSpPr>
            <a:spLocks noGrp="1"/>
          </p:cNvSpPr>
          <p:nvPr>
            <p:ph type="subTitle" idx="1" hasCustomPrompt="1"/>
          </p:nvPr>
        </p:nvSpPr>
        <p:spPr>
          <a:xfrm>
            <a:off x="541338" y="3672000"/>
            <a:ext cx="5554662" cy="1851722"/>
          </a:xfrm>
        </p:spPr>
        <p:txBody>
          <a:bodyPr/>
          <a:lstStyle>
            <a:lvl1pPr marL="0" indent="0" algn="l">
              <a:buNone/>
              <a:defRPr sz="1800">
                <a:solidFill>
                  <a:schemeClr val="accent3"/>
                </a:solidFill>
                <a:latin typeface="Work Sans SemiBold" pitchFamily="2"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Add optional subtitle</a:t>
            </a:r>
            <a:endParaRPr lang="en-GB"/>
          </a:p>
        </p:txBody>
      </p:sp>
      <p:grpSp>
        <p:nvGrpSpPr>
          <p:cNvPr id="7" name="Group 6">
            <a:extLst>
              <a:ext uri="{FF2B5EF4-FFF2-40B4-BE49-F238E27FC236}">
                <a16:creationId xmlns:a16="http://schemas.microsoft.com/office/drawing/2014/main" id="{B825796D-15C2-95E2-DCB8-86017424D43C}"/>
              </a:ext>
            </a:extLst>
          </p:cNvPr>
          <p:cNvGrpSpPr>
            <a:grpSpLocks noChangeAspect="1"/>
          </p:cNvGrpSpPr>
          <p:nvPr userDrawn="1"/>
        </p:nvGrpSpPr>
        <p:grpSpPr>
          <a:xfrm>
            <a:off x="10317600" y="5796000"/>
            <a:ext cx="1332000" cy="523781"/>
            <a:chOff x="0" y="1031875"/>
            <a:chExt cx="12192001" cy="4794251"/>
          </a:xfrm>
          <a:solidFill>
            <a:schemeClr val="bg1"/>
          </a:solidFill>
        </p:grpSpPr>
        <p:sp>
          <p:nvSpPr>
            <p:cNvPr id="8" name="Freeform 5">
              <a:extLst>
                <a:ext uri="{FF2B5EF4-FFF2-40B4-BE49-F238E27FC236}">
                  <a16:creationId xmlns:a16="http://schemas.microsoft.com/office/drawing/2014/main" id="{13816C64-CA86-156E-84C1-0EBB5B2BD0E5}"/>
                </a:ext>
              </a:extLst>
            </p:cNvPr>
            <p:cNvSpPr>
              <a:spLocks/>
            </p:cNvSpPr>
            <p:nvPr userDrawn="1"/>
          </p:nvSpPr>
          <p:spPr bwMode="auto">
            <a:xfrm>
              <a:off x="5119688" y="1031875"/>
              <a:ext cx="2416175" cy="2706688"/>
            </a:xfrm>
            <a:custGeom>
              <a:avLst/>
              <a:gdLst>
                <a:gd name="T0" fmla="*/ 368 w 1522"/>
                <a:gd name="T1" fmla="*/ 0 h 1705"/>
                <a:gd name="T2" fmla="*/ 0 w 1522"/>
                <a:gd name="T3" fmla="*/ 953 h 1705"/>
                <a:gd name="T4" fmla="*/ 500 w 1522"/>
                <a:gd name="T5" fmla="*/ 953 h 1705"/>
                <a:gd name="T6" fmla="*/ 611 w 1522"/>
                <a:gd name="T7" fmla="*/ 654 h 1705"/>
                <a:gd name="T8" fmla="*/ 1021 w 1522"/>
                <a:gd name="T9" fmla="*/ 1705 h 1705"/>
                <a:gd name="T10" fmla="*/ 1522 w 1522"/>
                <a:gd name="T11" fmla="*/ 1705 h 1705"/>
                <a:gd name="T12" fmla="*/ 869 w 1522"/>
                <a:gd name="T13" fmla="*/ 0 h 1705"/>
                <a:gd name="T14" fmla="*/ 368 w 1522"/>
                <a:gd name="T15" fmla="*/ 0 h 170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522" h="1705">
                  <a:moveTo>
                    <a:pt x="368" y="0"/>
                  </a:moveTo>
                  <a:lnTo>
                    <a:pt x="0" y="953"/>
                  </a:lnTo>
                  <a:lnTo>
                    <a:pt x="500" y="953"/>
                  </a:lnTo>
                  <a:lnTo>
                    <a:pt x="611" y="654"/>
                  </a:lnTo>
                  <a:lnTo>
                    <a:pt x="1021" y="1705"/>
                  </a:lnTo>
                  <a:lnTo>
                    <a:pt x="1522" y="1705"/>
                  </a:lnTo>
                  <a:lnTo>
                    <a:pt x="869" y="0"/>
                  </a:lnTo>
                  <a:lnTo>
                    <a:pt x="368" y="0"/>
                  </a:lnTo>
                  <a:close/>
                </a:path>
              </a:pathLst>
            </a:custGeom>
            <a:grpFill/>
            <a:ln>
              <a:noFill/>
            </a:ln>
          </p:spPr>
          <p:txBody>
            <a:bodyPr vert="horz" wrap="square" lIns="91440" tIns="45720" rIns="91440" bIns="45720" numCol="1" anchor="t" anchorCtr="0" compatLnSpc="1">
              <a:prstTxWarp prst="textNoShape">
                <a:avLst/>
              </a:prstTxWarp>
            </a:bodyPr>
            <a:lstStyle/>
            <a:p>
              <a:endParaRPr lang="en-GB"/>
            </a:p>
          </p:txBody>
        </p:sp>
        <p:sp>
          <p:nvSpPr>
            <p:cNvPr id="9" name="Freeform 6">
              <a:extLst>
                <a:ext uri="{FF2B5EF4-FFF2-40B4-BE49-F238E27FC236}">
                  <a16:creationId xmlns:a16="http://schemas.microsoft.com/office/drawing/2014/main" id="{B64D5ABB-AE14-F692-03BF-35A31F099340}"/>
                </a:ext>
              </a:extLst>
            </p:cNvPr>
            <p:cNvSpPr>
              <a:spLocks/>
            </p:cNvSpPr>
            <p:nvPr userDrawn="1"/>
          </p:nvSpPr>
          <p:spPr bwMode="auto">
            <a:xfrm>
              <a:off x="4843463" y="3141663"/>
              <a:ext cx="1246188" cy="122238"/>
            </a:xfrm>
            <a:custGeom>
              <a:avLst/>
              <a:gdLst>
                <a:gd name="T0" fmla="*/ 72 w 113"/>
                <a:gd name="T1" fmla="*/ 11 h 11"/>
                <a:gd name="T2" fmla="*/ 83 w 113"/>
                <a:gd name="T3" fmla="*/ 11 h 11"/>
                <a:gd name="T4" fmla="*/ 102 w 113"/>
                <a:gd name="T5" fmla="*/ 7 h 11"/>
                <a:gd name="T6" fmla="*/ 113 w 113"/>
                <a:gd name="T7" fmla="*/ 0 h 11"/>
                <a:gd name="T8" fmla="*/ 4 w 113"/>
                <a:gd name="T9" fmla="*/ 0 h 11"/>
                <a:gd name="T10" fmla="*/ 0 w 113"/>
                <a:gd name="T11" fmla="*/ 11 h 11"/>
                <a:gd name="T12" fmla="*/ 72 w 113"/>
                <a:gd name="T13" fmla="*/ 11 h 11"/>
              </a:gdLst>
              <a:ahLst/>
              <a:cxnLst>
                <a:cxn ang="0">
                  <a:pos x="T0" y="T1"/>
                </a:cxn>
                <a:cxn ang="0">
                  <a:pos x="T2" y="T3"/>
                </a:cxn>
                <a:cxn ang="0">
                  <a:pos x="T4" y="T5"/>
                </a:cxn>
                <a:cxn ang="0">
                  <a:pos x="T6" y="T7"/>
                </a:cxn>
                <a:cxn ang="0">
                  <a:pos x="T8" y="T9"/>
                </a:cxn>
                <a:cxn ang="0">
                  <a:pos x="T10" y="T11"/>
                </a:cxn>
                <a:cxn ang="0">
                  <a:pos x="T12" y="T13"/>
                </a:cxn>
              </a:cxnLst>
              <a:rect l="0" t="0" r="r" b="b"/>
              <a:pathLst>
                <a:path w="113" h="11">
                  <a:moveTo>
                    <a:pt x="72" y="11"/>
                  </a:moveTo>
                  <a:cubicBezTo>
                    <a:pt x="83" y="11"/>
                    <a:pt x="83" y="11"/>
                    <a:pt x="83" y="11"/>
                  </a:cubicBezTo>
                  <a:cubicBezTo>
                    <a:pt x="90" y="11"/>
                    <a:pt x="96" y="10"/>
                    <a:pt x="102" y="7"/>
                  </a:cubicBezTo>
                  <a:cubicBezTo>
                    <a:pt x="106" y="6"/>
                    <a:pt x="110" y="3"/>
                    <a:pt x="113" y="0"/>
                  </a:cubicBezTo>
                  <a:cubicBezTo>
                    <a:pt x="4" y="0"/>
                    <a:pt x="4" y="0"/>
                    <a:pt x="4" y="0"/>
                  </a:cubicBezTo>
                  <a:cubicBezTo>
                    <a:pt x="0" y="11"/>
                    <a:pt x="0" y="11"/>
                    <a:pt x="0" y="11"/>
                  </a:cubicBezTo>
                  <a:cubicBezTo>
                    <a:pt x="72" y="11"/>
                    <a:pt x="72" y="11"/>
                    <a:pt x="72" y="11"/>
                  </a:cubicBezTo>
                  <a:close/>
                </a:path>
              </a:pathLst>
            </a:custGeom>
            <a:grpFill/>
            <a:ln>
              <a:noFill/>
            </a:ln>
          </p:spPr>
          <p:txBody>
            <a:bodyPr vert="horz" wrap="square" lIns="91440" tIns="45720" rIns="91440" bIns="45720" numCol="1" anchor="t" anchorCtr="0" compatLnSpc="1">
              <a:prstTxWarp prst="textNoShape">
                <a:avLst/>
              </a:prstTxWarp>
            </a:bodyPr>
            <a:lstStyle/>
            <a:p>
              <a:endParaRPr lang="en-GB"/>
            </a:p>
          </p:txBody>
        </p:sp>
        <p:sp>
          <p:nvSpPr>
            <p:cNvPr id="10" name="Freeform 7">
              <a:extLst>
                <a:ext uri="{FF2B5EF4-FFF2-40B4-BE49-F238E27FC236}">
                  <a16:creationId xmlns:a16="http://schemas.microsoft.com/office/drawing/2014/main" id="{3864AA6C-99FB-F339-2B2E-8F174B36F9D6}"/>
                </a:ext>
              </a:extLst>
            </p:cNvPr>
            <p:cNvSpPr>
              <a:spLocks/>
            </p:cNvSpPr>
            <p:nvPr userDrawn="1"/>
          </p:nvSpPr>
          <p:spPr bwMode="auto">
            <a:xfrm>
              <a:off x="4932363" y="2898775"/>
              <a:ext cx="1290638" cy="122238"/>
            </a:xfrm>
            <a:custGeom>
              <a:avLst/>
              <a:gdLst>
                <a:gd name="T0" fmla="*/ 116 w 117"/>
                <a:gd name="T1" fmla="*/ 3 h 11"/>
                <a:gd name="T2" fmla="*/ 117 w 117"/>
                <a:gd name="T3" fmla="*/ 0 h 11"/>
                <a:gd name="T4" fmla="*/ 4 w 117"/>
                <a:gd name="T5" fmla="*/ 0 h 11"/>
                <a:gd name="T6" fmla="*/ 0 w 117"/>
                <a:gd name="T7" fmla="*/ 11 h 11"/>
                <a:gd name="T8" fmla="*/ 113 w 117"/>
                <a:gd name="T9" fmla="*/ 11 h 11"/>
                <a:gd name="T10" fmla="*/ 116 w 117"/>
                <a:gd name="T11" fmla="*/ 3 h 11"/>
              </a:gdLst>
              <a:ahLst/>
              <a:cxnLst>
                <a:cxn ang="0">
                  <a:pos x="T0" y="T1"/>
                </a:cxn>
                <a:cxn ang="0">
                  <a:pos x="T2" y="T3"/>
                </a:cxn>
                <a:cxn ang="0">
                  <a:pos x="T4" y="T5"/>
                </a:cxn>
                <a:cxn ang="0">
                  <a:pos x="T6" y="T7"/>
                </a:cxn>
                <a:cxn ang="0">
                  <a:pos x="T8" y="T9"/>
                </a:cxn>
                <a:cxn ang="0">
                  <a:pos x="T10" y="T11"/>
                </a:cxn>
              </a:cxnLst>
              <a:rect l="0" t="0" r="r" b="b"/>
              <a:pathLst>
                <a:path w="117" h="11">
                  <a:moveTo>
                    <a:pt x="116" y="3"/>
                  </a:moveTo>
                  <a:cubicBezTo>
                    <a:pt x="117" y="2"/>
                    <a:pt x="117" y="1"/>
                    <a:pt x="117" y="0"/>
                  </a:cubicBezTo>
                  <a:cubicBezTo>
                    <a:pt x="4" y="0"/>
                    <a:pt x="4" y="0"/>
                    <a:pt x="4" y="0"/>
                  </a:cubicBezTo>
                  <a:cubicBezTo>
                    <a:pt x="0" y="11"/>
                    <a:pt x="0" y="11"/>
                    <a:pt x="0" y="11"/>
                  </a:cubicBezTo>
                  <a:cubicBezTo>
                    <a:pt x="113" y="11"/>
                    <a:pt x="113" y="11"/>
                    <a:pt x="113" y="11"/>
                  </a:cubicBezTo>
                  <a:cubicBezTo>
                    <a:pt x="115" y="9"/>
                    <a:pt x="116" y="6"/>
                    <a:pt x="116" y="3"/>
                  </a:cubicBezTo>
                </a:path>
              </a:pathLst>
            </a:custGeom>
            <a:grpFill/>
            <a:ln>
              <a:noFill/>
            </a:ln>
          </p:spPr>
          <p:txBody>
            <a:bodyPr vert="horz" wrap="square" lIns="91440" tIns="45720" rIns="91440" bIns="45720" numCol="1" anchor="t" anchorCtr="0" compatLnSpc="1">
              <a:prstTxWarp prst="textNoShape">
                <a:avLst/>
              </a:prstTxWarp>
            </a:bodyPr>
            <a:lstStyle/>
            <a:p>
              <a:endParaRPr lang="en-GB"/>
            </a:p>
          </p:txBody>
        </p:sp>
        <p:sp>
          <p:nvSpPr>
            <p:cNvPr id="11" name="Freeform 8">
              <a:extLst>
                <a:ext uri="{FF2B5EF4-FFF2-40B4-BE49-F238E27FC236}">
                  <a16:creationId xmlns:a16="http://schemas.microsoft.com/office/drawing/2014/main" id="{FD2B75B3-39FF-1F9F-6D2C-5A35BA74DD5E}"/>
                </a:ext>
              </a:extLst>
            </p:cNvPr>
            <p:cNvSpPr>
              <a:spLocks/>
            </p:cNvSpPr>
            <p:nvPr userDrawn="1"/>
          </p:nvSpPr>
          <p:spPr bwMode="auto">
            <a:xfrm>
              <a:off x="5019675" y="2667000"/>
              <a:ext cx="1181100" cy="120650"/>
            </a:xfrm>
            <a:custGeom>
              <a:avLst/>
              <a:gdLst>
                <a:gd name="T0" fmla="*/ 104 w 107"/>
                <a:gd name="T1" fmla="*/ 6 h 11"/>
                <a:gd name="T2" fmla="*/ 85 w 107"/>
                <a:gd name="T3" fmla="*/ 0 h 11"/>
                <a:gd name="T4" fmla="*/ 77 w 107"/>
                <a:gd name="T5" fmla="*/ 0 h 11"/>
                <a:gd name="T6" fmla="*/ 5 w 107"/>
                <a:gd name="T7" fmla="*/ 0 h 11"/>
                <a:gd name="T8" fmla="*/ 0 w 107"/>
                <a:gd name="T9" fmla="*/ 11 h 11"/>
                <a:gd name="T10" fmla="*/ 107 w 107"/>
                <a:gd name="T11" fmla="*/ 11 h 11"/>
                <a:gd name="T12" fmla="*/ 104 w 107"/>
                <a:gd name="T13" fmla="*/ 6 h 11"/>
              </a:gdLst>
              <a:ahLst/>
              <a:cxnLst>
                <a:cxn ang="0">
                  <a:pos x="T0" y="T1"/>
                </a:cxn>
                <a:cxn ang="0">
                  <a:pos x="T2" y="T3"/>
                </a:cxn>
                <a:cxn ang="0">
                  <a:pos x="T4" y="T5"/>
                </a:cxn>
                <a:cxn ang="0">
                  <a:pos x="T6" y="T7"/>
                </a:cxn>
                <a:cxn ang="0">
                  <a:pos x="T8" y="T9"/>
                </a:cxn>
                <a:cxn ang="0">
                  <a:pos x="T10" y="T11"/>
                </a:cxn>
                <a:cxn ang="0">
                  <a:pos x="T12" y="T13"/>
                </a:cxn>
              </a:cxnLst>
              <a:rect l="0" t="0" r="r" b="b"/>
              <a:pathLst>
                <a:path w="107" h="11">
                  <a:moveTo>
                    <a:pt x="104" y="6"/>
                  </a:moveTo>
                  <a:cubicBezTo>
                    <a:pt x="100" y="2"/>
                    <a:pt x="94" y="0"/>
                    <a:pt x="85" y="0"/>
                  </a:cubicBezTo>
                  <a:cubicBezTo>
                    <a:pt x="77" y="0"/>
                    <a:pt x="77" y="0"/>
                    <a:pt x="77" y="0"/>
                  </a:cubicBezTo>
                  <a:cubicBezTo>
                    <a:pt x="5" y="0"/>
                    <a:pt x="5" y="0"/>
                    <a:pt x="5" y="0"/>
                  </a:cubicBezTo>
                  <a:cubicBezTo>
                    <a:pt x="0" y="11"/>
                    <a:pt x="0" y="11"/>
                    <a:pt x="0" y="11"/>
                  </a:cubicBezTo>
                  <a:cubicBezTo>
                    <a:pt x="107" y="11"/>
                    <a:pt x="107" y="11"/>
                    <a:pt x="107" y="11"/>
                  </a:cubicBezTo>
                  <a:cubicBezTo>
                    <a:pt x="107" y="9"/>
                    <a:pt x="106" y="8"/>
                    <a:pt x="104" y="6"/>
                  </a:cubicBezTo>
                </a:path>
              </a:pathLst>
            </a:custGeom>
            <a:grpFill/>
            <a:ln>
              <a:noFill/>
            </a:ln>
          </p:spPr>
          <p:txBody>
            <a:bodyPr vert="horz" wrap="square" lIns="91440" tIns="45720" rIns="91440" bIns="45720" numCol="1" anchor="t" anchorCtr="0" compatLnSpc="1">
              <a:prstTxWarp prst="textNoShape">
                <a:avLst/>
              </a:prstTxWarp>
            </a:bodyPr>
            <a:lstStyle/>
            <a:p>
              <a:endParaRPr lang="en-GB"/>
            </a:p>
          </p:txBody>
        </p:sp>
        <p:sp>
          <p:nvSpPr>
            <p:cNvPr id="12" name="Freeform 9">
              <a:extLst>
                <a:ext uri="{FF2B5EF4-FFF2-40B4-BE49-F238E27FC236}">
                  <a16:creationId xmlns:a16="http://schemas.microsoft.com/office/drawing/2014/main" id="{4DD225AF-653C-7EE2-C9DA-8D8508EAE96F}"/>
                </a:ext>
              </a:extLst>
            </p:cNvPr>
            <p:cNvSpPr>
              <a:spLocks/>
            </p:cNvSpPr>
            <p:nvPr userDrawn="1"/>
          </p:nvSpPr>
          <p:spPr bwMode="auto">
            <a:xfrm>
              <a:off x="4754563" y="3384550"/>
              <a:ext cx="839788" cy="111125"/>
            </a:xfrm>
            <a:custGeom>
              <a:avLst/>
              <a:gdLst>
                <a:gd name="T0" fmla="*/ 529 w 529"/>
                <a:gd name="T1" fmla="*/ 0 h 70"/>
                <a:gd name="T2" fmla="*/ 28 w 529"/>
                <a:gd name="T3" fmla="*/ 0 h 70"/>
                <a:gd name="T4" fmla="*/ 0 w 529"/>
                <a:gd name="T5" fmla="*/ 70 h 70"/>
                <a:gd name="T6" fmla="*/ 501 w 529"/>
                <a:gd name="T7" fmla="*/ 70 h 70"/>
                <a:gd name="T8" fmla="*/ 529 w 529"/>
                <a:gd name="T9" fmla="*/ 0 h 70"/>
              </a:gdLst>
              <a:ahLst/>
              <a:cxnLst>
                <a:cxn ang="0">
                  <a:pos x="T0" y="T1"/>
                </a:cxn>
                <a:cxn ang="0">
                  <a:pos x="T2" y="T3"/>
                </a:cxn>
                <a:cxn ang="0">
                  <a:pos x="T4" y="T5"/>
                </a:cxn>
                <a:cxn ang="0">
                  <a:pos x="T6" y="T7"/>
                </a:cxn>
                <a:cxn ang="0">
                  <a:pos x="T8" y="T9"/>
                </a:cxn>
              </a:cxnLst>
              <a:rect l="0" t="0" r="r" b="b"/>
              <a:pathLst>
                <a:path w="529" h="70">
                  <a:moveTo>
                    <a:pt x="529" y="0"/>
                  </a:moveTo>
                  <a:lnTo>
                    <a:pt x="28" y="0"/>
                  </a:lnTo>
                  <a:lnTo>
                    <a:pt x="0" y="70"/>
                  </a:lnTo>
                  <a:lnTo>
                    <a:pt x="501" y="70"/>
                  </a:lnTo>
                  <a:lnTo>
                    <a:pt x="529" y="0"/>
                  </a:lnTo>
                  <a:close/>
                </a:path>
              </a:pathLst>
            </a:custGeom>
            <a:grpFill/>
            <a:ln>
              <a:noFill/>
            </a:ln>
          </p:spPr>
          <p:txBody>
            <a:bodyPr vert="horz" wrap="square" lIns="91440" tIns="45720" rIns="91440" bIns="45720" numCol="1" anchor="t" anchorCtr="0" compatLnSpc="1">
              <a:prstTxWarp prst="textNoShape">
                <a:avLst/>
              </a:prstTxWarp>
            </a:bodyPr>
            <a:lstStyle/>
            <a:p>
              <a:endParaRPr lang="en-GB"/>
            </a:p>
          </p:txBody>
        </p:sp>
        <p:sp>
          <p:nvSpPr>
            <p:cNvPr id="13" name="Freeform 10">
              <a:extLst>
                <a:ext uri="{FF2B5EF4-FFF2-40B4-BE49-F238E27FC236}">
                  <a16:creationId xmlns:a16="http://schemas.microsoft.com/office/drawing/2014/main" id="{8BF98B98-6DEB-9A7A-BF1B-028308E38EA3}"/>
                </a:ext>
              </a:extLst>
            </p:cNvPr>
            <p:cNvSpPr>
              <a:spLocks/>
            </p:cNvSpPr>
            <p:nvPr userDrawn="1"/>
          </p:nvSpPr>
          <p:spPr bwMode="auto">
            <a:xfrm>
              <a:off x="4656138" y="3616325"/>
              <a:ext cx="849313" cy="122238"/>
            </a:xfrm>
            <a:custGeom>
              <a:avLst/>
              <a:gdLst>
                <a:gd name="T0" fmla="*/ 535 w 535"/>
                <a:gd name="T1" fmla="*/ 0 h 77"/>
                <a:gd name="T2" fmla="*/ 28 w 535"/>
                <a:gd name="T3" fmla="*/ 0 h 77"/>
                <a:gd name="T4" fmla="*/ 0 w 535"/>
                <a:gd name="T5" fmla="*/ 77 h 77"/>
                <a:gd name="T6" fmla="*/ 507 w 535"/>
                <a:gd name="T7" fmla="*/ 77 h 77"/>
                <a:gd name="T8" fmla="*/ 535 w 535"/>
                <a:gd name="T9" fmla="*/ 0 h 77"/>
              </a:gdLst>
              <a:ahLst/>
              <a:cxnLst>
                <a:cxn ang="0">
                  <a:pos x="T0" y="T1"/>
                </a:cxn>
                <a:cxn ang="0">
                  <a:pos x="T2" y="T3"/>
                </a:cxn>
                <a:cxn ang="0">
                  <a:pos x="T4" y="T5"/>
                </a:cxn>
                <a:cxn ang="0">
                  <a:pos x="T6" y="T7"/>
                </a:cxn>
                <a:cxn ang="0">
                  <a:pos x="T8" y="T9"/>
                </a:cxn>
              </a:cxnLst>
              <a:rect l="0" t="0" r="r" b="b"/>
              <a:pathLst>
                <a:path w="535" h="77">
                  <a:moveTo>
                    <a:pt x="535" y="0"/>
                  </a:moveTo>
                  <a:lnTo>
                    <a:pt x="28" y="0"/>
                  </a:lnTo>
                  <a:lnTo>
                    <a:pt x="0" y="77"/>
                  </a:lnTo>
                  <a:lnTo>
                    <a:pt x="507" y="77"/>
                  </a:lnTo>
                  <a:lnTo>
                    <a:pt x="535" y="0"/>
                  </a:lnTo>
                  <a:close/>
                </a:path>
              </a:pathLst>
            </a:custGeom>
            <a:grpFill/>
            <a:ln>
              <a:noFill/>
            </a:ln>
          </p:spPr>
          <p:txBody>
            <a:bodyPr vert="horz" wrap="square" lIns="91440" tIns="45720" rIns="91440" bIns="45720" numCol="1" anchor="t" anchorCtr="0" compatLnSpc="1">
              <a:prstTxWarp prst="textNoShape">
                <a:avLst/>
              </a:prstTxWarp>
            </a:bodyPr>
            <a:lstStyle/>
            <a:p>
              <a:endParaRPr lang="en-GB"/>
            </a:p>
          </p:txBody>
        </p:sp>
        <p:sp>
          <p:nvSpPr>
            <p:cNvPr id="14" name="Freeform 11">
              <a:extLst>
                <a:ext uri="{FF2B5EF4-FFF2-40B4-BE49-F238E27FC236}">
                  <a16:creationId xmlns:a16="http://schemas.microsoft.com/office/drawing/2014/main" id="{028957FA-077B-1115-075E-74040BF13EE9}"/>
                </a:ext>
              </a:extLst>
            </p:cNvPr>
            <p:cNvSpPr>
              <a:spLocks noEditPoints="1"/>
            </p:cNvSpPr>
            <p:nvPr userDrawn="1"/>
          </p:nvSpPr>
          <p:spPr bwMode="auto">
            <a:xfrm>
              <a:off x="4292600" y="4930775"/>
              <a:ext cx="727075" cy="884238"/>
            </a:xfrm>
            <a:custGeom>
              <a:avLst/>
              <a:gdLst>
                <a:gd name="T0" fmla="*/ 64 w 66"/>
                <a:gd name="T1" fmla="*/ 26 h 80"/>
                <a:gd name="T2" fmla="*/ 37 w 66"/>
                <a:gd name="T3" fmla="*/ 0 h 80"/>
                <a:gd name="T4" fmla="*/ 17 w 66"/>
                <a:gd name="T5" fmla="*/ 6 h 80"/>
                <a:gd name="T6" fmla="*/ 0 w 66"/>
                <a:gd name="T7" fmla="*/ 41 h 80"/>
                <a:gd name="T8" fmla="*/ 11 w 66"/>
                <a:gd name="T9" fmla="*/ 71 h 80"/>
                <a:gd name="T10" fmla="*/ 34 w 66"/>
                <a:gd name="T11" fmla="*/ 80 h 80"/>
                <a:gd name="T12" fmla="*/ 65 w 66"/>
                <a:gd name="T13" fmla="*/ 66 h 80"/>
                <a:gd name="T14" fmla="*/ 66 w 66"/>
                <a:gd name="T15" fmla="*/ 61 h 80"/>
                <a:gd name="T16" fmla="*/ 65 w 66"/>
                <a:gd name="T17" fmla="*/ 60 h 80"/>
                <a:gd name="T18" fmla="*/ 43 w 66"/>
                <a:gd name="T19" fmla="*/ 68 h 80"/>
                <a:gd name="T20" fmla="*/ 22 w 66"/>
                <a:gd name="T21" fmla="*/ 59 h 80"/>
                <a:gd name="T22" fmla="*/ 14 w 66"/>
                <a:gd name="T23" fmla="*/ 40 h 80"/>
                <a:gd name="T24" fmla="*/ 15 w 66"/>
                <a:gd name="T25" fmla="*/ 38 h 80"/>
                <a:gd name="T26" fmla="*/ 64 w 66"/>
                <a:gd name="T27" fmla="*/ 34 h 80"/>
                <a:gd name="T28" fmla="*/ 64 w 66"/>
                <a:gd name="T29" fmla="*/ 26 h 80"/>
                <a:gd name="T30" fmla="*/ 32 w 66"/>
                <a:gd name="T31" fmla="*/ 7 h 80"/>
                <a:gd name="T32" fmla="*/ 49 w 66"/>
                <a:gd name="T33" fmla="*/ 28 h 80"/>
                <a:gd name="T34" fmla="*/ 48 w 66"/>
                <a:gd name="T35" fmla="*/ 29 h 80"/>
                <a:gd name="T36" fmla="*/ 16 w 66"/>
                <a:gd name="T37" fmla="*/ 30 h 80"/>
                <a:gd name="T38" fmla="*/ 15 w 66"/>
                <a:gd name="T39" fmla="*/ 29 h 80"/>
                <a:gd name="T40" fmla="*/ 32 w 66"/>
                <a:gd name="T41" fmla="*/ 7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66" h="80">
                  <a:moveTo>
                    <a:pt x="64" y="26"/>
                  </a:moveTo>
                  <a:cubicBezTo>
                    <a:pt x="62" y="16"/>
                    <a:pt x="56" y="0"/>
                    <a:pt x="37" y="0"/>
                  </a:cubicBezTo>
                  <a:cubicBezTo>
                    <a:pt x="31" y="0"/>
                    <a:pt x="23" y="2"/>
                    <a:pt x="17" y="6"/>
                  </a:cubicBezTo>
                  <a:cubicBezTo>
                    <a:pt x="7" y="13"/>
                    <a:pt x="0" y="24"/>
                    <a:pt x="0" y="41"/>
                  </a:cubicBezTo>
                  <a:cubicBezTo>
                    <a:pt x="0" y="52"/>
                    <a:pt x="3" y="63"/>
                    <a:pt x="11" y="71"/>
                  </a:cubicBezTo>
                  <a:cubicBezTo>
                    <a:pt x="17" y="77"/>
                    <a:pt x="24" y="80"/>
                    <a:pt x="34" y="80"/>
                  </a:cubicBezTo>
                  <a:cubicBezTo>
                    <a:pt x="43" y="80"/>
                    <a:pt x="56" y="76"/>
                    <a:pt x="65" y="66"/>
                  </a:cubicBezTo>
                  <a:cubicBezTo>
                    <a:pt x="65" y="66"/>
                    <a:pt x="66" y="62"/>
                    <a:pt x="66" y="61"/>
                  </a:cubicBezTo>
                  <a:cubicBezTo>
                    <a:pt x="65" y="60"/>
                    <a:pt x="65" y="60"/>
                    <a:pt x="65" y="60"/>
                  </a:cubicBezTo>
                  <a:cubicBezTo>
                    <a:pt x="58" y="66"/>
                    <a:pt x="51" y="68"/>
                    <a:pt x="43" y="68"/>
                  </a:cubicBezTo>
                  <a:cubicBezTo>
                    <a:pt x="34" y="68"/>
                    <a:pt x="28" y="65"/>
                    <a:pt x="22" y="59"/>
                  </a:cubicBezTo>
                  <a:cubicBezTo>
                    <a:pt x="18" y="54"/>
                    <a:pt x="15" y="46"/>
                    <a:pt x="14" y="40"/>
                  </a:cubicBezTo>
                  <a:cubicBezTo>
                    <a:pt x="14" y="39"/>
                    <a:pt x="15" y="38"/>
                    <a:pt x="15" y="38"/>
                  </a:cubicBezTo>
                  <a:cubicBezTo>
                    <a:pt x="31" y="37"/>
                    <a:pt x="54" y="36"/>
                    <a:pt x="64" y="34"/>
                  </a:cubicBezTo>
                  <a:cubicBezTo>
                    <a:pt x="65" y="33"/>
                    <a:pt x="64" y="26"/>
                    <a:pt x="64" y="26"/>
                  </a:cubicBezTo>
                  <a:moveTo>
                    <a:pt x="32" y="7"/>
                  </a:moveTo>
                  <a:cubicBezTo>
                    <a:pt x="42" y="7"/>
                    <a:pt x="48" y="18"/>
                    <a:pt x="49" y="28"/>
                  </a:cubicBezTo>
                  <a:cubicBezTo>
                    <a:pt x="49" y="28"/>
                    <a:pt x="49" y="29"/>
                    <a:pt x="48" y="29"/>
                  </a:cubicBezTo>
                  <a:cubicBezTo>
                    <a:pt x="44" y="30"/>
                    <a:pt x="22" y="31"/>
                    <a:pt x="16" y="30"/>
                  </a:cubicBezTo>
                  <a:cubicBezTo>
                    <a:pt x="15" y="30"/>
                    <a:pt x="15" y="30"/>
                    <a:pt x="15" y="29"/>
                  </a:cubicBezTo>
                  <a:cubicBezTo>
                    <a:pt x="16" y="16"/>
                    <a:pt x="22" y="7"/>
                    <a:pt x="32" y="7"/>
                  </a:cubicBezTo>
                </a:path>
              </a:pathLst>
            </a:custGeom>
            <a:grpFill/>
            <a:ln>
              <a:noFill/>
            </a:ln>
          </p:spPr>
          <p:txBody>
            <a:bodyPr vert="horz" wrap="square" lIns="91440" tIns="45720" rIns="91440" bIns="45720" numCol="1" anchor="t" anchorCtr="0" compatLnSpc="1">
              <a:prstTxWarp prst="textNoShape">
                <a:avLst/>
              </a:prstTxWarp>
            </a:bodyPr>
            <a:lstStyle/>
            <a:p>
              <a:endParaRPr lang="en-GB"/>
            </a:p>
          </p:txBody>
        </p:sp>
        <p:sp>
          <p:nvSpPr>
            <p:cNvPr id="15" name="Freeform 12">
              <a:extLst>
                <a:ext uri="{FF2B5EF4-FFF2-40B4-BE49-F238E27FC236}">
                  <a16:creationId xmlns:a16="http://schemas.microsoft.com/office/drawing/2014/main" id="{5E792DE1-8159-E82A-4758-16B19D0FF3E2}"/>
                </a:ext>
              </a:extLst>
            </p:cNvPr>
            <p:cNvSpPr>
              <a:spLocks noEditPoints="1"/>
            </p:cNvSpPr>
            <p:nvPr userDrawn="1"/>
          </p:nvSpPr>
          <p:spPr bwMode="auto">
            <a:xfrm>
              <a:off x="0" y="4489450"/>
              <a:ext cx="1268413" cy="1314450"/>
            </a:xfrm>
            <a:custGeom>
              <a:avLst/>
              <a:gdLst>
                <a:gd name="T0" fmla="*/ 17 w 115"/>
                <a:gd name="T1" fmla="*/ 95 h 119"/>
                <a:gd name="T2" fmla="*/ 49 w 115"/>
                <a:gd name="T3" fmla="*/ 11 h 119"/>
                <a:gd name="T4" fmla="*/ 52 w 115"/>
                <a:gd name="T5" fmla="*/ 0 h 119"/>
                <a:gd name="T6" fmla="*/ 59 w 115"/>
                <a:gd name="T7" fmla="*/ 0 h 119"/>
                <a:gd name="T8" fmla="*/ 65 w 115"/>
                <a:gd name="T9" fmla="*/ 0 h 119"/>
                <a:gd name="T10" fmla="*/ 68 w 115"/>
                <a:gd name="T11" fmla="*/ 10 h 119"/>
                <a:gd name="T12" fmla="*/ 100 w 115"/>
                <a:gd name="T13" fmla="*/ 98 h 119"/>
                <a:gd name="T14" fmla="*/ 114 w 115"/>
                <a:gd name="T15" fmla="*/ 113 h 119"/>
                <a:gd name="T16" fmla="*/ 114 w 115"/>
                <a:gd name="T17" fmla="*/ 119 h 119"/>
                <a:gd name="T18" fmla="*/ 97 w 115"/>
                <a:gd name="T19" fmla="*/ 118 h 119"/>
                <a:gd name="T20" fmla="*/ 76 w 115"/>
                <a:gd name="T21" fmla="*/ 119 h 119"/>
                <a:gd name="T22" fmla="*/ 76 w 115"/>
                <a:gd name="T23" fmla="*/ 113 h 119"/>
                <a:gd name="T24" fmla="*/ 82 w 115"/>
                <a:gd name="T25" fmla="*/ 111 h 119"/>
                <a:gd name="T26" fmla="*/ 84 w 115"/>
                <a:gd name="T27" fmla="*/ 106 h 119"/>
                <a:gd name="T28" fmla="*/ 73 w 115"/>
                <a:gd name="T29" fmla="*/ 73 h 119"/>
                <a:gd name="T30" fmla="*/ 71 w 115"/>
                <a:gd name="T31" fmla="*/ 72 h 119"/>
                <a:gd name="T32" fmla="*/ 53 w 115"/>
                <a:gd name="T33" fmla="*/ 72 h 119"/>
                <a:gd name="T34" fmla="*/ 37 w 115"/>
                <a:gd name="T35" fmla="*/ 72 h 119"/>
                <a:gd name="T36" fmla="*/ 35 w 115"/>
                <a:gd name="T37" fmla="*/ 74 h 119"/>
                <a:gd name="T38" fmla="*/ 25 w 115"/>
                <a:gd name="T39" fmla="*/ 105 h 119"/>
                <a:gd name="T40" fmla="*/ 29 w 115"/>
                <a:gd name="T41" fmla="*/ 112 h 119"/>
                <a:gd name="T42" fmla="*/ 36 w 115"/>
                <a:gd name="T43" fmla="*/ 113 h 119"/>
                <a:gd name="T44" fmla="*/ 36 w 115"/>
                <a:gd name="T45" fmla="*/ 119 h 119"/>
                <a:gd name="T46" fmla="*/ 15 w 115"/>
                <a:gd name="T47" fmla="*/ 118 h 119"/>
                <a:gd name="T48" fmla="*/ 1 w 115"/>
                <a:gd name="T49" fmla="*/ 119 h 119"/>
                <a:gd name="T50" fmla="*/ 1 w 115"/>
                <a:gd name="T51" fmla="*/ 113 h 119"/>
                <a:gd name="T52" fmla="*/ 17 w 115"/>
                <a:gd name="T53" fmla="*/ 95 h 119"/>
                <a:gd name="T54" fmla="*/ 54 w 115"/>
                <a:gd name="T55" fmla="*/ 20 h 119"/>
                <a:gd name="T56" fmla="*/ 39 w 115"/>
                <a:gd name="T57" fmla="*/ 62 h 119"/>
                <a:gd name="T58" fmla="*/ 40 w 115"/>
                <a:gd name="T59" fmla="*/ 63 h 119"/>
                <a:gd name="T60" fmla="*/ 56 w 115"/>
                <a:gd name="T61" fmla="*/ 63 h 119"/>
                <a:gd name="T62" fmla="*/ 68 w 115"/>
                <a:gd name="T63" fmla="*/ 63 h 119"/>
                <a:gd name="T64" fmla="*/ 69 w 115"/>
                <a:gd name="T65" fmla="*/ 61 h 119"/>
                <a:gd name="T66" fmla="*/ 55 w 115"/>
                <a:gd name="T67" fmla="*/ 20 h 119"/>
                <a:gd name="T68" fmla="*/ 54 w 115"/>
                <a:gd name="T69" fmla="*/ 20 h 1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115" h="119">
                  <a:moveTo>
                    <a:pt x="17" y="95"/>
                  </a:moveTo>
                  <a:cubicBezTo>
                    <a:pt x="27" y="72"/>
                    <a:pt x="45" y="23"/>
                    <a:pt x="49" y="11"/>
                  </a:cubicBezTo>
                  <a:cubicBezTo>
                    <a:pt x="51" y="7"/>
                    <a:pt x="52" y="3"/>
                    <a:pt x="52" y="0"/>
                  </a:cubicBezTo>
                  <a:cubicBezTo>
                    <a:pt x="53" y="0"/>
                    <a:pt x="56" y="0"/>
                    <a:pt x="59" y="0"/>
                  </a:cubicBezTo>
                  <a:cubicBezTo>
                    <a:pt x="63" y="0"/>
                    <a:pt x="65" y="0"/>
                    <a:pt x="65" y="0"/>
                  </a:cubicBezTo>
                  <a:cubicBezTo>
                    <a:pt x="66" y="3"/>
                    <a:pt x="67" y="7"/>
                    <a:pt x="68" y="10"/>
                  </a:cubicBezTo>
                  <a:cubicBezTo>
                    <a:pt x="72" y="21"/>
                    <a:pt x="93" y="82"/>
                    <a:pt x="100" y="98"/>
                  </a:cubicBezTo>
                  <a:cubicBezTo>
                    <a:pt x="106" y="111"/>
                    <a:pt x="105" y="112"/>
                    <a:pt x="114" y="113"/>
                  </a:cubicBezTo>
                  <a:cubicBezTo>
                    <a:pt x="115" y="113"/>
                    <a:pt x="114" y="118"/>
                    <a:pt x="114" y="119"/>
                  </a:cubicBezTo>
                  <a:cubicBezTo>
                    <a:pt x="109" y="119"/>
                    <a:pt x="106" y="118"/>
                    <a:pt x="97" y="118"/>
                  </a:cubicBezTo>
                  <a:cubicBezTo>
                    <a:pt x="88" y="118"/>
                    <a:pt x="80" y="119"/>
                    <a:pt x="76" y="119"/>
                  </a:cubicBezTo>
                  <a:cubicBezTo>
                    <a:pt x="76" y="118"/>
                    <a:pt x="75" y="114"/>
                    <a:pt x="76" y="113"/>
                  </a:cubicBezTo>
                  <a:cubicBezTo>
                    <a:pt x="80" y="113"/>
                    <a:pt x="80" y="113"/>
                    <a:pt x="82" y="111"/>
                  </a:cubicBezTo>
                  <a:cubicBezTo>
                    <a:pt x="84" y="109"/>
                    <a:pt x="85" y="108"/>
                    <a:pt x="84" y="106"/>
                  </a:cubicBezTo>
                  <a:cubicBezTo>
                    <a:pt x="82" y="98"/>
                    <a:pt x="76" y="82"/>
                    <a:pt x="73" y="73"/>
                  </a:cubicBezTo>
                  <a:cubicBezTo>
                    <a:pt x="73" y="73"/>
                    <a:pt x="71" y="72"/>
                    <a:pt x="71" y="72"/>
                  </a:cubicBezTo>
                  <a:cubicBezTo>
                    <a:pt x="68" y="72"/>
                    <a:pt x="62" y="72"/>
                    <a:pt x="53" y="72"/>
                  </a:cubicBezTo>
                  <a:cubicBezTo>
                    <a:pt x="41" y="72"/>
                    <a:pt x="39" y="72"/>
                    <a:pt x="37" y="72"/>
                  </a:cubicBezTo>
                  <a:cubicBezTo>
                    <a:pt x="36" y="72"/>
                    <a:pt x="35" y="73"/>
                    <a:pt x="35" y="74"/>
                  </a:cubicBezTo>
                  <a:cubicBezTo>
                    <a:pt x="31" y="84"/>
                    <a:pt x="25" y="100"/>
                    <a:pt x="25" y="105"/>
                  </a:cubicBezTo>
                  <a:cubicBezTo>
                    <a:pt x="25" y="108"/>
                    <a:pt x="25" y="111"/>
                    <a:pt x="29" y="112"/>
                  </a:cubicBezTo>
                  <a:cubicBezTo>
                    <a:pt x="32" y="112"/>
                    <a:pt x="33" y="113"/>
                    <a:pt x="36" y="113"/>
                  </a:cubicBezTo>
                  <a:cubicBezTo>
                    <a:pt x="37" y="113"/>
                    <a:pt x="36" y="118"/>
                    <a:pt x="36" y="119"/>
                  </a:cubicBezTo>
                  <a:cubicBezTo>
                    <a:pt x="32" y="119"/>
                    <a:pt x="26" y="118"/>
                    <a:pt x="15" y="118"/>
                  </a:cubicBezTo>
                  <a:cubicBezTo>
                    <a:pt x="4" y="118"/>
                    <a:pt x="5" y="119"/>
                    <a:pt x="1" y="119"/>
                  </a:cubicBezTo>
                  <a:cubicBezTo>
                    <a:pt x="0" y="118"/>
                    <a:pt x="0" y="113"/>
                    <a:pt x="1" y="113"/>
                  </a:cubicBezTo>
                  <a:cubicBezTo>
                    <a:pt x="11" y="112"/>
                    <a:pt x="11" y="110"/>
                    <a:pt x="17" y="95"/>
                  </a:cubicBezTo>
                  <a:moveTo>
                    <a:pt x="54" y="20"/>
                  </a:moveTo>
                  <a:cubicBezTo>
                    <a:pt x="51" y="30"/>
                    <a:pt x="43" y="52"/>
                    <a:pt x="39" y="62"/>
                  </a:cubicBezTo>
                  <a:cubicBezTo>
                    <a:pt x="39" y="62"/>
                    <a:pt x="40" y="63"/>
                    <a:pt x="40" y="63"/>
                  </a:cubicBezTo>
                  <a:cubicBezTo>
                    <a:pt x="42" y="63"/>
                    <a:pt x="48" y="63"/>
                    <a:pt x="56" y="63"/>
                  </a:cubicBezTo>
                  <a:cubicBezTo>
                    <a:pt x="60" y="63"/>
                    <a:pt x="66" y="63"/>
                    <a:pt x="68" y="63"/>
                  </a:cubicBezTo>
                  <a:cubicBezTo>
                    <a:pt x="69" y="63"/>
                    <a:pt x="69" y="62"/>
                    <a:pt x="69" y="61"/>
                  </a:cubicBezTo>
                  <a:cubicBezTo>
                    <a:pt x="65" y="50"/>
                    <a:pt x="58" y="28"/>
                    <a:pt x="55" y="20"/>
                  </a:cubicBezTo>
                  <a:cubicBezTo>
                    <a:pt x="55" y="20"/>
                    <a:pt x="54" y="20"/>
                    <a:pt x="54" y="20"/>
                  </a:cubicBezTo>
                </a:path>
              </a:pathLst>
            </a:custGeom>
            <a:grpFill/>
            <a:ln>
              <a:noFill/>
            </a:ln>
          </p:spPr>
          <p:txBody>
            <a:bodyPr vert="horz" wrap="square" lIns="91440" tIns="45720" rIns="91440" bIns="45720" numCol="1" anchor="t" anchorCtr="0" compatLnSpc="1">
              <a:prstTxWarp prst="textNoShape">
                <a:avLst/>
              </a:prstTxWarp>
            </a:bodyPr>
            <a:lstStyle/>
            <a:p>
              <a:endParaRPr lang="en-GB"/>
            </a:p>
          </p:txBody>
        </p:sp>
        <p:sp>
          <p:nvSpPr>
            <p:cNvPr id="16" name="Freeform 13">
              <a:extLst>
                <a:ext uri="{FF2B5EF4-FFF2-40B4-BE49-F238E27FC236}">
                  <a16:creationId xmlns:a16="http://schemas.microsoft.com/office/drawing/2014/main" id="{AC0D780C-B5AF-577D-C30A-D9D9878B3706}"/>
                </a:ext>
              </a:extLst>
            </p:cNvPr>
            <p:cNvSpPr>
              <a:spLocks/>
            </p:cNvSpPr>
            <p:nvPr userDrawn="1"/>
          </p:nvSpPr>
          <p:spPr bwMode="auto">
            <a:xfrm>
              <a:off x="1312863" y="4930775"/>
              <a:ext cx="595313" cy="884238"/>
            </a:xfrm>
            <a:custGeom>
              <a:avLst/>
              <a:gdLst>
                <a:gd name="T0" fmla="*/ 49 w 54"/>
                <a:gd name="T1" fmla="*/ 22 h 80"/>
                <a:gd name="T2" fmla="*/ 44 w 54"/>
                <a:gd name="T3" fmla="*/ 22 h 80"/>
                <a:gd name="T4" fmla="*/ 37 w 54"/>
                <a:gd name="T5" fmla="*/ 8 h 80"/>
                <a:gd name="T6" fmla="*/ 28 w 54"/>
                <a:gd name="T7" fmla="*/ 6 h 80"/>
                <a:gd name="T8" fmla="*/ 16 w 54"/>
                <a:gd name="T9" fmla="*/ 17 h 80"/>
                <a:gd name="T10" fmla="*/ 34 w 54"/>
                <a:gd name="T11" fmla="*/ 34 h 80"/>
                <a:gd name="T12" fmla="*/ 54 w 54"/>
                <a:gd name="T13" fmla="*/ 57 h 80"/>
                <a:gd name="T14" fmla="*/ 24 w 54"/>
                <a:gd name="T15" fmla="*/ 80 h 80"/>
                <a:gd name="T16" fmla="*/ 4 w 54"/>
                <a:gd name="T17" fmla="*/ 77 h 80"/>
                <a:gd name="T18" fmla="*/ 0 w 54"/>
                <a:gd name="T19" fmla="*/ 56 h 80"/>
                <a:gd name="T20" fmla="*/ 6 w 54"/>
                <a:gd name="T21" fmla="*/ 54 h 80"/>
                <a:gd name="T22" fmla="*/ 17 w 54"/>
                <a:gd name="T23" fmla="*/ 72 h 80"/>
                <a:gd name="T24" fmla="*/ 27 w 54"/>
                <a:gd name="T25" fmla="*/ 74 h 80"/>
                <a:gd name="T26" fmla="*/ 40 w 54"/>
                <a:gd name="T27" fmla="*/ 63 h 80"/>
                <a:gd name="T28" fmla="*/ 24 w 54"/>
                <a:gd name="T29" fmla="*/ 47 h 80"/>
                <a:gd name="T30" fmla="*/ 3 w 54"/>
                <a:gd name="T31" fmla="*/ 22 h 80"/>
                <a:gd name="T32" fmla="*/ 31 w 54"/>
                <a:gd name="T33" fmla="*/ 0 h 80"/>
                <a:gd name="T34" fmla="*/ 44 w 54"/>
                <a:gd name="T35" fmla="*/ 1 h 80"/>
                <a:gd name="T36" fmla="*/ 51 w 54"/>
                <a:gd name="T37" fmla="*/ 2 h 80"/>
                <a:gd name="T38" fmla="*/ 49 w 54"/>
                <a:gd name="T39" fmla="*/ 22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54" h="80">
                  <a:moveTo>
                    <a:pt x="49" y="22"/>
                  </a:moveTo>
                  <a:cubicBezTo>
                    <a:pt x="48" y="23"/>
                    <a:pt x="45" y="23"/>
                    <a:pt x="44" y="22"/>
                  </a:cubicBezTo>
                  <a:cubicBezTo>
                    <a:pt x="43" y="14"/>
                    <a:pt x="41" y="10"/>
                    <a:pt x="37" y="8"/>
                  </a:cubicBezTo>
                  <a:cubicBezTo>
                    <a:pt x="35" y="6"/>
                    <a:pt x="32" y="6"/>
                    <a:pt x="28" y="6"/>
                  </a:cubicBezTo>
                  <a:cubicBezTo>
                    <a:pt x="21" y="6"/>
                    <a:pt x="16" y="10"/>
                    <a:pt x="16" y="17"/>
                  </a:cubicBezTo>
                  <a:cubicBezTo>
                    <a:pt x="16" y="23"/>
                    <a:pt x="19" y="27"/>
                    <a:pt x="34" y="34"/>
                  </a:cubicBezTo>
                  <a:cubicBezTo>
                    <a:pt x="50" y="41"/>
                    <a:pt x="54" y="48"/>
                    <a:pt x="54" y="57"/>
                  </a:cubicBezTo>
                  <a:cubicBezTo>
                    <a:pt x="54" y="71"/>
                    <a:pt x="41" y="80"/>
                    <a:pt x="24" y="80"/>
                  </a:cubicBezTo>
                  <a:cubicBezTo>
                    <a:pt x="17" y="80"/>
                    <a:pt x="8" y="79"/>
                    <a:pt x="4" y="77"/>
                  </a:cubicBezTo>
                  <a:cubicBezTo>
                    <a:pt x="2" y="72"/>
                    <a:pt x="0" y="60"/>
                    <a:pt x="0" y="56"/>
                  </a:cubicBezTo>
                  <a:cubicBezTo>
                    <a:pt x="1" y="55"/>
                    <a:pt x="5" y="54"/>
                    <a:pt x="6" y="54"/>
                  </a:cubicBezTo>
                  <a:cubicBezTo>
                    <a:pt x="9" y="64"/>
                    <a:pt x="12" y="69"/>
                    <a:pt x="17" y="72"/>
                  </a:cubicBezTo>
                  <a:cubicBezTo>
                    <a:pt x="20" y="73"/>
                    <a:pt x="24" y="74"/>
                    <a:pt x="27" y="74"/>
                  </a:cubicBezTo>
                  <a:cubicBezTo>
                    <a:pt x="35" y="74"/>
                    <a:pt x="40" y="70"/>
                    <a:pt x="40" y="63"/>
                  </a:cubicBezTo>
                  <a:cubicBezTo>
                    <a:pt x="40" y="57"/>
                    <a:pt x="36" y="53"/>
                    <a:pt x="24" y="47"/>
                  </a:cubicBezTo>
                  <a:cubicBezTo>
                    <a:pt x="9" y="39"/>
                    <a:pt x="3" y="33"/>
                    <a:pt x="3" y="22"/>
                  </a:cubicBezTo>
                  <a:cubicBezTo>
                    <a:pt x="3" y="11"/>
                    <a:pt x="12" y="0"/>
                    <a:pt x="31" y="0"/>
                  </a:cubicBezTo>
                  <a:cubicBezTo>
                    <a:pt x="36" y="0"/>
                    <a:pt x="40" y="0"/>
                    <a:pt x="44" y="1"/>
                  </a:cubicBezTo>
                  <a:cubicBezTo>
                    <a:pt x="47" y="2"/>
                    <a:pt x="50" y="2"/>
                    <a:pt x="51" y="2"/>
                  </a:cubicBezTo>
                  <a:cubicBezTo>
                    <a:pt x="50" y="8"/>
                    <a:pt x="50" y="14"/>
                    <a:pt x="49" y="22"/>
                  </a:cubicBezTo>
                </a:path>
              </a:pathLst>
            </a:custGeom>
            <a:grpFill/>
            <a:ln>
              <a:noFill/>
            </a:ln>
          </p:spPr>
          <p:txBody>
            <a:bodyPr vert="horz" wrap="square" lIns="91440" tIns="45720" rIns="91440" bIns="45720" numCol="1" anchor="t" anchorCtr="0" compatLnSpc="1">
              <a:prstTxWarp prst="textNoShape">
                <a:avLst/>
              </a:prstTxWarp>
            </a:bodyPr>
            <a:lstStyle/>
            <a:p>
              <a:endParaRPr lang="en-GB"/>
            </a:p>
          </p:txBody>
        </p:sp>
        <p:sp>
          <p:nvSpPr>
            <p:cNvPr id="17" name="Freeform 14">
              <a:extLst>
                <a:ext uri="{FF2B5EF4-FFF2-40B4-BE49-F238E27FC236}">
                  <a16:creationId xmlns:a16="http://schemas.microsoft.com/office/drawing/2014/main" id="{AFD81863-5F78-EAD0-51FA-12BAAA9A7A81}"/>
                </a:ext>
              </a:extLst>
            </p:cNvPr>
            <p:cNvSpPr>
              <a:spLocks/>
            </p:cNvSpPr>
            <p:nvPr userDrawn="1"/>
          </p:nvSpPr>
          <p:spPr bwMode="auto">
            <a:xfrm>
              <a:off x="1997075" y="4930775"/>
              <a:ext cx="595313" cy="884238"/>
            </a:xfrm>
            <a:custGeom>
              <a:avLst/>
              <a:gdLst>
                <a:gd name="T0" fmla="*/ 49 w 54"/>
                <a:gd name="T1" fmla="*/ 22 h 80"/>
                <a:gd name="T2" fmla="*/ 44 w 54"/>
                <a:gd name="T3" fmla="*/ 22 h 80"/>
                <a:gd name="T4" fmla="*/ 37 w 54"/>
                <a:gd name="T5" fmla="*/ 8 h 80"/>
                <a:gd name="T6" fmla="*/ 28 w 54"/>
                <a:gd name="T7" fmla="*/ 6 h 80"/>
                <a:gd name="T8" fmla="*/ 16 w 54"/>
                <a:gd name="T9" fmla="*/ 17 h 80"/>
                <a:gd name="T10" fmla="*/ 34 w 54"/>
                <a:gd name="T11" fmla="*/ 34 h 80"/>
                <a:gd name="T12" fmla="*/ 54 w 54"/>
                <a:gd name="T13" fmla="*/ 57 h 80"/>
                <a:gd name="T14" fmla="*/ 24 w 54"/>
                <a:gd name="T15" fmla="*/ 80 h 80"/>
                <a:gd name="T16" fmla="*/ 4 w 54"/>
                <a:gd name="T17" fmla="*/ 77 h 80"/>
                <a:gd name="T18" fmla="*/ 0 w 54"/>
                <a:gd name="T19" fmla="*/ 56 h 80"/>
                <a:gd name="T20" fmla="*/ 6 w 54"/>
                <a:gd name="T21" fmla="*/ 54 h 80"/>
                <a:gd name="T22" fmla="*/ 17 w 54"/>
                <a:gd name="T23" fmla="*/ 72 h 80"/>
                <a:gd name="T24" fmla="*/ 27 w 54"/>
                <a:gd name="T25" fmla="*/ 74 h 80"/>
                <a:gd name="T26" fmla="*/ 40 w 54"/>
                <a:gd name="T27" fmla="*/ 63 h 80"/>
                <a:gd name="T28" fmla="*/ 24 w 54"/>
                <a:gd name="T29" fmla="*/ 47 h 80"/>
                <a:gd name="T30" fmla="*/ 3 w 54"/>
                <a:gd name="T31" fmla="*/ 22 h 80"/>
                <a:gd name="T32" fmla="*/ 31 w 54"/>
                <a:gd name="T33" fmla="*/ 0 h 80"/>
                <a:gd name="T34" fmla="*/ 44 w 54"/>
                <a:gd name="T35" fmla="*/ 1 h 80"/>
                <a:gd name="T36" fmla="*/ 51 w 54"/>
                <a:gd name="T37" fmla="*/ 2 h 80"/>
                <a:gd name="T38" fmla="*/ 49 w 54"/>
                <a:gd name="T39" fmla="*/ 22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54" h="80">
                  <a:moveTo>
                    <a:pt x="49" y="22"/>
                  </a:moveTo>
                  <a:cubicBezTo>
                    <a:pt x="49" y="23"/>
                    <a:pt x="45" y="23"/>
                    <a:pt x="44" y="22"/>
                  </a:cubicBezTo>
                  <a:cubicBezTo>
                    <a:pt x="43" y="14"/>
                    <a:pt x="41" y="10"/>
                    <a:pt x="37" y="8"/>
                  </a:cubicBezTo>
                  <a:cubicBezTo>
                    <a:pt x="35" y="6"/>
                    <a:pt x="32" y="6"/>
                    <a:pt x="28" y="6"/>
                  </a:cubicBezTo>
                  <a:cubicBezTo>
                    <a:pt x="21" y="6"/>
                    <a:pt x="16" y="10"/>
                    <a:pt x="16" y="17"/>
                  </a:cubicBezTo>
                  <a:cubicBezTo>
                    <a:pt x="16" y="23"/>
                    <a:pt x="19" y="27"/>
                    <a:pt x="34" y="34"/>
                  </a:cubicBezTo>
                  <a:cubicBezTo>
                    <a:pt x="50" y="41"/>
                    <a:pt x="54" y="48"/>
                    <a:pt x="54" y="57"/>
                  </a:cubicBezTo>
                  <a:cubicBezTo>
                    <a:pt x="54" y="71"/>
                    <a:pt x="41" y="80"/>
                    <a:pt x="24" y="80"/>
                  </a:cubicBezTo>
                  <a:cubicBezTo>
                    <a:pt x="17" y="80"/>
                    <a:pt x="8" y="79"/>
                    <a:pt x="4" y="77"/>
                  </a:cubicBezTo>
                  <a:cubicBezTo>
                    <a:pt x="2" y="72"/>
                    <a:pt x="1" y="60"/>
                    <a:pt x="0" y="56"/>
                  </a:cubicBezTo>
                  <a:cubicBezTo>
                    <a:pt x="1" y="55"/>
                    <a:pt x="5" y="54"/>
                    <a:pt x="6" y="54"/>
                  </a:cubicBezTo>
                  <a:cubicBezTo>
                    <a:pt x="9" y="64"/>
                    <a:pt x="12" y="69"/>
                    <a:pt x="17" y="72"/>
                  </a:cubicBezTo>
                  <a:cubicBezTo>
                    <a:pt x="20" y="73"/>
                    <a:pt x="24" y="74"/>
                    <a:pt x="27" y="74"/>
                  </a:cubicBezTo>
                  <a:cubicBezTo>
                    <a:pt x="35" y="74"/>
                    <a:pt x="40" y="70"/>
                    <a:pt x="40" y="63"/>
                  </a:cubicBezTo>
                  <a:cubicBezTo>
                    <a:pt x="40" y="57"/>
                    <a:pt x="36" y="53"/>
                    <a:pt x="24" y="47"/>
                  </a:cubicBezTo>
                  <a:cubicBezTo>
                    <a:pt x="9" y="39"/>
                    <a:pt x="3" y="33"/>
                    <a:pt x="3" y="22"/>
                  </a:cubicBezTo>
                  <a:cubicBezTo>
                    <a:pt x="3" y="11"/>
                    <a:pt x="12" y="0"/>
                    <a:pt x="31" y="0"/>
                  </a:cubicBezTo>
                  <a:cubicBezTo>
                    <a:pt x="36" y="0"/>
                    <a:pt x="40" y="0"/>
                    <a:pt x="44" y="1"/>
                  </a:cubicBezTo>
                  <a:cubicBezTo>
                    <a:pt x="47" y="2"/>
                    <a:pt x="50" y="2"/>
                    <a:pt x="51" y="2"/>
                  </a:cubicBezTo>
                  <a:cubicBezTo>
                    <a:pt x="50" y="8"/>
                    <a:pt x="50" y="14"/>
                    <a:pt x="49" y="22"/>
                  </a:cubicBezTo>
                </a:path>
              </a:pathLst>
            </a:custGeom>
            <a:grpFill/>
            <a:ln>
              <a:noFill/>
            </a:ln>
          </p:spPr>
          <p:txBody>
            <a:bodyPr vert="horz" wrap="square" lIns="91440" tIns="45720" rIns="91440" bIns="45720" numCol="1" anchor="t" anchorCtr="0" compatLnSpc="1">
              <a:prstTxWarp prst="textNoShape">
                <a:avLst/>
              </a:prstTxWarp>
            </a:bodyPr>
            <a:lstStyle/>
            <a:p>
              <a:endParaRPr lang="en-GB"/>
            </a:p>
          </p:txBody>
        </p:sp>
        <p:sp>
          <p:nvSpPr>
            <p:cNvPr id="18" name="Freeform 15">
              <a:extLst>
                <a:ext uri="{FF2B5EF4-FFF2-40B4-BE49-F238E27FC236}">
                  <a16:creationId xmlns:a16="http://schemas.microsoft.com/office/drawing/2014/main" id="{0FB524F9-2CCD-E9E4-3BCA-709631D8471F}"/>
                </a:ext>
              </a:extLst>
            </p:cNvPr>
            <p:cNvSpPr>
              <a:spLocks/>
            </p:cNvSpPr>
            <p:nvPr userDrawn="1"/>
          </p:nvSpPr>
          <p:spPr bwMode="auto">
            <a:xfrm>
              <a:off x="2670175" y="4941888"/>
              <a:ext cx="904875" cy="884238"/>
            </a:xfrm>
            <a:custGeom>
              <a:avLst/>
              <a:gdLst>
                <a:gd name="T0" fmla="*/ 82 w 82"/>
                <a:gd name="T1" fmla="*/ 67 h 80"/>
                <a:gd name="T2" fmla="*/ 81 w 82"/>
                <a:gd name="T3" fmla="*/ 72 h 80"/>
                <a:gd name="T4" fmla="*/ 60 w 82"/>
                <a:gd name="T5" fmla="*/ 80 h 80"/>
                <a:gd name="T6" fmla="*/ 59 w 82"/>
                <a:gd name="T7" fmla="*/ 79 h 80"/>
                <a:gd name="T8" fmla="*/ 59 w 82"/>
                <a:gd name="T9" fmla="*/ 68 h 80"/>
                <a:gd name="T10" fmla="*/ 57 w 82"/>
                <a:gd name="T11" fmla="*/ 67 h 80"/>
                <a:gd name="T12" fmla="*/ 32 w 82"/>
                <a:gd name="T13" fmla="*/ 79 h 80"/>
                <a:gd name="T14" fmla="*/ 9 w 82"/>
                <a:gd name="T15" fmla="*/ 54 h 80"/>
                <a:gd name="T16" fmla="*/ 9 w 82"/>
                <a:gd name="T17" fmla="*/ 16 h 80"/>
                <a:gd name="T18" fmla="*/ 6 w 82"/>
                <a:gd name="T19" fmla="*/ 10 h 80"/>
                <a:gd name="T20" fmla="*/ 0 w 82"/>
                <a:gd name="T21" fmla="*/ 8 h 80"/>
                <a:gd name="T22" fmla="*/ 1 w 82"/>
                <a:gd name="T23" fmla="*/ 3 h 80"/>
                <a:gd name="T24" fmla="*/ 25 w 82"/>
                <a:gd name="T25" fmla="*/ 0 h 80"/>
                <a:gd name="T26" fmla="*/ 24 w 82"/>
                <a:gd name="T27" fmla="*/ 37 h 80"/>
                <a:gd name="T28" fmla="*/ 25 w 82"/>
                <a:gd name="T29" fmla="*/ 57 h 80"/>
                <a:gd name="T30" fmla="*/ 41 w 82"/>
                <a:gd name="T31" fmla="*/ 68 h 80"/>
                <a:gd name="T32" fmla="*/ 56 w 82"/>
                <a:gd name="T33" fmla="*/ 62 h 80"/>
                <a:gd name="T34" fmla="*/ 59 w 82"/>
                <a:gd name="T35" fmla="*/ 57 h 80"/>
                <a:gd name="T36" fmla="*/ 59 w 82"/>
                <a:gd name="T37" fmla="*/ 16 h 80"/>
                <a:gd name="T38" fmla="*/ 55 w 82"/>
                <a:gd name="T39" fmla="*/ 10 h 80"/>
                <a:gd name="T40" fmla="*/ 46 w 82"/>
                <a:gd name="T41" fmla="*/ 8 h 80"/>
                <a:gd name="T42" fmla="*/ 47 w 82"/>
                <a:gd name="T43" fmla="*/ 3 h 80"/>
                <a:gd name="T44" fmla="*/ 74 w 82"/>
                <a:gd name="T45" fmla="*/ 0 h 80"/>
                <a:gd name="T46" fmla="*/ 73 w 82"/>
                <a:gd name="T47" fmla="*/ 17 h 80"/>
                <a:gd name="T48" fmla="*/ 73 w 82"/>
                <a:gd name="T49" fmla="*/ 60 h 80"/>
                <a:gd name="T50" fmla="*/ 78 w 82"/>
                <a:gd name="T51" fmla="*/ 67 h 80"/>
                <a:gd name="T52" fmla="*/ 82 w 82"/>
                <a:gd name="T53" fmla="*/ 67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82" h="80">
                  <a:moveTo>
                    <a:pt x="82" y="67"/>
                  </a:moveTo>
                  <a:cubicBezTo>
                    <a:pt x="82" y="68"/>
                    <a:pt x="82" y="72"/>
                    <a:pt x="81" y="72"/>
                  </a:cubicBezTo>
                  <a:cubicBezTo>
                    <a:pt x="74" y="75"/>
                    <a:pt x="64" y="79"/>
                    <a:pt x="60" y="80"/>
                  </a:cubicBezTo>
                  <a:cubicBezTo>
                    <a:pt x="60" y="80"/>
                    <a:pt x="59" y="79"/>
                    <a:pt x="59" y="79"/>
                  </a:cubicBezTo>
                  <a:cubicBezTo>
                    <a:pt x="59" y="76"/>
                    <a:pt x="59" y="71"/>
                    <a:pt x="59" y="68"/>
                  </a:cubicBezTo>
                  <a:cubicBezTo>
                    <a:pt x="59" y="67"/>
                    <a:pt x="58" y="67"/>
                    <a:pt x="57" y="67"/>
                  </a:cubicBezTo>
                  <a:cubicBezTo>
                    <a:pt x="46" y="77"/>
                    <a:pt x="38" y="79"/>
                    <a:pt x="32" y="79"/>
                  </a:cubicBezTo>
                  <a:cubicBezTo>
                    <a:pt x="13" y="79"/>
                    <a:pt x="10" y="66"/>
                    <a:pt x="9" y="54"/>
                  </a:cubicBezTo>
                  <a:cubicBezTo>
                    <a:pt x="9" y="44"/>
                    <a:pt x="10" y="24"/>
                    <a:pt x="9" y="16"/>
                  </a:cubicBezTo>
                  <a:cubicBezTo>
                    <a:pt x="9" y="13"/>
                    <a:pt x="9" y="11"/>
                    <a:pt x="6" y="10"/>
                  </a:cubicBezTo>
                  <a:cubicBezTo>
                    <a:pt x="5" y="9"/>
                    <a:pt x="4" y="9"/>
                    <a:pt x="0" y="8"/>
                  </a:cubicBezTo>
                  <a:cubicBezTo>
                    <a:pt x="0" y="7"/>
                    <a:pt x="0" y="3"/>
                    <a:pt x="1" y="3"/>
                  </a:cubicBezTo>
                  <a:cubicBezTo>
                    <a:pt x="9" y="3"/>
                    <a:pt x="20" y="1"/>
                    <a:pt x="25" y="0"/>
                  </a:cubicBezTo>
                  <a:cubicBezTo>
                    <a:pt x="25" y="5"/>
                    <a:pt x="24" y="15"/>
                    <a:pt x="24" y="37"/>
                  </a:cubicBezTo>
                  <a:cubicBezTo>
                    <a:pt x="24" y="47"/>
                    <a:pt x="24" y="54"/>
                    <a:pt x="25" y="57"/>
                  </a:cubicBezTo>
                  <a:cubicBezTo>
                    <a:pt x="27" y="63"/>
                    <a:pt x="31" y="68"/>
                    <a:pt x="41" y="68"/>
                  </a:cubicBezTo>
                  <a:cubicBezTo>
                    <a:pt x="46" y="68"/>
                    <a:pt x="52" y="66"/>
                    <a:pt x="56" y="62"/>
                  </a:cubicBezTo>
                  <a:cubicBezTo>
                    <a:pt x="58" y="61"/>
                    <a:pt x="58" y="59"/>
                    <a:pt x="59" y="57"/>
                  </a:cubicBezTo>
                  <a:cubicBezTo>
                    <a:pt x="59" y="55"/>
                    <a:pt x="59" y="39"/>
                    <a:pt x="59" y="16"/>
                  </a:cubicBezTo>
                  <a:cubicBezTo>
                    <a:pt x="58" y="13"/>
                    <a:pt x="58" y="11"/>
                    <a:pt x="55" y="10"/>
                  </a:cubicBezTo>
                  <a:cubicBezTo>
                    <a:pt x="52" y="9"/>
                    <a:pt x="51" y="9"/>
                    <a:pt x="46" y="8"/>
                  </a:cubicBezTo>
                  <a:cubicBezTo>
                    <a:pt x="46" y="7"/>
                    <a:pt x="46" y="3"/>
                    <a:pt x="47" y="3"/>
                  </a:cubicBezTo>
                  <a:cubicBezTo>
                    <a:pt x="57" y="3"/>
                    <a:pt x="70" y="1"/>
                    <a:pt x="74" y="0"/>
                  </a:cubicBezTo>
                  <a:cubicBezTo>
                    <a:pt x="74" y="4"/>
                    <a:pt x="74" y="10"/>
                    <a:pt x="73" y="17"/>
                  </a:cubicBezTo>
                  <a:cubicBezTo>
                    <a:pt x="73" y="60"/>
                    <a:pt x="73" y="60"/>
                    <a:pt x="73" y="60"/>
                  </a:cubicBezTo>
                  <a:cubicBezTo>
                    <a:pt x="73" y="65"/>
                    <a:pt x="74" y="67"/>
                    <a:pt x="78" y="67"/>
                  </a:cubicBezTo>
                  <a:lnTo>
                    <a:pt x="82" y="67"/>
                  </a:lnTo>
                  <a:close/>
                </a:path>
              </a:pathLst>
            </a:custGeom>
            <a:grpFill/>
            <a:ln>
              <a:noFill/>
            </a:ln>
          </p:spPr>
          <p:txBody>
            <a:bodyPr vert="horz" wrap="square" lIns="91440" tIns="45720" rIns="91440" bIns="45720" numCol="1" anchor="t" anchorCtr="0" compatLnSpc="1">
              <a:prstTxWarp prst="textNoShape">
                <a:avLst/>
              </a:prstTxWarp>
            </a:bodyPr>
            <a:lstStyle/>
            <a:p>
              <a:endParaRPr lang="en-GB"/>
            </a:p>
          </p:txBody>
        </p:sp>
        <p:sp>
          <p:nvSpPr>
            <p:cNvPr id="19" name="Freeform 16">
              <a:extLst>
                <a:ext uri="{FF2B5EF4-FFF2-40B4-BE49-F238E27FC236}">
                  <a16:creationId xmlns:a16="http://schemas.microsoft.com/office/drawing/2014/main" id="{7F58AB9B-B232-CC78-6A44-1B456A16615D}"/>
                </a:ext>
              </a:extLst>
            </p:cNvPr>
            <p:cNvSpPr>
              <a:spLocks/>
            </p:cNvSpPr>
            <p:nvPr userDrawn="1"/>
          </p:nvSpPr>
          <p:spPr bwMode="auto">
            <a:xfrm>
              <a:off x="3651250" y="4930775"/>
              <a:ext cx="641350" cy="873125"/>
            </a:xfrm>
            <a:custGeom>
              <a:avLst/>
              <a:gdLst>
                <a:gd name="T0" fmla="*/ 58 w 58"/>
                <a:gd name="T1" fmla="*/ 4 h 79"/>
                <a:gd name="T2" fmla="*/ 58 w 58"/>
                <a:gd name="T3" fmla="*/ 7 h 79"/>
                <a:gd name="T4" fmla="*/ 52 w 58"/>
                <a:gd name="T5" fmla="*/ 19 h 79"/>
                <a:gd name="T6" fmla="*/ 50 w 58"/>
                <a:gd name="T7" fmla="*/ 20 h 79"/>
                <a:gd name="T8" fmla="*/ 38 w 58"/>
                <a:gd name="T9" fmla="*/ 14 h 79"/>
                <a:gd name="T10" fmla="*/ 28 w 58"/>
                <a:gd name="T11" fmla="*/ 22 h 79"/>
                <a:gd name="T12" fmla="*/ 26 w 58"/>
                <a:gd name="T13" fmla="*/ 29 h 79"/>
                <a:gd name="T14" fmla="*/ 27 w 58"/>
                <a:gd name="T15" fmla="*/ 65 h 79"/>
                <a:gd name="T16" fmla="*/ 31 w 58"/>
                <a:gd name="T17" fmla="*/ 71 h 79"/>
                <a:gd name="T18" fmla="*/ 40 w 58"/>
                <a:gd name="T19" fmla="*/ 73 h 79"/>
                <a:gd name="T20" fmla="*/ 40 w 58"/>
                <a:gd name="T21" fmla="*/ 79 h 79"/>
                <a:gd name="T22" fmla="*/ 19 w 58"/>
                <a:gd name="T23" fmla="*/ 78 h 79"/>
                <a:gd name="T24" fmla="*/ 0 w 58"/>
                <a:gd name="T25" fmla="*/ 79 h 79"/>
                <a:gd name="T26" fmla="*/ 0 w 58"/>
                <a:gd name="T27" fmla="*/ 73 h 79"/>
                <a:gd name="T28" fmla="*/ 8 w 58"/>
                <a:gd name="T29" fmla="*/ 72 h 79"/>
                <a:gd name="T30" fmla="*/ 11 w 58"/>
                <a:gd name="T31" fmla="*/ 66 h 79"/>
                <a:gd name="T32" fmla="*/ 12 w 58"/>
                <a:gd name="T33" fmla="*/ 34 h 79"/>
                <a:gd name="T34" fmla="*/ 12 w 58"/>
                <a:gd name="T35" fmla="*/ 19 h 79"/>
                <a:gd name="T36" fmla="*/ 1 w 58"/>
                <a:gd name="T37" fmla="*/ 11 h 79"/>
                <a:gd name="T38" fmla="*/ 2 w 58"/>
                <a:gd name="T39" fmla="*/ 7 h 79"/>
                <a:gd name="T40" fmla="*/ 25 w 58"/>
                <a:gd name="T41" fmla="*/ 0 h 79"/>
                <a:gd name="T42" fmla="*/ 26 w 58"/>
                <a:gd name="T43" fmla="*/ 0 h 79"/>
                <a:gd name="T44" fmla="*/ 26 w 58"/>
                <a:gd name="T45" fmla="*/ 15 h 79"/>
                <a:gd name="T46" fmla="*/ 27 w 58"/>
                <a:gd name="T47" fmla="*/ 16 h 79"/>
                <a:gd name="T48" fmla="*/ 39 w 58"/>
                <a:gd name="T49" fmla="*/ 3 h 79"/>
                <a:gd name="T50" fmla="*/ 49 w 58"/>
                <a:gd name="T51" fmla="*/ 0 h 79"/>
                <a:gd name="T52" fmla="*/ 58 w 58"/>
                <a:gd name="T53" fmla="*/ 4 h 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58" h="79">
                  <a:moveTo>
                    <a:pt x="58" y="4"/>
                  </a:moveTo>
                  <a:cubicBezTo>
                    <a:pt x="58" y="5"/>
                    <a:pt x="58" y="6"/>
                    <a:pt x="58" y="7"/>
                  </a:cubicBezTo>
                  <a:cubicBezTo>
                    <a:pt x="57" y="9"/>
                    <a:pt x="54" y="17"/>
                    <a:pt x="52" y="19"/>
                  </a:cubicBezTo>
                  <a:cubicBezTo>
                    <a:pt x="52" y="19"/>
                    <a:pt x="51" y="20"/>
                    <a:pt x="50" y="20"/>
                  </a:cubicBezTo>
                  <a:cubicBezTo>
                    <a:pt x="47" y="17"/>
                    <a:pt x="42" y="14"/>
                    <a:pt x="38" y="14"/>
                  </a:cubicBezTo>
                  <a:cubicBezTo>
                    <a:pt x="34" y="14"/>
                    <a:pt x="30" y="18"/>
                    <a:pt x="28" y="22"/>
                  </a:cubicBezTo>
                  <a:cubicBezTo>
                    <a:pt x="27" y="23"/>
                    <a:pt x="26" y="26"/>
                    <a:pt x="26" y="29"/>
                  </a:cubicBezTo>
                  <a:cubicBezTo>
                    <a:pt x="26" y="42"/>
                    <a:pt x="26" y="61"/>
                    <a:pt x="27" y="65"/>
                  </a:cubicBezTo>
                  <a:cubicBezTo>
                    <a:pt x="27" y="68"/>
                    <a:pt x="28" y="70"/>
                    <a:pt x="31" y="71"/>
                  </a:cubicBezTo>
                  <a:cubicBezTo>
                    <a:pt x="34" y="72"/>
                    <a:pt x="36" y="73"/>
                    <a:pt x="40" y="73"/>
                  </a:cubicBezTo>
                  <a:cubicBezTo>
                    <a:pt x="41" y="74"/>
                    <a:pt x="41" y="78"/>
                    <a:pt x="40" y="79"/>
                  </a:cubicBezTo>
                  <a:cubicBezTo>
                    <a:pt x="37" y="79"/>
                    <a:pt x="27" y="78"/>
                    <a:pt x="19" y="78"/>
                  </a:cubicBezTo>
                  <a:cubicBezTo>
                    <a:pt x="14" y="78"/>
                    <a:pt x="4" y="79"/>
                    <a:pt x="0" y="79"/>
                  </a:cubicBezTo>
                  <a:cubicBezTo>
                    <a:pt x="0" y="78"/>
                    <a:pt x="0" y="74"/>
                    <a:pt x="0" y="73"/>
                  </a:cubicBezTo>
                  <a:cubicBezTo>
                    <a:pt x="3" y="73"/>
                    <a:pt x="6" y="72"/>
                    <a:pt x="8" y="72"/>
                  </a:cubicBezTo>
                  <a:cubicBezTo>
                    <a:pt x="10" y="71"/>
                    <a:pt x="11" y="70"/>
                    <a:pt x="11" y="66"/>
                  </a:cubicBezTo>
                  <a:cubicBezTo>
                    <a:pt x="12" y="63"/>
                    <a:pt x="12" y="47"/>
                    <a:pt x="12" y="34"/>
                  </a:cubicBezTo>
                  <a:cubicBezTo>
                    <a:pt x="12" y="27"/>
                    <a:pt x="12" y="21"/>
                    <a:pt x="12" y="19"/>
                  </a:cubicBezTo>
                  <a:cubicBezTo>
                    <a:pt x="11" y="16"/>
                    <a:pt x="10" y="14"/>
                    <a:pt x="1" y="11"/>
                  </a:cubicBezTo>
                  <a:cubicBezTo>
                    <a:pt x="1" y="10"/>
                    <a:pt x="1" y="7"/>
                    <a:pt x="2" y="7"/>
                  </a:cubicBezTo>
                  <a:cubicBezTo>
                    <a:pt x="9" y="6"/>
                    <a:pt x="20" y="3"/>
                    <a:pt x="25" y="0"/>
                  </a:cubicBezTo>
                  <a:cubicBezTo>
                    <a:pt x="26" y="0"/>
                    <a:pt x="26" y="0"/>
                    <a:pt x="26" y="0"/>
                  </a:cubicBezTo>
                  <a:cubicBezTo>
                    <a:pt x="26" y="3"/>
                    <a:pt x="26" y="12"/>
                    <a:pt x="26" y="15"/>
                  </a:cubicBezTo>
                  <a:cubicBezTo>
                    <a:pt x="26" y="16"/>
                    <a:pt x="27" y="16"/>
                    <a:pt x="27" y="16"/>
                  </a:cubicBezTo>
                  <a:cubicBezTo>
                    <a:pt x="31" y="11"/>
                    <a:pt x="35" y="7"/>
                    <a:pt x="39" y="3"/>
                  </a:cubicBezTo>
                  <a:cubicBezTo>
                    <a:pt x="42" y="1"/>
                    <a:pt x="45" y="0"/>
                    <a:pt x="49" y="0"/>
                  </a:cubicBezTo>
                  <a:cubicBezTo>
                    <a:pt x="52" y="0"/>
                    <a:pt x="56" y="1"/>
                    <a:pt x="58" y="4"/>
                  </a:cubicBezTo>
                </a:path>
              </a:pathLst>
            </a:custGeom>
            <a:grpFill/>
            <a:ln>
              <a:noFill/>
            </a:ln>
          </p:spPr>
          <p:txBody>
            <a:bodyPr vert="horz" wrap="square" lIns="91440" tIns="45720" rIns="91440" bIns="45720" numCol="1" anchor="t" anchorCtr="0" compatLnSpc="1">
              <a:prstTxWarp prst="textNoShape">
                <a:avLst/>
              </a:prstTxWarp>
            </a:bodyPr>
            <a:lstStyle/>
            <a:p>
              <a:endParaRPr lang="en-GB"/>
            </a:p>
          </p:txBody>
        </p:sp>
        <p:sp>
          <p:nvSpPr>
            <p:cNvPr id="20" name="Freeform 17">
              <a:extLst>
                <a:ext uri="{FF2B5EF4-FFF2-40B4-BE49-F238E27FC236}">
                  <a16:creationId xmlns:a16="http://schemas.microsoft.com/office/drawing/2014/main" id="{CDED2691-22F1-B0FB-7A1B-F38F5C1BC9BE}"/>
                </a:ext>
              </a:extLst>
            </p:cNvPr>
            <p:cNvSpPr>
              <a:spLocks/>
            </p:cNvSpPr>
            <p:nvPr userDrawn="1"/>
          </p:nvSpPr>
          <p:spPr bwMode="auto">
            <a:xfrm>
              <a:off x="6069013" y="4489450"/>
              <a:ext cx="1014413" cy="1314450"/>
            </a:xfrm>
            <a:custGeom>
              <a:avLst/>
              <a:gdLst>
                <a:gd name="T0" fmla="*/ 41 w 92"/>
                <a:gd name="T1" fmla="*/ 66 h 119"/>
                <a:gd name="T2" fmla="*/ 42 w 92"/>
                <a:gd name="T3" fmla="*/ 64 h 119"/>
                <a:gd name="T4" fmla="*/ 50 w 92"/>
                <a:gd name="T5" fmla="*/ 65 h 119"/>
                <a:gd name="T6" fmla="*/ 63 w 92"/>
                <a:gd name="T7" fmla="*/ 62 h 119"/>
                <a:gd name="T8" fmla="*/ 75 w 92"/>
                <a:gd name="T9" fmla="*/ 37 h 119"/>
                <a:gd name="T10" fmla="*/ 44 w 92"/>
                <a:gd name="T11" fmla="*/ 7 h 119"/>
                <a:gd name="T12" fmla="*/ 36 w 92"/>
                <a:gd name="T13" fmla="*/ 7 h 119"/>
                <a:gd name="T14" fmla="*/ 34 w 92"/>
                <a:gd name="T15" fmla="*/ 10 h 119"/>
                <a:gd name="T16" fmla="*/ 34 w 92"/>
                <a:gd name="T17" fmla="*/ 56 h 119"/>
                <a:gd name="T18" fmla="*/ 34 w 92"/>
                <a:gd name="T19" fmla="*/ 102 h 119"/>
                <a:gd name="T20" fmla="*/ 41 w 92"/>
                <a:gd name="T21" fmla="*/ 111 h 119"/>
                <a:gd name="T22" fmla="*/ 49 w 92"/>
                <a:gd name="T23" fmla="*/ 113 h 119"/>
                <a:gd name="T24" fmla="*/ 49 w 92"/>
                <a:gd name="T25" fmla="*/ 119 h 119"/>
                <a:gd name="T26" fmla="*/ 26 w 92"/>
                <a:gd name="T27" fmla="*/ 118 h 119"/>
                <a:gd name="T28" fmla="*/ 4 w 92"/>
                <a:gd name="T29" fmla="*/ 119 h 119"/>
                <a:gd name="T30" fmla="*/ 4 w 92"/>
                <a:gd name="T31" fmla="*/ 113 h 119"/>
                <a:gd name="T32" fmla="*/ 11 w 92"/>
                <a:gd name="T33" fmla="*/ 112 h 119"/>
                <a:gd name="T34" fmla="*/ 17 w 92"/>
                <a:gd name="T35" fmla="*/ 101 h 119"/>
                <a:gd name="T36" fmla="*/ 18 w 92"/>
                <a:gd name="T37" fmla="*/ 58 h 119"/>
                <a:gd name="T38" fmla="*/ 17 w 92"/>
                <a:gd name="T39" fmla="*/ 17 h 119"/>
                <a:gd name="T40" fmla="*/ 10 w 92"/>
                <a:gd name="T41" fmla="*/ 7 h 119"/>
                <a:gd name="T42" fmla="*/ 1 w 92"/>
                <a:gd name="T43" fmla="*/ 5 h 119"/>
                <a:gd name="T44" fmla="*/ 1 w 92"/>
                <a:gd name="T45" fmla="*/ 0 h 119"/>
                <a:gd name="T46" fmla="*/ 24 w 92"/>
                <a:gd name="T47" fmla="*/ 0 h 119"/>
                <a:gd name="T48" fmla="*/ 55 w 92"/>
                <a:gd name="T49" fmla="*/ 0 h 119"/>
                <a:gd name="T50" fmla="*/ 81 w 92"/>
                <a:gd name="T51" fmla="*/ 7 h 119"/>
                <a:gd name="T52" fmla="*/ 92 w 92"/>
                <a:gd name="T53" fmla="*/ 33 h 119"/>
                <a:gd name="T54" fmla="*/ 72 w 92"/>
                <a:gd name="T55" fmla="*/ 66 h 119"/>
                <a:gd name="T56" fmla="*/ 52 w 92"/>
                <a:gd name="T57" fmla="*/ 71 h 119"/>
                <a:gd name="T58" fmla="*/ 44 w 92"/>
                <a:gd name="T59" fmla="*/ 70 h 119"/>
                <a:gd name="T60" fmla="*/ 41 w 92"/>
                <a:gd name="T61" fmla="*/ 66 h 1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92" h="119">
                  <a:moveTo>
                    <a:pt x="41" y="66"/>
                  </a:moveTo>
                  <a:cubicBezTo>
                    <a:pt x="41" y="65"/>
                    <a:pt x="42" y="64"/>
                    <a:pt x="42" y="64"/>
                  </a:cubicBezTo>
                  <a:cubicBezTo>
                    <a:pt x="44" y="64"/>
                    <a:pt x="47" y="65"/>
                    <a:pt x="50" y="65"/>
                  </a:cubicBezTo>
                  <a:cubicBezTo>
                    <a:pt x="55" y="65"/>
                    <a:pt x="59" y="64"/>
                    <a:pt x="63" y="62"/>
                  </a:cubicBezTo>
                  <a:cubicBezTo>
                    <a:pt x="72" y="57"/>
                    <a:pt x="75" y="48"/>
                    <a:pt x="75" y="37"/>
                  </a:cubicBezTo>
                  <a:cubicBezTo>
                    <a:pt x="75" y="19"/>
                    <a:pt x="66" y="7"/>
                    <a:pt x="44" y="7"/>
                  </a:cubicBezTo>
                  <a:cubicBezTo>
                    <a:pt x="42" y="7"/>
                    <a:pt x="37" y="7"/>
                    <a:pt x="36" y="7"/>
                  </a:cubicBezTo>
                  <a:cubicBezTo>
                    <a:pt x="35" y="8"/>
                    <a:pt x="35" y="9"/>
                    <a:pt x="34" y="10"/>
                  </a:cubicBezTo>
                  <a:cubicBezTo>
                    <a:pt x="34" y="15"/>
                    <a:pt x="34" y="25"/>
                    <a:pt x="34" y="56"/>
                  </a:cubicBezTo>
                  <a:cubicBezTo>
                    <a:pt x="34" y="77"/>
                    <a:pt x="34" y="92"/>
                    <a:pt x="34" y="102"/>
                  </a:cubicBezTo>
                  <a:cubicBezTo>
                    <a:pt x="35" y="109"/>
                    <a:pt x="36" y="110"/>
                    <a:pt x="41" y="111"/>
                  </a:cubicBezTo>
                  <a:cubicBezTo>
                    <a:pt x="44" y="112"/>
                    <a:pt x="44" y="113"/>
                    <a:pt x="49" y="113"/>
                  </a:cubicBezTo>
                  <a:cubicBezTo>
                    <a:pt x="50" y="114"/>
                    <a:pt x="49" y="118"/>
                    <a:pt x="49" y="119"/>
                  </a:cubicBezTo>
                  <a:cubicBezTo>
                    <a:pt x="43" y="119"/>
                    <a:pt x="34" y="118"/>
                    <a:pt x="26" y="118"/>
                  </a:cubicBezTo>
                  <a:cubicBezTo>
                    <a:pt x="17" y="118"/>
                    <a:pt x="8" y="119"/>
                    <a:pt x="4" y="119"/>
                  </a:cubicBezTo>
                  <a:cubicBezTo>
                    <a:pt x="3" y="118"/>
                    <a:pt x="3" y="114"/>
                    <a:pt x="4" y="113"/>
                  </a:cubicBezTo>
                  <a:cubicBezTo>
                    <a:pt x="8" y="113"/>
                    <a:pt x="9" y="112"/>
                    <a:pt x="11" y="112"/>
                  </a:cubicBezTo>
                  <a:cubicBezTo>
                    <a:pt x="16" y="111"/>
                    <a:pt x="17" y="108"/>
                    <a:pt x="17" y="101"/>
                  </a:cubicBezTo>
                  <a:cubicBezTo>
                    <a:pt x="17" y="94"/>
                    <a:pt x="18" y="79"/>
                    <a:pt x="18" y="58"/>
                  </a:cubicBezTo>
                  <a:cubicBezTo>
                    <a:pt x="18" y="36"/>
                    <a:pt x="18" y="23"/>
                    <a:pt x="17" y="17"/>
                  </a:cubicBezTo>
                  <a:cubicBezTo>
                    <a:pt x="17" y="10"/>
                    <a:pt x="16" y="8"/>
                    <a:pt x="10" y="7"/>
                  </a:cubicBezTo>
                  <a:cubicBezTo>
                    <a:pt x="8" y="6"/>
                    <a:pt x="5" y="6"/>
                    <a:pt x="1" y="5"/>
                  </a:cubicBezTo>
                  <a:cubicBezTo>
                    <a:pt x="0" y="4"/>
                    <a:pt x="1" y="0"/>
                    <a:pt x="1" y="0"/>
                  </a:cubicBezTo>
                  <a:cubicBezTo>
                    <a:pt x="5" y="0"/>
                    <a:pt x="15" y="0"/>
                    <a:pt x="24" y="0"/>
                  </a:cubicBezTo>
                  <a:cubicBezTo>
                    <a:pt x="36" y="0"/>
                    <a:pt x="44" y="0"/>
                    <a:pt x="55" y="0"/>
                  </a:cubicBezTo>
                  <a:cubicBezTo>
                    <a:pt x="62" y="0"/>
                    <a:pt x="73" y="1"/>
                    <a:pt x="81" y="7"/>
                  </a:cubicBezTo>
                  <a:cubicBezTo>
                    <a:pt x="87" y="12"/>
                    <a:pt x="92" y="20"/>
                    <a:pt x="92" y="33"/>
                  </a:cubicBezTo>
                  <a:cubicBezTo>
                    <a:pt x="92" y="51"/>
                    <a:pt x="82" y="62"/>
                    <a:pt x="72" y="66"/>
                  </a:cubicBezTo>
                  <a:cubicBezTo>
                    <a:pt x="65" y="70"/>
                    <a:pt x="59" y="71"/>
                    <a:pt x="52" y="71"/>
                  </a:cubicBezTo>
                  <a:cubicBezTo>
                    <a:pt x="49" y="71"/>
                    <a:pt x="46" y="71"/>
                    <a:pt x="44" y="70"/>
                  </a:cubicBezTo>
                  <a:cubicBezTo>
                    <a:pt x="43" y="70"/>
                    <a:pt x="41" y="67"/>
                    <a:pt x="41" y="66"/>
                  </a:cubicBezTo>
                </a:path>
              </a:pathLst>
            </a:custGeom>
            <a:grpFill/>
            <a:ln>
              <a:noFill/>
            </a:ln>
          </p:spPr>
          <p:txBody>
            <a:bodyPr vert="horz" wrap="square" lIns="91440" tIns="45720" rIns="91440" bIns="45720" numCol="1" anchor="t" anchorCtr="0" compatLnSpc="1">
              <a:prstTxWarp prst="textNoShape">
                <a:avLst/>
              </a:prstTxWarp>
            </a:bodyPr>
            <a:lstStyle/>
            <a:p>
              <a:endParaRPr lang="en-GB"/>
            </a:p>
          </p:txBody>
        </p:sp>
        <p:sp>
          <p:nvSpPr>
            <p:cNvPr id="21" name="Freeform 18">
              <a:extLst>
                <a:ext uri="{FF2B5EF4-FFF2-40B4-BE49-F238E27FC236}">
                  <a16:creationId xmlns:a16="http://schemas.microsoft.com/office/drawing/2014/main" id="{392AC504-8FA3-796C-B788-FBA7272B9B70}"/>
                </a:ext>
              </a:extLst>
            </p:cNvPr>
            <p:cNvSpPr>
              <a:spLocks noEditPoints="1"/>
            </p:cNvSpPr>
            <p:nvPr userDrawn="1"/>
          </p:nvSpPr>
          <p:spPr bwMode="auto">
            <a:xfrm>
              <a:off x="7083425" y="4930775"/>
              <a:ext cx="706438" cy="884238"/>
            </a:xfrm>
            <a:custGeom>
              <a:avLst/>
              <a:gdLst>
                <a:gd name="T0" fmla="*/ 52 w 64"/>
                <a:gd name="T1" fmla="*/ 80 h 80"/>
                <a:gd name="T2" fmla="*/ 43 w 64"/>
                <a:gd name="T3" fmla="*/ 75 h 80"/>
                <a:gd name="T4" fmla="*/ 41 w 64"/>
                <a:gd name="T5" fmla="*/ 71 h 80"/>
                <a:gd name="T6" fmla="*/ 40 w 64"/>
                <a:gd name="T7" fmla="*/ 71 h 80"/>
                <a:gd name="T8" fmla="*/ 17 w 64"/>
                <a:gd name="T9" fmla="*/ 80 h 80"/>
                <a:gd name="T10" fmla="*/ 7 w 64"/>
                <a:gd name="T11" fmla="*/ 76 h 80"/>
                <a:gd name="T12" fmla="*/ 0 w 64"/>
                <a:gd name="T13" fmla="*/ 59 h 80"/>
                <a:gd name="T14" fmla="*/ 4 w 64"/>
                <a:gd name="T15" fmla="*/ 48 h 80"/>
                <a:gd name="T16" fmla="*/ 40 w 64"/>
                <a:gd name="T17" fmla="*/ 35 h 80"/>
                <a:gd name="T18" fmla="*/ 41 w 64"/>
                <a:gd name="T19" fmla="*/ 34 h 80"/>
                <a:gd name="T20" fmla="*/ 41 w 64"/>
                <a:gd name="T21" fmla="*/ 28 h 80"/>
                <a:gd name="T22" fmla="*/ 39 w 64"/>
                <a:gd name="T23" fmla="*/ 17 h 80"/>
                <a:gd name="T24" fmla="*/ 24 w 64"/>
                <a:gd name="T25" fmla="*/ 10 h 80"/>
                <a:gd name="T26" fmla="*/ 16 w 64"/>
                <a:gd name="T27" fmla="*/ 12 h 80"/>
                <a:gd name="T28" fmla="*/ 8 w 64"/>
                <a:gd name="T29" fmla="*/ 26 h 80"/>
                <a:gd name="T30" fmla="*/ 3 w 64"/>
                <a:gd name="T31" fmla="*/ 22 h 80"/>
                <a:gd name="T32" fmla="*/ 7 w 64"/>
                <a:gd name="T33" fmla="*/ 10 h 80"/>
                <a:gd name="T34" fmla="*/ 32 w 64"/>
                <a:gd name="T35" fmla="*/ 0 h 80"/>
                <a:gd name="T36" fmla="*/ 51 w 64"/>
                <a:gd name="T37" fmla="*/ 10 h 80"/>
                <a:gd name="T38" fmla="*/ 56 w 64"/>
                <a:gd name="T39" fmla="*/ 29 h 80"/>
                <a:gd name="T40" fmla="*/ 55 w 64"/>
                <a:gd name="T41" fmla="*/ 61 h 80"/>
                <a:gd name="T42" fmla="*/ 59 w 64"/>
                <a:gd name="T43" fmla="*/ 69 h 80"/>
                <a:gd name="T44" fmla="*/ 64 w 64"/>
                <a:gd name="T45" fmla="*/ 68 h 80"/>
                <a:gd name="T46" fmla="*/ 63 w 64"/>
                <a:gd name="T47" fmla="*/ 74 h 80"/>
                <a:gd name="T48" fmla="*/ 52 w 64"/>
                <a:gd name="T49" fmla="*/ 80 h 80"/>
                <a:gd name="T50" fmla="*/ 40 w 64"/>
                <a:gd name="T51" fmla="*/ 41 h 80"/>
                <a:gd name="T52" fmla="*/ 17 w 64"/>
                <a:gd name="T53" fmla="*/ 50 h 80"/>
                <a:gd name="T54" fmla="*/ 16 w 64"/>
                <a:gd name="T55" fmla="*/ 56 h 80"/>
                <a:gd name="T56" fmla="*/ 29 w 64"/>
                <a:gd name="T57" fmla="*/ 69 h 80"/>
                <a:gd name="T58" fmla="*/ 39 w 64"/>
                <a:gd name="T59" fmla="*/ 66 h 80"/>
                <a:gd name="T60" fmla="*/ 41 w 64"/>
                <a:gd name="T61" fmla="*/ 62 h 80"/>
                <a:gd name="T62" fmla="*/ 41 w 64"/>
                <a:gd name="T63" fmla="*/ 42 h 80"/>
                <a:gd name="T64" fmla="*/ 40 w 64"/>
                <a:gd name="T65" fmla="*/ 41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64" h="80">
                  <a:moveTo>
                    <a:pt x="52" y="80"/>
                  </a:moveTo>
                  <a:cubicBezTo>
                    <a:pt x="47" y="80"/>
                    <a:pt x="44" y="78"/>
                    <a:pt x="43" y="75"/>
                  </a:cubicBezTo>
                  <a:cubicBezTo>
                    <a:pt x="42" y="74"/>
                    <a:pt x="41" y="72"/>
                    <a:pt x="41" y="71"/>
                  </a:cubicBezTo>
                  <a:cubicBezTo>
                    <a:pt x="41" y="71"/>
                    <a:pt x="40" y="70"/>
                    <a:pt x="40" y="71"/>
                  </a:cubicBezTo>
                  <a:cubicBezTo>
                    <a:pt x="31" y="77"/>
                    <a:pt x="22" y="80"/>
                    <a:pt x="17" y="80"/>
                  </a:cubicBezTo>
                  <a:cubicBezTo>
                    <a:pt x="14" y="80"/>
                    <a:pt x="10" y="79"/>
                    <a:pt x="7" y="76"/>
                  </a:cubicBezTo>
                  <a:cubicBezTo>
                    <a:pt x="3" y="71"/>
                    <a:pt x="0" y="66"/>
                    <a:pt x="0" y="59"/>
                  </a:cubicBezTo>
                  <a:cubicBezTo>
                    <a:pt x="0" y="55"/>
                    <a:pt x="3" y="49"/>
                    <a:pt x="4" y="48"/>
                  </a:cubicBezTo>
                  <a:cubicBezTo>
                    <a:pt x="10" y="44"/>
                    <a:pt x="33" y="39"/>
                    <a:pt x="40" y="35"/>
                  </a:cubicBezTo>
                  <a:cubicBezTo>
                    <a:pt x="40" y="35"/>
                    <a:pt x="41" y="34"/>
                    <a:pt x="41" y="34"/>
                  </a:cubicBezTo>
                  <a:cubicBezTo>
                    <a:pt x="42" y="32"/>
                    <a:pt x="41" y="30"/>
                    <a:pt x="41" y="28"/>
                  </a:cubicBezTo>
                  <a:cubicBezTo>
                    <a:pt x="41" y="25"/>
                    <a:pt x="41" y="20"/>
                    <a:pt x="39" y="17"/>
                  </a:cubicBezTo>
                  <a:cubicBezTo>
                    <a:pt x="35" y="12"/>
                    <a:pt x="30" y="10"/>
                    <a:pt x="24" y="10"/>
                  </a:cubicBezTo>
                  <a:cubicBezTo>
                    <a:pt x="20" y="10"/>
                    <a:pt x="17" y="11"/>
                    <a:pt x="16" y="12"/>
                  </a:cubicBezTo>
                  <a:cubicBezTo>
                    <a:pt x="14" y="13"/>
                    <a:pt x="11" y="19"/>
                    <a:pt x="8" y="26"/>
                  </a:cubicBezTo>
                  <a:cubicBezTo>
                    <a:pt x="8" y="26"/>
                    <a:pt x="3" y="23"/>
                    <a:pt x="3" y="22"/>
                  </a:cubicBezTo>
                  <a:cubicBezTo>
                    <a:pt x="3" y="19"/>
                    <a:pt x="6" y="12"/>
                    <a:pt x="7" y="10"/>
                  </a:cubicBezTo>
                  <a:cubicBezTo>
                    <a:pt x="15" y="5"/>
                    <a:pt x="27" y="0"/>
                    <a:pt x="32" y="0"/>
                  </a:cubicBezTo>
                  <a:cubicBezTo>
                    <a:pt x="41" y="0"/>
                    <a:pt x="47" y="4"/>
                    <a:pt x="51" y="10"/>
                  </a:cubicBezTo>
                  <a:cubicBezTo>
                    <a:pt x="54" y="15"/>
                    <a:pt x="56" y="22"/>
                    <a:pt x="56" y="29"/>
                  </a:cubicBezTo>
                  <a:cubicBezTo>
                    <a:pt x="56" y="39"/>
                    <a:pt x="55" y="54"/>
                    <a:pt x="55" y="61"/>
                  </a:cubicBezTo>
                  <a:cubicBezTo>
                    <a:pt x="55" y="65"/>
                    <a:pt x="55" y="69"/>
                    <a:pt x="59" y="69"/>
                  </a:cubicBezTo>
                  <a:cubicBezTo>
                    <a:pt x="61" y="69"/>
                    <a:pt x="61" y="69"/>
                    <a:pt x="64" y="68"/>
                  </a:cubicBezTo>
                  <a:cubicBezTo>
                    <a:pt x="64" y="69"/>
                    <a:pt x="64" y="73"/>
                    <a:pt x="63" y="74"/>
                  </a:cubicBezTo>
                  <a:cubicBezTo>
                    <a:pt x="63" y="74"/>
                    <a:pt x="59" y="80"/>
                    <a:pt x="52" y="80"/>
                  </a:cubicBezTo>
                  <a:moveTo>
                    <a:pt x="40" y="41"/>
                  </a:moveTo>
                  <a:cubicBezTo>
                    <a:pt x="33" y="44"/>
                    <a:pt x="21" y="48"/>
                    <a:pt x="17" y="50"/>
                  </a:cubicBezTo>
                  <a:cubicBezTo>
                    <a:pt x="17" y="50"/>
                    <a:pt x="16" y="54"/>
                    <a:pt x="16" y="56"/>
                  </a:cubicBezTo>
                  <a:cubicBezTo>
                    <a:pt x="16" y="64"/>
                    <a:pt x="21" y="69"/>
                    <a:pt x="29" y="69"/>
                  </a:cubicBezTo>
                  <a:cubicBezTo>
                    <a:pt x="31" y="69"/>
                    <a:pt x="36" y="68"/>
                    <a:pt x="39" y="66"/>
                  </a:cubicBezTo>
                  <a:cubicBezTo>
                    <a:pt x="40" y="65"/>
                    <a:pt x="41" y="64"/>
                    <a:pt x="41" y="62"/>
                  </a:cubicBezTo>
                  <a:cubicBezTo>
                    <a:pt x="41" y="58"/>
                    <a:pt x="41" y="45"/>
                    <a:pt x="41" y="42"/>
                  </a:cubicBezTo>
                  <a:cubicBezTo>
                    <a:pt x="41" y="42"/>
                    <a:pt x="41" y="41"/>
                    <a:pt x="40" y="41"/>
                  </a:cubicBezTo>
                </a:path>
              </a:pathLst>
            </a:custGeom>
            <a:grpFill/>
            <a:ln>
              <a:noFill/>
            </a:ln>
          </p:spPr>
          <p:txBody>
            <a:bodyPr vert="horz" wrap="square" lIns="91440" tIns="45720" rIns="91440" bIns="45720" numCol="1" anchor="t" anchorCtr="0" compatLnSpc="1">
              <a:prstTxWarp prst="textNoShape">
                <a:avLst/>
              </a:prstTxWarp>
            </a:bodyPr>
            <a:lstStyle/>
            <a:p>
              <a:endParaRPr lang="en-GB"/>
            </a:p>
          </p:txBody>
        </p:sp>
        <p:sp>
          <p:nvSpPr>
            <p:cNvPr id="22" name="Freeform 19">
              <a:extLst>
                <a:ext uri="{FF2B5EF4-FFF2-40B4-BE49-F238E27FC236}">
                  <a16:creationId xmlns:a16="http://schemas.microsoft.com/office/drawing/2014/main" id="{CC6266F0-7404-59CD-EEB9-862B3ECBD54A}"/>
                </a:ext>
              </a:extLst>
            </p:cNvPr>
            <p:cNvSpPr>
              <a:spLocks/>
            </p:cNvSpPr>
            <p:nvPr userDrawn="1"/>
          </p:nvSpPr>
          <p:spPr bwMode="auto">
            <a:xfrm>
              <a:off x="7854950" y="4930775"/>
              <a:ext cx="641350" cy="873125"/>
            </a:xfrm>
            <a:custGeom>
              <a:avLst/>
              <a:gdLst>
                <a:gd name="T0" fmla="*/ 58 w 58"/>
                <a:gd name="T1" fmla="*/ 4 h 79"/>
                <a:gd name="T2" fmla="*/ 58 w 58"/>
                <a:gd name="T3" fmla="*/ 7 h 79"/>
                <a:gd name="T4" fmla="*/ 52 w 58"/>
                <a:gd name="T5" fmla="*/ 19 h 79"/>
                <a:gd name="T6" fmla="*/ 50 w 58"/>
                <a:gd name="T7" fmla="*/ 20 h 79"/>
                <a:gd name="T8" fmla="*/ 38 w 58"/>
                <a:gd name="T9" fmla="*/ 14 h 79"/>
                <a:gd name="T10" fmla="*/ 28 w 58"/>
                <a:gd name="T11" fmla="*/ 22 h 79"/>
                <a:gd name="T12" fmla="*/ 26 w 58"/>
                <a:gd name="T13" fmla="*/ 29 h 79"/>
                <a:gd name="T14" fmla="*/ 27 w 58"/>
                <a:gd name="T15" fmla="*/ 65 h 79"/>
                <a:gd name="T16" fmla="*/ 31 w 58"/>
                <a:gd name="T17" fmla="*/ 71 h 79"/>
                <a:gd name="T18" fmla="*/ 40 w 58"/>
                <a:gd name="T19" fmla="*/ 73 h 79"/>
                <a:gd name="T20" fmla="*/ 39 w 58"/>
                <a:gd name="T21" fmla="*/ 79 h 79"/>
                <a:gd name="T22" fmla="*/ 19 w 58"/>
                <a:gd name="T23" fmla="*/ 78 h 79"/>
                <a:gd name="T24" fmla="*/ 0 w 58"/>
                <a:gd name="T25" fmla="*/ 79 h 79"/>
                <a:gd name="T26" fmla="*/ 0 w 58"/>
                <a:gd name="T27" fmla="*/ 73 h 79"/>
                <a:gd name="T28" fmla="*/ 8 w 58"/>
                <a:gd name="T29" fmla="*/ 72 h 79"/>
                <a:gd name="T30" fmla="*/ 11 w 58"/>
                <a:gd name="T31" fmla="*/ 66 h 79"/>
                <a:gd name="T32" fmla="*/ 12 w 58"/>
                <a:gd name="T33" fmla="*/ 34 h 79"/>
                <a:gd name="T34" fmla="*/ 12 w 58"/>
                <a:gd name="T35" fmla="*/ 19 h 79"/>
                <a:gd name="T36" fmla="*/ 1 w 58"/>
                <a:gd name="T37" fmla="*/ 11 h 79"/>
                <a:gd name="T38" fmla="*/ 2 w 58"/>
                <a:gd name="T39" fmla="*/ 7 h 79"/>
                <a:gd name="T40" fmla="*/ 25 w 58"/>
                <a:gd name="T41" fmla="*/ 0 h 79"/>
                <a:gd name="T42" fmla="*/ 26 w 58"/>
                <a:gd name="T43" fmla="*/ 0 h 79"/>
                <a:gd name="T44" fmla="*/ 26 w 58"/>
                <a:gd name="T45" fmla="*/ 15 h 79"/>
                <a:gd name="T46" fmla="*/ 27 w 58"/>
                <a:gd name="T47" fmla="*/ 16 h 79"/>
                <a:gd name="T48" fmla="*/ 39 w 58"/>
                <a:gd name="T49" fmla="*/ 3 h 79"/>
                <a:gd name="T50" fmla="*/ 49 w 58"/>
                <a:gd name="T51" fmla="*/ 0 h 79"/>
                <a:gd name="T52" fmla="*/ 58 w 58"/>
                <a:gd name="T53" fmla="*/ 4 h 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58" h="79">
                  <a:moveTo>
                    <a:pt x="58" y="4"/>
                  </a:moveTo>
                  <a:cubicBezTo>
                    <a:pt x="58" y="5"/>
                    <a:pt x="58" y="6"/>
                    <a:pt x="58" y="7"/>
                  </a:cubicBezTo>
                  <a:cubicBezTo>
                    <a:pt x="57" y="9"/>
                    <a:pt x="54" y="17"/>
                    <a:pt x="52" y="19"/>
                  </a:cubicBezTo>
                  <a:cubicBezTo>
                    <a:pt x="52" y="19"/>
                    <a:pt x="50" y="20"/>
                    <a:pt x="50" y="20"/>
                  </a:cubicBezTo>
                  <a:cubicBezTo>
                    <a:pt x="47" y="17"/>
                    <a:pt x="42" y="14"/>
                    <a:pt x="38" y="14"/>
                  </a:cubicBezTo>
                  <a:cubicBezTo>
                    <a:pt x="34" y="14"/>
                    <a:pt x="30" y="18"/>
                    <a:pt x="28" y="22"/>
                  </a:cubicBezTo>
                  <a:cubicBezTo>
                    <a:pt x="27" y="23"/>
                    <a:pt x="26" y="26"/>
                    <a:pt x="26" y="29"/>
                  </a:cubicBezTo>
                  <a:cubicBezTo>
                    <a:pt x="26" y="42"/>
                    <a:pt x="26" y="61"/>
                    <a:pt x="27" y="65"/>
                  </a:cubicBezTo>
                  <a:cubicBezTo>
                    <a:pt x="27" y="68"/>
                    <a:pt x="28" y="70"/>
                    <a:pt x="31" y="71"/>
                  </a:cubicBezTo>
                  <a:cubicBezTo>
                    <a:pt x="34" y="72"/>
                    <a:pt x="36" y="73"/>
                    <a:pt x="40" y="73"/>
                  </a:cubicBezTo>
                  <a:cubicBezTo>
                    <a:pt x="41" y="74"/>
                    <a:pt x="40" y="78"/>
                    <a:pt x="39" y="79"/>
                  </a:cubicBezTo>
                  <a:cubicBezTo>
                    <a:pt x="37" y="79"/>
                    <a:pt x="27" y="78"/>
                    <a:pt x="19" y="78"/>
                  </a:cubicBezTo>
                  <a:cubicBezTo>
                    <a:pt x="13" y="78"/>
                    <a:pt x="4" y="79"/>
                    <a:pt x="0" y="79"/>
                  </a:cubicBezTo>
                  <a:cubicBezTo>
                    <a:pt x="0" y="78"/>
                    <a:pt x="0" y="74"/>
                    <a:pt x="0" y="73"/>
                  </a:cubicBezTo>
                  <a:cubicBezTo>
                    <a:pt x="3" y="73"/>
                    <a:pt x="6" y="72"/>
                    <a:pt x="8" y="72"/>
                  </a:cubicBezTo>
                  <a:cubicBezTo>
                    <a:pt x="10" y="71"/>
                    <a:pt x="11" y="70"/>
                    <a:pt x="11" y="66"/>
                  </a:cubicBezTo>
                  <a:cubicBezTo>
                    <a:pt x="12" y="63"/>
                    <a:pt x="12" y="47"/>
                    <a:pt x="12" y="34"/>
                  </a:cubicBezTo>
                  <a:cubicBezTo>
                    <a:pt x="12" y="27"/>
                    <a:pt x="12" y="21"/>
                    <a:pt x="12" y="19"/>
                  </a:cubicBezTo>
                  <a:cubicBezTo>
                    <a:pt x="11" y="16"/>
                    <a:pt x="10" y="14"/>
                    <a:pt x="1" y="11"/>
                  </a:cubicBezTo>
                  <a:cubicBezTo>
                    <a:pt x="1" y="10"/>
                    <a:pt x="1" y="7"/>
                    <a:pt x="2" y="7"/>
                  </a:cubicBezTo>
                  <a:cubicBezTo>
                    <a:pt x="9" y="6"/>
                    <a:pt x="20" y="3"/>
                    <a:pt x="25" y="0"/>
                  </a:cubicBezTo>
                  <a:cubicBezTo>
                    <a:pt x="26" y="0"/>
                    <a:pt x="26" y="0"/>
                    <a:pt x="26" y="0"/>
                  </a:cubicBezTo>
                  <a:cubicBezTo>
                    <a:pt x="26" y="3"/>
                    <a:pt x="26" y="12"/>
                    <a:pt x="26" y="15"/>
                  </a:cubicBezTo>
                  <a:cubicBezTo>
                    <a:pt x="26" y="16"/>
                    <a:pt x="27" y="16"/>
                    <a:pt x="27" y="16"/>
                  </a:cubicBezTo>
                  <a:cubicBezTo>
                    <a:pt x="31" y="11"/>
                    <a:pt x="35" y="7"/>
                    <a:pt x="39" y="3"/>
                  </a:cubicBezTo>
                  <a:cubicBezTo>
                    <a:pt x="42" y="1"/>
                    <a:pt x="45" y="0"/>
                    <a:pt x="49" y="0"/>
                  </a:cubicBezTo>
                  <a:cubicBezTo>
                    <a:pt x="52" y="0"/>
                    <a:pt x="56" y="1"/>
                    <a:pt x="58" y="4"/>
                  </a:cubicBezTo>
                </a:path>
              </a:pathLst>
            </a:custGeom>
            <a:grpFill/>
            <a:ln>
              <a:noFill/>
            </a:ln>
          </p:spPr>
          <p:txBody>
            <a:bodyPr vert="horz" wrap="square" lIns="91440" tIns="45720" rIns="91440" bIns="45720" numCol="1" anchor="t" anchorCtr="0" compatLnSpc="1">
              <a:prstTxWarp prst="textNoShape">
                <a:avLst/>
              </a:prstTxWarp>
            </a:bodyPr>
            <a:lstStyle/>
            <a:p>
              <a:endParaRPr lang="en-GB"/>
            </a:p>
          </p:txBody>
        </p:sp>
        <p:sp>
          <p:nvSpPr>
            <p:cNvPr id="23" name="Freeform 20">
              <a:extLst>
                <a:ext uri="{FF2B5EF4-FFF2-40B4-BE49-F238E27FC236}">
                  <a16:creationId xmlns:a16="http://schemas.microsoft.com/office/drawing/2014/main" id="{F19D681C-0B50-5A89-FC33-65507FC1FDD4}"/>
                </a:ext>
              </a:extLst>
            </p:cNvPr>
            <p:cNvSpPr>
              <a:spLocks/>
            </p:cNvSpPr>
            <p:nvPr userDrawn="1"/>
          </p:nvSpPr>
          <p:spPr bwMode="auto">
            <a:xfrm>
              <a:off x="8572500" y="4665663"/>
              <a:ext cx="530225" cy="1149350"/>
            </a:xfrm>
            <a:custGeom>
              <a:avLst/>
              <a:gdLst>
                <a:gd name="T0" fmla="*/ 24 w 48"/>
                <a:gd name="T1" fmla="*/ 36 h 104"/>
                <a:gd name="T2" fmla="*/ 24 w 48"/>
                <a:gd name="T3" fmla="*/ 37 h 104"/>
                <a:gd name="T4" fmla="*/ 24 w 48"/>
                <a:gd name="T5" fmla="*/ 72 h 104"/>
                <a:gd name="T6" fmla="*/ 25 w 48"/>
                <a:gd name="T7" fmla="*/ 86 h 104"/>
                <a:gd name="T8" fmla="*/ 36 w 48"/>
                <a:gd name="T9" fmla="*/ 93 h 104"/>
                <a:gd name="T10" fmla="*/ 48 w 48"/>
                <a:gd name="T11" fmla="*/ 90 h 104"/>
                <a:gd name="T12" fmla="*/ 47 w 48"/>
                <a:gd name="T13" fmla="*/ 96 h 104"/>
                <a:gd name="T14" fmla="*/ 28 w 48"/>
                <a:gd name="T15" fmla="*/ 104 h 104"/>
                <a:gd name="T16" fmla="*/ 12 w 48"/>
                <a:gd name="T17" fmla="*/ 95 h 104"/>
                <a:gd name="T18" fmla="*/ 9 w 48"/>
                <a:gd name="T19" fmla="*/ 73 h 104"/>
                <a:gd name="T20" fmla="*/ 9 w 48"/>
                <a:gd name="T21" fmla="*/ 38 h 104"/>
                <a:gd name="T22" fmla="*/ 8 w 48"/>
                <a:gd name="T23" fmla="*/ 36 h 104"/>
                <a:gd name="T24" fmla="*/ 0 w 48"/>
                <a:gd name="T25" fmla="*/ 35 h 104"/>
                <a:gd name="T26" fmla="*/ 2 w 48"/>
                <a:gd name="T27" fmla="*/ 29 h 104"/>
                <a:gd name="T28" fmla="*/ 8 w 48"/>
                <a:gd name="T29" fmla="*/ 27 h 104"/>
                <a:gd name="T30" fmla="*/ 9 w 48"/>
                <a:gd name="T31" fmla="*/ 25 h 104"/>
                <a:gd name="T32" fmla="*/ 9 w 48"/>
                <a:gd name="T33" fmla="*/ 9 h 104"/>
                <a:gd name="T34" fmla="*/ 21 w 48"/>
                <a:gd name="T35" fmla="*/ 0 h 104"/>
                <a:gd name="T36" fmla="*/ 25 w 48"/>
                <a:gd name="T37" fmla="*/ 0 h 104"/>
                <a:gd name="T38" fmla="*/ 24 w 48"/>
                <a:gd name="T39" fmla="*/ 25 h 104"/>
                <a:gd name="T40" fmla="*/ 25 w 48"/>
                <a:gd name="T41" fmla="*/ 27 h 104"/>
                <a:gd name="T42" fmla="*/ 48 w 48"/>
                <a:gd name="T43" fmla="*/ 26 h 104"/>
                <a:gd name="T44" fmla="*/ 46 w 48"/>
                <a:gd name="T45" fmla="*/ 36 h 104"/>
                <a:gd name="T46" fmla="*/ 24 w 48"/>
                <a:gd name="T47" fmla="*/ 36 h 1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48" h="104">
                  <a:moveTo>
                    <a:pt x="24" y="36"/>
                  </a:moveTo>
                  <a:cubicBezTo>
                    <a:pt x="24" y="36"/>
                    <a:pt x="24" y="37"/>
                    <a:pt x="24" y="37"/>
                  </a:cubicBezTo>
                  <a:cubicBezTo>
                    <a:pt x="23" y="46"/>
                    <a:pt x="23" y="63"/>
                    <a:pt x="24" y="72"/>
                  </a:cubicBezTo>
                  <a:cubicBezTo>
                    <a:pt x="24" y="80"/>
                    <a:pt x="24" y="83"/>
                    <a:pt x="25" y="86"/>
                  </a:cubicBezTo>
                  <a:cubicBezTo>
                    <a:pt x="26" y="91"/>
                    <a:pt x="31" y="93"/>
                    <a:pt x="36" y="93"/>
                  </a:cubicBezTo>
                  <a:cubicBezTo>
                    <a:pt x="41" y="93"/>
                    <a:pt x="44" y="92"/>
                    <a:pt x="48" y="90"/>
                  </a:cubicBezTo>
                  <a:cubicBezTo>
                    <a:pt x="48" y="91"/>
                    <a:pt x="48" y="95"/>
                    <a:pt x="47" y="96"/>
                  </a:cubicBezTo>
                  <a:cubicBezTo>
                    <a:pt x="43" y="102"/>
                    <a:pt x="34" y="104"/>
                    <a:pt x="28" y="104"/>
                  </a:cubicBezTo>
                  <a:cubicBezTo>
                    <a:pt x="21" y="104"/>
                    <a:pt x="15" y="101"/>
                    <a:pt x="12" y="95"/>
                  </a:cubicBezTo>
                  <a:cubicBezTo>
                    <a:pt x="9" y="91"/>
                    <a:pt x="9" y="86"/>
                    <a:pt x="9" y="73"/>
                  </a:cubicBezTo>
                  <a:cubicBezTo>
                    <a:pt x="9" y="63"/>
                    <a:pt x="9" y="45"/>
                    <a:pt x="9" y="38"/>
                  </a:cubicBezTo>
                  <a:cubicBezTo>
                    <a:pt x="9" y="37"/>
                    <a:pt x="9" y="36"/>
                    <a:pt x="8" y="36"/>
                  </a:cubicBezTo>
                  <a:cubicBezTo>
                    <a:pt x="0" y="35"/>
                    <a:pt x="0" y="35"/>
                    <a:pt x="0" y="35"/>
                  </a:cubicBezTo>
                  <a:cubicBezTo>
                    <a:pt x="0" y="34"/>
                    <a:pt x="1" y="29"/>
                    <a:pt x="2" y="29"/>
                  </a:cubicBezTo>
                  <a:cubicBezTo>
                    <a:pt x="5" y="28"/>
                    <a:pt x="7" y="27"/>
                    <a:pt x="8" y="27"/>
                  </a:cubicBezTo>
                  <a:cubicBezTo>
                    <a:pt x="8" y="27"/>
                    <a:pt x="9" y="26"/>
                    <a:pt x="9" y="25"/>
                  </a:cubicBezTo>
                  <a:cubicBezTo>
                    <a:pt x="9" y="9"/>
                    <a:pt x="9" y="9"/>
                    <a:pt x="9" y="9"/>
                  </a:cubicBezTo>
                  <a:cubicBezTo>
                    <a:pt x="12" y="8"/>
                    <a:pt x="19" y="3"/>
                    <a:pt x="21" y="0"/>
                  </a:cubicBezTo>
                  <a:cubicBezTo>
                    <a:pt x="22" y="0"/>
                    <a:pt x="24" y="0"/>
                    <a:pt x="25" y="0"/>
                  </a:cubicBezTo>
                  <a:cubicBezTo>
                    <a:pt x="24" y="3"/>
                    <a:pt x="24" y="12"/>
                    <a:pt x="24" y="25"/>
                  </a:cubicBezTo>
                  <a:cubicBezTo>
                    <a:pt x="24" y="26"/>
                    <a:pt x="24" y="27"/>
                    <a:pt x="25" y="27"/>
                  </a:cubicBezTo>
                  <a:cubicBezTo>
                    <a:pt x="34" y="27"/>
                    <a:pt x="45" y="26"/>
                    <a:pt x="48" y="26"/>
                  </a:cubicBezTo>
                  <a:cubicBezTo>
                    <a:pt x="47" y="28"/>
                    <a:pt x="46" y="33"/>
                    <a:pt x="46" y="36"/>
                  </a:cubicBezTo>
                  <a:cubicBezTo>
                    <a:pt x="41" y="36"/>
                    <a:pt x="32" y="36"/>
                    <a:pt x="24" y="36"/>
                  </a:cubicBezTo>
                </a:path>
              </a:pathLst>
            </a:custGeom>
            <a:grpFill/>
            <a:ln>
              <a:noFill/>
            </a:ln>
          </p:spPr>
          <p:txBody>
            <a:bodyPr vert="horz" wrap="square" lIns="91440" tIns="45720" rIns="91440" bIns="45720" numCol="1" anchor="t" anchorCtr="0" compatLnSpc="1">
              <a:prstTxWarp prst="textNoShape">
                <a:avLst/>
              </a:prstTxWarp>
            </a:bodyPr>
            <a:lstStyle/>
            <a:p>
              <a:endParaRPr lang="en-GB"/>
            </a:p>
          </p:txBody>
        </p:sp>
        <p:sp>
          <p:nvSpPr>
            <p:cNvPr id="24" name="Freeform 21">
              <a:extLst>
                <a:ext uri="{FF2B5EF4-FFF2-40B4-BE49-F238E27FC236}">
                  <a16:creationId xmlns:a16="http://schemas.microsoft.com/office/drawing/2014/main" id="{0EAB3F4E-6A4B-39BB-68A9-582D24CEE901}"/>
                </a:ext>
              </a:extLst>
            </p:cNvPr>
            <p:cNvSpPr>
              <a:spLocks/>
            </p:cNvSpPr>
            <p:nvPr userDrawn="1"/>
          </p:nvSpPr>
          <p:spPr bwMode="auto">
            <a:xfrm>
              <a:off x="9169400" y="4930775"/>
              <a:ext cx="992188" cy="873125"/>
            </a:xfrm>
            <a:custGeom>
              <a:avLst/>
              <a:gdLst>
                <a:gd name="T0" fmla="*/ 8 w 90"/>
                <a:gd name="T1" fmla="*/ 72 h 79"/>
                <a:gd name="T2" fmla="*/ 12 w 90"/>
                <a:gd name="T3" fmla="*/ 65 h 79"/>
                <a:gd name="T4" fmla="*/ 12 w 90"/>
                <a:gd name="T5" fmla="*/ 34 h 79"/>
                <a:gd name="T6" fmla="*/ 12 w 90"/>
                <a:gd name="T7" fmla="*/ 18 h 79"/>
                <a:gd name="T8" fmla="*/ 2 w 90"/>
                <a:gd name="T9" fmla="*/ 11 h 79"/>
                <a:gd name="T10" fmla="*/ 3 w 90"/>
                <a:gd name="T11" fmla="*/ 7 h 79"/>
                <a:gd name="T12" fmla="*/ 26 w 90"/>
                <a:gd name="T13" fmla="*/ 0 h 79"/>
                <a:gd name="T14" fmla="*/ 27 w 90"/>
                <a:gd name="T15" fmla="*/ 1 h 79"/>
                <a:gd name="T16" fmla="*/ 27 w 90"/>
                <a:gd name="T17" fmla="*/ 12 h 79"/>
                <a:gd name="T18" fmla="*/ 28 w 90"/>
                <a:gd name="T19" fmla="*/ 12 h 79"/>
                <a:gd name="T20" fmla="*/ 54 w 90"/>
                <a:gd name="T21" fmla="*/ 0 h 79"/>
                <a:gd name="T22" fmla="*/ 72 w 90"/>
                <a:gd name="T23" fmla="*/ 10 h 79"/>
                <a:gd name="T24" fmla="*/ 77 w 90"/>
                <a:gd name="T25" fmla="*/ 32 h 79"/>
                <a:gd name="T26" fmla="*/ 78 w 90"/>
                <a:gd name="T27" fmla="*/ 67 h 79"/>
                <a:gd name="T28" fmla="*/ 79 w 90"/>
                <a:gd name="T29" fmla="*/ 71 h 79"/>
                <a:gd name="T30" fmla="*/ 89 w 90"/>
                <a:gd name="T31" fmla="*/ 73 h 79"/>
                <a:gd name="T32" fmla="*/ 88 w 90"/>
                <a:gd name="T33" fmla="*/ 79 h 79"/>
                <a:gd name="T34" fmla="*/ 70 w 90"/>
                <a:gd name="T35" fmla="*/ 78 h 79"/>
                <a:gd name="T36" fmla="*/ 51 w 90"/>
                <a:gd name="T37" fmla="*/ 79 h 79"/>
                <a:gd name="T38" fmla="*/ 51 w 90"/>
                <a:gd name="T39" fmla="*/ 73 h 79"/>
                <a:gd name="T40" fmla="*/ 59 w 90"/>
                <a:gd name="T41" fmla="*/ 72 h 79"/>
                <a:gd name="T42" fmla="*/ 62 w 90"/>
                <a:gd name="T43" fmla="*/ 64 h 79"/>
                <a:gd name="T44" fmla="*/ 62 w 90"/>
                <a:gd name="T45" fmla="*/ 27 h 79"/>
                <a:gd name="T46" fmla="*/ 56 w 90"/>
                <a:gd name="T47" fmla="*/ 16 h 79"/>
                <a:gd name="T48" fmla="*/ 45 w 90"/>
                <a:gd name="T49" fmla="*/ 11 h 79"/>
                <a:gd name="T50" fmla="*/ 29 w 90"/>
                <a:gd name="T51" fmla="*/ 17 h 79"/>
                <a:gd name="T52" fmla="*/ 27 w 90"/>
                <a:gd name="T53" fmla="*/ 24 h 79"/>
                <a:gd name="T54" fmla="*/ 27 w 90"/>
                <a:gd name="T55" fmla="*/ 65 h 79"/>
                <a:gd name="T56" fmla="*/ 31 w 90"/>
                <a:gd name="T57" fmla="*/ 72 h 79"/>
                <a:gd name="T58" fmla="*/ 39 w 90"/>
                <a:gd name="T59" fmla="*/ 73 h 79"/>
                <a:gd name="T60" fmla="*/ 38 w 90"/>
                <a:gd name="T61" fmla="*/ 79 h 79"/>
                <a:gd name="T62" fmla="*/ 20 w 90"/>
                <a:gd name="T63" fmla="*/ 78 h 79"/>
                <a:gd name="T64" fmla="*/ 1 w 90"/>
                <a:gd name="T65" fmla="*/ 79 h 79"/>
                <a:gd name="T66" fmla="*/ 1 w 90"/>
                <a:gd name="T67" fmla="*/ 73 h 79"/>
                <a:gd name="T68" fmla="*/ 8 w 90"/>
                <a:gd name="T69" fmla="*/ 72 h 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90" h="79">
                  <a:moveTo>
                    <a:pt x="8" y="72"/>
                  </a:moveTo>
                  <a:cubicBezTo>
                    <a:pt x="11" y="71"/>
                    <a:pt x="12" y="68"/>
                    <a:pt x="12" y="65"/>
                  </a:cubicBezTo>
                  <a:cubicBezTo>
                    <a:pt x="12" y="59"/>
                    <a:pt x="12" y="46"/>
                    <a:pt x="12" y="34"/>
                  </a:cubicBezTo>
                  <a:cubicBezTo>
                    <a:pt x="12" y="26"/>
                    <a:pt x="12" y="21"/>
                    <a:pt x="12" y="18"/>
                  </a:cubicBezTo>
                  <a:cubicBezTo>
                    <a:pt x="11" y="16"/>
                    <a:pt x="9" y="14"/>
                    <a:pt x="2" y="11"/>
                  </a:cubicBezTo>
                  <a:cubicBezTo>
                    <a:pt x="2" y="10"/>
                    <a:pt x="2" y="7"/>
                    <a:pt x="3" y="7"/>
                  </a:cubicBezTo>
                  <a:cubicBezTo>
                    <a:pt x="11" y="6"/>
                    <a:pt x="22" y="2"/>
                    <a:pt x="26" y="0"/>
                  </a:cubicBezTo>
                  <a:cubicBezTo>
                    <a:pt x="27" y="0"/>
                    <a:pt x="27" y="0"/>
                    <a:pt x="27" y="1"/>
                  </a:cubicBezTo>
                  <a:cubicBezTo>
                    <a:pt x="27" y="3"/>
                    <a:pt x="27" y="9"/>
                    <a:pt x="27" y="12"/>
                  </a:cubicBezTo>
                  <a:cubicBezTo>
                    <a:pt x="27" y="12"/>
                    <a:pt x="27" y="12"/>
                    <a:pt x="28" y="12"/>
                  </a:cubicBezTo>
                  <a:cubicBezTo>
                    <a:pt x="38" y="4"/>
                    <a:pt x="47" y="0"/>
                    <a:pt x="54" y="0"/>
                  </a:cubicBezTo>
                  <a:cubicBezTo>
                    <a:pt x="62" y="0"/>
                    <a:pt x="68" y="3"/>
                    <a:pt x="72" y="10"/>
                  </a:cubicBezTo>
                  <a:cubicBezTo>
                    <a:pt x="76" y="16"/>
                    <a:pt x="77" y="23"/>
                    <a:pt x="77" y="32"/>
                  </a:cubicBezTo>
                  <a:cubicBezTo>
                    <a:pt x="77" y="43"/>
                    <a:pt x="77" y="60"/>
                    <a:pt x="78" y="67"/>
                  </a:cubicBezTo>
                  <a:cubicBezTo>
                    <a:pt x="78" y="69"/>
                    <a:pt x="78" y="70"/>
                    <a:pt x="79" y="71"/>
                  </a:cubicBezTo>
                  <a:cubicBezTo>
                    <a:pt x="83" y="72"/>
                    <a:pt x="85" y="73"/>
                    <a:pt x="89" y="73"/>
                  </a:cubicBezTo>
                  <a:cubicBezTo>
                    <a:pt x="90" y="74"/>
                    <a:pt x="89" y="78"/>
                    <a:pt x="88" y="79"/>
                  </a:cubicBezTo>
                  <a:cubicBezTo>
                    <a:pt x="86" y="79"/>
                    <a:pt x="80" y="78"/>
                    <a:pt x="70" y="78"/>
                  </a:cubicBezTo>
                  <a:cubicBezTo>
                    <a:pt x="61" y="78"/>
                    <a:pt x="56" y="79"/>
                    <a:pt x="51" y="79"/>
                  </a:cubicBezTo>
                  <a:cubicBezTo>
                    <a:pt x="51" y="78"/>
                    <a:pt x="50" y="74"/>
                    <a:pt x="51" y="73"/>
                  </a:cubicBezTo>
                  <a:cubicBezTo>
                    <a:pt x="55" y="73"/>
                    <a:pt x="58" y="72"/>
                    <a:pt x="59" y="72"/>
                  </a:cubicBezTo>
                  <a:cubicBezTo>
                    <a:pt x="62" y="71"/>
                    <a:pt x="62" y="69"/>
                    <a:pt x="62" y="64"/>
                  </a:cubicBezTo>
                  <a:cubicBezTo>
                    <a:pt x="63" y="53"/>
                    <a:pt x="63" y="34"/>
                    <a:pt x="62" y="27"/>
                  </a:cubicBezTo>
                  <a:cubicBezTo>
                    <a:pt x="61" y="24"/>
                    <a:pt x="60" y="19"/>
                    <a:pt x="56" y="16"/>
                  </a:cubicBezTo>
                  <a:cubicBezTo>
                    <a:pt x="54" y="13"/>
                    <a:pt x="50" y="11"/>
                    <a:pt x="45" y="11"/>
                  </a:cubicBezTo>
                  <a:cubicBezTo>
                    <a:pt x="39" y="11"/>
                    <a:pt x="33" y="13"/>
                    <a:pt x="29" y="17"/>
                  </a:cubicBezTo>
                  <a:cubicBezTo>
                    <a:pt x="28" y="18"/>
                    <a:pt x="27" y="20"/>
                    <a:pt x="27" y="24"/>
                  </a:cubicBezTo>
                  <a:cubicBezTo>
                    <a:pt x="27" y="38"/>
                    <a:pt x="27" y="56"/>
                    <a:pt x="27" y="65"/>
                  </a:cubicBezTo>
                  <a:cubicBezTo>
                    <a:pt x="27" y="70"/>
                    <a:pt x="28" y="71"/>
                    <a:pt x="31" y="72"/>
                  </a:cubicBezTo>
                  <a:cubicBezTo>
                    <a:pt x="33" y="72"/>
                    <a:pt x="36" y="73"/>
                    <a:pt x="39" y="73"/>
                  </a:cubicBezTo>
                  <a:cubicBezTo>
                    <a:pt x="39" y="74"/>
                    <a:pt x="39" y="78"/>
                    <a:pt x="38" y="79"/>
                  </a:cubicBezTo>
                  <a:cubicBezTo>
                    <a:pt x="35" y="79"/>
                    <a:pt x="30" y="78"/>
                    <a:pt x="20" y="78"/>
                  </a:cubicBezTo>
                  <a:cubicBezTo>
                    <a:pt x="10" y="78"/>
                    <a:pt x="3" y="79"/>
                    <a:pt x="1" y="79"/>
                  </a:cubicBezTo>
                  <a:cubicBezTo>
                    <a:pt x="0" y="78"/>
                    <a:pt x="0" y="74"/>
                    <a:pt x="1" y="73"/>
                  </a:cubicBezTo>
                  <a:cubicBezTo>
                    <a:pt x="4" y="73"/>
                    <a:pt x="6" y="72"/>
                    <a:pt x="8" y="72"/>
                  </a:cubicBezTo>
                </a:path>
              </a:pathLst>
            </a:custGeom>
            <a:grpFill/>
            <a:ln>
              <a:noFill/>
            </a:ln>
          </p:spPr>
          <p:txBody>
            <a:bodyPr vert="horz" wrap="square" lIns="91440" tIns="45720" rIns="91440" bIns="45720" numCol="1" anchor="t" anchorCtr="0" compatLnSpc="1">
              <a:prstTxWarp prst="textNoShape">
                <a:avLst/>
              </a:prstTxWarp>
            </a:bodyPr>
            <a:lstStyle/>
            <a:p>
              <a:endParaRPr lang="en-GB"/>
            </a:p>
          </p:txBody>
        </p:sp>
        <p:sp>
          <p:nvSpPr>
            <p:cNvPr id="25" name="Freeform 22">
              <a:extLst>
                <a:ext uri="{FF2B5EF4-FFF2-40B4-BE49-F238E27FC236}">
                  <a16:creationId xmlns:a16="http://schemas.microsoft.com/office/drawing/2014/main" id="{AC81EAC0-C262-258A-9315-3A6BD2BF24BA}"/>
                </a:ext>
              </a:extLst>
            </p:cNvPr>
            <p:cNvSpPr>
              <a:spLocks/>
            </p:cNvSpPr>
            <p:nvPr userDrawn="1"/>
          </p:nvSpPr>
          <p:spPr bwMode="auto">
            <a:xfrm>
              <a:off x="10923588" y="4930775"/>
              <a:ext cx="650875" cy="873125"/>
            </a:xfrm>
            <a:custGeom>
              <a:avLst/>
              <a:gdLst>
                <a:gd name="T0" fmla="*/ 58 w 59"/>
                <a:gd name="T1" fmla="*/ 4 h 79"/>
                <a:gd name="T2" fmla="*/ 58 w 59"/>
                <a:gd name="T3" fmla="*/ 7 h 79"/>
                <a:gd name="T4" fmla="*/ 52 w 59"/>
                <a:gd name="T5" fmla="*/ 19 h 79"/>
                <a:gd name="T6" fmla="*/ 51 w 59"/>
                <a:gd name="T7" fmla="*/ 20 h 79"/>
                <a:gd name="T8" fmla="*/ 38 w 59"/>
                <a:gd name="T9" fmla="*/ 14 h 79"/>
                <a:gd name="T10" fmla="*/ 28 w 59"/>
                <a:gd name="T11" fmla="*/ 22 h 79"/>
                <a:gd name="T12" fmla="*/ 27 w 59"/>
                <a:gd name="T13" fmla="*/ 29 h 79"/>
                <a:gd name="T14" fmla="*/ 27 w 59"/>
                <a:gd name="T15" fmla="*/ 65 h 79"/>
                <a:gd name="T16" fmla="*/ 31 w 59"/>
                <a:gd name="T17" fmla="*/ 71 h 79"/>
                <a:gd name="T18" fmla="*/ 40 w 59"/>
                <a:gd name="T19" fmla="*/ 73 h 79"/>
                <a:gd name="T20" fmla="*/ 40 w 59"/>
                <a:gd name="T21" fmla="*/ 79 h 79"/>
                <a:gd name="T22" fmla="*/ 20 w 59"/>
                <a:gd name="T23" fmla="*/ 78 h 79"/>
                <a:gd name="T24" fmla="*/ 1 w 59"/>
                <a:gd name="T25" fmla="*/ 79 h 79"/>
                <a:gd name="T26" fmla="*/ 1 w 59"/>
                <a:gd name="T27" fmla="*/ 73 h 79"/>
                <a:gd name="T28" fmla="*/ 8 w 59"/>
                <a:gd name="T29" fmla="*/ 72 h 79"/>
                <a:gd name="T30" fmla="*/ 12 w 59"/>
                <a:gd name="T31" fmla="*/ 66 h 79"/>
                <a:gd name="T32" fmla="*/ 12 w 59"/>
                <a:gd name="T33" fmla="*/ 34 h 79"/>
                <a:gd name="T34" fmla="*/ 12 w 59"/>
                <a:gd name="T35" fmla="*/ 19 h 79"/>
                <a:gd name="T36" fmla="*/ 2 w 59"/>
                <a:gd name="T37" fmla="*/ 11 h 79"/>
                <a:gd name="T38" fmla="*/ 3 w 59"/>
                <a:gd name="T39" fmla="*/ 7 h 79"/>
                <a:gd name="T40" fmla="*/ 26 w 59"/>
                <a:gd name="T41" fmla="*/ 0 h 79"/>
                <a:gd name="T42" fmla="*/ 27 w 59"/>
                <a:gd name="T43" fmla="*/ 0 h 79"/>
                <a:gd name="T44" fmla="*/ 27 w 59"/>
                <a:gd name="T45" fmla="*/ 15 h 79"/>
                <a:gd name="T46" fmla="*/ 28 w 59"/>
                <a:gd name="T47" fmla="*/ 16 h 79"/>
                <a:gd name="T48" fmla="*/ 40 w 59"/>
                <a:gd name="T49" fmla="*/ 3 h 79"/>
                <a:gd name="T50" fmla="*/ 49 w 59"/>
                <a:gd name="T51" fmla="*/ 0 h 79"/>
                <a:gd name="T52" fmla="*/ 58 w 59"/>
                <a:gd name="T53" fmla="*/ 4 h 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59" h="79">
                  <a:moveTo>
                    <a:pt x="58" y="4"/>
                  </a:moveTo>
                  <a:cubicBezTo>
                    <a:pt x="59" y="5"/>
                    <a:pt x="59" y="6"/>
                    <a:pt x="58" y="7"/>
                  </a:cubicBezTo>
                  <a:cubicBezTo>
                    <a:pt x="58" y="9"/>
                    <a:pt x="54" y="17"/>
                    <a:pt x="52" y="19"/>
                  </a:cubicBezTo>
                  <a:cubicBezTo>
                    <a:pt x="52" y="19"/>
                    <a:pt x="51" y="20"/>
                    <a:pt x="51" y="20"/>
                  </a:cubicBezTo>
                  <a:cubicBezTo>
                    <a:pt x="47" y="17"/>
                    <a:pt x="43" y="14"/>
                    <a:pt x="38" y="14"/>
                  </a:cubicBezTo>
                  <a:cubicBezTo>
                    <a:pt x="35" y="14"/>
                    <a:pt x="31" y="18"/>
                    <a:pt x="28" y="22"/>
                  </a:cubicBezTo>
                  <a:cubicBezTo>
                    <a:pt x="28" y="23"/>
                    <a:pt x="27" y="26"/>
                    <a:pt x="27" y="29"/>
                  </a:cubicBezTo>
                  <a:cubicBezTo>
                    <a:pt x="27" y="42"/>
                    <a:pt x="27" y="61"/>
                    <a:pt x="27" y="65"/>
                  </a:cubicBezTo>
                  <a:cubicBezTo>
                    <a:pt x="27" y="68"/>
                    <a:pt x="28" y="70"/>
                    <a:pt x="31" y="71"/>
                  </a:cubicBezTo>
                  <a:cubicBezTo>
                    <a:pt x="35" y="72"/>
                    <a:pt x="36" y="73"/>
                    <a:pt x="40" y="73"/>
                  </a:cubicBezTo>
                  <a:cubicBezTo>
                    <a:pt x="41" y="74"/>
                    <a:pt x="41" y="78"/>
                    <a:pt x="40" y="79"/>
                  </a:cubicBezTo>
                  <a:cubicBezTo>
                    <a:pt x="37" y="79"/>
                    <a:pt x="28" y="78"/>
                    <a:pt x="20" y="78"/>
                  </a:cubicBezTo>
                  <a:cubicBezTo>
                    <a:pt x="14" y="78"/>
                    <a:pt x="4" y="79"/>
                    <a:pt x="1" y="79"/>
                  </a:cubicBezTo>
                  <a:cubicBezTo>
                    <a:pt x="0" y="78"/>
                    <a:pt x="0" y="74"/>
                    <a:pt x="1" y="73"/>
                  </a:cubicBezTo>
                  <a:cubicBezTo>
                    <a:pt x="3" y="73"/>
                    <a:pt x="6" y="72"/>
                    <a:pt x="8" y="72"/>
                  </a:cubicBezTo>
                  <a:cubicBezTo>
                    <a:pt x="10" y="71"/>
                    <a:pt x="11" y="70"/>
                    <a:pt x="12" y="66"/>
                  </a:cubicBezTo>
                  <a:cubicBezTo>
                    <a:pt x="12" y="63"/>
                    <a:pt x="12" y="47"/>
                    <a:pt x="12" y="34"/>
                  </a:cubicBezTo>
                  <a:cubicBezTo>
                    <a:pt x="12" y="27"/>
                    <a:pt x="12" y="21"/>
                    <a:pt x="12" y="19"/>
                  </a:cubicBezTo>
                  <a:cubicBezTo>
                    <a:pt x="12" y="16"/>
                    <a:pt x="10" y="14"/>
                    <a:pt x="2" y="11"/>
                  </a:cubicBezTo>
                  <a:cubicBezTo>
                    <a:pt x="2" y="10"/>
                    <a:pt x="2" y="7"/>
                    <a:pt x="3" y="7"/>
                  </a:cubicBezTo>
                  <a:cubicBezTo>
                    <a:pt x="10" y="6"/>
                    <a:pt x="21" y="3"/>
                    <a:pt x="26" y="0"/>
                  </a:cubicBezTo>
                  <a:cubicBezTo>
                    <a:pt x="26" y="0"/>
                    <a:pt x="27" y="0"/>
                    <a:pt x="27" y="0"/>
                  </a:cubicBezTo>
                  <a:cubicBezTo>
                    <a:pt x="27" y="3"/>
                    <a:pt x="27" y="12"/>
                    <a:pt x="27" y="15"/>
                  </a:cubicBezTo>
                  <a:cubicBezTo>
                    <a:pt x="27" y="16"/>
                    <a:pt x="27" y="16"/>
                    <a:pt x="28" y="16"/>
                  </a:cubicBezTo>
                  <a:cubicBezTo>
                    <a:pt x="31" y="11"/>
                    <a:pt x="35" y="7"/>
                    <a:pt x="40" y="3"/>
                  </a:cubicBezTo>
                  <a:cubicBezTo>
                    <a:pt x="43" y="1"/>
                    <a:pt x="46" y="0"/>
                    <a:pt x="49" y="0"/>
                  </a:cubicBezTo>
                  <a:cubicBezTo>
                    <a:pt x="53" y="0"/>
                    <a:pt x="57" y="1"/>
                    <a:pt x="58" y="4"/>
                  </a:cubicBezTo>
                </a:path>
              </a:pathLst>
            </a:custGeom>
            <a:grpFill/>
            <a:ln>
              <a:noFill/>
            </a:ln>
          </p:spPr>
          <p:txBody>
            <a:bodyPr vert="horz" wrap="square" lIns="91440" tIns="45720" rIns="91440" bIns="45720" numCol="1" anchor="t" anchorCtr="0" compatLnSpc="1">
              <a:prstTxWarp prst="textNoShape">
                <a:avLst/>
              </a:prstTxWarp>
            </a:bodyPr>
            <a:lstStyle/>
            <a:p>
              <a:endParaRPr lang="en-GB"/>
            </a:p>
          </p:txBody>
        </p:sp>
        <p:sp>
          <p:nvSpPr>
            <p:cNvPr id="26" name="Freeform 23">
              <a:extLst>
                <a:ext uri="{FF2B5EF4-FFF2-40B4-BE49-F238E27FC236}">
                  <a16:creationId xmlns:a16="http://schemas.microsoft.com/office/drawing/2014/main" id="{CDA8E4AC-03F1-DE88-FA36-D28846D42AE0}"/>
                </a:ext>
              </a:extLst>
            </p:cNvPr>
            <p:cNvSpPr>
              <a:spLocks/>
            </p:cNvSpPr>
            <p:nvPr userDrawn="1"/>
          </p:nvSpPr>
          <p:spPr bwMode="auto">
            <a:xfrm>
              <a:off x="11596688" y="4930775"/>
              <a:ext cx="595313" cy="884238"/>
            </a:xfrm>
            <a:custGeom>
              <a:avLst/>
              <a:gdLst>
                <a:gd name="T0" fmla="*/ 49 w 54"/>
                <a:gd name="T1" fmla="*/ 22 h 80"/>
                <a:gd name="T2" fmla="*/ 44 w 54"/>
                <a:gd name="T3" fmla="*/ 22 h 80"/>
                <a:gd name="T4" fmla="*/ 37 w 54"/>
                <a:gd name="T5" fmla="*/ 8 h 80"/>
                <a:gd name="T6" fmla="*/ 28 w 54"/>
                <a:gd name="T7" fmla="*/ 6 h 80"/>
                <a:gd name="T8" fmla="*/ 16 w 54"/>
                <a:gd name="T9" fmla="*/ 17 h 80"/>
                <a:gd name="T10" fmla="*/ 34 w 54"/>
                <a:gd name="T11" fmla="*/ 34 h 80"/>
                <a:gd name="T12" fmla="*/ 54 w 54"/>
                <a:gd name="T13" fmla="*/ 57 h 80"/>
                <a:gd name="T14" fmla="*/ 24 w 54"/>
                <a:gd name="T15" fmla="*/ 80 h 80"/>
                <a:gd name="T16" fmla="*/ 3 w 54"/>
                <a:gd name="T17" fmla="*/ 77 h 80"/>
                <a:gd name="T18" fmla="*/ 0 w 54"/>
                <a:gd name="T19" fmla="*/ 56 h 80"/>
                <a:gd name="T20" fmla="*/ 6 w 54"/>
                <a:gd name="T21" fmla="*/ 54 h 80"/>
                <a:gd name="T22" fmla="*/ 17 w 54"/>
                <a:gd name="T23" fmla="*/ 72 h 80"/>
                <a:gd name="T24" fmla="*/ 27 w 54"/>
                <a:gd name="T25" fmla="*/ 74 h 80"/>
                <a:gd name="T26" fmla="*/ 39 w 54"/>
                <a:gd name="T27" fmla="*/ 63 h 80"/>
                <a:gd name="T28" fmla="*/ 24 w 54"/>
                <a:gd name="T29" fmla="*/ 47 h 80"/>
                <a:gd name="T30" fmla="*/ 3 w 54"/>
                <a:gd name="T31" fmla="*/ 22 h 80"/>
                <a:gd name="T32" fmla="*/ 31 w 54"/>
                <a:gd name="T33" fmla="*/ 0 h 80"/>
                <a:gd name="T34" fmla="*/ 43 w 54"/>
                <a:gd name="T35" fmla="*/ 1 h 80"/>
                <a:gd name="T36" fmla="*/ 51 w 54"/>
                <a:gd name="T37" fmla="*/ 2 h 80"/>
                <a:gd name="T38" fmla="*/ 49 w 54"/>
                <a:gd name="T39" fmla="*/ 22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54" h="80">
                  <a:moveTo>
                    <a:pt x="49" y="22"/>
                  </a:moveTo>
                  <a:cubicBezTo>
                    <a:pt x="48" y="23"/>
                    <a:pt x="44" y="23"/>
                    <a:pt x="44" y="22"/>
                  </a:cubicBezTo>
                  <a:cubicBezTo>
                    <a:pt x="43" y="14"/>
                    <a:pt x="41" y="10"/>
                    <a:pt x="37" y="8"/>
                  </a:cubicBezTo>
                  <a:cubicBezTo>
                    <a:pt x="35" y="6"/>
                    <a:pt x="32" y="6"/>
                    <a:pt x="28" y="6"/>
                  </a:cubicBezTo>
                  <a:cubicBezTo>
                    <a:pt x="21" y="6"/>
                    <a:pt x="16" y="10"/>
                    <a:pt x="16" y="17"/>
                  </a:cubicBezTo>
                  <a:cubicBezTo>
                    <a:pt x="16" y="23"/>
                    <a:pt x="19" y="27"/>
                    <a:pt x="34" y="34"/>
                  </a:cubicBezTo>
                  <a:cubicBezTo>
                    <a:pt x="50" y="41"/>
                    <a:pt x="54" y="48"/>
                    <a:pt x="54" y="57"/>
                  </a:cubicBezTo>
                  <a:cubicBezTo>
                    <a:pt x="54" y="71"/>
                    <a:pt x="41" y="80"/>
                    <a:pt x="24" y="80"/>
                  </a:cubicBezTo>
                  <a:cubicBezTo>
                    <a:pt x="16" y="80"/>
                    <a:pt x="8" y="79"/>
                    <a:pt x="3" y="77"/>
                  </a:cubicBezTo>
                  <a:cubicBezTo>
                    <a:pt x="2" y="72"/>
                    <a:pt x="0" y="60"/>
                    <a:pt x="0" y="56"/>
                  </a:cubicBezTo>
                  <a:cubicBezTo>
                    <a:pt x="1" y="55"/>
                    <a:pt x="5" y="54"/>
                    <a:pt x="6" y="54"/>
                  </a:cubicBezTo>
                  <a:cubicBezTo>
                    <a:pt x="8" y="64"/>
                    <a:pt x="12" y="69"/>
                    <a:pt x="17" y="72"/>
                  </a:cubicBezTo>
                  <a:cubicBezTo>
                    <a:pt x="20" y="73"/>
                    <a:pt x="24" y="74"/>
                    <a:pt x="27" y="74"/>
                  </a:cubicBezTo>
                  <a:cubicBezTo>
                    <a:pt x="34" y="74"/>
                    <a:pt x="39" y="70"/>
                    <a:pt x="39" y="63"/>
                  </a:cubicBezTo>
                  <a:cubicBezTo>
                    <a:pt x="39" y="57"/>
                    <a:pt x="36" y="53"/>
                    <a:pt x="24" y="47"/>
                  </a:cubicBezTo>
                  <a:cubicBezTo>
                    <a:pt x="8" y="39"/>
                    <a:pt x="3" y="33"/>
                    <a:pt x="3" y="22"/>
                  </a:cubicBezTo>
                  <a:cubicBezTo>
                    <a:pt x="3" y="11"/>
                    <a:pt x="12" y="0"/>
                    <a:pt x="31" y="0"/>
                  </a:cubicBezTo>
                  <a:cubicBezTo>
                    <a:pt x="35" y="0"/>
                    <a:pt x="40" y="0"/>
                    <a:pt x="43" y="1"/>
                  </a:cubicBezTo>
                  <a:cubicBezTo>
                    <a:pt x="47" y="2"/>
                    <a:pt x="50" y="2"/>
                    <a:pt x="51" y="2"/>
                  </a:cubicBezTo>
                  <a:cubicBezTo>
                    <a:pt x="50" y="8"/>
                    <a:pt x="49" y="14"/>
                    <a:pt x="49" y="22"/>
                  </a:cubicBezTo>
                </a:path>
              </a:pathLst>
            </a:custGeom>
            <a:grpFill/>
            <a:ln>
              <a:noFill/>
            </a:ln>
          </p:spPr>
          <p:txBody>
            <a:bodyPr vert="horz" wrap="square" lIns="91440" tIns="45720" rIns="91440" bIns="45720" numCol="1" anchor="t" anchorCtr="0" compatLnSpc="1">
              <a:prstTxWarp prst="textNoShape">
                <a:avLst/>
              </a:prstTxWarp>
            </a:bodyPr>
            <a:lstStyle/>
            <a:p>
              <a:endParaRPr lang="en-GB"/>
            </a:p>
          </p:txBody>
        </p:sp>
        <p:sp>
          <p:nvSpPr>
            <p:cNvPr id="27" name="Freeform 24">
              <a:extLst>
                <a:ext uri="{FF2B5EF4-FFF2-40B4-BE49-F238E27FC236}">
                  <a16:creationId xmlns:a16="http://schemas.microsoft.com/office/drawing/2014/main" id="{02C968AF-B771-D7DC-C056-3D936BD4496D}"/>
                </a:ext>
              </a:extLst>
            </p:cNvPr>
            <p:cNvSpPr>
              <a:spLocks noEditPoints="1"/>
            </p:cNvSpPr>
            <p:nvPr userDrawn="1"/>
          </p:nvSpPr>
          <p:spPr bwMode="auto">
            <a:xfrm>
              <a:off x="10150475" y="4930775"/>
              <a:ext cx="728663" cy="884238"/>
            </a:xfrm>
            <a:custGeom>
              <a:avLst/>
              <a:gdLst>
                <a:gd name="T0" fmla="*/ 65 w 66"/>
                <a:gd name="T1" fmla="*/ 26 h 80"/>
                <a:gd name="T2" fmla="*/ 38 w 66"/>
                <a:gd name="T3" fmla="*/ 0 h 80"/>
                <a:gd name="T4" fmla="*/ 17 w 66"/>
                <a:gd name="T5" fmla="*/ 6 h 80"/>
                <a:gd name="T6" fmla="*/ 0 w 66"/>
                <a:gd name="T7" fmla="*/ 41 h 80"/>
                <a:gd name="T8" fmla="*/ 11 w 66"/>
                <a:gd name="T9" fmla="*/ 71 h 80"/>
                <a:gd name="T10" fmla="*/ 35 w 66"/>
                <a:gd name="T11" fmla="*/ 80 h 80"/>
                <a:gd name="T12" fmla="*/ 65 w 66"/>
                <a:gd name="T13" fmla="*/ 66 h 80"/>
                <a:gd name="T14" fmla="*/ 66 w 66"/>
                <a:gd name="T15" fmla="*/ 61 h 80"/>
                <a:gd name="T16" fmla="*/ 65 w 66"/>
                <a:gd name="T17" fmla="*/ 60 h 80"/>
                <a:gd name="T18" fmla="*/ 43 w 66"/>
                <a:gd name="T19" fmla="*/ 68 h 80"/>
                <a:gd name="T20" fmla="*/ 23 w 66"/>
                <a:gd name="T21" fmla="*/ 59 h 80"/>
                <a:gd name="T22" fmla="*/ 15 w 66"/>
                <a:gd name="T23" fmla="*/ 40 h 80"/>
                <a:gd name="T24" fmla="*/ 16 w 66"/>
                <a:gd name="T25" fmla="*/ 38 h 80"/>
                <a:gd name="T26" fmla="*/ 64 w 66"/>
                <a:gd name="T27" fmla="*/ 34 h 80"/>
                <a:gd name="T28" fmla="*/ 65 w 66"/>
                <a:gd name="T29" fmla="*/ 26 h 80"/>
                <a:gd name="T30" fmla="*/ 32 w 66"/>
                <a:gd name="T31" fmla="*/ 7 h 80"/>
                <a:gd name="T32" fmla="*/ 50 w 66"/>
                <a:gd name="T33" fmla="*/ 28 h 80"/>
                <a:gd name="T34" fmla="*/ 49 w 66"/>
                <a:gd name="T35" fmla="*/ 29 h 80"/>
                <a:gd name="T36" fmla="*/ 16 w 66"/>
                <a:gd name="T37" fmla="*/ 30 h 80"/>
                <a:gd name="T38" fmla="*/ 15 w 66"/>
                <a:gd name="T39" fmla="*/ 29 h 80"/>
                <a:gd name="T40" fmla="*/ 32 w 66"/>
                <a:gd name="T41" fmla="*/ 7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66" h="80">
                  <a:moveTo>
                    <a:pt x="65" y="26"/>
                  </a:moveTo>
                  <a:cubicBezTo>
                    <a:pt x="63" y="16"/>
                    <a:pt x="56" y="0"/>
                    <a:pt x="38" y="0"/>
                  </a:cubicBezTo>
                  <a:cubicBezTo>
                    <a:pt x="32" y="0"/>
                    <a:pt x="23" y="2"/>
                    <a:pt x="17" y="6"/>
                  </a:cubicBezTo>
                  <a:cubicBezTo>
                    <a:pt x="7" y="13"/>
                    <a:pt x="0" y="24"/>
                    <a:pt x="0" y="41"/>
                  </a:cubicBezTo>
                  <a:cubicBezTo>
                    <a:pt x="0" y="52"/>
                    <a:pt x="3" y="63"/>
                    <a:pt x="11" y="71"/>
                  </a:cubicBezTo>
                  <a:cubicBezTo>
                    <a:pt x="17" y="77"/>
                    <a:pt x="25" y="80"/>
                    <a:pt x="35" y="80"/>
                  </a:cubicBezTo>
                  <a:cubicBezTo>
                    <a:pt x="43" y="80"/>
                    <a:pt x="57" y="76"/>
                    <a:pt x="65" y="66"/>
                  </a:cubicBezTo>
                  <a:cubicBezTo>
                    <a:pt x="66" y="66"/>
                    <a:pt x="66" y="62"/>
                    <a:pt x="66" y="61"/>
                  </a:cubicBezTo>
                  <a:cubicBezTo>
                    <a:pt x="66" y="60"/>
                    <a:pt x="66" y="60"/>
                    <a:pt x="65" y="60"/>
                  </a:cubicBezTo>
                  <a:cubicBezTo>
                    <a:pt x="58" y="66"/>
                    <a:pt x="51" y="68"/>
                    <a:pt x="43" y="68"/>
                  </a:cubicBezTo>
                  <a:cubicBezTo>
                    <a:pt x="35" y="68"/>
                    <a:pt x="28" y="65"/>
                    <a:pt x="23" y="59"/>
                  </a:cubicBezTo>
                  <a:cubicBezTo>
                    <a:pt x="18" y="54"/>
                    <a:pt x="15" y="46"/>
                    <a:pt x="15" y="40"/>
                  </a:cubicBezTo>
                  <a:cubicBezTo>
                    <a:pt x="15" y="39"/>
                    <a:pt x="15" y="38"/>
                    <a:pt x="16" y="38"/>
                  </a:cubicBezTo>
                  <a:cubicBezTo>
                    <a:pt x="31" y="37"/>
                    <a:pt x="55" y="36"/>
                    <a:pt x="64" y="34"/>
                  </a:cubicBezTo>
                  <a:cubicBezTo>
                    <a:pt x="66" y="33"/>
                    <a:pt x="65" y="26"/>
                    <a:pt x="65" y="26"/>
                  </a:cubicBezTo>
                  <a:moveTo>
                    <a:pt x="32" y="7"/>
                  </a:moveTo>
                  <a:cubicBezTo>
                    <a:pt x="42" y="7"/>
                    <a:pt x="49" y="18"/>
                    <a:pt x="50" y="28"/>
                  </a:cubicBezTo>
                  <a:cubicBezTo>
                    <a:pt x="50" y="28"/>
                    <a:pt x="49" y="29"/>
                    <a:pt x="49" y="29"/>
                  </a:cubicBezTo>
                  <a:cubicBezTo>
                    <a:pt x="45" y="30"/>
                    <a:pt x="22" y="31"/>
                    <a:pt x="16" y="30"/>
                  </a:cubicBezTo>
                  <a:cubicBezTo>
                    <a:pt x="16" y="30"/>
                    <a:pt x="15" y="30"/>
                    <a:pt x="15" y="29"/>
                  </a:cubicBezTo>
                  <a:cubicBezTo>
                    <a:pt x="16" y="16"/>
                    <a:pt x="23" y="7"/>
                    <a:pt x="32" y="7"/>
                  </a:cubicBezTo>
                </a:path>
              </a:pathLst>
            </a:custGeom>
            <a:grpFill/>
            <a:ln>
              <a:noFill/>
            </a:ln>
          </p:spPr>
          <p:txBody>
            <a:bodyPr vert="horz" wrap="square" lIns="91440" tIns="45720" rIns="91440" bIns="45720" numCol="1" anchor="t" anchorCtr="0" compatLnSpc="1">
              <a:prstTxWarp prst="textNoShape">
                <a:avLst/>
              </a:prstTxWarp>
            </a:bodyPr>
            <a:lstStyle/>
            <a:p>
              <a:endParaRPr lang="en-GB"/>
            </a:p>
          </p:txBody>
        </p:sp>
        <p:sp>
          <p:nvSpPr>
            <p:cNvPr id="28" name="Freeform 25">
              <a:extLst>
                <a:ext uri="{FF2B5EF4-FFF2-40B4-BE49-F238E27FC236}">
                  <a16:creationId xmlns:a16="http://schemas.microsoft.com/office/drawing/2014/main" id="{6A431C96-BE41-177A-5C34-C40F0F722C85}"/>
                </a:ext>
              </a:extLst>
            </p:cNvPr>
            <p:cNvSpPr>
              <a:spLocks/>
            </p:cNvSpPr>
            <p:nvPr userDrawn="1"/>
          </p:nvSpPr>
          <p:spPr bwMode="auto">
            <a:xfrm>
              <a:off x="5086350" y="4456113"/>
              <a:ext cx="938213" cy="1370013"/>
            </a:xfrm>
            <a:custGeom>
              <a:avLst/>
              <a:gdLst>
                <a:gd name="T0" fmla="*/ 85 w 85"/>
                <a:gd name="T1" fmla="*/ 112 h 124"/>
                <a:gd name="T2" fmla="*/ 76 w 85"/>
                <a:gd name="T3" fmla="*/ 112 h 124"/>
                <a:gd name="T4" fmla="*/ 73 w 85"/>
                <a:gd name="T5" fmla="*/ 105 h 124"/>
                <a:gd name="T6" fmla="*/ 73 w 85"/>
                <a:gd name="T7" fmla="*/ 63 h 124"/>
                <a:gd name="T8" fmla="*/ 73 w 85"/>
                <a:gd name="T9" fmla="*/ 17 h 124"/>
                <a:gd name="T10" fmla="*/ 75 w 85"/>
                <a:gd name="T11" fmla="*/ 3 h 124"/>
                <a:gd name="T12" fmla="*/ 74 w 85"/>
                <a:gd name="T13" fmla="*/ 0 h 124"/>
                <a:gd name="T14" fmla="*/ 43 w 85"/>
                <a:gd name="T15" fmla="*/ 5 h 124"/>
                <a:gd name="T16" fmla="*/ 43 w 85"/>
                <a:gd name="T17" fmla="*/ 10 h 124"/>
                <a:gd name="T18" fmla="*/ 54 w 85"/>
                <a:gd name="T19" fmla="*/ 12 h 124"/>
                <a:gd name="T20" fmla="*/ 58 w 85"/>
                <a:gd name="T21" fmla="*/ 18 h 124"/>
                <a:gd name="T22" fmla="*/ 58 w 85"/>
                <a:gd name="T23" fmla="*/ 43 h 124"/>
                <a:gd name="T24" fmla="*/ 58 w 85"/>
                <a:gd name="T25" fmla="*/ 102 h 124"/>
                <a:gd name="T26" fmla="*/ 56 w 85"/>
                <a:gd name="T27" fmla="*/ 106 h 124"/>
                <a:gd name="T28" fmla="*/ 41 w 85"/>
                <a:gd name="T29" fmla="*/ 111 h 124"/>
                <a:gd name="T30" fmla="*/ 15 w 85"/>
                <a:gd name="T31" fmla="*/ 80 h 124"/>
                <a:gd name="T32" fmla="*/ 43 w 85"/>
                <a:gd name="T33" fmla="*/ 52 h 124"/>
                <a:gd name="T34" fmla="*/ 50 w 85"/>
                <a:gd name="T35" fmla="*/ 52 h 124"/>
                <a:gd name="T36" fmla="*/ 51 w 85"/>
                <a:gd name="T37" fmla="*/ 51 h 124"/>
                <a:gd name="T38" fmla="*/ 48 w 85"/>
                <a:gd name="T39" fmla="*/ 46 h 124"/>
                <a:gd name="T40" fmla="*/ 40 w 85"/>
                <a:gd name="T41" fmla="*/ 45 h 124"/>
                <a:gd name="T42" fmla="*/ 20 w 85"/>
                <a:gd name="T43" fmla="*/ 50 h 124"/>
                <a:gd name="T44" fmla="*/ 0 w 85"/>
                <a:gd name="T45" fmla="*/ 86 h 124"/>
                <a:gd name="T46" fmla="*/ 9 w 85"/>
                <a:gd name="T47" fmla="*/ 113 h 124"/>
                <a:gd name="T48" fmla="*/ 30 w 85"/>
                <a:gd name="T49" fmla="*/ 123 h 124"/>
                <a:gd name="T50" fmla="*/ 57 w 85"/>
                <a:gd name="T51" fmla="*/ 112 h 124"/>
                <a:gd name="T52" fmla="*/ 58 w 85"/>
                <a:gd name="T53" fmla="*/ 113 h 124"/>
                <a:gd name="T54" fmla="*/ 58 w 85"/>
                <a:gd name="T55" fmla="*/ 122 h 124"/>
                <a:gd name="T56" fmla="*/ 59 w 85"/>
                <a:gd name="T57" fmla="*/ 124 h 124"/>
                <a:gd name="T58" fmla="*/ 84 w 85"/>
                <a:gd name="T59" fmla="*/ 117 h 124"/>
                <a:gd name="T60" fmla="*/ 85 w 85"/>
                <a:gd name="T61" fmla="*/ 112 h 1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85" h="124">
                  <a:moveTo>
                    <a:pt x="85" y="112"/>
                  </a:moveTo>
                  <a:cubicBezTo>
                    <a:pt x="82" y="112"/>
                    <a:pt x="79" y="112"/>
                    <a:pt x="76" y="112"/>
                  </a:cubicBezTo>
                  <a:cubicBezTo>
                    <a:pt x="74" y="112"/>
                    <a:pt x="73" y="111"/>
                    <a:pt x="73" y="105"/>
                  </a:cubicBezTo>
                  <a:cubicBezTo>
                    <a:pt x="73" y="101"/>
                    <a:pt x="73" y="86"/>
                    <a:pt x="73" y="63"/>
                  </a:cubicBezTo>
                  <a:cubicBezTo>
                    <a:pt x="73" y="34"/>
                    <a:pt x="73" y="27"/>
                    <a:pt x="73" y="17"/>
                  </a:cubicBezTo>
                  <a:cubicBezTo>
                    <a:pt x="73" y="8"/>
                    <a:pt x="74" y="5"/>
                    <a:pt x="75" y="3"/>
                  </a:cubicBezTo>
                  <a:cubicBezTo>
                    <a:pt x="76" y="2"/>
                    <a:pt x="75" y="0"/>
                    <a:pt x="74" y="0"/>
                  </a:cubicBezTo>
                  <a:cubicBezTo>
                    <a:pt x="68" y="2"/>
                    <a:pt x="56" y="5"/>
                    <a:pt x="43" y="5"/>
                  </a:cubicBezTo>
                  <a:cubicBezTo>
                    <a:pt x="42" y="5"/>
                    <a:pt x="42" y="9"/>
                    <a:pt x="43" y="10"/>
                  </a:cubicBezTo>
                  <a:cubicBezTo>
                    <a:pt x="46" y="10"/>
                    <a:pt x="51" y="11"/>
                    <a:pt x="54" y="12"/>
                  </a:cubicBezTo>
                  <a:cubicBezTo>
                    <a:pt x="57" y="13"/>
                    <a:pt x="57" y="14"/>
                    <a:pt x="58" y="18"/>
                  </a:cubicBezTo>
                  <a:cubicBezTo>
                    <a:pt x="58" y="23"/>
                    <a:pt x="58" y="20"/>
                    <a:pt x="58" y="43"/>
                  </a:cubicBezTo>
                  <a:cubicBezTo>
                    <a:pt x="58" y="51"/>
                    <a:pt x="58" y="97"/>
                    <a:pt x="58" y="102"/>
                  </a:cubicBezTo>
                  <a:cubicBezTo>
                    <a:pt x="58" y="103"/>
                    <a:pt x="57" y="105"/>
                    <a:pt x="56" y="106"/>
                  </a:cubicBezTo>
                  <a:cubicBezTo>
                    <a:pt x="52" y="109"/>
                    <a:pt x="47" y="111"/>
                    <a:pt x="41" y="111"/>
                  </a:cubicBezTo>
                  <a:cubicBezTo>
                    <a:pt x="27" y="111"/>
                    <a:pt x="15" y="100"/>
                    <a:pt x="15" y="80"/>
                  </a:cubicBezTo>
                  <a:cubicBezTo>
                    <a:pt x="17" y="51"/>
                    <a:pt x="43" y="52"/>
                    <a:pt x="43" y="52"/>
                  </a:cubicBezTo>
                  <a:cubicBezTo>
                    <a:pt x="45" y="52"/>
                    <a:pt x="48" y="52"/>
                    <a:pt x="50" y="52"/>
                  </a:cubicBezTo>
                  <a:cubicBezTo>
                    <a:pt x="50" y="52"/>
                    <a:pt x="51" y="51"/>
                    <a:pt x="51" y="51"/>
                  </a:cubicBezTo>
                  <a:cubicBezTo>
                    <a:pt x="51" y="50"/>
                    <a:pt x="50" y="47"/>
                    <a:pt x="48" y="46"/>
                  </a:cubicBezTo>
                  <a:cubicBezTo>
                    <a:pt x="46" y="45"/>
                    <a:pt x="43" y="45"/>
                    <a:pt x="40" y="45"/>
                  </a:cubicBezTo>
                  <a:cubicBezTo>
                    <a:pt x="34" y="45"/>
                    <a:pt x="27" y="46"/>
                    <a:pt x="20" y="50"/>
                  </a:cubicBezTo>
                  <a:cubicBezTo>
                    <a:pt x="10" y="55"/>
                    <a:pt x="0" y="68"/>
                    <a:pt x="0" y="86"/>
                  </a:cubicBezTo>
                  <a:cubicBezTo>
                    <a:pt x="0" y="96"/>
                    <a:pt x="3" y="106"/>
                    <a:pt x="9" y="113"/>
                  </a:cubicBezTo>
                  <a:cubicBezTo>
                    <a:pt x="14" y="119"/>
                    <a:pt x="22" y="123"/>
                    <a:pt x="30" y="123"/>
                  </a:cubicBezTo>
                  <a:cubicBezTo>
                    <a:pt x="36" y="123"/>
                    <a:pt x="48" y="118"/>
                    <a:pt x="57" y="112"/>
                  </a:cubicBezTo>
                  <a:cubicBezTo>
                    <a:pt x="57" y="112"/>
                    <a:pt x="58" y="112"/>
                    <a:pt x="58" y="113"/>
                  </a:cubicBezTo>
                  <a:cubicBezTo>
                    <a:pt x="58" y="115"/>
                    <a:pt x="58" y="120"/>
                    <a:pt x="58" y="122"/>
                  </a:cubicBezTo>
                  <a:cubicBezTo>
                    <a:pt x="58" y="123"/>
                    <a:pt x="59" y="124"/>
                    <a:pt x="59" y="124"/>
                  </a:cubicBezTo>
                  <a:cubicBezTo>
                    <a:pt x="64" y="124"/>
                    <a:pt x="79" y="119"/>
                    <a:pt x="84" y="117"/>
                  </a:cubicBezTo>
                  <a:cubicBezTo>
                    <a:pt x="85" y="116"/>
                    <a:pt x="85" y="113"/>
                    <a:pt x="85" y="112"/>
                  </a:cubicBezTo>
                </a:path>
              </a:pathLst>
            </a:custGeom>
            <a:grpFill/>
            <a:ln>
              <a:noFill/>
            </a:ln>
          </p:spPr>
          <p:txBody>
            <a:bodyPr vert="horz" wrap="square" lIns="91440" tIns="45720" rIns="91440" bIns="45720" numCol="1" anchor="t" anchorCtr="0" compatLnSpc="1">
              <a:prstTxWarp prst="textNoShape">
                <a:avLst/>
              </a:prstTxWarp>
            </a:bodyPr>
            <a:lstStyle/>
            <a:p>
              <a:endParaRPr lang="en-GB"/>
            </a:p>
          </p:txBody>
        </p:sp>
      </p:grpSp>
      <p:sp>
        <p:nvSpPr>
          <p:cNvPr id="31" name="Date Placeholder 30">
            <a:extLst>
              <a:ext uri="{FF2B5EF4-FFF2-40B4-BE49-F238E27FC236}">
                <a16:creationId xmlns:a16="http://schemas.microsoft.com/office/drawing/2014/main" id="{70DEAA02-DC67-1CFA-1C79-7F3F98DE4795}"/>
              </a:ext>
            </a:extLst>
          </p:cNvPr>
          <p:cNvSpPr>
            <a:spLocks noGrp="1"/>
          </p:cNvSpPr>
          <p:nvPr>
            <p:ph type="dt" sz="half" idx="10"/>
          </p:nvPr>
        </p:nvSpPr>
        <p:spPr>
          <a:xfrm>
            <a:off x="541338" y="5731200"/>
            <a:ext cx="5554662" cy="426228"/>
          </a:xfrm>
        </p:spPr>
        <p:txBody>
          <a:bodyPr/>
          <a:lstStyle>
            <a:lvl1pPr algn="l">
              <a:defRPr sz="1800">
                <a:solidFill>
                  <a:schemeClr val="accent3"/>
                </a:solidFill>
              </a:defRPr>
            </a:lvl1pPr>
          </a:lstStyle>
          <a:p>
            <a:endParaRPr lang="en-GB"/>
          </a:p>
        </p:txBody>
      </p:sp>
      <p:sp>
        <p:nvSpPr>
          <p:cNvPr id="32" name="Footer Placeholder 31">
            <a:extLst>
              <a:ext uri="{FF2B5EF4-FFF2-40B4-BE49-F238E27FC236}">
                <a16:creationId xmlns:a16="http://schemas.microsoft.com/office/drawing/2014/main" id="{F7C4C4E8-CD62-7282-6E47-F29FB4257721}"/>
              </a:ext>
            </a:extLst>
          </p:cNvPr>
          <p:cNvSpPr>
            <a:spLocks noGrp="1"/>
          </p:cNvSpPr>
          <p:nvPr>
            <p:ph type="ftr" sz="quarter" idx="11"/>
          </p:nvPr>
        </p:nvSpPr>
        <p:spPr/>
        <p:txBody>
          <a:bodyPr/>
          <a:lstStyle>
            <a:lvl1pPr>
              <a:defRPr>
                <a:solidFill>
                  <a:schemeClr val="accent3"/>
                </a:solidFill>
              </a:defRPr>
            </a:lvl1pPr>
          </a:lstStyle>
          <a:p>
            <a:endParaRPr lang="en-GB"/>
          </a:p>
        </p:txBody>
      </p:sp>
      <p:sp>
        <p:nvSpPr>
          <p:cNvPr id="5" name="Text Placeholder 4">
            <a:extLst>
              <a:ext uri="{FF2B5EF4-FFF2-40B4-BE49-F238E27FC236}">
                <a16:creationId xmlns:a16="http://schemas.microsoft.com/office/drawing/2014/main" id="{C5EFD3D7-09DB-4CFB-40A5-A3B0DE12DF71}"/>
              </a:ext>
            </a:extLst>
          </p:cNvPr>
          <p:cNvSpPr>
            <a:spLocks noGrp="1"/>
          </p:cNvSpPr>
          <p:nvPr>
            <p:ph type="body" sz="quarter" idx="12" hasCustomPrompt="1"/>
          </p:nvPr>
        </p:nvSpPr>
        <p:spPr>
          <a:xfrm>
            <a:off x="541338" y="504000"/>
            <a:ext cx="5554662" cy="254000"/>
          </a:xfrm>
        </p:spPr>
        <p:txBody>
          <a:bodyPr/>
          <a:lstStyle>
            <a:lvl1pPr>
              <a:defRPr cap="all" baseline="0">
                <a:solidFill>
                  <a:schemeClr val="accent3"/>
                </a:solidFill>
                <a:latin typeface="Work Sans SemiBold" pitchFamily="2" charset="0"/>
              </a:defRPr>
            </a:lvl1pPr>
          </a:lstStyle>
          <a:p>
            <a:pPr lvl="0"/>
            <a:r>
              <a:rPr lang="en-US"/>
              <a:t>Add optional header</a:t>
            </a:r>
            <a:endParaRPr lang="en-GB"/>
          </a:p>
        </p:txBody>
      </p:sp>
    </p:spTree>
    <p:extLst>
      <p:ext uri="{BB962C8B-B14F-4D97-AF65-F5344CB8AC3E}">
        <p14:creationId xmlns:p14="http://schemas.microsoft.com/office/powerpoint/2010/main" val="1045958265"/>
      </p:ext>
    </p:extLst>
  </p:cSld>
  <p:clrMapOvr>
    <a:masterClrMapping/>
  </p:clrMapOvr>
  <p:extLst>
    <p:ext uri="{DCECCB84-F9BA-43D5-87BE-67443E8EF086}">
      <p15:sldGuideLst xmlns:p15="http://schemas.microsoft.com/office/powerpoint/2012/main">
        <p15:guide id="2" pos="3840">
          <p15:clr>
            <a:srgbClr val="FBAE40"/>
          </p15:clr>
        </p15:guide>
      </p15:sldGuideLst>
    </p:ext>
  </p:extLst>
</p:sldLayout>
</file>

<file path=ppt/slideLayouts/slideLayout73.xml><?xml version="1.0" encoding="utf-8"?>
<p:sldLayout xmlns:a="http://schemas.openxmlformats.org/drawingml/2006/main" xmlns:r="http://schemas.openxmlformats.org/officeDocument/2006/relationships" xmlns:p="http://schemas.openxmlformats.org/presentationml/2006/main" showMasterSp="0" preserve="1" userDrawn="1">
  <p:cSld name="1_Title Slide_Header 3">
    <p:spTree>
      <p:nvGrpSpPr>
        <p:cNvPr id="1" name=""/>
        <p:cNvGrpSpPr/>
        <p:nvPr/>
      </p:nvGrpSpPr>
      <p:grpSpPr>
        <a:xfrm>
          <a:off x="0" y="0"/>
          <a:ext cx="0" cy="0"/>
          <a:chOff x="0" y="0"/>
          <a:chExt cx="0" cy="0"/>
        </a:xfrm>
      </p:grpSpPr>
      <p:sp>
        <p:nvSpPr>
          <p:cNvPr id="6" name="Picture Placeholder 5">
            <a:extLst>
              <a:ext uri="{FF2B5EF4-FFF2-40B4-BE49-F238E27FC236}">
                <a16:creationId xmlns:a16="http://schemas.microsoft.com/office/drawing/2014/main" id="{A32C7CF8-9942-D241-2DEE-7557582CB156}"/>
              </a:ext>
            </a:extLst>
          </p:cNvPr>
          <p:cNvSpPr>
            <a:spLocks noGrp="1"/>
          </p:cNvSpPr>
          <p:nvPr>
            <p:ph type="pic" sz="quarter" idx="13"/>
          </p:nvPr>
        </p:nvSpPr>
        <p:spPr>
          <a:xfrm>
            <a:off x="0" y="0"/>
            <a:ext cx="3888000" cy="6858000"/>
          </a:xfrm>
          <a:solidFill>
            <a:schemeClr val="bg1">
              <a:lumMod val="85000"/>
            </a:schemeClr>
          </a:solidFill>
        </p:spPr>
        <p:txBody>
          <a:bodyPr/>
          <a:lstStyle/>
          <a:p>
            <a:r>
              <a:rPr lang="en-US"/>
              <a:t>Click icon to add picture</a:t>
            </a:r>
            <a:endParaRPr lang="en-GB"/>
          </a:p>
        </p:txBody>
      </p:sp>
      <p:sp>
        <p:nvSpPr>
          <p:cNvPr id="2" name="Title 1">
            <a:extLst>
              <a:ext uri="{FF2B5EF4-FFF2-40B4-BE49-F238E27FC236}">
                <a16:creationId xmlns:a16="http://schemas.microsoft.com/office/drawing/2014/main" id="{8355A726-047D-73E1-D681-DF8571E2509D}"/>
              </a:ext>
            </a:extLst>
          </p:cNvPr>
          <p:cNvSpPr>
            <a:spLocks noGrp="1"/>
          </p:cNvSpPr>
          <p:nvPr>
            <p:ph type="ctrTitle"/>
          </p:nvPr>
        </p:nvSpPr>
        <p:spPr>
          <a:xfrm>
            <a:off x="4435721" y="827085"/>
            <a:ext cx="7216529" cy="2597861"/>
          </a:xfrm>
        </p:spPr>
        <p:txBody>
          <a:bodyPr anchor="t"/>
          <a:lstStyle>
            <a:lvl1pPr algn="l">
              <a:lnSpc>
                <a:spcPct val="100000"/>
              </a:lnSpc>
              <a:defRPr sz="5000"/>
            </a:lvl1pPr>
          </a:lstStyle>
          <a:p>
            <a:r>
              <a:rPr lang="en-US"/>
              <a:t>Click to edit Master title style</a:t>
            </a:r>
            <a:endParaRPr lang="en-GB"/>
          </a:p>
        </p:txBody>
      </p:sp>
      <p:sp>
        <p:nvSpPr>
          <p:cNvPr id="3" name="Subtitle 2">
            <a:extLst>
              <a:ext uri="{FF2B5EF4-FFF2-40B4-BE49-F238E27FC236}">
                <a16:creationId xmlns:a16="http://schemas.microsoft.com/office/drawing/2014/main" id="{9BCA52A2-D1ED-A39F-9096-70804795A566}"/>
              </a:ext>
            </a:extLst>
          </p:cNvPr>
          <p:cNvSpPr>
            <a:spLocks noGrp="1"/>
          </p:cNvSpPr>
          <p:nvPr>
            <p:ph type="subTitle" idx="1" hasCustomPrompt="1"/>
          </p:nvPr>
        </p:nvSpPr>
        <p:spPr>
          <a:xfrm>
            <a:off x="4435721" y="3671998"/>
            <a:ext cx="5554662" cy="1851722"/>
          </a:xfrm>
        </p:spPr>
        <p:txBody>
          <a:bodyPr/>
          <a:lstStyle>
            <a:lvl1pPr marL="0" indent="0" algn="l">
              <a:buNone/>
              <a:defRPr sz="1800">
                <a:solidFill>
                  <a:schemeClr val="accent3"/>
                </a:solidFill>
                <a:latin typeface="Work Sans SemiBold" pitchFamily="2"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Add optional subtitle</a:t>
            </a:r>
            <a:endParaRPr lang="en-GB"/>
          </a:p>
        </p:txBody>
      </p:sp>
      <p:grpSp>
        <p:nvGrpSpPr>
          <p:cNvPr id="7" name="Group 6">
            <a:extLst>
              <a:ext uri="{FF2B5EF4-FFF2-40B4-BE49-F238E27FC236}">
                <a16:creationId xmlns:a16="http://schemas.microsoft.com/office/drawing/2014/main" id="{B825796D-15C2-95E2-DCB8-86017424D43C}"/>
              </a:ext>
            </a:extLst>
          </p:cNvPr>
          <p:cNvGrpSpPr>
            <a:grpSpLocks noChangeAspect="1"/>
          </p:cNvGrpSpPr>
          <p:nvPr userDrawn="1"/>
        </p:nvGrpSpPr>
        <p:grpSpPr>
          <a:xfrm>
            <a:off x="10317600" y="5796000"/>
            <a:ext cx="1332000" cy="523781"/>
            <a:chOff x="0" y="1031875"/>
            <a:chExt cx="12192001" cy="4794251"/>
          </a:xfrm>
          <a:solidFill>
            <a:schemeClr val="accent1"/>
          </a:solidFill>
        </p:grpSpPr>
        <p:sp>
          <p:nvSpPr>
            <p:cNvPr id="8" name="Freeform 5">
              <a:extLst>
                <a:ext uri="{FF2B5EF4-FFF2-40B4-BE49-F238E27FC236}">
                  <a16:creationId xmlns:a16="http://schemas.microsoft.com/office/drawing/2014/main" id="{13816C64-CA86-156E-84C1-0EBB5B2BD0E5}"/>
                </a:ext>
              </a:extLst>
            </p:cNvPr>
            <p:cNvSpPr>
              <a:spLocks/>
            </p:cNvSpPr>
            <p:nvPr userDrawn="1"/>
          </p:nvSpPr>
          <p:spPr bwMode="auto">
            <a:xfrm>
              <a:off x="5119688" y="1031875"/>
              <a:ext cx="2416175" cy="2706688"/>
            </a:xfrm>
            <a:custGeom>
              <a:avLst/>
              <a:gdLst>
                <a:gd name="T0" fmla="*/ 368 w 1522"/>
                <a:gd name="T1" fmla="*/ 0 h 1705"/>
                <a:gd name="T2" fmla="*/ 0 w 1522"/>
                <a:gd name="T3" fmla="*/ 953 h 1705"/>
                <a:gd name="T4" fmla="*/ 500 w 1522"/>
                <a:gd name="T5" fmla="*/ 953 h 1705"/>
                <a:gd name="T6" fmla="*/ 611 w 1522"/>
                <a:gd name="T7" fmla="*/ 654 h 1705"/>
                <a:gd name="T8" fmla="*/ 1021 w 1522"/>
                <a:gd name="T9" fmla="*/ 1705 h 1705"/>
                <a:gd name="T10" fmla="*/ 1522 w 1522"/>
                <a:gd name="T11" fmla="*/ 1705 h 1705"/>
                <a:gd name="T12" fmla="*/ 869 w 1522"/>
                <a:gd name="T13" fmla="*/ 0 h 1705"/>
                <a:gd name="T14" fmla="*/ 368 w 1522"/>
                <a:gd name="T15" fmla="*/ 0 h 170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522" h="1705">
                  <a:moveTo>
                    <a:pt x="368" y="0"/>
                  </a:moveTo>
                  <a:lnTo>
                    <a:pt x="0" y="953"/>
                  </a:lnTo>
                  <a:lnTo>
                    <a:pt x="500" y="953"/>
                  </a:lnTo>
                  <a:lnTo>
                    <a:pt x="611" y="654"/>
                  </a:lnTo>
                  <a:lnTo>
                    <a:pt x="1021" y="1705"/>
                  </a:lnTo>
                  <a:lnTo>
                    <a:pt x="1522" y="1705"/>
                  </a:lnTo>
                  <a:lnTo>
                    <a:pt x="869" y="0"/>
                  </a:lnTo>
                  <a:lnTo>
                    <a:pt x="368" y="0"/>
                  </a:lnTo>
                  <a:close/>
                </a:path>
              </a:pathLst>
            </a:custGeom>
            <a:grpFill/>
            <a:ln>
              <a:noFill/>
            </a:ln>
          </p:spPr>
          <p:txBody>
            <a:bodyPr vert="horz" wrap="square" lIns="91440" tIns="45720" rIns="91440" bIns="45720" numCol="1" anchor="t" anchorCtr="0" compatLnSpc="1">
              <a:prstTxWarp prst="textNoShape">
                <a:avLst/>
              </a:prstTxWarp>
            </a:bodyPr>
            <a:lstStyle/>
            <a:p>
              <a:endParaRPr lang="en-GB"/>
            </a:p>
          </p:txBody>
        </p:sp>
        <p:sp>
          <p:nvSpPr>
            <p:cNvPr id="9" name="Freeform 6">
              <a:extLst>
                <a:ext uri="{FF2B5EF4-FFF2-40B4-BE49-F238E27FC236}">
                  <a16:creationId xmlns:a16="http://schemas.microsoft.com/office/drawing/2014/main" id="{B64D5ABB-AE14-F692-03BF-35A31F099340}"/>
                </a:ext>
              </a:extLst>
            </p:cNvPr>
            <p:cNvSpPr>
              <a:spLocks/>
            </p:cNvSpPr>
            <p:nvPr userDrawn="1"/>
          </p:nvSpPr>
          <p:spPr bwMode="auto">
            <a:xfrm>
              <a:off x="4843463" y="3141663"/>
              <a:ext cx="1246188" cy="122238"/>
            </a:xfrm>
            <a:custGeom>
              <a:avLst/>
              <a:gdLst>
                <a:gd name="T0" fmla="*/ 72 w 113"/>
                <a:gd name="T1" fmla="*/ 11 h 11"/>
                <a:gd name="T2" fmla="*/ 83 w 113"/>
                <a:gd name="T3" fmla="*/ 11 h 11"/>
                <a:gd name="T4" fmla="*/ 102 w 113"/>
                <a:gd name="T5" fmla="*/ 7 h 11"/>
                <a:gd name="T6" fmla="*/ 113 w 113"/>
                <a:gd name="T7" fmla="*/ 0 h 11"/>
                <a:gd name="T8" fmla="*/ 4 w 113"/>
                <a:gd name="T9" fmla="*/ 0 h 11"/>
                <a:gd name="T10" fmla="*/ 0 w 113"/>
                <a:gd name="T11" fmla="*/ 11 h 11"/>
                <a:gd name="T12" fmla="*/ 72 w 113"/>
                <a:gd name="T13" fmla="*/ 11 h 11"/>
              </a:gdLst>
              <a:ahLst/>
              <a:cxnLst>
                <a:cxn ang="0">
                  <a:pos x="T0" y="T1"/>
                </a:cxn>
                <a:cxn ang="0">
                  <a:pos x="T2" y="T3"/>
                </a:cxn>
                <a:cxn ang="0">
                  <a:pos x="T4" y="T5"/>
                </a:cxn>
                <a:cxn ang="0">
                  <a:pos x="T6" y="T7"/>
                </a:cxn>
                <a:cxn ang="0">
                  <a:pos x="T8" y="T9"/>
                </a:cxn>
                <a:cxn ang="0">
                  <a:pos x="T10" y="T11"/>
                </a:cxn>
                <a:cxn ang="0">
                  <a:pos x="T12" y="T13"/>
                </a:cxn>
              </a:cxnLst>
              <a:rect l="0" t="0" r="r" b="b"/>
              <a:pathLst>
                <a:path w="113" h="11">
                  <a:moveTo>
                    <a:pt x="72" y="11"/>
                  </a:moveTo>
                  <a:cubicBezTo>
                    <a:pt x="83" y="11"/>
                    <a:pt x="83" y="11"/>
                    <a:pt x="83" y="11"/>
                  </a:cubicBezTo>
                  <a:cubicBezTo>
                    <a:pt x="90" y="11"/>
                    <a:pt x="96" y="10"/>
                    <a:pt x="102" y="7"/>
                  </a:cubicBezTo>
                  <a:cubicBezTo>
                    <a:pt x="106" y="6"/>
                    <a:pt x="110" y="3"/>
                    <a:pt x="113" y="0"/>
                  </a:cubicBezTo>
                  <a:cubicBezTo>
                    <a:pt x="4" y="0"/>
                    <a:pt x="4" y="0"/>
                    <a:pt x="4" y="0"/>
                  </a:cubicBezTo>
                  <a:cubicBezTo>
                    <a:pt x="0" y="11"/>
                    <a:pt x="0" y="11"/>
                    <a:pt x="0" y="11"/>
                  </a:cubicBezTo>
                  <a:cubicBezTo>
                    <a:pt x="72" y="11"/>
                    <a:pt x="72" y="11"/>
                    <a:pt x="72" y="11"/>
                  </a:cubicBezTo>
                  <a:close/>
                </a:path>
              </a:pathLst>
            </a:custGeom>
            <a:solidFill>
              <a:schemeClr val="accent3"/>
            </a:solidFill>
            <a:ln>
              <a:noFill/>
            </a:ln>
          </p:spPr>
          <p:txBody>
            <a:bodyPr vert="horz" wrap="square" lIns="91440" tIns="45720" rIns="91440" bIns="45720" numCol="1" anchor="t" anchorCtr="0" compatLnSpc="1">
              <a:prstTxWarp prst="textNoShape">
                <a:avLst/>
              </a:prstTxWarp>
            </a:bodyPr>
            <a:lstStyle/>
            <a:p>
              <a:endParaRPr lang="en-GB"/>
            </a:p>
          </p:txBody>
        </p:sp>
        <p:sp>
          <p:nvSpPr>
            <p:cNvPr id="10" name="Freeform 7">
              <a:extLst>
                <a:ext uri="{FF2B5EF4-FFF2-40B4-BE49-F238E27FC236}">
                  <a16:creationId xmlns:a16="http://schemas.microsoft.com/office/drawing/2014/main" id="{3864AA6C-99FB-F339-2B2E-8F174B36F9D6}"/>
                </a:ext>
              </a:extLst>
            </p:cNvPr>
            <p:cNvSpPr>
              <a:spLocks/>
            </p:cNvSpPr>
            <p:nvPr userDrawn="1"/>
          </p:nvSpPr>
          <p:spPr bwMode="auto">
            <a:xfrm>
              <a:off x="4932363" y="2898775"/>
              <a:ext cx="1290638" cy="122238"/>
            </a:xfrm>
            <a:custGeom>
              <a:avLst/>
              <a:gdLst>
                <a:gd name="T0" fmla="*/ 116 w 117"/>
                <a:gd name="T1" fmla="*/ 3 h 11"/>
                <a:gd name="T2" fmla="*/ 117 w 117"/>
                <a:gd name="T3" fmla="*/ 0 h 11"/>
                <a:gd name="T4" fmla="*/ 4 w 117"/>
                <a:gd name="T5" fmla="*/ 0 h 11"/>
                <a:gd name="T6" fmla="*/ 0 w 117"/>
                <a:gd name="T7" fmla="*/ 11 h 11"/>
                <a:gd name="T8" fmla="*/ 113 w 117"/>
                <a:gd name="T9" fmla="*/ 11 h 11"/>
                <a:gd name="T10" fmla="*/ 116 w 117"/>
                <a:gd name="T11" fmla="*/ 3 h 11"/>
              </a:gdLst>
              <a:ahLst/>
              <a:cxnLst>
                <a:cxn ang="0">
                  <a:pos x="T0" y="T1"/>
                </a:cxn>
                <a:cxn ang="0">
                  <a:pos x="T2" y="T3"/>
                </a:cxn>
                <a:cxn ang="0">
                  <a:pos x="T4" y="T5"/>
                </a:cxn>
                <a:cxn ang="0">
                  <a:pos x="T6" y="T7"/>
                </a:cxn>
                <a:cxn ang="0">
                  <a:pos x="T8" y="T9"/>
                </a:cxn>
                <a:cxn ang="0">
                  <a:pos x="T10" y="T11"/>
                </a:cxn>
              </a:cxnLst>
              <a:rect l="0" t="0" r="r" b="b"/>
              <a:pathLst>
                <a:path w="117" h="11">
                  <a:moveTo>
                    <a:pt x="116" y="3"/>
                  </a:moveTo>
                  <a:cubicBezTo>
                    <a:pt x="117" y="2"/>
                    <a:pt x="117" y="1"/>
                    <a:pt x="117" y="0"/>
                  </a:cubicBezTo>
                  <a:cubicBezTo>
                    <a:pt x="4" y="0"/>
                    <a:pt x="4" y="0"/>
                    <a:pt x="4" y="0"/>
                  </a:cubicBezTo>
                  <a:cubicBezTo>
                    <a:pt x="0" y="11"/>
                    <a:pt x="0" y="11"/>
                    <a:pt x="0" y="11"/>
                  </a:cubicBezTo>
                  <a:cubicBezTo>
                    <a:pt x="113" y="11"/>
                    <a:pt x="113" y="11"/>
                    <a:pt x="113" y="11"/>
                  </a:cubicBezTo>
                  <a:cubicBezTo>
                    <a:pt x="115" y="9"/>
                    <a:pt x="116" y="6"/>
                    <a:pt x="116" y="3"/>
                  </a:cubicBezTo>
                </a:path>
              </a:pathLst>
            </a:custGeom>
            <a:solidFill>
              <a:schemeClr val="accent3"/>
            </a:solidFill>
            <a:ln>
              <a:noFill/>
            </a:ln>
          </p:spPr>
          <p:txBody>
            <a:bodyPr vert="horz" wrap="square" lIns="91440" tIns="45720" rIns="91440" bIns="45720" numCol="1" anchor="t" anchorCtr="0" compatLnSpc="1">
              <a:prstTxWarp prst="textNoShape">
                <a:avLst/>
              </a:prstTxWarp>
            </a:bodyPr>
            <a:lstStyle/>
            <a:p>
              <a:endParaRPr lang="en-GB"/>
            </a:p>
          </p:txBody>
        </p:sp>
        <p:sp>
          <p:nvSpPr>
            <p:cNvPr id="11" name="Freeform 8">
              <a:extLst>
                <a:ext uri="{FF2B5EF4-FFF2-40B4-BE49-F238E27FC236}">
                  <a16:creationId xmlns:a16="http://schemas.microsoft.com/office/drawing/2014/main" id="{FD2B75B3-39FF-1F9F-6D2C-5A35BA74DD5E}"/>
                </a:ext>
              </a:extLst>
            </p:cNvPr>
            <p:cNvSpPr>
              <a:spLocks/>
            </p:cNvSpPr>
            <p:nvPr userDrawn="1"/>
          </p:nvSpPr>
          <p:spPr bwMode="auto">
            <a:xfrm>
              <a:off x="5019675" y="2667000"/>
              <a:ext cx="1181100" cy="120650"/>
            </a:xfrm>
            <a:custGeom>
              <a:avLst/>
              <a:gdLst>
                <a:gd name="T0" fmla="*/ 104 w 107"/>
                <a:gd name="T1" fmla="*/ 6 h 11"/>
                <a:gd name="T2" fmla="*/ 85 w 107"/>
                <a:gd name="T3" fmla="*/ 0 h 11"/>
                <a:gd name="T4" fmla="*/ 77 w 107"/>
                <a:gd name="T5" fmla="*/ 0 h 11"/>
                <a:gd name="T6" fmla="*/ 5 w 107"/>
                <a:gd name="T7" fmla="*/ 0 h 11"/>
                <a:gd name="T8" fmla="*/ 0 w 107"/>
                <a:gd name="T9" fmla="*/ 11 h 11"/>
                <a:gd name="T10" fmla="*/ 107 w 107"/>
                <a:gd name="T11" fmla="*/ 11 h 11"/>
                <a:gd name="T12" fmla="*/ 104 w 107"/>
                <a:gd name="T13" fmla="*/ 6 h 11"/>
              </a:gdLst>
              <a:ahLst/>
              <a:cxnLst>
                <a:cxn ang="0">
                  <a:pos x="T0" y="T1"/>
                </a:cxn>
                <a:cxn ang="0">
                  <a:pos x="T2" y="T3"/>
                </a:cxn>
                <a:cxn ang="0">
                  <a:pos x="T4" y="T5"/>
                </a:cxn>
                <a:cxn ang="0">
                  <a:pos x="T6" y="T7"/>
                </a:cxn>
                <a:cxn ang="0">
                  <a:pos x="T8" y="T9"/>
                </a:cxn>
                <a:cxn ang="0">
                  <a:pos x="T10" y="T11"/>
                </a:cxn>
                <a:cxn ang="0">
                  <a:pos x="T12" y="T13"/>
                </a:cxn>
              </a:cxnLst>
              <a:rect l="0" t="0" r="r" b="b"/>
              <a:pathLst>
                <a:path w="107" h="11">
                  <a:moveTo>
                    <a:pt x="104" y="6"/>
                  </a:moveTo>
                  <a:cubicBezTo>
                    <a:pt x="100" y="2"/>
                    <a:pt x="94" y="0"/>
                    <a:pt x="85" y="0"/>
                  </a:cubicBezTo>
                  <a:cubicBezTo>
                    <a:pt x="77" y="0"/>
                    <a:pt x="77" y="0"/>
                    <a:pt x="77" y="0"/>
                  </a:cubicBezTo>
                  <a:cubicBezTo>
                    <a:pt x="5" y="0"/>
                    <a:pt x="5" y="0"/>
                    <a:pt x="5" y="0"/>
                  </a:cubicBezTo>
                  <a:cubicBezTo>
                    <a:pt x="0" y="11"/>
                    <a:pt x="0" y="11"/>
                    <a:pt x="0" y="11"/>
                  </a:cubicBezTo>
                  <a:cubicBezTo>
                    <a:pt x="107" y="11"/>
                    <a:pt x="107" y="11"/>
                    <a:pt x="107" y="11"/>
                  </a:cubicBezTo>
                  <a:cubicBezTo>
                    <a:pt x="107" y="9"/>
                    <a:pt x="106" y="8"/>
                    <a:pt x="104" y="6"/>
                  </a:cubicBezTo>
                </a:path>
              </a:pathLst>
            </a:custGeom>
            <a:solidFill>
              <a:schemeClr val="accent3"/>
            </a:solidFill>
            <a:ln>
              <a:noFill/>
            </a:ln>
          </p:spPr>
          <p:txBody>
            <a:bodyPr vert="horz" wrap="square" lIns="91440" tIns="45720" rIns="91440" bIns="45720" numCol="1" anchor="t" anchorCtr="0" compatLnSpc="1">
              <a:prstTxWarp prst="textNoShape">
                <a:avLst/>
              </a:prstTxWarp>
            </a:bodyPr>
            <a:lstStyle/>
            <a:p>
              <a:endParaRPr lang="en-GB"/>
            </a:p>
          </p:txBody>
        </p:sp>
        <p:sp>
          <p:nvSpPr>
            <p:cNvPr id="12" name="Freeform 9">
              <a:extLst>
                <a:ext uri="{FF2B5EF4-FFF2-40B4-BE49-F238E27FC236}">
                  <a16:creationId xmlns:a16="http://schemas.microsoft.com/office/drawing/2014/main" id="{4DD225AF-653C-7EE2-C9DA-8D8508EAE96F}"/>
                </a:ext>
              </a:extLst>
            </p:cNvPr>
            <p:cNvSpPr>
              <a:spLocks/>
            </p:cNvSpPr>
            <p:nvPr userDrawn="1"/>
          </p:nvSpPr>
          <p:spPr bwMode="auto">
            <a:xfrm>
              <a:off x="4754563" y="3384550"/>
              <a:ext cx="839788" cy="111125"/>
            </a:xfrm>
            <a:custGeom>
              <a:avLst/>
              <a:gdLst>
                <a:gd name="T0" fmla="*/ 529 w 529"/>
                <a:gd name="T1" fmla="*/ 0 h 70"/>
                <a:gd name="T2" fmla="*/ 28 w 529"/>
                <a:gd name="T3" fmla="*/ 0 h 70"/>
                <a:gd name="T4" fmla="*/ 0 w 529"/>
                <a:gd name="T5" fmla="*/ 70 h 70"/>
                <a:gd name="T6" fmla="*/ 501 w 529"/>
                <a:gd name="T7" fmla="*/ 70 h 70"/>
                <a:gd name="T8" fmla="*/ 529 w 529"/>
                <a:gd name="T9" fmla="*/ 0 h 70"/>
              </a:gdLst>
              <a:ahLst/>
              <a:cxnLst>
                <a:cxn ang="0">
                  <a:pos x="T0" y="T1"/>
                </a:cxn>
                <a:cxn ang="0">
                  <a:pos x="T2" y="T3"/>
                </a:cxn>
                <a:cxn ang="0">
                  <a:pos x="T4" y="T5"/>
                </a:cxn>
                <a:cxn ang="0">
                  <a:pos x="T6" y="T7"/>
                </a:cxn>
                <a:cxn ang="0">
                  <a:pos x="T8" y="T9"/>
                </a:cxn>
              </a:cxnLst>
              <a:rect l="0" t="0" r="r" b="b"/>
              <a:pathLst>
                <a:path w="529" h="70">
                  <a:moveTo>
                    <a:pt x="529" y="0"/>
                  </a:moveTo>
                  <a:lnTo>
                    <a:pt x="28" y="0"/>
                  </a:lnTo>
                  <a:lnTo>
                    <a:pt x="0" y="70"/>
                  </a:lnTo>
                  <a:lnTo>
                    <a:pt x="501" y="70"/>
                  </a:lnTo>
                  <a:lnTo>
                    <a:pt x="529" y="0"/>
                  </a:lnTo>
                  <a:close/>
                </a:path>
              </a:pathLst>
            </a:custGeom>
            <a:solidFill>
              <a:schemeClr val="accent3"/>
            </a:solidFill>
            <a:ln>
              <a:noFill/>
            </a:ln>
          </p:spPr>
          <p:txBody>
            <a:bodyPr vert="horz" wrap="square" lIns="91440" tIns="45720" rIns="91440" bIns="45720" numCol="1" anchor="t" anchorCtr="0" compatLnSpc="1">
              <a:prstTxWarp prst="textNoShape">
                <a:avLst/>
              </a:prstTxWarp>
            </a:bodyPr>
            <a:lstStyle/>
            <a:p>
              <a:endParaRPr lang="en-GB"/>
            </a:p>
          </p:txBody>
        </p:sp>
        <p:sp>
          <p:nvSpPr>
            <p:cNvPr id="13" name="Freeform 10">
              <a:extLst>
                <a:ext uri="{FF2B5EF4-FFF2-40B4-BE49-F238E27FC236}">
                  <a16:creationId xmlns:a16="http://schemas.microsoft.com/office/drawing/2014/main" id="{8BF98B98-6DEB-9A7A-BF1B-028308E38EA3}"/>
                </a:ext>
              </a:extLst>
            </p:cNvPr>
            <p:cNvSpPr>
              <a:spLocks/>
            </p:cNvSpPr>
            <p:nvPr userDrawn="1"/>
          </p:nvSpPr>
          <p:spPr bwMode="auto">
            <a:xfrm>
              <a:off x="4656138" y="3616325"/>
              <a:ext cx="849313" cy="122238"/>
            </a:xfrm>
            <a:custGeom>
              <a:avLst/>
              <a:gdLst>
                <a:gd name="T0" fmla="*/ 535 w 535"/>
                <a:gd name="T1" fmla="*/ 0 h 77"/>
                <a:gd name="T2" fmla="*/ 28 w 535"/>
                <a:gd name="T3" fmla="*/ 0 h 77"/>
                <a:gd name="T4" fmla="*/ 0 w 535"/>
                <a:gd name="T5" fmla="*/ 77 h 77"/>
                <a:gd name="T6" fmla="*/ 507 w 535"/>
                <a:gd name="T7" fmla="*/ 77 h 77"/>
                <a:gd name="T8" fmla="*/ 535 w 535"/>
                <a:gd name="T9" fmla="*/ 0 h 77"/>
              </a:gdLst>
              <a:ahLst/>
              <a:cxnLst>
                <a:cxn ang="0">
                  <a:pos x="T0" y="T1"/>
                </a:cxn>
                <a:cxn ang="0">
                  <a:pos x="T2" y="T3"/>
                </a:cxn>
                <a:cxn ang="0">
                  <a:pos x="T4" y="T5"/>
                </a:cxn>
                <a:cxn ang="0">
                  <a:pos x="T6" y="T7"/>
                </a:cxn>
                <a:cxn ang="0">
                  <a:pos x="T8" y="T9"/>
                </a:cxn>
              </a:cxnLst>
              <a:rect l="0" t="0" r="r" b="b"/>
              <a:pathLst>
                <a:path w="535" h="77">
                  <a:moveTo>
                    <a:pt x="535" y="0"/>
                  </a:moveTo>
                  <a:lnTo>
                    <a:pt x="28" y="0"/>
                  </a:lnTo>
                  <a:lnTo>
                    <a:pt x="0" y="77"/>
                  </a:lnTo>
                  <a:lnTo>
                    <a:pt x="507" y="77"/>
                  </a:lnTo>
                  <a:lnTo>
                    <a:pt x="535" y="0"/>
                  </a:lnTo>
                  <a:close/>
                </a:path>
              </a:pathLst>
            </a:custGeom>
            <a:solidFill>
              <a:schemeClr val="accent3"/>
            </a:solidFill>
            <a:ln>
              <a:noFill/>
            </a:ln>
          </p:spPr>
          <p:txBody>
            <a:bodyPr vert="horz" wrap="square" lIns="91440" tIns="45720" rIns="91440" bIns="45720" numCol="1" anchor="t" anchorCtr="0" compatLnSpc="1">
              <a:prstTxWarp prst="textNoShape">
                <a:avLst/>
              </a:prstTxWarp>
            </a:bodyPr>
            <a:lstStyle/>
            <a:p>
              <a:endParaRPr lang="en-GB"/>
            </a:p>
          </p:txBody>
        </p:sp>
        <p:sp>
          <p:nvSpPr>
            <p:cNvPr id="14" name="Freeform 11">
              <a:extLst>
                <a:ext uri="{FF2B5EF4-FFF2-40B4-BE49-F238E27FC236}">
                  <a16:creationId xmlns:a16="http://schemas.microsoft.com/office/drawing/2014/main" id="{028957FA-077B-1115-075E-74040BF13EE9}"/>
                </a:ext>
              </a:extLst>
            </p:cNvPr>
            <p:cNvSpPr>
              <a:spLocks noEditPoints="1"/>
            </p:cNvSpPr>
            <p:nvPr userDrawn="1"/>
          </p:nvSpPr>
          <p:spPr bwMode="auto">
            <a:xfrm>
              <a:off x="4292600" y="4930775"/>
              <a:ext cx="727075" cy="884238"/>
            </a:xfrm>
            <a:custGeom>
              <a:avLst/>
              <a:gdLst>
                <a:gd name="T0" fmla="*/ 64 w 66"/>
                <a:gd name="T1" fmla="*/ 26 h 80"/>
                <a:gd name="T2" fmla="*/ 37 w 66"/>
                <a:gd name="T3" fmla="*/ 0 h 80"/>
                <a:gd name="T4" fmla="*/ 17 w 66"/>
                <a:gd name="T5" fmla="*/ 6 h 80"/>
                <a:gd name="T6" fmla="*/ 0 w 66"/>
                <a:gd name="T7" fmla="*/ 41 h 80"/>
                <a:gd name="T8" fmla="*/ 11 w 66"/>
                <a:gd name="T9" fmla="*/ 71 h 80"/>
                <a:gd name="T10" fmla="*/ 34 w 66"/>
                <a:gd name="T11" fmla="*/ 80 h 80"/>
                <a:gd name="T12" fmla="*/ 65 w 66"/>
                <a:gd name="T13" fmla="*/ 66 h 80"/>
                <a:gd name="T14" fmla="*/ 66 w 66"/>
                <a:gd name="T15" fmla="*/ 61 h 80"/>
                <a:gd name="T16" fmla="*/ 65 w 66"/>
                <a:gd name="T17" fmla="*/ 60 h 80"/>
                <a:gd name="T18" fmla="*/ 43 w 66"/>
                <a:gd name="T19" fmla="*/ 68 h 80"/>
                <a:gd name="T20" fmla="*/ 22 w 66"/>
                <a:gd name="T21" fmla="*/ 59 h 80"/>
                <a:gd name="T22" fmla="*/ 14 w 66"/>
                <a:gd name="T23" fmla="*/ 40 h 80"/>
                <a:gd name="T24" fmla="*/ 15 w 66"/>
                <a:gd name="T25" fmla="*/ 38 h 80"/>
                <a:gd name="T26" fmla="*/ 64 w 66"/>
                <a:gd name="T27" fmla="*/ 34 h 80"/>
                <a:gd name="T28" fmla="*/ 64 w 66"/>
                <a:gd name="T29" fmla="*/ 26 h 80"/>
                <a:gd name="T30" fmla="*/ 32 w 66"/>
                <a:gd name="T31" fmla="*/ 7 h 80"/>
                <a:gd name="T32" fmla="*/ 49 w 66"/>
                <a:gd name="T33" fmla="*/ 28 h 80"/>
                <a:gd name="T34" fmla="*/ 48 w 66"/>
                <a:gd name="T35" fmla="*/ 29 h 80"/>
                <a:gd name="T36" fmla="*/ 16 w 66"/>
                <a:gd name="T37" fmla="*/ 30 h 80"/>
                <a:gd name="T38" fmla="*/ 15 w 66"/>
                <a:gd name="T39" fmla="*/ 29 h 80"/>
                <a:gd name="T40" fmla="*/ 32 w 66"/>
                <a:gd name="T41" fmla="*/ 7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66" h="80">
                  <a:moveTo>
                    <a:pt x="64" y="26"/>
                  </a:moveTo>
                  <a:cubicBezTo>
                    <a:pt x="62" y="16"/>
                    <a:pt x="56" y="0"/>
                    <a:pt x="37" y="0"/>
                  </a:cubicBezTo>
                  <a:cubicBezTo>
                    <a:pt x="31" y="0"/>
                    <a:pt x="23" y="2"/>
                    <a:pt x="17" y="6"/>
                  </a:cubicBezTo>
                  <a:cubicBezTo>
                    <a:pt x="7" y="13"/>
                    <a:pt x="0" y="24"/>
                    <a:pt x="0" y="41"/>
                  </a:cubicBezTo>
                  <a:cubicBezTo>
                    <a:pt x="0" y="52"/>
                    <a:pt x="3" y="63"/>
                    <a:pt x="11" y="71"/>
                  </a:cubicBezTo>
                  <a:cubicBezTo>
                    <a:pt x="17" y="77"/>
                    <a:pt x="24" y="80"/>
                    <a:pt x="34" y="80"/>
                  </a:cubicBezTo>
                  <a:cubicBezTo>
                    <a:pt x="43" y="80"/>
                    <a:pt x="56" y="76"/>
                    <a:pt x="65" y="66"/>
                  </a:cubicBezTo>
                  <a:cubicBezTo>
                    <a:pt x="65" y="66"/>
                    <a:pt x="66" y="62"/>
                    <a:pt x="66" y="61"/>
                  </a:cubicBezTo>
                  <a:cubicBezTo>
                    <a:pt x="65" y="60"/>
                    <a:pt x="65" y="60"/>
                    <a:pt x="65" y="60"/>
                  </a:cubicBezTo>
                  <a:cubicBezTo>
                    <a:pt x="58" y="66"/>
                    <a:pt x="51" y="68"/>
                    <a:pt x="43" y="68"/>
                  </a:cubicBezTo>
                  <a:cubicBezTo>
                    <a:pt x="34" y="68"/>
                    <a:pt x="28" y="65"/>
                    <a:pt x="22" y="59"/>
                  </a:cubicBezTo>
                  <a:cubicBezTo>
                    <a:pt x="18" y="54"/>
                    <a:pt x="15" y="46"/>
                    <a:pt x="14" y="40"/>
                  </a:cubicBezTo>
                  <a:cubicBezTo>
                    <a:pt x="14" y="39"/>
                    <a:pt x="15" y="38"/>
                    <a:pt x="15" y="38"/>
                  </a:cubicBezTo>
                  <a:cubicBezTo>
                    <a:pt x="31" y="37"/>
                    <a:pt x="54" y="36"/>
                    <a:pt x="64" y="34"/>
                  </a:cubicBezTo>
                  <a:cubicBezTo>
                    <a:pt x="65" y="33"/>
                    <a:pt x="64" y="26"/>
                    <a:pt x="64" y="26"/>
                  </a:cubicBezTo>
                  <a:moveTo>
                    <a:pt x="32" y="7"/>
                  </a:moveTo>
                  <a:cubicBezTo>
                    <a:pt x="42" y="7"/>
                    <a:pt x="48" y="18"/>
                    <a:pt x="49" y="28"/>
                  </a:cubicBezTo>
                  <a:cubicBezTo>
                    <a:pt x="49" y="28"/>
                    <a:pt x="49" y="29"/>
                    <a:pt x="48" y="29"/>
                  </a:cubicBezTo>
                  <a:cubicBezTo>
                    <a:pt x="44" y="30"/>
                    <a:pt x="22" y="31"/>
                    <a:pt x="16" y="30"/>
                  </a:cubicBezTo>
                  <a:cubicBezTo>
                    <a:pt x="15" y="30"/>
                    <a:pt x="15" y="30"/>
                    <a:pt x="15" y="29"/>
                  </a:cubicBezTo>
                  <a:cubicBezTo>
                    <a:pt x="16" y="16"/>
                    <a:pt x="22" y="7"/>
                    <a:pt x="32" y="7"/>
                  </a:cubicBezTo>
                </a:path>
              </a:pathLst>
            </a:custGeom>
            <a:grpFill/>
            <a:ln>
              <a:noFill/>
            </a:ln>
          </p:spPr>
          <p:txBody>
            <a:bodyPr vert="horz" wrap="square" lIns="91440" tIns="45720" rIns="91440" bIns="45720" numCol="1" anchor="t" anchorCtr="0" compatLnSpc="1">
              <a:prstTxWarp prst="textNoShape">
                <a:avLst/>
              </a:prstTxWarp>
            </a:bodyPr>
            <a:lstStyle/>
            <a:p>
              <a:endParaRPr lang="en-GB"/>
            </a:p>
          </p:txBody>
        </p:sp>
        <p:sp>
          <p:nvSpPr>
            <p:cNvPr id="15" name="Freeform 12">
              <a:extLst>
                <a:ext uri="{FF2B5EF4-FFF2-40B4-BE49-F238E27FC236}">
                  <a16:creationId xmlns:a16="http://schemas.microsoft.com/office/drawing/2014/main" id="{5E792DE1-8159-E82A-4758-16B19D0FF3E2}"/>
                </a:ext>
              </a:extLst>
            </p:cNvPr>
            <p:cNvSpPr>
              <a:spLocks noEditPoints="1"/>
            </p:cNvSpPr>
            <p:nvPr userDrawn="1"/>
          </p:nvSpPr>
          <p:spPr bwMode="auto">
            <a:xfrm>
              <a:off x="0" y="4489450"/>
              <a:ext cx="1268413" cy="1314450"/>
            </a:xfrm>
            <a:custGeom>
              <a:avLst/>
              <a:gdLst>
                <a:gd name="T0" fmla="*/ 17 w 115"/>
                <a:gd name="T1" fmla="*/ 95 h 119"/>
                <a:gd name="T2" fmla="*/ 49 w 115"/>
                <a:gd name="T3" fmla="*/ 11 h 119"/>
                <a:gd name="T4" fmla="*/ 52 w 115"/>
                <a:gd name="T5" fmla="*/ 0 h 119"/>
                <a:gd name="T6" fmla="*/ 59 w 115"/>
                <a:gd name="T7" fmla="*/ 0 h 119"/>
                <a:gd name="T8" fmla="*/ 65 w 115"/>
                <a:gd name="T9" fmla="*/ 0 h 119"/>
                <a:gd name="T10" fmla="*/ 68 w 115"/>
                <a:gd name="T11" fmla="*/ 10 h 119"/>
                <a:gd name="T12" fmla="*/ 100 w 115"/>
                <a:gd name="T13" fmla="*/ 98 h 119"/>
                <a:gd name="T14" fmla="*/ 114 w 115"/>
                <a:gd name="T15" fmla="*/ 113 h 119"/>
                <a:gd name="T16" fmla="*/ 114 w 115"/>
                <a:gd name="T17" fmla="*/ 119 h 119"/>
                <a:gd name="T18" fmla="*/ 97 w 115"/>
                <a:gd name="T19" fmla="*/ 118 h 119"/>
                <a:gd name="T20" fmla="*/ 76 w 115"/>
                <a:gd name="T21" fmla="*/ 119 h 119"/>
                <a:gd name="T22" fmla="*/ 76 w 115"/>
                <a:gd name="T23" fmla="*/ 113 h 119"/>
                <a:gd name="T24" fmla="*/ 82 w 115"/>
                <a:gd name="T25" fmla="*/ 111 h 119"/>
                <a:gd name="T26" fmla="*/ 84 w 115"/>
                <a:gd name="T27" fmla="*/ 106 h 119"/>
                <a:gd name="T28" fmla="*/ 73 w 115"/>
                <a:gd name="T29" fmla="*/ 73 h 119"/>
                <a:gd name="T30" fmla="*/ 71 w 115"/>
                <a:gd name="T31" fmla="*/ 72 h 119"/>
                <a:gd name="T32" fmla="*/ 53 w 115"/>
                <a:gd name="T33" fmla="*/ 72 h 119"/>
                <a:gd name="T34" fmla="*/ 37 w 115"/>
                <a:gd name="T35" fmla="*/ 72 h 119"/>
                <a:gd name="T36" fmla="*/ 35 w 115"/>
                <a:gd name="T37" fmla="*/ 74 h 119"/>
                <a:gd name="T38" fmla="*/ 25 w 115"/>
                <a:gd name="T39" fmla="*/ 105 h 119"/>
                <a:gd name="T40" fmla="*/ 29 w 115"/>
                <a:gd name="T41" fmla="*/ 112 h 119"/>
                <a:gd name="T42" fmla="*/ 36 w 115"/>
                <a:gd name="T43" fmla="*/ 113 h 119"/>
                <a:gd name="T44" fmla="*/ 36 w 115"/>
                <a:gd name="T45" fmla="*/ 119 h 119"/>
                <a:gd name="T46" fmla="*/ 15 w 115"/>
                <a:gd name="T47" fmla="*/ 118 h 119"/>
                <a:gd name="T48" fmla="*/ 1 w 115"/>
                <a:gd name="T49" fmla="*/ 119 h 119"/>
                <a:gd name="T50" fmla="*/ 1 w 115"/>
                <a:gd name="T51" fmla="*/ 113 h 119"/>
                <a:gd name="T52" fmla="*/ 17 w 115"/>
                <a:gd name="T53" fmla="*/ 95 h 119"/>
                <a:gd name="T54" fmla="*/ 54 w 115"/>
                <a:gd name="T55" fmla="*/ 20 h 119"/>
                <a:gd name="T56" fmla="*/ 39 w 115"/>
                <a:gd name="T57" fmla="*/ 62 h 119"/>
                <a:gd name="T58" fmla="*/ 40 w 115"/>
                <a:gd name="T59" fmla="*/ 63 h 119"/>
                <a:gd name="T60" fmla="*/ 56 w 115"/>
                <a:gd name="T61" fmla="*/ 63 h 119"/>
                <a:gd name="T62" fmla="*/ 68 w 115"/>
                <a:gd name="T63" fmla="*/ 63 h 119"/>
                <a:gd name="T64" fmla="*/ 69 w 115"/>
                <a:gd name="T65" fmla="*/ 61 h 119"/>
                <a:gd name="T66" fmla="*/ 55 w 115"/>
                <a:gd name="T67" fmla="*/ 20 h 119"/>
                <a:gd name="T68" fmla="*/ 54 w 115"/>
                <a:gd name="T69" fmla="*/ 20 h 1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115" h="119">
                  <a:moveTo>
                    <a:pt x="17" y="95"/>
                  </a:moveTo>
                  <a:cubicBezTo>
                    <a:pt x="27" y="72"/>
                    <a:pt x="45" y="23"/>
                    <a:pt x="49" y="11"/>
                  </a:cubicBezTo>
                  <a:cubicBezTo>
                    <a:pt x="51" y="7"/>
                    <a:pt x="52" y="3"/>
                    <a:pt x="52" y="0"/>
                  </a:cubicBezTo>
                  <a:cubicBezTo>
                    <a:pt x="53" y="0"/>
                    <a:pt x="56" y="0"/>
                    <a:pt x="59" y="0"/>
                  </a:cubicBezTo>
                  <a:cubicBezTo>
                    <a:pt x="63" y="0"/>
                    <a:pt x="65" y="0"/>
                    <a:pt x="65" y="0"/>
                  </a:cubicBezTo>
                  <a:cubicBezTo>
                    <a:pt x="66" y="3"/>
                    <a:pt x="67" y="7"/>
                    <a:pt x="68" y="10"/>
                  </a:cubicBezTo>
                  <a:cubicBezTo>
                    <a:pt x="72" y="21"/>
                    <a:pt x="93" y="82"/>
                    <a:pt x="100" y="98"/>
                  </a:cubicBezTo>
                  <a:cubicBezTo>
                    <a:pt x="106" y="111"/>
                    <a:pt x="105" y="112"/>
                    <a:pt x="114" y="113"/>
                  </a:cubicBezTo>
                  <a:cubicBezTo>
                    <a:pt x="115" y="113"/>
                    <a:pt x="114" y="118"/>
                    <a:pt x="114" y="119"/>
                  </a:cubicBezTo>
                  <a:cubicBezTo>
                    <a:pt x="109" y="119"/>
                    <a:pt x="106" y="118"/>
                    <a:pt x="97" y="118"/>
                  </a:cubicBezTo>
                  <a:cubicBezTo>
                    <a:pt x="88" y="118"/>
                    <a:pt x="80" y="119"/>
                    <a:pt x="76" y="119"/>
                  </a:cubicBezTo>
                  <a:cubicBezTo>
                    <a:pt x="76" y="118"/>
                    <a:pt x="75" y="114"/>
                    <a:pt x="76" y="113"/>
                  </a:cubicBezTo>
                  <a:cubicBezTo>
                    <a:pt x="80" y="113"/>
                    <a:pt x="80" y="113"/>
                    <a:pt x="82" y="111"/>
                  </a:cubicBezTo>
                  <a:cubicBezTo>
                    <a:pt x="84" y="109"/>
                    <a:pt x="85" y="108"/>
                    <a:pt x="84" y="106"/>
                  </a:cubicBezTo>
                  <a:cubicBezTo>
                    <a:pt x="82" y="98"/>
                    <a:pt x="76" y="82"/>
                    <a:pt x="73" y="73"/>
                  </a:cubicBezTo>
                  <a:cubicBezTo>
                    <a:pt x="73" y="73"/>
                    <a:pt x="71" y="72"/>
                    <a:pt x="71" y="72"/>
                  </a:cubicBezTo>
                  <a:cubicBezTo>
                    <a:pt x="68" y="72"/>
                    <a:pt x="62" y="72"/>
                    <a:pt x="53" y="72"/>
                  </a:cubicBezTo>
                  <a:cubicBezTo>
                    <a:pt x="41" y="72"/>
                    <a:pt x="39" y="72"/>
                    <a:pt x="37" y="72"/>
                  </a:cubicBezTo>
                  <a:cubicBezTo>
                    <a:pt x="36" y="72"/>
                    <a:pt x="35" y="73"/>
                    <a:pt x="35" y="74"/>
                  </a:cubicBezTo>
                  <a:cubicBezTo>
                    <a:pt x="31" y="84"/>
                    <a:pt x="25" y="100"/>
                    <a:pt x="25" y="105"/>
                  </a:cubicBezTo>
                  <a:cubicBezTo>
                    <a:pt x="25" y="108"/>
                    <a:pt x="25" y="111"/>
                    <a:pt x="29" y="112"/>
                  </a:cubicBezTo>
                  <a:cubicBezTo>
                    <a:pt x="32" y="112"/>
                    <a:pt x="33" y="113"/>
                    <a:pt x="36" y="113"/>
                  </a:cubicBezTo>
                  <a:cubicBezTo>
                    <a:pt x="37" y="113"/>
                    <a:pt x="36" y="118"/>
                    <a:pt x="36" y="119"/>
                  </a:cubicBezTo>
                  <a:cubicBezTo>
                    <a:pt x="32" y="119"/>
                    <a:pt x="26" y="118"/>
                    <a:pt x="15" y="118"/>
                  </a:cubicBezTo>
                  <a:cubicBezTo>
                    <a:pt x="4" y="118"/>
                    <a:pt x="5" y="119"/>
                    <a:pt x="1" y="119"/>
                  </a:cubicBezTo>
                  <a:cubicBezTo>
                    <a:pt x="0" y="118"/>
                    <a:pt x="0" y="113"/>
                    <a:pt x="1" y="113"/>
                  </a:cubicBezTo>
                  <a:cubicBezTo>
                    <a:pt x="11" y="112"/>
                    <a:pt x="11" y="110"/>
                    <a:pt x="17" y="95"/>
                  </a:cubicBezTo>
                  <a:moveTo>
                    <a:pt x="54" y="20"/>
                  </a:moveTo>
                  <a:cubicBezTo>
                    <a:pt x="51" y="30"/>
                    <a:pt x="43" y="52"/>
                    <a:pt x="39" y="62"/>
                  </a:cubicBezTo>
                  <a:cubicBezTo>
                    <a:pt x="39" y="62"/>
                    <a:pt x="40" y="63"/>
                    <a:pt x="40" y="63"/>
                  </a:cubicBezTo>
                  <a:cubicBezTo>
                    <a:pt x="42" y="63"/>
                    <a:pt x="48" y="63"/>
                    <a:pt x="56" y="63"/>
                  </a:cubicBezTo>
                  <a:cubicBezTo>
                    <a:pt x="60" y="63"/>
                    <a:pt x="66" y="63"/>
                    <a:pt x="68" y="63"/>
                  </a:cubicBezTo>
                  <a:cubicBezTo>
                    <a:pt x="69" y="63"/>
                    <a:pt x="69" y="62"/>
                    <a:pt x="69" y="61"/>
                  </a:cubicBezTo>
                  <a:cubicBezTo>
                    <a:pt x="65" y="50"/>
                    <a:pt x="58" y="28"/>
                    <a:pt x="55" y="20"/>
                  </a:cubicBezTo>
                  <a:cubicBezTo>
                    <a:pt x="55" y="20"/>
                    <a:pt x="54" y="20"/>
                    <a:pt x="54" y="20"/>
                  </a:cubicBezTo>
                </a:path>
              </a:pathLst>
            </a:custGeom>
            <a:grpFill/>
            <a:ln>
              <a:noFill/>
            </a:ln>
          </p:spPr>
          <p:txBody>
            <a:bodyPr vert="horz" wrap="square" lIns="91440" tIns="45720" rIns="91440" bIns="45720" numCol="1" anchor="t" anchorCtr="0" compatLnSpc="1">
              <a:prstTxWarp prst="textNoShape">
                <a:avLst/>
              </a:prstTxWarp>
            </a:bodyPr>
            <a:lstStyle/>
            <a:p>
              <a:endParaRPr lang="en-GB"/>
            </a:p>
          </p:txBody>
        </p:sp>
        <p:sp>
          <p:nvSpPr>
            <p:cNvPr id="16" name="Freeform 13">
              <a:extLst>
                <a:ext uri="{FF2B5EF4-FFF2-40B4-BE49-F238E27FC236}">
                  <a16:creationId xmlns:a16="http://schemas.microsoft.com/office/drawing/2014/main" id="{AC0D780C-B5AF-577D-C30A-D9D9878B3706}"/>
                </a:ext>
              </a:extLst>
            </p:cNvPr>
            <p:cNvSpPr>
              <a:spLocks/>
            </p:cNvSpPr>
            <p:nvPr userDrawn="1"/>
          </p:nvSpPr>
          <p:spPr bwMode="auto">
            <a:xfrm>
              <a:off x="1312863" y="4930775"/>
              <a:ext cx="595313" cy="884238"/>
            </a:xfrm>
            <a:custGeom>
              <a:avLst/>
              <a:gdLst>
                <a:gd name="T0" fmla="*/ 49 w 54"/>
                <a:gd name="T1" fmla="*/ 22 h 80"/>
                <a:gd name="T2" fmla="*/ 44 w 54"/>
                <a:gd name="T3" fmla="*/ 22 h 80"/>
                <a:gd name="T4" fmla="*/ 37 w 54"/>
                <a:gd name="T5" fmla="*/ 8 h 80"/>
                <a:gd name="T6" fmla="*/ 28 w 54"/>
                <a:gd name="T7" fmla="*/ 6 h 80"/>
                <a:gd name="T8" fmla="*/ 16 w 54"/>
                <a:gd name="T9" fmla="*/ 17 h 80"/>
                <a:gd name="T10" fmla="*/ 34 w 54"/>
                <a:gd name="T11" fmla="*/ 34 h 80"/>
                <a:gd name="T12" fmla="*/ 54 w 54"/>
                <a:gd name="T13" fmla="*/ 57 h 80"/>
                <a:gd name="T14" fmla="*/ 24 w 54"/>
                <a:gd name="T15" fmla="*/ 80 h 80"/>
                <a:gd name="T16" fmla="*/ 4 w 54"/>
                <a:gd name="T17" fmla="*/ 77 h 80"/>
                <a:gd name="T18" fmla="*/ 0 w 54"/>
                <a:gd name="T19" fmla="*/ 56 h 80"/>
                <a:gd name="T20" fmla="*/ 6 w 54"/>
                <a:gd name="T21" fmla="*/ 54 h 80"/>
                <a:gd name="T22" fmla="*/ 17 w 54"/>
                <a:gd name="T23" fmla="*/ 72 h 80"/>
                <a:gd name="T24" fmla="*/ 27 w 54"/>
                <a:gd name="T25" fmla="*/ 74 h 80"/>
                <a:gd name="T26" fmla="*/ 40 w 54"/>
                <a:gd name="T27" fmla="*/ 63 h 80"/>
                <a:gd name="T28" fmla="*/ 24 w 54"/>
                <a:gd name="T29" fmla="*/ 47 h 80"/>
                <a:gd name="T30" fmla="*/ 3 w 54"/>
                <a:gd name="T31" fmla="*/ 22 h 80"/>
                <a:gd name="T32" fmla="*/ 31 w 54"/>
                <a:gd name="T33" fmla="*/ 0 h 80"/>
                <a:gd name="T34" fmla="*/ 44 w 54"/>
                <a:gd name="T35" fmla="*/ 1 h 80"/>
                <a:gd name="T36" fmla="*/ 51 w 54"/>
                <a:gd name="T37" fmla="*/ 2 h 80"/>
                <a:gd name="T38" fmla="*/ 49 w 54"/>
                <a:gd name="T39" fmla="*/ 22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54" h="80">
                  <a:moveTo>
                    <a:pt x="49" y="22"/>
                  </a:moveTo>
                  <a:cubicBezTo>
                    <a:pt x="48" y="23"/>
                    <a:pt x="45" y="23"/>
                    <a:pt x="44" y="22"/>
                  </a:cubicBezTo>
                  <a:cubicBezTo>
                    <a:pt x="43" y="14"/>
                    <a:pt x="41" y="10"/>
                    <a:pt x="37" y="8"/>
                  </a:cubicBezTo>
                  <a:cubicBezTo>
                    <a:pt x="35" y="6"/>
                    <a:pt x="32" y="6"/>
                    <a:pt x="28" y="6"/>
                  </a:cubicBezTo>
                  <a:cubicBezTo>
                    <a:pt x="21" y="6"/>
                    <a:pt x="16" y="10"/>
                    <a:pt x="16" y="17"/>
                  </a:cubicBezTo>
                  <a:cubicBezTo>
                    <a:pt x="16" y="23"/>
                    <a:pt x="19" y="27"/>
                    <a:pt x="34" y="34"/>
                  </a:cubicBezTo>
                  <a:cubicBezTo>
                    <a:pt x="50" y="41"/>
                    <a:pt x="54" y="48"/>
                    <a:pt x="54" y="57"/>
                  </a:cubicBezTo>
                  <a:cubicBezTo>
                    <a:pt x="54" y="71"/>
                    <a:pt x="41" y="80"/>
                    <a:pt x="24" y="80"/>
                  </a:cubicBezTo>
                  <a:cubicBezTo>
                    <a:pt x="17" y="80"/>
                    <a:pt x="8" y="79"/>
                    <a:pt x="4" y="77"/>
                  </a:cubicBezTo>
                  <a:cubicBezTo>
                    <a:pt x="2" y="72"/>
                    <a:pt x="0" y="60"/>
                    <a:pt x="0" y="56"/>
                  </a:cubicBezTo>
                  <a:cubicBezTo>
                    <a:pt x="1" y="55"/>
                    <a:pt x="5" y="54"/>
                    <a:pt x="6" y="54"/>
                  </a:cubicBezTo>
                  <a:cubicBezTo>
                    <a:pt x="9" y="64"/>
                    <a:pt x="12" y="69"/>
                    <a:pt x="17" y="72"/>
                  </a:cubicBezTo>
                  <a:cubicBezTo>
                    <a:pt x="20" y="73"/>
                    <a:pt x="24" y="74"/>
                    <a:pt x="27" y="74"/>
                  </a:cubicBezTo>
                  <a:cubicBezTo>
                    <a:pt x="35" y="74"/>
                    <a:pt x="40" y="70"/>
                    <a:pt x="40" y="63"/>
                  </a:cubicBezTo>
                  <a:cubicBezTo>
                    <a:pt x="40" y="57"/>
                    <a:pt x="36" y="53"/>
                    <a:pt x="24" y="47"/>
                  </a:cubicBezTo>
                  <a:cubicBezTo>
                    <a:pt x="9" y="39"/>
                    <a:pt x="3" y="33"/>
                    <a:pt x="3" y="22"/>
                  </a:cubicBezTo>
                  <a:cubicBezTo>
                    <a:pt x="3" y="11"/>
                    <a:pt x="12" y="0"/>
                    <a:pt x="31" y="0"/>
                  </a:cubicBezTo>
                  <a:cubicBezTo>
                    <a:pt x="36" y="0"/>
                    <a:pt x="40" y="0"/>
                    <a:pt x="44" y="1"/>
                  </a:cubicBezTo>
                  <a:cubicBezTo>
                    <a:pt x="47" y="2"/>
                    <a:pt x="50" y="2"/>
                    <a:pt x="51" y="2"/>
                  </a:cubicBezTo>
                  <a:cubicBezTo>
                    <a:pt x="50" y="8"/>
                    <a:pt x="50" y="14"/>
                    <a:pt x="49" y="22"/>
                  </a:cubicBezTo>
                </a:path>
              </a:pathLst>
            </a:custGeom>
            <a:grpFill/>
            <a:ln>
              <a:noFill/>
            </a:ln>
          </p:spPr>
          <p:txBody>
            <a:bodyPr vert="horz" wrap="square" lIns="91440" tIns="45720" rIns="91440" bIns="45720" numCol="1" anchor="t" anchorCtr="0" compatLnSpc="1">
              <a:prstTxWarp prst="textNoShape">
                <a:avLst/>
              </a:prstTxWarp>
            </a:bodyPr>
            <a:lstStyle/>
            <a:p>
              <a:endParaRPr lang="en-GB"/>
            </a:p>
          </p:txBody>
        </p:sp>
        <p:sp>
          <p:nvSpPr>
            <p:cNvPr id="17" name="Freeform 14">
              <a:extLst>
                <a:ext uri="{FF2B5EF4-FFF2-40B4-BE49-F238E27FC236}">
                  <a16:creationId xmlns:a16="http://schemas.microsoft.com/office/drawing/2014/main" id="{AFD81863-5F78-EAD0-51FA-12BAAA9A7A81}"/>
                </a:ext>
              </a:extLst>
            </p:cNvPr>
            <p:cNvSpPr>
              <a:spLocks/>
            </p:cNvSpPr>
            <p:nvPr userDrawn="1"/>
          </p:nvSpPr>
          <p:spPr bwMode="auto">
            <a:xfrm>
              <a:off x="1997075" y="4930775"/>
              <a:ext cx="595313" cy="884238"/>
            </a:xfrm>
            <a:custGeom>
              <a:avLst/>
              <a:gdLst>
                <a:gd name="T0" fmla="*/ 49 w 54"/>
                <a:gd name="T1" fmla="*/ 22 h 80"/>
                <a:gd name="T2" fmla="*/ 44 w 54"/>
                <a:gd name="T3" fmla="*/ 22 h 80"/>
                <a:gd name="T4" fmla="*/ 37 w 54"/>
                <a:gd name="T5" fmla="*/ 8 h 80"/>
                <a:gd name="T6" fmla="*/ 28 w 54"/>
                <a:gd name="T7" fmla="*/ 6 h 80"/>
                <a:gd name="T8" fmla="*/ 16 w 54"/>
                <a:gd name="T9" fmla="*/ 17 h 80"/>
                <a:gd name="T10" fmla="*/ 34 w 54"/>
                <a:gd name="T11" fmla="*/ 34 h 80"/>
                <a:gd name="T12" fmla="*/ 54 w 54"/>
                <a:gd name="T13" fmla="*/ 57 h 80"/>
                <a:gd name="T14" fmla="*/ 24 w 54"/>
                <a:gd name="T15" fmla="*/ 80 h 80"/>
                <a:gd name="T16" fmla="*/ 4 w 54"/>
                <a:gd name="T17" fmla="*/ 77 h 80"/>
                <a:gd name="T18" fmla="*/ 0 w 54"/>
                <a:gd name="T19" fmla="*/ 56 h 80"/>
                <a:gd name="T20" fmla="*/ 6 w 54"/>
                <a:gd name="T21" fmla="*/ 54 h 80"/>
                <a:gd name="T22" fmla="*/ 17 w 54"/>
                <a:gd name="T23" fmla="*/ 72 h 80"/>
                <a:gd name="T24" fmla="*/ 27 w 54"/>
                <a:gd name="T25" fmla="*/ 74 h 80"/>
                <a:gd name="T26" fmla="*/ 40 w 54"/>
                <a:gd name="T27" fmla="*/ 63 h 80"/>
                <a:gd name="T28" fmla="*/ 24 w 54"/>
                <a:gd name="T29" fmla="*/ 47 h 80"/>
                <a:gd name="T30" fmla="*/ 3 w 54"/>
                <a:gd name="T31" fmla="*/ 22 h 80"/>
                <a:gd name="T32" fmla="*/ 31 w 54"/>
                <a:gd name="T33" fmla="*/ 0 h 80"/>
                <a:gd name="T34" fmla="*/ 44 w 54"/>
                <a:gd name="T35" fmla="*/ 1 h 80"/>
                <a:gd name="T36" fmla="*/ 51 w 54"/>
                <a:gd name="T37" fmla="*/ 2 h 80"/>
                <a:gd name="T38" fmla="*/ 49 w 54"/>
                <a:gd name="T39" fmla="*/ 22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54" h="80">
                  <a:moveTo>
                    <a:pt x="49" y="22"/>
                  </a:moveTo>
                  <a:cubicBezTo>
                    <a:pt x="49" y="23"/>
                    <a:pt x="45" y="23"/>
                    <a:pt x="44" y="22"/>
                  </a:cubicBezTo>
                  <a:cubicBezTo>
                    <a:pt x="43" y="14"/>
                    <a:pt x="41" y="10"/>
                    <a:pt x="37" y="8"/>
                  </a:cubicBezTo>
                  <a:cubicBezTo>
                    <a:pt x="35" y="6"/>
                    <a:pt x="32" y="6"/>
                    <a:pt x="28" y="6"/>
                  </a:cubicBezTo>
                  <a:cubicBezTo>
                    <a:pt x="21" y="6"/>
                    <a:pt x="16" y="10"/>
                    <a:pt x="16" y="17"/>
                  </a:cubicBezTo>
                  <a:cubicBezTo>
                    <a:pt x="16" y="23"/>
                    <a:pt x="19" y="27"/>
                    <a:pt x="34" y="34"/>
                  </a:cubicBezTo>
                  <a:cubicBezTo>
                    <a:pt x="50" y="41"/>
                    <a:pt x="54" y="48"/>
                    <a:pt x="54" y="57"/>
                  </a:cubicBezTo>
                  <a:cubicBezTo>
                    <a:pt x="54" y="71"/>
                    <a:pt x="41" y="80"/>
                    <a:pt x="24" y="80"/>
                  </a:cubicBezTo>
                  <a:cubicBezTo>
                    <a:pt x="17" y="80"/>
                    <a:pt x="8" y="79"/>
                    <a:pt x="4" y="77"/>
                  </a:cubicBezTo>
                  <a:cubicBezTo>
                    <a:pt x="2" y="72"/>
                    <a:pt x="1" y="60"/>
                    <a:pt x="0" y="56"/>
                  </a:cubicBezTo>
                  <a:cubicBezTo>
                    <a:pt x="1" y="55"/>
                    <a:pt x="5" y="54"/>
                    <a:pt x="6" y="54"/>
                  </a:cubicBezTo>
                  <a:cubicBezTo>
                    <a:pt x="9" y="64"/>
                    <a:pt x="12" y="69"/>
                    <a:pt x="17" y="72"/>
                  </a:cubicBezTo>
                  <a:cubicBezTo>
                    <a:pt x="20" y="73"/>
                    <a:pt x="24" y="74"/>
                    <a:pt x="27" y="74"/>
                  </a:cubicBezTo>
                  <a:cubicBezTo>
                    <a:pt x="35" y="74"/>
                    <a:pt x="40" y="70"/>
                    <a:pt x="40" y="63"/>
                  </a:cubicBezTo>
                  <a:cubicBezTo>
                    <a:pt x="40" y="57"/>
                    <a:pt x="36" y="53"/>
                    <a:pt x="24" y="47"/>
                  </a:cubicBezTo>
                  <a:cubicBezTo>
                    <a:pt x="9" y="39"/>
                    <a:pt x="3" y="33"/>
                    <a:pt x="3" y="22"/>
                  </a:cubicBezTo>
                  <a:cubicBezTo>
                    <a:pt x="3" y="11"/>
                    <a:pt x="12" y="0"/>
                    <a:pt x="31" y="0"/>
                  </a:cubicBezTo>
                  <a:cubicBezTo>
                    <a:pt x="36" y="0"/>
                    <a:pt x="40" y="0"/>
                    <a:pt x="44" y="1"/>
                  </a:cubicBezTo>
                  <a:cubicBezTo>
                    <a:pt x="47" y="2"/>
                    <a:pt x="50" y="2"/>
                    <a:pt x="51" y="2"/>
                  </a:cubicBezTo>
                  <a:cubicBezTo>
                    <a:pt x="50" y="8"/>
                    <a:pt x="50" y="14"/>
                    <a:pt x="49" y="22"/>
                  </a:cubicBezTo>
                </a:path>
              </a:pathLst>
            </a:custGeom>
            <a:grpFill/>
            <a:ln>
              <a:noFill/>
            </a:ln>
          </p:spPr>
          <p:txBody>
            <a:bodyPr vert="horz" wrap="square" lIns="91440" tIns="45720" rIns="91440" bIns="45720" numCol="1" anchor="t" anchorCtr="0" compatLnSpc="1">
              <a:prstTxWarp prst="textNoShape">
                <a:avLst/>
              </a:prstTxWarp>
            </a:bodyPr>
            <a:lstStyle/>
            <a:p>
              <a:endParaRPr lang="en-GB"/>
            </a:p>
          </p:txBody>
        </p:sp>
        <p:sp>
          <p:nvSpPr>
            <p:cNvPr id="18" name="Freeform 15">
              <a:extLst>
                <a:ext uri="{FF2B5EF4-FFF2-40B4-BE49-F238E27FC236}">
                  <a16:creationId xmlns:a16="http://schemas.microsoft.com/office/drawing/2014/main" id="{0FB524F9-2CCD-E9E4-3BCA-709631D8471F}"/>
                </a:ext>
              </a:extLst>
            </p:cNvPr>
            <p:cNvSpPr>
              <a:spLocks/>
            </p:cNvSpPr>
            <p:nvPr userDrawn="1"/>
          </p:nvSpPr>
          <p:spPr bwMode="auto">
            <a:xfrm>
              <a:off x="2670175" y="4941888"/>
              <a:ext cx="904875" cy="884238"/>
            </a:xfrm>
            <a:custGeom>
              <a:avLst/>
              <a:gdLst>
                <a:gd name="T0" fmla="*/ 82 w 82"/>
                <a:gd name="T1" fmla="*/ 67 h 80"/>
                <a:gd name="T2" fmla="*/ 81 w 82"/>
                <a:gd name="T3" fmla="*/ 72 h 80"/>
                <a:gd name="T4" fmla="*/ 60 w 82"/>
                <a:gd name="T5" fmla="*/ 80 h 80"/>
                <a:gd name="T6" fmla="*/ 59 w 82"/>
                <a:gd name="T7" fmla="*/ 79 h 80"/>
                <a:gd name="T8" fmla="*/ 59 w 82"/>
                <a:gd name="T9" fmla="*/ 68 h 80"/>
                <a:gd name="T10" fmla="*/ 57 w 82"/>
                <a:gd name="T11" fmla="*/ 67 h 80"/>
                <a:gd name="T12" fmla="*/ 32 w 82"/>
                <a:gd name="T13" fmla="*/ 79 h 80"/>
                <a:gd name="T14" fmla="*/ 9 w 82"/>
                <a:gd name="T15" fmla="*/ 54 h 80"/>
                <a:gd name="T16" fmla="*/ 9 w 82"/>
                <a:gd name="T17" fmla="*/ 16 h 80"/>
                <a:gd name="T18" fmla="*/ 6 w 82"/>
                <a:gd name="T19" fmla="*/ 10 h 80"/>
                <a:gd name="T20" fmla="*/ 0 w 82"/>
                <a:gd name="T21" fmla="*/ 8 h 80"/>
                <a:gd name="T22" fmla="*/ 1 w 82"/>
                <a:gd name="T23" fmla="*/ 3 h 80"/>
                <a:gd name="T24" fmla="*/ 25 w 82"/>
                <a:gd name="T25" fmla="*/ 0 h 80"/>
                <a:gd name="T26" fmla="*/ 24 w 82"/>
                <a:gd name="T27" fmla="*/ 37 h 80"/>
                <a:gd name="T28" fmla="*/ 25 w 82"/>
                <a:gd name="T29" fmla="*/ 57 h 80"/>
                <a:gd name="T30" fmla="*/ 41 w 82"/>
                <a:gd name="T31" fmla="*/ 68 h 80"/>
                <a:gd name="T32" fmla="*/ 56 w 82"/>
                <a:gd name="T33" fmla="*/ 62 h 80"/>
                <a:gd name="T34" fmla="*/ 59 w 82"/>
                <a:gd name="T35" fmla="*/ 57 h 80"/>
                <a:gd name="T36" fmla="*/ 59 w 82"/>
                <a:gd name="T37" fmla="*/ 16 h 80"/>
                <a:gd name="T38" fmla="*/ 55 w 82"/>
                <a:gd name="T39" fmla="*/ 10 h 80"/>
                <a:gd name="T40" fmla="*/ 46 w 82"/>
                <a:gd name="T41" fmla="*/ 8 h 80"/>
                <a:gd name="T42" fmla="*/ 47 w 82"/>
                <a:gd name="T43" fmla="*/ 3 h 80"/>
                <a:gd name="T44" fmla="*/ 74 w 82"/>
                <a:gd name="T45" fmla="*/ 0 h 80"/>
                <a:gd name="T46" fmla="*/ 73 w 82"/>
                <a:gd name="T47" fmla="*/ 17 h 80"/>
                <a:gd name="T48" fmla="*/ 73 w 82"/>
                <a:gd name="T49" fmla="*/ 60 h 80"/>
                <a:gd name="T50" fmla="*/ 78 w 82"/>
                <a:gd name="T51" fmla="*/ 67 h 80"/>
                <a:gd name="T52" fmla="*/ 82 w 82"/>
                <a:gd name="T53" fmla="*/ 67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82" h="80">
                  <a:moveTo>
                    <a:pt x="82" y="67"/>
                  </a:moveTo>
                  <a:cubicBezTo>
                    <a:pt x="82" y="68"/>
                    <a:pt x="82" y="72"/>
                    <a:pt x="81" y="72"/>
                  </a:cubicBezTo>
                  <a:cubicBezTo>
                    <a:pt x="74" y="75"/>
                    <a:pt x="64" y="79"/>
                    <a:pt x="60" y="80"/>
                  </a:cubicBezTo>
                  <a:cubicBezTo>
                    <a:pt x="60" y="80"/>
                    <a:pt x="59" y="79"/>
                    <a:pt x="59" y="79"/>
                  </a:cubicBezTo>
                  <a:cubicBezTo>
                    <a:pt x="59" y="76"/>
                    <a:pt x="59" y="71"/>
                    <a:pt x="59" y="68"/>
                  </a:cubicBezTo>
                  <a:cubicBezTo>
                    <a:pt x="59" y="67"/>
                    <a:pt x="58" y="67"/>
                    <a:pt x="57" y="67"/>
                  </a:cubicBezTo>
                  <a:cubicBezTo>
                    <a:pt x="46" y="77"/>
                    <a:pt x="38" y="79"/>
                    <a:pt x="32" y="79"/>
                  </a:cubicBezTo>
                  <a:cubicBezTo>
                    <a:pt x="13" y="79"/>
                    <a:pt x="10" y="66"/>
                    <a:pt x="9" y="54"/>
                  </a:cubicBezTo>
                  <a:cubicBezTo>
                    <a:pt x="9" y="44"/>
                    <a:pt x="10" y="24"/>
                    <a:pt x="9" y="16"/>
                  </a:cubicBezTo>
                  <a:cubicBezTo>
                    <a:pt x="9" y="13"/>
                    <a:pt x="9" y="11"/>
                    <a:pt x="6" y="10"/>
                  </a:cubicBezTo>
                  <a:cubicBezTo>
                    <a:pt x="5" y="9"/>
                    <a:pt x="4" y="9"/>
                    <a:pt x="0" y="8"/>
                  </a:cubicBezTo>
                  <a:cubicBezTo>
                    <a:pt x="0" y="7"/>
                    <a:pt x="0" y="3"/>
                    <a:pt x="1" y="3"/>
                  </a:cubicBezTo>
                  <a:cubicBezTo>
                    <a:pt x="9" y="3"/>
                    <a:pt x="20" y="1"/>
                    <a:pt x="25" y="0"/>
                  </a:cubicBezTo>
                  <a:cubicBezTo>
                    <a:pt x="25" y="5"/>
                    <a:pt x="24" y="15"/>
                    <a:pt x="24" y="37"/>
                  </a:cubicBezTo>
                  <a:cubicBezTo>
                    <a:pt x="24" y="47"/>
                    <a:pt x="24" y="54"/>
                    <a:pt x="25" y="57"/>
                  </a:cubicBezTo>
                  <a:cubicBezTo>
                    <a:pt x="27" y="63"/>
                    <a:pt x="31" y="68"/>
                    <a:pt x="41" y="68"/>
                  </a:cubicBezTo>
                  <a:cubicBezTo>
                    <a:pt x="46" y="68"/>
                    <a:pt x="52" y="66"/>
                    <a:pt x="56" y="62"/>
                  </a:cubicBezTo>
                  <a:cubicBezTo>
                    <a:pt x="58" y="61"/>
                    <a:pt x="58" y="59"/>
                    <a:pt x="59" y="57"/>
                  </a:cubicBezTo>
                  <a:cubicBezTo>
                    <a:pt x="59" y="55"/>
                    <a:pt x="59" y="39"/>
                    <a:pt x="59" y="16"/>
                  </a:cubicBezTo>
                  <a:cubicBezTo>
                    <a:pt x="58" y="13"/>
                    <a:pt x="58" y="11"/>
                    <a:pt x="55" y="10"/>
                  </a:cubicBezTo>
                  <a:cubicBezTo>
                    <a:pt x="52" y="9"/>
                    <a:pt x="51" y="9"/>
                    <a:pt x="46" y="8"/>
                  </a:cubicBezTo>
                  <a:cubicBezTo>
                    <a:pt x="46" y="7"/>
                    <a:pt x="46" y="3"/>
                    <a:pt x="47" y="3"/>
                  </a:cubicBezTo>
                  <a:cubicBezTo>
                    <a:pt x="57" y="3"/>
                    <a:pt x="70" y="1"/>
                    <a:pt x="74" y="0"/>
                  </a:cubicBezTo>
                  <a:cubicBezTo>
                    <a:pt x="74" y="4"/>
                    <a:pt x="74" y="10"/>
                    <a:pt x="73" y="17"/>
                  </a:cubicBezTo>
                  <a:cubicBezTo>
                    <a:pt x="73" y="60"/>
                    <a:pt x="73" y="60"/>
                    <a:pt x="73" y="60"/>
                  </a:cubicBezTo>
                  <a:cubicBezTo>
                    <a:pt x="73" y="65"/>
                    <a:pt x="74" y="67"/>
                    <a:pt x="78" y="67"/>
                  </a:cubicBezTo>
                  <a:lnTo>
                    <a:pt x="82" y="67"/>
                  </a:lnTo>
                  <a:close/>
                </a:path>
              </a:pathLst>
            </a:custGeom>
            <a:grpFill/>
            <a:ln>
              <a:noFill/>
            </a:ln>
          </p:spPr>
          <p:txBody>
            <a:bodyPr vert="horz" wrap="square" lIns="91440" tIns="45720" rIns="91440" bIns="45720" numCol="1" anchor="t" anchorCtr="0" compatLnSpc="1">
              <a:prstTxWarp prst="textNoShape">
                <a:avLst/>
              </a:prstTxWarp>
            </a:bodyPr>
            <a:lstStyle/>
            <a:p>
              <a:endParaRPr lang="en-GB"/>
            </a:p>
          </p:txBody>
        </p:sp>
        <p:sp>
          <p:nvSpPr>
            <p:cNvPr id="19" name="Freeform 16">
              <a:extLst>
                <a:ext uri="{FF2B5EF4-FFF2-40B4-BE49-F238E27FC236}">
                  <a16:creationId xmlns:a16="http://schemas.microsoft.com/office/drawing/2014/main" id="{7F58AB9B-B232-CC78-6A44-1B456A16615D}"/>
                </a:ext>
              </a:extLst>
            </p:cNvPr>
            <p:cNvSpPr>
              <a:spLocks/>
            </p:cNvSpPr>
            <p:nvPr userDrawn="1"/>
          </p:nvSpPr>
          <p:spPr bwMode="auto">
            <a:xfrm>
              <a:off x="3651250" y="4930775"/>
              <a:ext cx="641350" cy="873125"/>
            </a:xfrm>
            <a:custGeom>
              <a:avLst/>
              <a:gdLst>
                <a:gd name="T0" fmla="*/ 58 w 58"/>
                <a:gd name="T1" fmla="*/ 4 h 79"/>
                <a:gd name="T2" fmla="*/ 58 w 58"/>
                <a:gd name="T3" fmla="*/ 7 h 79"/>
                <a:gd name="T4" fmla="*/ 52 w 58"/>
                <a:gd name="T5" fmla="*/ 19 h 79"/>
                <a:gd name="T6" fmla="*/ 50 w 58"/>
                <a:gd name="T7" fmla="*/ 20 h 79"/>
                <a:gd name="T8" fmla="*/ 38 w 58"/>
                <a:gd name="T9" fmla="*/ 14 h 79"/>
                <a:gd name="T10" fmla="*/ 28 w 58"/>
                <a:gd name="T11" fmla="*/ 22 h 79"/>
                <a:gd name="T12" fmla="*/ 26 w 58"/>
                <a:gd name="T13" fmla="*/ 29 h 79"/>
                <a:gd name="T14" fmla="*/ 27 w 58"/>
                <a:gd name="T15" fmla="*/ 65 h 79"/>
                <a:gd name="T16" fmla="*/ 31 w 58"/>
                <a:gd name="T17" fmla="*/ 71 h 79"/>
                <a:gd name="T18" fmla="*/ 40 w 58"/>
                <a:gd name="T19" fmla="*/ 73 h 79"/>
                <a:gd name="T20" fmla="*/ 40 w 58"/>
                <a:gd name="T21" fmla="*/ 79 h 79"/>
                <a:gd name="T22" fmla="*/ 19 w 58"/>
                <a:gd name="T23" fmla="*/ 78 h 79"/>
                <a:gd name="T24" fmla="*/ 0 w 58"/>
                <a:gd name="T25" fmla="*/ 79 h 79"/>
                <a:gd name="T26" fmla="*/ 0 w 58"/>
                <a:gd name="T27" fmla="*/ 73 h 79"/>
                <a:gd name="T28" fmla="*/ 8 w 58"/>
                <a:gd name="T29" fmla="*/ 72 h 79"/>
                <a:gd name="T30" fmla="*/ 11 w 58"/>
                <a:gd name="T31" fmla="*/ 66 h 79"/>
                <a:gd name="T32" fmla="*/ 12 w 58"/>
                <a:gd name="T33" fmla="*/ 34 h 79"/>
                <a:gd name="T34" fmla="*/ 12 w 58"/>
                <a:gd name="T35" fmla="*/ 19 h 79"/>
                <a:gd name="T36" fmla="*/ 1 w 58"/>
                <a:gd name="T37" fmla="*/ 11 h 79"/>
                <a:gd name="T38" fmla="*/ 2 w 58"/>
                <a:gd name="T39" fmla="*/ 7 h 79"/>
                <a:gd name="T40" fmla="*/ 25 w 58"/>
                <a:gd name="T41" fmla="*/ 0 h 79"/>
                <a:gd name="T42" fmla="*/ 26 w 58"/>
                <a:gd name="T43" fmla="*/ 0 h 79"/>
                <a:gd name="T44" fmla="*/ 26 w 58"/>
                <a:gd name="T45" fmla="*/ 15 h 79"/>
                <a:gd name="T46" fmla="*/ 27 w 58"/>
                <a:gd name="T47" fmla="*/ 16 h 79"/>
                <a:gd name="T48" fmla="*/ 39 w 58"/>
                <a:gd name="T49" fmla="*/ 3 h 79"/>
                <a:gd name="T50" fmla="*/ 49 w 58"/>
                <a:gd name="T51" fmla="*/ 0 h 79"/>
                <a:gd name="T52" fmla="*/ 58 w 58"/>
                <a:gd name="T53" fmla="*/ 4 h 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58" h="79">
                  <a:moveTo>
                    <a:pt x="58" y="4"/>
                  </a:moveTo>
                  <a:cubicBezTo>
                    <a:pt x="58" y="5"/>
                    <a:pt x="58" y="6"/>
                    <a:pt x="58" y="7"/>
                  </a:cubicBezTo>
                  <a:cubicBezTo>
                    <a:pt x="57" y="9"/>
                    <a:pt x="54" y="17"/>
                    <a:pt x="52" y="19"/>
                  </a:cubicBezTo>
                  <a:cubicBezTo>
                    <a:pt x="52" y="19"/>
                    <a:pt x="51" y="20"/>
                    <a:pt x="50" y="20"/>
                  </a:cubicBezTo>
                  <a:cubicBezTo>
                    <a:pt x="47" y="17"/>
                    <a:pt x="42" y="14"/>
                    <a:pt x="38" y="14"/>
                  </a:cubicBezTo>
                  <a:cubicBezTo>
                    <a:pt x="34" y="14"/>
                    <a:pt x="30" y="18"/>
                    <a:pt x="28" y="22"/>
                  </a:cubicBezTo>
                  <a:cubicBezTo>
                    <a:pt x="27" y="23"/>
                    <a:pt x="26" y="26"/>
                    <a:pt x="26" y="29"/>
                  </a:cubicBezTo>
                  <a:cubicBezTo>
                    <a:pt x="26" y="42"/>
                    <a:pt x="26" y="61"/>
                    <a:pt x="27" y="65"/>
                  </a:cubicBezTo>
                  <a:cubicBezTo>
                    <a:pt x="27" y="68"/>
                    <a:pt x="28" y="70"/>
                    <a:pt x="31" y="71"/>
                  </a:cubicBezTo>
                  <a:cubicBezTo>
                    <a:pt x="34" y="72"/>
                    <a:pt x="36" y="73"/>
                    <a:pt x="40" y="73"/>
                  </a:cubicBezTo>
                  <a:cubicBezTo>
                    <a:pt x="41" y="74"/>
                    <a:pt x="41" y="78"/>
                    <a:pt x="40" y="79"/>
                  </a:cubicBezTo>
                  <a:cubicBezTo>
                    <a:pt x="37" y="79"/>
                    <a:pt x="27" y="78"/>
                    <a:pt x="19" y="78"/>
                  </a:cubicBezTo>
                  <a:cubicBezTo>
                    <a:pt x="14" y="78"/>
                    <a:pt x="4" y="79"/>
                    <a:pt x="0" y="79"/>
                  </a:cubicBezTo>
                  <a:cubicBezTo>
                    <a:pt x="0" y="78"/>
                    <a:pt x="0" y="74"/>
                    <a:pt x="0" y="73"/>
                  </a:cubicBezTo>
                  <a:cubicBezTo>
                    <a:pt x="3" y="73"/>
                    <a:pt x="6" y="72"/>
                    <a:pt x="8" y="72"/>
                  </a:cubicBezTo>
                  <a:cubicBezTo>
                    <a:pt x="10" y="71"/>
                    <a:pt x="11" y="70"/>
                    <a:pt x="11" y="66"/>
                  </a:cubicBezTo>
                  <a:cubicBezTo>
                    <a:pt x="12" y="63"/>
                    <a:pt x="12" y="47"/>
                    <a:pt x="12" y="34"/>
                  </a:cubicBezTo>
                  <a:cubicBezTo>
                    <a:pt x="12" y="27"/>
                    <a:pt x="12" y="21"/>
                    <a:pt x="12" y="19"/>
                  </a:cubicBezTo>
                  <a:cubicBezTo>
                    <a:pt x="11" y="16"/>
                    <a:pt x="10" y="14"/>
                    <a:pt x="1" y="11"/>
                  </a:cubicBezTo>
                  <a:cubicBezTo>
                    <a:pt x="1" y="10"/>
                    <a:pt x="1" y="7"/>
                    <a:pt x="2" y="7"/>
                  </a:cubicBezTo>
                  <a:cubicBezTo>
                    <a:pt x="9" y="6"/>
                    <a:pt x="20" y="3"/>
                    <a:pt x="25" y="0"/>
                  </a:cubicBezTo>
                  <a:cubicBezTo>
                    <a:pt x="26" y="0"/>
                    <a:pt x="26" y="0"/>
                    <a:pt x="26" y="0"/>
                  </a:cubicBezTo>
                  <a:cubicBezTo>
                    <a:pt x="26" y="3"/>
                    <a:pt x="26" y="12"/>
                    <a:pt x="26" y="15"/>
                  </a:cubicBezTo>
                  <a:cubicBezTo>
                    <a:pt x="26" y="16"/>
                    <a:pt x="27" y="16"/>
                    <a:pt x="27" y="16"/>
                  </a:cubicBezTo>
                  <a:cubicBezTo>
                    <a:pt x="31" y="11"/>
                    <a:pt x="35" y="7"/>
                    <a:pt x="39" y="3"/>
                  </a:cubicBezTo>
                  <a:cubicBezTo>
                    <a:pt x="42" y="1"/>
                    <a:pt x="45" y="0"/>
                    <a:pt x="49" y="0"/>
                  </a:cubicBezTo>
                  <a:cubicBezTo>
                    <a:pt x="52" y="0"/>
                    <a:pt x="56" y="1"/>
                    <a:pt x="58" y="4"/>
                  </a:cubicBezTo>
                </a:path>
              </a:pathLst>
            </a:custGeom>
            <a:grpFill/>
            <a:ln>
              <a:noFill/>
            </a:ln>
          </p:spPr>
          <p:txBody>
            <a:bodyPr vert="horz" wrap="square" lIns="91440" tIns="45720" rIns="91440" bIns="45720" numCol="1" anchor="t" anchorCtr="0" compatLnSpc="1">
              <a:prstTxWarp prst="textNoShape">
                <a:avLst/>
              </a:prstTxWarp>
            </a:bodyPr>
            <a:lstStyle/>
            <a:p>
              <a:endParaRPr lang="en-GB"/>
            </a:p>
          </p:txBody>
        </p:sp>
        <p:sp>
          <p:nvSpPr>
            <p:cNvPr id="20" name="Freeform 17">
              <a:extLst>
                <a:ext uri="{FF2B5EF4-FFF2-40B4-BE49-F238E27FC236}">
                  <a16:creationId xmlns:a16="http://schemas.microsoft.com/office/drawing/2014/main" id="{CDED2691-22F1-B0FB-7A1B-F38F5C1BC9BE}"/>
                </a:ext>
              </a:extLst>
            </p:cNvPr>
            <p:cNvSpPr>
              <a:spLocks/>
            </p:cNvSpPr>
            <p:nvPr userDrawn="1"/>
          </p:nvSpPr>
          <p:spPr bwMode="auto">
            <a:xfrm>
              <a:off x="6069013" y="4489450"/>
              <a:ext cx="1014413" cy="1314450"/>
            </a:xfrm>
            <a:custGeom>
              <a:avLst/>
              <a:gdLst>
                <a:gd name="T0" fmla="*/ 41 w 92"/>
                <a:gd name="T1" fmla="*/ 66 h 119"/>
                <a:gd name="T2" fmla="*/ 42 w 92"/>
                <a:gd name="T3" fmla="*/ 64 h 119"/>
                <a:gd name="T4" fmla="*/ 50 w 92"/>
                <a:gd name="T5" fmla="*/ 65 h 119"/>
                <a:gd name="T6" fmla="*/ 63 w 92"/>
                <a:gd name="T7" fmla="*/ 62 h 119"/>
                <a:gd name="T8" fmla="*/ 75 w 92"/>
                <a:gd name="T9" fmla="*/ 37 h 119"/>
                <a:gd name="T10" fmla="*/ 44 w 92"/>
                <a:gd name="T11" fmla="*/ 7 h 119"/>
                <a:gd name="T12" fmla="*/ 36 w 92"/>
                <a:gd name="T13" fmla="*/ 7 h 119"/>
                <a:gd name="T14" fmla="*/ 34 w 92"/>
                <a:gd name="T15" fmla="*/ 10 h 119"/>
                <a:gd name="T16" fmla="*/ 34 w 92"/>
                <a:gd name="T17" fmla="*/ 56 h 119"/>
                <a:gd name="T18" fmla="*/ 34 w 92"/>
                <a:gd name="T19" fmla="*/ 102 h 119"/>
                <a:gd name="T20" fmla="*/ 41 w 92"/>
                <a:gd name="T21" fmla="*/ 111 h 119"/>
                <a:gd name="T22" fmla="*/ 49 w 92"/>
                <a:gd name="T23" fmla="*/ 113 h 119"/>
                <a:gd name="T24" fmla="*/ 49 w 92"/>
                <a:gd name="T25" fmla="*/ 119 h 119"/>
                <a:gd name="T26" fmla="*/ 26 w 92"/>
                <a:gd name="T27" fmla="*/ 118 h 119"/>
                <a:gd name="T28" fmla="*/ 4 w 92"/>
                <a:gd name="T29" fmla="*/ 119 h 119"/>
                <a:gd name="T30" fmla="*/ 4 w 92"/>
                <a:gd name="T31" fmla="*/ 113 h 119"/>
                <a:gd name="T32" fmla="*/ 11 w 92"/>
                <a:gd name="T33" fmla="*/ 112 h 119"/>
                <a:gd name="T34" fmla="*/ 17 w 92"/>
                <a:gd name="T35" fmla="*/ 101 h 119"/>
                <a:gd name="T36" fmla="*/ 18 w 92"/>
                <a:gd name="T37" fmla="*/ 58 h 119"/>
                <a:gd name="T38" fmla="*/ 17 w 92"/>
                <a:gd name="T39" fmla="*/ 17 h 119"/>
                <a:gd name="T40" fmla="*/ 10 w 92"/>
                <a:gd name="T41" fmla="*/ 7 h 119"/>
                <a:gd name="T42" fmla="*/ 1 w 92"/>
                <a:gd name="T43" fmla="*/ 5 h 119"/>
                <a:gd name="T44" fmla="*/ 1 w 92"/>
                <a:gd name="T45" fmla="*/ 0 h 119"/>
                <a:gd name="T46" fmla="*/ 24 w 92"/>
                <a:gd name="T47" fmla="*/ 0 h 119"/>
                <a:gd name="T48" fmla="*/ 55 w 92"/>
                <a:gd name="T49" fmla="*/ 0 h 119"/>
                <a:gd name="T50" fmla="*/ 81 w 92"/>
                <a:gd name="T51" fmla="*/ 7 h 119"/>
                <a:gd name="T52" fmla="*/ 92 w 92"/>
                <a:gd name="T53" fmla="*/ 33 h 119"/>
                <a:gd name="T54" fmla="*/ 72 w 92"/>
                <a:gd name="T55" fmla="*/ 66 h 119"/>
                <a:gd name="T56" fmla="*/ 52 w 92"/>
                <a:gd name="T57" fmla="*/ 71 h 119"/>
                <a:gd name="T58" fmla="*/ 44 w 92"/>
                <a:gd name="T59" fmla="*/ 70 h 119"/>
                <a:gd name="T60" fmla="*/ 41 w 92"/>
                <a:gd name="T61" fmla="*/ 66 h 1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92" h="119">
                  <a:moveTo>
                    <a:pt x="41" y="66"/>
                  </a:moveTo>
                  <a:cubicBezTo>
                    <a:pt x="41" y="65"/>
                    <a:pt x="42" y="64"/>
                    <a:pt x="42" y="64"/>
                  </a:cubicBezTo>
                  <a:cubicBezTo>
                    <a:pt x="44" y="64"/>
                    <a:pt x="47" y="65"/>
                    <a:pt x="50" y="65"/>
                  </a:cubicBezTo>
                  <a:cubicBezTo>
                    <a:pt x="55" y="65"/>
                    <a:pt x="59" y="64"/>
                    <a:pt x="63" y="62"/>
                  </a:cubicBezTo>
                  <a:cubicBezTo>
                    <a:pt x="72" y="57"/>
                    <a:pt x="75" y="48"/>
                    <a:pt x="75" y="37"/>
                  </a:cubicBezTo>
                  <a:cubicBezTo>
                    <a:pt x="75" y="19"/>
                    <a:pt x="66" y="7"/>
                    <a:pt x="44" y="7"/>
                  </a:cubicBezTo>
                  <a:cubicBezTo>
                    <a:pt x="42" y="7"/>
                    <a:pt x="37" y="7"/>
                    <a:pt x="36" y="7"/>
                  </a:cubicBezTo>
                  <a:cubicBezTo>
                    <a:pt x="35" y="8"/>
                    <a:pt x="35" y="9"/>
                    <a:pt x="34" y="10"/>
                  </a:cubicBezTo>
                  <a:cubicBezTo>
                    <a:pt x="34" y="15"/>
                    <a:pt x="34" y="25"/>
                    <a:pt x="34" y="56"/>
                  </a:cubicBezTo>
                  <a:cubicBezTo>
                    <a:pt x="34" y="77"/>
                    <a:pt x="34" y="92"/>
                    <a:pt x="34" y="102"/>
                  </a:cubicBezTo>
                  <a:cubicBezTo>
                    <a:pt x="35" y="109"/>
                    <a:pt x="36" y="110"/>
                    <a:pt x="41" y="111"/>
                  </a:cubicBezTo>
                  <a:cubicBezTo>
                    <a:pt x="44" y="112"/>
                    <a:pt x="44" y="113"/>
                    <a:pt x="49" y="113"/>
                  </a:cubicBezTo>
                  <a:cubicBezTo>
                    <a:pt x="50" y="114"/>
                    <a:pt x="49" y="118"/>
                    <a:pt x="49" y="119"/>
                  </a:cubicBezTo>
                  <a:cubicBezTo>
                    <a:pt x="43" y="119"/>
                    <a:pt x="34" y="118"/>
                    <a:pt x="26" y="118"/>
                  </a:cubicBezTo>
                  <a:cubicBezTo>
                    <a:pt x="17" y="118"/>
                    <a:pt x="8" y="119"/>
                    <a:pt x="4" y="119"/>
                  </a:cubicBezTo>
                  <a:cubicBezTo>
                    <a:pt x="3" y="118"/>
                    <a:pt x="3" y="114"/>
                    <a:pt x="4" y="113"/>
                  </a:cubicBezTo>
                  <a:cubicBezTo>
                    <a:pt x="8" y="113"/>
                    <a:pt x="9" y="112"/>
                    <a:pt x="11" y="112"/>
                  </a:cubicBezTo>
                  <a:cubicBezTo>
                    <a:pt x="16" y="111"/>
                    <a:pt x="17" y="108"/>
                    <a:pt x="17" y="101"/>
                  </a:cubicBezTo>
                  <a:cubicBezTo>
                    <a:pt x="17" y="94"/>
                    <a:pt x="18" y="79"/>
                    <a:pt x="18" y="58"/>
                  </a:cubicBezTo>
                  <a:cubicBezTo>
                    <a:pt x="18" y="36"/>
                    <a:pt x="18" y="23"/>
                    <a:pt x="17" y="17"/>
                  </a:cubicBezTo>
                  <a:cubicBezTo>
                    <a:pt x="17" y="10"/>
                    <a:pt x="16" y="8"/>
                    <a:pt x="10" y="7"/>
                  </a:cubicBezTo>
                  <a:cubicBezTo>
                    <a:pt x="8" y="6"/>
                    <a:pt x="5" y="6"/>
                    <a:pt x="1" y="5"/>
                  </a:cubicBezTo>
                  <a:cubicBezTo>
                    <a:pt x="0" y="4"/>
                    <a:pt x="1" y="0"/>
                    <a:pt x="1" y="0"/>
                  </a:cubicBezTo>
                  <a:cubicBezTo>
                    <a:pt x="5" y="0"/>
                    <a:pt x="15" y="0"/>
                    <a:pt x="24" y="0"/>
                  </a:cubicBezTo>
                  <a:cubicBezTo>
                    <a:pt x="36" y="0"/>
                    <a:pt x="44" y="0"/>
                    <a:pt x="55" y="0"/>
                  </a:cubicBezTo>
                  <a:cubicBezTo>
                    <a:pt x="62" y="0"/>
                    <a:pt x="73" y="1"/>
                    <a:pt x="81" y="7"/>
                  </a:cubicBezTo>
                  <a:cubicBezTo>
                    <a:pt x="87" y="12"/>
                    <a:pt x="92" y="20"/>
                    <a:pt x="92" y="33"/>
                  </a:cubicBezTo>
                  <a:cubicBezTo>
                    <a:pt x="92" y="51"/>
                    <a:pt x="82" y="62"/>
                    <a:pt x="72" y="66"/>
                  </a:cubicBezTo>
                  <a:cubicBezTo>
                    <a:pt x="65" y="70"/>
                    <a:pt x="59" y="71"/>
                    <a:pt x="52" y="71"/>
                  </a:cubicBezTo>
                  <a:cubicBezTo>
                    <a:pt x="49" y="71"/>
                    <a:pt x="46" y="71"/>
                    <a:pt x="44" y="70"/>
                  </a:cubicBezTo>
                  <a:cubicBezTo>
                    <a:pt x="43" y="70"/>
                    <a:pt x="41" y="67"/>
                    <a:pt x="41" y="66"/>
                  </a:cubicBezTo>
                </a:path>
              </a:pathLst>
            </a:custGeom>
            <a:solidFill>
              <a:schemeClr val="accent3"/>
            </a:solidFill>
            <a:ln>
              <a:noFill/>
            </a:ln>
          </p:spPr>
          <p:txBody>
            <a:bodyPr vert="horz" wrap="square" lIns="91440" tIns="45720" rIns="91440" bIns="45720" numCol="1" anchor="t" anchorCtr="0" compatLnSpc="1">
              <a:prstTxWarp prst="textNoShape">
                <a:avLst/>
              </a:prstTxWarp>
            </a:bodyPr>
            <a:lstStyle/>
            <a:p>
              <a:endParaRPr lang="en-GB"/>
            </a:p>
          </p:txBody>
        </p:sp>
        <p:sp>
          <p:nvSpPr>
            <p:cNvPr id="21" name="Freeform 18">
              <a:extLst>
                <a:ext uri="{FF2B5EF4-FFF2-40B4-BE49-F238E27FC236}">
                  <a16:creationId xmlns:a16="http://schemas.microsoft.com/office/drawing/2014/main" id="{392AC504-8FA3-796C-B788-FBA7272B9B70}"/>
                </a:ext>
              </a:extLst>
            </p:cNvPr>
            <p:cNvSpPr>
              <a:spLocks noEditPoints="1"/>
            </p:cNvSpPr>
            <p:nvPr userDrawn="1"/>
          </p:nvSpPr>
          <p:spPr bwMode="auto">
            <a:xfrm>
              <a:off x="7083425" y="4930775"/>
              <a:ext cx="706438" cy="884238"/>
            </a:xfrm>
            <a:custGeom>
              <a:avLst/>
              <a:gdLst>
                <a:gd name="T0" fmla="*/ 52 w 64"/>
                <a:gd name="T1" fmla="*/ 80 h 80"/>
                <a:gd name="T2" fmla="*/ 43 w 64"/>
                <a:gd name="T3" fmla="*/ 75 h 80"/>
                <a:gd name="T4" fmla="*/ 41 w 64"/>
                <a:gd name="T5" fmla="*/ 71 h 80"/>
                <a:gd name="T6" fmla="*/ 40 w 64"/>
                <a:gd name="T7" fmla="*/ 71 h 80"/>
                <a:gd name="T8" fmla="*/ 17 w 64"/>
                <a:gd name="T9" fmla="*/ 80 h 80"/>
                <a:gd name="T10" fmla="*/ 7 w 64"/>
                <a:gd name="T11" fmla="*/ 76 h 80"/>
                <a:gd name="T12" fmla="*/ 0 w 64"/>
                <a:gd name="T13" fmla="*/ 59 h 80"/>
                <a:gd name="T14" fmla="*/ 4 w 64"/>
                <a:gd name="T15" fmla="*/ 48 h 80"/>
                <a:gd name="T16" fmla="*/ 40 w 64"/>
                <a:gd name="T17" fmla="*/ 35 h 80"/>
                <a:gd name="T18" fmla="*/ 41 w 64"/>
                <a:gd name="T19" fmla="*/ 34 h 80"/>
                <a:gd name="T20" fmla="*/ 41 w 64"/>
                <a:gd name="T21" fmla="*/ 28 h 80"/>
                <a:gd name="T22" fmla="*/ 39 w 64"/>
                <a:gd name="T23" fmla="*/ 17 h 80"/>
                <a:gd name="T24" fmla="*/ 24 w 64"/>
                <a:gd name="T25" fmla="*/ 10 h 80"/>
                <a:gd name="T26" fmla="*/ 16 w 64"/>
                <a:gd name="T27" fmla="*/ 12 h 80"/>
                <a:gd name="T28" fmla="*/ 8 w 64"/>
                <a:gd name="T29" fmla="*/ 26 h 80"/>
                <a:gd name="T30" fmla="*/ 3 w 64"/>
                <a:gd name="T31" fmla="*/ 22 h 80"/>
                <a:gd name="T32" fmla="*/ 7 w 64"/>
                <a:gd name="T33" fmla="*/ 10 h 80"/>
                <a:gd name="T34" fmla="*/ 32 w 64"/>
                <a:gd name="T35" fmla="*/ 0 h 80"/>
                <a:gd name="T36" fmla="*/ 51 w 64"/>
                <a:gd name="T37" fmla="*/ 10 h 80"/>
                <a:gd name="T38" fmla="*/ 56 w 64"/>
                <a:gd name="T39" fmla="*/ 29 h 80"/>
                <a:gd name="T40" fmla="*/ 55 w 64"/>
                <a:gd name="T41" fmla="*/ 61 h 80"/>
                <a:gd name="T42" fmla="*/ 59 w 64"/>
                <a:gd name="T43" fmla="*/ 69 h 80"/>
                <a:gd name="T44" fmla="*/ 64 w 64"/>
                <a:gd name="T45" fmla="*/ 68 h 80"/>
                <a:gd name="T46" fmla="*/ 63 w 64"/>
                <a:gd name="T47" fmla="*/ 74 h 80"/>
                <a:gd name="T48" fmla="*/ 52 w 64"/>
                <a:gd name="T49" fmla="*/ 80 h 80"/>
                <a:gd name="T50" fmla="*/ 40 w 64"/>
                <a:gd name="T51" fmla="*/ 41 h 80"/>
                <a:gd name="T52" fmla="*/ 17 w 64"/>
                <a:gd name="T53" fmla="*/ 50 h 80"/>
                <a:gd name="T54" fmla="*/ 16 w 64"/>
                <a:gd name="T55" fmla="*/ 56 h 80"/>
                <a:gd name="T56" fmla="*/ 29 w 64"/>
                <a:gd name="T57" fmla="*/ 69 h 80"/>
                <a:gd name="T58" fmla="*/ 39 w 64"/>
                <a:gd name="T59" fmla="*/ 66 h 80"/>
                <a:gd name="T60" fmla="*/ 41 w 64"/>
                <a:gd name="T61" fmla="*/ 62 h 80"/>
                <a:gd name="T62" fmla="*/ 41 w 64"/>
                <a:gd name="T63" fmla="*/ 42 h 80"/>
                <a:gd name="T64" fmla="*/ 40 w 64"/>
                <a:gd name="T65" fmla="*/ 41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64" h="80">
                  <a:moveTo>
                    <a:pt x="52" y="80"/>
                  </a:moveTo>
                  <a:cubicBezTo>
                    <a:pt x="47" y="80"/>
                    <a:pt x="44" y="78"/>
                    <a:pt x="43" y="75"/>
                  </a:cubicBezTo>
                  <a:cubicBezTo>
                    <a:pt x="42" y="74"/>
                    <a:pt x="41" y="72"/>
                    <a:pt x="41" y="71"/>
                  </a:cubicBezTo>
                  <a:cubicBezTo>
                    <a:pt x="41" y="71"/>
                    <a:pt x="40" y="70"/>
                    <a:pt x="40" y="71"/>
                  </a:cubicBezTo>
                  <a:cubicBezTo>
                    <a:pt x="31" y="77"/>
                    <a:pt x="22" y="80"/>
                    <a:pt x="17" y="80"/>
                  </a:cubicBezTo>
                  <a:cubicBezTo>
                    <a:pt x="14" y="80"/>
                    <a:pt x="10" y="79"/>
                    <a:pt x="7" y="76"/>
                  </a:cubicBezTo>
                  <a:cubicBezTo>
                    <a:pt x="3" y="71"/>
                    <a:pt x="0" y="66"/>
                    <a:pt x="0" y="59"/>
                  </a:cubicBezTo>
                  <a:cubicBezTo>
                    <a:pt x="0" y="55"/>
                    <a:pt x="3" y="49"/>
                    <a:pt x="4" y="48"/>
                  </a:cubicBezTo>
                  <a:cubicBezTo>
                    <a:pt x="10" y="44"/>
                    <a:pt x="33" y="39"/>
                    <a:pt x="40" y="35"/>
                  </a:cubicBezTo>
                  <a:cubicBezTo>
                    <a:pt x="40" y="35"/>
                    <a:pt x="41" y="34"/>
                    <a:pt x="41" y="34"/>
                  </a:cubicBezTo>
                  <a:cubicBezTo>
                    <a:pt x="42" y="32"/>
                    <a:pt x="41" y="30"/>
                    <a:pt x="41" y="28"/>
                  </a:cubicBezTo>
                  <a:cubicBezTo>
                    <a:pt x="41" y="25"/>
                    <a:pt x="41" y="20"/>
                    <a:pt x="39" y="17"/>
                  </a:cubicBezTo>
                  <a:cubicBezTo>
                    <a:pt x="35" y="12"/>
                    <a:pt x="30" y="10"/>
                    <a:pt x="24" y="10"/>
                  </a:cubicBezTo>
                  <a:cubicBezTo>
                    <a:pt x="20" y="10"/>
                    <a:pt x="17" y="11"/>
                    <a:pt x="16" y="12"/>
                  </a:cubicBezTo>
                  <a:cubicBezTo>
                    <a:pt x="14" y="13"/>
                    <a:pt x="11" y="19"/>
                    <a:pt x="8" y="26"/>
                  </a:cubicBezTo>
                  <a:cubicBezTo>
                    <a:pt x="8" y="26"/>
                    <a:pt x="3" y="23"/>
                    <a:pt x="3" y="22"/>
                  </a:cubicBezTo>
                  <a:cubicBezTo>
                    <a:pt x="3" y="19"/>
                    <a:pt x="6" y="12"/>
                    <a:pt x="7" y="10"/>
                  </a:cubicBezTo>
                  <a:cubicBezTo>
                    <a:pt x="15" y="5"/>
                    <a:pt x="27" y="0"/>
                    <a:pt x="32" y="0"/>
                  </a:cubicBezTo>
                  <a:cubicBezTo>
                    <a:pt x="41" y="0"/>
                    <a:pt x="47" y="4"/>
                    <a:pt x="51" y="10"/>
                  </a:cubicBezTo>
                  <a:cubicBezTo>
                    <a:pt x="54" y="15"/>
                    <a:pt x="56" y="22"/>
                    <a:pt x="56" y="29"/>
                  </a:cubicBezTo>
                  <a:cubicBezTo>
                    <a:pt x="56" y="39"/>
                    <a:pt x="55" y="54"/>
                    <a:pt x="55" y="61"/>
                  </a:cubicBezTo>
                  <a:cubicBezTo>
                    <a:pt x="55" y="65"/>
                    <a:pt x="55" y="69"/>
                    <a:pt x="59" y="69"/>
                  </a:cubicBezTo>
                  <a:cubicBezTo>
                    <a:pt x="61" y="69"/>
                    <a:pt x="61" y="69"/>
                    <a:pt x="64" y="68"/>
                  </a:cubicBezTo>
                  <a:cubicBezTo>
                    <a:pt x="64" y="69"/>
                    <a:pt x="64" y="73"/>
                    <a:pt x="63" y="74"/>
                  </a:cubicBezTo>
                  <a:cubicBezTo>
                    <a:pt x="63" y="74"/>
                    <a:pt x="59" y="80"/>
                    <a:pt x="52" y="80"/>
                  </a:cubicBezTo>
                  <a:moveTo>
                    <a:pt x="40" y="41"/>
                  </a:moveTo>
                  <a:cubicBezTo>
                    <a:pt x="33" y="44"/>
                    <a:pt x="21" y="48"/>
                    <a:pt x="17" y="50"/>
                  </a:cubicBezTo>
                  <a:cubicBezTo>
                    <a:pt x="17" y="50"/>
                    <a:pt x="16" y="54"/>
                    <a:pt x="16" y="56"/>
                  </a:cubicBezTo>
                  <a:cubicBezTo>
                    <a:pt x="16" y="64"/>
                    <a:pt x="21" y="69"/>
                    <a:pt x="29" y="69"/>
                  </a:cubicBezTo>
                  <a:cubicBezTo>
                    <a:pt x="31" y="69"/>
                    <a:pt x="36" y="68"/>
                    <a:pt x="39" y="66"/>
                  </a:cubicBezTo>
                  <a:cubicBezTo>
                    <a:pt x="40" y="65"/>
                    <a:pt x="41" y="64"/>
                    <a:pt x="41" y="62"/>
                  </a:cubicBezTo>
                  <a:cubicBezTo>
                    <a:pt x="41" y="58"/>
                    <a:pt x="41" y="45"/>
                    <a:pt x="41" y="42"/>
                  </a:cubicBezTo>
                  <a:cubicBezTo>
                    <a:pt x="41" y="42"/>
                    <a:pt x="41" y="41"/>
                    <a:pt x="40" y="41"/>
                  </a:cubicBezTo>
                </a:path>
              </a:pathLst>
            </a:custGeom>
            <a:solidFill>
              <a:schemeClr val="accent3"/>
            </a:solidFill>
            <a:ln>
              <a:noFill/>
            </a:ln>
          </p:spPr>
          <p:txBody>
            <a:bodyPr vert="horz" wrap="square" lIns="91440" tIns="45720" rIns="91440" bIns="45720" numCol="1" anchor="t" anchorCtr="0" compatLnSpc="1">
              <a:prstTxWarp prst="textNoShape">
                <a:avLst/>
              </a:prstTxWarp>
            </a:bodyPr>
            <a:lstStyle/>
            <a:p>
              <a:endParaRPr lang="en-GB"/>
            </a:p>
          </p:txBody>
        </p:sp>
        <p:sp>
          <p:nvSpPr>
            <p:cNvPr id="22" name="Freeform 19">
              <a:extLst>
                <a:ext uri="{FF2B5EF4-FFF2-40B4-BE49-F238E27FC236}">
                  <a16:creationId xmlns:a16="http://schemas.microsoft.com/office/drawing/2014/main" id="{CC6266F0-7404-59CD-EEB9-862B3ECBD54A}"/>
                </a:ext>
              </a:extLst>
            </p:cNvPr>
            <p:cNvSpPr>
              <a:spLocks/>
            </p:cNvSpPr>
            <p:nvPr userDrawn="1"/>
          </p:nvSpPr>
          <p:spPr bwMode="auto">
            <a:xfrm>
              <a:off x="7854950" y="4930775"/>
              <a:ext cx="641350" cy="873125"/>
            </a:xfrm>
            <a:custGeom>
              <a:avLst/>
              <a:gdLst>
                <a:gd name="T0" fmla="*/ 58 w 58"/>
                <a:gd name="T1" fmla="*/ 4 h 79"/>
                <a:gd name="T2" fmla="*/ 58 w 58"/>
                <a:gd name="T3" fmla="*/ 7 h 79"/>
                <a:gd name="T4" fmla="*/ 52 w 58"/>
                <a:gd name="T5" fmla="*/ 19 h 79"/>
                <a:gd name="T6" fmla="*/ 50 w 58"/>
                <a:gd name="T7" fmla="*/ 20 h 79"/>
                <a:gd name="T8" fmla="*/ 38 w 58"/>
                <a:gd name="T9" fmla="*/ 14 h 79"/>
                <a:gd name="T10" fmla="*/ 28 w 58"/>
                <a:gd name="T11" fmla="*/ 22 h 79"/>
                <a:gd name="T12" fmla="*/ 26 w 58"/>
                <a:gd name="T13" fmla="*/ 29 h 79"/>
                <a:gd name="T14" fmla="*/ 27 w 58"/>
                <a:gd name="T15" fmla="*/ 65 h 79"/>
                <a:gd name="T16" fmla="*/ 31 w 58"/>
                <a:gd name="T17" fmla="*/ 71 h 79"/>
                <a:gd name="T18" fmla="*/ 40 w 58"/>
                <a:gd name="T19" fmla="*/ 73 h 79"/>
                <a:gd name="T20" fmla="*/ 39 w 58"/>
                <a:gd name="T21" fmla="*/ 79 h 79"/>
                <a:gd name="T22" fmla="*/ 19 w 58"/>
                <a:gd name="T23" fmla="*/ 78 h 79"/>
                <a:gd name="T24" fmla="*/ 0 w 58"/>
                <a:gd name="T25" fmla="*/ 79 h 79"/>
                <a:gd name="T26" fmla="*/ 0 w 58"/>
                <a:gd name="T27" fmla="*/ 73 h 79"/>
                <a:gd name="T28" fmla="*/ 8 w 58"/>
                <a:gd name="T29" fmla="*/ 72 h 79"/>
                <a:gd name="T30" fmla="*/ 11 w 58"/>
                <a:gd name="T31" fmla="*/ 66 h 79"/>
                <a:gd name="T32" fmla="*/ 12 w 58"/>
                <a:gd name="T33" fmla="*/ 34 h 79"/>
                <a:gd name="T34" fmla="*/ 12 w 58"/>
                <a:gd name="T35" fmla="*/ 19 h 79"/>
                <a:gd name="T36" fmla="*/ 1 w 58"/>
                <a:gd name="T37" fmla="*/ 11 h 79"/>
                <a:gd name="T38" fmla="*/ 2 w 58"/>
                <a:gd name="T39" fmla="*/ 7 h 79"/>
                <a:gd name="T40" fmla="*/ 25 w 58"/>
                <a:gd name="T41" fmla="*/ 0 h 79"/>
                <a:gd name="T42" fmla="*/ 26 w 58"/>
                <a:gd name="T43" fmla="*/ 0 h 79"/>
                <a:gd name="T44" fmla="*/ 26 w 58"/>
                <a:gd name="T45" fmla="*/ 15 h 79"/>
                <a:gd name="T46" fmla="*/ 27 w 58"/>
                <a:gd name="T47" fmla="*/ 16 h 79"/>
                <a:gd name="T48" fmla="*/ 39 w 58"/>
                <a:gd name="T49" fmla="*/ 3 h 79"/>
                <a:gd name="T50" fmla="*/ 49 w 58"/>
                <a:gd name="T51" fmla="*/ 0 h 79"/>
                <a:gd name="T52" fmla="*/ 58 w 58"/>
                <a:gd name="T53" fmla="*/ 4 h 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58" h="79">
                  <a:moveTo>
                    <a:pt x="58" y="4"/>
                  </a:moveTo>
                  <a:cubicBezTo>
                    <a:pt x="58" y="5"/>
                    <a:pt x="58" y="6"/>
                    <a:pt x="58" y="7"/>
                  </a:cubicBezTo>
                  <a:cubicBezTo>
                    <a:pt x="57" y="9"/>
                    <a:pt x="54" y="17"/>
                    <a:pt x="52" y="19"/>
                  </a:cubicBezTo>
                  <a:cubicBezTo>
                    <a:pt x="52" y="19"/>
                    <a:pt x="50" y="20"/>
                    <a:pt x="50" y="20"/>
                  </a:cubicBezTo>
                  <a:cubicBezTo>
                    <a:pt x="47" y="17"/>
                    <a:pt x="42" y="14"/>
                    <a:pt x="38" y="14"/>
                  </a:cubicBezTo>
                  <a:cubicBezTo>
                    <a:pt x="34" y="14"/>
                    <a:pt x="30" y="18"/>
                    <a:pt x="28" y="22"/>
                  </a:cubicBezTo>
                  <a:cubicBezTo>
                    <a:pt x="27" y="23"/>
                    <a:pt x="26" y="26"/>
                    <a:pt x="26" y="29"/>
                  </a:cubicBezTo>
                  <a:cubicBezTo>
                    <a:pt x="26" y="42"/>
                    <a:pt x="26" y="61"/>
                    <a:pt x="27" y="65"/>
                  </a:cubicBezTo>
                  <a:cubicBezTo>
                    <a:pt x="27" y="68"/>
                    <a:pt x="28" y="70"/>
                    <a:pt x="31" y="71"/>
                  </a:cubicBezTo>
                  <a:cubicBezTo>
                    <a:pt x="34" y="72"/>
                    <a:pt x="36" y="73"/>
                    <a:pt x="40" y="73"/>
                  </a:cubicBezTo>
                  <a:cubicBezTo>
                    <a:pt x="41" y="74"/>
                    <a:pt x="40" y="78"/>
                    <a:pt x="39" y="79"/>
                  </a:cubicBezTo>
                  <a:cubicBezTo>
                    <a:pt x="37" y="79"/>
                    <a:pt x="27" y="78"/>
                    <a:pt x="19" y="78"/>
                  </a:cubicBezTo>
                  <a:cubicBezTo>
                    <a:pt x="13" y="78"/>
                    <a:pt x="4" y="79"/>
                    <a:pt x="0" y="79"/>
                  </a:cubicBezTo>
                  <a:cubicBezTo>
                    <a:pt x="0" y="78"/>
                    <a:pt x="0" y="74"/>
                    <a:pt x="0" y="73"/>
                  </a:cubicBezTo>
                  <a:cubicBezTo>
                    <a:pt x="3" y="73"/>
                    <a:pt x="6" y="72"/>
                    <a:pt x="8" y="72"/>
                  </a:cubicBezTo>
                  <a:cubicBezTo>
                    <a:pt x="10" y="71"/>
                    <a:pt x="11" y="70"/>
                    <a:pt x="11" y="66"/>
                  </a:cubicBezTo>
                  <a:cubicBezTo>
                    <a:pt x="12" y="63"/>
                    <a:pt x="12" y="47"/>
                    <a:pt x="12" y="34"/>
                  </a:cubicBezTo>
                  <a:cubicBezTo>
                    <a:pt x="12" y="27"/>
                    <a:pt x="12" y="21"/>
                    <a:pt x="12" y="19"/>
                  </a:cubicBezTo>
                  <a:cubicBezTo>
                    <a:pt x="11" y="16"/>
                    <a:pt x="10" y="14"/>
                    <a:pt x="1" y="11"/>
                  </a:cubicBezTo>
                  <a:cubicBezTo>
                    <a:pt x="1" y="10"/>
                    <a:pt x="1" y="7"/>
                    <a:pt x="2" y="7"/>
                  </a:cubicBezTo>
                  <a:cubicBezTo>
                    <a:pt x="9" y="6"/>
                    <a:pt x="20" y="3"/>
                    <a:pt x="25" y="0"/>
                  </a:cubicBezTo>
                  <a:cubicBezTo>
                    <a:pt x="26" y="0"/>
                    <a:pt x="26" y="0"/>
                    <a:pt x="26" y="0"/>
                  </a:cubicBezTo>
                  <a:cubicBezTo>
                    <a:pt x="26" y="3"/>
                    <a:pt x="26" y="12"/>
                    <a:pt x="26" y="15"/>
                  </a:cubicBezTo>
                  <a:cubicBezTo>
                    <a:pt x="26" y="16"/>
                    <a:pt x="27" y="16"/>
                    <a:pt x="27" y="16"/>
                  </a:cubicBezTo>
                  <a:cubicBezTo>
                    <a:pt x="31" y="11"/>
                    <a:pt x="35" y="7"/>
                    <a:pt x="39" y="3"/>
                  </a:cubicBezTo>
                  <a:cubicBezTo>
                    <a:pt x="42" y="1"/>
                    <a:pt x="45" y="0"/>
                    <a:pt x="49" y="0"/>
                  </a:cubicBezTo>
                  <a:cubicBezTo>
                    <a:pt x="52" y="0"/>
                    <a:pt x="56" y="1"/>
                    <a:pt x="58" y="4"/>
                  </a:cubicBezTo>
                </a:path>
              </a:pathLst>
            </a:custGeom>
            <a:solidFill>
              <a:schemeClr val="accent3"/>
            </a:solidFill>
            <a:ln>
              <a:noFill/>
            </a:ln>
          </p:spPr>
          <p:txBody>
            <a:bodyPr vert="horz" wrap="square" lIns="91440" tIns="45720" rIns="91440" bIns="45720" numCol="1" anchor="t" anchorCtr="0" compatLnSpc="1">
              <a:prstTxWarp prst="textNoShape">
                <a:avLst/>
              </a:prstTxWarp>
            </a:bodyPr>
            <a:lstStyle/>
            <a:p>
              <a:endParaRPr lang="en-GB"/>
            </a:p>
          </p:txBody>
        </p:sp>
        <p:sp>
          <p:nvSpPr>
            <p:cNvPr id="23" name="Freeform 20">
              <a:extLst>
                <a:ext uri="{FF2B5EF4-FFF2-40B4-BE49-F238E27FC236}">
                  <a16:creationId xmlns:a16="http://schemas.microsoft.com/office/drawing/2014/main" id="{F19D681C-0B50-5A89-FC33-65507FC1FDD4}"/>
                </a:ext>
              </a:extLst>
            </p:cNvPr>
            <p:cNvSpPr>
              <a:spLocks/>
            </p:cNvSpPr>
            <p:nvPr userDrawn="1"/>
          </p:nvSpPr>
          <p:spPr bwMode="auto">
            <a:xfrm>
              <a:off x="8572500" y="4665663"/>
              <a:ext cx="530225" cy="1149350"/>
            </a:xfrm>
            <a:custGeom>
              <a:avLst/>
              <a:gdLst>
                <a:gd name="T0" fmla="*/ 24 w 48"/>
                <a:gd name="T1" fmla="*/ 36 h 104"/>
                <a:gd name="T2" fmla="*/ 24 w 48"/>
                <a:gd name="T3" fmla="*/ 37 h 104"/>
                <a:gd name="T4" fmla="*/ 24 w 48"/>
                <a:gd name="T5" fmla="*/ 72 h 104"/>
                <a:gd name="T6" fmla="*/ 25 w 48"/>
                <a:gd name="T7" fmla="*/ 86 h 104"/>
                <a:gd name="T8" fmla="*/ 36 w 48"/>
                <a:gd name="T9" fmla="*/ 93 h 104"/>
                <a:gd name="T10" fmla="*/ 48 w 48"/>
                <a:gd name="T11" fmla="*/ 90 h 104"/>
                <a:gd name="T12" fmla="*/ 47 w 48"/>
                <a:gd name="T13" fmla="*/ 96 h 104"/>
                <a:gd name="T14" fmla="*/ 28 w 48"/>
                <a:gd name="T15" fmla="*/ 104 h 104"/>
                <a:gd name="T16" fmla="*/ 12 w 48"/>
                <a:gd name="T17" fmla="*/ 95 h 104"/>
                <a:gd name="T18" fmla="*/ 9 w 48"/>
                <a:gd name="T19" fmla="*/ 73 h 104"/>
                <a:gd name="T20" fmla="*/ 9 w 48"/>
                <a:gd name="T21" fmla="*/ 38 h 104"/>
                <a:gd name="T22" fmla="*/ 8 w 48"/>
                <a:gd name="T23" fmla="*/ 36 h 104"/>
                <a:gd name="T24" fmla="*/ 0 w 48"/>
                <a:gd name="T25" fmla="*/ 35 h 104"/>
                <a:gd name="T26" fmla="*/ 2 w 48"/>
                <a:gd name="T27" fmla="*/ 29 h 104"/>
                <a:gd name="T28" fmla="*/ 8 w 48"/>
                <a:gd name="T29" fmla="*/ 27 h 104"/>
                <a:gd name="T30" fmla="*/ 9 w 48"/>
                <a:gd name="T31" fmla="*/ 25 h 104"/>
                <a:gd name="T32" fmla="*/ 9 w 48"/>
                <a:gd name="T33" fmla="*/ 9 h 104"/>
                <a:gd name="T34" fmla="*/ 21 w 48"/>
                <a:gd name="T35" fmla="*/ 0 h 104"/>
                <a:gd name="T36" fmla="*/ 25 w 48"/>
                <a:gd name="T37" fmla="*/ 0 h 104"/>
                <a:gd name="T38" fmla="*/ 24 w 48"/>
                <a:gd name="T39" fmla="*/ 25 h 104"/>
                <a:gd name="T40" fmla="*/ 25 w 48"/>
                <a:gd name="T41" fmla="*/ 27 h 104"/>
                <a:gd name="T42" fmla="*/ 48 w 48"/>
                <a:gd name="T43" fmla="*/ 26 h 104"/>
                <a:gd name="T44" fmla="*/ 46 w 48"/>
                <a:gd name="T45" fmla="*/ 36 h 104"/>
                <a:gd name="T46" fmla="*/ 24 w 48"/>
                <a:gd name="T47" fmla="*/ 36 h 1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48" h="104">
                  <a:moveTo>
                    <a:pt x="24" y="36"/>
                  </a:moveTo>
                  <a:cubicBezTo>
                    <a:pt x="24" y="36"/>
                    <a:pt x="24" y="37"/>
                    <a:pt x="24" y="37"/>
                  </a:cubicBezTo>
                  <a:cubicBezTo>
                    <a:pt x="23" y="46"/>
                    <a:pt x="23" y="63"/>
                    <a:pt x="24" y="72"/>
                  </a:cubicBezTo>
                  <a:cubicBezTo>
                    <a:pt x="24" y="80"/>
                    <a:pt x="24" y="83"/>
                    <a:pt x="25" y="86"/>
                  </a:cubicBezTo>
                  <a:cubicBezTo>
                    <a:pt x="26" y="91"/>
                    <a:pt x="31" y="93"/>
                    <a:pt x="36" y="93"/>
                  </a:cubicBezTo>
                  <a:cubicBezTo>
                    <a:pt x="41" y="93"/>
                    <a:pt x="44" y="92"/>
                    <a:pt x="48" y="90"/>
                  </a:cubicBezTo>
                  <a:cubicBezTo>
                    <a:pt x="48" y="91"/>
                    <a:pt x="48" y="95"/>
                    <a:pt x="47" y="96"/>
                  </a:cubicBezTo>
                  <a:cubicBezTo>
                    <a:pt x="43" y="102"/>
                    <a:pt x="34" y="104"/>
                    <a:pt x="28" y="104"/>
                  </a:cubicBezTo>
                  <a:cubicBezTo>
                    <a:pt x="21" y="104"/>
                    <a:pt x="15" y="101"/>
                    <a:pt x="12" y="95"/>
                  </a:cubicBezTo>
                  <a:cubicBezTo>
                    <a:pt x="9" y="91"/>
                    <a:pt x="9" y="86"/>
                    <a:pt x="9" y="73"/>
                  </a:cubicBezTo>
                  <a:cubicBezTo>
                    <a:pt x="9" y="63"/>
                    <a:pt x="9" y="45"/>
                    <a:pt x="9" y="38"/>
                  </a:cubicBezTo>
                  <a:cubicBezTo>
                    <a:pt x="9" y="37"/>
                    <a:pt x="9" y="36"/>
                    <a:pt x="8" y="36"/>
                  </a:cubicBezTo>
                  <a:cubicBezTo>
                    <a:pt x="0" y="35"/>
                    <a:pt x="0" y="35"/>
                    <a:pt x="0" y="35"/>
                  </a:cubicBezTo>
                  <a:cubicBezTo>
                    <a:pt x="0" y="34"/>
                    <a:pt x="1" y="29"/>
                    <a:pt x="2" y="29"/>
                  </a:cubicBezTo>
                  <a:cubicBezTo>
                    <a:pt x="5" y="28"/>
                    <a:pt x="7" y="27"/>
                    <a:pt x="8" y="27"/>
                  </a:cubicBezTo>
                  <a:cubicBezTo>
                    <a:pt x="8" y="27"/>
                    <a:pt x="9" y="26"/>
                    <a:pt x="9" y="25"/>
                  </a:cubicBezTo>
                  <a:cubicBezTo>
                    <a:pt x="9" y="9"/>
                    <a:pt x="9" y="9"/>
                    <a:pt x="9" y="9"/>
                  </a:cubicBezTo>
                  <a:cubicBezTo>
                    <a:pt x="12" y="8"/>
                    <a:pt x="19" y="3"/>
                    <a:pt x="21" y="0"/>
                  </a:cubicBezTo>
                  <a:cubicBezTo>
                    <a:pt x="22" y="0"/>
                    <a:pt x="24" y="0"/>
                    <a:pt x="25" y="0"/>
                  </a:cubicBezTo>
                  <a:cubicBezTo>
                    <a:pt x="24" y="3"/>
                    <a:pt x="24" y="12"/>
                    <a:pt x="24" y="25"/>
                  </a:cubicBezTo>
                  <a:cubicBezTo>
                    <a:pt x="24" y="26"/>
                    <a:pt x="24" y="27"/>
                    <a:pt x="25" y="27"/>
                  </a:cubicBezTo>
                  <a:cubicBezTo>
                    <a:pt x="34" y="27"/>
                    <a:pt x="45" y="26"/>
                    <a:pt x="48" y="26"/>
                  </a:cubicBezTo>
                  <a:cubicBezTo>
                    <a:pt x="47" y="28"/>
                    <a:pt x="46" y="33"/>
                    <a:pt x="46" y="36"/>
                  </a:cubicBezTo>
                  <a:cubicBezTo>
                    <a:pt x="41" y="36"/>
                    <a:pt x="32" y="36"/>
                    <a:pt x="24" y="36"/>
                  </a:cubicBezTo>
                </a:path>
              </a:pathLst>
            </a:custGeom>
            <a:solidFill>
              <a:schemeClr val="accent3"/>
            </a:solidFill>
            <a:ln>
              <a:noFill/>
            </a:ln>
          </p:spPr>
          <p:txBody>
            <a:bodyPr vert="horz" wrap="square" lIns="91440" tIns="45720" rIns="91440" bIns="45720" numCol="1" anchor="t" anchorCtr="0" compatLnSpc="1">
              <a:prstTxWarp prst="textNoShape">
                <a:avLst/>
              </a:prstTxWarp>
            </a:bodyPr>
            <a:lstStyle/>
            <a:p>
              <a:endParaRPr lang="en-GB"/>
            </a:p>
          </p:txBody>
        </p:sp>
        <p:sp>
          <p:nvSpPr>
            <p:cNvPr id="24" name="Freeform 21">
              <a:extLst>
                <a:ext uri="{FF2B5EF4-FFF2-40B4-BE49-F238E27FC236}">
                  <a16:creationId xmlns:a16="http://schemas.microsoft.com/office/drawing/2014/main" id="{0EAB3F4E-6A4B-39BB-68A9-582D24CEE901}"/>
                </a:ext>
              </a:extLst>
            </p:cNvPr>
            <p:cNvSpPr>
              <a:spLocks/>
            </p:cNvSpPr>
            <p:nvPr userDrawn="1"/>
          </p:nvSpPr>
          <p:spPr bwMode="auto">
            <a:xfrm>
              <a:off x="9169400" y="4930775"/>
              <a:ext cx="992188" cy="873125"/>
            </a:xfrm>
            <a:custGeom>
              <a:avLst/>
              <a:gdLst>
                <a:gd name="T0" fmla="*/ 8 w 90"/>
                <a:gd name="T1" fmla="*/ 72 h 79"/>
                <a:gd name="T2" fmla="*/ 12 w 90"/>
                <a:gd name="T3" fmla="*/ 65 h 79"/>
                <a:gd name="T4" fmla="*/ 12 w 90"/>
                <a:gd name="T5" fmla="*/ 34 h 79"/>
                <a:gd name="T6" fmla="*/ 12 w 90"/>
                <a:gd name="T7" fmla="*/ 18 h 79"/>
                <a:gd name="T8" fmla="*/ 2 w 90"/>
                <a:gd name="T9" fmla="*/ 11 h 79"/>
                <a:gd name="T10" fmla="*/ 3 w 90"/>
                <a:gd name="T11" fmla="*/ 7 h 79"/>
                <a:gd name="T12" fmla="*/ 26 w 90"/>
                <a:gd name="T13" fmla="*/ 0 h 79"/>
                <a:gd name="T14" fmla="*/ 27 w 90"/>
                <a:gd name="T15" fmla="*/ 1 h 79"/>
                <a:gd name="T16" fmla="*/ 27 w 90"/>
                <a:gd name="T17" fmla="*/ 12 h 79"/>
                <a:gd name="T18" fmla="*/ 28 w 90"/>
                <a:gd name="T19" fmla="*/ 12 h 79"/>
                <a:gd name="T20" fmla="*/ 54 w 90"/>
                <a:gd name="T21" fmla="*/ 0 h 79"/>
                <a:gd name="T22" fmla="*/ 72 w 90"/>
                <a:gd name="T23" fmla="*/ 10 h 79"/>
                <a:gd name="T24" fmla="*/ 77 w 90"/>
                <a:gd name="T25" fmla="*/ 32 h 79"/>
                <a:gd name="T26" fmla="*/ 78 w 90"/>
                <a:gd name="T27" fmla="*/ 67 h 79"/>
                <a:gd name="T28" fmla="*/ 79 w 90"/>
                <a:gd name="T29" fmla="*/ 71 h 79"/>
                <a:gd name="T30" fmla="*/ 89 w 90"/>
                <a:gd name="T31" fmla="*/ 73 h 79"/>
                <a:gd name="T32" fmla="*/ 88 w 90"/>
                <a:gd name="T33" fmla="*/ 79 h 79"/>
                <a:gd name="T34" fmla="*/ 70 w 90"/>
                <a:gd name="T35" fmla="*/ 78 h 79"/>
                <a:gd name="T36" fmla="*/ 51 w 90"/>
                <a:gd name="T37" fmla="*/ 79 h 79"/>
                <a:gd name="T38" fmla="*/ 51 w 90"/>
                <a:gd name="T39" fmla="*/ 73 h 79"/>
                <a:gd name="T40" fmla="*/ 59 w 90"/>
                <a:gd name="T41" fmla="*/ 72 h 79"/>
                <a:gd name="T42" fmla="*/ 62 w 90"/>
                <a:gd name="T43" fmla="*/ 64 h 79"/>
                <a:gd name="T44" fmla="*/ 62 w 90"/>
                <a:gd name="T45" fmla="*/ 27 h 79"/>
                <a:gd name="T46" fmla="*/ 56 w 90"/>
                <a:gd name="T47" fmla="*/ 16 h 79"/>
                <a:gd name="T48" fmla="*/ 45 w 90"/>
                <a:gd name="T49" fmla="*/ 11 h 79"/>
                <a:gd name="T50" fmla="*/ 29 w 90"/>
                <a:gd name="T51" fmla="*/ 17 h 79"/>
                <a:gd name="T52" fmla="*/ 27 w 90"/>
                <a:gd name="T53" fmla="*/ 24 h 79"/>
                <a:gd name="T54" fmla="*/ 27 w 90"/>
                <a:gd name="T55" fmla="*/ 65 h 79"/>
                <a:gd name="T56" fmla="*/ 31 w 90"/>
                <a:gd name="T57" fmla="*/ 72 h 79"/>
                <a:gd name="T58" fmla="*/ 39 w 90"/>
                <a:gd name="T59" fmla="*/ 73 h 79"/>
                <a:gd name="T60" fmla="*/ 38 w 90"/>
                <a:gd name="T61" fmla="*/ 79 h 79"/>
                <a:gd name="T62" fmla="*/ 20 w 90"/>
                <a:gd name="T63" fmla="*/ 78 h 79"/>
                <a:gd name="T64" fmla="*/ 1 w 90"/>
                <a:gd name="T65" fmla="*/ 79 h 79"/>
                <a:gd name="T66" fmla="*/ 1 w 90"/>
                <a:gd name="T67" fmla="*/ 73 h 79"/>
                <a:gd name="T68" fmla="*/ 8 w 90"/>
                <a:gd name="T69" fmla="*/ 72 h 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90" h="79">
                  <a:moveTo>
                    <a:pt x="8" y="72"/>
                  </a:moveTo>
                  <a:cubicBezTo>
                    <a:pt x="11" y="71"/>
                    <a:pt x="12" y="68"/>
                    <a:pt x="12" y="65"/>
                  </a:cubicBezTo>
                  <a:cubicBezTo>
                    <a:pt x="12" y="59"/>
                    <a:pt x="12" y="46"/>
                    <a:pt x="12" y="34"/>
                  </a:cubicBezTo>
                  <a:cubicBezTo>
                    <a:pt x="12" y="26"/>
                    <a:pt x="12" y="21"/>
                    <a:pt x="12" y="18"/>
                  </a:cubicBezTo>
                  <a:cubicBezTo>
                    <a:pt x="11" y="16"/>
                    <a:pt x="9" y="14"/>
                    <a:pt x="2" y="11"/>
                  </a:cubicBezTo>
                  <a:cubicBezTo>
                    <a:pt x="2" y="10"/>
                    <a:pt x="2" y="7"/>
                    <a:pt x="3" y="7"/>
                  </a:cubicBezTo>
                  <a:cubicBezTo>
                    <a:pt x="11" y="6"/>
                    <a:pt x="22" y="2"/>
                    <a:pt x="26" y="0"/>
                  </a:cubicBezTo>
                  <a:cubicBezTo>
                    <a:pt x="27" y="0"/>
                    <a:pt x="27" y="0"/>
                    <a:pt x="27" y="1"/>
                  </a:cubicBezTo>
                  <a:cubicBezTo>
                    <a:pt x="27" y="3"/>
                    <a:pt x="27" y="9"/>
                    <a:pt x="27" y="12"/>
                  </a:cubicBezTo>
                  <a:cubicBezTo>
                    <a:pt x="27" y="12"/>
                    <a:pt x="27" y="12"/>
                    <a:pt x="28" y="12"/>
                  </a:cubicBezTo>
                  <a:cubicBezTo>
                    <a:pt x="38" y="4"/>
                    <a:pt x="47" y="0"/>
                    <a:pt x="54" y="0"/>
                  </a:cubicBezTo>
                  <a:cubicBezTo>
                    <a:pt x="62" y="0"/>
                    <a:pt x="68" y="3"/>
                    <a:pt x="72" y="10"/>
                  </a:cubicBezTo>
                  <a:cubicBezTo>
                    <a:pt x="76" y="16"/>
                    <a:pt x="77" y="23"/>
                    <a:pt x="77" y="32"/>
                  </a:cubicBezTo>
                  <a:cubicBezTo>
                    <a:pt x="77" y="43"/>
                    <a:pt x="77" y="60"/>
                    <a:pt x="78" y="67"/>
                  </a:cubicBezTo>
                  <a:cubicBezTo>
                    <a:pt x="78" y="69"/>
                    <a:pt x="78" y="70"/>
                    <a:pt x="79" y="71"/>
                  </a:cubicBezTo>
                  <a:cubicBezTo>
                    <a:pt x="83" y="72"/>
                    <a:pt x="85" y="73"/>
                    <a:pt x="89" y="73"/>
                  </a:cubicBezTo>
                  <a:cubicBezTo>
                    <a:pt x="90" y="74"/>
                    <a:pt x="89" y="78"/>
                    <a:pt x="88" y="79"/>
                  </a:cubicBezTo>
                  <a:cubicBezTo>
                    <a:pt x="86" y="79"/>
                    <a:pt x="80" y="78"/>
                    <a:pt x="70" y="78"/>
                  </a:cubicBezTo>
                  <a:cubicBezTo>
                    <a:pt x="61" y="78"/>
                    <a:pt x="56" y="79"/>
                    <a:pt x="51" y="79"/>
                  </a:cubicBezTo>
                  <a:cubicBezTo>
                    <a:pt x="51" y="78"/>
                    <a:pt x="50" y="74"/>
                    <a:pt x="51" y="73"/>
                  </a:cubicBezTo>
                  <a:cubicBezTo>
                    <a:pt x="55" y="73"/>
                    <a:pt x="58" y="72"/>
                    <a:pt x="59" y="72"/>
                  </a:cubicBezTo>
                  <a:cubicBezTo>
                    <a:pt x="62" y="71"/>
                    <a:pt x="62" y="69"/>
                    <a:pt x="62" y="64"/>
                  </a:cubicBezTo>
                  <a:cubicBezTo>
                    <a:pt x="63" y="53"/>
                    <a:pt x="63" y="34"/>
                    <a:pt x="62" y="27"/>
                  </a:cubicBezTo>
                  <a:cubicBezTo>
                    <a:pt x="61" y="24"/>
                    <a:pt x="60" y="19"/>
                    <a:pt x="56" y="16"/>
                  </a:cubicBezTo>
                  <a:cubicBezTo>
                    <a:pt x="54" y="13"/>
                    <a:pt x="50" y="11"/>
                    <a:pt x="45" y="11"/>
                  </a:cubicBezTo>
                  <a:cubicBezTo>
                    <a:pt x="39" y="11"/>
                    <a:pt x="33" y="13"/>
                    <a:pt x="29" y="17"/>
                  </a:cubicBezTo>
                  <a:cubicBezTo>
                    <a:pt x="28" y="18"/>
                    <a:pt x="27" y="20"/>
                    <a:pt x="27" y="24"/>
                  </a:cubicBezTo>
                  <a:cubicBezTo>
                    <a:pt x="27" y="38"/>
                    <a:pt x="27" y="56"/>
                    <a:pt x="27" y="65"/>
                  </a:cubicBezTo>
                  <a:cubicBezTo>
                    <a:pt x="27" y="70"/>
                    <a:pt x="28" y="71"/>
                    <a:pt x="31" y="72"/>
                  </a:cubicBezTo>
                  <a:cubicBezTo>
                    <a:pt x="33" y="72"/>
                    <a:pt x="36" y="73"/>
                    <a:pt x="39" y="73"/>
                  </a:cubicBezTo>
                  <a:cubicBezTo>
                    <a:pt x="39" y="74"/>
                    <a:pt x="39" y="78"/>
                    <a:pt x="38" y="79"/>
                  </a:cubicBezTo>
                  <a:cubicBezTo>
                    <a:pt x="35" y="79"/>
                    <a:pt x="30" y="78"/>
                    <a:pt x="20" y="78"/>
                  </a:cubicBezTo>
                  <a:cubicBezTo>
                    <a:pt x="10" y="78"/>
                    <a:pt x="3" y="79"/>
                    <a:pt x="1" y="79"/>
                  </a:cubicBezTo>
                  <a:cubicBezTo>
                    <a:pt x="0" y="78"/>
                    <a:pt x="0" y="74"/>
                    <a:pt x="1" y="73"/>
                  </a:cubicBezTo>
                  <a:cubicBezTo>
                    <a:pt x="4" y="73"/>
                    <a:pt x="6" y="72"/>
                    <a:pt x="8" y="72"/>
                  </a:cubicBezTo>
                </a:path>
              </a:pathLst>
            </a:custGeom>
            <a:solidFill>
              <a:schemeClr val="accent3"/>
            </a:solidFill>
            <a:ln>
              <a:noFill/>
            </a:ln>
          </p:spPr>
          <p:txBody>
            <a:bodyPr vert="horz" wrap="square" lIns="91440" tIns="45720" rIns="91440" bIns="45720" numCol="1" anchor="t" anchorCtr="0" compatLnSpc="1">
              <a:prstTxWarp prst="textNoShape">
                <a:avLst/>
              </a:prstTxWarp>
            </a:bodyPr>
            <a:lstStyle/>
            <a:p>
              <a:endParaRPr lang="en-GB"/>
            </a:p>
          </p:txBody>
        </p:sp>
        <p:sp>
          <p:nvSpPr>
            <p:cNvPr id="25" name="Freeform 22">
              <a:extLst>
                <a:ext uri="{FF2B5EF4-FFF2-40B4-BE49-F238E27FC236}">
                  <a16:creationId xmlns:a16="http://schemas.microsoft.com/office/drawing/2014/main" id="{AC81EAC0-C262-258A-9315-3A6BD2BF24BA}"/>
                </a:ext>
              </a:extLst>
            </p:cNvPr>
            <p:cNvSpPr>
              <a:spLocks/>
            </p:cNvSpPr>
            <p:nvPr userDrawn="1"/>
          </p:nvSpPr>
          <p:spPr bwMode="auto">
            <a:xfrm>
              <a:off x="10923588" y="4930775"/>
              <a:ext cx="650875" cy="873125"/>
            </a:xfrm>
            <a:custGeom>
              <a:avLst/>
              <a:gdLst>
                <a:gd name="T0" fmla="*/ 58 w 59"/>
                <a:gd name="T1" fmla="*/ 4 h 79"/>
                <a:gd name="T2" fmla="*/ 58 w 59"/>
                <a:gd name="T3" fmla="*/ 7 h 79"/>
                <a:gd name="T4" fmla="*/ 52 w 59"/>
                <a:gd name="T5" fmla="*/ 19 h 79"/>
                <a:gd name="T6" fmla="*/ 51 w 59"/>
                <a:gd name="T7" fmla="*/ 20 h 79"/>
                <a:gd name="T8" fmla="*/ 38 w 59"/>
                <a:gd name="T9" fmla="*/ 14 h 79"/>
                <a:gd name="T10" fmla="*/ 28 w 59"/>
                <a:gd name="T11" fmla="*/ 22 h 79"/>
                <a:gd name="T12" fmla="*/ 27 w 59"/>
                <a:gd name="T13" fmla="*/ 29 h 79"/>
                <a:gd name="T14" fmla="*/ 27 w 59"/>
                <a:gd name="T15" fmla="*/ 65 h 79"/>
                <a:gd name="T16" fmla="*/ 31 w 59"/>
                <a:gd name="T17" fmla="*/ 71 h 79"/>
                <a:gd name="T18" fmla="*/ 40 w 59"/>
                <a:gd name="T19" fmla="*/ 73 h 79"/>
                <a:gd name="T20" fmla="*/ 40 w 59"/>
                <a:gd name="T21" fmla="*/ 79 h 79"/>
                <a:gd name="T22" fmla="*/ 20 w 59"/>
                <a:gd name="T23" fmla="*/ 78 h 79"/>
                <a:gd name="T24" fmla="*/ 1 w 59"/>
                <a:gd name="T25" fmla="*/ 79 h 79"/>
                <a:gd name="T26" fmla="*/ 1 w 59"/>
                <a:gd name="T27" fmla="*/ 73 h 79"/>
                <a:gd name="T28" fmla="*/ 8 w 59"/>
                <a:gd name="T29" fmla="*/ 72 h 79"/>
                <a:gd name="T30" fmla="*/ 12 w 59"/>
                <a:gd name="T31" fmla="*/ 66 h 79"/>
                <a:gd name="T32" fmla="*/ 12 w 59"/>
                <a:gd name="T33" fmla="*/ 34 h 79"/>
                <a:gd name="T34" fmla="*/ 12 w 59"/>
                <a:gd name="T35" fmla="*/ 19 h 79"/>
                <a:gd name="T36" fmla="*/ 2 w 59"/>
                <a:gd name="T37" fmla="*/ 11 h 79"/>
                <a:gd name="T38" fmla="*/ 3 w 59"/>
                <a:gd name="T39" fmla="*/ 7 h 79"/>
                <a:gd name="T40" fmla="*/ 26 w 59"/>
                <a:gd name="T41" fmla="*/ 0 h 79"/>
                <a:gd name="T42" fmla="*/ 27 w 59"/>
                <a:gd name="T43" fmla="*/ 0 h 79"/>
                <a:gd name="T44" fmla="*/ 27 w 59"/>
                <a:gd name="T45" fmla="*/ 15 h 79"/>
                <a:gd name="T46" fmla="*/ 28 w 59"/>
                <a:gd name="T47" fmla="*/ 16 h 79"/>
                <a:gd name="T48" fmla="*/ 40 w 59"/>
                <a:gd name="T49" fmla="*/ 3 h 79"/>
                <a:gd name="T50" fmla="*/ 49 w 59"/>
                <a:gd name="T51" fmla="*/ 0 h 79"/>
                <a:gd name="T52" fmla="*/ 58 w 59"/>
                <a:gd name="T53" fmla="*/ 4 h 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59" h="79">
                  <a:moveTo>
                    <a:pt x="58" y="4"/>
                  </a:moveTo>
                  <a:cubicBezTo>
                    <a:pt x="59" y="5"/>
                    <a:pt x="59" y="6"/>
                    <a:pt x="58" y="7"/>
                  </a:cubicBezTo>
                  <a:cubicBezTo>
                    <a:pt x="58" y="9"/>
                    <a:pt x="54" y="17"/>
                    <a:pt x="52" y="19"/>
                  </a:cubicBezTo>
                  <a:cubicBezTo>
                    <a:pt x="52" y="19"/>
                    <a:pt x="51" y="20"/>
                    <a:pt x="51" y="20"/>
                  </a:cubicBezTo>
                  <a:cubicBezTo>
                    <a:pt x="47" y="17"/>
                    <a:pt x="43" y="14"/>
                    <a:pt x="38" y="14"/>
                  </a:cubicBezTo>
                  <a:cubicBezTo>
                    <a:pt x="35" y="14"/>
                    <a:pt x="31" y="18"/>
                    <a:pt x="28" y="22"/>
                  </a:cubicBezTo>
                  <a:cubicBezTo>
                    <a:pt x="28" y="23"/>
                    <a:pt x="27" y="26"/>
                    <a:pt x="27" y="29"/>
                  </a:cubicBezTo>
                  <a:cubicBezTo>
                    <a:pt x="27" y="42"/>
                    <a:pt x="27" y="61"/>
                    <a:pt x="27" y="65"/>
                  </a:cubicBezTo>
                  <a:cubicBezTo>
                    <a:pt x="27" y="68"/>
                    <a:pt x="28" y="70"/>
                    <a:pt x="31" y="71"/>
                  </a:cubicBezTo>
                  <a:cubicBezTo>
                    <a:pt x="35" y="72"/>
                    <a:pt x="36" y="73"/>
                    <a:pt x="40" y="73"/>
                  </a:cubicBezTo>
                  <a:cubicBezTo>
                    <a:pt x="41" y="74"/>
                    <a:pt x="41" y="78"/>
                    <a:pt x="40" y="79"/>
                  </a:cubicBezTo>
                  <a:cubicBezTo>
                    <a:pt x="37" y="79"/>
                    <a:pt x="28" y="78"/>
                    <a:pt x="20" y="78"/>
                  </a:cubicBezTo>
                  <a:cubicBezTo>
                    <a:pt x="14" y="78"/>
                    <a:pt x="4" y="79"/>
                    <a:pt x="1" y="79"/>
                  </a:cubicBezTo>
                  <a:cubicBezTo>
                    <a:pt x="0" y="78"/>
                    <a:pt x="0" y="74"/>
                    <a:pt x="1" y="73"/>
                  </a:cubicBezTo>
                  <a:cubicBezTo>
                    <a:pt x="3" y="73"/>
                    <a:pt x="6" y="72"/>
                    <a:pt x="8" y="72"/>
                  </a:cubicBezTo>
                  <a:cubicBezTo>
                    <a:pt x="10" y="71"/>
                    <a:pt x="11" y="70"/>
                    <a:pt x="12" y="66"/>
                  </a:cubicBezTo>
                  <a:cubicBezTo>
                    <a:pt x="12" y="63"/>
                    <a:pt x="12" y="47"/>
                    <a:pt x="12" y="34"/>
                  </a:cubicBezTo>
                  <a:cubicBezTo>
                    <a:pt x="12" y="27"/>
                    <a:pt x="12" y="21"/>
                    <a:pt x="12" y="19"/>
                  </a:cubicBezTo>
                  <a:cubicBezTo>
                    <a:pt x="12" y="16"/>
                    <a:pt x="10" y="14"/>
                    <a:pt x="2" y="11"/>
                  </a:cubicBezTo>
                  <a:cubicBezTo>
                    <a:pt x="2" y="10"/>
                    <a:pt x="2" y="7"/>
                    <a:pt x="3" y="7"/>
                  </a:cubicBezTo>
                  <a:cubicBezTo>
                    <a:pt x="10" y="6"/>
                    <a:pt x="21" y="3"/>
                    <a:pt x="26" y="0"/>
                  </a:cubicBezTo>
                  <a:cubicBezTo>
                    <a:pt x="26" y="0"/>
                    <a:pt x="27" y="0"/>
                    <a:pt x="27" y="0"/>
                  </a:cubicBezTo>
                  <a:cubicBezTo>
                    <a:pt x="27" y="3"/>
                    <a:pt x="27" y="12"/>
                    <a:pt x="27" y="15"/>
                  </a:cubicBezTo>
                  <a:cubicBezTo>
                    <a:pt x="27" y="16"/>
                    <a:pt x="27" y="16"/>
                    <a:pt x="28" y="16"/>
                  </a:cubicBezTo>
                  <a:cubicBezTo>
                    <a:pt x="31" y="11"/>
                    <a:pt x="35" y="7"/>
                    <a:pt x="40" y="3"/>
                  </a:cubicBezTo>
                  <a:cubicBezTo>
                    <a:pt x="43" y="1"/>
                    <a:pt x="46" y="0"/>
                    <a:pt x="49" y="0"/>
                  </a:cubicBezTo>
                  <a:cubicBezTo>
                    <a:pt x="53" y="0"/>
                    <a:pt x="57" y="1"/>
                    <a:pt x="58" y="4"/>
                  </a:cubicBezTo>
                </a:path>
              </a:pathLst>
            </a:custGeom>
            <a:solidFill>
              <a:schemeClr val="accent3"/>
            </a:solidFill>
            <a:ln>
              <a:noFill/>
            </a:ln>
          </p:spPr>
          <p:txBody>
            <a:bodyPr vert="horz" wrap="square" lIns="91440" tIns="45720" rIns="91440" bIns="45720" numCol="1" anchor="t" anchorCtr="0" compatLnSpc="1">
              <a:prstTxWarp prst="textNoShape">
                <a:avLst/>
              </a:prstTxWarp>
            </a:bodyPr>
            <a:lstStyle/>
            <a:p>
              <a:endParaRPr lang="en-GB"/>
            </a:p>
          </p:txBody>
        </p:sp>
        <p:sp>
          <p:nvSpPr>
            <p:cNvPr id="26" name="Freeform 23">
              <a:extLst>
                <a:ext uri="{FF2B5EF4-FFF2-40B4-BE49-F238E27FC236}">
                  <a16:creationId xmlns:a16="http://schemas.microsoft.com/office/drawing/2014/main" id="{CDA8E4AC-03F1-DE88-FA36-D28846D42AE0}"/>
                </a:ext>
              </a:extLst>
            </p:cNvPr>
            <p:cNvSpPr>
              <a:spLocks/>
            </p:cNvSpPr>
            <p:nvPr userDrawn="1"/>
          </p:nvSpPr>
          <p:spPr bwMode="auto">
            <a:xfrm>
              <a:off x="11596688" y="4930775"/>
              <a:ext cx="595313" cy="884238"/>
            </a:xfrm>
            <a:custGeom>
              <a:avLst/>
              <a:gdLst>
                <a:gd name="T0" fmla="*/ 49 w 54"/>
                <a:gd name="T1" fmla="*/ 22 h 80"/>
                <a:gd name="T2" fmla="*/ 44 w 54"/>
                <a:gd name="T3" fmla="*/ 22 h 80"/>
                <a:gd name="T4" fmla="*/ 37 w 54"/>
                <a:gd name="T5" fmla="*/ 8 h 80"/>
                <a:gd name="T6" fmla="*/ 28 w 54"/>
                <a:gd name="T7" fmla="*/ 6 h 80"/>
                <a:gd name="T8" fmla="*/ 16 w 54"/>
                <a:gd name="T9" fmla="*/ 17 h 80"/>
                <a:gd name="T10" fmla="*/ 34 w 54"/>
                <a:gd name="T11" fmla="*/ 34 h 80"/>
                <a:gd name="T12" fmla="*/ 54 w 54"/>
                <a:gd name="T13" fmla="*/ 57 h 80"/>
                <a:gd name="T14" fmla="*/ 24 w 54"/>
                <a:gd name="T15" fmla="*/ 80 h 80"/>
                <a:gd name="T16" fmla="*/ 3 w 54"/>
                <a:gd name="T17" fmla="*/ 77 h 80"/>
                <a:gd name="T18" fmla="*/ 0 w 54"/>
                <a:gd name="T19" fmla="*/ 56 h 80"/>
                <a:gd name="T20" fmla="*/ 6 w 54"/>
                <a:gd name="T21" fmla="*/ 54 h 80"/>
                <a:gd name="T22" fmla="*/ 17 w 54"/>
                <a:gd name="T23" fmla="*/ 72 h 80"/>
                <a:gd name="T24" fmla="*/ 27 w 54"/>
                <a:gd name="T25" fmla="*/ 74 h 80"/>
                <a:gd name="T26" fmla="*/ 39 w 54"/>
                <a:gd name="T27" fmla="*/ 63 h 80"/>
                <a:gd name="T28" fmla="*/ 24 w 54"/>
                <a:gd name="T29" fmla="*/ 47 h 80"/>
                <a:gd name="T30" fmla="*/ 3 w 54"/>
                <a:gd name="T31" fmla="*/ 22 h 80"/>
                <a:gd name="T32" fmla="*/ 31 w 54"/>
                <a:gd name="T33" fmla="*/ 0 h 80"/>
                <a:gd name="T34" fmla="*/ 43 w 54"/>
                <a:gd name="T35" fmla="*/ 1 h 80"/>
                <a:gd name="T36" fmla="*/ 51 w 54"/>
                <a:gd name="T37" fmla="*/ 2 h 80"/>
                <a:gd name="T38" fmla="*/ 49 w 54"/>
                <a:gd name="T39" fmla="*/ 22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54" h="80">
                  <a:moveTo>
                    <a:pt x="49" y="22"/>
                  </a:moveTo>
                  <a:cubicBezTo>
                    <a:pt x="48" y="23"/>
                    <a:pt x="44" y="23"/>
                    <a:pt x="44" y="22"/>
                  </a:cubicBezTo>
                  <a:cubicBezTo>
                    <a:pt x="43" y="14"/>
                    <a:pt x="41" y="10"/>
                    <a:pt x="37" y="8"/>
                  </a:cubicBezTo>
                  <a:cubicBezTo>
                    <a:pt x="35" y="6"/>
                    <a:pt x="32" y="6"/>
                    <a:pt x="28" y="6"/>
                  </a:cubicBezTo>
                  <a:cubicBezTo>
                    <a:pt x="21" y="6"/>
                    <a:pt x="16" y="10"/>
                    <a:pt x="16" y="17"/>
                  </a:cubicBezTo>
                  <a:cubicBezTo>
                    <a:pt x="16" y="23"/>
                    <a:pt x="19" y="27"/>
                    <a:pt x="34" y="34"/>
                  </a:cubicBezTo>
                  <a:cubicBezTo>
                    <a:pt x="50" y="41"/>
                    <a:pt x="54" y="48"/>
                    <a:pt x="54" y="57"/>
                  </a:cubicBezTo>
                  <a:cubicBezTo>
                    <a:pt x="54" y="71"/>
                    <a:pt x="41" y="80"/>
                    <a:pt x="24" y="80"/>
                  </a:cubicBezTo>
                  <a:cubicBezTo>
                    <a:pt x="16" y="80"/>
                    <a:pt x="8" y="79"/>
                    <a:pt x="3" y="77"/>
                  </a:cubicBezTo>
                  <a:cubicBezTo>
                    <a:pt x="2" y="72"/>
                    <a:pt x="0" y="60"/>
                    <a:pt x="0" y="56"/>
                  </a:cubicBezTo>
                  <a:cubicBezTo>
                    <a:pt x="1" y="55"/>
                    <a:pt x="5" y="54"/>
                    <a:pt x="6" y="54"/>
                  </a:cubicBezTo>
                  <a:cubicBezTo>
                    <a:pt x="8" y="64"/>
                    <a:pt x="12" y="69"/>
                    <a:pt x="17" y="72"/>
                  </a:cubicBezTo>
                  <a:cubicBezTo>
                    <a:pt x="20" y="73"/>
                    <a:pt x="24" y="74"/>
                    <a:pt x="27" y="74"/>
                  </a:cubicBezTo>
                  <a:cubicBezTo>
                    <a:pt x="34" y="74"/>
                    <a:pt x="39" y="70"/>
                    <a:pt x="39" y="63"/>
                  </a:cubicBezTo>
                  <a:cubicBezTo>
                    <a:pt x="39" y="57"/>
                    <a:pt x="36" y="53"/>
                    <a:pt x="24" y="47"/>
                  </a:cubicBezTo>
                  <a:cubicBezTo>
                    <a:pt x="8" y="39"/>
                    <a:pt x="3" y="33"/>
                    <a:pt x="3" y="22"/>
                  </a:cubicBezTo>
                  <a:cubicBezTo>
                    <a:pt x="3" y="11"/>
                    <a:pt x="12" y="0"/>
                    <a:pt x="31" y="0"/>
                  </a:cubicBezTo>
                  <a:cubicBezTo>
                    <a:pt x="35" y="0"/>
                    <a:pt x="40" y="0"/>
                    <a:pt x="43" y="1"/>
                  </a:cubicBezTo>
                  <a:cubicBezTo>
                    <a:pt x="47" y="2"/>
                    <a:pt x="50" y="2"/>
                    <a:pt x="51" y="2"/>
                  </a:cubicBezTo>
                  <a:cubicBezTo>
                    <a:pt x="50" y="8"/>
                    <a:pt x="49" y="14"/>
                    <a:pt x="49" y="22"/>
                  </a:cubicBezTo>
                </a:path>
              </a:pathLst>
            </a:custGeom>
            <a:solidFill>
              <a:schemeClr val="accent3"/>
            </a:solidFill>
            <a:ln>
              <a:noFill/>
            </a:ln>
          </p:spPr>
          <p:txBody>
            <a:bodyPr vert="horz" wrap="square" lIns="91440" tIns="45720" rIns="91440" bIns="45720" numCol="1" anchor="t" anchorCtr="0" compatLnSpc="1">
              <a:prstTxWarp prst="textNoShape">
                <a:avLst/>
              </a:prstTxWarp>
            </a:bodyPr>
            <a:lstStyle/>
            <a:p>
              <a:endParaRPr lang="en-GB"/>
            </a:p>
          </p:txBody>
        </p:sp>
        <p:sp>
          <p:nvSpPr>
            <p:cNvPr id="27" name="Freeform 24">
              <a:extLst>
                <a:ext uri="{FF2B5EF4-FFF2-40B4-BE49-F238E27FC236}">
                  <a16:creationId xmlns:a16="http://schemas.microsoft.com/office/drawing/2014/main" id="{02C968AF-B771-D7DC-C056-3D936BD4496D}"/>
                </a:ext>
              </a:extLst>
            </p:cNvPr>
            <p:cNvSpPr>
              <a:spLocks noEditPoints="1"/>
            </p:cNvSpPr>
            <p:nvPr userDrawn="1"/>
          </p:nvSpPr>
          <p:spPr bwMode="auto">
            <a:xfrm>
              <a:off x="10150475" y="4930775"/>
              <a:ext cx="728663" cy="884238"/>
            </a:xfrm>
            <a:custGeom>
              <a:avLst/>
              <a:gdLst>
                <a:gd name="T0" fmla="*/ 65 w 66"/>
                <a:gd name="T1" fmla="*/ 26 h 80"/>
                <a:gd name="T2" fmla="*/ 38 w 66"/>
                <a:gd name="T3" fmla="*/ 0 h 80"/>
                <a:gd name="T4" fmla="*/ 17 w 66"/>
                <a:gd name="T5" fmla="*/ 6 h 80"/>
                <a:gd name="T6" fmla="*/ 0 w 66"/>
                <a:gd name="T7" fmla="*/ 41 h 80"/>
                <a:gd name="T8" fmla="*/ 11 w 66"/>
                <a:gd name="T9" fmla="*/ 71 h 80"/>
                <a:gd name="T10" fmla="*/ 35 w 66"/>
                <a:gd name="T11" fmla="*/ 80 h 80"/>
                <a:gd name="T12" fmla="*/ 65 w 66"/>
                <a:gd name="T13" fmla="*/ 66 h 80"/>
                <a:gd name="T14" fmla="*/ 66 w 66"/>
                <a:gd name="T15" fmla="*/ 61 h 80"/>
                <a:gd name="T16" fmla="*/ 65 w 66"/>
                <a:gd name="T17" fmla="*/ 60 h 80"/>
                <a:gd name="T18" fmla="*/ 43 w 66"/>
                <a:gd name="T19" fmla="*/ 68 h 80"/>
                <a:gd name="T20" fmla="*/ 23 w 66"/>
                <a:gd name="T21" fmla="*/ 59 h 80"/>
                <a:gd name="T22" fmla="*/ 15 w 66"/>
                <a:gd name="T23" fmla="*/ 40 h 80"/>
                <a:gd name="T24" fmla="*/ 16 w 66"/>
                <a:gd name="T25" fmla="*/ 38 h 80"/>
                <a:gd name="T26" fmla="*/ 64 w 66"/>
                <a:gd name="T27" fmla="*/ 34 h 80"/>
                <a:gd name="T28" fmla="*/ 65 w 66"/>
                <a:gd name="T29" fmla="*/ 26 h 80"/>
                <a:gd name="T30" fmla="*/ 32 w 66"/>
                <a:gd name="T31" fmla="*/ 7 h 80"/>
                <a:gd name="T32" fmla="*/ 50 w 66"/>
                <a:gd name="T33" fmla="*/ 28 h 80"/>
                <a:gd name="T34" fmla="*/ 49 w 66"/>
                <a:gd name="T35" fmla="*/ 29 h 80"/>
                <a:gd name="T36" fmla="*/ 16 w 66"/>
                <a:gd name="T37" fmla="*/ 30 h 80"/>
                <a:gd name="T38" fmla="*/ 15 w 66"/>
                <a:gd name="T39" fmla="*/ 29 h 80"/>
                <a:gd name="T40" fmla="*/ 32 w 66"/>
                <a:gd name="T41" fmla="*/ 7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66" h="80">
                  <a:moveTo>
                    <a:pt x="65" y="26"/>
                  </a:moveTo>
                  <a:cubicBezTo>
                    <a:pt x="63" y="16"/>
                    <a:pt x="56" y="0"/>
                    <a:pt x="38" y="0"/>
                  </a:cubicBezTo>
                  <a:cubicBezTo>
                    <a:pt x="32" y="0"/>
                    <a:pt x="23" y="2"/>
                    <a:pt x="17" y="6"/>
                  </a:cubicBezTo>
                  <a:cubicBezTo>
                    <a:pt x="7" y="13"/>
                    <a:pt x="0" y="24"/>
                    <a:pt x="0" y="41"/>
                  </a:cubicBezTo>
                  <a:cubicBezTo>
                    <a:pt x="0" y="52"/>
                    <a:pt x="3" y="63"/>
                    <a:pt x="11" y="71"/>
                  </a:cubicBezTo>
                  <a:cubicBezTo>
                    <a:pt x="17" y="77"/>
                    <a:pt x="25" y="80"/>
                    <a:pt x="35" y="80"/>
                  </a:cubicBezTo>
                  <a:cubicBezTo>
                    <a:pt x="43" y="80"/>
                    <a:pt x="57" y="76"/>
                    <a:pt x="65" y="66"/>
                  </a:cubicBezTo>
                  <a:cubicBezTo>
                    <a:pt x="66" y="66"/>
                    <a:pt x="66" y="62"/>
                    <a:pt x="66" y="61"/>
                  </a:cubicBezTo>
                  <a:cubicBezTo>
                    <a:pt x="66" y="60"/>
                    <a:pt x="66" y="60"/>
                    <a:pt x="65" y="60"/>
                  </a:cubicBezTo>
                  <a:cubicBezTo>
                    <a:pt x="58" y="66"/>
                    <a:pt x="51" y="68"/>
                    <a:pt x="43" y="68"/>
                  </a:cubicBezTo>
                  <a:cubicBezTo>
                    <a:pt x="35" y="68"/>
                    <a:pt x="28" y="65"/>
                    <a:pt x="23" y="59"/>
                  </a:cubicBezTo>
                  <a:cubicBezTo>
                    <a:pt x="18" y="54"/>
                    <a:pt x="15" y="46"/>
                    <a:pt x="15" y="40"/>
                  </a:cubicBezTo>
                  <a:cubicBezTo>
                    <a:pt x="15" y="39"/>
                    <a:pt x="15" y="38"/>
                    <a:pt x="16" y="38"/>
                  </a:cubicBezTo>
                  <a:cubicBezTo>
                    <a:pt x="31" y="37"/>
                    <a:pt x="55" y="36"/>
                    <a:pt x="64" y="34"/>
                  </a:cubicBezTo>
                  <a:cubicBezTo>
                    <a:pt x="66" y="33"/>
                    <a:pt x="65" y="26"/>
                    <a:pt x="65" y="26"/>
                  </a:cubicBezTo>
                  <a:moveTo>
                    <a:pt x="32" y="7"/>
                  </a:moveTo>
                  <a:cubicBezTo>
                    <a:pt x="42" y="7"/>
                    <a:pt x="49" y="18"/>
                    <a:pt x="50" y="28"/>
                  </a:cubicBezTo>
                  <a:cubicBezTo>
                    <a:pt x="50" y="28"/>
                    <a:pt x="49" y="29"/>
                    <a:pt x="49" y="29"/>
                  </a:cubicBezTo>
                  <a:cubicBezTo>
                    <a:pt x="45" y="30"/>
                    <a:pt x="22" y="31"/>
                    <a:pt x="16" y="30"/>
                  </a:cubicBezTo>
                  <a:cubicBezTo>
                    <a:pt x="16" y="30"/>
                    <a:pt x="15" y="30"/>
                    <a:pt x="15" y="29"/>
                  </a:cubicBezTo>
                  <a:cubicBezTo>
                    <a:pt x="16" y="16"/>
                    <a:pt x="23" y="7"/>
                    <a:pt x="32" y="7"/>
                  </a:cubicBezTo>
                </a:path>
              </a:pathLst>
            </a:custGeom>
            <a:solidFill>
              <a:schemeClr val="accent3"/>
            </a:solidFill>
            <a:ln>
              <a:noFill/>
            </a:ln>
          </p:spPr>
          <p:txBody>
            <a:bodyPr vert="horz" wrap="square" lIns="91440" tIns="45720" rIns="91440" bIns="45720" numCol="1" anchor="t" anchorCtr="0" compatLnSpc="1">
              <a:prstTxWarp prst="textNoShape">
                <a:avLst/>
              </a:prstTxWarp>
            </a:bodyPr>
            <a:lstStyle/>
            <a:p>
              <a:endParaRPr lang="en-GB"/>
            </a:p>
          </p:txBody>
        </p:sp>
        <p:sp>
          <p:nvSpPr>
            <p:cNvPr id="28" name="Freeform 25">
              <a:extLst>
                <a:ext uri="{FF2B5EF4-FFF2-40B4-BE49-F238E27FC236}">
                  <a16:creationId xmlns:a16="http://schemas.microsoft.com/office/drawing/2014/main" id="{6A431C96-BE41-177A-5C34-C40F0F722C85}"/>
                </a:ext>
              </a:extLst>
            </p:cNvPr>
            <p:cNvSpPr>
              <a:spLocks/>
            </p:cNvSpPr>
            <p:nvPr userDrawn="1"/>
          </p:nvSpPr>
          <p:spPr bwMode="auto">
            <a:xfrm>
              <a:off x="5086350" y="4456113"/>
              <a:ext cx="938213" cy="1370013"/>
            </a:xfrm>
            <a:custGeom>
              <a:avLst/>
              <a:gdLst>
                <a:gd name="T0" fmla="*/ 85 w 85"/>
                <a:gd name="T1" fmla="*/ 112 h 124"/>
                <a:gd name="T2" fmla="*/ 76 w 85"/>
                <a:gd name="T3" fmla="*/ 112 h 124"/>
                <a:gd name="T4" fmla="*/ 73 w 85"/>
                <a:gd name="T5" fmla="*/ 105 h 124"/>
                <a:gd name="T6" fmla="*/ 73 w 85"/>
                <a:gd name="T7" fmla="*/ 63 h 124"/>
                <a:gd name="T8" fmla="*/ 73 w 85"/>
                <a:gd name="T9" fmla="*/ 17 h 124"/>
                <a:gd name="T10" fmla="*/ 75 w 85"/>
                <a:gd name="T11" fmla="*/ 3 h 124"/>
                <a:gd name="T12" fmla="*/ 74 w 85"/>
                <a:gd name="T13" fmla="*/ 0 h 124"/>
                <a:gd name="T14" fmla="*/ 43 w 85"/>
                <a:gd name="T15" fmla="*/ 5 h 124"/>
                <a:gd name="T16" fmla="*/ 43 w 85"/>
                <a:gd name="T17" fmla="*/ 10 h 124"/>
                <a:gd name="T18" fmla="*/ 54 w 85"/>
                <a:gd name="T19" fmla="*/ 12 h 124"/>
                <a:gd name="T20" fmla="*/ 58 w 85"/>
                <a:gd name="T21" fmla="*/ 18 h 124"/>
                <a:gd name="T22" fmla="*/ 58 w 85"/>
                <a:gd name="T23" fmla="*/ 43 h 124"/>
                <a:gd name="T24" fmla="*/ 58 w 85"/>
                <a:gd name="T25" fmla="*/ 102 h 124"/>
                <a:gd name="T26" fmla="*/ 56 w 85"/>
                <a:gd name="T27" fmla="*/ 106 h 124"/>
                <a:gd name="T28" fmla="*/ 41 w 85"/>
                <a:gd name="T29" fmla="*/ 111 h 124"/>
                <a:gd name="T30" fmla="*/ 15 w 85"/>
                <a:gd name="T31" fmla="*/ 80 h 124"/>
                <a:gd name="T32" fmla="*/ 43 w 85"/>
                <a:gd name="T33" fmla="*/ 52 h 124"/>
                <a:gd name="T34" fmla="*/ 50 w 85"/>
                <a:gd name="T35" fmla="*/ 52 h 124"/>
                <a:gd name="T36" fmla="*/ 51 w 85"/>
                <a:gd name="T37" fmla="*/ 51 h 124"/>
                <a:gd name="T38" fmla="*/ 48 w 85"/>
                <a:gd name="T39" fmla="*/ 46 h 124"/>
                <a:gd name="T40" fmla="*/ 40 w 85"/>
                <a:gd name="T41" fmla="*/ 45 h 124"/>
                <a:gd name="T42" fmla="*/ 20 w 85"/>
                <a:gd name="T43" fmla="*/ 50 h 124"/>
                <a:gd name="T44" fmla="*/ 0 w 85"/>
                <a:gd name="T45" fmla="*/ 86 h 124"/>
                <a:gd name="T46" fmla="*/ 9 w 85"/>
                <a:gd name="T47" fmla="*/ 113 h 124"/>
                <a:gd name="T48" fmla="*/ 30 w 85"/>
                <a:gd name="T49" fmla="*/ 123 h 124"/>
                <a:gd name="T50" fmla="*/ 57 w 85"/>
                <a:gd name="T51" fmla="*/ 112 h 124"/>
                <a:gd name="T52" fmla="*/ 58 w 85"/>
                <a:gd name="T53" fmla="*/ 113 h 124"/>
                <a:gd name="T54" fmla="*/ 58 w 85"/>
                <a:gd name="T55" fmla="*/ 122 h 124"/>
                <a:gd name="T56" fmla="*/ 59 w 85"/>
                <a:gd name="T57" fmla="*/ 124 h 124"/>
                <a:gd name="T58" fmla="*/ 84 w 85"/>
                <a:gd name="T59" fmla="*/ 117 h 124"/>
                <a:gd name="T60" fmla="*/ 85 w 85"/>
                <a:gd name="T61" fmla="*/ 112 h 1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85" h="124">
                  <a:moveTo>
                    <a:pt x="85" y="112"/>
                  </a:moveTo>
                  <a:cubicBezTo>
                    <a:pt x="82" y="112"/>
                    <a:pt x="79" y="112"/>
                    <a:pt x="76" y="112"/>
                  </a:cubicBezTo>
                  <a:cubicBezTo>
                    <a:pt x="74" y="112"/>
                    <a:pt x="73" y="111"/>
                    <a:pt x="73" y="105"/>
                  </a:cubicBezTo>
                  <a:cubicBezTo>
                    <a:pt x="73" y="101"/>
                    <a:pt x="73" y="86"/>
                    <a:pt x="73" y="63"/>
                  </a:cubicBezTo>
                  <a:cubicBezTo>
                    <a:pt x="73" y="34"/>
                    <a:pt x="73" y="27"/>
                    <a:pt x="73" y="17"/>
                  </a:cubicBezTo>
                  <a:cubicBezTo>
                    <a:pt x="73" y="8"/>
                    <a:pt x="74" y="5"/>
                    <a:pt x="75" y="3"/>
                  </a:cubicBezTo>
                  <a:cubicBezTo>
                    <a:pt x="76" y="2"/>
                    <a:pt x="75" y="0"/>
                    <a:pt x="74" y="0"/>
                  </a:cubicBezTo>
                  <a:cubicBezTo>
                    <a:pt x="68" y="2"/>
                    <a:pt x="56" y="5"/>
                    <a:pt x="43" y="5"/>
                  </a:cubicBezTo>
                  <a:cubicBezTo>
                    <a:pt x="42" y="5"/>
                    <a:pt x="42" y="9"/>
                    <a:pt x="43" y="10"/>
                  </a:cubicBezTo>
                  <a:cubicBezTo>
                    <a:pt x="46" y="10"/>
                    <a:pt x="51" y="11"/>
                    <a:pt x="54" y="12"/>
                  </a:cubicBezTo>
                  <a:cubicBezTo>
                    <a:pt x="57" y="13"/>
                    <a:pt x="57" y="14"/>
                    <a:pt x="58" y="18"/>
                  </a:cubicBezTo>
                  <a:cubicBezTo>
                    <a:pt x="58" y="23"/>
                    <a:pt x="58" y="20"/>
                    <a:pt x="58" y="43"/>
                  </a:cubicBezTo>
                  <a:cubicBezTo>
                    <a:pt x="58" y="51"/>
                    <a:pt x="58" y="97"/>
                    <a:pt x="58" y="102"/>
                  </a:cubicBezTo>
                  <a:cubicBezTo>
                    <a:pt x="58" y="103"/>
                    <a:pt x="57" y="105"/>
                    <a:pt x="56" y="106"/>
                  </a:cubicBezTo>
                  <a:cubicBezTo>
                    <a:pt x="52" y="109"/>
                    <a:pt x="47" y="111"/>
                    <a:pt x="41" y="111"/>
                  </a:cubicBezTo>
                  <a:cubicBezTo>
                    <a:pt x="27" y="111"/>
                    <a:pt x="15" y="100"/>
                    <a:pt x="15" y="80"/>
                  </a:cubicBezTo>
                  <a:cubicBezTo>
                    <a:pt x="17" y="51"/>
                    <a:pt x="43" y="52"/>
                    <a:pt x="43" y="52"/>
                  </a:cubicBezTo>
                  <a:cubicBezTo>
                    <a:pt x="45" y="52"/>
                    <a:pt x="48" y="52"/>
                    <a:pt x="50" y="52"/>
                  </a:cubicBezTo>
                  <a:cubicBezTo>
                    <a:pt x="50" y="52"/>
                    <a:pt x="51" y="51"/>
                    <a:pt x="51" y="51"/>
                  </a:cubicBezTo>
                  <a:cubicBezTo>
                    <a:pt x="51" y="50"/>
                    <a:pt x="50" y="47"/>
                    <a:pt x="48" y="46"/>
                  </a:cubicBezTo>
                  <a:cubicBezTo>
                    <a:pt x="46" y="45"/>
                    <a:pt x="43" y="45"/>
                    <a:pt x="40" y="45"/>
                  </a:cubicBezTo>
                  <a:cubicBezTo>
                    <a:pt x="34" y="45"/>
                    <a:pt x="27" y="46"/>
                    <a:pt x="20" y="50"/>
                  </a:cubicBezTo>
                  <a:cubicBezTo>
                    <a:pt x="10" y="55"/>
                    <a:pt x="0" y="68"/>
                    <a:pt x="0" y="86"/>
                  </a:cubicBezTo>
                  <a:cubicBezTo>
                    <a:pt x="0" y="96"/>
                    <a:pt x="3" y="106"/>
                    <a:pt x="9" y="113"/>
                  </a:cubicBezTo>
                  <a:cubicBezTo>
                    <a:pt x="14" y="119"/>
                    <a:pt x="22" y="123"/>
                    <a:pt x="30" y="123"/>
                  </a:cubicBezTo>
                  <a:cubicBezTo>
                    <a:pt x="36" y="123"/>
                    <a:pt x="48" y="118"/>
                    <a:pt x="57" y="112"/>
                  </a:cubicBezTo>
                  <a:cubicBezTo>
                    <a:pt x="57" y="112"/>
                    <a:pt x="58" y="112"/>
                    <a:pt x="58" y="113"/>
                  </a:cubicBezTo>
                  <a:cubicBezTo>
                    <a:pt x="58" y="115"/>
                    <a:pt x="58" y="120"/>
                    <a:pt x="58" y="122"/>
                  </a:cubicBezTo>
                  <a:cubicBezTo>
                    <a:pt x="58" y="123"/>
                    <a:pt x="59" y="124"/>
                    <a:pt x="59" y="124"/>
                  </a:cubicBezTo>
                  <a:cubicBezTo>
                    <a:pt x="64" y="124"/>
                    <a:pt x="79" y="119"/>
                    <a:pt x="84" y="117"/>
                  </a:cubicBezTo>
                  <a:cubicBezTo>
                    <a:pt x="85" y="116"/>
                    <a:pt x="85" y="113"/>
                    <a:pt x="85" y="112"/>
                  </a:cubicBezTo>
                </a:path>
              </a:pathLst>
            </a:custGeom>
            <a:grpFill/>
            <a:ln>
              <a:noFill/>
            </a:ln>
          </p:spPr>
          <p:txBody>
            <a:bodyPr vert="horz" wrap="square" lIns="91440" tIns="45720" rIns="91440" bIns="45720" numCol="1" anchor="t" anchorCtr="0" compatLnSpc="1">
              <a:prstTxWarp prst="textNoShape">
                <a:avLst/>
              </a:prstTxWarp>
            </a:bodyPr>
            <a:lstStyle/>
            <a:p>
              <a:endParaRPr lang="en-GB"/>
            </a:p>
          </p:txBody>
        </p:sp>
      </p:grpSp>
      <p:sp>
        <p:nvSpPr>
          <p:cNvPr id="31" name="Date Placeholder 30">
            <a:extLst>
              <a:ext uri="{FF2B5EF4-FFF2-40B4-BE49-F238E27FC236}">
                <a16:creationId xmlns:a16="http://schemas.microsoft.com/office/drawing/2014/main" id="{70DEAA02-DC67-1CFA-1C79-7F3F98DE4795}"/>
              </a:ext>
            </a:extLst>
          </p:cNvPr>
          <p:cNvSpPr>
            <a:spLocks noGrp="1"/>
          </p:cNvSpPr>
          <p:nvPr>
            <p:ph type="dt" sz="half" idx="10"/>
          </p:nvPr>
        </p:nvSpPr>
        <p:spPr>
          <a:xfrm>
            <a:off x="4435721" y="5731200"/>
            <a:ext cx="5554662" cy="426228"/>
          </a:xfrm>
        </p:spPr>
        <p:txBody>
          <a:bodyPr/>
          <a:lstStyle>
            <a:lvl1pPr algn="l">
              <a:defRPr sz="1800">
                <a:solidFill>
                  <a:schemeClr val="accent3"/>
                </a:solidFill>
              </a:defRPr>
            </a:lvl1pPr>
          </a:lstStyle>
          <a:p>
            <a:endParaRPr lang="en-GB"/>
          </a:p>
        </p:txBody>
      </p:sp>
      <p:sp>
        <p:nvSpPr>
          <p:cNvPr id="32" name="Footer Placeholder 31">
            <a:extLst>
              <a:ext uri="{FF2B5EF4-FFF2-40B4-BE49-F238E27FC236}">
                <a16:creationId xmlns:a16="http://schemas.microsoft.com/office/drawing/2014/main" id="{F7C4C4E8-CD62-7282-6E47-F29FB4257721}"/>
              </a:ext>
            </a:extLst>
          </p:cNvPr>
          <p:cNvSpPr>
            <a:spLocks noGrp="1"/>
          </p:cNvSpPr>
          <p:nvPr>
            <p:ph type="ftr" sz="quarter" idx="11"/>
          </p:nvPr>
        </p:nvSpPr>
        <p:spPr>
          <a:xfrm>
            <a:off x="4435721" y="6443428"/>
            <a:ext cx="5554661" cy="252000"/>
          </a:xfrm>
        </p:spPr>
        <p:txBody>
          <a:bodyPr/>
          <a:lstStyle/>
          <a:p>
            <a:endParaRPr lang="en-GB"/>
          </a:p>
        </p:txBody>
      </p:sp>
      <p:sp>
        <p:nvSpPr>
          <p:cNvPr id="5" name="Text Placeholder 4">
            <a:extLst>
              <a:ext uri="{FF2B5EF4-FFF2-40B4-BE49-F238E27FC236}">
                <a16:creationId xmlns:a16="http://schemas.microsoft.com/office/drawing/2014/main" id="{C5EFD3D7-09DB-4CFB-40A5-A3B0DE12DF71}"/>
              </a:ext>
            </a:extLst>
          </p:cNvPr>
          <p:cNvSpPr>
            <a:spLocks noGrp="1"/>
          </p:cNvSpPr>
          <p:nvPr>
            <p:ph type="body" sz="quarter" idx="12" hasCustomPrompt="1"/>
          </p:nvPr>
        </p:nvSpPr>
        <p:spPr>
          <a:xfrm>
            <a:off x="4435721" y="503998"/>
            <a:ext cx="5554662" cy="254000"/>
          </a:xfrm>
        </p:spPr>
        <p:txBody>
          <a:bodyPr/>
          <a:lstStyle>
            <a:lvl1pPr>
              <a:defRPr cap="all" baseline="0">
                <a:solidFill>
                  <a:schemeClr val="accent3"/>
                </a:solidFill>
                <a:latin typeface="Work Sans SemiBold" pitchFamily="2" charset="0"/>
              </a:defRPr>
            </a:lvl1pPr>
          </a:lstStyle>
          <a:p>
            <a:pPr lvl="0"/>
            <a:r>
              <a:rPr lang="en-US"/>
              <a:t>Add optional header</a:t>
            </a:r>
            <a:endParaRPr lang="en-GB"/>
          </a:p>
        </p:txBody>
      </p:sp>
    </p:spTree>
    <p:extLst>
      <p:ext uri="{BB962C8B-B14F-4D97-AF65-F5344CB8AC3E}">
        <p14:creationId xmlns:p14="http://schemas.microsoft.com/office/powerpoint/2010/main" val="2466787651"/>
      </p:ext>
    </p:extLst>
  </p:cSld>
  <p:clrMapOvr>
    <a:masterClrMapping/>
  </p:clrMapOvr>
  <p:extLst>
    <p:ext uri="{DCECCB84-F9BA-43D5-87BE-67443E8EF086}">
      <p15:sldGuideLst xmlns:p15="http://schemas.microsoft.com/office/powerpoint/2012/main">
        <p15:guide id="2" pos="3840">
          <p15:clr>
            <a:srgbClr val="FBAE40"/>
          </p15:clr>
        </p15:guide>
      </p15:sldGuideLst>
    </p:ext>
  </p:extLst>
</p:sldLayout>
</file>

<file path=ppt/slideLayouts/slideLayout74.xml><?xml version="1.0" encoding="utf-8"?>
<p:sldLayout xmlns:a="http://schemas.openxmlformats.org/drawingml/2006/main" xmlns:r="http://schemas.openxmlformats.org/officeDocument/2006/relationships" xmlns:p="http://schemas.openxmlformats.org/presentationml/2006/main" showMasterSp="0" preserve="1" userDrawn="1">
  <p:cSld name="1_Title Slide_Header 4">
    <p:bg>
      <p:bgPr>
        <a:solidFill>
          <a:schemeClr val="accent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355A726-047D-73E1-D681-DF8571E2509D}"/>
              </a:ext>
            </a:extLst>
          </p:cNvPr>
          <p:cNvSpPr>
            <a:spLocks noGrp="1"/>
          </p:cNvSpPr>
          <p:nvPr>
            <p:ph type="ctrTitle"/>
          </p:nvPr>
        </p:nvSpPr>
        <p:spPr>
          <a:xfrm>
            <a:off x="4429338" y="827085"/>
            <a:ext cx="7222912" cy="2597861"/>
          </a:xfrm>
        </p:spPr>
        <p:txBody>
          <a:bodyPr anchor="t"/>
          <a:lstStyle>
            <a:lvl1pPr algn="l">
              <a:lnSpc>
                <a:spcPct val="100000"/>
              </a:lnSpc>
              <a:defRPr sz="5000">
                <a:solidFill>
                  <a:schemeClr val="bg1"/>
                </a:solidFill>
              </a:defRPr>
            </a:lvl1pPr>
          </a:lstStyle>
          <a:p>
            <a:r>
              <a:rPr lang="en-US"/>
              <a:t>Click to edit Master title style</a:t>
            </a:r>
            <a:endParaRPr lang="en-GB"/>
          </a:p>
        </p:txBody>
      </p:sp>
      <p:sp>
        <p:nvSpPr>
          <p:cNvPr id="3" name="Subtitle 2">
            <a:extLst>
              <a:ext uri="{FF2B5EF4-FFF2-40B4-BE49-F238E27FC236}">
                <a16:creationId xmlns:a16="http://schemas.microsoft.com/office/drawing/2014/main" id="{9BCA52A2-D1ED-A39F-9096-70804795A566}"/>
              </a:ext>
            </a:extLst>
          </p:cNvPr>
          <p:cNvSpPr>
            <a:spLocks noGrp="1"/>
          </p:cNvSpPr>
          <p:nvPr>
            <p:ph type="subTitle" idx="1" hasCustomPrompt="1"/>
          </p:nvPr>
        </p:nvSpPr>
        <p:spPr>
          <a:xfrm>
            <a:off x="4429338" y="3671998"/>
            <a:ext cx="5554662" cy="1851722"/>
          </a:xfrm>
        </p:spPr>
        <p:txBody>
          <a:bodyPr/>
          <a:lstStyle>
            <a:lvl1pPr marL="0" indent="0" algn="l">
              <a:buNone/>
              <a:defRPr sz="1800">
                <a:solidFill>
                  <a:schemeClr val="accent3"/>
                </a:solidFill>
                <a:latin typeface="Work Sans SemiBold" pitchFamily="2"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Add optional subtitle</a:t>
            </a:r>
            <a:endParaRPr lang="en-GB"/>
          </a:p>
        </p:txBody>
      </p:sp>
      <p:grpSp>
        <p:nvGrpSpPr>
          <p:cNvPr id="7" name="Group 6">
            <a:extLst>
              <a:ext uri="{FF2B5EF4-FFF2-40B4-BE49-F238E27FC236}">
                <a16:creationId xmlns:a16="http://schemas.microsoft.com/office/drawing/2014/main" id="{B825796D-15C2-95E2-DCB8-86017424D43C}"/>
              </a:ext>
            </a:extLst>
          </p:cNvPr>
          <p:cNvGrpSpPr>
            <a:grpSpLocks noChangeAspect="1"/>
          </p:cNvGrpSpPr>
          <p:nvPr userDrawn="1"/>
        </p:nvGrpSpPr>
        <p:grpSpPr>
          <a:xfrm>
            <a:off x="10317600" y="5796000"/>
            <a:ext cx="1332000" cy="523781"/>
            <a:chOff x="0" y="1031875"/>
            <a:chExt cx="12192001" cy="4794251"/>
          </a:xfrm>
          <a:solidFill>
            <a:schemeClr val="bg1"/>
          </a:solidFill>
        </p:grpSpPr>
        <p:sp>
          <p:nvSpPr>
            <p:cNvPr id="8" name="Freeform 5">
              <a:extLst>
                <a:ext uri="{FF2B5EF4-FFF2-40B4-BE49-F238E27FC236}">
                  <a16:creationId xmlns:a16="http://schemas.microsoft.com/office/drawing/2014/main" id="{13816C64-CA86-156E-84C1-0EBB5B2BD0E5}"/>
                </a:ext>
              </a:extLst>
            </p:cNvPr>
            <p:cNvSpPr>
              <a:spLocks/>
            </p:cNvSpPr>
            <p:nvPr userDrawn="1"/>
          </p:nvSpPr>
          <p:spPr bwMode="auto">
            <a:xfrm>
              <a:off x="5119688" y="1031875"/>
              <a:ext cx="2416175" cy="2706688"/>
            </a:xfrm>
            <a:custGeom>
              <a:avLst/>
              <a:gdLst>
                <a:gd name="T0" fmla="*/ 368 w 1522"/>
                <a:gd name="T1" fmla="*/ 0 h 1705"/>
                <a:gd name="T2" fmla="*/ 0 w 1522"/>
                <a:gd name="T3" fmla="*/ 953 h 1705"/>
                <a:gd name="T4" fmla="*/ 500 w 1522"/>
                <a:gd name="T5" fmla="*/ 953 h 1705"/>
                <a:gd name="T6" fmla="*/ 611 w 1522"/>
                <a:gd name="T7" fmla="*/ 654 h 1705"/>
                <a:gd name="T8" fmla="*/ 1021 w 1522"/>
                <a:gd name="T9" fmla="*/ 1705 h 1705"/>
                <a:gd name="T10" fmla="*/ 1522 w 1522"/>
                <a:gd name="T11" fmla="*/ 1705 h 1705"/>
                <a:gd name="T12" fmla="*/ 869 w 1522"/>
                <a:gd name="T13" fmla="*/ 0 h 1705"/>
                <a:gd name="T14" fmla="*/ 368 w 1522"/>
                <a:gd name="T15" fmla="*/ 0 h 170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522" h="1705">
                  <a:moveTo>
                    <a:pt x="368" y="0"/>
                  </a:moveTo>
                  <a:lnTo>
                    <a:pt x="0" y="953"/>
                  </a:lnTo>
                  <a:lnTo>
                    <a:pt x="500" y="953"/>
                  </a:lnTo>
                  <a:lnTo>
                    <a:pt x="611" y="654"/>
                  </a:lnTo>
                  <a:lnTo>
                    <a:pt x="1021" y="1705"/>
                  </a:lnTo>
                  <a:lnTo>
                    <a:pt x="1522" y="1705"/>
                  </a:lnTo>
                  <a:lnTo>
                    <a:pt x="869" y="0"/>
                  </a:lnTo>
                  <a:lnTo>
                    <a:pt x="368" y="0"/>
                  </a:lnTo>
                  <a:close/>
                </a:path>
              </a:pathLst>
            </a:custGeom>
            <a:grpFill/>
            <a:ln>
              <a:noFill/>
            </a:ln>
          </p:spPr>
          <p:txBody>
            <a:bodyPr vert="horz" wrap="square" lIns="91440" tIns="45720" rIns="91440" bIns="45720" numCol="1" anchor="t" anchorCtr="0" compatLnSpc="1">
              <a:prstTxWarp prst="textNoShape">
                <a:avLst/>
              </a:prstTxWarp>
            </a:bodyPr>
            <a:lstStyle/>
            <a:p>
              <a:endParaRPr lang="en-GB"/>
            </a:p>
          </p:txBody>
        </p:sp>
        <p:sp>
          <p:nvSpPr>
            <p:cNvPr id="9" name="Freeform 6">
              <a:extLst>
                <a:ext uri="{FF2B5EF4-FFF2-40B4-BE49-F238E27FC236}">
                  <a16:creationId xmlns:a16="http://schemas.microsoft.com/office/drawing/2014/main" id="{B64D5ABB-AE14-F692-03BF-35A31F099340}"/>
                </a:ext>
              </a:extLst>
            </p:cNvPr>
            <p:cNvSpPr>
              <a:spLocks/>
            </p:cNvSpPr>
            <p:nvPr userDrawn="1"/>
          </p:nvSpPr>
          <p:spPr bwMode="auto">
            <a:xfrm>
              <a:off x="4843463" y="3141663"/>
              <a:ext cx="1246188" cy="122238"/>
            </a:xfrm>
            <a:custGeom>
              <a:avLst/>
              <a:gdLst>
                <a:gd name="T0" fmla="*/ 72 w 113"/>
                <a:gd name="T1" fmla="*/ 11 h 11"/>
                <a:gd name="T2" fmla="*/ 83 w 113"/>
                <a:gd name="T3" fmla="*/ 11 h 11"/>
                <a:gd name="T4" fmla="*/ 102 w 113"/>
                <a:gd name="T5" fmla="*/ 7 h 11"/>
                <a:gd name="T6" fmla="*/ 113 w 113"/>
                <a:gd name="T7" fmla="*/ 0 h 11"/>
                <a:gd name="T8" fmla="*/ 4 w 113"/>
                <a:gd name="T9" fmla="*/ 0 h 11"/>
                <a:gd name="T10" fmla="*/ 0 w 113"/>
                <a:gd name="T11" fmla="*/ 11 h 11"/>
                <a:gd name="T12" fmla="*/ 72 w 113"/>
                <a:gd name="T13" fmla="*/ 11 h 11"/>
              </a:gdLst>
              <a:ahLst/>
              <a:cxnLst>
                <a:cxn ang="0">
                  <a:pos x="T0" y="T1"/>
                </a:cxn>
                <a:cxn ang="0">
                  <a:pos x="T2" y="T3"/>
                </a:cxn>
                <a:cxn ang="0">
                  <a:pos x="T4" y="T5"/>
                </a:cxn>
                <a:cxn ang="0">
                  <a:pos x="T6" y="T7"/>
                </a:cxn>
                <a:cxn ang="0">
                  <a:pos x="T8" y="T9"/>
                </a:cxn>
                <a:cxn ang="0">
                  <a:pos x="T10" y="T11"/>
                </a:cxn>
                <a:cxn ang="0">
                  <a:pos x="T12" y="T13"/>
                </a:cxn>
              </a:cxnLst>
              <a:rect l="0" t="0" r="r" b="b"/>
              <a:pathLst>
                <a:path w="113" h="11">
                  <a:moveTo>
                    <a:pt x="72" y="11"/>
                  </a:moveTo>
                  <a:cubicBezTo>
                    <a:pt x="83" y="11"/>
                    <a:pt x="83" y="11"/>
                    <a:pt x="83" y="11"/>
                  </a:cubicBezTo>
                  <a:cubicBezTo>
                    <a:pt x="90" y="11"/>
                    <a:pt x="96" y="10"/>
                    <a:pt x="102" y="7"/>
                  </a:cubicBezTo>
                  <a:cubicBezTo>
                    <a:pt x="106" y="6"/>
                    <a:pt x="110" y="3"/>
                    <a:pt x="113" y="0"/>
                  </a:cubicBezTo>
                  <a:cubicBezTo>
                    <a:pt x="4" y="0"/>
                    <a:pt x="4" y="0"/>
                    <a:pt x="4" y="0"/>
                  </a:cubicBezTo>
                  <a:cubicBezTo>
                    <a:pt x="0" y="11"/>
                    <a:pt x="0" y="11"/>
                    <a:pt x="0" y="11"/>
                  </a:cubicBezTo>
                  <a:cubicBezTo>
                    <a:pt x="72" y="11"/>
                    <a:pt x="72" y="11"/>
                    <a:pt x="72" y="11"/>
                  </a:cubicBezTo>
                  <a:close/>
                </a:path>
              </a:pathLst>
            </a:custGeom>
            <a:grpFill/>
            <a:ln>
              <a:noFill/>
            </a:ln>
          </p:spPr>
          <p:txBody>
            <a:bodyPr vert="horz" wrap="square" lIns="91440" tIns="45720" rIns="91440" bIns="45720" numCol="1" anchor="t" anchorCtr="0" compatLnSpc="1">
              <a:prstTxWarp prst="textNoShape">
                <a:avLst/>
              </a:prstTxWarp>
            </a:bodyPr>
            <a:lstStyle/>
            <a:p>
              <a:endParaRPr lang="en-GB"/>
            </a:p>
          </p:txBody>
        </p:sp>
        <p:sp>
          <p:nvSpPr>
            <p:cNvPr id="10" name="Freeform 7">
              <a:extLst>
                <a:ext uri="{FF2B5EF4-FFF2-40B4-BE49-F238E27FC236}">
                  <a16:creationId xmlns:a16="http://schemas.microsoft.com/office/drawing/2014/main" id="{3864AA6C-99FB-F339-2B2E-8F174B36F9D6}"/>
                </a:ext>
              </a:extLst>
            </p:cNvPr>
            <p:cNvSpPr>
              <a:spLocks/>
            </p:cNvSpPr>
            <p:nvPr userDrawn="1"/>
          </p:nvSpPr>
          <p:spPr bwMode="auto">
            <a:xfrm>
              <a:off x="4932363" y="2898775"/>
              <a:ext cx="1290638" cy="122238"/>
            </a:xfrm>
            <a:custGeom>
              <a:avLst/>
              <a:gdLst>
                <a:gd name="T0" fmla="*/ 116 w 117"/>
                <a:gd name="T1" fmla="*/ 3 h 11"/>
                <a:gd name="T2" fmla="*/ 117 w 117"/>
                <a:gd name="T3" fmla="*/ 0 h 11"/>
                <a:gd name="T4" fmla="*/ 4 w 117"/>
                <a:gd name="T5" fmla="*/ 0 h 11"/>
                <a:gd name="T6" fmla="*/ 0 w 117"/>
                <a:gd name="T7" fmla="*/ 11 h 11"/>
                <a:gd name="T8" fmla="*/ 113 w 117"/>
                <a:gd name="T9" fmla="*/ 11 h 11"/>
                <a:gd name="T10" fmla="*/ 116 w 117"/>
                <a:gd name="T11" fmla="*/ 3 h 11"/>
              </a:gdLst>
              <a:ahLst/>
              <a:cxnLst>
                <a:cxn ang="0">
                  <a:pos x="T0" y="T1"/>
                </a:cxn>
                <a:cxn ang="0">
                  <a:pos x="T2" y="T3"/>
                </a:cxn>
                <a:cxn ang="0">
                  <a:pos x="T4" y="T5"/>
                </a:cxn>
                <a:cxn ang="0">
                  <a:pos x="T6" y="T7"/>
                </a:cxn>
                <a:cxn ang="0">
                  <a:pos x="T8" y="T9"/>
                </a:cxn>
                <a:cxn ang="0">
                  <a:pos x="T10" y="T11"/>
                </a:cxn>
              </a:cxnLst>
              <a:rect l="0" t="0" r="r" b="b"/>
              <a:pathLst>
                <a:path w="117" h="11">
                  <a:moveTo>
                    <a:pt x="116" y="3"/>
                  </a:moveTo>
                  <a:cubicBezTo>
                    <a:pt x="117" y="2"/>
                    <a:pt x="117" y="1"/>
                    <a:pt x="117" y="0"/>
                  </a:cubicBezTo>
                  <a:cubicBezTo>
                    <a:pt x="4" y="0"/>
                    <a:pt x="4" y="0"/>
                    <a:pt x="4" y="0"/>
                  </a:cubicBezTo>
                  <a:cubicBezTo>
                    <a:pt x="0" y="11"/>
                    <a:pt x="0" y="11"/>
                    <a:pt x="0" y="11"/>
                  </a:cubicBezTo>
                  <a:cubicBezTo>
                    <a:pt x="113" y="11"/>
                    <a:pt x="113" y="11"/>
                    <a:pt x="113" y="11"/>
                  </a:cubicBezTo>
                  <a:cubicBezTo>
                    <a:pt x="115" y="9"/>
                    <a:pt x="116" y="6"/>
                    <a:pt x="116" y="3"/>
                  </a:cubicBezTo>
                </a:path>
              </a:pathLst>
            </a:custGeom>
            <a:grpFill/>
            <a:ln>
              <a:noFill/>
            </a:ln>
          </p:spPr>
          <p:txBody>
            <a:bodyPr vert="horz" wrap="square" lIns="91440" tIns="45720" rIns="91440" bIns="45720" numCol="1" anchor="t" anchorCtr="0" compatLnSpc="1">
              <a:prstTxWarp prst="textNoShape">
                <a:avLst/>
              </a:prstTxWarp>
            </a:bodyPr>
            <a:lstStyle/>
            <a:p>
              <a:endParaRPr lang="en-GB"/>
            </a:p>
          </p:txBody>
        </p:sp>
        <p:sp>
          <p:nvSpPr>
            <p:cNvPr id="11" name="Freeform 8">
              <a:extLst>
                <a:ext uri="{FF2B5EF4-FFF2-40B4-BE49-F238E27FC236}">
                  <a16:creationId xmlns:a16="http://schemas.microsoft.com/office/drawing/2014/main" id="{FD2B75B3-39FF-1F9F-6D2C-5A35BA74DD5E}"/>
                </a:ext>
              </a:extLst>
            </p:cNvPr>
            <p:cNvSpPr>
              <a:spLocks/>
            </p:cNvSpPr>
            <p:nvPr userDrawn="1"/>
          </p:nvSpPr>
          <p:spPr bwMode="auto">
            <a:xfrm>
              <a:off x="5019675" y="2667000"/>
              <a:ext cx="1181100" cy="120650"/>
            </a:xfrm>
            <a:custGeom>
              <a:avLst/>
              <a:gdLst>
                <a:gd name="T0" fmla="*/ 104 w 107"/>
                <a:gd name="T1" fmla="*/ 6 h 11"/>
                <a:gd name="T2" fmla="*/ 85 w 107"/>
                <a:gd name="T3" fmla="*/ 0 h 11"/>
                <a:gd name="T4" fmla="*/ 77 w 107"/>
                <a:gd name="T5" fmla="*/ 0 h 11"/>
                <a:gd name="T6" fmla="*/ 5 w 107"/>
                <a:gd name="T7" fmla="*/ 0 h 11"/>
                <a:gd name="T8" fmla="*/ 0 w 107"/>
                <a:gd name="T9" fmla="*/ 11 h 11"/>
                <a:gd name="T10" fmla="*/ 107 w 107"/>
                <a:gd name="T11" fmla="*/ 11 h 11"/>
                <a:gd name="T12" fmla="*/ 104 w 107"/>
                <a:gd name="T13" fmla="*/ 6 h 11"/>
              </a:gdLst>
              <a:ahLst/>
              <a:cxnLst>
                <a:cxn ang="0">
                  <a:pos x="T0" y="T1"/>
                </a:cxn>
                <a:cxn ang="0">
                  <a:pos x="T2" y="T3"/>
                </a:cxn>
                <a:cxn ang="0">
                  <a:pos x="T4" y="T5"/>
                </a:cxn>
                <a:cxn ang="0">
                  <a:pos x="T6" y="T7"/>
                </a:cxn>
                <a:cxn ang="0">
                  <a:pos x="T8" y="T9"/>
                </a:cxn>
                <a:cxn ang="0">
                  <a:pos x="T10" y="T11"/>
                </a:cxn>
                <a:cxn ang="0">
                  <a:pos x="T12" y="T13"/>
                </a:cxn>
              </a:cxnLst>
              <a:rect l="0" t="0" r="r" b="b"/>
              <a:pathLst>
                <a:path w="107" h="11">
                  <a:moveTo>
                    <a:pt x="104" y="6"/>
                  </a:moveTo>
                  <a:cubicBezTo>
                    <a:pt x="100" y="2"/>
                    <a:pt x="94" y="0"/>
                    <a:pt x="85" y="0"/>
                  </a:cubicBezTo>
                  <a:cubicBezTo>
                    <a:pt x="77" y="0"/>
                    <a:pt x="77" y="0"/>
                    <a:pt x="77" y="0"/>
                  </a:cubicBezTo>
                  <a:cubicBezTo>
                    <a:pt x="5" y="0"/>
                    <a:pt x="5" y="0"/>
                    <a:pt x="5" y="0"/>
                  </a:cubicBezTo>
                  <a:cubicBezTo>
                    <a:pt x="0" y="11"/>
                    <a:pt x="0" y="11"/>
                    <a:pt x="0" y="11"/>
                  </a:cubicBezTo>
                  <a:cubicBezTo>
                    <a:pt x="107" y="11"/>
                    <a:pt x="107" y="11"/>
                    <a:pt x="107" y="11"/>
                  </a:cubicBezTo>
                  <a:cubicBezTo>
                    <a:pt x="107" y="9"/>
                    <a:pt x="106" y="8"/>
                    <a:pt x="104" y="6"/>
                  </a:cubicBezTo>
                </a:path>
              </a:pathLst>
            </a:custGeom>
            <a:grpFill/>
            <a:ln>
              <a:noFill/>
            </a:ln>
          </p:spPr>
          <p:txBody>
            <a:bodyPr vert="horz" wrap="square" lIns="91440" tIns="45720" rIns="91440" bIns="45720" numCol="1" anchor="t" anchorCtr="0" compatLnSpc="1">
              <a:prstTxWarp prst="textNoShape">
                <a:avLst/>
              </a:prstTxWarp>
            </a:bodyPr>
            <a:lstStyle/>
            <a:p>
              <a:endParaRPr lang="en-GB"/>
            </a:p>
          </p:txBody>
        </p:sp>
        <p:sp>
          <p:nvSpPr>
            <p:cNvPr id="12" name="Freeform 9">
              <a:extLst>
                <a:ext uri="{FF2B5EF4-FFF2-40B4-BE49-F238E27FC236}">
                  <a16:creationId xmlns:a16="http://schemas.microsoft.com/office/drawing/2014/main" id="{4DD225AF-653C-7EE2-C9DA-8D8508EAE96F}"/>
                </a:ext>
              </a:extLst>
            </p:cNvPr>
            <p:cNvSpPr>
              <a:spLocks/>
            </p:cNvSpPr>
            <p:nvPr userDrawn="1"/>
          </p:nvSpPr>
          <p:spPr bwMode="auto">
            <a:xfrm>
              <a:off x="4754563" y="3384550"/>
              <a:ext cx="839788" cy="111125"/>
            </a:xfrm>
            <a:custGeom>
              <a:avLst/>
              <a:gdLst>
                <a:gd name="T0" fmla="*/ 529 w 529"/>
                <a:gd name="T1" fmla="*/ 0 h 70"/>
                <a:gd name="T2" fmla="*/ 28 w 529"/>
                <a:gd name="T3" fmla="*/ 0 h 70"/>
                <a:gd name="T4" fmla="*/ 0 w 529"/>
                <a:gd name="T5" fmla="*/ 70 h 70"/>
                <a:gd name="T6" fmla="*/ 501 w 529"/>
                <a:gd name="T7" fmla="*/ 70 h 70"/>
                <a:gd name="T8" fmla="*/ 529 w 529"/>
                <a:gd name="T9" fmla="*/ 0 h 70"/>
              </a:gdLst>
              <a:ahLst/>
              <a:cxnLst>
                <a:cxn ang="0">
                  <a:pos x="T0" y="T1"/>
                </a:cxn>
                <a:cxn ang="0">
                  <a:pos x="T2" y="T3"/>
                </a:cxn>
                <a:cxn ang="0">
                  <a:pos x="T4" y="T5"/>
                </a:cxn>
                <a:cxn ang="0">
                  <a:pos x="T6" y="T7"/>
                </a:cxn>
                <a:cxn ang="0">
                  <a:pos x="T8" y="T9"/>
                </a:cxn>
              </a:cxnLst>
              <a:rect l="0" t="0" r="r" b="b"/>
              <a:pathLst>
                <a:path w="529" h="70">
                  <a:moveTo>
                    <a:pt x="529" y="0"/>
                  </a:moveTo>
                  <a:lnTo>
                    <a:pt x="28" y="0"/>
                  </a:lnTo>
                  <a:lnTo>
                    <a:pt x="0" y="70"/>
                  </a:lnTo>
                  <a:lnTo>
                    <a:pt x="501" y="70"/>
                  </a:lnTo>
                  <a:lnTo>
                    <a:pt x="529" y="0"/>
                  </a:lnTo>
                  <a:close/>
                </a:path>
              </a:pathLst>
            </a:custGeom>
            <a:grpFill/>
            <a:ln>
              <a:noFill/>
            </a:ln>
          </p:spPr>
          <p:txBody>
            <a:bodyPr vert="horz" wrap="square" lIns="91440" tIns="45720" rIns="91440" bIns="45720" numCol="1" anchor="t" anchorCtr="0" compatLnSpc="1">
              <a:prstTxWarp prst="textNoShape">
                <a:avLst/>
              </a:prstTxWarp>
            </a:bodyPr>
            <a:lstStyle/>
            <a:p>
              <a:endParaRPr lang="en-GB"/>
            </a:p>
          </p:txBody>
        </p:sp>
        <p:sp>
          <p:nvSpPr>
            <p:cNvPr id="13" name="Freeform 10">
              <a:extLst>
                <a:ext uri="{FF2B5EF4-FFF2-40B4-BE49-F238E27FC236}">
                  <a16:creationId xmlns:a16="http://schemas.microsoft.com/office/drawing/2014/main" id="{8BF98B98-6DEB-9A7A-BF1B-028308E38EA3}"/>
                </a:ext>
              </a:extLst>
            </p:cNvPr>
            <p:cNvSpPr>
              <a:spLocks/>
            </p:cNvSpPr>
            <p:nvPr userDrawn="1"/>
          </p:nvSpPr>
          <p:spPr bwMode="auto">
            <a:xfrm>
              <a:off x="4656138" y="3616325"/>
              <a:ext cx="849313" cy="122238"/>
            </a:xfrm>
            <a:custGeom>
              <a:avLst/>
              <a:gdLst>
                <a:gd name="T0" fmla="*/ 535 w 535"/>
                <a:gd name="T1" fmla="*/ 0 h 77"/>
                <a:gd name="T2" fmla="*/ 28 w 535"/>
                <a:gd name="T3" fmla="*/ 0 h 77"/>
                <a:gd name="T4" fmla="*/ 0 w 535"/>
                <a:gd name="T5" fmla="*/ 77 h 77"/>
                <a:gd name="T6" fmla="*/ 507 w 535"/>
                <a:gd name="T7" fmla="*/ 77 h 77"/>
                <a:gd name="T8" fmla="*/ 535 w 535"/>
                <a:gd name="T9" fmla="*/ 0 h 77"/>
              </a:gdLst>
              <a:ahLst/>
              <a:cxnLst>
                <a:cxn ang="0">
                  <a:pos x="T0" y="T1"/>
                </a:cxn>
                <a:cxn ang="0">
                  <a:pos x="T2" y="T3"/>
                </a:cxn>
                <a:cxn ang="0">
                  <a:pos x="T4" y="T5"/>
                </a:cxn>
                <a:cxn ang="0">
                  <a:pos x="T6" y="T7"/>
                </a:cxn>
                <a:cxn ang="0">
                  <a:pos x="T8" y="T9"/>
                </a:cxn>
              </a:cxnLst>
              <a:rect l="0" t="0" r="r" b="b"/>
              <a:pathLst>
                <a:path w="535" h="77">
                  <a:moveTo>
                    <a:pt x="535" y="0"/>
                  </a:moveTo>
                  <a:lnTo>
                    <a:pt x="28" y="0"/>
                  </a:lnTo>
                  <a:lnTo>
                    <a:pt x="0" y="77"/>
                  </a:lnTo>
                  <a:lnTo>
                    <a:pt x="507" y="77"/>
                  </a:lnTo>
                  <a:lnTo>
                    <a:pt x="535" y="0"/>
                  </a:lnTo>
                  <a:close/>
                </a:path>
              </a:pathLst>
            </a:custGeom>
            <a:grpFill/>
            <a:ln>
              <a:noFill/>
            </a:ln>
          </p:spPr>
          <p:txBody>
            <a:bodyPr vert="horz" wrap="square" lIns="91440" tIns="45720" rIns="91440" bIns="45720" numCol="1" anchor="t" anchorCtr="0" compatLnSpc="1">
              <a:prstTxWarp prst="textNoShape">
                <a:avLst/>
              </a:prstTxWarp>
            </a:bodyPr>
            <a:lstStyle/>
            <a:p>
              <a:endParaRPr lang="en-GB"/>
            </a:p>
          </p:txBody>
        </p:sp>
        <p:sp>
          <p:nvSpPr>
            <p:cNvPr id="14" name="Freeform 11">
              <a:extLst>
                <a:ext uri="{FF2B5EF4-FFF2-40B4-BE49-F238E27FC236}">
                  <a16:creationId xmlns:a16="http://schemas.microsoft.com/office/drawing/2014/main" id="{028957FA-077B-1115-075E-74040BF13EE9}"/>
                </a:ext>
              </a:extLst>
            </p:cNvPr>
            <p:cNvSpPr>
              <a:spLocks noEditPoints="1"/>
            </p:cNvSpPr>
            <p:nvPr userDrawn="1"/>
          </p:nvSpPr>
          <p:spPr bwMode="auto">
            <a:xfrm>
              <a:off x="4292600" y="4930775"/>
              <a:ext cx="727075" cy="884238"/>
            </a:xfrm>
            <a:custGeom>
              <a:avLst/>
              <a:gdLst>
                <a:gd name="T0" fmla="*/ 64 w 66"/>
                <a:gd name="T1" fmla="*/ 26 h 80"/>
                <a:gd name="T2" fmla="*/ 37 w 66"/>
                <a:gd name="T3" fmla="*/ 0 h 80"/>
                <a:gd name="T4" fmla="*/ 17 w 66"/>
                <a:gd name="T5" fmla="*/ 6 h 80"/>
                <a:gd name="T6" fmla="*/ 0 w 66"/>
                <a:gd name="T7" fmla="*/ 41 h 80"/>
                <a:gd name="T8" fmla="*/ 11 w 66"/>
                <a:gd name="T9" fmla="*/ 71 h 80"/>
                <a:gd name="T10" fmla="*/ 34 w 66"/>
                <a:gd name="T11" fmla="*/ 80 h 80"/>
                <a:gd name="T12" fmla="*/ 65 w 66"/>
                <a:gd name="T13" fmla="*/ 66 h 80"/>
                <a:gd name="T14" fmla="*/ 66 w 66"/>
                <a:gd name="T15" fmla="*/ 61 h 80"/>
                <a:gd name="T16" fmla="*/ 65 w 66"/>
                <a:gd name="T17" fmla="*/ 60 h 80"/>
                <a:gd name="T18" fmla="*/ 43 w 66"/>
                <a:gd name="T19" fmla="*/ 68 h 80"/>
                <a:gd name="T20" fmla="*/ 22 w 66"/>
                <a:gd name="T21" fmla="*/ 59 h 80"/>
                <a:gd name="T22" fmla="*/ 14 w 66"/>
                <a:gd name="T23" fmla="*/ 40 h 80"/>
                <a:gd name="T24" fmla="*/ 15 w 66"/>
                <a:gd name="T25" fmla="*/ 38 h 80"/>
                <a:gd name="T26" fmla="*/ 64 w 66"/>
                <a:gd name="T27" fmla="*/ 34 h 80"/>
                <a:gd name="T28" fmla="*/ 64 w 66"/>
                <a:gd name="T29" fmla="*/ 26 h 80"/>
                <a:gd name="T30" fmla="*/ 32 w 66"/>
                <a:gd name="T31" fmla="*/ 7 h 80"/>
                <a:gd name="T32" fmla="*/ 49 w 66"/>
                <a:gd name="T33" fmla="*/ 28 h 80"/>
                <a:gd name="T34" fmla="*/ 48 w 66"/>
                <a:gd name="T35" fmla="*/ 29 h 80"/>
                <a:gd name="T36" fmla="*/ 16 w 66"/>
                <a:gd name="T37" fmla="*/ 30 h 80"/>
                <a:gd name="T38" fmla="*/ 15 w 66"/>
                <a:gd name="T39" fmla="*/ 29 h 80"/>
                <a:gd name="T40" fmla="*/ 32 w 66"/>
                <a:gd name="T41" fmla="*/ 7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66" h="80">
                  <a:moveTo>
                    <a:pt x="64" y="26"/>
                  </a:moveTo>
                  <a:cubicBezTo>
                    <a:pt x="62" y="16"/>
                    <a:pt x="56" y="0"/>
                    <a:pt x="37" y="0"/>
                  </a:cubicBezTo>
                  <a:cubicBezTo>
                    <a:pt x="31" y="0"/>
                    <a:pt x="23" y="2"/>
                    <a:pt x="17" y="6"/>
                  </a:cubicBezTo>
                  <a:cubicBezTo>
                    <a:pt x="7" y="13"/>
                    <a:pt x="0" y="24"/>
                    <a:pt x="0" y="41"/>
                  </a:cubicBezTo>
                  <a:cubicBezTo>
                    <a:pt x="0" y="52"/>
                    <a:pt x="3" y="63"/>
                    <a:pt x="11" y="71"/>
                  </a:cubicBezTo>
                  <a:cubicBezTo>
                    <a:pt x="17" y="77"/>
                    <a:pt x="24" y="80"/>
                    <a:pt x="34" y="80"/>
                  </a:cubicBezTo>
                  <a:cubicBezTo>
                    <a:pt x="43" y="80"/>
                    <a:pt x="56" y="76"/>
                    <a:pt x="65" y="66"/>
                  </a:cubicBezTo>
                  <a:cubicBezTo>
                    <a:pt x="65" y="66"/>
                    <a:pt x="66" y="62"/>
                    <a:pt x="66" y="61"/>
                  </a:cubicBezTo>
                  <a:cubicBezTo>
                    <a:pt x="65" y="60"/>
                    <a:pt x="65" y="60"/>
                    <a:pt x="65" y="60"/>
                  </a:cubicBezTo>
                  <a:cubicBezTo>
                    <a:pt x="58" y="66"/>
                    <a:pt x="51" y="68"/>
                    <a:pt x="43" y="68"/>
                  </a:cubicBezTo>
                  <a:cubicBezTo>
                    <a:pt x="34" y="68"/>
                    <a:pt x="28" y="65"/>
                    <a:pt x="22" y="59"/>
                  </a:cubicBezTo>
                  <a:cubicBezTo>
                    <a:pt x="18" y="54"/>
                    <a:pt x="15" y="46"/>
                    <a:pt x="14" y="40"/>
                  </a:cubicBezTo>
                  <a:cubicBezTo>
                    <a:pt x="14" y="39"/>
                    <a:pt x="15" y="38"/>
                    <a:pt x="15" y="38"/>
                  </a:cubicBezTo>
                  <a:cubicBezTo>
                    <a:pt x="31" y="37"/>
                    <a:pt x="54" y="36"/>
                    <a:pt x="64" y="34"/>
                  </a:cubicBezTo>
                  <a:cubicBezTo>
                    <a:pt x="65" y="33"/>
                    <a:pt x="64" y="26"/>
                    <a:pt x="64" y="26"/>
                  </a:cubicBezTo>
                  <a:moveTo>
                    <a:pt x="32" y="7"/>
                  </a:moveTo>
                  <a:cubicBezTo>
                    <a:pt x="42" y="7"/>
                    <a:pt x="48" y="18"/>
                    <a:pt x="49" y="28"/>
                  </a:cubicBezTo>
                  <a:cubicBezTo>
                    <a:pt x="49" y="28"/>
                    <a:pt x="49" y="29"/>
                    <a:pt x="48" y="29"/>
                  </a:cubicBezTo>
                  <a:cubicBezTo>
                    <a:pt x="44" y="30"/>
                    <a:pt x="22" y="31"/>
                    <a:pt x="16" y="30"/>
                  </a:cubicBezTo>
                  <a:cubicBezTo>
                    <a:pt x="15" y="30"/>
                    <a:pt x="15" y="30"/>
                    <a:pt x="15" y="29"/>
                  </a:cubicBezTo>
                  <a:cubicBezTo>
                    <a:pt x="16" y="16"/>
                    <a:pt x="22" y="7"/>
                    <a:pt x="32" y="7"/>
                  </a:cubicBezTo>
                </a:path>
              </a:pathLst>
            </a:custGeom>
            <a:grpFill/>
            <a:ln>
              <a:noFill/>
            </a:ln>
          </p:spPr>
          <p:txBody>
            <a:bodyPr vert="horz" wrap="square" lIns="91440" tIns="45720" rIns="91440" bIns="45720" numCol="1" anchor="t" anchorCtr="0" compatLnSpc="1">
              <a:prstTxWarp prst="textNoShape">
                <a:avLst/>
              </a:prstTxWarp>
            </a:bodyPr>
            <a:lstStyle/>
            <a:p>
              <a:endParaRPr lang="en-GB"/>
            </a:p>
          </p:txBody>
        </p:sp>
        <p:sp>
          <p:nvSpPr>
            <p:cNvPr id="15" name="Freeform 12">
              <a:extLst>
                <a:ext uri="{FF2B5EF4-FFF2-40B4-BE49-F238E27FC236}">
                  <a16:creationId xmlns:a16="http://schemas.microsoft.com/office/drawing/2014/main" id="{5E792DE1-8159-E82A-4758-16B19D0FF3E2}"/>
                </a:ext>
              </a:extLst>
            </p:cNvPr>
            <p:cNvSpPr>
              <a:spLocks noEditPoints="1"/>
            </p:cNvSpPr>
            <p:nvPr userDrawn="1"/>
          </p:nvSpPr>
          <p:spPr bwMode="auto">
            <a:xfrm>
              <a:off x="0" y="4489450"/>
              <a:ext cx="1268413" cy="1314450"/>
            </a:xfrm>
            <a:custGeom>
              <a:avLst/>
              <a:gdLst>
                <a:gd name="T0" fmla="*/ 17 w 115"/>
                <a:gd name="T1" fmla="*/ 95 h 119"/>
                <a:gd name="T2" fmla="*/ 49 w 115"/>
                <a:gd name="T3" fmla="*/ 11 h 119"/>
                <a:gd name="T4" fmla="*/ 52 w 115"/>
                <a:gd name="T5" fmla="*/ 0 h 119"/>
                <a:gd name="T6" fmla="*/ 59 w 115"/>
                <a:gd name="T7" fmla="*/ 0 h 119"/>
                <a:gd name="T8" fmla="*/ 65 w 115"/>
                <a:gd name="T9" fmla="*/ 0 h 119"/>
                <a:gd name="T10" fmla="*/ 68 w 115"/>
                <a:gd name="T11" fmla="*/ 10 h 119"/>
                <a:gd name="T12" fmla="*/ 100 w 115"/>
                <a:gd name="T13" fmla="*/ 98 h 119"/>
                <a:gd name="T14" fmla="*/ 114 w 115"/>
                <a:gd name="T15" fmla="*/ 113 h 119"/>
                <a:gd name="T16" fmla="*/ 114 w 115"/>
                <a:gd name="T17" fmla="*/ 119 h 119"/>
                <a:gd name="T18" fmla="*/ 97 w 115"/>
                <a:gd name="T19" fmla="*/ 118 h 119"/>
                <a:gd name="T20" fmla="*/ 76 w 115"/>
                <a:gd name="T21" fmla="*/ 119 h 119"/>
                <a:gd name="T22" fmla="*/ 76 w 115"/>
                <a:gd name="T23" fmla="*/ 113 h 119"/>
                <a:gd name="T24" fmla="*/ 82 w 115"/>
                <a:gd name="T25" fmla="*/ 111 h 119"/>
                <a:gd name="T26" fmla="*/ 84 w 115"/>
                <a:gd name="T27" fmla="*/ 106 h 119"/>
                <a:gd name="T28" fmla="*/ 73 w 115"/>
                <a:gd name="T29" fmla="*/ 73 h 119"/>
                <a:gd name="T30" fmla="*/ 71 w 115"/>
                <a:gd name="T31" fmla="*/ 72 h 119"/>
                <a:gd name="T32" fmla="*/ 53 w 115"/>
                <a:gd name="T33" fmla="*/ 72 h 119"/>
                <a:gd name="T34" fmla="*/ 37 w 115"/>
                <a:gd name="T35" fmla="*/ 72 h 119"/>
                <a:gd name="T36" fmla="*/ 35 w 115"/>
                <a:gd name="T37" fmla="*/ 74 h 119"/>
                <a:gd name="T38" fmla="*/ 25 w 115"/>
                <a:gd name="T39" fmla="*/ 105 h 119"/>
                <a:gd name="T40" fmla="*/ 29 w 115"/>
                <a:gd name="T41" fmla="*/ 112 h 119"/>
                <a:gd name="T42" fmla="*/ 36 w 115"/>
                <a:gd name="T43" fmla="*/ 113 h 119"/>
                <a:gd name="T44" fmla="*/ 36 w 115"/>
                <a:gd name="T45" fmla="*/ 119 h 119"/>
                <a:gd name="T46" fmla="*/ 15 w 115"/>
                <a:gd name="T47" fmla="*/ 118 h 119"/>
                <a:gd name="T48" fmla="*/ 1 w 115"/>
                <a:gd name="T49" fmla="*/ 119 h 119"/>
                <a:gd name="T50" fmla="*/ 1 w 115"/>
                <a:gd name="T51" fmla="*/ 113 h 119"/>
                <a:gd name="T52" fmla="*/ 17 w 115"/>
                <a:gd name="T53" fmla="*/ 95 h 119"/>
                <a:gd name="T54" fmla="*/ 54 w 115"/>
                <a:gd name="T55" fmla="*/ 20 h 119"/>
                <a:gd name="T56" fmla="*/ 39 w 115"/>
                <a:gd name="T57" fmla="*/ 62 h 119"/>
                <a:gd name="T58" fmla="*/ 40 w 115"/>
                <a:gd name="T59" fmla="*/ 63 h 119"/>
                <a:gd name="T60" fmla="*/ 56 w 115"/>
                <a:gd name="T61" fmla="*/ 63 h 119"/>
                <a:gd name="T62" fmla="*/ 68 w 115"/>
                <a:gd name="T63" fmla="*/ 63 h 119"/>
                <a:gd name="T64" fmla="*/ 69 w 115"/>
                <a:gd name="T65" fmla="*/ 61 h 119"/>
                <a:gd name="T66" fmla="*/ 55 w 115"/>
                <a:gd name="T67" fmla="*/ 20 h 119"/>
                <a:gd name="T68" fmla="*/ 54 w 115"/>
                <a:gd name="T69" fmla="*/ 20 h 1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115" h="119">
                  <a:moveTo>
                    <a:pt x="17" y="95"/>
                  </a:moveTo>
                  <a:cubicBezTo>
                    <a:pt x="27" y="72"/>
                    <a:pt x="45" y="23"/>
                    <a:pt x="49" y="11"/>
                  </a:cubicBezTo>
                  <a:cubicBezTo>
                    <a:pt x="51" y="7"/>
                    <a:pt x="52" y="3"/>
                    <a:pt x="52" y="0"/>
                  </a:cubicBezTo>
                  <a:cubicBezTo>
                    <a:pt x="53" y="0"/>
                    <a:pt x="56" y="0"/>
                    <a:pt x="59" y="0"/>
                  </a:cubicBezTo>
                  <a:cubicBezTo>
                    <a:pt x="63" y="0"/>
                    <a:pt x="65" y="0"/>
                    <a:pt x="65" y="0"/>
                  </a:cubicBezTo>
                  <a:cubicBezTo>
                    <a:pt x="66" y="3"/>
                    <a:pt x="67" y="7"/>
                    <a:pt x="68" y="10"/>
                  </a:cubicBezTo>
                  <a:cubicBezTo>
                    <a:pt x="72" y="21"/>
                    <a:pt x="93" y="82"/>
                    <a:pt x="100" y="98"/>
                  </a:cubicBezTo>
                  <a:cubicBezTo>
                    <a:pt x="106" y="111"/>
                    <a:pt x="105" y="112"/>
                    <a:pt x="114" y="113"/>
                  </a:cubicBezTo>
                  <a:cubicBezTo>
                    <a:pt x="115" y="113"/>
                    <a:pt x="114" y="118"/>
                    <a:pt x="114" y="119"/>
                  </a:cubicBezTo>
                  <a:cubicBezTo>
                    <a:pt x="109" y="119"/>
                    <a:pt x="106" y="118"/>
                    <a:pt x="97" y="118"/>
                  </a:cubicBezTo>
                  <a:cubicBezTo>
                    <a:pt x="88" y="118"/>
                    <a:pt x="80" y="119"/>
                    <a:pt x="76" y="119"/>
                  </a:cubicBezTo>
                  <a:cubicBezTo>
                    <a:pt x="76" y="118"/>
                    <a:pt x="75" y="114"/>
                    <a:pt x="76" y="113"/>
                  </a:cubicBezTo>
                  <a:cubicBezTo>
                    <a:pt x="80" y="113"/>
                    <a:pt x="80" y="113"/>
                    <a:pt x="82" y="111"/>
                  </a:cubicBezTo>
                  <a:cubicBezTo>
                    <a:pt x="84" y="109"/>
                    <a:pt x="85" y="108"/>
                    <a:pt x="84" y="106"/>
                  </a:cubicBezTo>
                  <a:cubicBezTo>
                    <a:pt x="82" y="98"/>
                    <a:pt x="76" y="82"/>
                    <a:pt x="73" y="73"/>
                  </a:cubicBezTo>
                  <a:cubicBezTo>
                    <a:pt x="73" y="73"/>
                    <a:pt x="71" y="72"/>
                    <a:pt x="71" y="72"/>
                  </a:cubicBezTo>
                  <a:cubicBezTo>
                    <a:pt x="68" y="72"/>
                    <a:pt x="62" y="72"/>
                    <a:pt x="53" y="72"/>
                  </a:cubicBezTo>
                  <a:cubicBezTo>
                    <a:pt x="41" y="72"/>
                    <a:pt x="39" y="72"/>
                    <a:pt x="37" y="72"/>
                  </a:cubicBezTo>
                  <a:cubicBezTo>
                    <a:pt x="36" y="72"/>
                    <a:pt x="35" y="73"/>
                    <a:pt x="35" y="74"/>
                  </a:cubicBezTo>
                  <a:cubicBezTo>
                    <a:pt x="31" y="84"/>
                    <a:pt x="25" y="100"/>
                    <a:pt x="25" y="105"/>
                  </a:cubicBezTo>
                  <a:cubicBezTo>
                    <a:pt x="25" y="108"/>
                    <a:pt x="25" y="111"/>
                    <a:pt x="29" y="112"/>
                  </a:cubicBezTo>
                  <a:cubicBezTo>
                    <a:pt x="32" y="112"/>
                    <a:pt x="33" y="113"/>
                    <a:pt x="36" y="113"/>
                  </a:cubicBezTo>
                  <a:cubicBezTo>
                    <a:pt x="37" y="113"/>
                    <a:pt x="36" y="118"/>
                    <a:pt x="36" y="119"/>
                  </a:cubicBezTo>
                  <a:cubicBezTo>
                    <a:pt x="32" y="119"/>
                    <a:pt x="26" y="118"/>
                    <a:pt x="15" y="118"/>
                  </a:cubicBezTo>
                  <a:cubicBezTo>
                    <a:pt x="4" y="118"/>
                    <a:pt x="5" y="119"/>
                    <a:pt x="1" y="119"/>
                  </a:cubicBezTo>
                  <a:cubicBezTo>
                    <a:pt x="0" y="118"/>
                    <a:pt x="0" y="113"/>
                    <a:pt x="1" y="113"/>
                  </a:cubicBezTo>
                  <a:cubicBezTo>
                    <a:pt x="11" y="112"/>
                    <a:pt x="11" y="110"/>
                    <a:pt x="17" y="95"/>
                  </a:cubicBezTo>
                  <a:moveTo>
                    <a:pt x="54" y="20"/>
                  </a:moveTo>
                  <a:cubicBezTo>
                    <a:pt x="51" y="30"/>
                    <a:pt x="43" y="52"/>
                    <a:pt x="39" y="62"/>
                  </a:cubicBezTo>
                  <a:cubicBezTo>
                    <a:pt x="39" y="62"/>
                    <a:pt x="40" y="63"/>
                    <a:pt x="40" y="63"/>
                  </a:cubicBezTo>
                  <a:cubicBezTo>
                    <a:pt x="42" y="63"/>
                    <a:pt x="48" y="63"/>
                    <a:pt x="56" y="63"/>
                  </a:cubicBezTo>
                  <a:cubicBezTo>
                    <a:pt x="60" y="63"/>
                    <a:pt x="66" y="63"/>
                    <a:pt x="68" y="63"/>
                  </a:cubicBezTo>
                  <a:cubicBezTo>
                    <a:pt x="69" y="63"/>
                    <a:pt x="69" y="62"/>
                    <a:pt x="69" y="61"/>
                  </a:cubicBezTo>
                  <a:cubicBezTo>
                    <a:pt x="65" y="50"/>
                    <a:pt x="58" y="28"/>
                    <a:pt x="55" y="20"/>
                  </a:cubicBezTo>
                  <a:cubicBezTo>
                    <a:pt x="55" y="20"/>
                    <a:pt x="54" y="20"/>
                    <a:pt x="54" y="20"/>
                  </a:cubicBezTo>
                </a:path>
              </a:pathLst>
            </a:custGeom>
            <a:grpFill/>
            <a:ln>
              <a:noFill/>
            </a:ln>
          </p:spPr>
          <p:txBody>
            <a:bodyPr vert="horz" wrap="square" lIns="91440" tIns="45720" rIns="91440" bIns="45720" numCol="1" anchor="t" anchorCtr="0" compatLnSpc="1">
              <a:prstTxWarp prst="textNoShape">
                <a:avLst/>
              </a:prstTxWarp>
            </a:bodyPr>
            <a:lstStyle/>
            <a:p>
              <a:endParaRPr lang="en-GB"/>
            </a:p>
          </p:txBody>
        </p:sp>
        <p:sp>
          <p:nvSpPr>
            <p:cNvPr id="16" name="Freeform 13">
              <a:extLst>
                <a:ext uri="{FF2B5EF4-FFF2-40B4-BE49-F238E27FC236}">
                  <a16:creationId xmlns:a16="http://schemas.microsoft.com/office/drawing/2014/main" id="{AC0D780C-B5AF-577D-C30A-D9D9878B3706}"/>
                </a:ext>
              </a:extLst>
            </p:cNvPr>
            <p:cNvSpPr>
              <a:spLocks/>
            </p:cNvSpPr>
            <p:nvPr userDrawn="1"/>
          </p:nvSpPr>
          <p:spPr bwMode="auto">
            <a:xfrm>
              <a:off x="1312863" y="4930775"/>
              <a:ext cx="595313" cy="884238"/>
            </a:xfrm>
            <a:custGeom>
              <a:avLst/>
              <a:gdLst>
                <a:gd name="T0" fmla="*/ 49 w 54"/>
                <a:gd name="T1" fmla="*/ 22 h 80"/>
                <a:gd name="T2" fmla="*/ 44 w 54"/>
                <a:gd name="T3" fmla="*/ 22 h 80"/>
                <a:gd name="T4" fmla="*/ 37 w 54"/>
                <a:gd name="T5" fmla="*/ 8 h 80"/>
                <a:gd name="T6" fmla="*/ 28 w 54"/>
                <a:gd name="T7" fmla="*/ 6 h 80"/>
                <a:gd name="T8" fmla="*/ 16 w 54"/>
                <a:gd name="T9" fmla="*/ 17 h 80"/>
                <a:gd name="T10" fmla="*/ 34 w 54"/>
                <a:gd name="T11" fmla="*/ 34 h 80"/>
                <a:gd name="T12" fmla="*/ 54 w 54"/>
                <a:gd name="T13" fmla="*/ 57 h 80"/>
                <a:gd name="T14" fmla="*/ 24 w 54"/>
                <a:gd name="T15" fmla="*/ 80 h 80"/>
                <a:gd name="T16" fmla="*/ 4 w 54"/>
                <a:gd name="T17" fmla="*/ 77 h 80"/>
                <a:gd name="T18" fmla="*/ 0 w 54"/>
                <a:gd name="T19" fmla="*/ 56 h 80"/>
                <a:gd name="T20" fmla="*/ 6 w 54"/>
                <a:gd name="T21" fmla="*/ 54 h 80"/>
                <a:gd name="T22" fmla="*/ 17 w 54"/>
                <a:gd name="T23" fmla="*/ 72 h 80"/>
                <a:gd name="T24" fmla="*/ 27 w 54"/>
                <a:gd name="T25" fmla="*/ 74 h 80"/>
                <a:gd name="T26" fmla="*/ 40 w 54"/>
                <a:gd name="T27" fmla="*/ 63 h 80"/>
                <a:gd name="T28" fmla="*/ 24 w 54"/>
                <a:gd name="T29" fmla="*/ 47 h 80"/>
                <a:gd name="T30" fmla="*/ 3 w 54"/>
                <a:gd name="T31" fmla="*/ 22 h 80"/>
                <a:gd name="T32" fmla="*/ 31 w 54"/>
                <a:gd name="T33" fmla="*/ 0 h 80"/>
                <a:gd name="T34" fmla="*/ 44 w 54"/>
                <a:gd name="T35" fmla="*/ 1 h 80"/>
                <a:gd name="T36" fmla="*/ 51 w 54"/>
                <a:gd name="T37" fmla="*/ 2 h 80"/>
                <a:gd name="T38" fmla="*/ 49 w 54"/>
                <a:gd name="T39" fmla="*/ 22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54" h="80">
                  <a:moveTo>
                    <a:pt x="49" y="22"/>
                  </a:moveTo>
                  <a:cubicBezTo>
                    <a:pt x="48" y="23"/>
                    <a:pt x="45" y="23"/>
                    <a:pt x="44" y="22"/>
                  </a:cubicBezTo>
                  <a:cubicBezTo>
                    <a:pt x="43" y="14"/>
                    <a:pt x="41" y="10"/>
                    <a:pt x="37" y="8"/>
                  </a:cubicBezTo>
                  <a:cubicBezTo>
                    <a:pt x="35" y="6"/>
                    <a:pt x="32" y="6"/>
                    <a:pt x="28" y="6"/>
                  </a:cubicBezTo>
                  <a:cubicBezTo>
                    <a:pt x="21" y="6"/>
                    <a:pt x="16" y="10"/>
                    <a:pt x="16" y="17"/>
                  </a:cubicBezTo>
                  <a:cubicBezTo>
                    <a:pt x="16" y="23"/>
                    <a:pt x="19" y="27"/>
                    <a:pt x="34" y="34"/>
                  </a:cubicBezTo>
                  <a:cubicBezTo>
                    <a:pt x="50" y="41"/>
                    <a:pt x="54" y="48"/>
                    <a:pt x="54" y="57"/>
                  </a:cubicBezTo>
                  <a:cubicBezTo>
                    <a:pt x="54" y="71"/>
                    <a:pt x="41" y="80"/>
                    <a:pt x="24" y="80"/>
                  </a:cubicBezTo>
                  <a:cubicBezTo>
                    <a:pt x="17" y="80"/>
                    <a:pt x="8" y="79"/>
                    <a:pt x="4" y="77"/>
                  </a:cubicBezTo>
                  <a:cubicBezTo>
                    <a:pt x="2" y="72"/>
                    <a:pt x="0" y="60"/>
                    <a:pt x="0" y="56"/>
                  </a:cubicBezTo>
                  <a:cubicBezTo>
                    <a:pt x="1" y="55"/>
                    <a:pt x="5" y="54"/>
                    <a:pt x="6" y="54"/>
                  </a:cubicBezTo>
                  <a:cubicBezTo>
                    <a:pt x="9" y="64"/>
                    <a:pt x="12" y="69"/>
                    <a:pt x="17" y="72"/>
                  </a:cubicBezTo>
                  <a:cubicBezTo>
                    <a:pt x="20" y="73"/>
                    <a:pt x="24" y="74"/>
                    <a:pt x="27" y="74"/>
                  </a:cubicBezTo>
                  <a:cubicBezTo>
                    <a:pt x="35" y="74"/>
                    <a:pt x="40" y="70"/>
                    <a:pt x="40" y="63"/>
                  </a:cubicBezTo>
                  <a:cubicBezTo>
                    <a:pt x="40" y="57"/>
                    <a:pt x="36" y="53"/>
                    <a:pt x="24" y="47"/>
                  </a:cubicBezTo>
                  <a:cubicBezTo>
                    <a:pt x="9" y="39"/>
                    <a:pt x="3" y="33"/>
                    <a:pt x="3" y="22"/>
                  </a:cubicBezTo>
                  <a:cubicBezTo>
                    <a:pt x="3" y="11"/>
                    <a:pt x="12" y="0"/>
                    <a:pt x="31" y="0"/>
                  </a:cubicBezTo>
                  <a:cubicBezTo>
                    <a:pt x="36" y="0"/>
                    <a:pt x="40" y="0"/>
                    <a:pt x="44" y="1"/>
                  </a:cubicBezTo>
                  <a:cubicBezTo>
                    <a:pt x="47" y="2"/>
                    <a:pt x="50" y="2"/>
                    <a:pt x="51" y="2"/>
                  </a:cubicBezTo>
                  <a:cubicBezTo>
                    <a:pt x="50" y="8"/>
                    <a:pt x="50" y="14"/>
                    <a:pt x="49" y="22"/>
                  </a:cubicBezTo>
                </a:path>
              </a:pathLst>
            </a:custGeom>
            <a:grpFill/>
            <a:ln>
              <a:noFill/>
            </a:ln>
          </p:spPr>
          <p:txBody>
            <a:bodyPr vert="horz" wrap="square" lIns="91440" tIns="45720" rIns="91440" bIns="45720" numCol="1" anchor="t" anchorCtr="0" compatLnSpc="1">
              <a:prstTxWarp prst="textNoShape">
                <a:avLst/>
              </a:prstTxWarp>
            </a:bodyPr>
            <a:lstStyle/>
            <a:p>
              <a:endParaRPr lang="en-GB"/>
            </a:p>
          </p:txBody>
        </p:sp>
        <p:sp>
          <p:nvSpPr>
            <p:cNvPr id="17" name="Freeform 14">
              <a:extLst>
                <a:ext uri="{FF2B5EF4-FFF2-40B4-BE49-F238E27FC236}">
                  <a16:creationId xmlns:a16="http://schemas.microsoft.com/office/drawing/2014/main" id="{AFD81863-5F78-EAD0-51FA-12BAAA9A7A81}"/>
                </a:ext>
              </a:extLst>
            </p:cNvPr>
            <p:cNvSpPr>
              <a:spLocks/>
            </p:cNvSpPr>
            <p:nvPr userDrawn="1"/>
          </p:nvSpPr>
          <p:spPr bwMode="auto">
            <a:xfrm>
              <a:off x="1997075" y="4930775"/>
              <a:ext cx="595313" cy="884238"/>
            </a:xfrm>
            <a:custGeom>
              <a:avLst/>
              <a:gdLst>
                <a:gd name="T0" fmla="*/ 49 w 54"/>
                <a:gd name="T1" fmla="*/ 22 h 80"/>
                <a:gd name="T2" fmla="*/ 44 w 54"/>
                <a:gd name="T3" fmla="*/ 22 h 80"/>
                <a:gd name="T4" fmla="*/ 37 w 54"/>
                <a:gd name="T5" fmla="*/ 8 h 80"/>
                <a:gd name="T6" fmla="*/ 28 w 54"/>
                <a:gd name="T7" fmla="*/ 6 h 80"/>
                <a:gd name="T8" fmla="*/ 16 w 54"/>
                <a:gd name="T9" fmla="*/ 17 h 80"/>
                <a:gd name="T10" fmla="*/ 34 w 54"/>
                <a:gd name="T11" fmla="*/ 34 h 80"/>
                <a:gd name="T12" fmla="*/ 54 w 54"/>
                <a:gd name="T13" fmla="*/ 57 h 80"/>
                <a:gd name="T14" fmla="*/ 24 w 54"/>
                <a:gd name="T15" fmla="*/ 80 h 80"/>
                <a:gd name="T16" fmla="*/ 4 w 54"/>
                <a:gd name="T17" fmla="*/ 77 h 80"/>
                <a:gd name="T18" fmla="*/ 0 w 54"/>
                <a:gd name="T19" fmla="*/ 56 h 80"/>
                <a:gd name="T20" fmla="*/ 6 w 54"/>
                <a:gd name="T21" fmla="*/ 54 h 80"/>
                <a:gd name="T22" fmla="*/ 17 w 54"/>
                <a:gd name="T23" fmla="*/ 72 h 80"/>
                <a:gd name="T24" fmla="*/ 27 w 54"/>
                <a:gd name="T25" fmla="*/ 74 h 80"/>
                <a:gd name="T26" fmla="*/ 40 w 54"/>
                <a:gd name="T27" fmla="*/ 63 h 80"/>
                <a:gd name="T28" fmla="*/ 24 w 54"/>
                <a:gd name="T29" fmla="*/ 47 h 80"/>
                <a:gd name="T30" fmla="*/ 3 w 54"/>
                <a:gd name="T31" fmla="*/ 22 h 80"/>
                <a:gd name="T32" fmla="*/ 31 w 54"/>
                <a:gd name="T33" fmla="*/ 0 h 80"/>
                <a:gd name="T34" fmla="*/ 44 w 54"/>
                <a:gd name="T35" fmla="*/ 1 h 80"/>
                <a:gd name="T36" fmla="*/ 51 w 54"/>
                <a:gd name="T37" fmla="*/ 2 h 80"/>
                <a:gd name="T38" fmla="*/ 49 w 54"/>
                <a:gd name="T39" fmla="*/ 22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54" h="80">
                  <a:moveTo>
                    <a:pt x="49" y="22"/>
                  </a:moveTo>
                  <a:cubicBezTo>
                    <a:pt x="49" y="23"/>
                    <a:pt x="45" y="23"/>
                    <a:pt x="44" y="22"/>
                  </a:cubicBezTo>
                  <a:cubicBezTo>
                    <a:pt x="43" y="14"/>
                    <a:pt x="41" y="10"/>
                    <a:pt x="37" y="8"/>
                  </a:cubicBezTo>
                  <a:cubicBezTo>
                    <a:pt x="35" y="6"/>
                    <a:pt x="32" y="6"/>
                    <a:pt x="28" y="6"/>
                  </a:cubicBezTo>
                  <a:cubicBezTo>
                    <a:pt x="21" y="6"/>
                    <a:pt x="16" y="10"/>
                    <a:pt x="16" y="17"/>
                  </a:cubicBezTo>
                  <a:cubicBezTo>
                    <a:pt x="16" y="23"/>
                    <a:pt x="19" y="27"/>
                    <a:pt x="34" y="34"/>
                  </a:cubicBezTo>
                  <a:cubicBezTo>
                    <a:pt x="50" y="41"/>
                    <a:pt x="54" y="48"/>
                    <a:pt x="54" y="57"/>
                  </a:cubicBezTo>
                  <a:cubicBezTo>
                    <a:pt x="54" y="71"/>
                    <a:pt x="41" y="80"/>
                    <a:pt x="24" y="80"/>
                  </a:cubicBezTo>
                  <a:cubicBezTo>
                    <a:pt x="17" y="80"/>
                    <a:pt x="8" y="79"/>
                    <a:pt x="4" y="77"/>
                  </a:cubicBezTo>
                  <a:cubicBezTo>
                    <a:pt x="2" y="72"/>
                    <a:pt x="1" y="60"/>
                    <a:pt x="0" y="56"/>
                  </a:cubicBezTo>
                  <a:cubicBezTo>
                    <a:pt x="1" y="55"/>
                    <a:pt x="5" y="54"/>
                    <a:pt x="6" y="54"/>
                  </a:cubicBezTo>
                  <a:cubicBezTo>
                    <a:pt x="9" y="64"/>
                    <a:pt x="12" y="69"/>
                    <a:pt x="17" y="72"/>
                  </a:cubicBezTo>
                  <a:cubicBezTo>
                    <a:pt x="20" y="73"/>
                    <a:pt x="24" y="74"/>
                    <a:pt x="27" y="74"/>
                  </a:cubicBezTo>
                  <a:cubicBezTo>
                    <a:pt x="35" y="74"/>
                    <a:pt x="40" y="70"/>
                    <a:pt x="40" y="63"/>
                  </a:cubicBezTo>
                  <a:cubicBezTo>
                    <a:pt x="40" y="57"/>
                    <a:pt x="36" y="53"/>
                    <a:pt x="24" y="47"/>
                  </a:cubicBezTo>
                  <a:cubicBezTo>
                    <a:pt x="9" y="39"/>
                    <a:pt x="3" y="33"/>
                    <a:pt x="3" y="22"/>
                  </a:cubicBezTo>
                  <a:cubicBezTo>
                    <a:pt x="3" y="11"/>
                    <a:pt x="12" y="0"/>
                    <a:pt x="31" y="0"/>
                  </a:cubicBezTo>
                  <a:cubicBezTo>
                    <a:pt x="36" y="0"/>
                    <a:pt x="40" y="0"/>
                    <a:pt x="44" y="1"/>
                  </a:cubicBezTo>
                  <a:cubicBezTo>
                    <a:pt x="47" y="2"/>
                    <a:pt x="50" y="2"/>
                    <a:pt x="51" y="2"/>
                  </a:cubicBezTo>
                  <a:cubicBezTo>
                    <a:pt x="50" y="8"/>
                    <a:pt x="50" y="14"/>
                    <a:pt x="49" y="22"/>
                  </a:cubicBezTo>
                </a:path>
              </a:pathLst>
            </a:custGeom>
            <a:grpFill/>
            <a:ln>
              <a:noFill/>
            </a:ln>
          </p:spPr>
          <p:txBody>
            <a:bodyPr vert="horz" wrap="square" lIns="91440" tIns="45720" rIns="91440" bIns="45720" numCol="1" anchor="t" anchorCtr="0" compatLnSpc="1">
              <a:prstTxWarp prst="textNoShape">
                <a:avLst/>
              </a:prstTxWarp>
            </a:bodyPr>
            <a:lstStyle/>
            <a:p>
              <a:endParaRPr lang="en-GB"/>
            </a:p>
          </p:txBody>
        </p:sp>
        <p:sp>
          <p:nvSpPr>
            <p:cNvPr id="18" name="Freeform 15">
              <a:extLst>
                <a:ext uri="{FF2B5EF4-FFF2-40B4-BE49-F238E27FC236}">
                  <a16:creationId xmlns:a16="http://schemas.microsoft.com/office/drawing/2014/main" id="{0FB524F9-2CCD-E9E4-3BCA-709631D8471F}"/>
                </a:ext>
              </a:extLst>
            </p:cNvPr>
            <p:cNvSpPr>
              <a:spLocks/>
            </p:cNvSpPr>
            <p:nvPr userDrawn="1"/>
          </p:nvSpPr>
          <p:spPr bwMode="auto">
            <a:xfrm>
              <a:off x="2670175" y="4941888"/>
              <a:ext cx="904875" cy="884238"/>
            </a:xfrm>
            <a:custGeom>
              <a:avLst/>
              <a:gdLst>
                <a:gd name="T0" fmla="*/ 82 w 82"/>
                <a:gd name="T1" fmla="*/ 67 h 80"/>
                <a:gd name="T2" fmla="*/ 81 w 82"/>
                <a:gd name="T3" fmla="*/ 72 h 80"/>
                <a:gd name="T4" fmla="*/ 60 w 82"/>
                <a:gd name="T5" fmla="*/ 80 h 80"/>
                <a:gd name="T6" fmla="*/ 59 w 82"/>
                <a:gd name="T7" fmla="*/ 79 h 80"/>
                <a:gd name="T8" fmla="*/ 59 w 82"/>
                <a:gd name="T9" fmla="*/ 68 h 80"/>
                <a:gd name="T10" fmla="*/ 57 w 82"/>
                <a:gd name="T11" fmla="*/ 67 h 80"/>
                <a:gd name="T12" fmla="*/ 32 w 82"/>
                <a:gd name="T13" fmla="*/ 79 h 80"/>
                <a:gd name="T14" fmla="*/ 9 w 82"/>
                <a:gd name="T15" fmla="*/ 54 h 80"/>
                <a:gd name="T16" fmla="*/ 9 w 82"/>
                <a:gd name="T17" fmla="*/ 16 h 80"/>
                <a:gd name="T18" fmla="*/ 6 w 82"/>
                <a:gd name="T19" fmla="*/ 10 h 80"/>
                <a:gd name="T20" fmla="*/ 0 w 82"/>
                <a:gd name="T21" fmla="*/ 8 h 80"/>
                <a:gd name="T22" fmla="*/ 1 w 82"/>
                <a:gd name="T23" fmla="*/ 3 h 80"/>
                <a:gd name="T24" fmla="*/ 25 w 82"/>
                <a:gd name="T25" fmla="*/ 0 h 80"/>
                <a:gd name="T26" fmla="*/ 24 w 82"/>
                <a:gd name="T27" fmla="*/ 37 h 80"/>
                <a:gd name="T28" fmla="*/ 25 w 82"/>
                <a:gd name="T29" fmla="*/ 57 h 80"/>
                <a:gd name="T30" fmla="*/ 41 w 82"/>
                <a:gd name="T31" fmla="*/ 68 h 80"/>
                <a:gd name="T32" fmla="*/ 56 w 82"/>
                <a:gd name="T33" fmla="*/ 62 h 80"/>
                <a:gd name="T34" fmla="*/ 59 w 82"/>
                <a:gd name="T35" fmla="*/ 57 h 80"/>
                <a:gd name="T36" fmla="*/ 59 w 82"/>
                <a:gd name="T37" fmla="*/ 16 h 80"/>
                <a:gd name="T38" fmla="*/ 55 w 82"/>
                <a:gd name="T39" fmla="*/ 10 h 80"/>
                <a:gd name="T40" fmla="*/ 46 w 82"/>
                <a:gd name="T41" fmla="*/ 8 h 80"/>
                <a:gd name="T42" fmla="*/ 47 w 82"/>
                <a:gd name="T43" fmla="*/ 3 h 80"/>
                <a:gd name="T44" fmla="*/ 74 w 82"/>
                <a:gd name="T45" fmla="*/ 0 h 80"/>
                <a:gd name="T46" fmla="*/ 73 w 82"/>
                <a:gd name="T47" fmla="*/ 17 h 80"/>
                <a:gd name="T48" fmla="*/ 73 w 82"/>
                <a:gd name="T49" fmla="*/ 60 h 80"/>
                <a:gd name="T50" fmla="*/ 78 w 82"/>
                <a:gd name="T51" fmla="*/ 67 h 80"/>
                <a:gd name="T52" fmla="*/ 82 w 82"/>
                <a:gd name="T53" fmla="*/ 67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82" h="80">
                  <a:moveTo>
                    <a:pt x="82" y="67"/>
                  </a:moveTo>
                  <a:cubicBezTo>
                    <a:pt x="82" y="68"/>
                    <a:pt x="82" y="72"/>
                    <a:pt x="81" y="72"/>
                  </a:cubicBezTo>
                  <a:cubicBezTo>
                    <a:pt x="74" y="75"/>
                    <a:pt x="64" y="79"/>
                    <a:pt x="60" y="80"/>
                  </a:cubicBezTo>
                  <a:cubicBezTo>
                    <a:pt x="60" y="80"/>
                    <a:pt x="59" y="79"/>
                    <a:pt x="59" y="79"/>
                  </a:cubicBezTo>
                  <a:cubicBezTo>
                    <a:pt x="59" y="76"/>
                    <a:pt x="59" y="71"/>
                    <a:pt x="59" y="68"/>
                  </a:cubicBezTo>
                  <a:cubicBezTo>
                    <a:pt x="59" y="67"/>
                    <a:pt x="58" y="67"/>
                    <a:pt x="57" y="67"/>
                  </a:cubicBezTo>
                  <a:cubicBezTo>
                    <a:pt x="46" y="77"/>
                    <a:pt x="38" y="79"/>
                    <a:pt x="32" y="79"/>
                  </a:cubicBezTo>
                  <a:cubicBezTo>
                    <a:pt x="13" y="79"/>
                    <a:pt x="10" y="66"/>
                    <a:pt x="9" y="54"/>
                  </a:cubicBezTo>
                  <a:cubicBezTo>
                    <a:pt x="9" y="44"/>
                    <a:pt x="10" y="24"/>
                    <a:pt x="9" y="16"/>
                  </a:cubicBezTo>
                  <a:cubicBezTo>
                    <a:pt x="9" y="13"/>
                    <a:pt x="9" y="11"/>
                    <a:pt x="6" y="10"/>
                  </a:cubicBezTo>
                  <a:cubicBezTo>
                    <a:pt x="5" y="9"/>
                    <a:pt x="4" y="9"/>
                    <a:pt x="0" y="8"/>
                  </a:cubicBezTo>
                  <a:cubicBezTo>
                    <a:pt x="0" y="7"/>
                    <a:pt x="0" y="3"/>
                    <a:pt x="1" y="3"/>
                  </a:cubicBezTo>
                  <a:cubicBezTo>
                    <a:pt x="9" y="3"/>
                    <a:pt x="20" y="1"/>
                    <a:pt x="25" y="0"/>
                  </a:cubicBezTo>
                  <a:cubicBezTo>
                    <a:pt x="25" y="5"/>
                    <a:pt x="24" y="15"/>
                    <a:pt x="24" y="37"/>
                  </a:cubicBezTo>
                  <a:cubicBezTo>
                    <a:pt x="24" y="47"/>
                    <a:pt x="24" y="54"/>
                    <a:pt x="25" y="57"/>
                  </a:cubicBezTo>
                  <a:cubicBezTo>
                    <a:pt x="27" y="63"/>
                    <a:pt x="31" y="68"/>
                    <a:pt x="41" y="68"/>
                  </a:cubicBezTo>
                  <a:cubicBezTo>
                    <a:pt x="46" y="68"/>
                    <a:pt x="52" y="66"/>
                    <a:pt x="56" y="62"/>
                  </a:cubicBezTo>
                  <a:cubicBezTo>
                    <a:pt x="58" y="61"/>
                    <a:pt x="58" y="59"/>
                    <a:pt x="59" y="57"/>
                  </a:cubicBezTo>
                  <a:cubicBezTo>
                    <a:pt x="59" y="55"/>
                    <a:pt x="59" y="39"/>
                    <a:pt x="59" y="16"/>
                  </a:cubicBezTo>
                  <a:cubicBezTo>
                    <a:pt x="58" y="13"/>
                    <a:pt x="58" y="11"/>
                    <a:pt x="55" y="10"/>
                  </a:cubicBezTo>
                  <a:cubicBezTo>
                    <a:pt x="52" y="9"/>
                    <a:pt x="51" y="9"/>
                    <a:pt x="46" y="8"/>
                  </a:cubicBezTo>
                  <a:cubicBezTo>
                    <a:pt x="46" y="7"/>
                    <a:pt x="46" y="3"/>
                    <a:pt x="47" y="3"/>
                  </a:cubicBezTo>
                  <a:cubicBezTo>
                    <a:pt x="57" y="3"/>
                    <a:pt x="70" y="1"/>
                    <a:pt x="74" y="0"/>
                  </a:cubicBezTo>
                  <a:cubicBezTo>
                    <a:pt x="74" y="4"/>
                    <a:pt x="74" y="10"/>
                    <a:pt x="73" y="17"/>
                  </a:cubicBezTo>
                  <a:cubicBezTo>
                    <a:pt x="73" y="60"/>
                    <a:pt x="73" y="60"/>
                    <a:pt x="73" y="60"/>
                  </a:cubicBezTo>
                  <a:cubicBezTo>
                    <a:pt x="73" y="65"/>
                    <a:pt x="74" y="67"/>
                    <a:pt x="78" y="67"/>
                  </a:cubicBezTo>
                  <a:lnTo>
                    <a:pt x="82" y="67"/>
                  </a:lnTo>
                  <a:close/>
                </a:path>
              </a:pathLst>
            </a:custGeom>
            <a:grpFill/>
            <a:ln>
              <a:noFill/>
            </a:ln>
          </p:spPr>
          <p:txBody>
            <a:bodyPr vert="horz" wrap="square" lIns="91440" tIns="45720" rIns="91440" bIns="45720" numCol="1" anchor="t" anchorCtr="0" compatLnSpc="1">
              <a:prstTxWarp prst="textNoShape">
                <a:avLst/>
              </a:prstTxWarp>
            </a:bodyPr>
            <a:lstStyle/>
            <a:p>
              <a:endParaRPr lang="en-GB"/>
            </a:p>
          </p:txBody>
        </p:sp>
        <p:sp>
          <p:nvSpPr>
            <p:cNvPr id="19" name="Freeform 16">
              <a:extLst>
                <a:ext uri="{FF2B5EF4-FFF2-40B4-BE49-F238E27FC236}">
                  <a16:creationId xmlns:a16="http://schemas.microsoft.com/office/drawing/2014/main" id="{7F58AB9B-B232-CC78-6A44-1B456A16615D}"/>
                </a:ext>
              </a:extLst>
            </p:cNvPr>
            <p:cNvSpPr>
              <a:spLocks/>
            </p:cNvSpPr>
            <p:nvPr userDrawn="1"/>
          </p:nvSpPr>
          <p:spPr bwMode="auto">
            <a:xfrm>
              <a:off x="3651250" y="4930775"/>
              <a:ext cx="641350" cy="873125"/>
            </a:xfrm>
            <a:custGeom>
              <a:avLst/>
              <a:gdLst>
                <a:gd name="T0" fmla="*/ 58 w 58"/>
                <a:gd name="T1" fmla="*/ 4 h 79"/>
                <a:gd name="T2" fmla="*/ 58 w 58"/>
                <a:gd name="T3" fmla="*/ 7 h 79"/>
                <a:gd name="T4" fmla="*/ 52 w 58"/>
                <a:gd name="T5" fmla="*/ 19 h 79"/>
                <a:gd name="T6" fmla="*/ 50 w 58"/>
                <a:gd name="T7" fmla="*/ 20 h 79"/>
                <a:gd name="T8" fmla="*/ 38 w 58"/>
                <a:gd name="T9" fmla="*/ 14 h 79"/>
                <a:gd name="T10" fmla="*/ 28 w 58"/>
                <a:gd name="T11" fmla="*/ 22 h 79"/>
                <a:gd name="T12" fmla="*/ 26 w 58"/>
                <a:gd name="T13" fmla="*/ 29 h 79"/>
                <a:gd name="T14" fmla="*/ 27 w 58"/>
                <a:gd name="T15" fmla="*/ 65 h 79"/>
                <a:gd name="T16" fmla="*/ 31 w 58"/>
                <a:gd name="T17" fmla="*/ 71 h 79"/>
                <a:gd name="T18" fmla="*/ 40 w 58"/>
                <a:gd name="T19" fmla="*/ 73 h 79"/>
                <a:gd name="T20" fmla="*/ 40 w 58"/>
                <a:gd name="T21" fmla="*/ 79 h 79"/>
                <a:gd name="T22" fmla="*/ 19 w 58"/>
                <a:gd name="T23" fmla="*/ 78 h 79"/>
                <a:gd name="T24" fmla="*/ 0 w 58"/>
                <a:gd name="T25" fmla="*/ 79 h 79"/>
                <a:gd name="T26" fmla="*/ 0 w 58"/>
                <a:gd name="T27" fmla="*/ 73 h 79"/>
                <a:gd name="T28" fmla="*/ 8 w 58"/>
                <a:gd name="T29" fmla="*/ 72 h 79"/>
                <a:gd name="T30" fmla="*/ 11 w 58"/>
                <a:gd name="T31" fmla="*/ 66 h 79"/>
                <a:gd name="T32" fmla="*/ 12 w 58"/>
                <a:gd name="T33" fmla="*/ 34 h 79"/>
                <a:gd name="T34" fmla="*/ 12 w 58"/>
                <a:gd name="T35" fmla="*/ 19 h 79"/>
                <a:gd name="T36" fmla="*/ 1 w 58"/>
                <a:gd name="T37" fmla="*/ 11 h 79"/>
                <a:gd name="T38" fmla="*/ 2 w 58"/>
                <a:gd name="T39" fmla="*/ 7 h 79"/>
                <a:gd name="T40" fmla="*/ 25 w 58"/>
                <a:gd name="T41" fmla="*/ 0 h 79"/>
                <a:gd name="T42" fmla="*/ 26 w 58"/>
                <a:gd name="T43" fmla="*/ 0 h 79"/>
                <a:gd name="T44" fmla="*/ 26 w 58"/>
                <a:gd name="T45" fmla="*/ 15 h 79"/>
                <a:gd name="T46" fmla="*/ 27 w 58"/>
                <a:gd name="T47" fmla="*/ 16 h 79"/>
                <a:gd name="T48" fmla="*/ 39 w 58"/>
                <a:gd name="T49" fmla="*/ 3 h 79"/>
                <a:gd name="T50" fmla="*/ 49 w 58"/>
                <a:gd name="T51" fmla="*/ 0 h 79"/>
                <a:gd name="T52" fmla="*/ 58 w 58"/>
                <a:gd name="T53" fmla="*/ 4 h 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58" h="79">
                  <a:moveTo>
                    <a:pt x="58" y="4"/>
                  </a:moveTo>
                  <a:cubicBezTo>
                    <a:pt x="58" y="5"/>
                    <a:pt x="58" y="6"/>
                    <a:pt x="58" y="7"/>
                  </a:cubicBezTo>
                  <a:cubicBezTo>
                    <a:pt x="57" y="9"/>
                    <a:pt x="54" y="17"/>
                    <a:pt x="52" y="19"/>
                  </a:cubicBezTo>
                  <a:cubicBezTo>
                    <a:pt x="52" y="19"/>
                    <a:pt x="51" y="20"/>
                    <a:pt x="50" y="20"/>
                  </a:cubicBezTo>
                  <a:cubicBezTo>
                    <a:pt x="47" y="17"/>
                    <a:pt x="42" y="14"/>
                    <a:pt x="38" y="14"/>
                  </a:cubicBezTo>
                  <a:cubicBezTo>
                    <a:pt x="34" y="14"/>
                    <a:pt x="30" y="18"/>
                    <a:pt x="28" y="22"/>
                  </a:cubicBezTo>
                  <a:cubicBezTo>
                    <a:pt x="27" y="23"/>
                    <a:pt x="26" y="26"/>
                    <a:pt x="26" y="29"/>
                  </a:cubicBezTo>
                  <a:cubicBezTo>
                    <a:pt x="26" y="42"/>
                    <a:pt x="26" y="61"/>
                    <a:pt x="27" y="65"/>
                  </a:cubicBezTo>
                  <a:cubicBezTo>
                    <a:pt x="27" y="68"/>
                    <a:pt x="28" y="70"/>
                    <a:pt x="31" y="71"/>
                  </a:cubicBezTo>
                  <a:cubicBezTo>
                    <a:pt x="34" y="72"/>
                    <a:pt x="36" y="73"/>
                    <a:pt x="40" y="73"/>
                  </a:cubicBezTo>
                  <a:cubicBezTo>
                    <a:pt x="41" y="74"/>
                    <a:pt x="41" y="78"/>
                    <a:pt x="40" y="79"/>
                  </a:cubicBezTo>
                  <a:cubicBezTo>
                    <a:pt x="37" y="79"/>
                    <a:pt x="27" y="78"/>
                    <a:pt x="19" y="78"/>
                  </a:cubicBezTo>
                  <a:cubicBezTo>
                    <a:pt x="14" y="78"/>
                    <a:pt x="4" y="79"/>
                    <a:pt x="0" y="79"/>
                  </a:cubicBezTo>
                  <a:cubicBezTo>
                    <a:pt x="0" y="78"/>
                    <a:pt x="0" y="74"/>
                    <a:pt x="0" y="73"/>
                  </a:cubicBezTo>
                  <a:cubicBezTo>
                    <a:pt x="3" y="73"/>
                    <a:pt x="6" y="72"/>
                    <a:pt x="8" y="72"/>
                  </a:cubicBezTo>
                  <a:cubicBezTo>
                    <a:pt x="10" y="71"/>
                    <a:pt x="11" y="70"/>
                    <a:pt x="11" y="66"/>
                  </a:cubicBezTo>
                  <a:cubicBezTo>
                    <a:pt x="12" y="63"/>
                    <a:pt x="12" y="47"/>
                    <a:pt x="12" y="34"/>
                  </a:cubicBezTo>
                  <a:cubicBezTo>
                    <a:pt x="12" y="27"/>
                    <a:pt x="12" y="21"/>
                    <a:pt x="12" y="19"/>
                  </a:cubicBezTo>
                  <a:cubicBezTo>
                    <a:pt x="11" y="16"/>
                    <a:pt x="10" y="14"/>
                    <a:pt x="1" y="11"/>
                  </a:cubicBezTo>
                  <a:cubicBezTo>
                    <a:pt x="1" y="10"/>
                    <a:pt x="1" y="7"/>
                    <a:pt x="2" y="7"/>
                  </a:cubicBezTo>
                  <a:cubicBezTo>
                    <a:pt x="9" y="6"/>
                    <a:pt x="20" y="3"/>
                    <a:pt x="25" y="0"/>
                  </a:cubicBezTo>
                  <a:cubicBezTo>
                    <a:pt x="26" y="0"/>
                    <a:pt x="26" y="0"/>
                    <a:pt x="26" y="0"/>
                  </a:cubicBezTo>
                  <a:cubicBezTo>
                    <a:pt x="26" y="3"/>
                    <a:pt x="26" y="12"/>
                    <a:pt x="26" y="15"/>
                  </a:cubicBezTo>
                  <a:cubicBezTo>
                    <a:pt x="26" y="16"/>
                    <a:pt x="27" y="16"/>
                    <a:pt x="27" y="16"/>
                  </a:cubicBezTo>
                  <a:cubicBezTo>
                    <a:pt x="31" y="11"/>
                    <a:pt x="35" y="7"/>
                    <a:pt x="39" y="3"/>
                  </a:cubicBezTo>
                  <a:cubicBezTo>
                    <a:pt x="42" y="1"/>
                    <a:pt x="45" y="0"/>
                    <a:pt x="49" y="0"/>
                  </a:cubicBezTo>
                  <a:cubicBezTo>
                    <a:pt x="52" y="0"/>
                    <a:pt x="56" y="1"/>
                    <a:pt x="58" y="4"/>
                  </a:cubicBezTo>
                </a:path>
              </a:pathLst>
            </a:custGeom>
            <a:grpFill/>
            <a:ln>
              <a:noFill/>
            </a:ln>
          </p:spPr>
          <p:txBody>
            <a:bodyPr vert="horz" wrap="square" lIns="91440" tIns="45720" rIns="91440" bIns="45720" numCol="1" anchor="t" anchorCtr="0" compatLnSpc="1">
              <a:prstTxWarp prst="textNoShape">
                <a:avLst/>
              </a:prstTxWarp>
            </a:bodyPr>
            <a:lstStyle/>
            <a:p>
              <a:endParaRPr lang="en-GB"/>
            </a:p>
          </p:txBody>
        </p:sp>
        <p:sp>
          <p:nvSpPr>
            <p:cNvPr id="20" name="Freeform 17">
              <a:extLst>
                <a:ext uri="{FF2B5EF4-FFF2-40B4-BE49-F238E27FC236}">
                  <a16:creationId xmlns:a16="http://schemas.microsoft.com/office/drawing/2014/main" id="{CDED2691-22F1-B0FB-7A1B-F38F5C1BC9BE}"/>
                </a:ext>
              </a:extLst>
            </p:cNvPr>
            <p:cNvSpPr>
              <a:spLocks/>
            </p:cNvSpPr>
            <p:nvPr userDrawn="1"/>
          </p:nvSpPr>
          <p:spPr bwMode="auto">
            <a:xfrm>
              <a:off x="6069013" y="4489450"/>
              <a:ext cx="1014413" cy="1314450"/>
            </a:xfrm>
            <a:custGeom>
              <a:avLst/>
              <a:gdLst>
                <a:gd name="T0" fmla="*/ 41 w 92"/>
                <a:gd name="T1" fmla="*/ 66 h 119"/>
                <a:gd name="T2" fmla="*/ 42 w 92"/>
                <a:gd name="T3" fmla="*/ 64 h 119"/>
                <a:gd name="T4" fmla="*/ 50 w 92"/>
                <a:gd name="T5" fmla="*/ 65 h 119"/>
                <a:gd name="T6" fmla="*/ 63 w 92"/>
                <a:gd name="T7" fmla="*/ 62 h 119"/>
                <a:gd name="T8" fmla="*/ 75 w 92"/>
                <a:gd name="T9" fmla="*/ 37 h 119"/>
                <a:gd name="T10" fmla="*/ 44 w 92"/>
                <a:gd name="T11" fmla="*/ 7 h 119"/>
                <a:gd name="T12" fmla="*/ 36 w 92"/>
                <a:gd name="T13" fmla="*/ 7 h 119"/>
                <a:gd name="T14" fmla="*/ 34 w 92"/>
                <a:gd name="T15" fmla="*/ 10 h 119"/>
                <a:gd name="T16" fmla="*/ 34 w 92"/>
                <a:gd name="T17" fmla="*/ 56 h 119"/>
                <a:gd name="T18" fmla="*/ 34 w 92"/>
                <a:gd name="T19" fmla="*/ 102 h 119"/>
                <a:gd name="T20" fmla="*/ 41 w 92"/>
                <a:gd name="T21" fmla="*/ 111 h 119"/>
                <a:gd name="T22" fmla="*/ 49 w 92"/>
                <a:gd name="T23" fmla="*/ 113 h 119"/>
                <a:gd name="T24" fmla="*/ 49 w 92"/>
                <a:gd name="T25" fmla="*/ 119 h 119"/>
                <a:gd name="T26" fmla="*/ 26 w 92"/>
                <a:gd name="T27" fmla="*/ 118 h 119"/>
                <a:gd name="T28" fmla="*/ 4 w 92"/>
                <a:gd name="T29" fmla="*/ 119 h 119"/>
                <a:gd name="T30" fmla="*/ 4 w 92"/>
                <a:gd name="T31" fmla="*/ 113 h 119"/>
                <a:gd name="T32" fmla="*/ 11 w 92"/>
                <a:gd name="T33" fmla="*/ 112 h 119"/>
                <a:gd name="T34" fmla="*/ 17 w 92"/>
                <a:gd name="T35" fmla="*/ 101 h 119"/>
                <a:gd name="T36" fmla="*/ 18 w 92"/>
                <a:gd name="T37" fmla="*/ 58 h 119"/>
                <a:gd name="T38" fmla="*/ 17 w 92"/>
                <a:gd name="T39" fmla="*/ 17 h 119"/>
                <a:gd name="T40" fmla="*/ 10 w 92"/>
                <a:gd name="T41" fmla="*/ 7 h 119"/>
                <a:gd name="T42" fmla="*/ 1 w 92"/>
                <a:gd name="T43" fmla="*/ 5 h 119"/>
                <a:gd name="T44" fmla="*/ 1 w 92"/>
                <a:gd name="T45" fmla="*/ 0 h 119"/>
                <a:gd name="T46" fmla="*/ 24 w 92"/>
                <a:gd name="T47" fmla="*/ 0 h 119"/>
                <a:gd name="T48" fmla="*/ 55 w 92"/>
                <a:gd name="T49" fmla="*/ 0 h 119"/>
                <a:gd name="T50" fmla="*/ 81 w 92"/>
                <a:gd name="T51" fmla="*/ 7 h 119"/>
                <a:gd name="T52" fmla="*/ 92 w 92"/>
                <a:gd name="T53" fmla="*/ 33 h 119"/>
                <a:gd name="T54" fmla="*/ 72 w 92"/>
                <a:gd name="T55" fmla="*/ 66 h 119"/>
                <a:gd name="T56" fmla="*/ 52 w 92"/>
                <a:gd name="T57" fmla="*/ 71 h 119"/>
                <a:gd name="T58" fmla="*/ 44 w 92"/>
                <a:gd name="T59" fmla="*/ 70 h 119"/>
                <a:gd name="T60" fmla="*/ 41 w 92"/>
                <a:gd name="T61" fmla="*/ 66 h 1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92" h="119">
                  <a:moveTo>
                    <a:pt x="41" y="66"/>
                  </a:moveTo>
                  <a:cubicBezTo>
                    <a:pt x="41" y="65"/>
                    <a:pt x="42" y="64"/>
                    <a:pt x="42" y="64"/>
                  </a:cubicBezTo>
                  <a:cubicBezTo>
                    <a:pt x="44" y="64"/>
                    <a:pt x="47" y="65"/>
                    <a:pt x="50" y="65"/>
                  </a:cubicBezTo>
                  <a:cubicBezTo>
                    <a:pt x="55" y="65"/>
                    <a:pt x="59" y="64"/>
                    <a:pt x="63" y="62"/>
                  </a:cubicBezTo>
                  <a:cubicBezTo>
                    <a:pt x="72" y="57"/>
                    <a:pt x="75" y="48"/>
                    <a:pt x="75" y="37"/>
                  </a:cubicBezTo>
                  <a:cubicBezTo>
                    <a:pt x="75" y="19"/>
                    <a:pt x="66" y="7"/>
                    <a:pt x="44" y="7"/>
                  </a:cubicBezTo>
                  <a:cubicBezTo>
                    <a:pt x="42" y="7"/>
                    <a:pt x="37" y="7"/>
                    <a:pt x="36" y="7"/>
                  </a:cubicBezTo>
                  <a:cubicBezTo>
                    <a:pt x="35" y="8"/>
                    <a:pt x="35" y="9"/>
                    <a:pt x="34" y="10"/>
                  </a:cubicBezTo>
                  <a:cubicBezTo>
                    <a:pt x="34" y="15"/>
                    <a:pt x="34" y="25"/>
                    <a:pt x="34" y="56"/>
                  </a:cubicBezTo>
                  <a:cubicBezTo>
                    <a:pt x="34" y="77"/>
                    <a:pt x="34" y="92"/>
                    <a:pt x="34" y="102"/>
                  </a:cubicBezTo>
                  <a:cubicBezTo>
                    <a:pt x="35" y="109"/>
                    <a:pt x="36" y="110"/>
                    <a:pt x="41" y="111"/>
                  </a:cubicBezTo>
                  <a:cubicBezTo>
                    <a:pt x="44" y="112"/>
                    <a:pt x="44" y="113"/>
                    <a:pt x="49" y="113"/>
                  </a:cubicBezTo>
                  <a:cubicBezTo>
                    <a:pt x="50" y="114"/>
                    <a:pt x="49" y="118"/>
                    <a:pt x="49" y="119"/>
                  </a:cubicBezTo>
                  <a:cubicBezTo>
                    <a:pt x="43" y="119"/>
                    <a:pt x="34" y="118"/>
                    <a:pt x="26" y="118"/>
                  </a:cubicBezTo>
                  <a:cubicBezTo>
                    <a:pt x="17" y="118"/>
                    <a:pt x="8" y="119"/>
                    <a:pt x="4" y="119"/>
                  </a:cubicBezTo>
                  <a:cubicBezTo>
                    <a:pt x="3" y="118"/>
                    <a:pt x="3" y="114"/>
                    <a:pt x="4" y="113"/>
                  </a:cubicBezTo>
                  <a:cubicBezTo>
                    <a:pt x="8" y="113"/>
                    <a:pt x="9" y="112"/>
                    <a:pt x="11" y="112"/>
                  </a:cubicBezTo>
                  <a:cubicBezTo>
                    <a:pt x="16" y="111"/>
                    <a:pt x="17" y="108"/>
                    <a:pt x="17" y="101"/>
                  </a:cubicBezTo>
                  <a:cubicBezTo>
                    <a:pt x="17" y="94"/>
                    <a:pt x="18" y="79"/>
                    <a:pt x="18" y="58"/>
                  </a:cubicBezTo>
                  <a:cubicBezTo>
                    <a:pt x="18" y="36"/>
                    <a:pt x="18" y="23"/>
                    <a:pt x="17" y="17"/>
                  </a:cubicBezTo>
                  <a:cubicBezTo>
                    <a:pt x="17" y="10"/>
                    <a:pt x="16" y="8"/>
                    <a:pt x="10" y="7"/>
                  </a:cubicBezTo>
                  <a:cubicBezTo>
                    <a:pt x="8" y="6"/>
                    <a:pt x="5" y="6"/>
                    <a:pt x="1" y="5"/>
                  </a:cubicBezTo>
                  <a:cubicBezTo>
                    <a:pt x="0" y="4"/>
                    <a:pt x="1" y="0"/>
                    <a:pt x="1" y="0"/>
                  </a:cubicBezTo>
                  <a:cubicBezTo>
                    <a:pt x="5" y="0"/>
                    <a:pt x="15" y="0"/>
                    <a:pt x="24" y="0"/>
                  </a:cubicBezTo>
                  <a:cubicBezTo>
                    <a:pt x="36" y="0"/>
                    <a:pt x="44" y="0"/>
                    <a:pt x="55" y="0"/>
                  </a:cubicBezTo>
                  <a:cubicBezTo>
                    <a:pt x="62" y="0"/>
                    <a:pt x="73" y="1"/>
                    <a:pt x="81" y="7"/>
                  </a:cubicBezTo>
                  <a:cubicBezTo>
                    <a:pt x="87" y="12"/>
                    <a:pt x="92" y="20"/>
                    <a:pt x="92" y="33"/>
                  </a:cubicBezTo>
                  <a:cubicBezTo>
                    <a:pt x="92" y="51"/>
                    <a:pt x="82" y="62"/>
                    <a:pt x="72" y="66"/>
                  </a:cubicBezTo>
                  <a:cubicBezTo>
                    <a:pt x="65" y="70"/>
                    <a:pt x="59" y="71"/>
                    <a:pt x="52" y="71"/>
                  </a:cubicBezTo>
                  <a:cubicBezTo>
                    <a:pt x="49" y="71"/>
                    <a:pt x="46" y="71"/>
                    <a:pt x="44" y="70"/>
                  </a:cubicBezTo>
                  <a:cubicBezTo>
                    <a:pt x="43" y="70"/>
                    <a:pt x="41" y="67"/>
                    <a:pt x="41" y="66"/>
                  </a:cubicBezTo>
                </a:path>
              </a:pathLst>
            </a:custGeom>
            <a:grpFill/>
            <a:ln>
              <a:noFill/>
            </a:ln>
          </p:spPr>
          <p:txBody>
            <a:bodyPr vert="horz" wrap="square" lIns="91440" tIns="45720" rIns="91440" bIns="45720" numCol="1" anchor="t" anchorCtr="0" compatLnSpc="1">
              <a:prstTxWarp prst="textNoShape">
                <a:avLst/>
              </a:prstTxWarp>
            </a:bodyPr>
            <a:lstStyle/>
            <a:p>
              <a:endParaRPr lang="en-GB"/>
            </a:p>
          </p:txBody>
        </p:sp>
        <p:sp>
          <p:nvSpPr>
            <p:cNvPr id="21" name="Freeform 18">
              <a:extLst>
                <a:ext uri="{FF2B5EF4-FFF2-40B4-BE49-F238E27FC236}">
                  <a16:creationId xmlns:a16="http://schemas.microsoft.com/office/drawing/2014/main" id="{392AC504-8FA3-796C-B788-FBA7272B9B70}"/>
                </a:ext>
              </a:extLst>
            </p:cNvPr>
            <p:cNvSpPr>
              <a:spLocks noEditPoints="1"/>
            </p:cNvSpPr>
            <p:nvPr userDrawn="1"/>
          </p:nvSpPr>
          <p:spPr bwMode="auto">
            <a:xfrm>
              <a:off x="7083425" y="4930775"/>
              <a:ext cx="706438" cy="884238"/>
            </a:xfrm>
            <a:custGeom>
              <a:avLst/>
              <a:gdLst>
                <a:gd name="T0" fmla="*/ 52 w 64"/>
                <a:gd name="T1" fmla="*/ 80 h 80"/>
                <a:gd name="T2" fmla="*/ 43 w 64"/>
                <a:gd name="T3" fmla="*/ 75 h 80"/>
                <a:gd name="T4" fmla="*/ 41 w 64"/>
                <a:gd name="T5" fmla="*/ 71 h 80"/>
                <a:gd name="T6" fmla="*/ 40 w 64"/>
                <a:gd name="T7" fmla="*/ 71 h 80"/>
                <a:gd name="T8" fmla="*/ 17 w 64"/>
                <a:gd name="T9" fmla="*/ 80 h 80"/>
                <a:gd name="T10" fmla="*/ 7 w 64"/>
                <a:gd name="T11" fmla="*/ 76 h 80"/>
                <a:gd name="T12" fmla="*/ 0 w 64"/>
                <a:gd name="T13" fmla="*/ 59 h 80"/>
                <a:gd name="T14" fmla="*/ 4 w 64"/>
                <a:gd name="T15" fmla="*/ 48 h 80"/>
                <a:gd name="T16" fmla="*/ 40 w 64"/>
                <a:gd name="T17" fmla="*/ 35 h 80"/>
                <a:gd name="T18" fmla="*/ 41 w 64"/>
                <a:gd name="T19" fmla="*/ 34 h 80"/>
                <a:gd name="T20" fmla="*/ 41 w 64"/>
                <a:gd name="T21" fmla="*/ 28 h 80"/>
                <a:gd name="T22" fmla="*/ 39 w 64"/>
                <a:gd name="T23" fmla="*/ 17 h 80"/>
                <a:gd name="T24" fmla="*/ 24 w 64"/>
                <a:gd name="T25" fmla="*/ 10 h 80"/>
                <a:gd name="T26" fmla="*/ 16 w 64"/>
                <a:gd name="T27" fmla="*/ 12 h 80"/>
                <a:gd name="T28" fmla="*/ 8 w 64"/>
                <a:gd name="T29" fmla="*/ 26 h 80"/>
                <a:gd name="T30" fmla="*/ 3 w 64"/>
                <a:gd name="T31" fmla="*/ 22 h 80"/>
                <a:gd name="T32" fmla="*/ 7 w 64"/>
                <a:gd name="T33" fmla="*/ 10 h 80"/>
                <a:gd name="T34" fmla="*/ 32 w 64"/>
                <a:gd name="T35" fmla="*/ 0 h 80"/>
                <a:gd name="T36" fmla="*/ 51 w 64"/>
                <a:gd name="T37" fmla="*/ 10 h 80"/>
                <a:gd name="T38" fmla="*/ 56 w 64"/>
                <a:gd name="T39" fmla="*/ 29 h 80"/>
                <a:gd name="T40" fmla="*/ 55 w 64"/>
                <a:gd name="T41" fmla="*/ 61 h 80"/>
                <a:gd name="T42" fmla="*/ 59 w 64"/>
                <a:gd name="T43" fmla="*/ 69 h 80"/>
                <a:gd name="T44" fmla="*/ 64 w 64"/>
                <a:gd name="T45" fmla="*/ 68 h 80"/>
                <a:gd name="T46" fmla="*/ 63 w 64"/>
                <a:gd name="T47" fmla="*/ 74 h 80"/>
                <a:gd name="T48" fmla="*/ 52 w 64"/>
                <a:gd name="T49" fmla="*/ 80 h 80"/>
                <a:gd name="T50" fmla="*/ 40 w 64"/>
                <a:gd name="T51" fmla="*/ 41 h 80"/>
                <a:gd name="T52" fmla="*/ 17 w 64"/>
                <a:gd name="T53" fmla="*/ 50 h 80"/>
                <a:gd name="T54" fmla="*/ 16 w 64"/>
                <a:gd name="T55" fmla="*/ 56 h 80"/>
                <a:gd name="T56" fmla="*/ 29 w 64"/>
                <a:gd name="T57" fmla="*/ 69 h 80"/>
                <a:gd name="T58" fmla="*/ 39 w 64"/>
                <a:gd name="T59" fmla="*/ 66 h 80"/>
                <a:gd name="T60" fmla="*/ 41 w 64"/>
                <a:gd name="T61" fmla="*/ 62 h 80"/>
                <a:gd name="T62" fmla="*/ 41 w 64"/>
                <a:gd name="T63" fmla="*/ 42 h 80"/>
                <a:gd name="T64" fmla="*/ 40 w 64"/>
                <a:gd name="T65" fmla="*/ 41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64" h="80">
                  <a:moveTo>
                    <a:pt x="52" y="80"/>
                  </a:moveTo>
                  <a:cubicBezTo>
                    <a:pt x="47" y="80"/>
                    <a:pt x="44" y="78"/>
                    <a:pt x="43" y="75"/>
                  </a:cubicBezTo>
                  <a:cubicBezTo>
                    <a:pt x="42" y="74"/>
                    <a:pt x="41" y="72"/>
                    <a:pt x="41" y="71"/>
                  </a:cubicBezTo>
                  <a:cubicBezTo>
                    <a:pt x="41" y="71"/>
                    <a:pt x="40" y="70"/>
                    <a:pt x="40" y="71"/>
                  </a:cubicBezTo>
                  <a:cubicBezTo>
                    <a:pt x="31" y="77"/>
                    <a:pt x="22" y="80"/>
                    <a:pt x="17" y="80"/>
                  </a:cubicBezTo>
                  <a:cubicBezTo>
                    <a:pt x="14" y="80"/>
                    <a:pt x="10" y="79"/>
                    <a:pt x="7" y="76"/>
                  </a:cubicBezTo>
                  <a:cubicBezTo>
                    <a:pt x="3" y="71"/>
                    <a:pt x="0" y="66"/>
                    <a:pt x="0" y="59"/>
                  </a:cubicBezTo>
                  <a:cubicBezTo>
                    <a:pt x="0" y="55"/>
                    <a:pt x="3" y="49"/>
                    <a:pt x="4" y="48"/>
                  </a:cubicBezTo>
                  <a:cubicBezTo>
                    <a:pt x="10" y="44"/>
                    <a:pt x="33" y="39"/>
                    <a:pt x="40" y="35"/>
                  </a:cubicBezTo>
                  <a:cubicBezTo>
                    <a:pt x="40" y="35"/>
                    <a:pt x="41" y="34"/>
                    <a:pt x="41" y="34"/>
                  </a:cubicBezTo>
                  <a:cubicBezTo>
                    <a:pt x="42" y="32"/>
                    <a:pt x="41" y="30"/>
                    <a:pt x="41" y="28"/>
                  </a:cubicBezTo>
                  <a:cubicBezTo>
                    <a:pt x="41" y="25"/>
                    <a:pt x="41" y="20"/>
                    <a:pt x="39" y="17"/>
                  </a:cubicBezTo>
                  <a:cubicBezTo>
                    <a:pt x="35" y="12"/>
                    <a:pt x="30" y="10"/>
                    <a:pt x="24" y="10"/>
                  </a:cubicBezTo>
                  <a:cubicBezTo>
                    <a:pt x="20" y="10"/>
                    <a:pt x="17" y="11"/>
                    <a:pt x="16" y="12"/>
                  </a:cubicBezTo>
                  <a:cubicBezTo>
                    <a:pt x="14" y="13"/>
                    <a:pt x="11" y="19"/>
                    <a:pt x="8" y="26"/>
                  </a:cubicBezTo>
                  <a:cubicBezTo>
                    <a:pt x="8" y="26"/>
                    <a:pt x="3" y="23"/>
                    <a:pt x="3" y="22"/>
                  </a:cubicBezTo>
                  <a:cubicBezTo>
                    <a:pt x="3" y="19"/>
                    <a:pt x="6" y="12"/>
                    <a:pt x="7" y="10"/>
                  </a:cubicBezTo>
                  <a:cubicBezTo>
                    <a:pt x="15" y="5"/>
                    <a:pt x="27" y="0"/>
                    <a:pt x="32" y="0"/>
                  </a:cubicBezTo>
                  <a:cubicBezTo>
                    <a:pt x="41" y="0"/>
                    <a:pt x="47" y="4"/>
                    <a:pt x="51" y="10"/>
                  </a:cubicBezTo>
                  <a:cubicBezTo>
                    <a:pt x="54" y="15"/>
                    <a:pt x="56" y="22"/>
                    <a:pt x="56" y="29"/>
                  </a:cubicBezTo>
                  <a:cubicBezTo>
                    <a:pt x="56" y="39"/>
                    <a:pt x="55" y="54"/>
                    <a:pt x="55" y="61"/>
                  </a:cubicBezTo>
                  <a:cubicBezTo>
                    <a:pt x="55" y="65"/>
                    <a:pt x="55" y="69"/>
                    <a:pt x="59" y="69"/>
                  </a:cubicBezTo>
                  <a:cubicBezTo>
                    <a:pt x="61" y="69"/>
                    <a:pt x="61" y="69"/>
                    <a:pt x="64" y="68"/>
                  </a:cubicBezTo>
                  <a:cubicBezTo>
                    <a:pt x="64" y="69"/>
                    <a:pt x="64" y="73"/>
                    <a:pt x="63" y="74"/>
                  </a:cubicBezTo>
                  <a:cubicBezTo>
                    <a:pt x="63" y="74"/>
                    <a:pt x="59" y="80"/>
                    <a:pt x="52" y="80"/>
                  </a:cubicBezTo>
                  <a:moveTo>
                    <a:pt x="40" y="41"/>
                  </a:moveTo>
                  <a:cubicBezTo>
                    <a:pt x="33" y="44"/>
                    <a:pt x="21" y="48"/>
                    <a:pt x="17" y="50"/>
                  </a:cubicBezTo>
                  <a:cubicBezTo>
                    <a:pt x="17" y="50"/>
                    <a:pt x="16" y="54"/>
                    <a:pt x="16" y="56"/>
                  </a:cubicBezTo>
                  <a:cubicBezTo>
                    <a:pt x="16" y="64"/>
                    <a:pt x="21" y="69"/>
                    <a:pt x="29" y="69"/>
                  </a:cubicBezTo>
                  <a:cubicBezTo>
                    <a:pt x="31" y="69"/>
                    <a:pt x="36" y="68"/>
                    <a:pt x="39" y="66"/>
                  </a:cubicBezTo>
                  <a:cubicBezTo>
                    <a:pt x="40" y="65"/>
                    <a:pt x="41" y="64"/>
                    <a:pt x="41" y="62"/>
                  </a:cubicBezTo>
                  <a:cubicBezTo>
                    <a:pt x="41" y="58"/>
                    <a:pt x="41" y="45"/>
                    <a:pt x="41" y="42"/>
                  </a:cubicBezTo>
                  <a:cubicBezTo>
                    <a:pt x="41" y="42"/>
                    <a:pt x="41" y="41"/>
                    <a:pt x="40" y="41"/>
                  </a:cubicBezTo>
                </a:path>
              </a:pathLst>
            </a:custGeom>
            <a:grpFill/>
            <a:ln>
              <a:noFill/>
            </a:ln>
          </p:spPr>
          <p:txBody>
            <a:bodyPr vert="horz" wrap="square" lIns="91440" tIns="45720" rIns="91440" bIns="45720" numCol="1" anchor="t" anchorCtr="0" compatLnSpc="1">
              <a:prstTxWarp prst="textNoShape">
                <a:avLst/>
              </a:prstTxWarp>
            </a:bodyPr>
            <a:lstStyle/>
            <a:p>
              <a:endParaRPr lang="en-GB"/>
            </a:p>
          </p:txBody>
        </p:sp>
        <p:sp>
          <p:nvSpPr>
            <p:cNvPr id="22" name="Freeform 19">
              <a:extLst>
                <a:ext uri="{FF2B5EF4-FFF2-40B4-BE49-F238E27FC236}">
                  <a16:creationId xmlns:a16="http://schemas.microsoft.com/office/drawing/2014/main" id="{CC6266F0-7404-59CD-EEB9-862B3ECBD54A}"/>
                </a:ext>
              </a:extLst>
            </p:cNvPr>
            <p:cNvSpPr>
              <a:spLocks/>
            </p:cNvSpPr>
            <p:nvPr userDrawn="1"/>
          </p:nvSpPr>
          <p:spPr bwMode="auto">
            <a:xfrm>
              <a:off x="7854950" y="4930775"/>
              <a:ext cx="641350" cy="873125"/>
            </a:xfrm>
            <a:custGeom>
              <a:avLst/>
              <a:gdLst>
                <a:gd name="T0" fmla="*/ 58 w 58"/>
                <a:gd name="T1" fmla="*/ 4 h 79"/>
                <a:gd name="T2" fmla="*/ 58 w 58"/>
                <a:gd name="T3" fmla="*/ 7 h 79"/>
                <a:gd name="T4" fmla="*/ 52 w 58"/>
                <a:gd name="T5" fmla="*/ 19 h 79"/>
                <a:gd name="T6" fmla="*/ 50 w 58"/>
                <a:gd name="T7" fmla="*/ 20 h 79"/>
                <a:gd name="T8" fmla="*/ 38 w 58"/>
                <a:gd name="T9" fmla="*/ 14 h 79"/>
                <a:gd name="T10" fmla="*/ 28 w 58"/>
                <a:gd name="T11" fmla="*/ 22 h 79"/>
                <a:gd name="T12" fmla="*/ 26 w 58"/>
                <a:gd name="T13" fmla="*/ 29 h 79"/>
                <a:gd name="T14" fmla="*/ 27 w 58"/>
                <a:gd name="T15" fmla="*/ 65 h 79"/>
                <a:gd name="T16" fmla="*/ 31 w 58"/>
                <a:gd name="T17" fmla="*/ 71 h 79"/>
                <a:gd name="T18" fmla="*/ 40 w 58"/>
                <a:gd name="T19" fmla="*/ 73 h 79"/>
                <a:gd name="T20" fmla="*/ 39 w 58"/>
                <a:gd name="T21" fmla="*/ 79 h 79"/>
                <a:gd name="T22" fmla="*/ 19 w 58"/>
                <a:gd name="T23" fmla="*/ 78 h 79"/>
                <a:gd name="T24" fmla="*/ 0 w 58"/>
                <a:gd name="T25" fmla="*/ 79 h 79"/>
                <a:gd name="T26" fmla="*/ 0 w 58"/>
                <a:gd name="T27" fmla="*/ 73 h 79"/>
                <a:gd name="T28" fmla="*/ 8 w 58"/>
                <a:gd name="T29" fmla="*/ 72 h 79"/>
                <a:gd name="T30" fmla="*/ 11 w 58"/>
                <a:gd name="T31" fmla="*/ 66 h 79"/>
                <a:gd name="T32" fmla="*/ 12 w 58"/>
                <a:gd name="T33" fmla="*/ 34 h 79"/>
                <a:gd name="T34" fmla="*/ 12 w 58"/>
                <a:gd name="T35" fmla="*/ 19 h 79"/>
                <a:gd name="T36" fmla="*/ 1 w 58"/>
                <a:gd name="T37" fmla="*/ 11 h 79"/>
                <a:gd name="T38" fmla="*/ 2 w 58"/>
                <a:gd name="T39" fmla="*/ 7 h 79"/>
                <a:gd name="T40" fmla="*/ 25 w 58"/>
                <a:gd name="T41" fmla="*/ 0 h 79"/>
                <a:gd name="T42" fmla="*/ 26 w 58"/>
                <a:gd name="T43" fmla="*/ 0 h 79"/>
                <a:gd name="T44" fmla="*/ 26 w 58"/>
                <a:gd name="T45" fmla="*/ 15 h 79"/>
                <a:gd name="T46" fmla="*/ 27 w 58"/>
                <a:gd name="T47" fmla="*/ 16 h 79"/>
                <a:gd name="T48" fmla="*/ 39 w 58"/>
                <a:gd name="T49" fmla="*/ 3 h 79"/>
                <a:gd name="T50" fmla="*/ 49 w 58"/>
                <a:gd name="T51" fmla="*/ 0 h 79"/>
                <a:gd name="T52" fmla="*/ 58 w 58"/>
                <a:gd name="T53" fmla="*/ 4 h 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58" h="79">
                  <a:moveTo>
                    <a:pt x="58" y="4"/>
                  </a:moveTo>
                  <a:cubicBezTo>
                    <a:pt x="58" y="5"/>
                    <a:pt x="58" y="6"/>
                    <a:pt x="58" y="7"/>
                  </a:cubicBezTo>
                  <a:cubicBezTo>
                    <a:pt x="57" y="9"/>
                    <a:pt x="54" y="17"/>
                    <a:pt x="52" y="19"/>
                  </a:cubicBezTo>
                  <a:cubicBezTo>
                    <a:pt x="52" y="19"/>
                    <a:pt x="50" y="20"/>
                    <a:pt x="50" y="20"/>
                  </a:cubicBezTo>
                  <a:cubicBezTo>
                    <a:pt x="47" y="17"/>
                    <a:pt x="42" y="14"/>
                    <a:pt x="38" y="14"/>
                  </a:cubicBezTo>
                  <a:cubicBezTo>
                    <a:pt x="34" y="14"/>
                    <a:pt x="30" y="18"/>
                    <a:pt x="28" y="22"/>
                  </a:cubicBezTo>
                  <a:cubicBezTo>
                    <a:pt x="27" y="23"/>
                    <a:pt x="26" y="26"/>
                    <a:pt x="26" y="29"/>
                  </a:cubicBezTo>
                  <a:cubicBezTo>
                    <a:pt x="26" y="42"/>
                    <a:pt x="26" y="61"/>
                    <a:pt x="27" y="65"/>
                  </a:cubicBezTo>
                  <a:cubicBezTo>
                    <a:pt x="27" y="68"/>
                    <a:pt x="28" y="70"/>
                    <a:pt x="31" y="71"/>
                  </a:cubicBezTo>
                  <a:cubicBezTo>
                    <a:pt x="34" y="72"/>
                    <a:pt x="36" y="73"/>
                    <a:pt x="40" y="73"/>
                  </a:cubicBezTo>
                  <a:cubicBezTo>
                    <a:pt x="41" y="74"/>
                    <a:pt x="40" y="78"/>
                    <a:pt x="39" y="79"/>
                  </a:cubicBezTo>
                  <a:cubicBezTo>
                    <a:pt x="37" y="79"/>
                    <a:pt x="27" y="78"/>
                    <a:pt x="19" y="78"/>
                  </a:cubicBezTo>
                  <a:cubicBezTo>
                    <a:pt x="13" y="78"/>
                    <a:pt x="4" y="79"/>
                    <a:pt x="0" y="79"/>
                  </a:cubicBezTo>
                  <a:cubicBezTo>
                    <a:pt x="0" y="78"/>
                    <a:pt x="0" y="74"/>
                    <a:pt x="0" y="73"/>
                  </a:cubicBezTo>
                  <a:cubicBezTo>
                    <a:pt x="3" y="73"/>
                    <a:pt x="6" y="72"/>
                    <a:pt x="8" y="72"/>
                  </a:cubicBezTo>
                  <a:cubicBezTo>
                    <a:pt x="10" y="71"/>
                    <a:pt x="11" y="70"/>
                    <a:pt x="11" y="66"/>
                  </a:cubicBezTo>
                  <a:cubicBezTo>
                    <a:pt x="12" y="63"/>
                    <a:pt x="12" y="47"/>
                    <a:pt x="12" y="34"/>
                  </a:cubicBezTo>
                  <a:cubicBezTo>
                    <a:pt x="12" y="27"/>
                    <a:pt x="12" y="21"/>
                    <a:pt x="12" y="19"/>
                  </a:cubicBezTo>
                  <a:cubicBezTo>
                    <a:pt x="11" y="16"/>
                    <a:pt x="10" y="14"/>
                    <a:pt x="1" y="11"/>
                  </a:cubicBezTo>
                  <a:cubicBezTo>
                    <a:pt x="1" y="10"/>
                    <a:pt x="1" y="7"/>
                    <a:pt x="2" y="7"/>
                  </a:cubicBezTo>
                  <a:cubicBezTo>
                    <a:pt x="9" y="6"/>
                    <a:pt x="20" y="3"/>
                    <a:pt x="25" y="0"/>
                  </a:cubicBezTo>
                  <a:cubicBezTo>
                    <a:pt x="26" y="0"/>
                    <a:pt x="26" y="0"/>
                    <a:pt x="26" y="0"/>
                  </a:cubicBezTo>
                  <a:cubicBezTo>
                    <a:pt x="26" y="3"/>
                    <a:pt x="26" y="12"/>
                    <a:pt x="26" y="15"/>
                  </a:cubicBezTo>
                  <a:cubicBezTo>
                    <a:pt x="26" y="16"/>
                    <a:pt x="27" y="16"/>
                    <a:pt x="27" y="16"/>
                  </a:cubicBezTo>
                  <a:cubicBezTo>
                    <a:pt x="31" y="11"/>
                    <a:pt x="35" y="7"/>
                    <a:pt x="39" y="3"/>
                  </a:cubicBezTo>
                  <a:cubicBezTo>
                    <a:pt x="42" y="1"/>
                    <a:pt x="45" y="0"/>
                    <a:pt x="49" y="0"/>
                  </a:cubicBezTo>
                  <a:cubicBezTo>
                    <a:pt x="52" y="0"/>
                    <a:pt x="56" y="1"/>
                    <a:pt x="58" y="4"/>
                  </a:cubicBezTo>
                </a:path>
              </a:pathLst>
            </a:custGeom>
            <a:grpFill/>
            <a:ln>
              <a:noFill/>
            </a:ln>
          </p:spPr>
          <p:txBody>
            <a:bodyPr vert="horz" wrap="square" lIns="91440" tIns="45720" rIns="91440" bIns="45720" numCol="1" anchor="t" anchorCtr="0" compatLnSpc="1">
              <a:prstTxWarp prst="textNoShape">
                <a:avLst/>
              </a:prstTxWarp>
            </a:bodyPr>
            <a:lstStyle/>
            <a:p>
              <a:endParaRPr lang="en-GB"/>
            </a:p>
          </p:txBody>
        </p:sp>
        <p:sp>
          <p:nvSpPr>
            <p:cNvPr id="23" name="Freeform 20">
              <a:extLst>
                <a:ext uri="{FF2B5EF4-FFF2-40B4-BE49-F238E27FC236}">
                  <a16:creationId xmlns:a16="http://schemas.microsoft.com/office/drawing/2014/main" id="{F19D681C-0B50-5A89-FC33-65507FC1FDD4}"/>
                </a:ext>
              </a:extLst>
            </p:cNvPr>
            <p:cNvSpPr>
              <a:spLocks/>
            </p:cNvSpPr>
            <p:nvPr userDrawn="1"/>
          </p:nvSpPr>
          <p:spPr bwMode="auto">
            <a:xfrm>
              <a:off x="8572500" y="4665663"/>
              <a:ext cx="530225" cy="1149350"/>
            </a:xfrm>
            <a:custGeom>
              <a:avLst/>
              <a:gdLst>
                <a:gd name="T0" fmla="*/ 24 w 48"/>
                <a:gd name="T1" fmla="*/ 36 h 104"/>
                <a:gd name="T2" fmla="*/ 24 w 48"/>
                <a:gd name="T3" fmla="*/ 37 h 104"/>
                <a:gd name="T4" fmla="*/ 24 w 48"/>
                <a:gd name="T5" fmla="*/ 72 h 104"/>
                <a:gd name="T6" fmla="*/ 25 w 48"/>
                <a:gd name="T7" fmla="*/ 86 h 104"/>
                <a:gd name="T8" fmla="*/ 36 w 48"/>
                <a:gd name="T9" fmla="*/ 93 h 104"/>
                <a:gd name="T10" fmla="*/ 48 w 48"/>
                <a:gd name="T11" fmla="*/ 90 h 104"/>
                <a:gd name="T12" fmla="*/ 47 w 48"/>
                <a:gd name="T13" fmla="*/ 96 h 104"/>
                <a:gd name="T14" fmla="*/ 28 w 48"/>
                <a:gd name="T15" fmla="*/ 104 h 104"/>
                <a:gd name="T16" fmla="*/ 12 w 48"/>
                <a:gd name="T17" fmla="*/ 95 h 104"/>
                <a:gd name="T18" fmla="*/ 9 w 48"/>
                <a:gd name="T19" fmla="*/ 73 h 104"/>
                <a:gd name="T20" fmla="*/ 9 w 48"/>
                <a:gd name="T21" fmla="*/ 38 h 104"/>
                <a:gd name="T22" fmla="*/ 8 w 48"/>
                <a:gd name="T23" fmla="*/ 36 h 104"/>
                <a:gd name="T24" fmla="*/ 0 w 48"/>
                <a:gd name="T25" fmla="*/ 35 h 104"/>
                <a:gd name="T26" fmla="*/ 2 w 48"/>
                <a:gd name="T27" fmla="*/ 29 h 104"/>
                <a:gd name="T28" fmla="*/ 8 w 48"/>
                <a:gd name="T29" fmla="*/ 27 h 104"/>
                <a:gd name="T30" fmla="*/ 9 w 48"/>
                <a:gd name="T31" fmla="*/ 25 h 104"/>
                <a:gd name="T32" fmla="*/ 9 w 48"/>
                <a:gd name="T33" fmla="*/ 9 h 104"/>
                <a:gd name="T34" fmla="*/ 21 w 48"/>
                <a:gd name="T35" fmla="*/ 0 h 104"/>
                <a:gd name="T36" fmla="*/ 25 w 48"/>
                <a:gd name="T37" fmla="*/ 0 h 104"/>
                <a:gd name="T38" fmla="*/ 24 w 48"/>
                <a:gd name="T39" fmla="*/ 25 h 104"/>
                <a:gd name="T40" fmla="*/ 25 w 48"/>
                <a:gd name="T41" fmla="*/ 27 h 104"/>
                <a:gd name="T42" fmla="*/ 48 w 48"/>
                <a:gd name="T43" fmla="*/ 26 h 104"/>
                <a:gd name="T44" fmla="*/ 46 w 48"/>
                <a:gd name="T45" fmla="*/ 36 h 104"/>
                <a:gd name="T46" fmla="*/ 24 w 48"/>
                <a:gd name="T47" fmla="*/ 36 h 1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48" h="104">
                  <a:moveTo>
                    <a:pt x="24" y="36"/>
                  </a:moveTo>
                  <a:cubicBezTo>
                    <a:pt x="24" y="36"/>
                    <a:pt x="24" y="37"/>
                    <a:pt x="24" y="37"/>
                  </a:cubicBezTo>
                  <a:cubicBezTo>
                    <a:pt x="23" y="46"/>
                    <a:pt x="23" y="63"/>
                    <a:pt x="24" y="72"/>
                  </a:cubicBezTo>
                  <a:cubicBezTo>
                    <a:pt x="24" y="80"/>
                    <a:pt x="24" y="83"/>
                    <a:pt x="25" y="86"/>
                  </a:cubicBezTo>
                  <a:cubicBezTo>
                    <a:pt x="26" y="91"/>
                    <a:pt x="31" y="93"/>
                    <a:pt x="36" y="93"/>
                  </a:cubicBezTo>
                  <a:cubicBezTo>
                    <a:pt x="41" y="93"/>
                    <a:pt x="44" y="92"/>
                    <a:pt x="48" y="90"/>
                  </a:cubicBezTo>
                  <a:cubicBezTo>
                    <a:pt x="48" y="91"/>
                    <a:pt x="48" y="95"/>
                    <a:pt x="47" y="96"/>
                  </a:cubicBezTo>
                  <a:cubicBezTo>
                    <a:pt x="43" y="102"/>
                    <a:pt x="34" y="104"/>
                    <a:pt x="28" y="104"/>
                  </a:cubicBezTo>
                  <a:cubicBezTo>
                    <a:pt x="21" y="104"/>
                    <a:pt x="15" y="101"/>
                    <a:pt x="12" y="95"/>
                  </a:cubicBezTo>
                  <a:cubicBezTo>
                    <a:pt x="9" y="91"/>
                    <a:pt x="9" y="86"/>
                    <a:pt x="9" y="73"/>
                  </a:cubicBezTo>
                  <a:cubicBezTo>
                    <a:pt x="9" y="63"/>
                    <a:pt x="9" y="45"/>
                    <a:pt x="9" y="38"/>
                  </a:cubicBezTo>
                  <a:cubicBezTo>
                    <a:pt x="9" y="37"/>
                    <a:pt x="9" y="36"/>
                    <a:pt x="8" y="36"/>
                  </a:cubicBezTo>
                  <a:cubicBezTo>
                    <a:pt x="0" y="35"/>
                    <a:pt x="0" y="35"/>
                    <a:pt x="0" y="35"/>
                  </a:cubicBezTo>
                  <a:cubicBezTo>
                    <a:pt x="0" y="34"/>
                    <a:pt x="1" y="29"/>
                    <a:pt x="2" y="29"/>
                  </a:cubicBezTo>
                  <a:cubicBezTo>
                    <a:pt x="5" y="28"/>
                    <a:pt x="7" y="27"/>
                    <a:pt x="8" y="27"/>
                  </a:cubicBezTo>
                  <a:cubicBezTo>
                    <a:pt x="8" y="27"/>
                    <a:pt x="9" y="26"/>
                    <a:pt x="9" y="25"/>
                  </a:cubicBezTo>
                  <a:cubicBezTo>
                    <a:pt x="9" y="9"/>
                    <a:pt x="9" y="9"/>
                    <a:pt x="9" y="9"/>
                  </a:cubicBezTo>
                  <a:cubicBezTo>
                    <a:pt x="12" y="8"/>
                    <a:pt x="19" y="3"/>
                    <a:pt x="21" y="0"/>
                  </a:cubicBezTo>
                  <a:cubicBezTo>
                    <a:pt x="22" y="0"/>
                    <a:pt x="24" y="0"/>
                    <a:pt x="25" y="0"/>
                  </a:cubicBezTo>
                  <a:cubicBezTo>
                    <a:pt x="24" y="3"/>
                    <a:pt x="24" y="12"/>
                    <a:pt x="24" y="25"/>
                  </a:cubicBezTo>
                  <a:cubicBezTo>
                    <a:pt x="24" y="26"/>
                    <a:pt x="24" y="27"/>
                    <a:pt x="25" y="27"/>
                  </a:cubicBezTo>
                  <a:cubicBezTo>
                    <a:pt x="34" y="27"/>
                    <a:pt x="45" y="26"/>
                    <a:pt x="48" y="26"/>
                  </a:cubicBezTo>
                  <a:cubicBezTo>
                    <a:pt x="47" y="28"/>
                    <a:pt x="46" y="33"/>
                    <a:pt x="46" y="36"/>
                  </a:cubicBezTo>
                  <a:cubicBezTo>
                    <a:pt x="41" y="36"/>
                    <a:pt x="32" y="36"/>
                    <a:pt x="24" y="36"/>
                  </a:cubicBezTo>
                </a:path>
              </a:pathLst>
            </a:custGeom>
            <a:grpFill/>
            <a:ln>
              <a:noFill/>
            </a:ln>
          </p:spPr>
          <p:txBody>
            <a:bodyPr vert="horz" wrap="square" lIns="91440" tIns="45720" rIns="91440" bIns="45720" numCol="1" anchor="t" anchorCtr="0" compatLnSpc="1">
              <a:prstTxWarp prst="textNoShape">
                <a:avLst/>
              </a:prstTxWarp>
            </a:bodyPr>
            <a:lstStyle/>
            <a:p>
              <a:endParaRPr lang="en-GB"/>
            </a:p>
          </p:txBody>
        </p:sp>
        <p:sp>
          <p:nvSpPr>
            <p:cNvPr id="24" name="Freeform 21">
              <a:extLst>
                <a:ext uri="{FF2B5EF4-FFF2-40B4-BE49-F238E27FC236}">
                  <a16:creationId xmlns:a16="http://schemas.microsoft.com/office/drawing/2014/main" id="{0EAB3F4E-6A4B-39BB-68A9-582D24CEE901}"/>
                </a:ext>
              </a:extLst>
            </p:cNvPr>
            <p:cNvSpPr>
              <a:spLocks/>
            </p:cNvSpPr>
            <p:nvPr userDrawn="1"/>
          </p:nvSpPr>
          <p:spPr bwMode="auto">
            <a:xfrm>
              <a:off x="9169400" y="4930775"/>
              <a:ext cx="992188" cy="873125"/>
            </a:xfrm>
            <a:custGeom>
              <a:avLst/>
              <a:gdLst>
                <a:gd name="T0" fmla="*/ 8 w 90"/>
                <a:gd name="T1" fmla="*/ 72 h 79"/>
                <a:gd name="T2" fmla="*/ 12 w 90"/>
                <a:gd name="T3" fmla="*/ 65 h 79"/>
                <a:gd name="T4" fmla="*/ 12 w 90"/>
                <a:gd name="T5" fmla="*/ 34 h 79"/>
                <a:gd name="T6" fmla="*/ 12 w 90"/>
                <a:gd name="T7" fmla="*/ 18 h 79"/>
                <a:gd name="T8" fmla="*/ 2 w 90"/>
                <a:gd name="T9" fmla="*/ 11 h 79"/>
                <a:gd name="T10" fmla="*/ 3 w 90"/>
                <a:gd name="T11" fmla="*/ 7 h 79"/>
                <a:gd name="T12" fmla="*/ 26 w 90"/>
                <a:gd name="T13" fmla="*/ 0 h 79"/>
                <a:gd name="T14" fmla="*/ 27 w 90"/>
                <a:gd name="T15" fmla="*/ 1 h 79"/>
                <a:gd name="T16" fmla="*/ 27 w 90"/>
                <a:gd name="T17" fmla="*/ 12 h 79"/>
                <a:gd name="T18" fmla="*/ 28 w 90"/>
                <a:gd name="T19" fmla="*/ 12 h 79"/>
                <a:gd name="T20" fmla="*/ 54 w 90"/>
                <a:gd name="T21" fmla="*/ 0 h 79"/>
                <a:gd name="T22" fmla="*/ 72 w 90"/>
                <a:gd name="T23" fmla="*/ 10 h 79"/>
                <a:gd name="T24" fmla="*/ 77 w 90"/>
                <a:gd name="T25" fmla="*/ 32 h 79"/>
                <a:gd name="T26" fmla="*/ 78 w 90"/>
                <a:gd name="T27" fmla="*/ 67 h 79"/>
                <a:gd name="T28" fmla="*/ 79 w 90"/>
                <a:gd name="T29" fmla="*/ 71 h 79"/>
                <a:gd name="T30" fmla="*/ 89 w 90"/>
                <a:gd name="T31" fmla="*/ 73 h 79"/>
                <a:gd name="T32" fmla="*/ 88 w 90"/>
                <a:gd name="T33" fmla="*/ 79 h 79"/>
                <a:gd name="T34" fmla="*/ 70 w 90"/>
                <a:gd name="T35" fmla="*/ 78 h 79"/>
                <a:gd name="T36" fmla="*/ 51 w 90"/>
                <a:gd name="T37" fmla="*/ 79 h 79"/>
                <a:gd name="T38" fmla="*/ 51 w 90"/>
                <a:gd name="T39" fmla="*/ 73 h 79"/>
                <a:gd name="T40" fmla="*/ 59 w 90"/>
                <a:gd name="T41" fmla="*/ 72 h 79"/>
                <a:gd name="T42" fmla="*/ 62 w 90"/>
                <a:gd name="T43" fmla="*/ 64 h 79"/>
                <a:gd name="T44" fmla="*/ 62 w 90"/>
                <a:gd name="T45" fmla="*/ 27 h 79"/>
                <a:gd name="T46" fmla="*/ 56 w 90"/>
                <a:gd name="T47" fmla="*/ 16 h 79"/>
                <a:gd name="T48" fmla="*/ 45 w 90"/>
                <a:gd name="T49" fmla="*/ 11 h 79"/>
                <a:gd name="T50" fmla="*/ 29 w 90"/>
                <a:gd name="T51" fmla="*/ 17 h 79"/>
                <a:gd name="T52" fmla="*/ 27 w 90"/>
                <a:gd name="T53" fmla="*/ 24 h 79"/>
                <a:gd name="T54" fmla="*/ 27 w 90"/>
                <a:gd name="T55" fmla="*/ 65 h 79"/>
                <a:gd name="T56" fmla="*/ 31 w 90"/>
                <a:gd name="T57" fmla="*/ 72 h 79"/>
                <a:gd name="T58" fmla="*/ 39 w 90"/>
                <a:gd name="T59" fmla="*/ 73 h 79"/>
                <a:gd name="T60" fmla="*/ 38 w 90"/>
                <a:gd name="T61" fmla="*/ 79 h 79"/>
                <a:gd name="T62" fmla="*/ 20 w 90"/>
                <a:gd name="T63" fmla="*/ 78 h 79"/>
                <a:gd name="T64" fmla="*/ 1 w 90"/>
                <a:gd name="T65" fmla="*/ 79 h 79"/>
                <a:gd name="T66" fmla="*/ 1 w 90"/>
                <a:gd name="T67" fmla="*/ 73 h 79"/>
                <a:gd name="T68" fmla="*/ 8 w 90"/>
                <a:gd name="T69" fmla="*/ 72 h 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90" h="79">
                  <a:moveTo>
                    <a:pt x="8" y="72"/>
                  </a:moveTo>
                  <a:cubicBezTo>
                    <a:pt x="11" y="71"/>
                    <a:pt x="12" y="68"/>
                    <a:pt x="12" y="65"/>
                  </a:cubicBezTo>
                  <a:cubicBezTo>
                    <a:pt x="12" y="59"/>
                    <a:pt x="12" y="46"/>
                    <a:pt x="12" y="34"/>
                  </a:cubicBezTo>
                  <a:cubicBezTo>
                    <a:pt x="12" y="26"/>
                    <a:pt x="12" y="21"/>
                    <a:pt x="12" y="18"/>
                  </a:cubicBezTo>
                  <a:cubicBezTo>
                    <a:pt x="11" y="16"/>
                    <a:pt x="9" y="14"/>
                    <a:pt x="2" y="11"/>
                  </a:cubicBezTo>
                  <a:cubicBezTo>
                    <a:pt x="2" y="10"/>
                    <a:pt x="2" y="7"/>
                    <a:pt x="3" y="7"/>
                  </a:cubicBezTo>
                  <a:cubicBezTo>
                    <a:pt x="11" y="6"/>
                    <a:pt x="22" y="2"/>
                    <a:pt x="26" y="0"/>
                  </a:cubicBezTo>
                  <a:cubicBezTo>
                    <a:pt x="27" y="0"/>
                    <a:pt x="27" y="0"/>
                    <a:pt x="27" y="1"/>
                  </a:cubicBezTo>
                  <a:cubicBezTo>
                    <a:pt x="27" y="3"/>
                    <a:pt x="27" y="9"/>
                    <a:pt x="27" y="12"/>
                  </a:cubicBezTo>
                  <a:cubicBezTo>
                    <a:pt x="27" y="12"/>
                    <a:pt x="27" y="12"/>
                    <a:pt x="28" y="12"/>
                  </a:cubicBezTo>
                  <a:cubicBezTo>
                    <a:pt x="38" y="4"/>
                    <a:pt x="47" y="0"/>
                    <a:pt x="54" y="0"/>
                  </a:cubicBezTo>
                  <a:cubicBezTo>
                    <a:pt x="62" y="0"/>
                    <a:pt x="68" y="3"/>
                    <a:pt x="72" y="10"/>
                  </a:cubicBezTo>
                  <a:cubicBezTo>
                    <a:pt x="76" y="16"/>
                    <a:pt x="77" y="23"/>
                    <a:pt x="77" y="32"/>
                  </a:cubicBezTo>
                  <a:cubicBezTo>
                    <a:pt x="77" y="43"/>
                    <a:pt x="77" y="60"/>
                    <a:pt x="78" y="67"/>
                  </a:cubicBezTo>
                  <a:cubicBezTo>
                    <a:pt x="78" y="69"/>
                    <a:pt x="78" y="70"/>
                    <a:pt x="79" y="71"/>
                  </a:cubicBezTo>
                  <a:cubicBezTo>
                    <a:pt x="83" y="72"/>
                    <a:pt x="85" y="73"/>
                    <a:pt x="89" y="73"/>
                  </a:cubicBezTo>
                  <a:cubicBezTo>
                    <a:pt x="90" y="74"/>
                    <a:pt x="89" y="78"/>
                    <a:pt x="88" y="79"/>
                  </a:cubicBezTo>
                  <a:cubicBezTo>
                    <a:pt x="86" y="79"/>
                    <a:pt x="80" y="78"/>
                    <a:pt x="70" y="78"/>
                  </a:cubicBezTo>
                  <a:cubicBezTo>
                    <a:pt x="61" y="78"/>
                    <a:pt x="56" y="79"/>
                    <a:pt x="51" y="79"/>
                  </a:cubicBezTo>
                  <a:cubicBezTo>
                    <a:pt x="51" y="78"/>
                    <a:pt x="50" y="74"/>
                    <a:pt x="51" y="73"/>
                  </a:cubicBezTo>
                  <a:cubicBezTo>
                    <a:pt x="55" y="73"/>
                    <a:pt x="58" y="72"/>
                    <a:pt x="59" y="72"/>
                  </a:cubicBezTo>
                  <a:cubicBezTo>
                    <a:pt x="62" y="71"/>
                    <a:pt x="62" y="69"/>
                    <a:pt x="62" y="64"/>
                  </a:cubicBezTo>
                  <a:cubicBezTo>
                    <a:pt x="63" y="53"/>
                    <a:pt x="63" y="34"/>
                    <a:pt x="62" y="27"/>
                  </a:cubicBezTo>
                  <a:cubicBezTo>
                    <a:pt x="61" y="24"/>
                    <a:pt x="60" y="19"/>
                    <a:pt x="56" y="16"/>
                  </a:cubicBezTo>
                  <a:cubicBezTo>
                    <a:pt x="54" y="13"/>
                    <a:pt x="50" y="11"/>
                    <a:pt x="45" y="11"/>
                  </a:cubicBezTo>
                  <a:cubicBezTo>
                    <a:pt x="39" y="11"/>
                    <a:pt x="33" y="13"/>
                    <a:pt x="29" y="17"/>
                  </a:cubicBezTo>
                  <a:cubicBezTo>
                    <a:pt x="28" y="18"/>
                    <a:pt x="27" y="20"/>
                    <a:pt x="27" y="24"/>
                  </a:cubicBezTo>
                  <a:cubicBezTo>
                    <a:pt x="27" y="38"/>
                    <a:pt x="27" y="56"/>
                    <a:pt x="27" y="65"/>
                  </a:cubicBezTo>
                  <a:cubicBezTo>
                    <a:pt x="27" y="70"/>
                    <a:pt x="28" y="71"/>
                    <a:pt x="31" y="72"/>
                  </a:cubicBezTo>
                  <a:cubicBezTo>
                    <a:pt x="33" y="72"/>
                    <a:pt x="36" y="73"/>
                    <a:pt x="39" y="73"/>
                  </a:cubicBezTo>
                  <a:cubicBezTo>
                    <a:pt x="39" y="74"/>
                    <a:pt x="39" y="78"/>
                    <a:pt x="38" y="79"/>
                  </a:cubicBezTo>
                  <a:cubicBezTo>
                    <a:pt x="35" y="79"/>
                    <a:pt x="30" y="78"/>
                    <a:pt x="20" y="78"/>
                  </a:cubicBezTo>
                  <a:cubicBezTo>
                    <a:pt x="10" y="78"/>
                    <a:pt x="3" y="79"/>
                    <a:pt x="1" y="79"/>
                  </a:cubicBezTo>
                  <a:cubicBezTo>
                    <a:pt x="0" y="78"/>
                    <a:pt x="0" y="74"/>
                    <a:pt x="1" y="73"/>
                  </a:cubicBezTo>
                  <a:cubicBezTo>
                    <a:pt x="4" y="73"/>
                    <a:pt x="6" y="72"/>
                    <a:pt x="8" y="72"/>
                  </a:cubicBezTo>
                </a:path>
              </a:pathLst>
            </a:custGeom>
            <a:grpFill/>
            <a:ln>
              <a:noFill/>
            </a:ln>
          </p:spPr>
          <p:txBody>
            <a:bodyPr vert="horz" wrap="square" lIns="91440" tIns="45720" rIns="91440" bIns="45720" numCol="1" anchor="t" anchorCtr="0" compatLnSpc="1">
              <a:prstTxWarp prst="textNoShape">
                <a:avLst/>
              </a:prstTxWarp>
            </a:bodyPr>
            <a:lstStyle/>
            <a:p>
              <a:endParaRPr lang="en-GB"/>
            </a:p>
          </p:txBody>
        </p:sp>
        <p:sp>
          <p:nvSpPr>
            <p:cNvPr id="25" name="Freeform 22">
              <a:extLst>
                <a:ext uri="{FF2B5EF4-FFF2-40B4-BE49-F238E27FC236}">
                  <a16:creationId xmlns:a16="http://schemas.microsoft.com/office/drawing/2014/main" id="{AC81EAC0-C262-258A-9315-3A6BD2BF24BA}"/>
                </a:ext>
              </a:extLst>
            </p:cNvPr>
            <p:cNvSpPr>
              <a:spLocks/>
            </p:cNvSpPr>
            <p:nvPr userDrawn="1"/>
          </p:nvSpPr>
          <p:spPr bwMode="auto">
            <a:xfrm>
              <a:off x="10923588" y="4930775"/>
              <a:ext cx="650875" cy="873125"/>
            </a:xfrm>
            <a:custGeom>
              <a:avLst/>
              <a:gdLst>
                <a:gd name="T0" fmla="*/ 58 w 59"/>
                <a:gd name="T1" fmla="*/ 4 h 79"/>
                <a:gd name="T2" fmla="*/ 58 w 59"/>
                <a:gd name="T3" fmla="*/ 7 h 79"/>
                <a:gd name="T4" fmla="*/ 52 w 59"/>
                <a:gd name="T5" fmla="*/ 19 h 79"/>
                <a:gd name="T6" fmla="*/ 51 w 59"/>
                <a:gd name="T7" fmla="*/ 20 h 79"/>
                <a:gd name="T8" fmla="*/ 38 w 59"/>
                <a:gd name="T9" fmla="*/ 14 h 79"/>
                <a:gd name="T10" fmla="*/ 28 w 59"/>
                <a:gd name="T11" fmla="*/ 22 h 79"/>
                <a:gd name="T12" fmla="*/ 27 w 59"/>
                <a:gd name="T13" fmla="*/ 29 h 79"/>
                <a:gd name="T14" fmla="*/ 27 w 59"/>
                <a:gd name="T15" fmla="*/ 65 h 79"/>
                <a:gd name="T16" fmla="*/ 31 w 59"/>
                <a:gd name="T17" fmla="*/ 71 h 79"/>
                <a:gd name="T18" fmla="*/ 40 w 59"/>
                <a:gd name="T19" fmla="*/ 73 h 79"/>
                <a:gd name="T20" fmla="*/ 40 w 59"/>
                <a:gd name="T21" fmla="*/ 79 h 79"/>
                <a:gd name="T22" fmla="*/ 20 w 59"/>
                <a:gd name="T23" fmla="*/ 78 h 79"/>
                <a:gd name="T24" fmla="*/ 1 w 59"/>
                <a:gd name="T25" fmla="*/ 79 h 79"/>
                <a:gd name="T26" fmla="*/ 1 w 59"/>
                <a:gd name="T27" fmla="*/ 73 h 79"/>
                <a:gd name="T28" fmla="*/ 8 w 59"/>
                <a:gd name="T29" fmla="*/ 72 h 79"/>
                <a:gd name="T30" fmla="*/ 12 w 59"/>
                <a:gd name="T31" fmla="*/ 66 h 79"/>
                <a:gd name="T32" fmla="*/ 12 w 59"/>
                <a:gd name="T33" fmla="*/ 34 h 79"/>
                <a:gd name="T34" fmla="*/ 12 w 59"/>
                <a:gd name="T35" fmla="*/ 19 h 79"/>
                <a:gd name="T36" fmla="*/ 2 w 59"/>
                <a:gd name="T37" fmla="*/ 11 h 79"/>
                <a:gd name="T38" fmla="*/ 3 w 59"/>
                <a:gd name="T39" fmla="*/ 7 h 79"/>
                <a:gd name="T40" fmla="*/ 26 w 59"/>
                <a:gd name="T41" fmla="*/ 0 h 79"/>
                <a:gd name="T42" fmla="*/ 27 w 59"/>
                <a:gd name="T43" fmla="*/ 0 h 79"/>
                <a:gd name="T44" fmla="*/ 27 w 59"/>
                <a:gd name="T45" fmla="*/ 15 h 79"/>
                <a:gd name="T46" fmla="*/ 28 w 59"/>
                <a:gd name="T47" fmla="*/ 16 h 79"/>
                <a:gd name="T48" fmla="*/ 40 w 59"/>
                <a:gd name="T49" fmla="*/ 3 h 79"/>
                <a:gd name="T50" fmla="*/ 49 w 59"/>
                <a:gd name="T51" fmla="*/ 0 h 79"/>
                <a:gd name="T52" fmla="*/ 58 w 59"/>
                <a:gd name="T53" fmla="*/ 4 h 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59" h="79">
                  <a:moveTo>
                    <a:pt x="58" y="4"/>
                  </a:moveTo>
                  <a:cubicBezTo>
                    <a:pt x="59" y="5"/>
                    <a:pt x="59" y="6"/>
                    <a:pt x="58" y="7"/>
                  </a:cubicBezTo>
                  <a:cubicBezTo>
                    <a:pt x="58" y="9"/>
                    <a:pt x="54" y="17"/>
                    <a:pt x="52" y="19"/>
                  </a:cubicBezTo>
                  <a:cubicBezTo>
                    <a:pt x="52" y="19"/>
                    <a:pt x="51" y="20"/>
                    <a:pt x="51" y="20"/>
                  </a:cubicBezTo>
                  <a:cubicBezTo>
                    <a:pt x="47" y="17"/>
                    <a:pt x="43" y="14"/>
                    <a:pt x="38" y="14"/>
                  </a:cubicBezTo>
                  <a:cubicBezTo>
                    <a:pt x="35" y="14"/>
                    <a:pt x="31" y="18"/>
                    <a:pt x="28" y="22"/>
                  </a:cubicBezTo>
                  <a:cubicBezTo>
                    <a:pt x="28" y="23"/>
                    <a:pt x="27" y="26"/>
                    <a:pt x="27" y="29"/>
                  </a:cubicBezTo>
                  <a:cubicBezTo>
                    <a:pt x="27" y="42"/>
                    <a:pt x="27" y="61"/>
                    <a:pt x="27" y="65"/>
                  </a:cubicBezTo>
                  <a:cubicBezTo>
                    <a:pt x="27" y="68"/>
                    <a:pt x="28" y="70"/>
                    <a:pt x="31" y="71"/>
                  </a:cubicBezTo>
                  <a:cubicBezTo>
                    <a:pt x="35" y="72"/>
                    <a:pt x="36" y="73"/>
                    <a:pt x="40" y="73"/>
                  </a:cubicBezTo>
                  <a:cubicBezTo>
                    <a:pt x="41" y="74"/>
                    <a:pt x="41" y="78"/>
                    <a:pt x="40" y="79"/>
                  </a:cubicBezTo>
                  <a:cubicBezTo>
                    <a:pt x="37" y="79"/>
                    <a:pt x="28" y="78"/>
                    <a:pt x="20" y="78"/>
                  </a:cubicBezTo>
                  <a:cubicBezTo>
                    <a:pt x="14" y="78"/>
                    <a:pt x="4" y="79"/>
                    <a:pt x="1" y="79"/>
                  </a:cubicBezTo>
                  <a:cubicBezTo>
                    <a:pt x="0" y="78"/>
                    <a:pt x="0" y="74"/>
                    <a:pt x="1" y="73"/>
                  </a:cubicBezTo>
                  <a:cubicBezTo>
                    <a:pt x="3" y="73"/>
                    <a:pt x="6" y="72"/>
                    <a:pt x="8" y="72"/>
                  </a:cubicBezTo>
                  <a:cubicBezTo>
                    <a:pt x="10" y="71"/>
                    <a:pt x="11" y="70"/>
                    <a:pt x="12" y="66"/>
                  </a:cubicBezTo>
                  <a:cubicBezTo>
                    <a:pt x="12" y="63"/>
                    <a:pt x="12" y="47"/>
                    <a:pt x="12" y="34"/>
                  </a:cubicBezTo>
                  <a:cubicBezTo>
                    <a:pt x="12" y="27"/>
                    <a:pt x="12" y="21"/>
                    <a:pt x="12" y="19"/>
                  </a:cubicBezTo>
                  <a:cubicBezTo>
                    <a:pt x="12" y="16"/>
                    <a:pt x="10" y="14"/>
                    <a:pt x="2" y="11"/>
                  </a:cubicBezTo>
                  <a:cubicBezTo>
                    <a:pt x="2" y="10"/>
                    <a:pt x="2" y="7"/>
                    <a:pt x="3" y="7"/>
                  </a:cubicBezTo>
                  <a:cubicBezTo>
                    <a:pt x="10" y="6"/>
                    <a:pt x="21" y="3"/>
                    <a:pt x="26" y="0"/>
                  </a:cubicBezTo>
                  <a:cubicBezTo>
                    <a:pt x="26" y="0"/>
                    <a:pt x="27" y="0"/>
                    <a:pt x="27" y="0"/>
                  </a:cubicBezTo>
                  <a:cubicBezTo>
                    <a:pt x="27" y="3"/>
                    <a:pt x="27" y="12"/>
                    <a:pt x="27" y="15"/>
                  </a:cubicBezTo>
                  <a:cubicBezTo>
                    <a:pt x="27" y="16"/>
                    <a:pt x="27" y="16"/>
                    <a:pt x="28" y="16"/>
                  </a:cubicBezTo>
                  <a:cubicBezTo>
                    <a:pt x="31" y="11"/>
                    <a:pt x="35" y="7"/>
                    <a:pt x="40" y="3"/>
                  </a:cubicBezTo>
                  <a:cubicBezTo>
                    <a:pt x="43" y="1"/>
                    <a:pt x="46" y="0"/>
                    <a:pt x="49" y="0"/>
                  </a:cubicBezTo>
                  <a:cubicBezTo>
                    <a:pt x="53" y="0"/>
                    <a:pt x="57" y="1"/>
                    <a:pt x="58" y="4"/>
                  </a:cubicBezTo>
                </a:path>
              </a:pathLst>
            </a:custGeom>
            <a:grpFill/>
            <a:ln>
              <a:noFill/>
            </a:ln>
          </p:spPr>
          <p:txBody>
            <a:bodyPr vert="horz" wrap="square" lIns="91440" tIns="45720" rIns="91440" bIns="45720" numCol="1" anchor="t" anchorCtr="0" compatLnSpc="1">
              <a:prstTxWarp prst="textNoShape">
                <a:avLst/>
              </a:prstTxWarp>
            </a:bodyPr>
            <a:lstStyle/>
            <a:p>
              <a:endParaRPr lang="en-GB"/>
            </a:p>
          </p:txBody>
        </p:sp>
        <p:sp>
          <p:nvSpPr>
            <p:cNvPr id="26" name="Freeform 23">
              <a:extLst>
                <a:ext uri="{FF2B5EF4-FFF2-40B4-BE49-F238E27FC236}">
                  <a16:creationId xmlns:a16="http://schemas.microsoft.com/office/drawing/2014/main" id="{CDA8E4AC-03F1-DE88-FA36-D28846D42AE0}"/>
                </a:ext>
              </a:extLst>
            </p:cNvPr>
            <p:cNvSpPr>
              <a:spLocks/>
            </p:cNvSpPr>
            <p:nvPr userDrawn="1"/>
          </p:nvSpPr>
          <p:spPr bwMode="auto">
            <a:xfrm>
              <a:off x="11596688" y="4930775"/>
              <a:ext cx="595313" cy="884238"/>
            </a:xfrm>
            <a:custGeom>
              <a:avLst/>
              <a:gdLst>
                <a:gd name="T0" fmla="*/ 49 w 54"/>
                <a:gd name="T1" fmla="*/ 22 h 80"/>
                <a:gd name="T2" fmla="*/ 44 w 54"/>
                <a:gd name="T3" fmla="*/ 22 h 80"/>
                <a:gd name="T4" fmla="*/ 37 w 54"/>
                <a:gd name="T5" fmla="*/ 8 h 80"/>
                <a:gd name="T6" fmla="*/ 28 w 54"/>
                <a:gd name="T7" fmla="*/ 6 h 80"/>
                <a:gd name="T8" fmla="*/ 16 w 54"/>
                <a:gd name="T9" fmla="*/ 17 h 80"/>
                <a:gd name="T10" fmla="*/ 34 w 54"/>
                <a:gd name="T11" fmla="*/ 34 h 80"/>
                <a:gd name="T12" fmla="*/ 54 w 54"/>
                <a:gd name="T13" fmla="*/ 57 h 80"/>
                <a:gd name="T14" fmla="*/ 24 w 54"/>
                <a:gd name="T15" fmla="*/ 80 h 80"/>
                <a:gd name="T16" fmla="*/ 3 w 54"/>
                <a:gd name="T17" fmla="*/ 77 h 80"/>
                <a:gd name="T18" fmla="*/ 0 w 54"/>
                <a:gd name="T19" fmla="*/ 56 h 80"/>
                <a:gd name="T20" fmla="*/ 6 w 54"/>
                <a:gd name="T21" fmla="*/ 54 h 80"/>
                <a:gd name="T22" fmla="*/ 17 w 54"/>
                <a:gd name="T23" fmla="*/ 72 h 80"/>
                <a:gd name="T24" fmla="*/ 27 w 54"/>
                <a:gd name="T25" fmla="*/ 74 h 80"/>
                <a:gd name="T26" fmla="*/ 39 w 54"/>
                <a:gd name="T27" fmla="*/ 63 h 80"/>
                <a:gd name="T28" fmla="*/ 24 w 54"/>
                <a:gd name="T29" fmla="*/ 47 h 80"/>
                <a:gd name="T30" fmla="*/ 3 w 54"/>
                <a:gd name="T31" fmla="*/ 22 h 80"/>
                <a:gd name="T32" fmla="*/ 31 w 54"/>
                <a:gd name="T33" fmla="*/ 0 h 80"/>
                <a:gd name="T34" fmla="*/ 43 w 54"/>
                <a:gd name="T35" fmla="*/ 1 h 80"/>
                <a:gd name="T36" fmla="*/ 51 w 54"/>
                <a:gd name="T37" fmla="*/ 2 h 80"/>
                <a:gd name="T38" fmla="*/ 49 w 54"/>
                <a:gd name="T39" fmla="*/ 22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54" h="80">
                  <a:moveTo>
                    <a:pt x="49" y="22"/>
                  </a:moveTo>
                  <a:cubicBezTo>
                    <a:pt x="48" y="23"/>
                    <a:pt x="44" y="23"/>
                    <a:pt x="44" y="22"/>
                  </a:cubicBezTo>
                  <a:cubicBezTo>
                    <a:pt x="43" y="14"/>
                    <a:pt x="41" y="10"/>
                    <a:pt x="37" y="8"/>
                  </a:cubicBezTo>
                  <a:cubicBezTo>
                    <a:pt x="35" y="6"/>
                    <a:pt x="32" y="6"/>
                    <a:pt x="28" y="6"/>
                  </a:cubicBezTo>
                  <a:cubicBezTo>
                    <a:pt x="21" y="6"/>
                    <a:pt x="16" y="10"/>
                    <a:pt x="16" y="17"/>
                  </a:cubicBezTo>
                  <a:cubicBezTo>
                    <a:pt x="16" y="23"/>
                    <a:pt x="19" y="27"/>
                    <a:pt x="34" y="34"/>
                  </a:cubicBezTo>
                  <a:cubicBezTo>
                    <a:pt x="50" y="41"/>
                    <a:pt x="54" y="48"/>
                    <a:pt x="54" y="57"/>
                  </a:cubicBezTo>
                  <a:cubicBezTo>
                    <a:pt x="54" y="71"/>
                    <a:pt x="41" y="80"/>
                    <a:pt x="24" y="80"/>
                  </a:cubicBezTo>
                  <a:cubicBezTo>
                    <a:pt x="16" y="80"/>
                    <a:pt x="8" y="79"/>
                    <a:pt x="3" y="77"/>
                  </a:cubicBezTo>
                  <a:cubicBezTo>
                    <a:pt x="2" y="72"/>
                    <a:pt x="0" y="60"/>
                    <a:pt x="0" y="56"/>
                  </a:cubicBezTo>
                  <a:cubicBezTo>
                    <a:pt x="1" y="55"/>
                    <a:pt x="5" y="54"/>
                    <a:pt x="6" y="54"/>
                  </a:cubicBezTo>
                  <a:cubicBezTo>
                    <a:pt x="8" y="64"/>
                    <a:pt x="12" y="69"/>
                    <a:pt x="17" y="72"/>
                  </a:cubicBezTo>
                  <a:cubicBezTo>
                    <a:pt x="20" y="73"/>
                    <a:pt x="24" y="74"/>
                    <a:pt x="27" y="74"/>
                  </a:cubicBezTo>
                  <a:cubicBezTo>
                    <a:pt x="34" y="74"/>
                    <a:pt x="39" y="70"/>
                    <a:pt x="39" y="63"/>
                  </a:cubicBezTo>
                  <a:cubicBezTo>
                    <a:pt x="39" y="57"/>
                    <a:pt x="36" y="53"/>
                    <a:pt x="24" y="47"/>
                  </a:cubicBezTo>
                  <a:cubicBezTo>
                    <a:pt x="8" y="39"/>
                    <a:pt x="3" y="33"/>
                    <a:pt x="3" y="22"/>
                  </a:cubicBezTo>
                  <a:cubicBezTo>
                    <a:pt x="3" y="11"/>
                    <a:pt x="12" y="0"/>
                    <a:pt x="31" y="0"/>
                  </a:cubicBezTo>
                  <a:cubicBezTo>
                    <a:pt x="35" y="0"/>
                    <a:pt x="40" y="0"/>
                    <a:pt x="43" y="1"/>
                  </a:cubicBezTo>
                  <a:cubicBezTo>
                    <a:pt x="47" y="2"/>
                    <a:pt x="50" y="2"/>
                    <a:pt x="51" y="2"/>
                  </a:cubicBezTo>
                  <a:cubicBezTo>
                    <a:pt x="50" y="8"/>
                    <a:pt x="49" y="14"/>
                    <a:pt x="49" y="22"/>
                  </a:cubicBezTo>
                </a:path>
              </a:pathLst>
            </a:custGeom>
            <a:grpFill/>
            <a:ln>
              <a:noFill/>
            </a:ln>
          </p:spPr>
          <p:txBody>
            <a:bodyPr vert="horz" wrap="square" lIns="91440" tIns="45720" rIns="91440" bIns="45720" numCol="1" anchor="t" anchorCtr="0" compatLnSpc="1">
              <a:prstTxWarp prst="textNoShape">
                <a:avLst/>
              </a:prstTxWarp>
            </a:bodyPr>
            <a:lstStyle/>
            <a:p>
              <a:endParaRPr lang="en-GB"/>
            </a:p>
          </p:txBody>
        </p:sp>
        <p:sp>
          <p:nvSpPr>
            <p:cNvPr id="27" name="Freeform 24">
              <a:extLst>
                <a:ext uri="{FF2B5EF4-FFF2-40B4-BE49-F238E27FC236}">
                  <a16:creationId xmlns:a16="http://schemas.microsoft.com/office/drawing/2014/main" id="{02C968AF-B771-D7DC-C056-3D936BD4496D}"/>
                </a:ext>
              </a:extLst>
            </p:cNvPr>
            <p:cNvSpPr>
              <a:spLocks noEditPoints="1"/>
            </p:cNvSpPr>
            <p:nvPr userDrawn="1"/>
          </p:nvSpPr>
          <p:spPr bwMode="auto">
            <a:xfrm>
              <a:off x="10150475" y="4930775"/>
              <a:ext cx="728663" cy="884238"/>
            </a:xfrm>
            <a:custGeom>
              <a:avLst/>
              <a:gdLst>
                <a:gd name="T0" fmla="*/ 65 w 66"/>
                <a:gd name="T1" fmla="*/ 26 h 80"/>
                <a:gd name="T2" fmla="*/ 38 w 66"/>
                <a:gd name="T3" fmla="*/ 0 h 80"/>
                <a:gd name="T4" fmla="*/ 17 w 66"/>
                <a:gd name="T5" fmla="*/ 6 h 80"/>
                <a:gd name="T6" fmla="*/ 0 w 66"/>
                <a:gd name="T7" fmla="*/ 41 h 80"/>
                <a:gd name="T8" fmla="*/ 11 w 66"/>
                <a:gd name="T9" fmla="*/ 71 h 80"/>
                <a:gd name="T10" fmla="*/ 35 w 66"/>
                <a:gd name="T11" fmla="*/ 80 h 80"/>
                <a:gd name="T12" fmla="*/ 65 w 66"/>
                <a:gd name="T13" fmla="*/ 66 h 80"/>
                <a:gd name="T14" fmla="*/ 66 w 66"/>
                <a:gd name="T15" fmla="*/ 61 h 80"/>
                <a:gd name="T16" fmla="*/ 65 w 66"/>
                <a:gd name="T17" fmla="*/ 60 h 80"/>
                <a:gd name="T18" fmla="*/ 43 w 66"/>
                <a:gd name="T19" fmla="*/ 68 h 80"/>
                <a:gd name="T20" fmla="*/ 23 w 66"/>
                <a:gd name="T21" fmla="*/ 59 h 80"/>
                <a:gd name="T22" fmla="*/ 15 w 66"/>
                <a:gd name="T23" fmla="*/ 40 h 80"/>
                <a:gd name="T24" fmla="*/ 16 w 66"/>
                <a:gd name="T25" fmla="*/ 38 h 80"/>
                <a:gd name="T26" fmla="*/ 64 w 66"/>
                <a:gd name="T27" fmla="*/ 34 h 80"/>
                <a:gd name="T28" fmla="*/ 65 w 66"/>
                <a:gd name="T29" fmla="*/ 26 h 80"/>
                <a:gd name="T30" fmla="*/ 32 w 66"/>
                <a:gd name="T31" fmla="*/ 7 h 80"/>
                <a:gd name="T32" fmla="*/ 50 w 66"/>
                <a:gd name="T33" fmla="*/ 28 h 80"/>
                <a:gd name="T34" fmla="*/ 49 w 66"/>
                <a:gd name="T35" fmla="*/ 29 h 80"/>
                <a:gd name="T36" fmla="*/ 16 w 66"/>
                <a:gd name="T37" fmla="*/ 30 h 80"/>
                <a:gd name="T38" fmla="*/ 15 w 66"/>
                <a:gd name="T39" fmla="*/ 29 h 80"/>
                <a:gd name="T40" fmla="*/ 32 w 66"/>
                <a:gd name="T41" fmla="*/ 7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66" h="80">
                  <a:moveTo>
                    <a:pt x="65" y="26"/>
                  </a:moveTo>
                  <a:cubicBezTo>
                    <a:pt x="63" y="16"/>
                    <a:pt x="56" y="0"/>
                    <a:pt x="38" y="0"/>
                  </a:cubicBezTo>
                  <a:cubicBezTo>
                    <a:pt x="32" y="0"/>
                    <a:pt x="23" y="2"/>
                    <a:pt x="17" y="6"/>
                  </a:cubicBezTo>
                  <a:cubicBezTo>
                    <a:pt x="7" y="13"/>
                    <a:pt x="0" y="24"/>
                    <a:pt x="0" y="41"/>
                  </a:cubicBezTo>
                  <a:cubicBezTo>
                    <a:pt x="0" y="52"/>
                    <a:pt x="3" y="63"/>
                    <a:pt x="11" y="71"/>
                  </a:cubicBezTo>
                  <a:cubicBezTo>
                    <a:pt x="17" y="77"/>
                    <a:pt x="25" y="80"/>
                    <a:pt x="35" y="80"/>
                  </a:cubicBezTo>
                  <a:cubicBezTo>
                    <a:pt x="43" y="80"/>
                    <a:pt x="57" y="76"/>
                    <a:pt x="65" y="66"/>
                  </a:cubicBezTo>
                  <a:cubicBezTo>
                    <a:pt x="66" y="66"/>
                    <a:pt x="66" y="62"/>
                    <a:pt x="66" y="61"/>
                  </a:cubicBezTo>
                  <a:cubicBezTo>
                    <a:pt x="66" y="60"/>
                    <a:pt x="66" y="60"/>
                    <a:pt x="65" y="60"/>
                  </a:cubicBezTo>
                  <a:cubicBezTo>
                    <a:pt x="58" y="66"/>
                    <a:pt x="51" y="68"/>
                    <a:pt x="43" y="68"/>
                  </a:cubicBezTo>
                  <a:cubicBezTo>
                    <a:pt x="35" y="68"/>
                    <a:pt x="28" y="65"/>
                    <a:pt x="23" y="59"/>
                  </a:cubicBezTo>
                  <a:cubicBezTo>
                    <a:pt x="18" y="54"/>
                    <a:pt x="15" y="46"/>
                    <a:pt x="15" y="40"/>
                  </a:cubicBezTo>
                  <a:cubicBezTo>
                    <a:pt x="15" y="39"/>
                    <a:pt x="15" y="38"/>
                    <a:pt x="16" y="38"/>
                  </a:cubicBezTo>
                  <a:cubicBezTo>
                    <a:pt x="31" y="37"/>
                    <a:pt x="55" y="36"/>
                    <a:pt x="64" y="34"/>
                  </a:cubicBezTo>
                  <a:cubicBezTo>
                    <a:pt x="66" y="33"/>
                    <a:pt x="65" y="26"/>
                    <a:pt x="65" y="26"/>
                  </a:cubicBezTo>
                  <a:moveTo>
                    <a:pt x="32" y="7"/>
                  </a:moveTo>
                  <a:cubicBezTo>
                    <a:pt x="42" y="7"/>
                    <a:pt x="49" y="18"/>
                    <a:pt x="50" y="28"/>
                  </a:cubicBezTo>
                  <a:cubicBezTo>
                    <a:pt x="50" y="28"/>
                    <a:pt x="49" y="29"/>
                    <a:pt x="49" y="29"/>
                  </a:cubicBezTo>
                  <a:cubicBezTo>
                    <a:pt x="45" y="30"/>
                    <a:pt x="22" y="31"/>
                    <a:pt x="16" y="30"/>
                  </a:cubicBezTo>
                  <a:cubicBezTo>
                    <a:pt x="16" y="30"/>
                    <a:pt x="15" y="30"/>
                    <a:pt x="15" y="29"/>
                  </a:cubicBezTo>
                  <a:cubicBezTo>
                    <a:pt x="16" y="16"/>
                    <a:pt x="23" y="7"/>
                    <a:pt x="32" y="7"/>
                  </a:cubicBezTo>
                </a:path>
              </a:pathLst>
            </a:custGeom>
            <a:grpFill/>
            <a:ln>
              <a:noFill/>
            </a:ln>
          </p:spPr>
          <p:txBody>
            <a:bodyPr vert="horz" wrap="square" lIns="91440" tIns="45720" rIns="91440" bIns="45720" numCol="1" anchor="t" anchorCtr="0" compatLnSpc="1">
              <a:prstTxWarp prst="textNoShape">
                <a:avLst/>
              </a:prstTxWarp>
            </a:bodyPr>
            <a:lstStyle/>
            <a:p>
              <a:endParaRPr lang="en-GB"/>
            </a:p>
          </p:txBody>
        </p:sp>
        <p:sp>
          <p:nvSpPr>
            <p:cNvPr id="28" name="Freeform 25">
              <a:extLst>
                <a:ext uri="{FF2B5EF4-FFF2-40B4-BE49-F238E27FC236}">
                  <a16:creationId xmlns:a16="http://schemas.microsoft.com/office/drawing/2014/main" id="{6A431C96-BE41-177A-5C34-C40F0F722C85}"/>
                </a:ext>
              </a:extLst>
            </p:cNvPr>
            <p:cNvSpPr>
              <a:spLocks/>
            </p:cNvSpPr>
            <p:nvPr userDrawn="1"/>
          </p:nvSpPr>
          <p:spPr bwMode="auto">
            <a:xfrm>
              <a:off x="5086350" y="4456113"/>
              <a:ext cx="938213" cy="1370013"/>
            </a:xfrm>
            <a:custGeom>
              <a:avLst/>
              <a:gdLst>
                <a:gd name="T0" fmla="*/ 85 w 85"/>
                <a:gd name="T1" fmla="*/ 112 h 124"/>
                <a:gd name="T2" fmla="*/ 76 w 85"/>
                <a:gd name="T3" fmla="*/ 112 h 124"/>
                <a:gd name="T4" fmla="*/ 73 w 85"/>
                <a:gd name="T5" fmla="*/ 105 h 124"/>
                <a:gd name="T6" fmla="*/ 73 w 85"/>
                <a:gd name="T7" fmla="*/ 63 h 124"/>
                <a:gd name="T8" fmla="*/ 73 w 85"/>
                <a:gd name="T9" fmla="*/ 17 h 124"/>
                <a:gd name="T10" fmla="*/ 75 w 85"/>
                <a:gd name="T11" fmla="*/ 3 h 124"/>
                <a:gd name="T12" fmla="*/ 74 w 85"/>
                <a:gd name="T13" fmla="*/ 0 h 124"/>
                <a:gd name="T14" fmla="*/ 43 w 85"/>
                <a:gd name="T15" fmla="*/ 5 h 124"/>
                <a:gd name="T16" fmla="*/ 43 w 85"/>
                <a:gd name="T17" fmla="*/ 10 h 124"/>
                <a:gd name="T18" fmla="*/ 54 w 85"/>
                <a:gd name="T19" fmla="*/ 12 h 124"/>
                <a:gd name="T20" fmla="*/ 58 w 85"/>
                <a:gd name="T21" fmla="*/ 18 h 124"/>
                <a:gd name="T22" fmla="*/ 58 w 85"/>
                <a:gd name="T23" fmla="*/ 43 h 124"/>
                <a:gd name="T24" fmla="*/ 58 w 85"/>
                <a:gd name="T25" fmla="*/ 102 h 124"/>
                <a:gd name="T26" fmla="*/ 56 w 85"/>
                <a:gd name="T27" fmla="*/ 106 h 124"/>
                <a:gd name="T28" fmla="*/ 41 w 85"/>
                <a:gd name="T29" fmla="*/ 111 h 124"/>
                <a:gd name="T30" fmla="*/ 15 w 85"/>
                <a:gd name="T31" fmla="*/ 80 h 124"/>
                <a:gd name="T32" fmla="*/ 43 w 85"/>
                <a:gd name="T33" fmla="*/ 52 h 124"/>
                <a:gd name="T34" fmla="*/ 50 w 85"/>
                <a:gd name="T35" fmla="*/ 52 h 124"/>
                <a:gd name="T36" fmla="*/ 51 w 85"/>
                <a:gd name="T37" fmla="*/ 51 h 124"/>
                <a:gd name="T38" fmla="*/ 48 w 85"/>
                <a:gd name="T39" fmla="*/ 46 h 124"/>
                <a:gd name="T40" fmla="*/ 40 w 85"/>
                <a:gd name="T41" fmla="*/ 45 h 124"/>
                <a:gd name="T42" fmla="*/ 20 w 85"/>
                <a:gd name="T43" fmla="*/ 50 h 124"/>
                <a:gd name="T44" fmla="*/ 0 w 85"/>
                <a:gd name="T45" fmla="*/ 86 h 124"/>
                <a:gd name="T46" fmla="*/ 9 w 85"/>
                <a:gd name="T47" fmla="*/ 113 h 124"/>
                <a:gd name="T48" fmla="*/ 30 w 85"/>
                <a:gd name="T49" fmla="*/ 123 h 124"/>
                <a:gd name="T50" fmla="*/ 57 w 85"/>
                <a:gd name="T51" fmla="*/ 112 h 124"/>
                <a:gd name="T52" fmla="*/ 58 w 85"/>
                <a:gd name="T53" fmla="*/ 113 h 124"/>
                <a:gd name="T54" fmla="*/ 58 w 85"/>
                <a:gd name="T55" fmla="*/ 122 h 124"/>
                <a:gd name="T56" fmla="*/ 59 w 85"/>
                <a:gd name="T57" fmla="*/ 124 h 124"/>
                <a:gd name="T58" fmla="*/ 84 w 85"/>
                <a:gd name="T59" fmla="*/ 117 h 124"/>
                <a:gd name="T60" fmla="*/ 85 w 85"/>
                <a:gd name="T61" fmla="*/ 112 h 1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85" h="124">
                  <a:moveTo>
                    <a:pt x="85" y="112"/>
                  </a:moveTo>
                  <a:cubicBezTo>
                    <a:pt x="82" y="112"/>
                    <a:pt x="79" y="112"/>
                    <a:pt x="76" y="112"/>
                  </a:cubicBezTo>
                  <a:cubicBezTo>
                    <a:pt x="74" y="112"/>
                    <a:pt x="73" y="111"/>
                    <a:pt x="73" y="105"/>
                  </a:cubicBezTo>
                  <a:cubicBezTo>
                    <a:pt x="73" y="101"/>
                    <a:pt x="73" y="86"/>
                    <a:pt x="73" y="63"/>
                  </a:cubicBezTo>
                  <a:cubicBezTo>
                    <a:pt x="73" y="34"/>
                    <a:pt x="73" y="27"/>
                    <a:pt x="73" y="17"/>
                  </a:cubicBezTo>
                  <a:cubicBezTo>
                    <a:pt x="73" y="8"/>
                    <a:pt x="74" y="5"/>
                    <a:pt x="75" y="3"/>
                  </a:cubicBezTo>
                  <a:cubicBezTo>
                    <a:pt x="76" y="2"/>
                    <a:pt x="75" y="0"/>
                    <a:pt x="74" y="0"/>
                  </a:cubicBezTo>
                  <a:cubicBezTo>
                    <a:pt x="68" y="2"/>
                    <a:pt x="56" y="5"/>
                    <a:pt x="43" y="5"/>
                  </a:cubicBezTo>
                  <a:cubicBezTo>
                    <a:pt x="42" y="5"/>
                    <a:pt x="42" y="9"/>
                    <a:pt x="43" y="10"/>
                  </a:cubicBezTo>
                  <a:cubicBezTo>
                    <a:pt x="46" y="10"/>
                    <a:pt x="51" y="11"/>
                    <a:pt x="54" y="12"/>
                  </a:cubicBezTo>
                  <a:cubicBezTo>
                    <a:pt x="57" y="13"/>
                    <a:pt x="57" y="14"/>
                    <a:pt x="58" y="18"/>
                  </a:cubicBezTo>
                  <a:cubicBezTo>
                    <a:pt x="58" y="23"/>
                    <a:pt x="58" y="20"/>
                    <a:pt x="58" y="43"/>
                  </a:cubicBezTo>
                  <a:cubicBezTo>
                    <a:pt x="58" y="51"/>
                    <a:pt x="58" y="97"/>
                    <a:pt x="58" y="102"/>
                  </a:cubicBezTo>
                  <a:cubicBezTo>
                    <a:pt x="58" y="103"/>
                    <a:pt x="57" y="105"/>
                    <a:pt x="56" y="106"/>
                  </a:cubicBezTo>
                  <a:cubicBezTo>
                    <a:pt x="52" y="109"/>
                    <a:pt x="47" y="111"/>
                    <a:pt x="41" y="111"/>
                  </a:cubicBezTo>
                  <a:cubicBezTo>
                    <a:pt x="27" y="111"/>
                    <a:pt x="15" y="100"/>
                    <a:pt x="15" y="80"/>
                  </a:cubicBezTo>
                  <a:cubicBezTo>
                    <a:pt x="17" y="51"/>
                    <a:pt x="43" y="52"/>
                    <a:pt x="43" y="52"/>
                  </a:cubicBezTo>
                  <a:cubicBezTo>
                    <a:pt x="45" y="52"/>
                    <a:pt x="48" y="52"/>
                    <a:pt x="50" y="52"/>
                  </a:cubicBezTo>
                  <a:cubicBezTo>
                    <a:pt x="50" y="52"/>
                    <a:pt x="51" y="51"/>
                    <a:pt x="51" y="51"/>
                  </a:cubicBezTo>
                  <a:cubicBezTo>
                    <a:pt x="51" y="50"/>
                    <a:pt x="50" y="47"/>
                    <a:pt x="48" y="46"/>
                  </a:cubicBezTo>
                  <a:cubicBezTo>
                    <a:pt x="46" y="45"/>
                    <a:pt x="43" y="45"/>
                    <a:pt x="40" y="45"/>
                  </a:cubicBezTo>
                  <a:cubicBezTo>
                    <a:pt x="34" y="45"/>
                    <a:pt x="27" y="46"/>
                    <a:pt x="20" y="50"/>
                  </a:cubicBezTo>
                  <a:cubicBezTo>
                    <a:pt x="10" y="55"/>
                    <a:pt x="0" y="68"/>
                    <a:pt x="0" y="86"/>
                  </a:cubicBezTo>
                  <a:cubicBezTo>
                    <a:pt x="0" y="96"/>
                    <a:pt x="3" y="106"/>
                    <a:pt x="9" y="113"/>
                  </a:cubicBezTo>
                  <a:cubicBezTo>
                    <a:pt x="14" y="119"/>
                    <a:pt x="22" y="123"/>
                    <a:pt x="30" y="123"/>
                  </a:cubicBezTo>
                  <a:cubicBezTo>
                    <a:pt x="36" y="123"/>
                    <a:pt x="48" y="118"/>
                    <a:pt x="57" y="112"/>
                  </a:cubicBezTo>
                  <a:cubicBezTo>
                    <a:pt x="57" y="112"/>
                    <a:pt x="58" y="112"/>
                    <a:pt x="58" y="113"/>
                  </a:cubicBezTo>
                  <a:cubicBezTo>
                    <a:pt x="58" y="115"/>
                    <a:pt x="58" y="120"/>
                    <a:pt x="58" y="122"/>
                  </a:cubicBezTo>
                  <a:cubicBezTo>
                    <a:pt x="58" y="123"/>
                    <a:pt x="59" y="124"/>
                    <a:pt x="59" y="124"/>
                  </a:cubicBezTo>
                  <a:cubicBezTo>
                    <a:pt x="64" y="124"/>
                    <a:pt x="79" y="119"/>
                    <a:pt x="84" y="117"/>
                  </a:cubicBezTo>
                  <a:cubicBezTo>
                    <a:pt x="85" y="116"/>
                    <a:pt x="85" y="113"/>
                    <a:pt x="85" y="112"/>
                  </a:cubicBezTo>
                </a:path>
              </a:pathLst>
            </a:custGeom>
            <a:grpFill/>
            <a:ln>
              <a:noFill/>
            </a:ln>
          </p:spPr>
          <p:txBody>
            <a:bodyPr vert="horz" wrap="square" lIns="91440" tIns="45720" rIns="91440" bIns="45720" numCol="1" anchor="t" anchorCtr="0" compatLnSpc="1">
              <a:prstTxWarp prst="textNoShape">
                <a:avLst/>
              </a:prstTxWarp>
            </a:bodyPr>
            <a:lstStyle/>
            <a:p>
              <a:endParaRPr lang="en-GB"/>
            </a:p>
          </p:txBody>
        </p:sp>
      </p:grpSp>
      <p:sp>
        <p:nvSpPr>
          <p:cNvPr id="31" name="Date Placeholder 30">
            <a:extLst>
              <a:ext uri="{FF2B5EF4-FFF2-40B4-BE49-F238E27FC236}">
                <a16:creationId xmlns:a16="http://schemas.microsoft.com/office/drawing/2014/main" id="{70DEAA02-DC67-1CFA-1C79-7F3F98DE4795}"/>
              </a:ext>
            </a:extLst>
          </p:cNvPr>
          <p:cNvSpPr>
            <a:spLocks noGrp="1"/>
          </p:cNvSpPr>
          <p:nvPr>
            <p:ph type="dt" sz="half" idx="10"/>
          </p:nvPr>
        </p:nvSpPr>
        <p:spPr>
          <a:xfrm>
            <a:off x="4429338" y="5731200"/>
            <a:ext cx="5554662" cy="426228"/>
          </a:xfrm>
        </p:spPr>
        <p:txBody>
          <a:bodyPr/>
          <a:lstStyle>
            <a:lvl1pPr algn="l">
              <a:defRPr sz="1800">
                <a:solidFill>
                  <a:schemeClr val="accent3"/>
                </a:solidFill>
              </a:defRPr>
            </a:lvl1pPr>
          </a:lstStyle>
          <a:p>
            <a:endParaRPr lang="en-GB"/>
          </a:p>
        </p:txBody>
      </p:sp>
      <p:sp>
        <p:nvSpPr>
          <p:cNvPr id="32" name="Footer Placeholder 31">
            <a:extLst>
              <a:ext uri="{FF2B5EF4-FFF2-40B4-BE49-F238E27FC236}">
                <a16:creationId xmlns:a16="http://schemas.microsoft.com/office/drawing/2014/main" id="{F7C4C4E8-CD62-7282-6E47-F29FB4257721}"/>
              </a:ext>
            </a:extLst>
          </p:cNvPr>
          <p:cNvSpPr>
            <a:spLocks noGrp="1"/>
          </p:cNvSpPr>
          <p:nvPr>
            <p:ph type="ftr" sz="quarter" idx="11"/>
          </p:nvPr>
        </p:nvSpPr>
        <p:spPr>
          <a:xfrm>
            <a:off x="4429338" y="6443428"/>
            <a:ext cx="5554661" cy="252000"/>
          </a:xfrm>
        </p:spPr>
        <p:txBody>
          <a:bodyPr/>
          <a:lstStyle>
            <a:lvl1pPr>
              <a:defRPr>
                <a:solidFill>
                  <a:schemeClr val="accent3"/>
                </a:solidFill>
              </a:defRPr>
            </a:lvl1pPr>
          </a:lstStyle>
          <a:p>
            <a:endParaRPr lang="en-GB"/>
          </a:p>
        </p:txBody>
      </p:sp>
      <p:sp>
        <p:nvSpPr>
          <p:cNvPr id="5" name="Text Placeholder 4">
            <a:extLst>
              <a:ext uri="{FF2B5EF4-FFF2-40B4-BE49-F238E27FC236}">
                <a16:creationId xmlns:a16="http://schemas.microsoft.com/office/drawing/2014/main" id="{C5EFD3D7-09DB-4CFB-40A5-A3B0DE12DF71}"/>
              </a:ext>
            </a:extLst>
          </p:cNvPr>
          <p:cNvSpPr>
            <a:spLocks noGrp="1"/>
          </p:cNvSpPr>
          <p:nvPr>
            <p:ph type="body" sz="quarter" idx="12" hasCustomPrompt="1"/>
          </p:nvPr>
        </p:nvSpPr>
        <p:spPr>
          <a:xfrm>
            <a:off x="4429338" y="503998"/>
            <a:ext cx="5554662" cy="254000"/>
          </a:xfrm>
        </p:spPr>
        <p:txBody>
          <a:bodyPr/>
          <a:lstStyle>
            <a:lvl1pPr>
              <a:defRPr cap="all" baseline="0">
                <a:solidFill>
                  <a:schemeClr val="accent3"/>
                </a:solidFill>
                <a:latin typeface="Work Sans SemiBold" pitchFamily="2" charset="0"/>
              </a:defRPr>
            </a:lvl1pPr>
          </a:lstStyle>
          <a:p>
            <a:pPr lvl="0"/>
            <a:r>
              <a:rPr lang="en-US"/>
              <a:t>Add optional header</a:t>
            </a:r>
            <a:endParaRPr lang="en-GB"/>
          </a:p>
        </p:txBody>
      </p:sp>
      <p:sp>
        <p:nvSpPr>
          <p:cNvPr id="4" name="Picture Placeholder 5">
            <a:extLst>
              <a:ext uri="{FF2B5EF4-FFF2-40B4-BE49-F238E27FC236}">
                <a16:creationId xmlns:a16="http://schemas.microsoft.com/office/drawing/2014/main" id="{9847DA67-B267-47EB-60A5-1BA95DE75DE0}"/>
              </a:ext>
            </a:extLst>
          </p:cNvPr>
          <p:cNvSpPr>
            <a:spLocks noGrp="1"/>
          </p:cNvSpPr>
          <p:nvPr>
            <p:ph type="pic" sz="quarter" idx="13"/>
          </p:nvPr>
        </p:nvSpPr>
        <p:spPr>
          <a:xfrm>
            <a:off x="0" y="0"/>
            <a:ext cx="3888000" cy="6858000"/>
          </a:xfrm>
          <a:solidFill>
            <a:schemeClr val="bg1">
              <a:lumMod val="85000"/>
            </a:schemeClr>
          </a:solidFill>
        </p:spPr>
        <p:txBody>
          <a:bodyPr/>
          <a:lstStyle/>
          <a:p>
            <a:r>
              <a:rPr lang="en-US"/>
              <a:t>Click icon to add picture</a:t>
            </a:r>
            <a:endParaRPr lang="en-GB"/>
          </a:p>
        </p:txBody>
      </p:sp>
    </p:spTree>
    <p:extLst>
      <p:ext uri="{BB962C8B-B14F-4D97-AF65-F5344CB8AC3E}">
        <p14:creationId xmlns:p14="http://schemas.microsoft.com/office/powerpoint/2010/main" val="3594630343"/>
      </p:ext>
    </p:extLst>
  </p:cSld>
  <p:clrMapOvr>
    <a:masterClrMapping/>
  </p:clrMapOvr>
  <p:extLst>
    <p:ext uri="{DCECCB84-F9BA-43D5-87BE-67443E8EF086}">
      <p15:sldGuideLst xmlns:p15="http://schemas.microsoft.com/office/powerpoint/2012/main">
        <p15:guide id="2" pos="3840">
          <p15:clr>
            <a:srgbClr val="FBAE40"/>
          </p15:clr>
        </p15:guide>
      </p15:sldGuideLst>
    </p:ext>
  </p:extLst>
</p:sldLayout>
</file>

<file path=ppt/slideLayouts/slideLayout75.xml><?xml version="1.0" encoding="utf-8"?>
<p:sldLayout xmlns:a="http://schemas.openxmlformats.org/drawingml/2006/main" xmlns:r="http://schemas.openxmlformats.org/officeDocument/2006/relationships" xmlns:p="http://schemas.openxmlformats.org/presentationml/2006/main" showMasterSp="0" preserve="1" userDrawn="1">
  <p:cSld name="1_Introduction Slide">
    <p:spTree>
      <p:nvGrpSpPr>
        <p:cNvPr id="1" name=""/>
        <p:cNvGrpSpPr/>
        <p:nvPr/>
      </p:nvGrpSpPr>
      <p:grpSpPr>
        <a:xfrm>
          <a:off x="0" y="0"/>
          <a:ext cx="0" cy="0"/>
          <a:chOff x="0" y="0"/>
          <a:chExt cx="0" cy="0"/>
        </a:xfrm>
      </p:grpSpPr>
      <p:grpSp>
        <p:nvGrpSpPr>
          <p:cNvPr id="33" name="Group 32">
            <a:extLst>
              <a:ext uri="{FF2B5EF4-FFF2-40B4-BE49-F238E27FC236}">
                <a16:creationId xmlns:a16="http://schemas.microsoft.com/office/drawing/2014/main" id="{620ED41B-2518-1FF2-5190-FA39B70E17B8}"/>
              </a:ext>
            </a:extLst>
          </p:cNvPr>
          <p:cNvGrpSpPr>
            <a:grpSpLocks noChangeAspect="1"/>
          </p:cNvGrpSpPr>
          <p:nvPr userDrawn="1"/>
        </p:nvGrpSpPr>
        <p:grpSpPr>
          <a:xfrm>
            <a:off x="3935895" y="2579583"/>
            <a:ext cx="4320210" cy="1698834"/>
            <a:chOff x="0" y="1031875"/>
            <a:chExt cx="12192001" cy="4794251"/>
          </a:xfrm>
          <a:solidFill>
            <a:schemeClr val="accent1"/>
          </a:solidFill>
        </p:grpSpPr>
        <p:sp>
          <p:nvSpPr>
            <p:cNvPr id="11" name="Freeform 5">
              <a:extLst>
                <a:ext uri="{FF2B5EF4-FFF2-40B4-BE49-F238E27FC236}">
                  <a16:creationId xmlns:a16="http://schemas.microsoft.com/office/drawing/2014/main" id="{21CED40A-D8E5-0522-DFD2-7008AE243B00}"/>
                </a:ext>
              </a:extLst>
            </p:cNvPr>
            <p:cNvSpPr>
              <a:spLocks/>
            </p:cNvSpPr>
            <p:nvPr userDrawn="1"/>
          </p:nvSpPr>
          <p:spPr bwMode="auto">
            <a:xfrm>
              <a:off x="5119688" y="1031875"/>
              <a:ext cx="2416175" cy="2706688"/>
            </a:xfrm>
            <a:custGeom>
              <a:avLst/>
              <a:gdLst>
                <a:gd name="T0" fmla="*/ 368 w 1522"/>
                <a:gd name="T1" fmla="*/ 0 h 1705"/>
                <a:gd name="T2" fmla="*/ 0 w 1522"/>
                <a:gd name="T3" fmla="*/ 953 h 1705"/>
                <a:gd name="T4" fmla="*/ 500 w 1522"/>
                <a:gd name="T5" fmla="*/ 953 h 1705"/>
                <a:gd name="T6" fmla="*/ 611 w 1522"/>
                <a:gd name="T7" fmla="*/ 654 h 1705"/>
                <a:gd name="T8" fmla="*/ 1021 w 1522"/>
                <a:gd name="T9" fmla="*/ 1705 h 1705"/>
                <a:gd name="T10" fmla="*/ 1522 w 1522"/>
                <a:gd name="T11" fmla="*/ 1705 h 1705"/>
                <a:gd name="T12" fmla="*/ 869 w 1522"/>
                <a:gd name="T13" fmla="*/ 0 h 1705"/>
                <a:gd name="T14" fmla="*/ 368 w 1522"/>
                <a:gd name="T15" fmla="*/ 0 h 170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522" h="1705">
                  <a:moveTo>
                    <a:pt x="368" y="0"/>
                  </a:moveTo>
                  <a:lnTo>
                    <a:pt x="0" y="953"/>
                  </a:lnTo>
                  <a:lnTo>
                    <a:pt x="500" y="953"/>
                  </a:lnTo>
                  <a:lnTo>
                    <a:pt x="611" y="654"/>
                  </a:lnTo>
                  <a:lnTo>
                    <a:pt x="1021" y="1705"/>
                  </a:lnTo>
                  <a:lnTo>
                    <a:pt x="1522" y="1705"/>
                  </a:lnTo>
                  <a:lnTo>
                    <a:pt x="869" y="0"/>
                  </a:lnTo>
                  <a:lnTo>
                    <a:pt x="368" y="0"/>
                  </a:lnTo>
                  <a:close/>
                </a:path>
              </a:pathLst>
            </a:custGeom>
            <a:grpFill/>
            <a:ln>
              <a:noFill/>
            </a:ln>
          </p:spPr>
          <p:txBody>
            <a:bodyPr vert="horz" wrap="square" lIns="91440" tIns="45720" rIns="91440" bIns="45720" numCol="1" anchor="t" anchorCtr="0" compatLnSpc="1">
              <a:prstTxWarp prst="textNoShape">
                <a:avLst/>
              </a:prstTxWarp>
            </a:bodyPr>
            <a:lstStyle/>
            <a:p>
              <a:endParaRPr lang="en-GB"/>
            </a:p>
          </p:txBody>
        </p:sp>
        <p:sp>
          <p:nvSpPr>
            <p:cNvPr id="12" name="Freeform 6">
              <a:extLst>
                <a:ext uri="{FF2B5EF4-FFF2-40B4-BE49-F238E27FC236}">
                  <a16:creationId xmlns:a16="http://schemas.microsoft.com/office/drawing/2014/main" id="{4EF15588-5463-23E8-0022-CFEE01954087}"/>
                </a:ext>
              </a:extLst>
            </p:cNvPr>
            <p:cNvSpPr>
              <a:spLocks/>
            </p:cNvSpPr>
            <p:nvPr userDrawn="1"/>
          </p:nvSpPr>
          <p:spPr bwMode="auto">
            <a:xfrm>
              <a:off x="4843463" y="3141663"/>
              <a:ext cx="1246188" cy="122238"/>
            </a:xfrm>
            <a:custGeom>
              <a:avLst/>
              <a:gdLst>
                <a:gd name="T0" fmla="*/ 72 w 113"/>
                <a:gd name="T1" fmla="*/ 11 h 11"/>
                <a:gd name="T2" fmla="*/ 83 w 113"/>
                <a:gd name="T3" fmla="*/ 11 h 11"/>
                <a:gd name="T4" fmla="*/ 102 w 113"/>
                <a:gd name="T5" fmla="*/ 7 h 11"/>
                <a:gd name="T6" fmla="*/ 113 w 113"/>
                <a:gd name="T7" fmla="*/ 0 h 11"/>
                <a:gd name="T8" fmla="*/ 4 w 113"/>
                <a:gd name="T9" fmla="*/ 0 h 11"/>
                <a:gd name="T10" fmla="*/ 0 w 113"/>
                <a:gd name="T11" fmla="*/ 11 h 11"/>
                <a:gd name="T12" fmla="*/ 72 w 113"/>
                <a:gd name="T13" fmla="*/ 11 h 11"/>
              </a:gdLst>
              <a:ahLst/>
              <a:cxnLst>
                <a:cxn ang="0">
                  <a:pos x="T0" y="T1"/>
                </a:cxn>
                <a:cxn ang="0">
                  <a:pos x="T2" y="T3"/>
                </a:cxn>
                <a:cxn ang="0">
                  <a:pos x="T4" y="T5"/>
                </a:cxn>
                <a:cxn ang="0">
                  <a:pos x="T6" y="T7"/>
                </a:cxn>
                <a:cxn ang="0">
                  <a:pos x="T8" y="T9"/>
                </a:cxn>
                <a:cxn ang="0">
                  <a:pos x="T10" y="T11"/>
                </a:cxn>
                <a:cxn ang="0">
                  <a:pos x="T12" y="T13"/>
                </a:cxn>
              </a:cxnLst>
              <a:rect l="0" t="0" r="r" b="b"/>
              <a:pathLst>
                <a:path w="113" h="11">
                  <a:moveTo>
                    <a:pt x="72" y="11"/>
                  </a:moveTo>
                  <a:cubicBezTo>
                    <a:pt x="83" y="11"/>
                    <a:pt x="83" y="11"/>
                    <a:pt x="83" y="11"/>
                  </a:cubicBezTo>
                  <a:cubicBezTo>
                    <a:pt x="90" y="11"/>
                    <a:pt x="96" y="10"/>
                    <a:pt x="102" y="7"/>
                  </a:cubicBezTo>
                  <a:cubicBezTo>
                    <a:pt x="106" y="6"/>
                    <a:pt x="110" y="3"/>
                    <a:pt x="113" y="0"/>
                  </a:cubicBezTo>
                  <a:cubicBezTo>
                    <a:pt x="4" y="0"/>
                    <a:pt x="4" y="0"/>
                    <a:pt x="4" y="0"/>
                  </a:cubicBezTo>
                  <a:cubicBezTo>
                    <a:pt x="0" y="11"/>
                    <a:pt x="0" y="11"/>
                    <a:pt x="0" y="11"/>
                  </a:cubicBezTo>
                  <a:cubicBezTo>
                    <a:pt x="72" y="11"/>
                    <a:pt x="72" y="11"/>
                    <a:pt x="72" y="11"/>
                  </a:cubicBezTo>
                  <a:close/>
                </a:path>
              </a:pathLst>
            </a:custGeom>
            <a:solidFill>
              <a:schemeClr val="accent3"/>
            </a:solidFill>
            <a:ln>
              <a:noFill/>
            </a:ln>
          </p:spPr>
          <p:txBody>
            <a:bodyPr vert="horz" wrap="square" lIns="91440" tIns="45720" rIns="91440" bIns="45720" numCol="1" anchor="t" anchorCtr="0" compatLnSpc="1">
              <a:prstTxWarp prst="textNoShape">
                <a:avLst/>
              </a:prstTxWarp>
            </a:bodyPr>
            <a:lstStyle/>
            <a:p>
              <a:endParaRPr lang="en-GB"/>
            </a:p>
          </p:txBody>
        </p:sp>
        <p:sp>
          <p:nvSpPr>
            <p:cNvPr id="13" name="Freeform 7">
              <a:extLst>
                <a:ext uri="{FF2B5EF4-FFF2-40B4-BE49-F238E27FC236}">
                  <a16:creationId xmlns:a16="http://schemas.microsoft.com/office/drawing/2014/main" id="{3031C550-1471-2EB0-5AA2-788F45CCA348}"/>
                </a:ext>
              </a:extLst>
            </p:cNvPr>
            <p:cNvSpPr>
              <a:spLocks/>
            </p:cNvSpPr>
            <p:nvPr userDrawn="1"/>
          </p:nvSpPr>
          <p:spPr bwMode="auto">
            <a:xfrm>
              <a:off x="4932363" y="2898775"/>
              <a:ext cx="1290638" cy="122238"/>
            </a:xfrm>
            <a:custGeom>
              <a:avLst/>
              <a:gdLst>
                <a:gd name="T0" fmla="*/ 116 w 117"/>
                <a:gd name="T1" fmla="*/ 3 h 11"/>
                <a:gd name="T2" fmla="*/ 117 w 117"/>
                <a:gd name="T3" fmla="*/ 0 h 11"/>
                <a:gd name="T4" fmla="*/ 4 w 117"/>
                <a:gd name="T5" fmla="*/ 0 h 11"/>
                <a:gd name="T6" fmla="*/ 0 w 117"/>
                <a:gd name="T7" fmla="*/ 11 h 11"/>
                <a:gd name="T8" fmla="*/ 113 w 117"/>
                <a:gd name="T9" fmla="*/ 11 h 11"/>
                <a:gd name="T10" fmla="*/ 116 w 117"/>
                <a:gd name="T11" fmla="*/ 3 h 11"/>
              </a:gdLst>
              <a:ahLst/>
              <a:cxnLst>
                <a:cxn ang="0">
                  <a:pos x="T0" y="T1"/>
                </a:cxn>
                <a:cxn ang="0">
                  <a:pos x="T2" y="T3"/>
                </a:cxn>
                <a:cxn ang="0">
                  <a:pos x="T4" y="T5"/>
                </a:cxn>
                <a:cxn ang="0">
                  <a:pos x="T6" y="T7"/>
                </a:cxn>
                <a:cxn ang="0">
                  <a:pos x="T8" y="T9"/>
                </a:cxn>
                <a:cxn ang="0">
                  <a:pos x="T10" y="T11"/>
                </a:cxn>
              </a:cxnLst>
              <a:rect l="0" t="0" r="r" b="b"/>
              <a:pathLst>
                <a:path w="117" h="11">
                  <a:moveTo>
                    <a:pt x="116" y="3"/>
                  </a:moveTo>
                  <a:cubicBezTo>
                    <a:pt x="117" y="2"/>
                    <a:pt x="117" y="1"/>
                    <a:pt x="117" y="0"/>
                  </a:cubicBezTo>
                  <a:cubicBezTo>
                    <a:pt x="4" y="0"/>
                    <a:pt x="4" y="0"/>
                    <a:pt x="4" y="0"/>
                  </a:cubicBezTo>
                  <a:cubicBezTo>
                    <a:pt x="0" y="11"/>
                    <a:pt x="0" y="11"/>
                    <a:pt x="0" y="11"/>
                  </a:cubicBezTo>
                  <a:cubicBezTo>
                    <a:pt x="113" y="11"/>
                    <a:pt x="113" y="11"/>
                    <a:pt x="113" y="11"/>
                  </a:cubicBezTo>
                  <a:cubicBezTo>
                    <a:pt x="115" y="9"/>
                    <a:pt x="116" y="6"/>
                    <a:pt x="116" y="3"/>
                  </a:cubicBezTo>
                </a:path>
              </a:pathLst>
            </a:custGeom>
            <a:solidFill>
              <a:schemeClr val="accent3"/>
            </a:solidFill>
            <a:ln>
              <a:noFill/>
            </a:ln>
          </p:spPr>
          <p:txBody>
            <a:bodyPr vert="horz" wrap="square" lIns="91440" tIns="45720" rIns="91440" bIns="45720" numCol="1" anchor="t" anchorCtr="0" compatLnSpc="1">
              <a:prstTxWarp prst="textNoShape">
                <a:avLst/>
              </a:prstTxWarp>
            </a:bodyPr>
            <a:lstStyle/>
            <a:p>
              <a:endParaRPr lang="en-GB"/>
            </a:p>
          </p:txBody>
        </p:sp>
        <p:sp>
          <p:nvSpPr>
            <p:cNvPr id="14" name="Freeform 8">
              <a:extLst>
                <a:ext uri="{FF2B5EF4-FFF2-40B4-BE49-F238E27FC236}">
                  <a16:creationId xmlns:a16="http://schemas.microsoft.com/office/drawing/2014/main" id="{DB26B73A-68BF-7175-939B-55A99353520E}"/>
                </a:ext>
              </a:extLst>
            </p:cNvPr>
            <p:cNvSpPr>
              <a:spLocks/>
            </p:cNvSpPr>
            <p:nvPr userDrawn="1"/>
          </p:nvSpPr>
          <p:spPr bwMode="auto">
            <a:xfrm>
              <a:off x="5019675" y="2667000"/>
              <a:ext cx="1181100" cy="120650"/>
            </a:xfrm>
            <a:custGeom>
              <a:avLst/>
              <a:gdLst>
                <a:gd name="T0" fmla="*/ 104 w 107"/>
                <a:gd name="T1" fmla="*/ 6 h 11"/>
                <a:gd name="T2" fmla="*/ 85 w 107"/>
                <a:gd name="T3" fmla="*/ 0 h 11"/>
                <a:gd name="T4" fmla="*/ 77 w 107"/>
                <a:gd name="T5" fmla="*/ 0 h 11"/>
                <a:gd name="T6" fmla="*/ 5 w 107"/>
                <a:gd name="T7" fmla="*/ 0 h 11"/>
                <a:gd name="T8" fmla="*/ 0 w 107"/>
                <a:gd name="T9" fmla="*/ 11 h 11"/>
                <a:gd name="T10" fmla="*/ 107 w 107"/>
                <a:gd name="T11" fmla="*/ 11 h 11"/>
                <a:gd name="T12" fmla="*/ 104 w 107"/>
                <a:gd name="T13" fmla="*/ 6 h 11"/>
              </a:gdLst>
              <a:ahLst/>
              <a:cxnLst>
                <a:cxn ang="0">
                  <a:pos x="T0" y="T1"/>
                </a:cxn>
                <a:cxn ang="0">
                  <a:pos x="T2" y="T3"/>
                </a:cxn>
                <a:cxn ang="0">
                  <a:pos x="T4" y="T5"/>
                </a:cxn>
                <a:cxn ang="0">
                  <a:pos x="T6" y="T7"/>
                </a:cxn>
                <a:cxn ang="0">
                  <a:pos x="T8" y="T9"/>
                </a:cxn>
                <a:cxn ang="0">
                  <a:pos x="T10" y="T11"/>
                </a:cxn>
                <a:cxn ang="0">
                  <a:pos x="T12" y="T13"/>
                </a:cxn>
              </a:cxnLst>
              <a:rect l="0" t="0" r="r" b="b"/>
              <a:pathLst>
                <a:path w="107" h="11">
                  <a:moveTo>
                    <a:pt x="104" y="6"/>
                  </a:moveTo>
                  <a:cubicBezTo>
                    <a:pt x="100" y="2"/>
                    <a:pt x="94" y="0"/>
                    <a:pt x="85" y="0"/>
                  </a:cubicBezTo>
                  <a:cubicBezTo>
                    <a:pt x="77" y="0"/>
                    <a:pt x="77" y="0"/>
                    <a:pt x="77" y="0"/>
                  </a:cubicBezTo>
                  <a:cubicBezTo>
                    <a:pt x="5" y="0"/>
                    <a:pt x="5" y="0"/>
                    <a:pt x="5" y="0"/>
                  </a:cubicBezTo>
                  <a:cubicBezTo>
                    <a:pt x="0" y="11"/>
                    <a:pt x="0" y="11"/>
                    <a:pt x="0" y="11"/>
                  </a:cubicBezTo>
                  <a:cubicBezTo>
                    <a:pt x="107" y="11"/>
                    <a:pt x="107" y="11"/>
                    <a:pt x="107" y="11"/>
                  </a:cubicBezTo>
                  <a:cubicBezTo>
                    <a:pt x="107" y="9"/>
                    <a:pt x="106" y="8"/>
                    <a:pt x="104" y="6"/>
                  </a:cubicBezTo>
                </a:path>
              </a:pathLst>
            </a:custGeom>
            <a:solidFill>
              <a:schemeClr val="accent3"/>
            </a:solidFill>
            <a:ln>
              <a:noFill/>
            </a:ln>
          </p:spPr>
          <p:txBody>
            <a:bodyPr vert="horz" wrap="square" lIns="91440" tIns="45720" rIns="91440" bIns="45720" numCol="1" anchor="t" anchorCtr="0" compatLnSpc="1">
              <a:prstTxWarp prst="textNoShape">
                <a:avLst/>
              </a:prstTxWarp>
            </a:bodyPr>
            <a:lstStyle/>
            <a:p>
              <a:endParaRPr lang="en-GB"/>
            </a:p>
          </p:txBody>
        </p:sp>
        <p:sp>
          <p:nvSpPr>
            <p:cNvPr id="15" name="Freeform 9">
              <a:extLst>
                <a:ext uri="{FF2B5EF4-FFF2-40B4-BE49-F238E27FC236}">
                  <a16:creationId xmlns:a16="http://schemas.microsoft.com/office/drawing/2014/main" id="{696D4C79-1CFA-B118-A432-FBC7DEB5B716}"/>
                </a:ext>
              </a:extLst>
            </p:cNvPr>
            <p:cNvSpPr>
              <a:spLocks/>
            </p:cNvSpPr>
            <p:nvPr userDrawn="1"/>
          </p:nvSpPr>
          <p:spPr bwMode="auto">
            <a:xfrm>
              <a:off x="4754563" y="3384550"/>
              <a:ext cx="839788" cy="111125"/>
            </a:xfrm>
            <a:custGeom>
              <a:avLst/>
              <a:gdLst>
                <a:gd name="T0" fmla="*/ 529 w 529"/>
                <a:gd name="T1" fmla="*/ 0 h 70"/>
                <a:gd name="T2" fmla="*/ 28 w 529"/>
                <a:gd name="T3" fmla="*/ 0 h 70"/>
                <a:gd name="T4" fmla="*/ 0 w 529"/>
                <a:gd name="T5" fmla="*/ 70 h 70"/>
                <a:gd name="T6" fmla="*/ 501 w 529"/>
                <a:gd name="T7" fmla="*/ 70 h 70"/>
                <a:gd name="T8" fmla="*/ 529 w 529"/>
                <a:gd name="T9" fmla="*/ 0 h 70"/>
              </a:gdLst>
              <a:ahLst/>
              <a:cxnLst>
                <a:cxn ang="0">
                  <a:pos x="T0" y="T1"/>
                </a:cxn>
                <a:cxn ang="0">
                  <a:pos x="T2" y="T3"/>
                </a:cxn>
                <a:cxn ang="0">
                  <a:pos x="T4" y="T5"/>
                </a:cxn>
                <a:cxn ang="0">
                  <a:pos x="T6" y="T7"/>
                </a:cxn>
                <a:cxn ang="0">
                  <a:pos x="T8" y="T9"/>
                </a:cxn>
              </a:cxnLst>
              <a:rect l="0" t="0" r="r" b="b"/>
              <a:pathLst>
                <a:path w="529" h="70">
                  <a:moveTo>
                    <a:pt x="529" y="0"/>
                  </a:moveTo>
                  <a:lnTo>
                    <a:pt x="28" y="0"/>
                  </a:lnTo>
                  <a:lnTo>
                    <a:pt x="0" y="70"/>
                  </a:lnTo>
                  <a:lnTo>
                    <a:pt x="501" y="70"/>
                  </a:lnTo>
                  <a:lnTo>
                    <a:pt x="529" y="0"/>
                  </a:lnTo>
                  <a:close/>
                </a:path>
              </a:pathLst>
            </a:custGeom>
            <a:solidFill>
              <a:schemeClr val="accent3"/>
            </a:solidFill>
            <a:ln>
              <a:noFill/>
            </a:ln>
          </p:spPr>
          <p:txBody>
            <a:bodyPr vert="horz" wrap="square" lIns="91440" tIns="45720" rIns="91440" bIns="45720" numCol="1" anchor="t" anchorCtr="0" compatLnSpc="1">
              <a:prstTxWarp prst="textNoShape">
                <a:avLst/>
              </a:prstTxWarp>
            </a:bodyPr>
            <a:lstStyle/>
            <a:p>
              <a:endParaRPr lang="en-GB"/>
            </a:p>
          </p:txBody>
        </p:sp>
        <p:sp>
          <p:nvSpPr>
            <p:cNvPr id="16" name="Freeform 10">
              <a:extLst>
                <a:ext uri="{FF2B5EF4-FFF2-40B4-BE49-F238E27FC236}">
                  <a16:creationId xmlns:a16="http://schemas.microsoft.com/office/drawing/2014/main" id="{5AA8E3B9-7E7E-64E8-7A94-2F8964539FAD}"/>
                </a:ext>
              </a:extLst>
            </p:cNvPr>
            <p:cNvSpPr>
              <a:spLocks/>
            </p:cNvSpPr>
            <p:nvPr userDrawn="1"/>
          </p:nvSpPr>
          <p:spPr bwMode="auto">
            <a:xfrm>
              <a:off x="4656138" y="3616325"/>
              <a:ext cx="849313" cy="122238"/>
            </a:xfrm>
            <a:custGeom>
              <a:avLst/>
              <a:gdLst>
                <a:gd name="T0" fmla="*/ 535 w 535"/>
                <a:gd name="T1" fmla="*/ 0 h 77"/>
                <a:gd name="T2" fmla="*/ 28 w 535"/>
                <a:gd name="T3" fmla="*/ 0 h 77"/>
                <a:gd name="T4" fmla="*/ 0 w 535"/>
                <a:gd name="T5" fmla="*/ 77 h 77"/>
                <a:gd name="T6" fmla="*/ 507 w 535"/>
                <a:gd name="T7" fmla="*/ 77 h 77"/>
                <a:gd name="T8" fmla="*/ 535 w 535"/>
                <a:gd name="T9" fmla="*/ 0 h 77"/>
              </a:gdLst>
              <a:ahLst/>
              <a:cxnLst>
                <a:cxn ang="0">
                  <a:pos x="T0" y="T1"/>
                </a:cxn>
                <a:cxn ang="0">
                  <a:pos x="T2" y="T3"/>
                </a:cxn>
                <a:cxn ang="0">
                  <a:pos x="T4" y="T5"/>
                </a:cxn>
                <a:cxn ang="0">
                  <a:pos x="T6" y="T7"/>
                </a:cxn>
                <a:cxn ang="0">
                  <a:pos x="T8" y="T9"/>
                </a:cxn>
              </a:cxnLst>
              <a:rect l="0" t="0" r="r" b="b"/>
              <a:pathLst>
                <a:path w="535" h="77">
                  <a:moveTo>
                    <a:pt x="535" y="0"/>
                  </a:moveTo>
                  <a:lnTo>
                    <a:pt x="28" y="0"/>
                  </a:lnTo>
                  <a:lnTo>
                    <a:pt x="0" y="77"/>
                  </a:lnTo>
                  <a:lnTo>
                    <a:pt x="507" y="77"/>
                  </a:lnTo>
                  <a:lnTo>
                    <a:pt x="535" y="0"/>
                  </a:lnTo>
                  <a:close/>
                </a:path>
              </a:pathLst>
            </a:custGeom>
            <a:solidFill>
              <a:schemeClr val="accent3"/>
            </a:solidFill>
            <a:ln>
              <a:noFill/>
            </a:ln>
          </p:spPr>
          <p:txBody>
            <a:bodyPr vert="horz" wrap="square" lIns="91440" tIns="45720" rIns="91440" bIns="45720" numCol="1" anchor="t" anchorCtr="0" compatLnSpc="1">
              <a:prstTxWarp prst="textNoShape">
                <a:avLst/>
              </a:prstTxWarp>
            </a:bodyPr>
            <a:lstStyle/>
            <a:p>
              <a:endParaRPr lang="en-GB"/>
            </a:p>
          </p:txBody>
        </p:sp>
        <p:sp>
          <p:nvSpPr>
            <p:cNvPr id="17" name="Freeform 11">
              <a:extLst>
                <a:ext uri="{FF2B5EF4-FFF2-40B4-BE49-F238E27FC236}">
                  <a16:creationId xmlns:a16="http://schemas.microsoft.com/office/drawing/2014/main" id="{8B6A4B93-BFAE-E2D8-230B-537CE63A3E35}"/>
                </a:ext>
              </a:extLst>
            </p:cNvPr>
            <p:cNvSpPr>
              <a:spLocks noEditPoints="1"/>
            </p:cNvSpPr>
            <p:nvPr userDrawn="1"/>
          </p:nvSpPr>
          <p:spPr bwMode="auto">
            <a:xfrm>
              <a:off x="4292600" y="4930775"/>
              <a:ext cx="727075" cy="884238"/>
            </a:xfrm>
            <a:custGeom>
              <a:avLst/>
              <a:gdLst>
                <a:gd name="T0" fmla="*/ 64 w 66"/>
                <a:gd name="T1" fmla="*/ 26 h 80"/>
                <a:gd name="T2" fmla="*/ 37 w 66"/>
                <a:gd name="T3" fmla="*/ 0 h 80"/>
                <a:gd name="T4" fmla="*/ 17 w 66"/>
                <a:gd name="T5" fmla="*/ 6 h 80"/>
                <a:gd name="T6" fmla="*/ 0 w 66"/>
                <a:gd name="T7" fmla="*/ 41 h 80"/>
                <a:gd name="T8" fmla="*/ 11 w 66"/>
                <a:gd name="T9" fmla="*/ 71 h 80"/>
                <a:gd name="T10" fmla="*/ 34 w 66"/>
                <a:gd name="T11" fmla="*/ 80 h 80"/>
                <a:gd name="T12" fmla="*/ 65 w 66"/>
                <a:gd name="T13" fmla="*/ 66 h 80"/>
                <a:gd name="T14" fmla="*/ 66 w 66"/>
                <a:gd name="T15" fmla="*/ 61 h 80"/>
                <a:gd name="T16" fmla="*/ 65 w 66"/>
                <a:gd name="T17" fmla="*/ 60 h 80"/>
                <a:gd name="T18" fmla="*/ 43 w 66"/>
                <a:gd name="T19" fmla="*/ 68 h 80"/>
                <a:gd name="T20" fmla="*/ 22 w 66"/>
                <a:gd name="T21" fmla="*/ 59 h 80"/>
                <a:gd name="T22" fmla="*/ 14 w 66"/>
                <a:gd name="T23" fmla="*/ 40 h 80"/>
                <a:gd name="T24" fmla="*/ 15 w 66"/>
                <a:gd name="T25" fmla="*/ 38 h 80"/>
                <a:gd name="T26" fmla="*/ 64 w 66"/>
                <a:gd name="T27" fmla="*/ 34 h 80"/>
                <a:gd name="T28" fmla="*/ 64 w 66"/>
                <a:gd name="T29" fmla="*/ 26 h 80"/>
                <a:gd name="T30" fmla="*/ 32 w 66"/>
                <a:gd name="T31" fmla="*/ 7 h 80"/>
                <a:gd name="T32" fmla="*/ 49 w 66"/>
                <a:gd name="T33" fmla="*/ 28 h 80"/>
                <a:gd name="T34" fmla="*/ 48 w 66"/>
                <a:gd name="T35" fmla="*/ 29 h 80"/>
                <a:gd name="T36" fmla="*/ 16 w 66"/>
                <a:gd name="T37" fmla="*/ 30 h 80"/>
                <a:gd name="T38" fmla="*/ 15 w 66"/>
                <a:gd name="T39" fmla="*/ 29 h 80"/>
                <a:gd name="T40" fmla="*/ 32 w 66"/>
                <a:gd name="T41" fmla="*/ 7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66" h="80">
                  <a:moveTo>
                    <a:pt x="64" y="26"/>
                  </a:moveTo>
                  <a:cubicBezTo>
                    <a:pt x="62" y="16"/>
                    <a:pt x="56" y="0"/>
                    <a:pt x="37" y="0"/>
                  </a:cubicBezTo>
                  <a:cubicBezTo>
                    <a:pt x="31" y="0"/>
                    <a:pt x="23" y="2"/>
                    <a:pt x="17" y="6"/>
                  </a:cubicBezTo>
                  <a:cubicBezTo>
                    <a:pt x="7" y="13"/>
                    <a:pt x="0" y="24"/>
                    <a:pt x="0" y="41"/>
                  </a:cubicBezTo>
                  <a:cubicBezTo>
                    <a:pt x="0" y="52"/>
                    <a:pt x="3" y="63"/>
                    <a:pt x="11" y="71"/>
                  </a:cubicBezTo>
                  <a:cubicBezTo>
                    <a:pt x="17" y="77"/>
                    <a:pt x="24" y="80"/>
                    <a:pt x="34" y="80"/>
                  </a:cubicBezTo>
                  <a:cubicBezTo>
                    <a:pt x="43" y="80"/>
                    <a:pt x="56" y="76"/>
                    <a:pt x="65" y="66"/>
                  </a:cubicBezTo>
                  <a:cubicBezTo>
                    <a:pt x="65" y="66"/>
                    <a:pt x="66" y="62"/>
                    <a:pt x="66" y="61"/>
                  </a:cubicBezTo>
                  <a:cubicBezTo>
                    <a:pt x="65" y="60"/>
                    <a:pt x="65" y="60"/>
                    <a:pt x="65" y="60"/>
                  </a:cubicBezTo>
                  <a:cubicBezTo>
                    <a:pt x="58" y="66"/>
                    <a:pt x="51" y="68"/>
                    <a:pt x="43" y="68"/>
                  </a:cubicBezTo>
                  <a:cubicBezTo>
                    <a:pt x="34" y="68"/>
                    <a:pt x="28" y="65"/>
                    <a:pt x="22" y="59"/>
                  </a:cubicBezTo>
                  <a:cubicBezTo>
                    <a:pt x="18" y="54"/>
                    <a:pt x="15" y="46"/>
                    <a:pt x="14" y="40"/>
                  </a:cubicBezTo>
                  <a:cubicBezTo>
                    <a:pt x="14" y="39"/>
                    <a:pt x="15" y="38"/>
                    <a:pt x="15" y="38"/>
                  </a:cubicBezTo>
                  <a:cubicBezTo>
                    <a:pt x="31" y="37"/>
                    <a:pt x="54" y="36"/>
                    <a:pt x="64" y="34"/>
                  </a:cubicBezTo>
                  <a:cubicBezTo>
                    <a:pt x="65" y="33"/>
                    <a:pt x="64" y="26"/>
                    <a:pt x="64" y="26"/>
                  </a:cubicBezTo>
                  <a:moveTo>
                    <a:pt x="32" y="7"/>
                  </a:moveTo>
                  <a:cubicBezTo>
                    <a:pt x="42" y="7"/>
                    <a:pt x="48" y="18"/>
                    <a:pt x="49" y="28"/>
                  </a:cubicBezTo>
                  <a:cubicBezTo>
                    <a:pt x="49" y="28"/>
                    <a:pt x="49" y="29"/>
                    <a:pt x="48" y="29"/>
                  </a:cubicBezTo>
                  <a:cubicBezTo>
                    <a:pt x="44" y="30"/>
                    <a:pt x="22" y="31"/>
                    <a:pt x="16" y="30"/>
                  </a:cubicBezTo>
                  <a:cubicBezTo>
                    <a:pt x="15" y="30"/>
                    <a:pt x="15" y="30"/>
                    <a:pt x="15" y="29"/>
                  </a:cubicBezTo>
                  <a:cubicBezTo>
                    <a:pt x="16" y="16"/>
                    <a:pt x="22" y="7"/>
                    <a:pt x="32" y="7"/>
                  </a:cubicBezTo>
                </a:path>
              </a:pathLst>
            </a:custGeom>
            <a:grpFill/>
            <a:ln>
              <a:noFill/>
            </a:ln>
          </p:spPr>
          <p:txBody>
            <a:bodyPr vert="horz" wrap="square" lIns="91440" tIns="45720" rIns="91440" bIns="45720" numCol="1" anchor="t" anchorCtr="0" compatLnSpc="1">
              <a:prstTxWarp prst="textNoShape">
                <a:avLst/>
              </a:prstTxWarp>
            </a:bodyPr>
            <a:lstStyle/>
            <a:p>
              <a:endParaRPr lang="en-GB"/>
            </a:p>
          </p:txBody>
        </p:sp>
        <p:sp>
          <p:nvSpPr>
            <p:cNvPr id="18" name="Freeform 12">
              <a:extLst>
                <a:ext uri="{FF2B5EF4-FFF2-40B4-BE49-F238E27FC236}">
                  <a16:creationId xmlns:a16="http://schemas.microsoft.com/office/drawing/2014/main" id="{1167BAB9-18DA-334E-4E89-2D079C2EF6A3}"/>
                </a:ext>
              </a:extLst>
            </p:cNvPr>
            <p:cNvSpPr>
              <a:spLocks noEditPoints="1"/>
            </p:cNvSpPr>
            <p:nvPr userDrawn="1"/>
          </p:nvSpPr>
          <p:spPr bwMode="auto">
            <a:xfrm>
              <a:off x="0" y="4489450"/>
              <a:ext cx="1268413" cy="1314450"/>
            </a:xfrm>
            <a:custGeom>
              <a:avLst/>
              <a:gdLst>
                <a:gd name="T0" fmla="*/ 17 w 115"/>
                <a:gd name="T1" fmla="*/ 95 h 119"/>
                <a:gd name="T2" fmla="*/ 49 w 115"/>
                <a:gd name="T3" fmla="*/ 11 h 119"/>
                <a:gd name="T4" fmla="*/ 52 w 115"/>
                <a:gd name="T5" fmla="*/ 0 h 119"/>
                <a:gd name="T6" fmla="*/ 59 w 115"/>
                <a:gd name="T7" fmla="*/ 0 h 119"/>
                <a:gd name="T8" fmla="*/ 65 w 115"/>
                <a:gd name="T9" fmla="*/ 0 h 119"/>
                <a:gd name="T10" fmla="*/ 68 w 115"/>
                <a:gd name="T11" fmla="*/ 10 h 119"/>
                <a:gd name="T12" fmla="*/ 100 w 115"/>
                <a:gd name="T13" fmla="*/ 98 h 119"/>
                <a:gd name="T14" fmla="*/ 114 w 115"/>
                <a:gd name="T15" fmla="*/ 113 h 119"/>
                <a:gd name="T16" fmla="*/ 114 w 115"/>
                <a:gd name="T17" fmla="*/ 119 h 119"/>
                <a:gd name="T18" fmla="*/ 97 w 115"/>
                <a:gd name="T19" fmla="*/ 118 h 119"/>
                <a:gd name="T20" fmla="*/ 76 w 115"/>
                <a:gd name="T21" fmla="*/ 119 h 119"/>
                <a:gd name="T22" fmla="*/ 76 w 115"/>
                <a:gd name="T23" fmla="*/ 113 h 119"/>
                <a:gd name="T24" fmla="*/ 82 w 115"/>
                <a:gd name="T25" fmla="*/ 111 h 119"/>
                <a:gd name="T26" fmla="*/ 84 w 115"/>
                <a:gd name="T27" fmla="*/ 106 h 119"/>
                <a:gd name="T28" fmla="*/ 73 w 115"/>
                <a:gd name="T29" fmla="*/ 73 h 119"/>
                <a:gd name="T30" fmla="*/ 71 w 115"/>
                <a:gd name="T31" fmla="*/ 72 h 119"/>
                <a:gd name="T32" fmla="*/ 53 w 115"/>
                <a:gd name="T33" fmla="*/ 72 h 119"/>
                <a:gd name="T34" fmla="*/ 37 w 115"/>
                <a:gd name="T35" fmla="*/ 72 h 119"/>
                <a:gd name="T36" fmla="*/ 35 w 115"/>
                <a:gd name="T37" fmla="*/ 74 h 119"/>
                <a:gd name="T38" fmla="*/ 25 w 115"/>
                <a:gd name="T39" fmla="*/ 105 h 119"/>
                <a:gd name="T40" fmla="*/ 29 w 115"/>
                <a:gd name="T41" fmla="*/ 112 h 119"/>
                <a:gd name="T42" fmla="*/ 36 w 115"/>
                <a:gd name="T43" fmla="*/ 113 h 119"/>
                <a:gd name="T44" fmla="*/ 36 w 115"/>
                <a:gd name="T45" fmla="*/ 119 h 119"/>
                <a:gd name="T46" fmla="*/ 15 w 115"/>
                <a:gd name="T47" fmla="*/ 118 h 119"/>
                <a:gd name="T48" fmla="*/ 1 w 115"/>
                <a:gd name="T49" fmla="*/ 119 h 119"/>
                <a:gd name="T50" fmla="*/ 1 w 115"/>
                <a:gd name="T51" fmla="*/ 113 h 119"/>
                <a:gd name="T52" fmla="*/ 17 w 115"/>
                <a:gd name="T53" fmla="*/ 95 h 119"/>
                <a:gd name="T54" fmla="*/ 54 w 115"/>
                <a:gd name="T55" fmla="*/ 20 h 119"/>
                <a:gd name="T56" fmla="*/ 39 w 115"/>
                <a:gd name="T57" fmla="*/ 62 h 119"/>
                <a:gd name="T58" fmla="*/ 40 w 115"/>
                <a:gd name="T59" fmla="*/ 63 h 119"/>
                <a:gd name="T60" fmla="*/ 56 w 115"/>
                <a:gd name="T61" fmla="*/ 63 h 119"/>
                <a:gd name="T62" fmla="*/ 68 w 115"/>
                <a:gd name="T63" fmla="*/ 63 h 119"/>
                <a:gd name="T64" fmla="*/ 69 w 115"/>
                <a:gd name="T65" fmla="*/ 61 h 119"/>
                <a:gd name="T66" fmla="*/ 55 w 115"/>
                <a:gd name="T67" fmla="*/ 20 h 119"/>
                <a:gd name="T68" fmla="*/ 54 w 115"/>
                <a:gd name="T69" fmla="*/ 20 h 1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115" h="119">
                  <a:moveTo>
                    <a:pt x="17" y="95"/>
                  </a:moveTo>
                  <a:cubicBezTo>
                    <a:pt x="27" y="72"/>
                    <a:pt x="45" y="23"/>
                    <a:pt x="49" y="11"/>
                  </a:cubicBezTo>
                  <a:cubicBezTo>
                    <a:pt x="51" y="7"/>
                    <a:pt x="52" y="3"/>
                    <a:pt x="52" y="0"/>
                  </a:cubicBezTo>
                  <a:cubicBezTo>
                    <a:pt x="53" y="0"/>
                    <a:pt x="56" y="0"/>
                    <a:pt x="59" y="0"/>
                  </a:cubicBezTo>
                  <a:cubicBezTo>
                    <a:pt x="63" y="0"/>
                    <a:pt x="65" y="0"/>
                    <a:pt x="65" y="0"/>
                  </a:cubicBezTo>
                  <a:cubicBezTo>
                    <a:pt x="66" y="3"/>
                    <a:pt x="67" y="7"/>
                    <a:pt x="68" y="10"/>
                  </a:cubicBezTo>
                  <a:cubicBezTo>
                    <a:pt x="72" y="21"/>
                    <a:pt x="93" y="82"/>
                    <a:pt x="100" y="98"/>
                  </a:cubicBezTo>
                  <a:cubicBezTo>
                    <a:pt x="106" y="111"/>
                    <a:pt x="105" y="112"/>
                    <a:pt x="114" y="113"/>
                  </a:cubicBezTo>
                  <a:cubicBezTo>
                    <a:pt x="115" y="113"/>
                    <a:pt x="114" y="118"/>
                    <a:pt x="114" y="119"/>
                  </a:cubicBezTo>
                  <a:cubicBezTo>
                    <a:pt x="109" y="119"/>
                    <a:pt x="106" y="118"/>
                    <a:pt x="97" y="118"/>
                  </a:cubicBezTo>
                  <a:cubicBezTo>
                    <a:pt x="88" y="118"/>
                    <a:pt x="80" y="119"/>
                    <a:pt x="76" y="119"/>
                  </a:cubicBezTo>
                  <a:cubicBezTo>
                    <a:pt x="76" y="118"/>
                    <a:pt x="75" y="114"/>
                    <a:pt x="76" y="113"/>
                  </a:cubicBezTo>
                  <a:cubicBezTo>
                    <a:pt x="80" y="113"/>
                    <a:pt x="80" y="113"/>
                    <a:pt x="82" y="111"/>
                  </a:cubicBezTo>
                  <a:cubicBezTo>
                    <a:pt x="84" y="109"/>
                    <a:pt x="85" y="108"/>
                    <a:pt x="84" y="106"/>
                  </a:cubicBezTo>
                  <a:cubicBezTo>
                    <a:pt x="82" y="98"/>
                    <a:pt x="76" y="82"/>
                    <a:pt x="73" y="73"/>
                  </a:cubicBezTo>
                  <a:cubicBezTo>
                    <a:pt x="73" y="73"/>
                    <a:pt x="71" y="72"/>
                    <a:pt x="71" y="72"/>
                  </a:cubicBezTo>
                  <a:cubicBezTo>
                    <a:pt x="68" y="72"/>
                    <a:pt x="62" y="72"/>
                    <a:pt x="53" y="72"/>
                  </a:cubicBezTo>
                  <a:cubicBezTo>
                    <a:pt x="41" y="72"/>
                    <a:pt x="39" y="72"/>
                    <a:pt x="37" y="72"/>
                  </a:cubicBezTo>
                  <a:cubicBezTo>
                    <a:pt x="36" y="72"/>
                    <a:pt x="35" y="73"/>
                    <a:pt x="35" y="74"/>
                  </a:cubicBezTo>
                  <a:cubicBezTo>
                    <a:pt x="31" y="84"/>
                    <a:pt x="25" y="100"/>
                    <a:pt x="25" y="105"/>
                  </a:cubicBezTo>
                  <a:cubicBezTo>
                    <a:pt x="25" y="108"/>
                    <a:pt x="25" y="111"/>
                    <a:pt x="29" y="112"/>
                  </a:cubicBezTo>
                  <a:cubicBezTo>
                    <a:pt x="32" y="112"/>
                    <a:pt x="33" y="113"/>
                    <a:pt x="36" y="113"/>
                  </a:cubicBezTo>
                  <a:cubicBezTo>
                    <a:pt x="37" y="113"/>
                    <a:pt x="36" y="118"/>
                    <a:pt x="36" y="119"/>
                  </a:cubicBezTo>
                  <a:cubicBezTo>
                    <a:pt x="32" y="119"/>
                    <a:pt x="26" y="118"/>
                    <a:pt x="15" y="118"/>
                  </a:cubicBezTo>
                  <a:cubicBezTo>
                    <a:pt x="4" y="118"/>
                    <a:pt x="5" y="119"/>
                    <a:pt x="1" y="119"/>
                  </a:cubicBezTo>
                  <a:cubicBezTo>
                    <a:pt x="0" y="118"/>
                    <a:pt x="0" y="113"/>
                    <a:pt x="1" y="113"/>
                  </a:cubicBezTo>
                  <a:cubicBezTo>
                    <a:pt x="11" y="112"/>
                    <a:pt x="11" y="110"/>
                    <a:pt x="17" y="95"/>
                  </a:cubicBezTo>
                  <a:moveTo>
                    <a:pt x="54" y="20"/>
                  </a:moveTo>
                  <a:cubicBezTo>
                    <a:pt x="51" y="30"/>
                    <a:pt x="43" y="52"/>
                    <a:pt x="39" y="62"/>
                  </a:cubicBezTo>
                  <a:cubicBezTo>
                    <a:pt x="39" y="62"/>
                    <a:pt x="40" y="63"/>
                    <a:pt x="40" y="63"/>
                  </a:cubicBezTo>
                  <a:cubicBezTo>
                    <a:pt x="42" y="63"/>
                    <a:pt x="48" y="63"/>
                    <a:pt x="56" y="63"/>
                  </a:cubicBezTo>
                  <a:cubicBezTo>
                    <a:pt x="60" y="63"/>
                    <a:pt x="66" y="63"/>
                    <a:pt x="68" y="63"/>
                  </a:cubicBezTo>
                  <a:cubicBezTo>
                    <a:pt x="69" y="63"/>
                    <a:pt x="69" y="62"/>
                    <a:pt x="69" y="61"/>
                  </a:cubicBezTo>
                  <a:cubicBezTo>
                    <a:pt x="65" y="50"/>
                    <a:pt x="58" y="28"/>
                    <a:pt x="55" y="20"/>
                  </a:cubicBezTo>
                  <a:cubicBezTo>
                    <a:pt x="55" y="20"/>
                    <a:pt x="54" y="20"/>
                    <a:pt x="54" y="20"/>
                  </a:cubicBezTo>
                </a:path>
              </a:pathLst>
            </a:custGeom>
            <a:grpFill/>
            <a:ln>
              <a:noFill/>
            </a:ln>
          </p:spPr>
          <p:txBody>
            <a:bodyPr vert="horz" wrap="square" lIns="91440" tIns="45720" rIns="91440" bIns="45720" numCol="1" anchor="t" anchorCtr="0" compatLnSpc="1">
              <a:prstTxWarp prst="textNoShape">
                <a:avLst/>
              </a:prstTxWarp>
            </a:bodyPr>
            <a:lstStyle/>
            <a:p>
              <a:endParaRPr lang="en-GB"/>
            </a:p>
          </p:txBody>
        </p:sp>
        <p:sp>
          <p:nvSpPr>
            <p:cNvPr id="19" name="Freeform 13">
              <a:extLst>
                <a:ext uri="{FF2B5EF4-FFF2-40B4-BE49-F238E27FC236}">
                  <a16:creationId xmlns:a16="http://schemas.microsoft.com/office/drawing/2014/main" id="{64B3F84F-EBD0-EA13-59DC-2C83321B37CE}"/>
                </a:ext>
              </a:extLst>
            </p:cNvPr>
            <p:cNvSpPr>
              <a:spLocks/>
            </p:cNvSpPr>
            <p:nvPr userDrawn="1"/>
          </p:nvSpPr>
          <p:spPr bwMode="auto">
            <a:xfrm>
              <a:off x="1312863" y="4930775"/>
              <a:ext cx="595313" cy="884238"/>
            </a:xfrm>
            <a:custGeom>
              <a:avLst/>
              <a:gdLst>
                <a:gd name="T0" fmla="*/ 49 w 54"/>
                <a:gd name="T1" fmla="*/ 22 h 80"/>
                <a:gd name="T2" fmla="*/ 44 w 54"/>
                <a:gd name="T3" fmla="*/ 22 h 80"/>
                <a:gd name="T4" fmla="*/ 37 w 54"/>
                <a:gd name="T5" fmla="*/ 8 h 80"/>
                <a:gd name="T6" fmla="*/ 28 w 54"/>
                <a:gd name="T7" fmla="*/ 6 h 80"/>
                <a:gd name="T8" fmla="*/ 16 w 54"/>
                <a:gd name="T9" fmla="*/ 17 h 80"/>
                <a:gd name="T10" fmla="*/ 34 w 54"/>
                <a:gd name="T11" fmla="*/ 34 h 80"/>
                <a:gd name="T12" fmla="*/ 54 w 54"/>
                <a:gd name="T13" fmla="*/ 57 h 80"/>
                <a:gd name="T14" fmla="*/ 24 w 54"/>
                <a:gd name="T15" fmla="*/ 80 h 80"/>
                <a:gd name="T16" fmla="*/ 4 w 54"/>
                <a:gd name="T17" fmla="*/ 77 h 80"/>
                <a:gd name="T18" fmla="*/ 0 w 54"/>
                <a:gd name="T19" fmla="*/ 56 h 80"/>
                <a:gd name="T20" fmla="*/ 6 w 54"/>
                <a:gd name="T21" fmla="*/ 54 h 80"/>
                <a:gd name="T22" fmla="*/ 17 w 54"/>
                <a:gd name="T23" fmla="*/ 72 h 80"/>
                <a:gd name="T24" fmla="*/ 27 w 54"/>
                <a:gd name="T25" fmla="*/ 74 h 80"/>
                <a:gd name="T26" fmla="*/ 40 w 54"/>
                <a:gd name="T27" fmla="*/ 63 h 80"/>
                <a:gd name="T28" fmla="*/ 24 w 54"/>
                <a:gd name="T29" fmla="*/ 47 h 80"/>
                <a:gd name="T30" fmla="*/ 3 w 54"/>
                <a:gd name="T31" fmla="*/ 22 h 80"/>
                <a:gd name="T32" fmla="*/ 31 w 54"/>
                <a:gd name="T33" fmla="*/ 0 h 80"/>
                <a:gd name="T34" fmla="*/ 44 w 54"/>
                <a:gd name="T35" fmla="*/ 1 h 80"/>
                <a:gd name="T36" fmla="*/ 51 w 54"/>
                <a:gd name="T37" fmla="*/ 2 h 80"/>
                <a:gd name="T38" fmla="*/ 49 w 54"/>
                <a:gd name="T39" fmla="*/ 22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54" h="80">
                  <a:moveTo>
                    <a:pt x="49" y="22"/>
                  </a:moveTo>
                  <a:cubicBezTo>
                    <a:pt x="48" y="23"/>
                    <a:pt x="45" y="23"/>
                    <a:pt x="44" y="22"/>
                  </a:cubicBezTo>
                  <a:cubicBezTo>
                    <a:pt x="43" y="14"/>
                    <a:pt x="41" y="10"/>
                    <a:pt x="37" y="8"/>
                  </a:cubicBezTo>
                  <a:cubicBezTo>
                    <a:pt x="35" y="6"/>
                    <a:pt x="32" y="6"/>
                    <a:pt x="28" y="6"/>
                  </a:cubicBezTo>
                  <a:cubicBezTo>
                    <a:pt x="21" y="6"/>
                    <a:pt x="16" y="10"/>
                    <a:pt x="16" y="17"/>
                  </a:cubicBezTo>
                  <a:cubicBezTo>
                    <a:pt x="16" y="23"/>
                    <a:pt x="19" y="27"/>
                    <a:pt x="34" y="34"/>
                  </a:cubicBezTo>
                  <a:cubicBezTo>
                    <a:pt x="50" y="41"/>
                    <a:pt x="54" y="48"/>
                    <a:pt x="54" y="57"/>
                  </a:cubicBezTo>
                  <a:cubicBezTo>
                    <a:pt x="54" y="71"/>
                    <a:pt x="41" y="80"/>
                    <a:pt x="24" y="80"/>
                  </a:cubicBezTo>
                  <a:cubicBezTo>
                    <a:pt x="17" y="80"/>
                    <a:pt x="8" y="79"/>
                    <a:pt x="4" y="77"/>
                  </a:cubicBezTo>
                  <a:cubicBezTo>
                    <a:pt x="2" y="72"/>
                    <a:pt x="0" y="60"/>
                    <a:pt x="0" y="56"/>
                  </a:cubicBezTo>
                  <a:cubicBezTo>
                    <a:pt x="1" y="55"/>
                    <a:pt x="5" y="54"/>
                    <a:pt x="6" y="54"/>
                  </a:cubicBezTo>
                  <a:cubicBezTo>
                    <a:pt x="9" y="64"/>
                    <a:pt x="12" y="69"/>
                    <a:pt x="17" y="72"/>
                  </a:cubicBezTo>
                  <a:cubicBezTo>
                    <a:pt x="20" y="73"/>
                    <a:pt x="24" y="74"/>
                    <a:pt x="27" y="74"/>
                  </a:cubicBezTo>
                  <a:cubicBezTo>
                    <a:pt x="35" y="74"/>
                    <a:pt x="40" y="70"/>
                    <a:pt x="40" y="63"/>
                  </a:cubicBezTo>
                  <a:cubicBezTo>
                    <a:pt x="40" y="57"/>
                    <a:pt x="36" y="53"/>
                    <a:pt x="24" y="47"/>
                  </a:cubicBezTo>
                  <a:cubicBezTo>
                    <a:pt x="9" y="39"/>
                    <a:pt x="3" y="33"/>
                    <a:pt x="3" y="22"/>
                  </a:cubicBezTo>
                  <a:cubicBezTo>
                    <a:pt x="3" y="11"/>
                    <a:pt x="12" y="0"/>
                    <a:pt x="31" y="0"/>
                  </a:cubicBezTo>
                  <a:cubicBezTo>
                    <a:pt x="36" y="0"/>
                    <a:pt x="40" y="0"/>
                    <a:pt x="44" y="1"/>
                  </a:cubicBezTo>
                  <a:cubicBezTo>
                    <a:pt x="47" y="2"/>
                    <a:pt x="50" y="2"/>
                    <a:pt x="51" y="2"/>
                  </a:cubicBezTo>
                  <a:cubicBezTo>
                    <a:pt x="50" y="8"/>
                    <a:pt x="50" y="14"/>
                    <a:pt x="49" y="22"/>
                  </a:cubicBezTo>
                </a:path>
              </a:pathLst>
            </a:custGeom>
            <a:grpFill/>
            <a:ln>
              <a:noFill/>
            </a:ln>
          </p:spPr>
          <p:txBody>
            <a:bodyPr vert="horz" wrap="square" lIns="91440" tIns="45720" rIns="91440" bIns="45720" numCol="1" anchor="t" anchorCtr="0" compatLnSpc="1">
              <a:prstTxWarp prst="textNoShape">
                <a:avLst/>
              </a:prstTxWarp>
            </a:bodyPr>
            <a:lstStyle/>
            <a:p>
              <a:endParaRPr lang="en-GB"/>
            </a:p>
          </p:txBody>
        </p:sp>
        <p:sp>
          <p:nvSpPr>
            <p:cNvPr id="20" name="Freeform 14">
              <a:extLst>
                <a:ext uri="{FF2B5EF4-FFF2-40B4-BE49-F238E27FC236}">
                  <a16:creationId xmlns:a16="http://schemas.microsoft.com/office/drawing/2014/main" id="{EABE1DA9-9916-7D39-BB1F-5D59DE9413B8}"/>
                </a:ext>
              </a:extLst>
            </p:cNvPr>
            <p:cNvSpPr>
              <a:spLocks/>
            </p:cNvSpPr>
            <p:nvPr userDrawn="1"/>
          </p:nvSpPr>
          <p:spPr bwMode="auto">
            <a:xfrm>
              <a:off x="1997075" y="4930775"/>
              <a:ext cx="595313" cy="884238"/>
            </a:xfrm>
            <a:custGeom>
              <a:avLst/>
              <a:gdLst>
                <a:gd name="T0" fmla="*/ 49 w 54"/>
                <a:gd name="T1" fmla="*/ 22 h 80"/>
                <a:gd name="T2" fmla="*/ 44 w 54"/>
                <a:gd name="T3" fmla="*/ 22 h 80"/>
                <a:gd name="T4" fmla="*/ 37 w 54"/>
                <a:gd name="T5" fmla="*/ 8 h 80"/>
                <a:gd name="T6" fmla="*/ 28 w 54"/>
                <a:gd name="T7" fmla="*/ 6 h 80"/>
                <a:gd name="T8" fmla="*/ 16 w 54"/>
                <a:gd name="T9" fmla="*/ 17 h 80"/>
                <a:gd name="T10" fmla="*/ 34 w 54"/>
                <a:gd name="T11" fmla="*/ 34 h 80"/>
                <a:gd name="T12" fmla="*/ 54 w 54"/>
                <a:gd name="T13" fmla="*/ 57 h 80"/>
                <a:gd name="T14" fmla="*/ 24 w 54"/>
                <a:gd name="T15" fmla="*/ 80 h 80"/>
                <a:gd name="T16" fmla="*/ 4 w 54"/>
                <a:gd name="T17" fmla="*/ 77 h 80"/>
                <a:gd name="T18" fmla="*/ 0 w 54"/>
                <a:gd name="T19" fmla="*/ 56 h 80"/>
                <a:gd name="T20" fmla="*/ 6 w 54"/>
                <a:gd name="T21" fmla="*/ 54 h 80"/>
                <a:gd name="T22" fmla="*/ 17 w 54"/>
                <a:gd name="T23" fmla="*/ 72 h 80"/>
                <a:gd name="T24" fmla="*/ 27 w 54"/>
                <a:gd name="T25" fmla="*/ 74 h 80"/>
                <a:gd name="T26" fmla="*/ 40 w 54"/>
                <a:gd name="T27" fmla="*/ 63 h 80"/>
                <a:gd name="T28" fmla="*/ 24 w 54"/>
                <a:gd name="T29" fmla="*/ 47 h 80"/>
                <a:gd name="T30" fmla="*/ 3 w 54"/>
                <a:gd name="T31" fmla="*/ 22 h 80"/>
                <a:gd name="T32" fmla="*/ 31 w 54"/>
                <a:gd name="T33" fmla="*/ 0 h 80"/>
                <a:gd name="T34" fmla="*/ 44 w 54"/>
                <a:gd name="T35" fmla="*/ 1 h 80"/>
                <a:gd name="T36" fmla="*/ 51 w 54"/>
                <a:gd name="T37" fmla="*/ 2 h 80"/>
                <a:gd name="T38" fmla="*/ 49 w 54"/>
                <a:gd name="T39" fmla="*/ 22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54" h="80">
                  <a:moveTo>
                    <a:pt x="49" y="22"/>
                  </a:moveTo>
                  <a:cubicBezTo>
                    <a:pt x="49" y="23"/>
                    <a:pt x="45" y="23"/>
                    <a:pt x="44" y="22"/>
                  </a:cubicBezTo>
                  <a:cubicBezTo>
                    <a:pt x="43" y="14"/>
                    <a:pt x="41" y="10"/>
                    <a:pt x="37" y="8"/>
                  </a:cubicBezTo>
                  <a:cubicBezTo>
                    <a:pt x="35" y="6"/>
                    <a:pt x="32" y="6"/>
                    <a:pt x="28" y="6"/>
                  </a:cubicBezTo>
                  <a:cubicBezTo>
                    <a:pt x="21" y="6"/>
                    <a:pt x="16" y="10"/>
                    <a:pt x="16" y="17"/>
                  </a:cubicBezTo>
                  <a:cubicBezTo>
                    <a:pt x="16" y="23"/>
                    <a:pt x="19" y="27"/>
                    <a:pt x="34" y="34"/>
                  </a:cubicBezTo>
                  <a:cubicBezTo>
                    <a:pt x="50" y="41"/>
                    <a:pt x="54" y="48"/>
                    <a:pt x="54" y="57"/>
                  </a:cubicBezTo>
                  <a:cubicBezTo>
                    <a:pt x="54" y="71"/>
                    <a:pt x="41" y="80"/>
                    <a:pt x="24" y="80"/>
                  </a:cubicBezTo>
                  <a:cubicBezTo>
                    <a:pt x="17" y="80"/>
                    <a:pt x="8" y="79"/>
                    <a:pt x="4" y="77"/>
                  </a:cubicBezTo>
                  <a:cubicBezTo>
                    <a:pt x="2" y="72"/>
                    <a:pt x="1" y="60"/>
                    <a:pt x="0" y="56"/>
                  </a:cubicBezTo>
                  <a:cubicBezTo>
                    <a:pt x="1" y="55"/>
                    <a:pt x="5" y="54"/>
                    <a:pt x="6" y="54"/>
                  </a:cubicBezTo>
                  <a:cubicBezTo>
                    <a:pt x="9" y="64"/>
                    <a:pt x="12" y="69"/>
                    <a:pt x="17" y="72"/>
                  </a:cubicBezTo>
                  <a:cubicBezTo>
                    <a:pt x="20" y="73"/>
                    <a:pt x="24" y="74"/>
                    <a:pt x="27" y="74"/>
                  </a:cubicBezTo>
                  <a:cubicBezTo>
                    <a:pt x="35" y="74"/>
                    <a:pt x="40" y="70"/>
                    <a:pt x="40" y="63"/>
                  </a:cubicBezTo>
                  <a:cubicBezTo>
                    <a:pt x="40" y="57"/>
                    <a:pt x="36" y="53"/>
                    <a:pt x="24" y="47"/>
                  </a:cubicBezTo>
                  <a:cubicBezTo>
                    <a:pt x="9" y="39"/>
                    <a:pt x="3" y="33"/>
                    <a:pt x="3" y="22"/>
                  </a:cubicBezTo>
                  <a:cubicBezTo>
                    <a:pt x="3" y="11"/>
                    <a:pt x="12" y="0"/>
                    <a:pt x="31" y="0"/>
                  </a:cubicBezTo>
                  <a:cubicBezTo>
                    <a:pt x="36" y="0"/>
                    <a:pt x="40" y="0"/>
                    <a:pt x="44" y="1"/>
                  </a:cubicBezTo>
                  <a:cubicBezTo>
                    <a:pt x="47" y="2"/>
                    <a:pt x="50" y="2"/>
                    <a:pt x="51" y="2"/>
                  </a:cubicBezTo>
                  <a:cubicBezTo>
                    <a:pt x="50" y="8"/>
                    <a:pt x="50" y="14"/>
                    <a:pt x="49" y="22"/>
                  </a:cubicBezTo>
                </a:path>
              </a:pathLst>
            </a:custGeom>
            <a:grpFill/>
            <a:ln>
              <a:noFill/>
            </a:ln>
          </p:spPr>
          <p:txBody>
            <a:bodyPr vert="horz" wrap="square" lIns="91440" tIns="45720" rIns="91440" bIns="45720" numCol="1" anchor="t" anchorCtr="0" compatLnSpc="1">
              <a:prstTxWarp prst="textNoShape">
                <a:avLst/>
              </a:prstTxWarp>
            </a:bodyPr>
            <a:lstStyle/>
            <a:p>
              <a:endParaRPr lang="en-GB"/>
            </a:p>
          </p:txBody>
        </p:sp>
        <p:sp>
          <p:nvSpPr>
            <p:cNvPr id="21" name="Freeform 15">
              <a:extLst>
                <a:ext uri="{FF2B5EF4-FFF2-40B4-BE49-F238E27FC236}">
                  <a16:creationId xmlns:a16="http://schemas.microsoft.com/office/drawing/2014/main" id="{CAF5305C-D7E9-3103-4D3C-E8424D1CF09B}"/>
                </a:ext>
              </a:extLst>
            </p:cNvPr>
            <p:cNvSpPr>
              <a:spLocks/>
            </p:cNvSpPr>
            <p:nvPr userDrawn="1"/>
          </p:nvSpPr>
          <p:spPr bwMode="auto">
            <a:xfrm>
              <a:off x="2670175" y="4941888"/>
              <a:ext cx="904875" cy="884238"/>
            </a:xfrm>
            <a:custGeom>
              <a:avLst/>
              <a:gdLst>
                <a:gd name="T0" fmla="*/ 82 w 82"/>
                <a:gd name="T1" fmla="*/ 67 h 80"/>
                <a:gd name="T2" fmla="*/ 81 w 82"/>
                <a:gd name="T3" fmla="*/ 72 h 80"/>
                <a:gd name="T4" fmla="*/ 60 w 82"/>
                <a:gd name="T5" fmla="*/ 80 h 80"/>
                <a:gd name="T6" fmla="*/ 59 w 82"/>
                <a:gd name="T7" fmla="*/ 79 h 80"/>
                <a:gd name="T8" fmla="*/ 59 w 82"/>
                <a:gd name="T9" fmla="*/ 68 h 80"/>
                <a:gd name="T10" fmla="*/ 57 w 82"/>
                <a:gd name="T11" fmla="*/ 67 h 80"/>
                <a:gd name="T12" fmla="*/ 32 w 82"/>
                <a:gd name="T13" fmla="*/ 79 h 80"/>
                <a:gd name="T14" fmla="*/ 9 w 82"/>
                <a:gd name="T15" fmla="*/ 54 h 80"/>
                <a:gd name="T16" fmla="*/ 9 w 82"/>
                <a:gd name="T17" fmla="*/ 16 h 80"/>
                <a:gd name="T18" fmla="*/ 6 w 82"/>
                <a:gd name="T19" fmla="*/ 10 h 80"/>
                <a:gd name="T20" fmla="*/ 0 w 82"/>
                <a:gd name="T21" fmla="*/ 8 h 80"/>
                <a:gd name="T22" fmla="*/ 1 w 82"/>
                <a:gd name="T23" fmla="*/ 3 h 80"/>
                <a:gd name="T24" fmla="*/ 25 w 82"/>
                <a:gd name="T25" fmla="*/ 0 h 80"/>
                <a:gd name="T26" fmla="*/ 24 w 82"/>
                <a:gd name="T27" fmla="*/ 37 h 80"/>
                <a:gd name="T28" fmla="*/ 25 w 82"/>
                <a:gd name="T29" fmla="*/ 57 h 80"/>
                <a:gd name="T30" fmla="*/ 41 w 82"/>
                <a:gd name="T31" fmla="*/ 68 h 80"/>
                <a:gd name="T32" fmla="*/ 56 w 82"/>
                <a:gd name="T33" fmla="*/ 62 h 80"/>
                <a:gd name="T34" fmla="*/ 59 w 82"/>
                <a:gd name="T35" fmla="*/ 57 h 80"/>
                <a:gd name="T36" fmla="*/ 59 w 82"/>
                <a:gd name="T37" fmla="*/ 16 h 80"/>
                <a:gd name="T38" fmla="*/ 55 w 82"/>
                <a:gd name="T39" fmla="*/ 10 h 80"/>
                <a:gd name="T40" fmla="*/ 46 w 82"/>
                <a:gd name="T41" fmla="*/ 8 h 80"/>
                <a:gd name="T42" fmla="*/ 47 w 82"/>
                <a:gd name="T43" fmla="*/ 3 h 80"/>
                <a:gd name="T44" fmla="*/ 74 w 82"/>
                <a:gd name="T45" fmla="*/ 0 h 80"/>
                <a:gd name="T46" fmla="*/ 73 w 82"/>
                <a:gd name="T47" fmla="*/ 17 h 80"/>
                <a:gd name="T48" fmla="*/ 73 w 82"/>
                <a:gd name="T49" fmla="*/ 60 h 80"/>
                <a:gd name="T50" fmla="*/ 78 w 82"/>
                <a:gd name="T51" fmla="*/ 67 h 80"/>
                <a:gd name="T52" fmla="*/ 82 w 82"/>
                <a:gd name="T53" fmla="*/ 67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82" h="80">
                  <a:moveTo>
                    <a:pt x="82" y="67"/>
                  </a:moveTo>
                  <a:cubicBezTo>
                    <a:pt x="82" y="68"/>
                    <a:pt x="82" y="72"/>
                    <a:pt x="81" y="72"/>
                  </a:cubicBezTo>
                  <a:cubicBezTo>
                    <a:pt x="74" y="75"/>
                    <a:pt x="64" y="79"/>
                    <a:pt x="60" y="80"/>
                  </a:cubicBezTo>
                  <a:cubicBezTo>
                    <a:pt x="60" y="80"/>
                    <a:pt x="59" y="79"/>
                    <a:pt x="59" y="79"/>
                  </a:cubicBezTo>
                  <a:cubicBezTo>
                    <a:pt x="59" y="76"/>
                    <a:pt x="59" y="71"/>
                    <a:pt x="59" y="68"/>
                  </a:cubicBezTo>
                  <a:cubicBezTo>
                    <a:pt x="59" y="67"/>
                    <a:pt x="58" y="67"/>
                    <a:pt x="57" y="67"/>
                  </a:cubicBezTo>
                  <a:cubicBezTo>
                    <a:pt x="46" y="77"/>
                    <a:pt x="38" y="79"/>
                    <a:pt x="32" y="79"/>
                  </a:cubicBezTo>
                  <a:cubicBezTo>
                    <a:pt x="13" y="79"/>
                    <a:pt x="10" y="66"/>
                    <a:pt x="9" y="54"/>
                  </a:cubicBezTo>
                  <a:cubicBezTo>
                    <a:pt x="9" y="44"/>
                    <a:pt x="10" y="24"/>
                    <a:pt x="9" y="16"/>
                  </a:cubicBezTo>
                  <a:cubicBezTo>
                    <a:pt x="9" y="13"/>
                    <a:pt x="9" y="11"/>
                    <a:pt x="6" y="10"/>
                  </a:cubicBezTo>
                  <a:cubicBezTo>
                    <a:pt x="5" y="9"/>
                    <a:pt x="4" y="9"/>
                    <a:pt x="0" y="8"/>
                  </a:cubicBezTo>
                  <a:cubicBezTo>
                    <a:pt x="0" y="7"/>
                    <a:pt x="0" y="3"/>
                    <a:pt x="1" y="3"/>
                  </a:cubicBezTo>
                  <a:cubicBezTo>
                    <a:pt x="9" y="3"/>
                    <a:pt x="20" y="1"/>
                    <a:pt x="25" y="0"/>
                  </a:cubicBezTo>
                  <a:cubicBezTo>
                    <a:pt x="25" y="5"/>
                    <a:pt x="24" y="15"/>
                    <a:pt x="24" y="37"/>
                  </a:cubicBezTo>
                  <a:cubicBezTo>
                    <a:pt x="24" y="47"/>
                    <a:pt x="24" y="54"/>
                    <a:pt x="25" y="57"/>
                  </a:cubicBezTo>
                  <a:cubicBezTo>
                    <a:pt x="27" y="63"/>
                    <a:pt x="31" y="68"/>
                    <a:pt x="41" y="68"/>
                  </a:cubicBezTo>
                  <a:cubicBezTo>
                    <a:pt x="46" y="68"/>
                    <a:pt x="52" y="66"/>
                    <a:pt x="56" y="62"/>
                  </a:cubicBezTo>
                  <a:cubicBezTo>
                    <a:pt x="58" y="61"/>
                    <a:pt x="58" y="59"/>
                    <a:pt x="59" y="57"/>
                  </a:cubicBezTo>
                  <a:cubicBezTo>
                    <a:pt x="59" y="55"/>
                    <a:pt x="59" y="39"/>
                    <a:pt x="59" y="16"/>
                  </a:cubicBezTo>
                  <a:cubicBezTo>
                    <a:pt x="58" y="13"/>
                    <a:pt x="58" y="11"/>
                    <a:pt x="55" y="10"/>
                  </a:cubicBezTo>
                  <a:cubicBezTo>
                    <a:pt x="52" y="9"/>
                    <a:pt x="51" y="9"/>
                    <a:pt x="46" y="8"/>
                  </a:cubicBezTo>
                  <a:cubicBezTo>
                    <a:pt x="46" y="7"/>
                    <a:pt x="46" y="3"/>
                    <a:pt x="47" y="3"/>
                  </a:cubicBezTo>
                  <a:cubicBezTo>
                    <a:pt x="57" y="3"/>
                    <a:pt x="70" y="1"/>
                    <a:pt x="74" y="0"/>
                  </a:cubicBezTo>
                  <a:cubicBezTo>
                    <a:pt x="74" y="4"/>
                    <a:pt x="74" y="10"/>
                    <a:pt x="73" y="17"/>
                  </a:cubicBezTo>
                  <a:cubicBezTo>
                    <a:pt x="73" y="60"/>
                    <a:pt x="73" y="60"/>
                    <a:pt x="73" y="60"/>
                  </a:cubicBezTo>
                  <a:cubicBezTo>
                    <a:pt x="73" y="65"/>
                    <a:pt x="74" y="67"/>
                    <a:pt x="78" y="67"/>
                  </a:cubicBezTo>
                  <a:lnTo>
                    <a:pt x="82" y="67"/>
                  </a:lnTo>
                  <a:close/>
                </a:path>
              </a:pathLst>
            </a:custGeom>
            <a:grpFill/>
            <a:ln>
              <a:noFill/>
            </a:ln>
          </p:spPr>
          <p:txBody>
            <a:bodyPr vert="horz" wrap="square" lIns="91440" tIns="45720" rIns="91440" bIns="45720" numCol="1" anchor="t" anchorCtr="0" compatLnSpc="1">
              <a:prstTxWarp prst="textNoShape">
                <a:avLst/>
              </a:prstTxWarp>
            </a:bodyPr>
            <a:lstStyle/>
            <a:p>
              <a:endParaRPr lang="en-GB"/>
            </a:p>
          </p:txBody>
        </p:sp>
        <p:sp>
          <p:nvSpPr>
            <p:cNvPr id="22" name="Freeform 16">
              <a:extLst>
                <a:ext uri="{FF2B5EF4-FFF2-40B4-BE49-F238E27FC236}">
                  <a16:creationId xmlns:a16="http://schemas.microsoft.com/office/drawing/2014/main" id="{19FC0849-403C-4F5E-D789-825D85786C46}"/>
                </a:ext>
              </a:extLst>
            </p:cNvPr>
            <p:cNvSpPr>
              <a:spLocks/>
            </p:cNvSpPr>
            <p:nvPr userDrawn="1"/>
          </p:nvSpPr>
          <p:spPr bwMode="auto">
            <a:xfrm>
              <a:off x="3651250" y="4930775"/>
              <a:ext cx="641350" cy="873125"/>
            </a:xfrm>
            <a:custGeom>
              <a:avLst/>
              <a:gdLst>
                <a:gd name="T0" fmla="*/ 58 w 58"/>
                <a:gd name="T1" fmla="*/ 4 h 79"/>
                <a:gd name="T2" fmla="*/ 58 w 58"/>
                <a:gd name="T3" fmla="*/ 7 h 79"/>
                <a:gd name="T4" fmla="*/ 52 w 58"/>
                <a:gd name="T5" fmla="*/ 19 h 79"/>
                <a:gd name="T6" fmla="*/ 50 w 58"/>
                <a:gd name="T7" fmla="*/ 20 h 79"/>
                <a:gd name="T8" fmla="*/ 38 w 58"/>
                <a:gd name="T9" fmla="*/ 14 h 79"/>
                <a:gd name="T10" fmla="*/ 28 w 58"/>
                <a:gd name="T11" fmla="*/ 22 h 79"/>
                <a:gd name="T12" fmla="*/ 26 w 58"/>
                <a:gd name="T13" fmla="*/ 29 h 79"/>
                <a:gd name="T14" fmla="*/ 27 w 58"/>
                <a:gd name="T15" fmla="*/ 65 h 79"/>
                <a:gd name="T16" fmla="*/ 31 w 58"/>
                <a:gd name="T17" fmla="*/ 71 h 79"/>
                <a:gd name="T18" fmla="*/ 40 w 58"/>
                <a:gd name="T19" fmla="*/ 73 h 79"/>
                <a:gd name="T20" fmla="*/ 40 w 58"/>
                <a:gd name="T21" fmla="*/ 79 h 79"/>
                <a:gd name="T22" fmla="*/ 19 w 58"/>
                <a:gd name="T23" fmla="*/ 78 h 79"/>
                <a:gd name="T24" fmla="*/ 0 w 58"/>
                <a:gd name="T25" fmla="*/ 79 h 79"/>
                <a:gd name="T26" fmla="*/ 0 w 58"/>
                <a:gd name="T27" fmla="*/ 73 h 79"/>
                <a:gd name="T28" fmla="*/ 8 w 58"/>
                <a:gd name="T29" fmla="*/ 72 h 79"/>
                <a:gd name="T30" fmla="*/ 11 w 58"/>
                <a:gd name="T31" fmla="*/ 66 h 79"/>
                <a:gd name="T32" fmla="*/ 12 w 58"/>
                <a:gd name="T33" fmla="*/ 34 h 79"/>
                <a:gd name="T34" fmla="*/ 12 w 58"/>
                <a:gd name="T35" fmla="*/ 19 h 79"/>
                <a:gd name="T36" fmla="*/ 1 w 58"/>
                <a:gd name="T37" fmla="*/ 11 h 79"/>
                <a:gd name="T38" fmla="*/ 2 w 58"/>
                <a:gd name="T39" fmla="*/ 7 h 79"/>
                <a:gd name="T40" fmla="*/ 25 w 58"/>
                <a:gd name="T41" fmla="*/ 0 h 79"/>
                <a:gd name="T42" fmla="*/ 26 w 58"/>
                <a:gd name="T43" fmla="*/ 0 h 79"/>
                <a:gd name="T44" fmla="*/ 26 w 58"/>
                <a:gd name="T45" fmla="*/ 15 h 79"/>
                <a:gd name="T46" fmla="*/ 27 w 58"/>
                <a:gd name="T47" fmla="*/ 16 h 79"/>
                <a:gd name="T48" fmla="*/ 39 w 58"/>
                <a:gd name="T49" fmla="*/ 3 h 79"/>
                <a:gd name="T50" fmla="*/ 49 w 58"/>
                <a:gd name="T51" fmla="*/ 0 h 79"/>
                <a:gd name="T52" fmla="*/ 58 w 58"/>
                <a:gd name="T53" fmla="*/ 4 h 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58" h="79">
                  <a:moveTo>
                    <a:pt x="58" y="4"/>
                  </a:moveTo>
                  <a:cubicBezTo>
                    <a:pt x="58" y="5"/>
                    <a:pt x="58" y="6"/>
                    <a:pt x="58" y="7"/>
                  </a:cubicBezTo>
                  <a:cubicBezTo>
                    <a:pt x="57" y="9"/>
                    <a:pt x="54" y="17"/>
                    <a:pt x="52" y="19"/>
                  </a:cubicBezTo>
                  <a:cubicBezTo>
                    <a:pt x="52" y="19"/>
                    <a:pt x="51" y="20"/>
                    <a:pt x="50" y="20"/>
                  </a:cubicBezTo>
                  <a:cubicBezTo>
                    <a:pt x="47" y="17"/>
                    <a:pt x="42" y="14"/>
                    <a:pt x="38" y="14"/>
                  </a:cubicBezTo>
                  <a:cubicBezTo>
                    <a:pt x="34" y="14"/>
                    <a:pt x="30" y="18"/>
                    <a:pt x="28" y="22"/>
                  </a:cubicBezTo>
                  <a:cubicBezTo>
                    <a:pt x="27" y="23"/>
                    <a:pt x="26" y="26"/>
                    <a:pt x="26" y="29"/>
                  </a:cubicBezTo>
                  <a:cubicBezTo>
                    <a:pt x="26" y="42"/>
                    <a:pt x="26" y="61"/>
                    <a:pt x="27" y="65"/>
                  </a:cubicBezTo>
                  <a:cubicBezTo>
                    <a:pt x="27" y="68"/>
                    <a:pt x="28" y="70"/>
                    <a:pt x="31" y="71"/>
                  </a:cubicBezTo>
                  <a:cubicBezTo>
                    <a:pt x="34" y="72"/>
                    <a:pt x="36" y="73"/>
                    <a:pt x="40" y="73"/>
                  </a:cubicBezTo>
                  <a:cubicBezTo>
                    <a:pt x="41" y="74"/>
                    <a:pt x="41" y="78"/>
                    <a:pt x="40" y="79"/>
                  </a:cubicBezTo>
                  <a:cubicBezTo>
                    <a:pt x="37" y="79"/>
                    <a:pt x="27" y="78"/>
                    <a:pt x="19" y="78"/>
                  </a:cubicBezTo>
                  <a:cubicBezTo>
                    <a:pt x="14" y="78"/>
                    <a:pt x="4" y="79"/>
                    <a:pt x="0" y="79"/>
                  </a:cubicBezTo>
                  <a:cubicBezTo>
                    <a:pt x="0" y="78"/>
                    <a:pt x="0" y="74"/>
                    <a:pt x="0" y="73"/>
                  </a:cubicBezTo>
                  <a:cubicBezTo>
                    <a:pt x="3" y="73"/>
                    <a:pt x="6" y="72"/>
                    <a:pt x="8" y="72"/>
                  </a:cubicBezTo>
                  <a:cubicBezTo>
                    <a:pt x="10" y="71"/>
                    <a:pt x="11" y="70"/>
                    <a:pt x="11" y="66"/>
                  </a:cubicBezTo>
                  <a:cubicBezTo>
                    <a:pt x="12" y="63"/>
                    <a:pt x="12" y="47"/>
                    <a:pt x="12" y="34"/>
                  </a:cubicBezTo>
                  <a:cubicBezTo>
                    <a:pt x="12" y="27"/>
                    <a:pt x="12" y="21"/>
                    <a:pt x="12" y="19"/>
                  </a:cubicBezTo>
                  <a:cubicBezTo>
                    <a:pt x="11" y="16"/>
                    <a:pt x="10" y="14"/>
                    <a:pt x="1" y="11"/>
                  </a:cubicBezTo>
                  <a:cubicBezTo>
                    <a:pt x="1" y="10"/>
                    <a:pt x="1" y="7"/>
                    <a:pt x="2" y="7"/>
                  </a:cubicBezTo>
                  <a:cubicBezTo>
                    <a:pt x="9" y="6"/>
                    <a:pt x="20" y="3"/>
                    <a:pt x="25" y="0"/>
                  </a:cubicBezTo>
                  <a:cubicBezTo>
                    <a:pt x="26" y="0"/>
                    <a:pt x="26" y="0"/>
                    <a:pt x="26" y="0"/>
                  </a:cubicBezTo>
                  <a:cubicBezTo>
                    <a:pt x="26" y="3"/>
                    <a:pt x="26" y="12"/>
                    <a:pt x="26" y="15"/>
                  </a:cubicBezTo>
                  <a:cubicBezTo>
                    <a:pt x="26" y="16"/>
                    <a:pt x="27" y="16"/>
                    <a:pt x="27" y="16"/>
                  </a:cubicBezTo>
                  <a:cubicBezTo>
                    <a:pt x="31" y="11"/>
                    <a:pt x="35" y="7"/>
                    <a:pt x="39" y="3"/>
                  </a:cubicBezTo>
                  <a:cubicBezTo>
                    <a:pt x="42" y="1"/>
                    <a:pt x="45" y="0"/>
                    <a:pt x="49" y="0"/>
                  </a:cubicBezTo>
                  <a:cubicBezTo>
                    <a:pt x="52" y="0"/>
                    <a:pt x="56" y="1"/>
                    <a:pt x="58" y="4"/>
                  </a:cubicBezTo>
                </a:path>
              </a:pathLst>
            </a:custGeom>
            <a:grpFill/>
            <a:ln>
              <a:noFill/>
            </a:ln>
          </p:spPr>
          <p:txBody>
            <a:bodyPr vert="horz" wrap="square" lIns="91440" tIns="45720" rIns="91440" bIns="45720" numCol="1" anchor="t" anchorCtr="0" compatLnSpc="1">
              <a:prstTxWarp prst="textNoShape">
                <a:avLst/>
              </a:prstTxWarp>
            </a:bodyPr>
            <a:lstStyle/>
            <a:p>
              <a:endParaRPr lang="en-GB"/>
            </a:p>
          </p:txBody>
        </p:sp>
        <p:sp>
          <p:nvSpPr>
            <p:cNvPr id="23" name="Freeform 17">
              <a:extLst>
                <a:ext uri="{FF2B5EF4-FFF2-40B4-BE49-F238E27FC236}">
                  <a16:creationId xmlns:a16="http://schemas.microsoft.com/office/drawing/2014/main" id="{10EDC3FA-BFE2-E4F7-F350-1699D8CD30A2}"/>
                </a:ext>
              </a:extLst>
            </p:cNvPr>
            <p:cNvSpPr>
              <a:spLocks/>
            </p:cNvSpPr>
            <p:nvPr userDrawn="1"/>
          </p:nvSpPr>
          <p:spPr bwMode="auto">
            <a:xfrm>
              <a:off x="6069013" y="4489450"/>
              <a:ext cx="1014413" cy="1314450"/>
            </a:xfrm>
            <a:custGeom>
              <a:avLst/>
              <a:gdLst>
                <a:gd name="T0" fmla="*/ 41 w 92"/>
                <a:gd name="T1" fmla="*/ 66 h 119"/>
                <a:gd name="T2" fmla="*/ 42 w 92"/>
                <a:gd name="T3" fmla="*/ 64 h 119"/>
                <a:gd name="T4" fmla="*/ 50 w 92"/>
                <a:gd name="T5" fmla="*/ 65 h 119"/>
                <a:gd name="T6" fmla="*/ 63 w 92"/>
                <a:gd name="T7" fmla="*/ 62 h 119"/>
                <a:gd name="T8" fmla="*/ 75 w 92"/>
                <a:gd name="T9" fmla="*/ 37 h 119"/>
                <a:gd name="T10" fmla="*/ 44 w 92"/>
                <a:gd name="T11" fmla="*/ 7 h 119"/>
                <a:gd name="T12" fmla="*/ 36 w 92"/>
                <a:gd name="T13" fmla="*/ 7 h 119"/>
                <a:gd name="T14" fmla="*/ 34 w 92"/>
                <a:gd name="T15" fmla="*/ 10 h 119"/>
                <a:gd name="T16" fmla="*/ 34 w 92"/>
                <a:gd name="T17" fmla="*/ 56 h 119"/>
                <a:gd name="T18" fmla="*/ 34 w 92"/>
                <a:gd name="T19" fmla="*/ 102 h 119"/>
                <a:gd name="T20" fmla="*/ 41 w 92"/>
                <a:gd name="T21" fmla="*/ 111 h 119"/>
                <a:gd name="T22" fmla="*/ 49 w 92"/>
                <a:gd name="T23" fmla="*/ 113 h 119"/>
                <a:gd name="T24" fmla="*/ 49 w 92"/>
                <a:gd name="T25" fmla="*/ 119 h 119"/>
                <a:gd name="T26" fmla="*/ 26 w 92"/>
                <a:gd name="T27" fmla="*/ 118 h 119"/>
                <a:gd name="T28" fmla="*/ 4 w 92"/>
                <a:gd name="T29" fmla="*/ 119 h 119"/>
                <a:gd name="T30" fmla="*/ 4 w 92"/>
                <a:gd name="T31" fmla="*/ 113 h 119"/>
                <a:gd name="T32" fmla="*/ 11 w 92"/>
                <a:gd name="T33" fmla="*/ 112 h 119"/>
                <a:gd name="T34" fmla="*/ 17 w 92"/>
                <a:gd name="T35" fmla="*/ 101 h 119"/>
                <a:gd name="T36" fmla="*/ 18 w 92"/>
                <a:gd name="T37" fmla="*/ 58 h 119"/>
                <a:gd name="T38" fmla="*/ 17 w 92"/>
                <a:gd name="T39" fmla="*/ 17 h 119"/>
                <a:gd name="T40" fmla="*/ 10 w 92"/>
                <a:gd name="T41" fmla="*/ 7 h 119"/>
                <a:gd name="T42" fmla="*/ 1 w 92"/>
                <a:gd name="T43" fmla="*/ 5 h 119"/>
                <a:gd name="T44" fmla="*/ 1 w 92"/>
                <a:gd name="T45" fmla="*/ 0 h 119"/>
                <a:gd name="T46" fmla="*/ 24 w 92"/>
                <a:gd name="T47" fmla="*/ 0 h 119"/>
                <a:gd name="T48" fmla="*/ 55 w 92"/>
                <a:gd name="T49" fmla="*/ 0 h 119"/>
                <a:gd name="T50" fmla="*/ 81 w 92"/>
                <a:gd name="T51" fmla="*/ 7 h 119"/>
                <a:gd name="T52" fmla="*/ 92 w 92"/>
                <a:gd name="T53" fmla="*/ 33 h 119"/>
                <a:gd name="T54" fmla="*/ 72 w 92"/>
                <a:gd name="T55" fmla="*/ 66 h 119"/>
                <a:gd name="T56" fmla="*/ 52 w 92"/>
                <a:gd name="T57" fmla="*/ 71 h 119"/>
                <a:gd name="T58" fmla="*/ 44 w 92"/>
                <a:gd name="T59" fmla="*/ 70 h 119"/>
                <a:gd name="T60" fmla="*/ 41 w 92"/>
                <a:gd name="T61" fmla="*/ 66 h 1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92" h="119">
                  <a:moveTo>
                    <a:pt x="41" y="66"/>
                  </a:moveTo>
                  <a:cubicBezTo>
                    <a:pt x="41" y="65"/>
                    <a:pt x="42" y="64"/>
                    <a:pt x="42" y="64"/>
                  </a:cubicBezTo>
                  <a:cubicBezTo>
                    <a:pt x="44" y="64"/>
                    <a:pt x="47" y="65"/>
                    <a:pt x="50" y="65"/>
                  </a:cubicBezTo>
                  <a:cubicBezTo>
                    <a:pt x="55" y="65"/>
                    <a:pt x="59" y="64"/>
                    <a:pt x="63" y="62"/>
                  </a:cubicBezTo>
                  <a:cubicBezTo>
                    <a:pt x="72" y="57"/>
                    <a:pt x="75" y="48"/>
                    <a:pt x="75" y="37"/>
                  </a:cubicBezTo>
                  <a:cubicBezTo>
                    <a:pt x="75" y="19"/>
                    <a:pt x="66" y="7"/>
                    <a:pt x="44" y="7"/>
                  </a:cubicBezTo>
                  <a:cubicBezTo>
                    <a:pt x="42" y="7"/>
                    <a:pt x="37" y="7"/>
                    <a:pt x="36" y="7"/>
                  </a:cubicBezTo>
                  <a:cubicBezTo>
                    <a:pt x="35" y="8"/>
                    <a:pt x="35" y="9"/>
                    <a:pt x="34" y="10"/>
                  </a:cubicBezTo>
                  <a:cubicBezTo>
                    <a:pt x="34" y="15"/>
                    <a:pt x="34" y="25"/>
                    <a:pt x="34" y="56"/>
                  </a:cubicBezTo>
                  <a:cubicBezTo>
                    <a:pt x="34" y="77"/>
                    <a:pt x="34" y="92"/>
                    <a:pt x="34" y="102"/>
                  </a:cubicBezTo>
                  <a:cubicBezTo>
                    <a:pt x="35" y="109"/>
                    <a:pt x="36" y="110"/>
                    <a:pt x="41" y="111"/>
                  </a:cubicBezTo>
                  <a:cubicBezTo>
                    <a:pt x="44" y="112"/>
                    <a:pt x="44" y="113"/>
                    <a:pt x="49" y="113"/>
                  </a:cubicBezTo>
                  <a:cubicBezTo>
                    <a:pt x="50" y="114"/>
                    <a:pt x="49" y="118"/>
                    <a:pt x="49" y="119"/>
                  </a:cubicBezTo>
                  <a:cubicBezTo>
                    <a:pt x="43" y="119"/>
                    <a:pt x="34" y="118"/>
                    <a:pt x="26" y="118"/>
                  </a:cubicBezTo>
                  <a:cubicBezTo>
                    <a:pt x="17" y="118"/>
                    <a:pt x="8" y="119"/>
                    <a:pt x="4" y="119"/>
                  </a:cubicBezTo>
                  <a:cubicBezTo>
                    <a:pt x="3" y="118"/>
                    <a:pt x="3" y="114"/>
                    <a:pt x="4" y="113"/>
                  </a:cubicBezTo>
                  <a:cubicBezTo>
                    <a:pt x="8" y="113"/>
                    <a:pt x="9" y="112"/>
                    <a:pt x="11" y="112"/>
                  </a:cubicBezTo>
                  <a:cubicBezTo>
                    <a:pt x="16" y="111"/>
                    <a:pt x="17" y="108"/>
                    <a:pt x="17" y="101"/>
                  </a:cubicBezTo>
                  <a:cubicBezTo>
                    <a:pt x="17" y="94"/>
                    <a:pt x="18" y="79"/>
                    <a:pt x="18" y="58"/>
                  </a:cubicBezTo>
                  <a:cubicBezTo>
                    <a:pt x="18" y="36"/>
                    <a:pt x="18" y="23"/>
                    <a:pt x="17" y="17"/>
                  </a:cubicBezTo>
                  <a:cubicBezTo>
                    <a:pt x="17" y="10"/>
                    <a:pt x="16" y="8"/>
                    <a:pt x="10" y="7"/>
                  </a:cubicBezTo>
                  <a:cubicBezTo>
                    <a:pt x="8" y="6"/>
                    <a:pt x="5" y="6"/>
                    <a:pt x="1" y="5"/>
                  </a:cubicBezTo>
                  <a:cubicBezTo>
                    <a:pt x="0" y="4"/>
                    <a:pt x="1" y="0"/>
                    <a:pt x="1" y="0"/>
                  </a:cubicBezTo>
                  <a:cubicBezTo>
                    <a:pt x="5" y="0"/>
                    <a:pt x="15" y="0"/>
                    <a:pt x="24" y="0"/>
                  </a:cubicBezTo>
                  <a:cubicBezTo>
                    <a:pt x="36" y="0"/>
                    <a:pt x="44" y="0"/>
                    <a:pt x="55" y="0"/>
                  </a:cubicBezTo>
                  <a:cubicBezTo>
                    <a:pt x="62" y="0"/>
                    <a:pt x="73" y="1"/>
                    <a:pt x="81" y="7"/>
                  </a:cubicBezTo>
                  <a:cubicBezTo>
                    <a:pt x="87" y="12"/>
                    <a:pt x="92" y="20"/>
                    <a:pt x="92" y="33"/>
                  </a:cubicBezTo>
                  <a:cubicBezTo>
                    <a:pt x="92" y="51"/>
                    <a:pt x="82" y="62"/>
                    <a:pt x="72" y="66"/>
                  </a:cubicBezTo>
                  <a:cubicBezTo>
                    <a:pt x="65" y="70"/>
                    <a:pt x="59" y="71"/>
                    <a:pt x="52" y="71"/>
                  </a:cubicBezTo>
                  <a:cubicBezTo>
                    <a:pt x="49" y="71"/>
                    <a:pt x="46" y="71"/>
                    <a:pt x="44" y="70"/>
                  </a:cubicBezTo>
                  <a:cubicBezTo>
                    <a:pt x="43" y="70"/>
                    <a:pt x="41" y="67"/>
                    <a:pt x="41" y="66"/>
                  </a:cubicBezTo>
                </a:path>
              </a:pathLst>
            </a:custGeom>
            <a:solidFill>
              <a:schemeClr val="accent3"/>
            </a:solidFill>
            <a:ln>
              <a:noFill/>
            </a:ln>
          </p:spPr>
          <p:txBody>
            <a:bodyPr vert="horz" wrap="square" lIns="91440" tIns="45720" rIns="91440" bIns="45720" numCol="1" anchor="t" anchorCtr="0" compatLnSpc="1">
              <a:prstTxWarp prst="textNoShape">
                <a:avLst/>
              </a:prstTxWarp>
            </a:bodyPr>
            <a:lstStyle/>
            <a:p>
              <a:endParaRPr lang="en-GB"/>
            </a:p>
          </p:txBody>
        </p:sp>
        <p:sp>
          <p:nvSpPr>
            <p:cNvPr id="24" name="Freeform 18">
              <a:extLst>
                <a:ext uri="{FF2B5EF4-FFF2-40B4-BE49-F238E27FC236}">
                  <a16:creationId xmlns:a16="http://schemas.microsoft.com/office/drawing/2014/main" id="{61C5FE90-4C1F-94C6-BB73-FE8744CAC0FE}"/>
                </a:ext>
              </a:extLst>
            </p:cNvPr>
            <p:cNvSpPr>
              <a:spLocks noEditPoints="1"/>
            </p:cNvSpPr>
            <p:nvPr userDrawn="1"/>
          </p:nvSpPr>
          <p:spPr bwMode="auto">
            <a:xfrm>
              <a:off x="7083425" y="4930775"/>
              <a:ext cx="706438" cy="884238"/>
            </a:xfrm>
            <a:custGeom>
              <a:avLst/>
              <a:gdLst>
                <a:gd name="T0" fmla="*/ 52 w 64"/>
                <a:gd name="T1" fmla="*/ 80 h 80"/>
                <a:gd name="T2" fmla="*/ 43 w 64"/>
                <a:gd name="T3" fmla="*/ 75 h 80"/>
                <a:gd name="T4" fmla="*/ 41 w 64"/>
                <a:gd name="T5" fmla="*/ 71 h 80"/>
                <a:gd name="T6" fmla="*/ 40 w 64"/>
                <a:gd name="T7" fmla="*/ 71 h 80"/>
                <a:gd name="T8" fmla="*/ 17 w 64"/>
                <a:gd name="T9" fmla="*/ 80 h 80"/>
                <a:gd name="T10" fmla="*/ 7 w 64"/>
                <a:gd name="T11" fmla="*/ 76 h 80"/>
                <a:gd name="T12" fmla="*/ 0 w 64"/>
                <a:gd name="T13" fmla="*/ 59 h 80"/>
                <a:gd name="T14" fmla="*/ 4 w 64"/>
                <a:gd name="T15" fmla="*/ 48 h 80"/>
                <a:gd name="T16" fmla="*/ 40 w 64"/>
                <a:gd name="T17" fmla="*/ 35 h 80"/>
                <a:gd name="T18" fmla="*/ 41 w 64"/>
                <a:gd name="T19" fmla="*/ 34 h 80"/>
                <a:gd name="T20" fmla="*/ 41 w 64"/>
                <a:gd name="T21" fmla="*/ 28 h 80"/>
                <a:gd name="T22" fmla="*/ 39 w 64"/>
                <a:gd name="T23" fmla="*/ 17 h 80"/>
                <a:gd name="T24" fmla="*/ 24 w 64"/>
                <a:gd name="T25" fmla="*/ 10 h 80"/>
                <a:gd name="T26" fmla="*/ 16 w 64"/>
                <a:gd name="T27" fmla="*/ 12 h 80"/>
                <a:gd name="T28" fmla="*/ 8 w 64"/>
                <a:gd name="T29" fmla="*/ 26 h 80"/>
                <a:gd name="T30" fmla="*/ 3 w 64"/>
                <a:gd name="T31" fmla="*/ 22 h 80"/>
                <a:gd name="T32" fmla="*/ 7 w 64"/>
                <a:gd name="T33" fmla="*/ 10 h 80"/>
                <a:gd name="T34" fmla="*/ 32 w 64"/>
                <a:gd name="T35" fmla="*/ 0 h 80"/>
                <a:gd name="T36" fmla="*/ 51 w 64"/>
                <a:gd name="T37" fmla="*/ 10 h 80"/>
                <a:gd name="T38" fmla="*/ 56 w 64"/>
                <a:gd name="T39" fmla="*/ 29 h 80"/>
                <a:gd name="T40" fmla="*/ 55 w 64"/>
                <a:gd name="T41" fmla="*/ 61 h 80"/>
                <a:gd name="T42" fmla="*/ 59 w 64"/>
                <a:gd name="T43" fmla="*/ 69 h 80"/>
                <a:gd name="T44" fmla="*/ 64 w 64"/>
                <a:gd name="T45" fmla="*/ 68 h 80"/>
                <a:gd name="T46" fmla="*/ 63 w 64"/>
                <a:gd name="T47" fmla="*/ 74 h 80"/>
                <a:gd name="T48" fmla="*/ 52 w 64"/>
                <a:gd name="T49" fmla="*/ 80 h 80"/>
                <a:gd name="T50" fmla="*/ 40 w 64"/>
                <a:gd name="T51" fmla="*/ 41 h 80"/>
                <a:gd name="T52" fmla="*/ 17 w 64"/>
                <a:gd name="T53" fmla="*/ 50 h 80"/>
                <a:gd name="T54" fmla="*/ 16 w 64"/>
                <a:gd name="T55" fmla="*/ 56 h 80"/>
                <a:gd name="T56" fmla="*/ 29 w 64"/>
                <a:gd name="T57" fmla="*/ 69 h 80"/>
                <a:gd name="T58" fmla="*/ 39 w 64"/>
                <a:gd name="T59" fmla="*/ 66 h 80"/>
                <a:gd name="T60" fmla="*/ 41 w 64"/>
                <a:gd name="T61" fmla="*/ 62 h 80"/>
                <a:gd name="T62" fmla="*/ 41 w 64"/>
                <a:gd name="T63" fmla="*/ 42 h 80"/>
                <a:gd name="T64" fmla="*/ 40 w 64"/>
                <a:gd name="T65" fmla="*/ 41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64" h="80">
                  <a:moveTo>
                    <a:pt x="52" y="80"/>
                  </a:moveTo>
                  <a:cubicBezTo>
                    <a:pt x="47" y="80"/>
                    <a:pt x="44" y="78"/>
                    <a:pt x="43" y="75"/>
                  </a:cubicBezTo>
                  <a:cubicBezTo>
                    <a:pt x="42" y="74"/>
                    <a:pt x="41" y="72"/>
                    <a:pt x="41" y="71"/>
                  </a:cubicBezTo>
                  <a:cubicBezTo>
                    <a:pt x="41" y="71"/>
                    <a:pt x="40" y="70"/>
                    <a:pt x="40" y="71"/>
                  </a:cubicBezTo>
                  <a:cubicBezTo>
                    <a:pt x="31" y="77"/>
                    <a:pt x="22" y="80"/>
                    <a:pt x="17" y="80"/>
                  </a:cubicBezTo>
                  <a:cubicBezTo>
                    <a:pt x="14" y="80"/>
                    <a:pt x="10" y="79"/>
                    <a:pt x="7" y="76"/>
                  </a:cubicBezTo>
                  <a:cubicBezTo>
                    <a:pt x="3" y="71"/>
                    <a:pt x="0" y="66"/>
                    <a:pt x="0" y="59"/>
                  </a:cubicBezTo>
                  <a:cubicBezTo>
                    <a:pt x="0" y="55"/>
                    <a:pt x="3" y="49"/>
                    <a:pt x="4" y="48"/>
                  </a:cubicBezTo>
                  <a:cubicBezTo>
                    <a:pt x="10" y="44"/>
                    <a:pt x="33" y="39"/>
                    <a:pt x="40" y="35"/>
                  </a:cubicBezTo>
                  <a:cubicBezTo>
                    <a:pt x="40" y="35"/>
                    <a:pt x="41" y="34"/>
                    <a:pt x="41" y="34"/>
                  </a:cubicBezTo>
                  <a:cubicBezTo>
                    <a:pt x="42" y="32"/>
                    <a:pt x="41" y="30"/>
                    <a:pt x="41" y="28"/>
                  </a:cubicBezTo>
                  <a:cubicBezTo>
                    <a:pt x="41" y="25"/>
                    <a:pt x="41" y="20"/>
                    <a:pt x="39" y="17"/>
                  </a:cubicBezTo>
                  <a:cubicBezTo>
                    <a:pt x="35" y="12"/>
                    <a:pt x="30" y="10"/>
                    <a:pt x="24" y="10"/>
                  </a:cubicBezTo>
                  <a:cubicBezTo>
                    <a:pt x="20" y="10"/>
                    <a:pt x="17" y="11"/>
                    <a:pt x="16" y="12"/>
                  </a:cubicBezTo>
                  <a:cubicBezTo>
                    <a:pt x="14" y="13"/>
                    <a:pt x="11" y="19"/>
                    <a:pt x="8" y="26"/>
                  </a:cubicBezTo>
                  <a:cubicBezTo>
                    <a:pt x="8" y="26"/>
                    <a:pt x="3" y="23"/>
                    <a:pt x="3" y="22"/>
                  </a:cubicBezTo>
                  <a:cubicBezTo>
                    <a:pt x="3" y="19"/>
                    <a:pt x="6" y="12"/>
                    <a:pt x="7" y="10"/>
                  </a:cubicBezTo>
                  <a:cubicBezTo>
                    <a:pt x="15" y="5"/>
                    <a:pt x="27" y="0"/>
                    <a:pt x="32" y="0"/>
                  </a:cubicBezTo>
                  <a:cubicBezTo>
                    <a:pt x="41" y="0"/>
                    <a:pt x="47" y="4"/>
                    <a:pt x="51" y="10"/>
                  </a:cubicBezTo>
                  <a:cubicBezTo>
                    <a:pt x="54" y="15"/>
                    <a:pt x="56" y="22"/>
                    <a:pt x="56" y="29"/>
                  </a:cubicBezTo>
                  <a:cubicBezTo>
                    <a:pt x="56" y="39"/>
                    <a:pt x="55" y="54"/>
                    <a:pt x="55" y="61"/>
                  </a:cubicBezTo>
                  <a:cubicBezTo>
                    <a:pt x="55" y="65"/>
                    <a:pt x="55" y="69"/>
                    <a:pt x="59" y="69"/>
                  </a:cubicBezTo>
                  <a:cubicBezTo>
                    <a:pt x="61" y="69"/>
                    <a:pt x="61" y="69"/>
                    <a:pt x="64" y="68"/>
                  </a:cubicBezTo>
                  <a:cubicBezTo>
                    <a:pt x="64" y="69"/>
                    <a:pt x="64" y="73"/>
                    <a:pt x="63" y="74"/>
                  </a:cubicBezTo>
                  <a:cubicBezTo>
                    <a:pt x="63" y="74"/>
                    <a:pt x="59" y="80"/>
                    <a:pt x="52" y="80"/>
                  </a:cubicBezTo>
                  <a:moveTo>
                    <a:pt x="40" y="41"/>
                  </a:moveTo>
                  <a:cubicBezTo>
                    <a:pt x="33" y="44"/>
                    <a:pt x="21" y="48"/>
                    <a:pt x="17" y="50"/>
                  </a:cubicBezTo>
                  <a:cubicBezTo>
                    <a:pt x="17" y="50"/>
                    <a:pt x="16" y="54"/>
                    <a:pt x="16" y="56"/>
                  </a:cubicBezTo>
                  <a:cubicBezTo>
                    <a:pt x="16" y="64"/>
                    <a:pt x="21" y="69"/>
                    <a:pt x="29" y="69"/>
                  </a:cubicBezTo>
                  <a:cubicBezTo>
                    <a:pt x="31" y="69"/>
                    <a:pt x="36" y="68"/>
                    <a:pt x="39" y="66"/>
                  </a:cubicBezTo>
                  <a:cubicBezTo>
                    <a:pt x="40" y="65"/>
                    <a:pt x="41" y="64"/>
                    <a:pt x="41" y="62"/>
                  </a:cubicBezTo>
                  <a:cubicBezTo>
                    <a:pt x="41" y="58"/>
                    <a:pt x="41" y="45"/>
                    <a:pt x="41" y="42"/>
                  </a:cubicBezTo>
                  <a:cubicBezTo>
                    <a:pt x="41" y="42"/>
                    <a:pt x="41" y="41"/>
                    <a:pt x="40" y="41"/>
                  </a:cubicBezTo>
                </a:path>
              </a:pathLst>
            </a:custGeom>
            <a:solidFill>
              <a:schemeClr val="accent3"/>
            </a:solidFill>
            <a:ln>
              <a:noFill/>
            </a:ln>
          </p:spPr>
          <p:txBody>
            <a:bodyPr vert="horz" wrap="square" lIns="91440" tIns="45720" rIns="91440" bIns="45720" numCol="1" anchor="t" anchorCtr="0" compatLnSpc="1">
              <a:prstTxWarp prst="textNoShape">
                <a:avLst/>
              </a:prstTxWarp>
            </a:bodyPr>
            <a:lstStyle/>
            <a:p>
              <a:endParaRPr lang="en-GB"/>
            </a:p>
          </p:txBody>
        </p:sp>
        <p:sp>
          <p:nvSpPr>
            <p:cNvPr id="25" name="Freeform 19">
              <a:extLst>
                <a:ext uri="{FF2B5EF4-FFF2-40B4-BE49-F238E27FC236}">
                  <a16:creationId xmlns:a16="http://schemas.microsoft.com/office/drawing/2014/main" id="{F833B674-734F-458E-0A21-CFEC26098938}"/>
                </a:ext>
              </a:extLst>
            </p:cNvPr>
            <p:cNvSpPr>
              <a:spLocks/>
            </p:cNvSpPr>
            <p:nvPr userDrawn="1"/>
          </p:nvSpPr>
          <p:spPr bwMode="auto">
            <a:xfrm>
              <a:off x="7854950" y="4930775"/>
              <a:ext cx="641350" cy="873125"/>
            </a:xfrm>
            <a:custGeom>
              <a:avLst/>
              <a:gdLst>
                <a:gd name="T0" fmla="*/ 58 w 58"/>
                <a:gd name="T1" fmla="*/ 4 h 79"/>
                <a:gd name="T2" fmla="*/ 58 w 58"/>
                <a:gd name="T3" fmla="*/ 7 h 79"/>
                <a:gd name="T4" fmla="*/ 52 w 58"/>
                <a:gd name="T5" fmla="*/ 19 h 79"/>
                <a:gd name="T6" fmla="*/ 50 w 58"/>
                <a:gd name="T7" fmla="*/ 20 h 79"/>
                <a:gd name="T8" fmla="*/ 38 w 58"/>
                <a:gd name="T9" fmla="*/ 14 h 79"/>
                <a:gd name="T10" fmla="*/ 28 w 58"/>
                <a:gd name="T11" fmla="*/ 22 h 79"/>
                <a:gd name="T12" fmla="*/ 26 w 58"/>
                <a:gd name="T13" fmla="*/ 29 h 79"/>
                <a:gd name="T14" fmla="*/ 27 w 58"/>
                <a:gd name="T15" fmla="*/ 65 h 79"/>
                <a:gd name="T16" fmla="*/ 31 w 58"/>
                <a:gd name="T17" fmla="*/ 71 h 79"/>
                <a:gd name="T18" fmla="*/ 40 w 58"/>
                <a:gd name="T19" fmla="*/ 73 h 79"/>
                <a:gd name="T20" fmla="*/ 39 w 58"/>
                <a:gd name="T21" fmla="*/ 79 h 79"/>
                <a:gd name="T22" fmla="*/ 19 w 58"/>
                <a:gd name="T23" fmla="*/ 78 h 79"/>
                <a:gd name="T24" fmla="*/ 0 w 58"/>
                <a:gd name="T25" fmla="*/ 79 h 79"/>
                <a:gd name="T26" fmla="*/ 0 w 58"/>
                <a:gd name="T27" fmla="*/ 73 h 79"/>
                <a:gd name="T28" fmla="*/ 8 w 58"/>
                <a:gd name="T29" fmla="*/ 72 h 79"/>
                <a:gd name="T30" fmla="*/ 11 w 58"/>
                <a:gd name="T31" fmla="*/ 66 h 79"/>
                <a:gd name="T32" fmla="*/ 12 w 58"/>
                <a:gd name="T33" fmla="*/ 34 h 79"/>
                <a:gd name="T34" fmla="*/ 12 w 58"/>
                <a:gd name="T35" fmla="*/ 19 h 79"/>
                <a:gd name="T36" fmla="*/ 1 w 58"/>
                <a:gd name="T37" fmla="*/ 11 h 79"/>
                <a:gd name="T38" fmla="*/ 2 w 58"/>
                <a:gd name="T39" fmla="*/ 7 h 79"/>
                <a:gd name="T40" fmla="*/ 25 w 58"/>
                <a:gd name="T41" fmla="*/ 0 h 79"/>
                <a:gd name="T42" fmla="*/ 26 w 58"/>
                <a:gd name="T43" fmla="*/ 0 h 79"/>
                <a:gd name="T44" fmla="*/ 26 w 58"/>
                <a:gd name="T45" fmla="*/ 15 h 79"/>
                <a:gd name="T46" fmla="*/ 27 w 58"/>
                <a:gd name="T47" fmla="*/ 16 h 79"/>
                <a:gd name="T48" fmla="*/ 39 w 58"/>
                <a:gd name="T49" fmla="*/ 3 h 79"/>
                <a:gd name="T50" fmla="*/ 49 w 58"/>
                <a:gd name="T51" fmla="*/ 0 h 79"/>
                <a:gd name="T52" fmla="*/ 58 w 58"/>
                <a:gd name="T53" fmla="*/ 4 h 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58" h="79">
                  <a:moveTo>
                    <a:pt x="58" y="4"/>
                  </a:moveTo>
                  <a:cubicBezTo>
                    <a:pt x="58" y="5"/>
                    <a:pt x="58" y="6"/>
                    <a:pt x="58" y="7"/>
                  </a:cubicBezTo>
                  <a:cubicBezTo>
                    <a:pt x="57" y="9"/>
                    <a:pt x="54" y="17"/>
                    <a:pt x="52" y="19"/>
                  </a:cubicBezTo>
                  <a:cubicBezTo>
                    <a:pt x="52" y="19"/>
                    <a:pt x="50" y="20"/>
                    <a:pt x="50" y="20"/>
                  </a:cubicBezTo>
                  <a:cubicBezTo>
                    <a:pt x="47" y="17"/>
                    <a:pt x="42" y="14"/>
                    <a:pt x="38" y="14"/>
                  </a:cubicBezTo>
                  <a:cubicBezTo>
                    <a:pt x="34" y="14"/>
                    <a:pt x="30" y="18"/>
                    <a:pt x="28" y="22"/>
                  </a:cubicBezTo>
                  <a:cubicBezTo>
                    <a:pt x="27" y="23"/>
                    <a:pt x="26" y="26"/>
                    <a:pt x="26" y="29"/>
                  </a:cubicBezTo>
                  <a:cubicBezTo>
                    <a:pt x="26" y="42"/>
                    <a:pt x="26" y="61"/>
                    <a:pt x="27" y="65"/>
                  </a:cubicBezTo>
                  <a:cubicBezTo>
                    <a:pt x="27" y="68"/>
                    <a:pt x="28" y="70"/>
                    <a:pt x="31" y="71"/>
                  </a:cubicBezTo>
                  <a:cubicBezTo>
                    <a:pt x="34" y="72"/>
                    <a:pt x="36" y="73"/>
                    <a:pt x="40" y="73"/>
                  </a:cubicBezTo>
                  <a:cubicBezTo>
                    <a:pt x="41" y="74"/>
                    <a:pt x="40" y="78"/>
                    <a:pt x="39" y="79"/>
                  </a:cubicBezTo>
                  <a:cubicBezTo>
                    <a:pt x="37" y="79"/>
                    <a:pt x="27" y="78"/>
                    <a:pt x="19" y="78"/>
                  </a:cubicBezTo>
                  <a:cubicBezTo>
                    <a:pt x="13" y="78"/>
                    <a:pt x="4" y="79"/>
                    <a:pt x="0" y="79"/>
                  </a:cubicBezTo>
                  <a:cubicBezTo>
                    <a:pt x="0" y="78"/>
                    <a:pt x="0" y="74"/>
                    <a:pt x="0" y="73"/>
                  </a:cubicBezTo>
                  <a:cubicBezTo>
                    <a:pt x="3" y="73"/>
                    <a:pt x="6" y="72"/>
                    <a:pt x="8" y="72"/>
                  </a:cubicBezTo>
                  <a:cubicBezTo>
                    <a:pt x="10" y="71"/>
                    <a:pt x="11" y="70"/>
                    <a:pt x="11" y="66"/>
                  </a:cubicBezTo>
                  <a:cubicBezTo>
                    <a:pt x="12" y="63"/>
                    <a:pt x="12" y="47"/>
                    <a:pt x="12" y="34"/>
                  </a:cubicBezTo>
                  <a:cubicBezTo>
                    <a:pt x="12" y="27"/>
                    <a:pt x="12" y="21"/>
                    <a:pt x="12" y="19"/>
                  </a:cubicBezTo>
                  <a:cubicBezTo>
                    <a:pt x="11" y="16"/>
                    <a:pt x="10" y="14"/>
                    <a:pt x="1" y="11"/>
                  </a:cubicBezTo>
                  <a:cubicBezTo>
                    <a:pt x="1" y="10"/>
                    <a:pt x="1" y="7"/>
                    <a:pt x="2" y="7"/>
                  </a:cubicBezTo>
                  <a:cubicBezTo>
                    <a:pt x="9" y="6"/>
                    <a:pt x="20" y="3"/>
                    <a:pt x="25" y="0"/>
                  </a:cubicBezTo>
                  <a:cubicBezTo>
                    <a:pt x="26" y="0"/>
                    <a:pt x="26" y="0"/>
                    <a:pt x="26" y="0"/>
                  </a:cubicBezTo>
                  <a:cubicBezTo>
                    <a:pt x="26" y="3"/>
                    <a:pt x="26" y="12"/>
                    <a:pt x="26" y="15"/>
                  </a:cubicBezTo>
                  <a:cubicBezTo>
                    <a:pt x="26" y="16"/>
                    <a:pt x="27" y="16"/>
                    <a:pt x="27" y="16"/>
                  </a:cubicBezTo>
                  <a:cubicBezTo>
                    <a:pt x="31" y="11"/>
                    <a:pt x="35" y="7"/>
                    <a:pt x="39" y="3"/>
                  </a:cubicBezTo>
                  <a:cubicBezTo>
                    <a:pt x="42" y="1"/>
                    <a:pt x="45" y="0"/>
                    <a:pt x="49" y="0"/>
                  </a:cubicBezTo>
                  <a:cubicBezTo>
                    <a:pt x="52" y="0"/>
                    <a:pt x="56" y="1"/>
                    <a:pt x="58" y="4"/>
                  </a:cubicBezTo>
                </a:path>
              </a:pathLst>
            </a:custGeom>
            <a:solidFill>
              <a:schemeClr val="accent3"/>
            </a:solidFill>
            <a:ln>
              <a:noFill/>
            </a:ln>
          </p:spPr>
          <p:txBody>
            <a:bodyPr vert="horz" wrap="square" lIns="91440" tIns="45720" rIns="91440" bIns="45720" numCol="1" anchor="t" anchorCtr="0" compatLnSpc="1">
              <a:prstTxWarp prst="textNoShape">
                <a:avLst/>
              </a:prstTxWarp>
            </a:bodyPr>
            <a:lstStyle/>
            <a:p>
              <a:endParaRPr lang="en-GB"/>
            </a:p>
          </p:txBody>
        </p:sp>
        <p:sp>
          <p:nvSpPr>
            <p:cNvPr id="26" name="Freeform 20">
              <a:extLst>
                <a:ext uri="{FF2B5EF4-FFF2-40B4-BE49-F238E27FC236}">
                  <a16:creationId xmlns:a16="http://schemas.microsoft.com/office/drawing/2014/main" id="{9F50AFF2-9BAD-FA4D-254B-8E31D6D69CA5}"/>
                </a:ext>
              </a:extLst>
            </p:cNvPr>
            <p:cNvSpPr>
              <a:spLocks/>
            </p:cNvSpPr>
            <p:nvPr userDrawn="1"/>
          </p:nvSpPr>
          <p:spPr bwMode="auto">
            <a:xfrm>
              <a:off x="8572500" y="4665663"/>
              <a:ext cx="530225" cy="1149350"/>
            </a:xfrm>
            <a:custGeom>
              <a:avLst/>
              <a:gdLst>
                <a:gd name="T0" fmla="*/ 24 w 48"/>
                <a:gd name="T1" fmla="*/ 36 h 104"/>
                <a:gd name="T2" fmla="*/ 24 w 48"/>
                <a:gd name="T3" fmla="*/ 37 h 104"/>
                <a:gd name="T4" fmla="*/ 24 w 48"/>
                <a:gd name="T5" fmla="*/ 72 h 104"/>
                <a:gd name="T6" fmla="*/ 25 w 48"/>
                <a:gd name="T7" fmla="*/ 86 h 104"/>
                <a:gd name="T8" fmla="*/ 36 w 48"/>
                <a:gd name="T9" fmla="*/ 93 h 104"/>
                <a:gd name="T10" fmla="*/ 48 w 48"/>
                <a:gd name="T11" fmla="*/ 90 h 104"/>
                <a:gd name="T12" fmla="*/ 47 w 48"/>
                <a:gd name="T13" fmla="*/ 96 h 104"/>
                <a:gd name="T14" fmla="*/ 28 w 48"/>
                <a:gd name="T15" fmla="*/ 104 h 104"/>
                <a:gd name="T16" fmla="*/ 12 w 48"/>
                <a:gd name="T17" fmla="*/ 95 h 104"/>
                <a:gd name="T18" fmla="*/ 9 w 48"/>
                <a:gd name="T19" fmla="*/ 73 h 104"/>
                <a:gd name="T20" fmla="*/ 9 w 48"/>
                <a:gd name="T21" fmla="*/ 38 h 104"/>
                <a:gd name="T22" fmla="*/ 8 w 48"/>
                <a:gd name="T23" fmla="*/ 36 h 104"/>
                <a:gd name="T24" fmla="*/ 0 w 48"/>
                <a:gd name="T25" fmla="*/ 35 h 104"/>
                <a:gd name="T26" fmla="*/ 2 w 48"/>
                <a:gd name="T27" fmla="*/ 29 h 104"/>
                <a:gd name="T28" fmla="*/ 8 w 48"/>
                <a:gd name="T29" fmla="*/ 27 h 104"/>
                <a:gd name="T30" fmla="*/ 9 w 48"/>
                <a:gd name="T31" fmla="*/ 25 h 104"/>
                <a:gd name="T32" fmla="*/ 9 w 48"/>
                <a:gd name="T33" fmla="*/ 9 h 104"/>
                <a:gd name="T34" fmla="*/ 21 w 48"/>
                <a:gd name="T35" fmla="*/ 0 h 104"/>
                <a:gd name="T36" fmla="*/ 25 w 48"/>
                <a:gd name="T37" fmla="*/ 0 h 104"/>
                <a:gd name="T38" fmla="*/ 24 w 48"/>
                <a:gd name="T39" fmla="*/ 25 h 104"/>
                <a:gd name="T40" fmla="*/ 25 w 48"/>
                <a:gd name="T41" fmla="*/ 27 h 104"/>
                <a:gd name="T42" fmla="*/ 48 w 48"/>
                <a:gd name="T43" fmla="*/ 26 h 104"/>
                <a:gd name="T44" fmla="*/ 46 w 48"/>
                <a:gd name="T45" fmla="*/ 36 h 104"/>
                <a:gd name="T46" fmla="*/ 24 w 48"/>
                <a:gd name="T47" fmla="*/ 36 h 1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48" h="104">
                  <a:moveTo>
                    <a:pt x="24" y="36"/>
                  </a:moveTo>
                  <a:cubicBezTo>
                    <a:pt x="24" y="36"/>
                    <a:pt x="24" y="37"/>
                    <a:pt x="24" y="37"/>
                  </a:cubicBezTo>
                  <a:cubicBezTo>
                    <a:pt x="23" y="46"/>
                    <a:pt x="23" y="63"/>
                    <a:pt x="24" y="72"/>
                  </a:cubicBezTo>
                  <a:cubicBezTo>
                    <a:pt x="24" y="80"/>
                    <a:pt x="24" y="83"/>
                    <a:pt x="25" y="86"/>
                  </a:cubicBezTo>
                  <a:cubicBezTo>
                    <a:pt x="26" y="91"/>
                    <a:pt x="31" y="93"/>
                    <a:pt x="36" y="93"/>
                  </a:cubicBezTo>
                  <a:cubicBezTo>
                    <a:pt x="41" y="93"/>
                    <a:pt x="44" y="92"/>
                    <a:pt x="48" y="90"/>
                  </a:cubicBezTo>
                  <a:cubicBezTo>
                    <a:pt x="48" y="91"/>
                    <a:pt x="48" y="95"/>
                    <a:pt x="47" y="96"/>
                  </a:cubicBezTo>
                  <a:cubicBezTo>
                    <a:pt x="43" y="102"/>
                    <a:pt x="34" y="104"/>
                    <a:pt x="28" y="104"/>
                  </a:cubicBezTo>
                  <a:cubicBezTo>
                    <a:pt x="21" y="104"/>
                    <a:pt x="15" y="101"/>
                    <a:pt x="12" y="95"/>
                  </a:cubicBezTo>
                  <a:cubicBezTo>
                    <a:pt x="9" y="91"/>
                    <a:pt x="9" y="86"/>
                    <a:pt x="9" y="73"/>
                  </a:cubicBezTo>
                  <a:cubicBezTo>
                    <a:pt x="9" y="63"/>
                    <a:pt x="9" y="45"/>
                    <a:pt x="9" y="38"/>
                  </a:cubicBezTo>
                  <a:cubicBezTo>
                    <a:pt x="9" y="37"/>
                    <a:pt x="9" y="36"/>
                    <a:pt x="8" y="36"/>
                  </a:cubicBezTo>
                  <a:cubicBezTo>
                    <a:pt x="0" y="35"/>
                    <a:pt x="0" y="35"/>
                    <a:pt x="0" y="35"/>
                  </a:cubicBezTo>
                  <a:cubicBezTo>
                    <a:pt x="0" y="34"/>
                    <a:pt x="1" y="29"/>
                    <a:pt x="2" y="29"/>
                  </a:cubicBezTo>
                  <a:cubicBezTo>
                    <a:pt x="5" y="28"/>
                    <a:pt x="7" y="27"/>
                    <a:pt x="8" y="27"/>
                  </a:cubicBezTo>
                  <a:cubicBezTo>
                    <a:pt x="8" y="27"/>
                    <a:pt x="9" y="26"/>
                    <a:pt x="9" y="25"/>
                  </a:cubicBezTo>
                  <a:cubicBezTo>
                    <a:pt x="9" y="9"/>
                    <a:pt x="9" y="9"/>
                    <a:pt x="9" y="9"/>
                  </a:cubicBezTo>
                  <a:cubicBezTo>
                    <a:pt x="12" y="8"/>
                    <a:pt x="19" y="3"/>
                    <a:pt x="21" y="0"/>
                  </a:cubicBezTo>
                  <a:cubicBezTo>
                    <a:pt x="22" y="0"/>
                    <a:pt x="24" y="0"/>
                    <a:pt x="25" y="0"/>
                  </a:cubicBezTo>
                  <a:cubicBezTo>
                    <a:pt x="24" y="3"/>
                    <a:pt x="24" y="12"/>
                    <a:pt x="24" y="25"/>
                  </a:cubicBezTo>
                  <a:cubicBezTo>
                    <a:pt x="24" y="26"/>
                    <a:pt x="24" y="27"/>
                    <a:pt x="25" y="27"/>
                  </a:cubicBezTo>
                  <a:cubicBezTo>
                    <a:pt x="34" y="27"/>
                    <a:pt x="45" y="26"/>
                    <a:pt x="48" y="26"/>
                  </a:cubicBezTo>
                  <a:cubicBezTo>
                    <a:pt x="47" y="28"/>
                    <a:pt x="46" y="33"/>
                    <a:pt x="46" y="36"/>
                  </a:cubicBezTo>
                  <a:cubicBezTo>
                    <a:pt x="41" y="36"/>
                    <a:pt x="32" y="36"/>
                    <a:pt x="24" y="36"/>
                  </a:cubicBezTo>
                </a:path>
              </a:pathLst>
            </a:custGeom>
            <a:solidFill>
              <a:schemeClr val="accent3"/>
            </a:solidFill>
            <a:ln>
              <a:noFill/>
            </a:ln>
          </p:spPr>
          <p:txBody>
            <a:bodyPr vert="horz" wrap="square" lIns="91440" tIns="45720" rIns="91440" bIns="45720" numCol="1" anchor="t" anchorCtr="0" compatLnSpc="1">
              <a:prstTxWarp prst="textNoShape">
                <a:avLst/>
              </a:prstTxWarp>
            </a:bodyPr>
            <a:lstStyle/>
            <a:p>
              <a:endParaRPr lang="en-GB"/>
            </a:p>
          </p:txBody>
        </p:sp>
        <p:sp>
          <p:nvSpPr>
            <p:cNvPr id="27" name="Freeform 21">
              <a:extLst>
                <a:ext uri="{FF2B5EF4-FFF2-40B4-BE49-F238E27FC236}">
                  <a16:creationId xmlns:a16="http://schemas.microsoft.com/office/drawing/2014/main" id="{6967E3D4-C08D-7067-C0A5-E8C06BB7CBCE}"/>
                </a:ext>
              </a:extLst>
            </p:cNvPr>
            <p:cNvSpPr>
              <a:spLocks/>
            </p:cNvSpPr>
            <p:nvPr userDrawn="1"/>
          </p:nvSpPr>
          <p:spPr bwMode="auto">
            <a:xfrm>
              <a:off x="9169400" y="4930775"/>
              <a:ext cx="992188" cy="873125"/>
            </a:xfrm>
            <a:custGeom>
              <a:avLst/>
              <a:gdLst>
                <a:gd name="T0" fmla="*/ 8 w 90"/>
                <a:gd name="T1" fmla="*/ 72 h 79"/>
                <a:gd name="T2" fmla="*/ 12 w 90"/>
                <a:gd name="T3" fmla="*/ 65 h 79"/>
                <a:gd name="T4" fmla="*/ 12 w 90"/>
                <a:gd name="T5" fmla="*/ 34 h 79"/>
                <a:gd name="T6" fmla="*/ 12 w 90"/>
                <a:gd name="T7" fmla="*/ 18 h 79"/>
                <a:gd name="T8" fmla="*/ 2 w 90"/>
                <a:gd name="T9" fmla="*/ 11 h 79"/>
                <a:gd name="T10" fmla="*/ 3 w 90"/>
                <a:gd name="T11" fmla="*/ 7 h 79"/>
                <a:gd name="T12" fmla="*/ 26 w 90"/>
                <a:gd name="T13" fmla="*/ 0 h 79"/>
                <a:gd name="T14" fmla="*/ 27 w 90"/>
                <a:gd name="T15" fmla="*/ 1 h 79"/>
                <a:gd name="T16" fmla="*/ 27 w 90"/>
                <a:gd name="T17" fmla="*/ 12 h 79"/>
                <a:gd name="T18" fmla="*/ 28 w 90"/>
                <a:gd name="T19" fmla="*/ 12 h 79"/>
                <a:gd name="T20" fmla="*/ 54 w 90"/>
                <a:gd name="T21" fmla="*/ 0 h 79"/>
                <a:gd name="T22" fmla="*/ 72 w 90"/>
                <a:gd name="T23" fmla="*/ 10 h 79"/>
                <a:gd name="T24" fmla="*/ 77 w 90"/>
                <a:gd name="T25" fmla="*/ 32 h 79"/>
                <a:gd name="T26" fmla="*/ 78 w 90"/>
                <a:gd name="T27" fmla="*/ 67 h 79"/>
                <a:gd name="T28" fmla="*/ 79 w 90"/>
                <a:gd name="T29" fmla="*/ 71 h 79"/>
                <a:gd name="T30" fmla="*/ 89 w 90"/>
                <a:gd name="T31" fmla="*/ 73 h 79"/>
                <a:gd name="T32" fmla="*/ 88 w 90"/>
                <a:gd name="T33" fmla="*/ 79 h 79"/>
                <a:gd name="T34" fmla="*/ 70 w 90"/>
                <a:gd name="T35" fmla="*/ 78 h 79"/>
                <a:gd name="T36" fmla="*/ 51 w 90"/>
                <a:gd name="T37" fmla="*/ 79 h 79"/>
                <a:gd name="T38" fmla="*/ 51 w 90"/>
                <a:gd name="T39" fmla="*/ 73 h 79"/>
                <a:gd name="T40" fmla="*/ 59 w 90"/>
                <a:gd name="T41" fmla="*/ 72 h 79"/>
                <a:gd name="T42" fmla="*/ 62 w 90"/>
                <a:gd name="T43" fmla="*/ 64 h 79"/>
                <a:gd name="T44" fmla="*/ 62 w 90"/>
                <a:gd name="T45" fmla="*/ 27 h 79"/>
                <a:gd name="T46" fmla="*/ 56 w 90"/>
                <a:gd name="T47" fmla="*/ 16 h 79"/>
                <a:gd name="T48" fmla="*/ 45 w 90"/>
                <a:gd name="T49" fmla="*/ 11 h 79"/>
                <a:gd name="T50" fmla="*/ 29 w 90"/>
                <a:gd name="T51" fmla="*/ 17 h 79"/>
                <a:gd name="T52" fmla="*/ 27 w 90"/>
                <a:gd name="T53" fmla="*/ 24 h 79"/>
                <a:gd name="T54" fmla="*/ 27 w 90"/>
                <a:gd name="T55" fmla="*/ 65 h 79"/>
                <a:gd name="T56" fmla="*/ 31 w 90"/>
                <a:gd name="T57" fmla="*/ 72 h 79"/>
                <a:gd name="T58" fmla="*/ 39 w 90"/>
                <a:gd name="T59" fmla="*/ 73 h 79"/>
                <a:gd name="T60" fmla="*/ 38 w 90"/>
                <a:gd name="T61" fmla="*/ 79 h 79"/>
                <a:gd name="T62" fmla="*/ 20 w 90"/>
                <a:gd name="T63" fmla="*/ 78 h 79"/>
                <a:gd name="T64" fmla="*/ 1 w 90"/>
                <a:gd name="T65" fmla="*/ 79 h 79"/>
                <a:gd name="T66" fmla="*/ 1 w 90"/>
                <a:gd name="T67" fmla="*/ 73 h 79"/>
                <a:gd name="T68" fmla="*/ 8 w 90"/>
                <a:gd name="T69" fmla="*/ 72 h 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90" h="79">
                  <a:moveTo>
                    <a:pt x="8" y="72"/>
                  </a:moveTo>
                  <a:cubicBezTo>
                    <a:pt x="11" y="71"/>
                    <a:pt x="12" y="68"/>
                    <a:pt x="12" y="65"/>
                  </a:cubicBezTo>
                  <a:cubicBezTo>
                    <a:pt x="12" y="59"/>
                    <a:pt x="12" y="46"/>
                    <a:pt x="12" y="34"/>
                  </a:cubicBezTo>
                  <a:cubicBezTo>
                    <a:pt x="12" y="26"/>
                    <a:pt x="12" y="21"/>
                    <a:pt x="12" y="18"/>
                  </a:cubicBezTo>
                  <a:cubicBezTo>
                    <a:pt x="11" y="16"/>
                    <a:pt x="9" y="14"/>
                    <a:pt x="2" y="11"/>
                  </a:cubicBezTo>
                  <a:cubicBezTo>
                    <a:pt x="2" y="10"/>
                    <a:pt x="2" y="7"/>
                    <a:pt x="3" y="7"/>
                  </a:cubicBezTo>
                  <a:cubicBezTo>
                    <a:pt x="11" y="6"/>
                    <a:pt x="22" y="2"/>
                    <a:pt x="26" y="0"/>
                  </a:cubicBezTo>
                  <a:cubicBezTo>
                    <a:pt x="27" y="0"/>
                    <a:pt x="27" y="0"/>
                    <a:pt x="27" y="1"/>
                  </a:cubicBezTo>
                  <a:cubicBezTo>
                    <a:pt x="27" y="3"/>
                    <a:pt x="27" y="9"/>
                    <a:pt x="27" y="12"/>
                  </a:cubicBezTo>
                  <a:cubicBezTo>
                    <a:pt x="27" y="12"/>
                    <a:pt x="27" y="12"/>
                    <a:pt x="28" y="12"/>
                  </a:cubicBezTo>
                  <a:cubicBezTo>
                    <a:pt x="38" y="4"/>
                    <a:pt x="47" y="0"/>
                    <a:pt x="54" y="0"/>
                  </a:cubicBezTo>
                  <a:cubicBezTo>
                    <a:pt x="62" y="0"/>
                    <a:pt x="68" y="3"/>
                    <a:pt x="72" y="10"/>
                  </a:cubicBezTo>
                  <a:cubicBezTo>
                    <a:pt x="76" y="16"/>
                    <a:pt x="77" y="23"/>
                    <a:pt x="77" y="32"/>
                  </a:cubicBezTo>
                  <a:cubicBezTo>
                    <a:pt x="77" y="43"/>
                    <a:pt x="77" y="60"/>
                    <a:pt x="78" y="67"/>
                  </a:cubicBezTo>
                  <a:cubicBezTo>
                    <a:pt x="78" y="69"/>
                    <a:pt x="78" y="70"/>
                    <a:pt x="79" y="71"/>
                  </a:cubicBezTo>
                  <a:cubicBezTo>
                    <a:pt x="83" y="72"/>
                    <a:pt x="85" y="73"/>
                    <a:pt x="89" y="73"/>
                  </a:cubicBezTo>
                  <a:cubicBezTo>
                    <a:pt x="90" y="74"/>
                    <a:pt x="89" y="78"/>
                    <a:pt x="88" y="79"/>
                  </a:cubicBezTo>
                  <a:cubicBezTo>
                    <a:pt x="86" y="79"/>
                    <a:pt x="80" y="78"/>
                    <a:pt x="70" y="78"/>
                  </a:cubicBezTo>
                  <a:cubicBezTo>
                    <a:pt x="61" y="78"/>
                    <a:pt x="56" y="79"/>
                    <a:pt x="51" y="79"/>
                  </a:cubicBezTo>
                  <a:cubicBezTo>
                    <a:pt x="51" y="78"/>
                    <a:pt x="50" y="74"/>
                    <a:pt x="51" y="73"/>
                  </a:cubicBezTo>
                  <a:cubicBezTo>
                    <a:pt x="55" y="73"/>
                    <a:pt x="58" y="72"/>
                    <a:pt x="59" y="72"/>
                  </a:cubicBezTo>
                  <a:cubicBezTo>
                    <a:pt x="62" y="71"/>
                    <a:pt x="62" y="69"/>
                    <a:pt x="62" y="64"/>
                  </a:cubicBezTo>
                  <a:cubicBezTo>
                    <a:pt x="63" y="53"/>
                    <a:pt x="63" y="34"/>
                    <a:pt x="62" y="27"/>
                  </a:cubicBezTo>
                  <a:cubicBezTo>
                    <a:pt x="61" y="24"/>
                    <a:pt x="60" y="19"/>
                    <a:pt x="56" y="16"/>
                  </a:cubicBezTo>
                  <a:cubicBezTo>
                    <a:pt x="54" y="13"/>
                    <a:pt x="50" y="11"/>
                    <a:pt x="45" y="11"/>
                  </a:cubicBezTo>
                  <a:cubicBezTo>
                    <a:pt x="39" y="11"/>
                    <a:pt x="33" y="13"/>
                    <a:pt x="29" y="17"/>
                  </a:cubicBezTo>
                  <a:cubicBezTo>
                    <a:pt x="28" y="18"/>
                    <a:pt x="27" y="20"/>
                    <a:pt x="27" y="24"/>
                  </a:cubicBezTo>
                  <a:cubicBezTo>
                    <a:pt x="27" y="38"/>
                    <a:pt x="27" y="56"/>
                    <a:pt x="27" y="65"/>
                  </a:cubicBezTo>
                  <a:cubicBezTo>
                    <a:pt x="27" y="70"/>
                    <a:pt x="28" y="71"/>
                    <a:pt x="31" y="72"/>
                  </a:cubicBezTo>
                  <a:cubicBezTo>
                    <a:pt x="33" y="72"/>
                    <a:pt x="36" y="73"/>
                    <a:pt x="39" y="73"/>
                  </a:cubicBezTo>
                  <a:cubicBezTo>
                    <a:pt x="39" y="74"/>
                    <a:pt x="39" y="78"/>
                    <a:pt x="38" y="79"/>
                  </a:cubicBezTo>
                  <a:cubicBezTo>
                    <a:pt x="35" y="79"/>
                    <a:pt x="30" y="78"/>
                    <a:pt x="20" y="78"/>
                  </a:cubicBezTo>
                  <a:cubicBezTo>
                    <a:pt x="10" y="78"/>
                    <a:pt x="3" y="79"/>
                    <a:pt x="1" y="79"/>
                  </a:cubicBezTo>
                  <a:cubicBezTo>
                    <a:pt x="0" y="78"/>
                    <a:pt x="0" y="74"/>
                    <a:pt x="1" y="73"/>
                  </a:cubicBezTo>
                  <a:cubicBezTo>
                    <a:pt x="4" y="73"/>
                    <a:pt x="6" y="72"/>
                    <a:pt x="8" y="72"/>
                  </a:cubicBezTo>
                </a:path>
              </a:pathLst>
            </a:custGeom>
            <a:solidFill>
              <a:schemeClr val="accent3"/>
            </a:solidFill>
            <a:ln>
              <a:noFill/>
            </a:ln>
          </p:spPr>
          <p:txBody>
            <a:bodyPr vert="horz" wrap="square" lIns="91440" tIns="45720" rIns="91440" bIns="45720" numCol="1" anchor="t" anchorCtr="0" compatLnSpc="1">
              <a:prstTxWarp prst="textNoShape">
                <a:avLst/>
              </a:prstTxWarp>
            </a:bodyPr>
            <a:lstStyle/>
            <a:p>
              <a:endParaRPr lang="en-GB"/>
            </a:p>
          </p:txBody>
        </p:sp>
        <p:sp>
          <p:nvSpPr>
            <p:cNvPr id="28" name="Freeform 22">
              <a:extLst>
                <a:ext uri="{FF2B5EF4-FFF2-40B4-BE49-F238E27FC236}">
                  <a16:creationId xmlns:a16="http://schemas.microsoft.com/office/drawing/2014/main" id="{8B50B249-2EE4-A851-5C42-3B59FB8AE83B}"/>
                </a:ext>
              </a:extLst>
            </p:cNvPr>
            <p:cNvSpPr>
              <a:spLocks/>
            </p:cNvSpPr>
            <p:nvPr userDrawn="1"/>
          </p:nvSpPr>
          <p:spPr bwMode="auto">
            <a:xfrm>
              <a:off x="10923588" y="4930775"/>
              <a:ext cx="650875" cy="873125"/>
            </a:xfrm>
            <a:custGeom>
              <a:avLst/>
              <a:gdLst>
                <a:gd name="T0" fmla="*/ 58 w 59"/>
                <a:gd name="T1" fmla="*/ 4 h 79"/>
                <a:gd name="T2" fmla="*/ 58 w 59"/>
                <a:gd name="T3" fmla="*/ 7 h 79"/>
                <a:gd name="T4" fmla="*/ 52 w 59"/>
                <a:gd name="T5" fmla="*/ 19 h 79"/>
                <a:gd name="T6" fmla="*/ 51 w 59"/>
                <a:gd name="T7" fmla="*/ 20 h 79"/>
                <a:gd name="T8" fmla="*/ 38 w 59"/>
                <a:gd name="T9" fmla="*/ 14 h 79"/>
                <a:gd name="T10" fmla="*/ 28 w 59"/>
                <a:gd name="T11" fmla="*/ 22 h 79"/>
                <a:gd name="T12" fmla="*/ 27 w 59"/>
                <a:gd name="T13" fmla="*/ 29 h 79"/>
                <a:gd name="T14" fmla="*/ 27 w 59"/>
                <a:gd name="T15" fmla="*/ 65 h 79"/>
                <a:gd name="T16" fmla="*/ 31 w 59"/>
                <a:gd name="T17" fmla="*/ 71 h 79"/>
                <a:gd name="T18" fmla="*/ 40 w 59"/>
                <a:gd name="T19" fmla="*/ 73 h 79"/>
                <a:gd name="T20" fmla="*/ 40 w 59"/>
                <a:gd name="T21" fmla="*/ 79 h 79"/>
                <a:gd name="T22" fmla="*/ 20 w 59"/>
                <a:gd name="T23" fmla="*/ 78 h 79"/>
                <a:gd name="T24" fmla="*/ 1 w 59"/>
                <a:gd name="T25" fmla="*/ 79 h 79"/>
                <a:gd name="T26" fmla="*/ 1 w 59"/>
                <a:gd name="T27" fmla="*/ 73 h 79"/>
                <a:gd name="T28" fmla="*/ 8 w 59"/>
                <a:gd name="T29" fmla="*/ 72 h 79"/>
                <a:gd name="T30" fmla="*/ 12 w 59"/>
                <a:gd name="T31" fmla="*/ 66 h 79"/>
                <a:gd name="T32" fmla="*/ 12 w 59"/>
                <a:gd name="T33" fmla="*/ 34 h 79"/>
                <a:gd name="T34" fmla="*/ 12 w 59"/>
                <a:gd name="T35" fmla="*/ 19 h 79"/>
                <a:gd name="T36" fmla="*/ 2 w 59"/>
                <a:gd name="T37" fmla="*/ 11 h 79"/>
                <a:gd name="T38" fmla="*/ 3 w 59"/>
                <a:gd name="T39" fmla="*/ 7 h 79"/>
                <a:gd name="T40" fmla="*/ 26 w 59"/>
                <a:gd name="T41" fmla="*/ 0 h 79"/>
                <a:gd name="T42" fmla="*/ 27 w 59"/>
                <a:gd name="T43" fmla="*/ 0 h 79"/>
                <a:gd name="T44" fmla="*/ 27 w 59"/>
                <a:gd name="T45" fmla="*/ 15 h 79"/>
                <a:gd name="T46" fmla="*/ 28 w 59"/>
                <a:gd name="T47" fmla="*/ 16 h 79"/>
                <a:gd name="T48" fmla="*/ 40 w 59"/>
                <a:gd name="T49" fmla="*/ 3 h 79"/>
                <a:gd name="T50" fmla="*/ 49 w 59"/>
                <a:gd name="T51" fmla="*/ 0 h 79"/>
                <a:gd name="T52" fmla="*/ 58 w 59"/>
                <a:gd name="T53" fmla="*/ 4 h 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59" h="79">
                  <a:moveTo>
                    <a:pt x="58" y="4"/>
                  </a:moveTo>
                  <a:cubicBezTo>
                    <a:pt x="59" y="5"/>
                    <a:pt x="59" y="6"/>
                    <a:pt x="58" y="7"/>
                  </a:cubicBezTo>
                  <a:cubicBezTo>
                    <a:pt x="58" y="9"/>
                    <a:pt x="54" y="17"/>
                    <a:pt x="52" y="19"/>
                  </a:cubicBezTo>
                  <a:cubicBezTo>
                    <a:pt x="52" y="19"/>
                    <a:pt x="51" y="20"/>
                    <a:pt x="51" y="20"/>
                  </a:cubicBezTo>
                  <a:cubicBezTo>
                    <a:pt x="47" y="17"/>
                    <a:pt x="43" y="14"/>
                    <a:pt x="38" y="14"/>
                  </a:cubicBezTo>
                  <a:cubicBezTo>
                    <a:pt x="35" y="14"/>
                    <a:pt x="31" y="18"/>
                    <a:pt x="28" y="22"/>
                  </a:cubicBezTo>
                  <a:cubicBezTo>
                    <a:pt x="28" y="23"/>
                    <a:pt x="27" y="26"/>
                    <a:pt x="27" y="29"/>
                  </a:cubicBezTo>
                  <a:cubicBezTo>
                    <a:pt x="27" y="42"/>
                    <a:pt x="27" y="61"/>
                    <a:pt x="27" y="65"/>
                  </a:cubicBezTo>
                  <a:cubicBezTo>
                    <a:pt x="27" y="68"/>
                    <a:pt x="28" y="70"/>
                    <a:pt x="31" y="71"/>
                  </a:cubicBezTo>
                  <a:cubicBezTo>
                    <a:pt x="35" y="72"/>
                    <a:pt x="36" y="73"/>
                    <a:pt x="40" y="73"/>
                  </a:cubicBezTo>
                  <a:cubicBezTo>
                    <a:pt x="41" y="74"/>
                    <a:pt x="41" y="78"/>
                    <a:pt x="40" y="79"/>
                  </a:cubicBezTo>
                  <a:cubicBezTo>
                    <a:pt x="37" y="79"/>
                    <a:pt x="28" y="78"/>
                    <a:pt x="20" y="78"/>
                  </a:cubicBezTo>
                  <a:cubicBezTo>
                    <a:pt x="14" y="78"/>
                    <a:pt x="4" y="79"/>
                    <a:pt x="1" y="79"/>
                  </a:cubicBezTo>
                  <a:cubicBezTo>
                    <a:pt x="0" y="78"/>
                    <a:pt x="0" y="74"/>
                    <a:pt x="1" y="73"/>
                  </a:cubicBezTo>
                  <a:cubicBezTo>
                    <a:pt x="3" y="73"/>
                    <a:pt x="6" y="72"/>
                    <a:pt x="8" y="72"/>
                  </a:cubicBezTo>
                  <a:cubicBezTo>
                    <a:pt x="10" y="71"/>
                    <a:pt x="11" y="70"/>
                    <a:pt x="12" y="66"/>
                  </a:cubicBezTo>
                  <a:cubicBezTo>
                    <a:pt x="12" y="63"/>
                    <a:pt x="12" y="47"/>
                    <a:pt x="12" y="34"/>
                  </a:cubicBezTo>
                  <a:cubicBezTo>
                    <a:pt x="12" y="27"/>
                    <a:pt x="12" y="21"/>
                    <a:pt x="12" y="19"/>
                  </a:cubicBezTo>
                  <a:cubicBezTo>
                    <a:pt x="12" y="16"/>
                    <a:pt x="10" y="14"/>
                    <a:pt x="2" y="11"/>
                  </a:cubicBezTo>
                  <a:cubicBezTo>
                    <a:pt x="2" y="10"/>
                    <a:pt x="2" y="7"/>
                    <a:pt x="3" y="7"/>
                  </a:cubicBezTo>
                  <a:cubicBezTo>
                    <a:pt x="10" y="6"/>
                    <a:pt x="21" y="3"/>
                    <a:pt x="26" y="0"/>
                  </a:cubicBezTo>
                  <a:cubicBezTo>
                    <a:pt x="26" y="0"/>
                    <a:pt x="27" y="0"/>
                    <a:pt x="27" y="0"/>
                  </a:cubicBezTo>
                  <a:cubicBezTo>
                    <a:pt x="27" y="3"/>
                    <a:pt x="27" y="12"/>
                    <a:pt x="27" y="15"/>
                  </a:cubicBezTo>
                  <a:cubicBezTo>
                    <a:pt x="27" y="16"/>
                    <a:pt x="27" y="16"/>
                    <a:pt x="28" y="16"/>
                  </a:cubicBezTo>
                  <a:cubicBezTo>
                    <a:pt x="31" y="11"/>
                    <a:pt x="35" y="7"/>
                    <a:pt x="40" y="3"/>
                  </a:cubicBezTo>
                  <a:cubicBezTo>
                    <a:pt x="43" y="1"/>
                    <a:pt x="46" y="0"/>
                    <a:pt x="49" y="0"/>
                  </a:cubicBezTo>
                  <a:cubicBezTo>
                    <a:pt x="53" y="0"/>
                    <a:pt x="57" y="1"/>
                    <a:pt x="58" y="4"/>
                  </a:cubicBezTo>
                </a:path>
              </a:pathLst>
            </a:custGeom>
            <a:solidFill>
              <a:schemeClr val="accent3"/>
            </a:solidFill>
            <a:ln>
              <a:noFill/>
            </a:ln>
          </p:spPr>
          <p:txBody>
            <a:bodyPr vert="horz" wrap="square" lIns="91440" tIns="45720" rIns="91440" bIns="45720" numCol="1" anchor="t" anchorCtr="0" compatLnSpc="1">
              <a:prstTxWarp prst="textNoShape">
                <a:avLst/>
              </a:prstTxWarp>
            </a:bodyPr>
            <a:lstStyle/>
            <a:p>
              <a:endParaRPr lang="en-GB"/>
            </a:p>
          </p:txBody>
        </p:sp>
        <p:sp>
          <p:nvSpPr>
            <p:cNvPr id="29" name="Freeform 23">
              <a:extLst>
                <a:ext uri="{FF2B5EF4-FFF2-40B4-BE49-F238E27FC236}">
                  <a16:creationId xmlns:a16="http://schemas.microsoft.com/office/drawing/2014/main" id="{1AC5EEA5-C5C7-7E64-32D4-D94B3BBC91EE}"/>
                </a:ext>
              </a:extLst>
            </p:cNvPr>
            <p:cNvSpPr>
              <a:spLocks/>
            </p:cNvSpPr>
            <p:nvPr userDrawn="1"/>
          </p:nvSpPr>
          <p:spPr bwMode="auto">
            <a:xfrm>
              <a:off x="11596688" y="4930775"/>
              <a:ext cx="595313" cy="884238"/>
            </a:xfrm>
            <a:custGeom>
              <a:avLst/>
              <a:gdLst>
                <a:gd name="T0" fmla="*/ 49 w 54"/>
                <a:gd name="T1" fmla="*/ 22 h 80"/>
                <a:gd name="T2" fmla="*/ 44 w 54"/>
                <a:gd name="T3" fmla="*/ 22 h 80"/>
                <a:gd name="T4" fmla="*/ 37 w 54"/>
                <a:gd name="T5" fmla="*/ 8 h 80"/>
                <a:gd name="T6" fmla="*/ 28 w 54"/>
                <a:gd name="T7" fmla="*/ 6 h 80"/>
                <a:gd name="T8" fmla="*/ 16 w 54"/>
                <a:gd name="T9" fmla="*/ 17 h 80"/>
                <a:gd name="T10" fmla="*/ 34 w 54"/>
                <a:gd name="T11" fmla="*/ 34 h 80"/>
                <a:gd name="T12" fmla="*/ 54 w 54"/>
                <a:gd name="T13" fmla="*/ 57 h 80"/>
                <a:gd name="T14" fmla="*/ 24 w 54"/>
                <a:gd name="T15" fmla="*/ 80 h 80"/>
                <a:gd name="T16" fmla="*/ 3 w 54"/>
                <a:gd name="T17" fmla="*/ 77 h 80"/>
                <a:gd name="T18" fmla="*/ 0 w 54"/>
                <a:gd name="T19" fmla="*/ 56 h 80"/>
                <a:gd name="T20" fmla="*/ 6 w 54"/>
                <a:gd name="T21" fmla="*/ 54 h 80"/>
                <a:gd name="T22" fmla="*/ 17 w 54"/>
                <a:gd name="T23" fmla="*/ 72 h 80"/>
                <a:gd name="T24" fmla="*/ 27 w 54"/>
                <a:gd name="T25" fmla="*/ 74 h 80"/>
                <a:gd name="T26" fmla="*/ 39 w 54"/>
                <a:gd name="T27" fmla="*/ 63 h 80"/>
                <a:gd name="T28" fmla="*/ 24 w 54"/>
                <a:gd name="T29" fmla="*/ 47 h 80"/>
                <a:gd name="T30" fmla="*/ 3 w 54"/>
                <a:gd name="T31" fmla="*/ 22 h 80"/>
                <a:gd name="T32" fmla="*/ 31 w 54"/>
                <a:gd name="T33" fmla="*/ 0 h 80"/>
                <a:gd name="T34" fmla="*/ 43 w 54"/>
                <a:gd name="T35" fmla="*/ 1 h 80"/>
                <a:gd name="T36" fmla="*/ 51 w 54"/>
                <a:gd name="T37" fmla="*/ 2 h 80"/>
                <a:gd name="T38" fmla="*/ 49 w 54"/>
                <a:gd name="T39" fmla="*/ 22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54" h="80">
                  <a:moveTo>
                    <a:pt x="49" y="22"/>
                  </a:moveTo>
                  <a:cubicBezTo>
                    <a:pt x="48" y="23"/>
                    <a:pt x="44" y="23"/>
                    <a:pt x="44" y="22"/>
                  </a:cubicBezTo>
                  <a:cubicBezTo>
                    <a:pt x="43" y="14"/>
                    <a:pt x="41" y="10"/>
                    <a:pt x="37" y="8"/>
                  </a:cubicBezTo>
                  <a:cubicBezTo>
                    <a:pt x="35" y="6"/>
                    <a:pt x="32" y="6"/>
                    <a:pt x="28" y="6"/>
                  </a:cubicBezTo>
                  <a:cubicBezTo>
                    <a:pt x="21" y="6"/>
                    <a:pt x="16" y="10"/>
                    <a:pt x="16" y="17"/>
                  </a:cubicBezTo>
                  <a:cubicBezTo>
                    <a:pt x="16" y="23"/>
                    <a:pt x="19" y="27"/>
                    <a:pt x="34" y="34"/>
                  </a:cubicBezTo>
                  <a:cubicBezTo>
                    <a:pt x="50" y="41"/>
                    <a:pt x="54" y="48"/>
                    <a:pt x="54" y="57"/>
                  </a:cubicBezTo>
                  <a:cubicBezTo>
                    <a:pt x="54" y="71"/>
                    <a:pt x="41" y="80"/>
                    <a:pt x="24" y="80"/>
                  </a:cubicBezTo>
                  <a:cubicBezTo>
                    <a:pt x="16" y="80"/>
                    <a:pt x="8" y="79"/>
                    <a:pt x="3" y="77"/>
                  </a:cubicBezTo>
                  <a:cubicBezTo>
                    <a:pt x="2" y="72"/>
                    <a:pt x="0" y="60"/>
                    <a:pt x="0" y="56"/>
                  </a:cubicBezTo>
                  <a:cubicBezTo>
                    <a:pt x="1" y="55"/>
                    <a:pt x="5" y="54"/>
                    <a:pt x="6" y="54"/>
                  </a:cubicBezTo>
                  <a:cubicBezTo>
                    <a:pt x="8" y="64"/>
                    <a:pt x="12" y="69"/>
                    <a:pt x="17" y="72"/>
                  </a:cubicBezTo>
                  <a:cubicBezTo>
                    <a:pt x="20" y="73"/>
                    <a:pt x="24" y="74"/>
                    <a:pt x="27" y="74"/>
                  </a:cubicBezTo>
                  <a:cubicBezTo>
                    <a:pt x="34" y="74"/>
                    <a:pt x="39" y="70"/>
                    <a:pt x="39" y="63"/>
                  </a:cubicBezTo>
                  <a:cubicBezTo>
                    <a:pt x="39" y="57"/>
                    <a:pt x="36" y="53"/>
                    <a:pt x="24" y="47"/>
                  </a:cubicBezTo>
                  <a:cubicBezTo>
                    <a:pt x="8" y="39"/>
                    <a:pt x="3" y="33"/>
                    <a:pt x="3" y="22"/>
                  </a:cubicBezTo>
                  <a:cubicBezTo>
                    <a:pt x="3" y="11"/>
                    <a:pt x="12" y="0"/>
                    <a:pt x="31" y="0"/>
                  </a:cubicBezTo>
                  <a:cubicBezTo>
                    <a:pt x="35" y="0"/>
                    <a:pt x="40" y="0"/>
                    <a:pt x="43" y="1"/>
                  </a:cubicBezTo>
                  <a:cubicBezTo>
                    <a:pt x="47" y="2"/>
                    <a:pt x="50" y="2"/>
                    <a:pt x="51" y="2"/>
                  </a:cubicBezTo>
                  <a:cubicBezTo>
                    <a:pt x="50" y="8"/>
                    <a:pt x="49" y="14"/>
                    <a:pt x="49" y="22"/>
                  </a:cubicBezTo>
                </a:path>
              </a:pathLst>
            </a:custGeom>
            <a:solidFill>
              <a:schemeClr val="accent3"/>
            </a:solidFill>
            <a:ln>
              <a:noFill/>
            </a:ln>
          </p:spPr>
          <p:txBody>
            <a:bodyPr vert="horz" wrap="square" lIns="91440" tIns="45720" rIns="91440" bIns="45720" numCol="1" anchor="t" anchorCtr="0" compatLnSpc="1">
              <a:prstTxWarp prst="textNoShape">
                <a:avLst/>
              </a:prstTxWarp>
            </a:bodyPr>
            <a:lstStyle/>
            <a:p>
              <a:endParaRPr lang="en-GB"/>
            </a:p>
          </p:txBody>
        </p:sp>
        <p:sp>
          <p:nvSpPr>
            <p:cNvPr id="30" name="Freeform 24">
              <a:extLst>
                <a:ext uri="{FF2B5EF4-FFF2-40B4-BE49-F238E27FC236}">
                  <a16:creationId xmlns:a16="http://schemas.microsoft.com/office/drawing/2014/main" id="{A360AC8B-F815-873F-03B7-C9E29950378E}"/>
                </a:ext>
              </a:extLst>
            </p:cNvPr>
            <p:cNvSpPr>
              <a:spLocks noEditPoints="1"/>
            </p:cNvSpPr>
            <p:nvPr userDrawn="1"/>
          </p:nvSpPr>
          <p:spPr bwMode="auto">
            <a:xfrm>
              <a:off x="10150475" y="4930775"/>
              <a:ext cx="728663" cy="884238"/>
            </a:xfrm>
            <a:custGeom>
              <a:avLst/>
              <a:gdLst>
                <a:gd name="T0" fmla="*/ 65 w 66"/>
                <a:gd name="T1" fmla="*/ 26 h 80"/>
                <a:gd name="T2" fmla="*/ 38 w 66"/>
                <a:gd name="T3" fmla="*/ 0 h 80"/>
                <a:gd name="T4" fmla="*/ 17 w 66"/>
                <a:gd name="T5" fmla="*/ 6 h 80"/>
                <a:gd name="T6" fmla="*/ 0 w 66"/>
                <a:gd name="T7" fmla="*/ 41 h 80"/>
                <a:gd name="T8" fmla="*/ 11 w 66"/>
                <a:gd name="T9" fmla="*/ 71 h 80"/>
                <a:gd name="T10" fmla="*/ 35 w 66"/>
                <a:gd name="T11" fmla="*/ 80 h 80"/>
                <a:gd name="T12" fmla="*/ 65 w 66"/>
                <a:gd name="T13" fmla="*/ 66 h 80"/>
                <a:gd name="T14" fmla="*/ 66 w 66"/>
                <a:gd name="T15" fmla="*/ 61 h 80"/>
                <a:gd name="T16" fmla="*/ 65 w 66"/>
                <a:gd name="T17" fmla="*/ 60 h 80"/>
                <a:gd name="T18" fmla="*/ 43 w 66"/>
                <a:gd name="T19" fmla="*/ 68 h 80"/>
                <a:gd name="T20" fmla="*/ 23 w 66"/>
                <a:gd name="T21" fmla="*/ 59 h 80"/>
                <a:gd name="T22" fmla="*/ 15 w 66"/>
                <a:gd name="T23" fmla="*/ 40 h 80"/>
                <a:gd name="T24" fmla="*/ 16 w 66"/>
                <a:gd name="T25" fmla="*/ 38 h 80"/>
                <a:gd name="T26" fmla="*/ 64 w 66"/>
                <a:gd name="T27" fmla="*/ 34 h 80"/>
                <a:gd name="T28" fmla="*/ 65 w 66"/>
                <a:gd name="T29" fmla="*/ 26 h 80"/>
                <a:gd name="T30" fmla="*/ 32 w 66"/>
                <a:gd name="T31" fmla="*/ 7 h 80"/>
                <a:gd name="T32" fmla="*/ 50 w 66"/>
                <a:gd name="T33" fmla="*/ 28 h 80"/>
                <a:gd name="T34" fmla="*/ 49 w 66"/>
                <a:gd name="T35" fmla="*/ 29 h 80"/>
                <a:gd name="T36" fmla="*/ 16 w 66"/>
                <a:gd name="T37" fmla="*/ 30 h 80"/>
                <a:gd name="T38" fmla="*/ 15 w 66"/>
                <a:gd name="T39" fmla="*/ 29 h 80"/>
                <a:gd name="T40" fmla="*/ 32 w 66"/>
                <a:gd name="T41" fmla="*/ 7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66" h="80">
                  <a:moveTo>
                    <a:pt x="65" y="26"/>
                  </a:moveTo>
                  <a:cubicBezTo>
                    <a:pt x="63" y="16"/>
                    <a:pt x="56" y="0"/>
                    <a:pt x="38" y="0"/>
                  </a:cubicBezTo>
                  <a:cubicBezTo>
                    <a:pt x="32" y="0"/>
                    <a:pt x="23" y="2"/>
                    <a:pt x="17" y="6"/>
                  </a:cubicBezTo>
                  <a:cubicBezTo>
                    <a:pt x="7" y="13"/>
                    <a:pt x="0" y="24"/>
                    <a:pt x="0" y="41"/>
                  </a:cubicBezTo>
                  <a:cubicBezTo>
                    <a:pt x="0" y="52"/>
                    <a:pt x="3" y="63"/>
                    <a:pt x="11" y="71"/>
                  </a:cubicBezTo>
                  <a:cubicBezTo>
                    <a:pt x="17" y="77"/>
                    <a:pt x="25" y="80"/>
                    <a:pt x="35" y="80"/>
                  </a:cubicBezTo>
                  <a:cubicBezTo>
                    <a:pt x="43" y="80"/>
                    <a:pt x="57" y="76"/>
                    <a:pt x="65" y="66"/>
                  </a:cubicBezTo>
                  <a:cubicBezTo>
                    <a:pt x="66" y="66"/>
                    <a:pt x="66" y="62"/>
                    <a:pt x="66" y="61"/>
                  </a:cubicBezTo>
                  <a:cubicBezTo>
                    <a:pt x="66" y="60"/>
                    <a:pt x="66" y="60"/>
                    <a:pt x="65" y="60"/>
                  </a:cubicBezTo>
                  <a:cubicBezTo>
                    <a:pt x="58" y="66"/>
                    <a:pt x="51" y="68"/>
                    <a:pt x="43" y="68"/>
                  </a:cubicBezTo>
                  <a:cubicBezTo>
                    <a:pt x="35" y="68"/>
                    <a:pt x="28" y="65"/>
                    <a:pt x="23" y="59"/>
                  </a:cubicBezTo>
                  <a:cubicBezTo>
                    <a:pt x="18" y="54"/>
                    <a:pt x="15" y="46"/>
                    <a:pt x="15" y="40"/>
                  </a:cubicBezTo>
                  <a:cubicBezTo>
                    <a:pt x="15" y="39"/>
                    <a:pt x="15" y="38"/>
                    <a:pt x="16" y="38"/>
                  </a:cubicBezTo>
                  <a:cubicBezTo>
                    <a:pt x="31" y="37"/>
                    <a:pt x="55" y="36"/>
                    <a:pt x="64" y="34"/>
                  </a:cubicBezTo>
                  <a:cubicBezTo>
                    <a:pt x="66" y="33"/>
                    <a:pt x="65" y="26"/>
                    <a:pt x="65" y="26"/>
                  </a:cubicBezTo>
                  <a:moveTo>
                    <a:pt x="32" y="7"/>
                  </a:moveTo>
                  <a:cubicBezTo>
                    <a:pt x="42" y="7"/>
                    <a:pt x="49" y="18"/>
                    <a:pt x="50" y="28"/>
                  </a:cubicBezTo>
                  <a:cubicBezTo>
                    <a:pt x="50" y="28"/>
                    <a:pt x="49" y="29"/>
                    <a:pt x="49" y="29"/>
                  </a:cubicBezTo>
                  <a:cubicBezTo>
                    <a:pt x="45" y="30"/>
                    <a:pt x="22" y="31"/>
                    <a:pt x="16" y="30"/>
                  </a:cubicBezTo>
                  <a:cubicBezTo>
                    <a:pt x="16" y="30"/>
                    <a:pt x="15" y="30"/>
                    <a:pt x="15" y="29"/>
                  </a:cubicBezTo>
                  <a:cubicBezTo>
                    <a:pt x="16" y="16"/>
                    <a:pt x="23" y="7"/>
                    <a:pt x="32" y="7"/>
                  </a:cubicBezTo>
                </a:path>
              </a:pathLst>
            </a:custGeom>
            <a:solidFill>
              <a:schemeClr val="accent3"/>
            </a:solidFill>
            <a:ln>
              <a:noFill/>
            </a:ln>
          </p:spPr>
          <p:txBody>
            <a:bodyPr vert="horz" wrap="square" lIns="91440" tIns="45720" rIns="91440" bIns="45720" numCol="1" anchor="t" anchorCtr="0" compatLnSpc="1">
              <a:prstTxWarp prst="textNoShape">
                <a:avLst/>
              </a:prstTxWarp>
            </a:bodyPr>
            <a:lstStyle/>
            <a:p>
              <a:endParaRPr lang="en-GB"/>
            </a:p>
          </p:txBody>
        </p:sp>
        <p:sp>
          <p:nvSpPr>
            <p:cNvPr id="31" name="Freeform 25">
              <a:extLst>
                <a:ext uri="{FF2B5EF4-FFF2-40B4-BE49-F238E27FC236}">
                  <a16:creationId xmlns:a16="http://schemas.microsoft.com/office/drawing/2014/main" id="{9AE03622-842C-1459-9C0B-41AA6502211F}"/>
                </a:ext>
              </a:extLst>
            </p:cNvPr>
            <p:cNvSpPr>
              <a:spLocks/>
            </p:cNvSpPr>
            <p:nvPr userDrawn="1"/>
          </p:nvSpPr>
          <p:spPr bwMode="auto">
            <a:xfrm>
              <a:off x="5086350" y="4456113"/>
              <a:ext cx="938213" cy="1370013"/>
            </a:xfrm>
            <a:custGeom>
              <a:avLst/>
              <a:gdLst>
                <a:gd name="T0" fmla="*/ 85 w 85"/>
                <a:gd name="T1" fmla="*/ 112 h 124"/>
                <a:gd name="T2" fmla="*/ 76 w 85"/>
                <a:gd name="T3" fmla="*/ 112 h 124"/>
                <a:gd name="T4" fmla="*/ 73 w 85"/>
                <a:gd name="T5" fmla="*/ 105 h 124"/>
                <a:gd name="T6" fmla="*/ 73 w 85"/>
                <a:gd name="T7" fmla="*/ 63 h 124"/>
                <a:gd name="T8" fmla="*/ 73 w 85"/>
                <a:gd name="T9" fmla="*/ 17 h 124"/>
                <a:gd name="T10" fmla="*/ 75 w 85"/>
                <a:gd name="T11" fmla="*/ 3 h 124"/>
                <a:gd name="T12" fmla="*/ 74 w 85"/>
                <a:gd name="T13" fmla="*/ 0 h 124"/>
                <a:gd name="T14" fmla="*/ 43 w 85"/>
                <a:gd name="T15" fmla="*/ 5 h 124"/>
                <a:gd name="T16" fmla="*/ 43 w 85"/>
                <a:gd name="T17" fmla="*/ 10 h 124"/>
                <a:gd name="T18" fmla="*/ 54 w 85"/>
                <a:gd name="T19" fmla="*/ 12 h 124"/>
                <a:gd name="T20" fmla="*/ 58 w 85"/>
                <a:gd name="T21" fmla="*/ 18 h 124"/>
                <a:gd name="T22" fmla="*/ 58 w 85"/>
                <a:gd name="T23" fmla="*/ 43 h 124"/>
                <a:gd name="T24" fmla="*/ 58 w 85"/>
                <a:gd name="T25" fmla="*/ 102 h 124"/>
                <a:gd name="T26" fmla="*/ 56 w 85"/>
                <a:gd name="T27" fmla="*/ 106 h 124"/>
                <a:gd name="T28" fmla="*/ 41 w 85"/>
                <a:gd name="T29" fmla="*/ 111 h 124"/>
                <a:gd name="T30" fmla="*/ 15 w 85"/>
                <a:gd name="T31" fmla="*/ 80 h 124"/>
                <a:gd name="T32" fmla="*/ 43 w 85"/>
                <a:gd name="T33" fmla="*/ 52 h 124"/>
                <a:gd name="T34" fmla="*/ 50 w 85"/>
                <a:gd name="T35" fmla="*/ 52 h 124"/>
                <a:gd name="T36" fmla="*/ 51 w 85"/>
                <a:gd name="T37" fmla="*/ 51 h 124"/>
                <a:gd name="T38" fmla="*/ 48 w 85"/>
                <a:gd name="T39" fmla="*/ 46 h 124"/>
                <a:gd name="T40" fmla="*/ 40 w 85"/>
                <a:gd name="T41" fmla="*/ 45 h 124"/>
                <a:gd name="T42" fmla="*/ 20 w 85"/>
                <a:gd name="T43" fmla="*/ 50 h 124"/>
                <a:gd name="T44" fmla="*/ 0 w 85"/>
                <a:gd name="T45" fmla="*/ 86 h 124"/>
                <a:gd name="T46" fmla="*/ 9 w 85"/>
                <a:gd name="T47" fmla="*/ 113 h 124"/>
                <a:gd name="T48" fmla="*/ 30 w 85"/>
                <a:gd name="T49" fmla="*/ 123 h 124"/>
                <a:gd name="T50" fmla="*/ 57 w 85"/>
                <a:gd name="T51" fmla="*/ 112 h 124"/>
                <a:gd name="T52" fmla="*/ 58 w 85"/>
                <a:gd name="T53" fmla="*/ 113 h 124"/>
                <a:gd name="T54" fmla="*/ 58 w 85"/>
                <a:gd name="T55" fmla="*/ 122 h 124"/>
                <a:gd name="T56" fmla="*/ 59 w 85"/>
                <a:gd name="T57" fmla="*/ 124 h 124"/>
                <a:gd name="T58" fmla="*/ 84 w 85"/>
                <a:gd name="T59" fmla="*/ 117 h 124"/>
                <a:gd name="T60" fmla="*/ 85 w 85"/>
                <a:gd name="T61" fmla="*/ 112 h 1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85" h="124">
                  <a:moveTo>
                    <a:pt x="85" y="112"/>
                  </a:moveTo>
                  <a:cubicBezTo>
                    <a:pt x="82" y="112"/>
                    <a:pt x="79" y="112"/>
                    <a:pt x="76" y="112"/>
                  </a:cubicBezTo>
                  <a:cubicBezTo>
                    <a:pt x="74" y="112"/>
                    <a:pt x="73" y="111"/>
                    <a:pt x="73" y="105"/>
                  </a:cubicBezTo>
                  <a:cubicBezTo>
                    <a:pt x="73" y="101"/>
                    <a:pt x="73" y="86"/>
                    <a:pt x="73" y="63"/>
                  </a:cubicBezTo>
                  <a:cubicBezTo>
                    <a:pt x="73" y="34"/>
                    <a:pt x="73" y="27"/>
                    <a:pt x="73" y="17"/>
                  </a:cubicBezTo>
                  <a:cubicBezTo>
                    <a:pt x="73" y="8"/>
                    <a:pt x="74" y="5"/>
                    <a:pt x="75" y="3"/>
                  </a:cubicBezTo>
                  <a:cubicBezTo>
                    <a:pt x="76" y="2"/>
                    <a:pt x="75" y="0"/>
                    <a:pt x="74" y="0"/>
                  </a:cubicBezTo>
                  <a:cubicBezTo>
                    <a:pt x="68" y="2"/>
                    <a:pt x="56" y="5"/>
                    <a:pt x="43" y="5"/>
                  </a:cubicBezTo>
                  <a:cubicBezTo>
                    <a:pt x="42" y="5"/>
                    <a:pt x="42" y="9"/>
                    <a:pt x="43" y="10"/>
                  </a:cubicBezTo>
                  <a:cubicBezTo>
                    <a:pt x="46" y="10"/>
                    <a:pt x="51" y="11"/>
                    <a:pt x="54" y="12"/>
                  </a:cubicBezTo>
                  <a:cubicBezTo>
                    <a:pt x="57" y="13"/>
                    <a:pt x="57" y="14"/>
                    <a:pt x="58" y="18"/>
                  </a:cubicBezTo>
                  <a:cubicBezTo>
                    <a:pt x="58" y="23"/>
                    <a:pt x="58" y="20"/>
                    <a:pt x="58" y="43"/>
                  </a:cubicBezTo>
                  <a:cubicBezTo>
                    <a:pt x="58" y="51"/>
                    <a:pt x="58" y="97"/>
                    <a:pt x="58" y="102"/>
                  </a:cubicBezTo>
                  <a:cubicBezTo>
                    <a:pt x="58" y="103"/>
                    <a:pt x="57" y="105"/>
                    <a:pt x="56" y="106"/>
                  </a:cubicBezTo>
                  <a:cubicBezTo>
                    <a:pt x="52" y="109"/>
                    <a:pt x="47" y="111"/>
                    <a:pt x="41" y="111"/>
                  </a:cubicBezTo>
                  <a:cubicBezTo>
                    <a:pt x="27" y="111"/>
                    <a:pt x="15" y="100"/>
                    <a:pt x="15" y="80"/>
                  </a:cubicBezTo>
                  <a:cubicBezTo>
                    <a:pt x="17" y="51"/>
                    <a:pt x="43" y="52"/>
                    <a:pt x="43" y="52"/>
                  </a:cubicBezTo>
                  <a:cubicBezTo>
                    <a:pt x="45" y="52"/>
                    <a:pt x="48" y="52"/>
                    <a:pt x="50" y="52"/>
                  </a:cubicBezTo>
                  <a:cubicBezTo>
                    <a:pt x="50" y="52"/>
                    <a:pt x="51" y="51"/>
                    <a:pt x="51" y="51"/>
                  </a:cubicBezTo>
                  <a:cubicBezTo>
                    <a:pt x="51" y="50"/>
                    <a:pt x="50" y="47"/>
                    <a:pt x="48" y="46"/>
                  </a:cubicBezTo>
                  <a:cubicBezTo>
                    <a:pt x="46" y="45"/>
                    <a:pt x="43" y="45"/>
                    <a:pt x="40" y="45"/>
                  </a:cubicBezTo>
                  <a:cubicBezTo>
                    <a:pt x="34" y="45"/>
                    <a:pt x="27" y="46"/>
                    <a:pt x="20" y="50"/>
                  </a:cubicBezTo>
                  <a:cubicBezTo>
                    <a:pt x="10" y="55"/>
                    <a:pt x="0" y="68"/>
                    <a:pt x="0" y="86"/>
                  </a:cubicBezTo>
                  <a:cubicBezTo>
                    <a:pt x="0" y="96"/>
                    <a:pt x="3" y="106"/>
                    <a:pt x="9" y="113"/>
                  </a:cubicBezTo>
                  <a:cubicBezTo>
                    <a:pt x="14" y="119"/>
                    <a:pt x="22" y="123"/>
                    <a:pt x="30" y="123"/>
                  </a:cubicBezTo>
                  <a:cubicBezTo>
                    <a:pt x="36" y="123"/>
                    <a:pt x="48" y="118"/>
                    <a:pt x="57" y="112"/>
                  </a:cubicBezTo>
                  <a:cubicBezTo>
                    <a:pt x="57" y="112"/>
                    <a:pt x="58" y="112"/>
                    <a:pt x="58" y="113"/>
                  </a:cubicBezTo>
                  <a:cubicBezTo>
                    <a:pt x="58" y="115"/>
                    <a:pt x="58" y="120"/>
                    <a:pt x="58" y="122"/>
                  </a:cubicBezTo>
                  <a:cubicBezTo>
                    <a:pt x="58" y="123"/>
                    <a:pt x="59" y="124"/>
                    <a:pt x="59" y="124"/>
                  </a:cubicBezTo>
                  <a:cubicBezTo>
                    <a:pt x="64" y="124"/>
                    <a:pt x="79" y="119"/>
                    <a:pt x="84" y="117"/>
                  </a:cubicBezTo>
                  <a:cubicBezTo>
                    <a:pt x="85" y="116"/>
                    <a:pt x="85" y="113"/>
                    <a:pt x="85" y="112"/>
                  </a:cubicBezTo>
                </a:path>
              </a:pathLst>
            </a:custGeom>
            <a:grpFill/>
            <a:ln>
              <a:noFill/>
            </a:ln>
          </p:spPr>
          <p:txBody>
            <a:bodyPr vert="horz" wrap="square" lIns="91440" tIns="45720" rIns="91440" bIns="45720" numCol="1" anchor="t" anchorCtr="0" compatLnSpc="1">
              <a:prstTxWarp prst="textNoShape">
                <a:avLst/>
              </a:prstTxWarp>
            </a:bodyPr>
            <a:lstStyle/>
            <a:p>
              <a:endParaRPr lang="en-GB"/>
            </a:p>
          </p:txBody>
        </p:sp>
      </p:grpSp>
    </p:spTree>
    <p:extLst>
      <p:ext uri="{BB962C8B-B14F-4D97-AF65-F5344CB8AC3E}">
        <p14:creationId xmlns:p14="http://schemas.microsoft.com/office/powerpoint/2010/main" val="3039380579"/>
      </p:ext>
    </p:extLst>
  </p:cSld>
  <p:clrMapOvr>
    <a:masterClrMapping/>
  </p:clrMapOvr>
</p:sldLayout>
</file>

<file path=ppt/slideLayouts/slideLayout76.xml><?xml version="1.0" encoding="utf-8"?>
<p:sldLayout xmlns:a="http://schemas.openxmlformats.org/drawingml/2006/main" xmlns:r="http://schemas.openxmlformats.org/officeDocument/2006/relationships" xmlns:p="http://schemas.openxmlformats.org/presentationml/2006/main" preserve="1" userDrawn="1">
  <p:cSld name="1_Introduction Slide ALT">
    <p:spTree>
      <p:nvGrpSpPr>
        <p:cNvPr id="1" name=""/>
        <p:cNvGrpSpPr/>
        <p:nvPr/>
      </p:nvGrpSpPr>
      <p:grpSpPr>
        <a:xfrm>
          <a:off x="0" y="0"/>
          <a:ext cx="0" cy="0"/>
          <a:chOff x="0" y="0"/>
          <a:chExt cx="0" cy="0"/>
        </a:xfrm>
      </p:grpSpPr>
      <p:pic>
        <p:nvPicPr>
          <p:cNvPr id="3" name="Picture 2" descr="A blue green and black squares&#10;&#10;Description automatically generated">
            <a:extLst>
              <a:ext uri="{FF2B5EF4-FFF2-40B4-BE49-F238E27FC236}">
                <a16:creationId xmlns:a16="http://schemas.microsoft.com/office/drawing/2014/main" id="{E2841ADB-3488-2280-2577-59E1708EC0FA}"/>
              </a:ext>
            </a:extLst>
          </p:cNvPr>
          <p:cNvPicPr>
            <a:picLocks noChangeAspect="1"/>
          </p:cNvPicPr>
          <p:nvPr userDrawn="1"/>
        </p:nvPicPr>
        <p:blipFill>
          <a:blip r:embed="rId2">
            <a:extLst>
              <a:ext uri="{28A0092B-C50C-407E-A947-70E740481C1C}">
                <a14:useLocalDpi xmlns:a14="http://schemas.microsoft.com/office/drawing/2010/main"/>
              </a:ext>
            </a:extLst>
          </a:blip>
          <a:stretch>
            <a:fillRect/>
          </a:stretch>
        </p:blipFill>
        <p:spPr>
          <a:xfrm>
            <a:off x="0" y="1428"/>
            <a:ext cx="12192000" cy="6855144"/>
          </a:xfrm>
          <a:prstGeom prst="rect">
            <a:avLst/>
          </a:prstGeom>
        </p:spPr>
      </p:pic>
      <p:grpSp>
        <p:nvGrpSpPr>
          <p:cNvPr id="33" name="Group 32">
            <a:extLst>
              <a:ext uri="{FF2B5EF4-FFF2-40B4-BE49-F238E27FC236}">
                <a16:creationId xmlns:a16="http://schemas.microsoft.com/office/drawing/2014/main" id="{620ED41B-2518-1FF2-5190-FA39B70E17B8}"/>
              </a:ext>
            </a:extLst>
          </p:cNvPr>
          <p:cNvGrpSpPr>
            <a:grpSpLocks noChangeAspect="1"/>
          </p:cNvGrpSpPr>
          <p:nvPr userDrawn="1"/>
        </p:nvGrpSpPr>
        <p:grpSpPr>
          <a:xfrm>
            <a:off x="3935896" y="2579584"/>
            <a:ext cx="4320208" cy="1698832"/>
            <a:chOff x="0" y="1031875"/>
            <a:chExt cx="12192001" cy="4794251"/>
          </a:xfrm>
          <a:solidFill>
            <a:schemeClr val="bg1"/>
          </a:solidFill>
        </p:grpSpPr>
        <p:sp>
          <p:nvSpPr>
            <p:cNvPr id="11" name="Freeform 5">
              <a:extLst>
                <a:ext uri="{FF2B5EF4-FFF2-40B4-BE49-F238E27FC236}">
                  <a16:creationId xmlns:a16="http://schemas.microsoft.com/office/drawing/2014/main" id="{21CED40A-D8E5-0522-DFD2-7008AE243B00}"/>
                </a:ext>
              </a:extLst>
            </p:cNvPr>
            <p:cNvSpPr>
              <a:spLocks/>
            </p:cNvSpPr>
            <p:nvPr userDrawn="1"/>
          </p:nvSpPr>
          <p:spPr bwMode="auto">
            <a:xfrm>
              <a:off x="5119688" y="1031875"/>
              <a:ext cx="2416175" cy="2706688"/>
            </a:xfrm>
            <a:custGeom>
              <a:avLst/>
              <a:gdLst>
                <a:gd name="T0" fmla="*/ 368 w 1522"/>
                <a:gd name="T1" fmla="*/ 0 h 1705"/>
                <a:gd name="T2" fmla="*/ 0 w 1522"/>
                <a:gd name="T3" fmla="*/ 953 h 1705"/>
                <a:gd name="T4" fmla="*/ 500 w 1522"/>
                <a:gd name="T5" fmla="*/ 953 h 1705"/>
                <a:gd name="T6" fmla="*/ 611 w 1522"/>
                <a:gd name="T7" fmla="*/ 654 h 1705"/>
                <a:gd name="T8" fmla="*/ 1021 w 1522"/>
                <a:gd name="T9" fmla="*/ 1705 h 1705"/>
                <a:gd name="T10" fmla="*/ 1522 w 1522"/>
                <a:gd name="T11" fmla="*/ 1705 h 1705"/>
                <a:gd name="T12" fmla="*/ 869 w 1522"/>
                <a:gd name="T13" fmla="*/ 0 h 1705"/>
                <a:gd name="T14" fmla="*/ 368 w 1522"/>
                <a:gd name="T15" fmla="*/ 0 h 170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522" h="1705">
                  <a:moveTo>
                    <a:pt x="368" y="0"/>
                  </a:moveTo>
                  <a:lnTo>
                    <a:pt x="0" y="953"/>
                  </a:lnTo>
                  <a:lnTo>
                    <a:pt x="500" y="953"/>
                  </a:lnTo>
                  <a:lnTo>
                    <a:pt x="611" y="654"/>
                  </a:lnTo>
                  <a:lnTo>
                    <a:pt x="1021" y="1705"/>
                  </a:lnTo>
                  <a:lnTo>
                    <a:pt x="1522" y="1705"/>
                  </a:lnTo>
                  <a:lnTo>
                    <a:pt x="869" y="0"/>
                  </a:lnTo>
                  <a:lnTo>
                    <a:pt x="368" y="0"/>
                  </a:lnTo>
                  <a:close/>
                </a:path>
              </a:pathLst>
            </a:custGeom>
            <a:grpFill/>
            <a:ln>
              <a:noFill/>
            </a:ln>
          </p:spPr>
          <p:txBody>
            <a:bodyPr vert="horz" wrap="square" lIns="91440" tIns="45720" rIns="91440" bIns="45720" numCol="1" anchor="t" anchorCtr="0" compatLnSpc="1">
              <a:prstTxWarp prst="textNoShape">
                <a:avLst/>
              </a:prstTxWarp>
            </a:bodyPr>
            <a:lstStyle/>
            <a:p>
              <a:endParaRPr lang="en-GB"/>
            </a:p>
          </p:txBody>
        </p:sp>
        <p:sp>
          <p:nvSpPr>
            <p:cNvPr id="12" name="Freeform 6">
              <a:extLst>
                <a:ext uri="{FF2B5EF4-FFF2-40B4-BE49-F238E27FC236}">
                  <a16:creationId xmlns:a16="http://schemas.microsoft.com/office/drawing/2014/main" id="{4EF15588-5463-23E8-0022-CFEE01954087}"/>
                </a:ext>
              </a:extLst>
            </p:cNvPr>
            <p:cNvSpPr>
              <a:spLocks/>
            </p:cNvSpPr>
            <p:nvPr userDrawn="1"/>
          </p:nvSpPr>
          <p:spPr bwMode="auto">
            <a:xfrm>
              <a:off x="4843463" y="3141663"/>
              <a:ext cx="1246188" cy="122238"/>
            </a:xfrm>
            <a:custGeom>
              <a:avLst/>
              <a:gdLst>
                <a:gd name="T0" fmla="*/ 72 w 113"/>
                <a:gd name="T1" fmla="*/ 11 h 11"/>
                <a:gd name="T2" fmla="*/ 83 w 113"/>
                <a:gd name="T3" fmla="*/ 11 h 11"/>
                <a:gd name="T4" fmla="*/ 102 w 113"/>
                <a:gd name="T5" fmla="*/ 7 h 11"/>
                <a:gd name="T6" fmla="*/ 113 w 113"/>
                <a:gd name="T7" fmla="*/ 0 h 11"/>
                <a:gd name="T8" fmla="*/ 4 w 113"/>
                <a:gd name="T9" fmla="*/ 0 h 11"/>
                <a:gd name="T10" fmla="*/ 0 w 113"/>
                <a:gd name="T11" fmla="*/ 11 h 11"/>
                <a:gd name="T12" fmla="*/ 72 w 113"/>
                <a:gd name="T13" fmla="*/ 11 h 11"/>
              </a:gdLst>
              <a:ahLst/>
              <a:cxnLst>
                <a:cxn ang="0">
                  <a:pos x="T0" y="T1"/>
                </a:cxn>
                <a:cxn ang="0">
                  <a:pos x="T2" y="T3"/>
                </a:cxn>
                <a:cxn ang="0">
                  <a:pos x="T4" y="T5"/>
                </a:cxn>
                <a:cxn ang="0">
                  <a:pos x="T6" y="T7"/>
                </a:cxn>
                <a:cxn ang="0">
                  <a:pos x="T8" y="T9"/>
                </a:cxn>
                <a:cxn ang="0">
                  <a:pos x="T10" y="T11"/>
                </a:cxn>
                <a:cxn ang="0">
                  <a:pos x="T12" y="T13"/>
                </a:cxn>
              </a:cxnLst>
              <a:rect l="0" t="0" r="r" b="b"/>
              <a:pathLst>
                <a:path w="113" h="11">
                  <a:moveTo>
                    <a:pt x="72" y="11"/>
                  </a:moveTo>
                  <a:cubicBezTo>
                    <a:pt x="83" y="11"/>
                    <a:pt x="83" y="11"/>
                    <a:pt x="83" y="11"/>
                  </a:cubicBezTo>
                  <a:cubicBezTo>
                    <a:pt x="90" y="11"/>
                    <a:pt x="96" y="10"/>
                    <a:pt x="102" y="7"/>
                  </a:cubicBezTo>
                  <a:cubicBezTo>
                    <a:pt x="106" y="6"/>
                    <a:pt x="110" y="3"/>
                    <a:pt x="113" y="0"/>
                  </a:cubicBezTo>
                  <a:cubicBezTo>
                    <a:pt x="4" y="0"/>
                    <a:pt x="4" y="0"/>
                    <a:pt x="4" y="0"/>
                  </a:cubicBezTo>
                  <a:cubicBezTo>
                    <a:pt x="0" y="11"/>
                    <a:pt x="0" y="11"/>
                    <a:pt x="0" y="11"/>
                  </a:cubicBezTo>
                  <a:cubicBezTo>
                    <a:pt x="72" y="11"/>
                    <a:pt x="72" y="11"/>
                    <a:pt x="72" y="11"/>
                  </a:cubicBezTo>
                  <a:close/>
                </a:path>
              </a:pathLst>
            </a:custGeom>
            <a:grpFill/>
            <a:ln>
              <a:noFill/>
            </a:ln>
          </p:spPr>
          <p:txBody>
            <a:bodyPr vert="horz" wrap="square" lIns="91440" tIns="45720" rIns="91440" bIns="45720" numCol="1" anchor="t" anchorCtr="0" compatLnSpc="1">
              <a:prstTxWarp prst="textNoShape">
                <a:avLst/>
              </a:prstTxWarp>
            </a:bodyPr>
            <a:lstStyle/>
            <a:p>
              <a:endParaRPr lang="en-GB"/>
            </a:p>
          </p:txBody>
        </p:sp>
        <p:sp>
          <p:nvSpPr>
            <p:cNvPr id="13" name="Freeform 7">
              <a:extLst>
                <a:ext uri="{FF2B5EF4-FFF2-40B4-BE49-F238E27FC236}">
                  <a16:creationId xmlns:a16="http://schemas.microsoft.com/office/drawing/2014/main" id="{3031C550-1471-2EB0-5AA2-788F45CCA348}"/>
                </a:ext>
              </a:extLst>
            </p:cNvPr>
            <p:cNvSpPr>
              <a:spLocks/>
            </p:cNvSpPr>
            <p:nvPr userDrawn="1"/>
          </p:nvSpPr>
          <p:spPr bwMode="auto">
            <a:xfrm>
              <a:off x="4932363" y="2898775"/>
              <a:ext cx="1290638" cy="122238"/>
            </a:xfrm>
            <a:custGeom>
              <a:avLst/>
              <a:gdLst>
                <a:gd name="T0" fmla="*/ 116 w 117"/>
                <a:gd name="T1" fmla="*/ 3 h 11"/>
                <a:gd name="T2" fmla="*/ 117 w 117"/>
                <a:gd name="T3" fmla="*/ 0 h 11"/>
                <a:gd name="T4" fmla="*/ 4 w 117"/>
                <a:gd name="T5" fmla="*/ 0 h 11"/>
                <a:gd name="T6" fmla="*/ 0 w 117"/>
                <a:gd name="T7" fmla="*/ 11 h 11"/>
                <a:gd name="T8" fmla="*/ 113 w 117"/>
                <a:gd name="T9" fmla="*/ 11 h 11"/>
                <a:gd name="T10" fmla="*/ 116 w 117"/>
                <a:gd name="T11" fmla="*/ 3 h 11"/>
              </a:gdLst>
              <a:ahLst/>
              <a:cxnLst>
                <a:cxn ang="0">
                  <a:pos x="T0" y="T1"/>
                </a:cxn>
                <a:cxn ang="0">
                  <a:pos x="T2" y="T3"/>
                </a:cxn>
                <a:cxn ang="0">
                  <a:pos x="T4" y="T5"/>
                </a:cxn>
                <a:cxn ang="0">
                  <a:pos x="T6" y="T7"/>
                </a:cxn>
                <a:cxn ang="0">
                  <a:pos x="T8" y="T9"/>
                </a:cxn>
                <a:cxn ang="0">
                  <a:pos x="T10" y="T11"/>
                </a:cxn>
              </a:cxnLst>
              <a:rect l="0" t="0" r="r" b="b"/>
              <a:pathLst>
                <a:path w="117" h="11">
                  <a:moveTo>
                    <a:pt x="116" y="3"/>
                  </a:moveTo>
                  <a:cubicBezTo>
                    <a:pt x="117" y="2"/>
                    <a:pt x="117" y="1"/>
                    <a:pt x="117" y="0"/>
                  </a:cubicBezTo>
                  <a:cubicBezTo>
                    <a:pt x="4" y="0"/>
                    <a:pt x="4" y="0"/>
                    <a:pt x="4" y="0"/>
                  </a:cubicBezTo>
                  <a:cubicBezTo>
                    <a:pt x="0" y="11"/>
                    <a:pt x="0" y="11"/>
                    <a:pt x="0" y="11"/>
                  </a:cubicBezTo>
                  <a:cubicBezTo>
                    <a:pt x="113" y="11"/>
                    <a:pt x="113" y="11"/>
                    <a:pt x="113" y="11"/>
                  </a:cubicBezTo>
                  <a:cubicBezTo>
                    <a:pt x="115" y="9"/>
                    <a:pt x="116" y="6"/>
                    <a:pt x="116" y="3"/>
                  </a:cubicBezTo>
                </a:path>
              </a:pathLst>
            </a:custGeom>
            <a:grpFill/>
            <a:ln>
              <a:noFill/>
            </a:ln>
          </p:spPr>
          <p:txBody>
            <a:bodyPr vert="horz" wrap="square" lIns="91440" tIns="45720" rIns="91440" bIns="45720" numCol="1" anchor="t" anchorCtr="0" compatLnSpc="1">
              <a:prstTxWarp prst="textNoShape">
                <a:avLst/>
              </a:prstTxWarp>
            </a:bodyPr>
            <a:lstStyle/>
            <a:p>
              <a:endParaRPr lang="en-GB"/>
            </a:p>
          </p:txBody>
        </p:sp>
        <p:sp>
          <p:nvSpPr>
            <p:cNvPr id="14" name="Freeform 8">
              <a:extLst>
                <a:ext uri="{FF2B5EF4-FFF2-40B4-BE49-F238E27FC236}">
                  <a16:creationId xmlns:a16="http://schemas.microsoft.com/office/drawing/2014/main" id="{DB26B73A-68BF-7175-939B-55A99353520E}"/>
                </a:ext>
              </a:extLst>
            </p:cNvPr>
            <p:cNvSpPr>
              <a:spLocks/>
            </p:cNvSpPr>
            <p:nvPr userDrawn="1"/>
          </p:nvSpPr>
          <p:spPr bwMode="auto">
            <a:xfrm>
              <a:off x="5019675" y="2667000"/>
              <a:ext cx="1181100" cy="120650"/>
            </a:xfrm>
            <a:custGeom>
              <a:avLst/>
              <a:gdLst>
                <a:gd name="T0" fmla="*/ 104 w 107"/>
                <a:gd name="T1" fmla="*/ 6 h 11"/>
                <a:gd name="T2" fmla="*/ 85 w 107"/>
                <a:gd name="T3" fmla="*/ 0 h 11"/>
                <a:gd name="T4" fmla="*/ 77 w 107"/>
                <a:gd name="T5" fmla="*/ 0 h 11"/>
                <a:gd name="T6" fmla="*/ 5 w 107"/>
                <a:gd name="T7" fmla="*/ 0 h 11"/>
                <a:gd name="T8" fmla="*/ 0 w 107"/>
                <a:gd name="T9" fmla="*/ 11 h 11"/>
                <a:gd name="T10" fmla="*/ 107 w 107"/>
                <a:gd name="T11" fmla="*/ 11 h 11"/>
                <a:gd name="T12" fmla="*/ 104 w 107"/>
                <a:gd name="T13" fmla="*/ 6 h 11"/>
              </a:gdLst>
              <a:ahLst/>
              <a:cxnLst>
                <a:cxn ang="0">
                  <a:pos x="T0" y="T1"/>
                </a:cxn>
                <a:cxn ang="0">
                  <a:pos x="T2" y="T3"/>
                </a:cxn>
                <a:cxn ang="0">
                  <a:pos x="T4" y="T5"/>
                </a:cxn>
                <a:cxn ang="0">
                  <a:pos x="T6" y="T7"/>
                </a:cxn>
                <a:cxn ang="0">
                  <a:pos x="T8" y="T9"/>
                </a:cxn>
                <a:cxn ang="0">
                  <a:pos x="T10" y="T11"/>
                </a:cxn>
                <a:cxn ang="0">
                  <a:pos x="T12" y="T13"/>
                </a:cxn>
              </a:cxnLst>
              <a:rect l="0" t="0" r="r" b="b"/>
              <a:pathLst>
                <a:path w="107" h="11">
                  <a:moveTo>
                    <a:pt x="104" y="6"/>
                  </a:moveTo>
                  <a:cubicBezTo>
                    <a:pt x="100" y="2"/>
                    <a:pt x="94" y="0"/>
                    <a:pt x="85" y="0"/>
                  </a:cubicBezTo>
                  <a:cubicBezTo>
                    <a:pt x="77" y="0"/>
                    <a:pt x="77" y="0"/>
                    <a:pt x="77" y="0"/>
                  </a:cubicBezTo>
                  <a:cubicBezTo>
                    <a:pt x="5" y="0"/>
                    <a:pt x="5" y="0"/>
                    <a:pt x="5" y="0"/>
                  </a:cubicBezTo>
                  <a:cubicBezTo>
                    <a:pt x="0" y="11"/>
                    <a:pt x="0" y="11"/>
                    <a:pt x="0" y="11"/>
                  </a:cubicBezTo>
                  <a:cubicBezTo>
                    <a:pt x="107" y="11"/>
                    <a:pt x="107" y="11"/>
                    <a:pt x="107" y="11"/>
                  </a:cubicBezTo>
                  <a:cubicBezTo>
                    <a:pt x="107" y="9"/>
                    <a:pt x="106" y="8"/>
                    <a:pt x="104" y="6"/>
                  </a:cubicBezTo>
                </a:path>
              </a:pathLst>
            </a:custGeom>
            <a:grpFill/>
            <a:ln>
              <a:noFill/>
            </a:ln>
          </p:spPr>
          <p:txBody>
            <a:bodyPr vert="horz" wrap="square" lIns="91440" tIns="45720" rIns="91440" bIns="45720" numCol="1" anchor="t" anchorCtr="0" compatLnSpc="1">
              <a:prstTxWarp prst="textNoShape">
                <a:avLst/>
              </a:prstTxWarp>
            </a:bodyPr>
            <a:lstStyle/>
            <a:p>
              <a:endParaRPr lang="en-GB"/>
            </a:p>
          </p:txBody>
        </p:sp>
        <p:sp>
          <p:nvSpPr>
            <p:cNvPr id="15" name="Freeform 9">
              <a:extLst>
                <a:ext uri="{FF2B5EF4-FFF2-40B4-BE49-F238E27FC236}">
                  <a16:creationId xmlns:a16="http://schemas.microsoft.com/office/drawing/2014/main" id="{696D4C79-1CFA-B118-A432-FBC7DEB5B716}"/>
                </a:ext>
              </a:extLst>
            </p:cNvPr>
            <p:cNvSpPr>
              <a:spLocks/>
            </p:cNvSpPr>
            <p:nvPr userDrawn="1"/>
          </p:nvSpPr>
          <p:spPr bwMode="auto">
            <a:xfrm>
              <a:off x="4754563" y="3384550"/>
              <a:ext cx="839788" cy="111125"/>
            </a:xfrm>
            <a:custGeom>
              <a:avLst/>
              <a:gdLst>
                <a:gd name="T0" fmla="*/ 529 w 529"/>
                <a:gd name="T1" fmla="*/ 0 h 70"/>
                <a:gd name="T2" fmla="*/ 28 w 529"/>
                <a:gd name="T3" fmla="*/ 0 h 70"/>
                <a:gd name="T4" fmla="*/ 0 w 529"/>
                <a:gd name="T5" fmla="*/ 70 h 70"/>
                <a:gd name="T6" fmla="*/ 501 w 529"/>
                <a:gd name="T7" fmla="*/ 70 h 70"/>
                <a:gd name="T8" fmla="*/ 529 w 529"/>
                <a:gd name="T9" fmla="*/ 0 h 70"/>
              </a:gdLst>
              <a:ahLst/>
              <a:cxnLst>
                <a:cxn ang="0">
                  <a:pos x="T0" y="T1"/>
                </a:cxn>
                <a:cxn ang="0">
                  <a:pos x="T2" y="T3"/>
                </a:cxn>
                <a:cxn ang="0">
                  <a:pos x="T4" y="T5"/>
                </a:cxn>
                <a:cxn ang="0">
                  <a:pos x="T6" y="T7"/>
                </a:cxn>
                <a:cxn ang="0">
                  <a:pos x="T8" y="T9"/>
                </a:cxn>
              </a:cxnLst>
              <a:rect l="0" t="0" r="r" b="b"/>
              <a:pathLst>
                <a:path w="529" h="70">
                  <a:moveTo>
                    <a:pt x="529" y="0"/>
                  </a:moveTo>
                  <a:lnTo>
                    <a:pt x="28" y="0"/>
                  </a:lnTo>
                  <a:lnTo>
                    <a:pt x="0" y="70"/>
                  </a:lnTo>
                  <a:lnTo>
                    <a:pt x="501" y="70"/>
                  </a:lnTo>
                  <a:lnTo>
                    <a:pt x="529" y="0"/>
                  </a:lnTo>
                  <a:close/>
                </a:path>
              </a:pathLst>
            </a:custGeom>
            <a:grpFill/>
            <a:ln>
              <a:noFill/>
            </a:ln>
          </p:spPr>
          <p:txBody>
            <a:bodyPr vert="horz" wrap="square" lIns="91440" tIns="45720" rIns="91440" bIns="45720" numCol="1" anchor="t" anchorCtr="0" compatLnSpc="1">
              <a:prstTxWarp prst="textNoShape">
                <a:avLst/>
              </a:prstTxWarp>
            </a:bodyPr>
            <a:lstStyle/>
            <a:p>
              <a:endParaRPr lang="en-GB"/>
            </a:p>
          </p:txBody>
        </p:sp>
        <p:sp>
          <p:nvSpPr>
            <p:cNvPr id="16" name="Freeform 10">
              <a:extLst>
                <a:ext uri="{FF2B5EF4-FFF2-40B4-BE49-F238E27FC236}">
                  <a16:creationId xmlns:a16="http://schemas.microsoft.com/office/drawing/2014/main" id="{5AA8E3B9-7E7E-64E8-7A94-2F8964539FAD}"/>
                </a:ext>
              </a:extLst>
            </p:cNvPr>
            <p:cNvSpPr>
              <a:spLocks/>
            </p:cNvSpPr>
            <p:nvPr userDrawn="1"/>
          </p:nvSpPr>
          <p:spPr bwMode="auto">
            <a:xfrm>
              <a:off x="4656138" y="3616325"/>
              <a:ext cx="849313" cy="122238"/>
            </a:xfrm>
            <a:custGeom>
              <a:avLst/>
              <a:gdLst>
                <a:gd name="T0" fmla="*/ 535 w 535"/>
                <a:gd name="T1" fmla="*/ 0 h 77"/>
                <a:gd name="T2" fmla="*/ 28 w 535"/>
                <a:gd name="T3" fmla="*/ 0 h 77"/>
                <a:gd name="T4" fmla="*/ 0 w 535"/>
                <a:gd name="T5" fmla="*/ 77 h 77"/>
                <a:gd name="T6" fmla="*/ 507 w 535"/>
                <a:gd name="T7" fmla="*/ 77 h 77"/>
                <a:gd name="T8" fmla="*/ 535 w 535"/>
                <a:gd name="T9" fmla="*/ 0 h 77"/>
              </a:gdLst>
              <a:ahLst/>
              <a:cxnLst>
                <a:cxn ang="0">
                  <a:pos x="T0" y="T1"/>
                </a:cxn>
                <a:cxn ang="0">
                  <a:pos x="T2" y="T3"/>
                </a:cxn>
                <a:cxn ang="0">
                  <a:pos x="T4" y="T5"/>
                </a:cxn>
                <a:cxn ang="0">
                  <a:pos x="T6" y="T7"/>
                </a:cxn>
                <a:cxn ang="0">
                  <a:pos x="T8" y="T9"/>
                </a:cxn>
              </a:cxnLst>
              <a:rect l="0" t="0" r="r" b="b"/>
              <a:pathLst>
                <a:path w="535" h="77">
                  <a:moveTo>
                    <a:pt x="535" y="0"/>
                  </a:moveTo>
                  <a:lnTo>
                    <a:pt x="28" y="0"/>
                  </a:lnTo>
                  <a:lnTo>
                    <a:pt x="0" y="77"/>
                  </a:lnTo>
                  <a:lnTo>
                    <a:pt x="507" y="77"/>
                  </a:lnTo>
                  <a:lnTo>
                    <a:pt x="535" y="0"/>
                  </a:lnTo>
                  <a:close/>
                </a:path>
              </a:pathLst>
            </a:custGeom>
            <a:grpFill/>
            <a:ln>
              <a:noFill/>
            </a:ln>
          </p:spPr>
          <p:txBody>
            <a:bodyPr vert="horz" wrap="square" lIns="91440" tIns="45720" rIns="91440" bIns="45720" numCol="1" anchor="t" anchorCtr="0" compatLnSpc="1">
              <a:prstTxWarp prst="textNoShape">
                <a:avLst/>
              </a:prstTxWarp>
            </a:bodyPr>
            <a:lstStyle/>
            <a:p>
              <a:endParaRPr lang="en-GB"/>
            </a:p>
          </p:txBody>
        </p:sp>
        <p:sp>
          <p:nvSpPr>
            <p:cNvPr id="17" name="Freeform 11">
              <a:extLst>
                <a:ext uri="{FF2B5EF4-FFF2-40B4-BE49-F238E27FC236}">
                  <a16:creationId xmlns:a16="http://schemas.microsoft.com/office/drawing/2014/main" id="{8B6A4B93-BFAE-E2D8-230B-537CE63A3E35}"/>
                </a:ext>
              </a:extLst>
            </p:cNvPr>
            <p:cNvSpPr>
              <a:spLocks noEditPoints="1"/>
            </p:cNvSpPr>
            <p:nvPr userDrawn="1"/>
          </p:nvSpPr>
          <p:spPr bwMode="auto">
            <a:xfrm>
              <a:off x="4292600" y="4930775"/>
              <a:ext cx="727075" cy="884238"/>
            </a:xfrm>
            <a:custGeom>
              <a:avLst/>
              <a:gdLst>
                <a:gd name="T0" fmla="*/ 64 w 66"/>
                <a:gd name="T1" fmla="*/ 26 h 80"/>
                <a:gd name="T2" fmla="*/ 37 w 66"/>
                <a:gd name="T3" fmla="*/ 0 h 80"/>
                <a:gd name="T4" fmla="*/ 17 w 66"/>
                <a:gd name="T5" fmla="*/ 6 h 80"/>
                <a:gd name="T6" fmla="*/ 0 w 66"/>
                <a:gd name="T7" fmla="*/ 41 h 80"/>
                <a:gd name="T8" fmla="*/ 11 w 66"/>
                <a:gd name="T9" fmla="*/ 71 h 80"/>
                <a:gd name="T10" fmla="*/ 34 w 66"/>
                <a:gd name="T11" fmla="*/ 80 h 80"/>
                <a:gd name="T12" fmla="*/ 65 w 66"/>
                <a:gd name="T13" fmla="*/ 66 h 80"/>
                <a:gd name="T14" fmla="*/ 66 w 66"/>
                <a:gd name="T15" fmla="*/ 61 h 80"/>
                <a:gd name="T16" fmla="*/ 65 w 66"/>
                <a:gd name="T17" fmla="*/ 60 h 80"/>
                <a:gd name="T18" fmla="*/ 43 w 66"/>
                <a:gd name="T19" fmla="*/ 68 h 80"/>
                <a:gd name="T20" fmla="*/ 22 w 66"/>
                <a:gd name="T21" fmla="*/ 59 h 80"/>
                <a:gd name="T22" fmla="*/ 14 w 66"/>
                <a:gd name="T23" fmla="*/ 40 h 80"/>
                <a:gd name="T24" fmla="*/ 15 w 66"/>
                <a:gd name="T25" fmla="*/ 38 h 80"/>
                <a:gd name="T26" fmla="*/ 64 w 66"/>
                <a:gd name="T27" fmla="*/ 34 h 80"/>
                <a:gd name="T28" fmla="*/ 64 w 66"/>
                <a:gd name="T29" fmla="*/ 26 h 80"/>
                <a:gd name="T30" fmla="*/ 32 w 66"/>
                <a:gd name="T31" fmla="*/ 7 h 80"/>
                <a:gd name="T32" fmla="*/ 49 w 66"/>
                <a:gd name="T33" fmla="*/ 28 h 80"/>
                <a:gd name="T34" fmla="*/ 48 w 66"/>
                <a:gd name="T35" fmla="*/ 29 h 80"/>
                <a:gd name="T36" fmla="*/ 16 w 66"/>
                <a:gd name="T37" fmla="*/ 30 h 80"/>
                <a:gd name="T38" fmla="*/ 15 w 66"/>
                <a:gd name="T39" fmla="*/ 29 h 80"/>
                <a:gd name="T40" fmla="*/ 32 w 66"/>
                <a:gd name="T41" fmla="*/ 7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66" h="80">
                  <a:moveTo>
                    <a:pt x="64" y="26"/>
                  </a:moveTo>
                  <a:cubicBezTo>
                    <a:pt x="62" y="16"/>
                    <a:pt x="56" y="0"/>
                    <a:pt x="37" y="0"/>
                  </a:cubicBezTo>
                  <a:cubicBezTo>
                    <a:pt x="31" y="0"/>
                    <a:pt x="23" y="2"/>
                    <a:pt x="17" y="6"/>
                  </a:cubicBezTo>
                  <a:cubicBezTo>
                    <a:pt x="7" y="13"/>
                    <a:pt x="0" y="24"/>
                    <a:pt x="0" y="41"/>
                  </a:cubicBezTo>
                  <a:cubicBezTo>
                    <a:pt x="0" y="52"/>
                    <a:pt x="3" y="63"/>
                    <a:pt x="11" y="71"/>
                  </a:cubicBezTo>
                  <a:cubicBezTo>
                    <a:pt x="17" y="77"/>
                    <a:pt x="24" y="80"/>
                    <a:pt x="34" y="80"/>
                  </a:cubicBezTo>
                  <a:cubicBezTo>
                    <a:pt x="43" y="80"/>
                    <a:pt x="56" y="76"/>
                    <a:pt x="65" y="66"/>
                  </a:cubicBezTo>
                  <a:cubicBezTo>
                    <a:pt x="65" y="66"/>
                    <a:pt x="66" y="62"/>
                    <a:pt x="66" y="61"/>
                  </a:cubicBezTo>
                  <a:cubicBezTo>
                    <a:pt x="65" y="60"/>
                    <a:pt x="65" y="60"/>
                    <a:pt x="65" y="60"/>
                  </a:cubicBezTo>
                  <a:cubicBezTo>
                    <a:pt x="58" y="66"/>
                    <a:pt x="51" y="68"/>
                    <a:pt x="43" y="68"/>
                  </a:cubicBezTo>
                  <a:cubicBezTo>
                    <a:pt x="34" y="68"/>
                    <a:pt x="28" y="65"/>
                    <a:pt x="22" y="59"/>
                  </a:cubicBezTo>
                  <a:cubicBezTo>
                    <a:pt x="18" y="54"/>
                    <a:pt x="15" y="46"/>
                    <a:pt x="14" y="40"/>
                  </a:cubicBezTo>
                  <a:cubicBezTo>
                    <a:pt x="14" y="39"/>
                    <a:pt x="15" y="38"/>
                    <a:pt x="15" y="38"/>
                  </a:cubicBezTo>
                  <a:cubicBezTo>
                    <a:pt x="31" y="37"/>
                    <a:pt x="54" y="36"/>
                    <a:pt x="64" y="34"/>
                  </a:cubicBezTo>
                  <a:cubicBezTo>
                    <a:pt x="65" y="33"/>
                    <a:pt x="64" y="26"/>
                    <a:pt x="64" y="26"/>
                  </a:cubicBezTo>
                  <a:moveTo>
                    <a:pt x="32" y="7"/>
                  </a:moveTo>
                  <a:cubicBezTo>
                    <a:pt x="42" y="7"/>
                    <a:pt x="48" y="18"/>
                    <a:pt x="49" y="28"/>
                  </a:cubicBezTo>
                  <a:cubicBezTo>
                    <a:pt x="49" y="28"/>
                    <a:pt x="49" y="29"/>
                    <a:pt x="48" y="29"/>
                  </a:cubicBezTo>
                  <a:cubicBezTo>
                    <a:pt x="44" y="30"/>
                    <a:pt x="22" y="31"/>
                    <a:pt x="16" y="30"/>
                  </a:cubicBezTo>
                  <a:cubicBezTo>
                    <a:pt x="15" y="30"/>
                    <a:pt x="15" y="30"/>
                    <a:pt x="15" y="29"/>
                  </a:cubicBezTo>
                  <a:cubicBezTo>
                    <a:pt x="16" y="16"/>
                    <a:pt x="22" y="7"/>
                    <a:pt x="32" y="7"/>
                  </a:cubicBezTo>
                </a:path>
              </a:pathLst>
            </a:custGeom>
            <a:grpFill/>
            <a:ln>
              <a:noFill/>
            </a:ln>
          </p:spPr>
          <p:txBody>
            <a:bodyPr vert="horz" wrap="square" lIns="91440" tIns="45720" rIns="91440" bIns="45720" numCol="1" anchor="t" anchorCtr="0" compatLnSpc="1">
              <a:prstTxWarp prst="textNoShape">
                <a:avLst/>
              </a:prstTxWarp>
            </a:bodyPr>
            <a:lstStyle/>
            <a:p>
              <a:endParaRPr lang="en-GB"/>
            </a:p>
          </p:txBody>
        </p:sp>
        <p:sp>
          <p:nvSpPr>
            <p:cNvPr id="18" name="Freeform 12">
              <a:extLst>
                <a:ext uri="{FF2B5EF4-FFF2-40B4-BE49-F238E27FC236}">
                  <a16:creationId xmlns:a16="http://schemas.microsoft.com/office/drawing/2014/main" id="{1167BAB9-18DA-334E-4E89-2D079C2EF6A3}"/>
                </a:ext>
              </a:extLst>
            </p:cNvPr>
            <p:cNvSpPr>
              <a:spLocks noEditPoints="1"/>
            </p:cNvSpPr>
            <p:nvPr userDrawn="1"/>
          </p:nvSpPr>
          <p:spPr bwMode="auto">
            <a:xfrm>
              <a:off x="0" y="4489450"/>
              <a:ext cx="1268413" cy="1314450"/>
            </a:xfrm>
            <a:custGeom>
              <a:avLst/>
              <a:gdLst>
                <a:gd name="T0" fmla="*/ 17 w 115"/>
                <a:gd name="T1" fmla="*/ 95 h 119"/>
                <a:gd name="T2" fmla="*/ 49 w 115"/>
                <a:gd name="T3" fmla="*/ 11 h 119"/>
                <a:gd name="T4" fmla="*/ 52 w 115"/>
                <a:gd name="T5" fmla="*/ 0 h 119"/>
                <a:gd name="T6" fmla="*/ 59 w 115"/>
                <a:gd name="T7" fmla="*/ 0 h 119"/>
                <a:gd name="T8" fmla="*/ 65 w 115"/>
                <a:gd name="T9" fmla="*/ 0 h 119"/>
                <a:gd name="T10" fmla="*/ 68 w 115"/>
                <a:gd name="T11" fmla="*/ 10 h 119"/>
                <a:gd name="T12" fmla="*/ 100 w 115"/>
                <a:gd name="T13" fmla="*/ 98 h 119"/>
                <a:gd name="T14" fmla="*/ 114 w 115"/>
                <a:gd name="T15" fmla="*/ 113 h 119"/>
                <a:gd name="T16" fmla="*/ 114 w 115"/>
                <a:gd name="T17" fmla="*/ 119 h 119"/>
                <a:gd name="T18" fmla="*/ 97 w 115"/>
                <a:gd name="T19" fmla="*/ 118 h 119"/>
                <a:gd name="T20" fmla="*/ 76 w 115"/>
                <a:gd name="T21" fmla="*/ 119 h 119"/>
                <a:gd name="T22" fmla="*/ 76 w 115"/>
                <a:gd name="T23" fmla="*/ 113 h 119"/>
                <a:gd name="T24" fmla="*/ 82 w 115"/>
                <a:gd name="T25" fmla="*/ 111 h 119"/>
                <a:gd name="T26" fmla="*/ 84 w 115"/>
                <a:gd name="T27" fmla="*/ 106 h 119"/>
                <a:gd name="T28" fmla="*/ 73 w 115"/>
                <a:gd name="T29" fmla="*/ 73 h 119"/>
                <a:gd name="T30" fmla="*/ 71 w 115"/>
                <a:gd name="T31" fmla="*/ 72 h 119"/>
                <a:gd name="T32" fmla="*/ 53 w 115"/>
                <a:gd name="T33" fmla="*/ 72 h 119"/>
                <a:gd name="T34" fmla="*/ 37 w 115"/>
                <a:gd name="T35" fmla="*/ 72 h 119"/>
                <a:gd name="T36" fmla="*/ 35 w 115"/>
                <a:gd name="T37" fmla="*/ 74 h 119"/>
                <a:gd name="T38" fmla="*/ 25 w 115"/>
                <a:gd name="T39" fmla="*/ 105 h 119"/>
                <a:gd name="T40" fmla="*/ 29 w 115"/>
                <a:gd name="T41" fmla="*/ 112 h 119"/>
                <a:gd name="T42" fmla="*/ 36 w 115"/>
                <a:gd name="T43" fmla="*/ 113 h 119"/>
                <a:gd name="T44" fmla="*/ 36 w 115"/>
                <a:gd name="T45" fmla="*/ 119 h 119"/>
                <a:gd name="T46" fmla="*/ 15 w 115"/>
                <a:gd name="T47" fmla="*/ 118 h 119"/>
                <a:gd name="T48" fmla="*/ 1 w 115"/>
                <a:gd name="T49" fmla="*/ 119 h 119"/>
                <a:gd name="T50" fmla="*/ 1 w 115"/>
                <a:gd name="T51" fmla="*/ 113 h 119"/>
                <a:gd name="T52" fmla="*/ 17 w 115"/>
                <a:gd name="T53" fmla="*/ 95 h 119"/>
                <a:gd name="T54" fmla="*/ 54 w 115"/>
                <a:gd name="T55" fmla="*/ 20 h 119"/>
                <a:gd name="T56" fmla="*/ 39 w 115"/>
                <a:gd name="T57" fmla="*/ 62 h 119"/>
                <a:gd name="T58" fmla="*/ 40 w 115"/>
                <a:gd name="T59" fmla="*/ 63 h 119"/>
                <a:gd name="T60" fmla="*/ 56 w 115"/>
                <a:gd name="T61" fmla="*/ 63 h 119"/>
                <a:gd name="T62" fmla="*/ 68 w 115"/>
                <a:gd name="T63" fmla="*/ 63 h 119"/>
                <a:gd name="T64" fmla="*/ 69 w 115"/>
                <a:gd name="T65" fmla="*/ 61 h 119"/>
                <a:gd name="T66" fmla="*/ 55 w 115"/>
                <a:gd name="T67" fmla="*/ 20 h 119"/>
                <a:gd name="T68" fmla="*/ 54 w 115"/>
                <a:gd name="T69" fmla="*/ 20 h 1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115" h="119">
                  <a:moveTo>
                    <a:pt x="17" y="95"/>
                  </a:moveTo>
                  <a:cubicBezTo>
                    <a:pt x="27" y="72"/>
                    <a:pt x="45" y="23"/>
                    <a:pt x="49" y="11"/>
                  </a:cubicBezTo>
                  <a:cubicBezTo>
                    <a:pt x="51" y="7"/>
                    <a:pt x="52" y="3"/>
                    <a:pt x="52" y="0"/>
                  </a:cubicBezTo>
                  <a:cubicBezTo>
                    <a:pt x="53" y="0"/>
                    <a:pt x="56" y="0"/>
                    <a:pt x="59" y="0"/>
                  </a:cubicBezTo>
                  <a:cubicBezTo>
                    <a:pt x="63" y="0"/>
                    <a:pt x="65" y="0"/>
                    <a:pt x="65" y="0"/>
                  </a:cubicBezTo>
                  <a:cubicBezTo>
                    <a:pt x="66" y="3"/>
                    <a:pt x="67" y="7"/>
                    <a:pt x="68" y="10"/>
                  </a:cubicBezTo>
                  <a:cubicBezTo>
                    <a:pt x="72" y="21"/>
                    <a:pt x="93" y="82"/>
                    <a:pt x="100" y="98"/>
                  </a:cubicBezTo>
                  <a:cubicBezTo>
                    <a:pt x="106" y="111"/>
                    <a:pt x="105" y="112"/>
                    <a:pt x="114" y="113"/>
                  </a:cubicBezTo>
                  <a:cubicBezTo>
                    <a:pt x="115" y="113"/>
                    <a:pt x="114" y="118"/>
                    <a:pt x="114" y="119"/>
                  </a:cubicBezTo>
                  <a:cubicBezTo>
                    <a:pt x="109" y="119"/>
                    <a:pt x="106" y="118"/>
                    <a:pt x="97" y="118"/>
                  </a:cubicBezTo>
                  <a:cubicBezTo>
                    <a:pt x="88" y="118"/>
                    <a:pt x="80" y="119"/>
                    <a:pt x="76" y="119"/>
                  </a:cubicBezTo>
                  <a:cubicBezTo>
                    <a:pt x="76" y="118"/>
                    <a:pt x="75" y="114"/>
                    <a:pt x="76" y="113"/>
                  </a:cubicBezTo>
                  <a:cubicBezTo>
                    <a:pt x="80" y="113"/>
                    <a:pt x="80" y="113"/>
                    <a:pt x="82" y="111"/>
                  </a:cubicBezTo>
                  <a:cubicBezTo>
                    <a:pt x="84" y="109"/>
                    <a:pt x="85" y="108"/>
                    <a:pt x="84" y="106"/>
                  </a:cubicBezTo>
                  <a:cubicBezTo>
                    <a:pt x="82" y="98"/>
                    <a:pt x="76" y="82"/>
                    <a:pt x="73" y="73"/>
                  </a:cubicBezTo>
                  <a:cubicBezTo>
                    <a:pt x="73" y="73"/>
                    <a:pt x="71" y="72"/>
                    <a:pt x="71" y="72"/>
                  </a:cubicBezTo>
                  <a:cubicBezTo>
                    <a:pt x="68" y="72"/>
                    <a:pt x="62" y="72"/>
                    <a:pt x="53" y="72"/>
                  </a:cubicBezTo>
                  <a:cubicBezTo>
                    <a:pt x="41" y="72"/>
                    <a:pt x="39" y="72"/>
                    <a:pt x="37" y="72"/>
                  </a:cubicBezTo>
                  <a:cubicBezTo>
                    <a:pt x="36" y="72"/>
                    <a:pt x="35" y="73"/>
                    <a:pt x="35" y="74"/>
                  </a:cubicBezTo>
                  <a:cubicBezTo>
                    <a:pt x="31" y="84"/>
                    <a:pt x="25" y="100"/>
                    <a:pt x="25" y="105"/>
                  </a:cubicBezTo>
                  <a:cubicBezTo>
                    <a:pt x="25" y="108"/>
                    <a:pt x="25" y="111"/>
                    <a:pt x="29" y="112"/>
                  </a:cubicBezTo>
                  <a:cubicBezTo>
                    <a:pt x="32" y="112"/>
                    <a:pt x="33" y="113"/>
                    <a:pt x="36" y="113"/>
                  </a:cubicBezTo>
                  <a:cubicBezTo>
                    <a:pt x="37" y="113"/>
                    <a:pt x="36" y="118"/>
                    <a:pt x="36" y="119"/>
                  </a:cubicBezTo>
                  <a:cubicBezTo>
                    <a:pt x="32" y="119"/>
                    <a:pt x="26" y="118"/>
                    <a:pt x="15" y="118"/>
                  </a:cubicBezTo>
                  <a:cubicBezTo>
                    <a:pt x="4" y="118"/>
                    <a:pt x="5" y="119"/>
                    <a:pt x="1" y="119"/>
                  </a:cubicBezTo>
                  <a:cubicBezTo>
                    <a:pt x="0" y="118"/>
                    <a:pt x="0" y="113"/>
                    <a:pt x="1" y="113"/>
                  </a:cubicBezTo>
                  <a:cubicBezTo>
                    <a:pt x="11" y="112"/>
                    <a:pt x="11" y="110"/>
                    <a:pt x="17" y="95"/>
                  </a:cubicBezTo>
                  <a:moveTo>
                    <a:pt x="54" y="20"/>
                  </a:moveTo>
                  <a:cubicBezTo>
                    <a:pt x="51" y="30"/>
                    <a:pt x="43" y="52"/>
                    <a:pt x="39" y="62"/>
                  </a:cubicBezTo>
                  <a:cubicBezTo>
                    <a:pt x="39" y="62"/>
                    <a:pt x="40" y="63"/>
                    <a:pt x="40" y="63"/>
                  </a:cubicBezTo>
                  <a:cubicBezTo>
                    <a:pt x="42" y="63"/>
                    <a:pt x="48" y="63"/>
                    <a:pt x="56" y="63"/>
                  </a:cubicBezTo>
                  <a:cubicBezTo>
                    <a:pt x="60" y="63"/>
                    <a:pt x="66" y="63"/>
                    <a:pt x="68" y="63"/>
                  </a:cubicBezTo>
                  <a:cubicBezTo>
                    <a:pt x="69" y="63"/>
                    <a:pt x="69" y="62"/>
                    <a:pt x="69" y="61"/>
                  </a:cubicBezTo>
                  <a:cubicBezTo>
                    <a:pt x="65" y="50"/>
                    <a:pt x="58" y="28"/>
                    <a:pt x="55" y="20"/>
                  </a:cubicBezTo>
                  <a:cubicBezTo>
                    <a:pt x="55" y="20"/>
                    <a:pt x="54" y="20"/>
                    <a:pt x="54" y="20"/>
                  </a:cubicBezTo>
                </a:path>
              </a:pathLst>
            </a:custGeom>
            <a:grpFill/>
            <a:ln>
              <a:noFill/>
            </a:ln>
          </p:spPr>
          <p:txBody>
            <a:bodyPr vert="horz" wrap="square" lIns="91440" tIns="45720" rIns="91440" bIns="45720" numCol="1" anchor="t" anchorCtr="0" compatLnSpc="1">
              <a:prstTxWarp prst="textNoShape">
                <a:avLst/>
              </a:prstTxWarp>
            </a:bodyPr>
            <a:lstStyle/>
            <a:p>
              <a:endParaRPr lang="en-GB"/>
            </a:p>
          </p:txBody>
        </p:sp>
        <p:sp>
          <p:nvSpPr>
            <p:cNvPr id="19" name="Freeform 13">
              <a:extLst>
                <a:ext uri="{FF2B5EF4-FFF2-40B4-BE49-F238E27FC236}">
                  <a16:creationId xmlns:a16="http://schemas.microsoft.com/office/drawing/2014/main" id="{64B3F84F-EBD0-EA13-59DC-2C83321B37CE}"/>
                </a:ext>
              </a:extLst>
            </p:cNvPr>
            <p:cNvSpPr>
              <a:spLocks/>
            </p:cNvSpPr>
            <p:nvPr userDrawn="1"/>
          </p:nvSpPr>
          <p:spPr bwMode="auto">
            <a:xfrm>
              <a:off x="1312863" y="4930775"/>
              <a:ext cx="595313" cy="884238"/>
            </a:xfrm>
            <a:custGeom>
              <a:avLst/>
              <a:gdLst>
                <a:gd name="T0" fmla="*/ 49 w 54"/>
                <a:gd name="T1" fmla="*/ 22 h 80"/>
                <a:gd name="T2" fmla="*/ 44 w 54"/>
                <a:gd name="T3" fmla="*/ 22 h 80"/>
                <a:gd name="T4" fmla="*/ 37 w 54"/>
                <a:gd name="T5" fmla="*/ 8 h 80"/>
                <a:gd name="T6" fmla="*/ 28 w 54"/>
                <a:gd name="T7" fmla="*/ 6 h 80"/>
                <a:gd name="T8" fmla="*/ 16 w 54"/>
                <a:gd name="T9" fmla="*/ 17 h 80"/>
                <a:gd name="T10" fmla="*/ 34 w 54"/>
                <a:gd name="T11" fmla="*/ 34 h 80"/>
                <a:gd name="T12" fmla="*/ 54 w 54"/>
                <a:gd name="T13" fmla="*/ 57 h 80"/>
                <a:gd name="T14" fmla="*/ 24 w 54"/>
                <a:gd name="T15" fmla="*/ 80 h 80"/>
                <a:gd name="T16" fmla="*/ 4 w 54"/>
                <a:gd name="T17" fmla="*/ 77 h 80"/>
                <a:gd name="T18" fmla="*/ 0 w 54"/>
                <a:gd name="T19" fmla="*/ 56 h 80"/>
                <a:gd name="T20" fmla="*/ 6 w 54"/>
                <a:gd name="T21" fmla="*/ 54 h 80"/>
                <a:gd name="T22" fmla="*/ 17 w 54"/>
                <a:gd name="T23" fmla="*/ 72 h 80"/>
                <a:gd name="T24" fmla="*/ 27 w 54"/>
                <a:gd name="T25" fmla="*/ 74 h 80"/>
                <a:gd name="T26" fmla="*/ 40 w 54"/>
                <a:gd name="T27" fmla="*/ 63 h 80"/>
                <a:gd name="T28" fmla="*/ 24 w 54"/>
                <a:gd name="T29" fmla="*/ 47 h 80"/>
                <a:gd name="T30" fmla="*/ 3 w 54"/>
                <a:gd name="T31" fmla="*/ 22 h 80"/>
                <a:gd name="T32" fmla="*/ 31 w 54"/>
                <a:gd name="T33" fmla="*/ 0 h 80"/>
                <a:gd name="T34" fmla="*/ 44 w 54"/>
                <a:gd name="T35" fmla="*/ 1 h 80"/>
                <a:gd name="T36" fmla="*/ 51 w 54"/>
                <a:gd name="T37" fmla="*/ 2 h 80"/>
                <a:gd name="T38" fmla="*/ 49 w 54"/>
                <a:gd name="T39" fmla="*/ 22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54" h="80">
                  <a:moveTo>
                    <a:pt x="49" y="22"/>
                  </a:moveTo>
                  <a:cubicBezTo>
                    <a:pt x="48" y="23"/>
                    <a:pt x="45" y="23"/>
                    <a:pt x="44" y="22"/>
                  </a:cubicBezTo>
                  <a:cubicBezTo>
                    <a:pt x="43" y="14"/>
                    <a:pt x="41" y="10"/>
                    <a:pt x="37" y="8"/>
                  </a:cubicBezTo>
                  <a:cubicBezTo>
                    <a:pt x="35" y="6"/>
                    <a:pt x="32" y="6"/>
                    <a:pt x="28" y="6"/>
                  </a:cubicBezTo>
                  <a:cubicBezTo>
                    <a:pt x="21" y="6"/>
                    <a:pt x="16" y="10"/>
                    <a:pt x="16" y="17"/>
                  </a:cubicBezTo>
                  <a:cubicBezTo>
                    <a:pt x="16" y="23"/>
                    <a:pt x="19" y="27"/>
                    <a:pt x="34" y="34"/>
                  </a:cubicBezTo>
                  <a:cubicBezTo>
                    <a:pt x="50" y="41"/>
                    <a:pt x="54" y="48"/>
                    <a:pt x="54" y="57"/>
                  </a:cubicBezTo>
                  <a:cubicBezTo>
                    <a:pt x="54" y="71"/>
                    <a:pt x="41" y="80"/>
                    <a:pt x="24" y="80"/>
                  </a:cubicBezTo>
                  <a:cubicBezTo>
                    <a:pt x="17" y="80"/>
                    <a:pt x="8" y="79"/>
                    <a:pt x="4" y="77"/>
                  </a:cubicBezTo>
                  <a:cubicBezTo>
                    <a:pt x="2" y="72"/>
                    <a:pt x="0" y="60"/>
                    <a:pt x="0" y="56"/>
                  </a:cubicBezTo>
                  <a:cubicBezTo>
                    <a:pt x="1" y="55"/>
                    <a:pt x="5" y="54"/>
                    <a:pt x="6" y="54"/>
                  </a:cubicBezTo>
                  <a:cubicBezTo>
                    <a:pt x="9" y="64"/>
                    <a:pt x="12" y="69"/>
                    <a:pt x="17" y="72"/>
                  </a:cubicBezTo>
                  <a:cubicBezTo>
                    <a:pt x="20" y="73"/>
                    <a:pt x="24" y="74"/>
                    <a:pt x="27" y="74"/>
                  </a:cubicBezTo>
                  <a:cubicBezTo>
                    <a:pt x="35" y="74"/>
                    <a:pt x="40" y="70"/>
                    <a:pt x="40" y="63"/>
                  </a:cubicBezTo>
                  <a:cubicBezTo>
                    <a:pt x="40" y="57"/>
                    <a:pt x="36" y="53"/>
                    <a:pt x="24" y="47"/>
                  </a:cubicBezTo>
                  <a:cubicBezTo>
                    <a:pt x="9" y="39"/>
                    <a:pt x="3" y="33"/>
                    <a:pt x="3" y="22"/>
                  </a:cubicBezTo>
                  <a:cubicBezTo>
                    <a:pt x="3" y="11"/>
                    <a:pt x="12" y="0"/>
                    <a:pt x="31" y="0"/>
                  </a:cubicBezTo>
                  <a:cubicBezTo>
                    <a:pt x="36" y="0"/>
                    <a:pt x="40" y="0"/>
                    <a:pt x="44" y="1"/>
                  </a:cubicBezTo>
                  <a:cubicBezTo>
                    <a:pt x="47" y="2"/>
                    <a:pt x="50" y="2"/>
                    <a:pt x="51" y="2"/>
                  </a:cubicBezTo>
                  <a:cubicBezTo>
                    <a:pt x="50" y="8"/>
                    <a:pt x="50" y="14"/>
                    <a:pt x="49" y="22"/>
                  </a:cubicBezTo>
                </a:path>
              </a:pathLst>
            </a:custGeom>
            <a:grpFill/>
            <a:ln>
              <a:noFill/>
            </a:ln>
          </p:spPr>
          <p:txBody>
            <a:bodyPr vert="horz" wrap="square" lIns="91440" tIns="45720" rIns="91440" bIns="45720" numCol="1" anchor="t" anchorCtr="0" compatLnSpc="1">
              <a:prstTxWarp prst="textNoShape">
                <a:avLst/>
              </a:prstTxWarp>
            </a:bodyPr>
            <a:lstStyle/>
            <a:p>
              <a:endParaRPr lang="en-GB"/>
            </a:p>
          </p:txBody>
        </p:sp>
        <p:sp>
          <p:nvSpPr>
            <p:cNvPr id="20" name="Freeform 14">
              <a:extLst>
                <a:ext uri="{FF2B5EF4-FFF2-40B4-BE49-F238E27FC236}">
                  <a16:creationId xmlns:a16="http://schemas.microsoft.com/office/drawing/2014/main" id="{EABE1DA9-9916-7D39-BB1F-5D59DE9413B8}"/>
                </a:ext>
              </a:extLst>
            </p:cNvPr>
            <p:cNvSpPr>
              <a:spLocks/>
            </p:cNvSpPr>
            <p:nvPr userDrawn="1"/>
          </p:nvSpPr>
          <p:spPr bwMode="auto">
            <a:xfrm>
              <a:off x="1997075" y="4930775"/>
              <a:ext cx="595313" cy="884238"/>
            </a:xfrm>
            <a:custGeom>
              <a:avLst/>
              <a:gdLst>
                <a:gd name="T0" fmla="*/ 49 w 54"/>
                <a:gd name="T1" fmla="*/ 22 h 80"/>
                <a:gd name="T2" fmla="*/ 44 w 54"/>
                <a:gd name="T3" fmla="*/ 22 h 80"/>
                <a:gd name="T4" fmla="*/ 37 w 54"/>
                <a:gd name="T5" fmla="*/ 8 h 80"/>
                <a:gd name="T6" fmla="*/ 28 w 54"/>
                <a:gd name="T7" fmla="*/ 6 h 80"/>
                <a:gd name="T8" fmla="*/ 16 w 54"/>
                <a:gd name="T9" fmla="*/ 17 h 80"/>
                <a:gd name="T10" fmla="*/ 34 w 54"/>
                <a:gd name="T11" fmla="*/ 34 h 80"/>
                <a:gd name="T12" fmla="*/ 54 w 54"/>
                <a:gd name="T13" fmla="*/ 57 h 80"/>
                <a:gd name="T14" fmla="*/ 24 w 54"/>
                <a:gd name="T15" fmla="*/ 80 h 80"/>
                <a:gd name="T16" fmla="*/ 4 w 54"/>
                <a:gd name="T17" fmla="*/ 77 h 80"/>
                <a:gd name="T18" fmla="*/ 0 w 54"/>
                <a:gd name="T19" fmla="*/ 56 h 80"/>
                <a:gd name="T20" fmla="*/ 6 w 54"/>
                <a:gd name="T21" fmla="*/ 54 h 80"/>
                <a:gd name="T22" fmla="*/ 17 w 54"/>
                <a:gd name="T23" fmla="*/ 72 h 80"/>
                <a:gd name="T24" fmla="*/ 27 w 54"/>
                <a:gd name="T25" fmla="*/ 74 h 80"/>
                <a:gd name="T26" fmla="*/ 40 w 54"/>
                <a:gd name="T27" fmla="*/ 63 h 80"/>
                <a:gd name="T28" fmla="*/ 24 w 54"/>
                <a:gd name="T29" fmla="*/ 47 h 80"/>
                <a:gd name="T30" fmla="*/ 3 w 54"/>
                <a:gd name="T31" fmla="*/ 22 h 80"/>
                <a:gd name="T32" fmla="*/ 31 w 54"/>
                <a:gd name="T33" fmla="*/ 0 h 80"/>
                <a:gd name="T34" fmla="*/ 44 w 54"/>
                <a:gd name="T35" fmla="*/ 1 h 80"/>
                <a:gd name="T36" fmla="*/ 51 w 54"/>
                <a:gd name="T37" fmla="*/ 2 h 80"/>
                <a:gd name="T38" fmla="*/ 49 w 54"/>
                <a:gd name="T39" fmla="*/ 22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54" h="80">
                  <a:moveTo>
                    <a:pt x="49" y="22"/>
                  </a:moveTo>
                  <a:cubicBezTo>
                    <a:pt x="49" y="23"/>
                    <a:pt x="45" y="23"/>
                    <a:pt x="44" y="22"/>
                  </a:cubicBezTo>
                  <a:cubicBezTo>
                    <a:pt x="43" y="14"/>
                    <a:pt x="41" y="10"/>
                    <a:pt x="37" y="8"/>
                  </a:cubicBezTo>
                  <a:cubicBezTo>
                    <a:pt x="35" y="6"/>
                    <a:pt x="32" y="6"/>
                    <a:pt x="28" y="6"/>
                  </a:cubicBezTo>
                  <a:cubicBezTo>
                    <a:pt x="21" y="6"/>
                    <a:pt x="16" y="10"/>
                    <a:pt x="16" y="17"/>
                  </a:cubicBezTo>
                  <a:cubicBezTo>
                    <a:pt x="16" y="23"/>
                    <a:pt x="19" y="27"/>
                    <a:pt x="34" y="34"/>
                  </a:cubicBezTo>
                  <a:cubicBezTo>
                    <a:pt x="50" y="41"/>
                    <a:pt x="54" y="48"/>
                    <a:pt x="54" y="57"/>
                  </a:cubicBezTo>
                  <a:cubicBezTo>
                    <a:pt x="54" y="71"/>
                    <a:pt x="41" y="80"/>
                    <a:pt x="24" y="80"/>
                  </a:cubicBezTo>
                  <a:cubicBezTo>
                    <a:pt x="17" y="80"/>
                    <a:pt x="8" y="79"/>
                    <a:pt x="4" y="77"/>
                  </a:cubicBezTo>
                  <a:cubicBezTo>
                    <a:pt x="2" y="72"/>
                    <a:pt x="1" y="60"/>
                    <a:pt x="0" y="56"/>
                  </a:cubicBezTo>
                  <a:cubicBezTo>
                    <a:pt x="1" y="55"/>
                    <a:pt x="5" y="54"/>
                    <a:pt x="6" y="54"/>
                  </a:cubicBezTo>
                  <a:cubicBezTo>
                    <a:pt x="9" y="64"/>
                    <a:pt x="12" y="69"/>
                    <a:pt x="17" y="72"/>
                  </a:cubicBezTo>
                  <a:cubicBezTo>
                    <a:pt x="20" y="73"/>
                    <a:pt x="24" y="74"/>
                    <a:pt x="27" y="74"/>
                  </a:cubicBezTo>
                  <a:cubicBezTo>
                    <a:pt x="35" y="74"/>
                    <a:pt x="40" y="70"/>
                    <a:pt x="40" y="63"/>
                  </a:cubicBezTo>
                  <a:cubicBezTo>
                    <a:pt x="40" y="57"/>
                    <a:pt x="36" y="53"/>
                    <a:pt x="24" y="47"/>
                  </a:cubicBezTo>
                  <a:cubicBezTo>
                    <a:pt x="9" y="39"/>
                    <a:pt x="3" y="33"/>
                    <a:pt x="3" y="22"/>
                  </a:cubicBezTo>
                  <a:cubicBezTo>
                    <a:pt x="3" y="11"/>
                    <a:pt x="12" y="0"/>
                    <a:pt x="31" y="0"/>
                  </a:cubicBezTo>
                  <a:cubicBezTo>
                    <a:pt x="36" y="0"/>
                    <a:pt x="40" y="0"/>
                    <a:pt x="44" y="1"/>
                  </a:cubicBezTo>
                  <a:cubicBezTo>
                    <a:pt x="47" y="2"/>
                    <a:pt x="50" y="2"/>
                    <a:pt x="51" y="2"/>
                  </a:cubicBezTo>
                  <a:cubicBezTo>
                    <a:pt x="50" y="8"/>
                    <a:pt x="50" y="14"/>
                    <a:pt x="49" y="22"/>
                  </a:cubicBezTo>
                </a:path>
              </a:pathLst>
            </a:custGeom>
            <a:grpFill/>
            <a:ln>
              <a:noFill/>
            </a:ln>
          </p:spPr>
          <p:txBody>
            <a:bodyPr vert="horz" wrap="square" lIns="91440" tIns="45720" rIns="91440" bIns="45720" numCol="1" anchor="t" anchorCtr="0" compatLnSpc="1">
              <a:prstTxWarp prst="textNoShape">
                <a:avLst/>
              </a:prstTxWarp>
            </a:bodyPr>
            <a:lstStyle/>
            <a:p>
              <a:endParaRPr lang="en-GB"/>
            </a:p>
          </p:txBody>
        </p:sp>
        <p:sp>
          <p:nvSpPr>
            <p:cNvPr id="21" name="Freeform 15">
              <a:extLst>
                <a:ext uri="{FF2B5EF4-FFF2-40B4-BE49-F238E27FC236}">
                  <a16:creationId xmlns:a16="http://schemas.microsoft.com/office/drawing/2014/main" id="{CAF5305C-D7E9-3103-4D3C-E8424D1CF09B}"/>
                </a:ext>
              </a:extLst>
            </p:cNvPr>
            <p:cNvSpPr>
              <a:spLocks/>
            </p:cNvSpPr>
            <p:nvPr userDrawn="1"/>
          </p:nvSpPr>
          <p:spPr bwMode="auto">
            <a:xfrm>
              <a:off x="2670175" y="4941888"/>
              <a:ext cx="904875" cy="884238"/>
            </a:xfrm>
            <a:custGeom>
              <a:avLst/>
              <a:gdLst>
                <a:gd name="T0" fmla="*/ 82 w 82"/>
                <a:gd name="T1" fmla="*/ 67 h 80"/>
                <a:gd name="T2" fmla="*/ 81 w 82"/>
                <a:gd name="T3" fmla="*/ 72 h 80"/>
                <a:gd name="T4" fmla="*/ 60 w 82"/>
                <a:gd name="T5" fmla="*/ 80 h 80"/>
                <a:gd name="T6" fmla="*/ 59 w 82"/>
                <a:gd name="T7" fmla="*/ 79 h 80"/>
                <a:gd name="T8" fmla="*/ 59 w 82"/>
                <a:gd name="T9" fmla="*/ 68 h 80"/>
                <a:gd name="T10" fmla="*/ 57 w 82"/>
                <a:gd name="T11" fmla="*/ 67 h 80"/>
                <a:gd name="T12" fmla="*/ 32 w 82"/>
                <a:gd name="T13" fmla="*/ 79 h 80"/>
                <a:gd name="T14" fmla="*/ 9 w 82"/>
                <a:gd name="T15" fmla="*/ 54 h 80"/>
                <a:gd name="T16" fmla="*/ 9 w 82"/>
                <a:gd name="T17" fmla="*/ 16 h 80"/>
                <a:gd name="T18" fmla="*/ 6 w 82"/>
                <a:gd name="T19" fmla="*/ 10 h 80"/>
                <a:gd name="T20" fmla="*/ 0 w 82"/>
                <a:gd name="T21" fmla="*/ 8 h 80"/>
                <a:gd name="T22" fmla="*/ 1 w 82"/>
                <a:gd name="T23" fmla="*/ 3 h 80"/>
                <a:gd name="T24" fmla="*/ 25 w 82"/>
                <a:gd name="T25" fmla="*/ 0 h 80"/>
                <a:gd name="T26" fmla="*/ 24 w 82"/>
                <a:gd name="T27" fmla="*/ 37 h 80"/>
                <a:gd name="T28" fmla="*/ 25 w 82"/>
                <a:gd name="T29" fmla="*/ 57 h 80"/>
                <a:gd name="T30" fmla="*/ 41 w 82"/>
                <a:gd name="T31" fmla="*/ 68 h 80"/>
                <a:gd name="T32" fmla="*/ 56 w 82"/>
                <a:gd name="T33" fmla="*/ 62 h 80"/>
                <a:gd name="T34" fmla="*/ 59 w 82"/>
                <a:gd name="T35" fmla="*/ 57 h 80"/>
                <a:gd name="T36" fmla="*/ 59 w 82"/>
                <a:gd name="T37" fmla="*/ 16 h 80"/>
                <a:gd name="T38" fmla="*/ 55 w 82"/>
                <a:gd name="T39" fmla="*/ 10 h 80"/>
                <a:gd name="T40" fmla="*/ 46 w 82"/>
                <a:gd name="T41" fmla="*/ 8 h 80"/>
                <a:gd name="T42" fmla="*/ 47 w 82"/>
                <a:gd name="T43" fmla="*/ 3 h 80"/>
                <a:gd name="T44" fmla="*/ 74 w 82"/>
                <a:gd name="T45" fmla="*/ 0 h 80"/>
                <a:gd name="T46" fmla="*/ 73 w 82"/>
                <a:gd name="T47" fmla="*/ 17 h 80"/>
                <a:gd name="T48" fmla="*/ 73 w 82"/>
                <a:gd name="T49" fmla="*/ 60 h 80"/>
                <a:gd name="T50" fmla="*/ 78 w 82"/>
                <a:gd name="T51" fmla="*/ 67 h 80"/>
                <a:gd name="T52" fmla="*/ 82 w 82"/>
                <a:gd name="T53" fmla="*/ 67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82" h="80">
                  <a:moveTo>
                    <a:pt x="82" y="67"/>
                  </a:moveTo>
                  <a:cubicBezTo>
                    <a:pt x="82" y="68"/>
                    <a:pt x="82" y="72"/>
                    <a:pt x="81" y="72"/>
                  </a:cubicBezTo>
                  <a:cubicBezTo>
                    <a:pt x="74" y="75"/>
                    <a:pt x="64" y="79"/>
                    <a:pt x="60" y="80"/>
                  </a:cubicBezTo>
                  <a:cubicBezTo>
                    <a:pt x="60" y="80"/>
                    <a:pt x="59" y="79"/>
                    <a:pt x="59" y="79"/>
                  </a:cubicBezTo>
                  <a:cubicBezTo>
                    <a:pt x="59" y="76"/>
                    <a:pt x="59" y="71"/>
                    <a:pt x="59" y="68"/>
                  </a:cubicBezTo>
                  <a:cubicBezTo>
                    <a:pt x="59" y="67"/>
                    <a:pt x="58" y="67"/>
                    <a:pt x="57" y="67"/>
                  </a:cubicBezTo>
                  <a:cubicBezTo>
                    <a:pt x="46" y="77"/>
                    <a:pt x="38" y="79"/>
                    <a:pt x="32" y="79"/>
                  </a:cubicBezTo>
                  <a:cubicBezTo>
                    <a:pt x="13" y="79"/>
                    <a:pt x="10" y="66"/>
                    <a:pt x="9" y="54"/>
                  </a:cubicBezTo>
                  <a:cubicBezTo>
                    <a:pt x="9" y="44"/>
                    <a:pt x="10" y="24"/>
                    <a:pt x="9" y="16"/>
                  </a:cubicBezTo>
                  <a:cubicBezTo>
                    <a:pt x="9" y="13"/>
                    <a:pt x="9" y="11"/>
                    <a:pt x="6" y="10"/>
                  </a:cubicBezTo>
                  <a:cubicBezTo>
                    <a:pt x="5" y="9"/>
                    <a:pt x="4" y="9"/>
                    <a:pt x="0" y="8"/>
                  </a:cubicBezTo>
                  <a:cubicBezTo>
                    <a:pt x="0" y="7"/>
                    <a:pt x="0" y="3"/>
                    <a:pt x="1" y="3"/>
                  </a:cubicBezTo>
                  <a:cubicBezTo>
                    <a:pt x="9" y="3"/>
                    <a:pt x="20" y="1"/>
                    <a:pt x="25" y="0"/>
                  </a:cubicBezTo>
                  <a:cubicBezTo>
                    <a:pt x="25" y="5"/>
                    <a:pt x="24" y="15"/>
                    <a:pt x="24" y="37"/>
                  </a:cubicBezTo>
                  <a:cubicBezTo>
                    <a:pt x="24" y="47"/>
                    <a:pt x="24" y="54"/>
                    <a:pt x="25" y="57"/>
                  </a:cubicBezTo>
                  <a:cubicBezTo>
                    <a:pt x="27" y="63"/>
                    <a:pt x="31" y="68"/>
                    <a:pt x="41" y="68"/>
                  </a:cubicBezTo>
                  <a:cubicBezTo>
                    <a:pt x="46" y="68"/>
                    <a:pt x="52" y="66"/>
                    <a:pt x="56" y="62"/>
                  </a:cubicBezTo>
                  <a:cubicBezTo>
                    <a:pt x="58" y="61"/>
                    <a:pt x="58" y="59"/>
                    <a:pt x="59" y="57"/>
                  </a:cubicBezTo>
                  <a:cubicBezTo>
                    <a:pt x="59" y="55"/>
                    <a:pt x="59" y="39"/>
                    <a:pt x="59" y="16"/>
                  </a:cubicBezTo>
                  <a:cubicBezTo>
                    <a:pt x="58" y="13"/>
                    <a:pt x="58" y="11"/>
                    <a:pt x="55" y="10"/>
                  </a:cubicBezTo>
                  <a:cubicBezTo>
                    <a:pt x="52" y="9"/>
                    <a:pt x="51" y="9"/>
                    <a:pt x="46" y="8"/>
                  </a:cubicBezTo>
                  <a:cubicBezTo>
                    <a:pt x="46" y="7"/>
                    <a:pt x="46" y="3"/>
                    <a:pt x="47" y="3"/>
                  </a:cubicBezTo>
                  <a:cubicBezTo>
                    <a:pt x="57" y="3"/>
                    <a:pt x="70" y="1"/>
                    <a:pt x="74" y="0"/>
                  </a:cubicBezTo>
                  <a:cubicBezTo>
                    <a:pt x="74" y="4"/>
                    <a:pt x="74" y="10"/>
                    <a:pt x="73" y="17"/>
                  </a:cubicBezTo>
                  <a:cubicBezTo>
                    <a:pt x="73" y="60"/>
                    <a:pt x="73" y="60"/>
                    <a:pt x="73" y="60"/>
                  </a:cubicBezTo>
                  <a:cubicBezTo>
                    <a:pt x="73" y="65"/>
                    <a:pt x="74" y="67"/>
                    <a:pt x="78" y="67"/>
                  </a:cubicBezTo>
                  <a:lnTo>
                    <a:pt x="82" y="67"/>
                  </a:lnTo>
                  <a:close/>
                </a:path>
              </a:pathLst>
            </a:custGeom>
            <a:grpFill/>
            <a:ln>
              <a:noFill/>
            </a:ln>
          </p:spPr>
          <p:txBody>
            <a:bodyPr vert="horz" wrap="square" lIns="91440" tIns="45720" rIns="91440" bIns="45720" numCol="1" anchor="t" anchorCtr="0" compatLnSpc="1">
              <a:prstTxWarp prst="textNoShape">
                <a:avLst/>
              </a:prstTxWarp>
            </a:bodyPr>
            <a:lstStyle/>
            <a:p>
              <a:endParaRPr lang="en-GB"/>
            </a:p>
          </p:txBody>
        </p:sp>
        <p:sp>
          <p:nvSpPr>
            <p:cNvPr id="22" name="Freeform 16">
              <a:extLst>
                <a:ext uri="{FF2B5EF4-FFF2-40B4-BE49-F238E27FC236}">
                  <a16:creationId xmlns:a16="http://schemas.microsoft.com/office/drawing/2014/main" id="{19FC0849-403C-4F5E-D789-825D85786C46}"/>
                </a:ext>
              </a:extLst>
            </p:cNvPr>
            <p:cNvSpPr>
              <a:spLocks/>
            </p:cNvSpPr>
            <p:nvPr userDrawn="1"/>
          </p:nvSpPr>
          <p:spPr bwMode="auto">
            <a:xfrm>
              <a:off x="3651250" y="4930775"/>
              <a:ext cx="641350" cy="873125"/>
            </a:xfrm>
            <a:custGeom>
              <a:avLst/>
              <a:gdLst>
                <a:gd name="T0" fmla="*/ 58 w 58"/>
                <a:gd name="T1" fmla="*/ 4 h 79"/>
                <a:gd name="T2" fmla="*/ 58 w 58"/>
                <a:gd name="T3" fmla="*/ 7 h 79"/>
                <a:gd name="T4" fmla="*/ 52 w 58"/>
                <a:gd name="T5" fmla="*/ 19 h 79"/>
                <a:gd name="T6" fmla="*/ 50 w 58"/>
                <a:gd name="T7" fmla="*/ 20 h 79"/>
                <a:gd name="T8" fmla="*/ 38 w 58"/>
                <a:gd name="T9" fmla="*/ 14 h 79"/>
                <a:gd name="T10" fmla="*/ 28 w 58"/>
                <a:gd name="T11" fmla="*/ 22 h 79"/>
                <a:gd name="T12" fmla="*/ 26 w 58"/>
                <a:gd name="T13" fmla="*/ 29 h 79"/>
                <a:gd name="T14" fmla="*/ 27 w 58"/>
                <a:gd name="T15" fmla="*/ 65 h 79"/>
                <a:gd name="T16" fmla="*/ 31 w 58"/>
                <a:gd name="T17" fmla="*/ 71 h 79"/>
                <a:gd name="T18" fmla="*/ 40 w 58"/>
                <a:gd name="T19" fmla="*/ 73 h 79"/>
                <a:gd name="T20" fmla="*/ 40 w 58"/>
                <a:gd name="T21" fmla="*/ 79 h 79"/>
                <a:gd name="T22" fmla="*/ 19 w 58"/>
                <a:gd name="T23" fmla="*/ 78 h 79"/>
                <a:gd name="T24" fmla="*/ 0 w 58"/>
                <a:gd name="T25" fmla="*/ 79 h 79"/>
                <a:gd name="T26" fmla="*/ 0 w 58"/>
                <a:gd name="T27" fmla="*/ 73 h 79"/>
                <a:gd name="T28" fmla="*/ 8 w 58"/>
                <a:gd name="T29" fmla="*/ 72 h 79"/>
                <a:gd name="T30" fmla="*/ 11 w 58"/>
                <a:gd name="T31" fmla="*/ 66 h 79"/>
                <a:gd name="T32" fmla="*/ 12 w 58"/>
                <a:gd name="T33" fmla="*/ 34 h 79"/>
                <a:gd name="T34" fmla="*/ 12 w 58"/>
                <a:gd name="T35" fmla="*/ 19 h 79"/>
                <a:gd name="T36" fmla="*/ 1 w 58"/>
                <a:gd name="T37" fmla="*/ 11 h 79"/>
                <a:gd name="T38" fmla="*/ 2 w 58"/>
                <a:gd name="T39" fmla="*/ 7 h 79"/>
                <a:gd name="T40" fmla="*/ 25 w 58"/>
                <a:gd name="T41" fmla="*/ 0 h 79"/>
                <a:gd name="T42" fmla="*/ 26 w 58"/>
                <a:gd name="T43" fmla="*/ 0 h 79"/>
                <a:gd name="T44" fmla="*/ 26 w 58"/>
                <a:gd name="T45" fmla="*/ 15 h 79"/>
                <a:gd name="T46" fmla="*/ 27 w 58"/>
                <a:gd name="T47" fmla="*/ 16 h 79"/>
                <a:gd name="T48" fmla="*/ 39 w 58"/>
                <a:gd name="T49" fmla="*/ 3 h 79"/>
                <a:gd name="T50" fmla="*/ 49 w 58"/>
                <a:gd name="T51" fmla="*/ 0 h 79"/>
                <a:gd name="T52" fmla="*/ 58 w 58"/>
                <a:gd name="T53" fmla="*/ 4 h 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58" h="79">
                  <a:moveTo>
                    <a:pt x="58" y="4"/>
                  </a:moveTo>
                  <a:cubicBezTo>
                    <a:pt x="58" y="5"/>
                    <a:pt x="58" y="6"/>
                    <a:pt x="58" y="7"/>
                  </a:cubicBezTo>
                  <a:cubicBezTo>
                    <a:pt x="57" y="9"/>
                    <a:pt x="54" y="17"/>
                    <a:pt x="52" y="19"/>
                  </a:cubicBezTo>
                  <a:cubicBezTo>
                    <a:pt x="52" y="19"/>
                    <a:pt x="51" y="20"/>
                    <a:pt x="50" y="20"/>
                  </a:cubicBezTo>
                  <a:cubicBezTo>
                    <a:pt x="47" y="17"/>
                    <a:pt x="42" y="14"/>
                    <a:pt x="38" y="14"/>
                  </a:cubicBezTo>
                  <a:cubicBezTo>
                    <a:pt x="34" y="14"/>
                    <a:pt x="30" y="18"/>
                    <a:pt x="28" y="22"/>
                  </a:cubicBezTo>
                  <a:cubicBezTo>
                    <a:pt x="27" y="23"/>
                    <a:pt x="26" y="26"/>
                    <a:pt x="26" y="29"/>
                  </a:cubicBezTo>
                  <a:cubicBezTo>
                    <a:pt x="26" y="42"/>
                    <a:pt x="26" y="61"/>
                    <a:pt x="27" y="65"/>
                  </a:cubicBezTo>
                  <a:cubicBezTo>
                    <a:pt x="27" y="68"/>
                    <a:pt x="28" y="70"/>
                    <a:pt x="31" y="71"/>
                  </a:cubicBezTo>
                  <a:cubicBezTo>
                    <a:pt x="34" y="72"/>
                    <a:pt x="36" y="73"/>
                    <a:pt x="40" y="73"/>
                  </a:cubicBezTo>
                  <a:cubicBezTo>
                    <a:pt x="41" y="74"/>
                    <a:pt x="41" y="78"/>
                    <a:pt x="40" y="79"/>
                  </a:cubicBezTo>
                  <a:cubicBezTo>
                    <a:pt x="37" y="79"/>
                    <a:pt x="27" y="78"/>
                    <a:pt x="19" y="78"/>
                  </a:cubicBezTo>
                  <a:cubicBezTo>
                    <a:pt x="14" y="78"/>
                    <a:pt x="4" y="79"/>
                    <a:pt x="0" y="79"/>
                  </a:cubicBezTo>
                  <a:cubicBezTo>
                    <a:pt x="0" y="78"/>
                    <a:pt x="0" y="74"/>
                    <a:pt x="0" y="73"/>
                  </a:cubicBezTo>
                  <a:cubicBezTo>
                    <a:pt x="3" y="73"/>
                    <a:pt x="6" y="72"/>
                    <a:pt x="8" y="72"/>
                  </a:cubicBezTo>
                  <a:cubicBezTo>
                    <a:pt x="10" y="71"/>
                    <a:pt x="11" y="70"/>
                    <a:pt x="11" y="66"/>
                  </a:cubicBezTo>
                  <a:cubicBezTo>
                    <a:pt x="12" y="63"/>
                    <a:pt x="12" y="47"/>
                    <a:pt x="12" y="34"/>
                  </a:cubicBezTo>
                  <a:cubicBezTo>
                    <a:pt x="12" y="27"/>
                    <a:pt x="12" y="21"/>
                    <a:pt x="12" y="19"/>
                  </a:cubicBezTo>
                  <a:cubicBezTo>
                    <a:pt x="11" y="16"/>
                    <a:pt x="10" y="14"/>
                    <a:pt x="1" y="11"/>
                  </a:cubicBezTo>
                  <a:cubicBezTo>
                    <a:pt x="1" y="10"/>
                    <a:pt x="1" y="7"/>
                    <a:pt x="2" y="7"/>
                  </a:cubicBezTo>
                  <a:cubicBezTo>
                    <a:pt x="9" y="6"/>
                    <a:pt x="20" y="3"/>
                    <a:pt x="25" y="0"/>
                  </a:cubicBezTo>
                  <a:cubicBezTo>
                    <a:pt x="26" y="0"/>
                    <a:pt x="26" y="0"/>
                    <a:pt x="26" y="0"/>
                  </a:cubicBezTo>
                  <a:cubicBezTo>
                    <a:pt x="26" y="3"/>
                    <a:pt x="26" y="12"/>
                    <a:pt x="26" y="15"/>
                  </a:cubicBezTo>
                  <a:cubicBezTo>
                    <a:pt x="26" y="16"/>
                    <a:pt x="27" y="16"/>
                    <a:pt x="27" y="16"/>
                  </a:cubicBezTo>
                  <a:cubicBezTo>
                    <a:pt x="31" y="11"/>
                    <a:pt x="35" y="7"/>
                    <a:pt x="39" y="3"/>
                  </a:cubicBezTo>
                  <a:cubicBezTo>
                    <a:pt x="42" y="1"/>
                    <a:pt x="45" y="0"/>
                    <a:pt x="49" y="0"/>
                  </a:cubicBezTo>
                  <a:cubicBezTo>
                    <a:pt x="52" y="0"/>
                    <a:pt x="56" y="1"/>
                    <a:pt x="58" y="4"/>
                  </a:cubicBezTo>
                </a:path>
              </a:pathLst>
            </a:custGeom>
            <a:grpFill/>
            <a:ln>
              <a:noFill/>
            </a:ln>
          </p:spPr>
          <p:txBody>
            <a:bodyPr vert="horz" wrap="square" lIns="91440" tIns="45720" rIns="91440" bIns="45720" numCol="1" anchor="t" anchorCtr="0" compatLnSpc="1">
              <a:prstTxWarp prst="textNoShape">
                <a:avLst/>
              </a:prstTxWarp>
            </a:bodyPr>
            <a:lstStyle/>
            <a:p>
              <a:endParaRPr lang="en-GB"/>
            </a:p>
          </p:txBody>
        </p:sp>
        <p:sp>
          <p:nvSpPr>
            <p:cNvPr id="23" name="Freeform 17">
              <a:extLst>
                <a:ext uri="{FF2B5EF4-FFF2-40B4-BE49-F238E27FC236}">
                  <a16:creationId xmlns:a16="http://schemas.microsoft.com/office/drawing/2014/main" id="{10EDC3FA-BFE2-E4F7-F350-1699D8CD30A2}"/>
                </a:ext>
              </a:extLst>
            </p:cNvPr>
            <p:cNvSpPr>
              <a:spLocks/>
            </p:cNvSpPr>
            <p:nvPr userDrawn="1"/>
          </p:nvSpPr>
          <p:spPr bwMode="auto">
            <a:xfrm>
              <a:off x="6069013" y="4489450"/>
              <a:ext cx="1014413" cy="1314450"/>
            </a:xfrm>
            <a:custGeom>
              <a:avLst/>
              <a:gdLst>
                <a:gd name="T0" fmla="*/ 41 w 92"/>
                <a:gd name="T1" fmla="*/ 66 h 119"/>
                <a:gd name="T2" fmla="*/ 42 w 92"/>
                <a:gd name="T3" fmla="*/ 64 h 119"/>
                <a:gd name="T4" fmla="*/ 50 w 92"/>
                <a:gd name="T5" fmla="*/ 65 h 119"/>
                <a:gd name="T6" fmla="*/ 63 w 92"/>
                <a:gd name="T7" fmla="*/ 62 h 119"/>
                <a:gd name="T8" fmla="*/ 75 w 92"/>
                <a:gd name="T9" fmla="*/ 37 h 119"/>
                <a:gd name="T10" fmla="*/ 44 w 92"/>
                <a:gd name="T11" fmla="*/ 7 h 119"/>
                <a:gd name="T12" fmla="*/ 36 w 92"/>
                <a:gd name="T13" fmla="*/ 7 h 119"/>
                <a:gd name="T14" fmla="*/ 34 w 92"/>
                <a:gd name="T15" fmla="*/ 10 h 119"/>
                <a:gd name="T16" fmla="*/ 34 w 92"/>
                <a:gd name="T17" fmla="*/ 56 h 119"/>
                <a:gd name="T18" fmla="*/ 34 w 92"/>
                <a:gd name="T19" fmla="*/ 102 h 119"/>
                <a:gd name="T20" fmla="*/ 41 w 92"/>
                <a:gd name="T21" fmla="*/ 111 h 119"/>
                <a:gd name="T22" fmla="*/ 49 w 92"/>
                <a:gd name="T23" fmla="*/ 113 h 119"/>
                <a:gd name="T24" fmla="*/ 49 w 92"/>
                <a:gd name="T25" fmla="*/ 119 h 119"/>
                <a:gd name="T26" fmla="*/ 26 w 92"/>
                <a:gd name="T27" fmla="*/ 118 h 119"/>
                <a:gd name="T28" fmla="*/ 4 w 92"/>
                <a:gd name="T29" fmla="*/ 119 h 119"/>
                <a:gd name="T30" fmla="*/ 4 w 92"/>
                <a:gd name="T31" fmla="*/ 113 h 119"/>
                <a:gd name="T32" fmla="*/ 11 w 92"/>
                <a:gd name="T33" fmla="*/ 112 h 119"/>
                <a:gd name="T34" fmla="*/ 17 w 92"/>
                <a:gd name="T35" fmla="*/ 101 h 119"/>
                <a:gd name="T36" fmla="*/ 18 w 92"/>
                <a:gd name="T37" fmla="*/ 58 h 119"/>
                <a:gd name="T38" fmla="*/ 17 w 92"/>
                <a:gd name="T39" fmla="*/ 17 h 119"/>
                <a:gd name="T40" fmla="*/ 10 w 92"/>
                <a:gd name="T41" fmla="*/ 7 h 119"/>
                <a:gd name="T42" fmla="*/ 1 w 92"/>
                <a:gd name="T43" fmla="*/ 5 h 119"/>
                <a:gd name="T44" fmla="*/ 1 w 92"/>
                <a:gd name="T45" fmla="*/ 0 h 119"/>
                <a:gd name="T46" fmla="*/ 24 w 92"/>
                <a:gd name="T47" fmla="*/ 0 h 119"/>
                <a:gd name="T48" fmla="*/ 55 w 92"/>
                <a:gd name="T49" fmla="*/ 0 h 119"/>
                <a:gd name="T50" fmla="*/ 81 w 92"/>
                <a:gd name="T51" fmla="*/ 7 h 119"/>
                <a:gd name="T52" fmla="*/ 92 w 92"/>
                <a:gd name="T53" fmla="*/ 33 h 119"/>
                <a:gd name="T54" fmla="*/ 72 w 92"/>
                <a:gd name="T55" fmla="*/ 66 h 119"/>
                <a:gd name="T56" fmla="*/ 52 w 92"/>
                <a:gd name="T57" fmla="*/ 71 h 119"/>
                <a:gd name="T58" fmla="*/ 44 w 92"/>
                <a:gd name="T59" fmla="*/ 70 h 119"/>
                <a:gd name="T60" fmla="*/ 41 w 92"/>
                <a:gd name="T61" fmla="*/ 66 h 1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92" h="119">
                  <a:moveTo>
                    <a:pt x="41" y="66"/>
                  </a:moveTo>
                  <a:cubicBezTo>
                    <a:pt x="41" y="65"/>
                    <a:pt x="42" y="64"/>
                    <a:pt x="42" y="64"/>
                  </a:cubicBezTo>
                  <a:cubicBezTo>
                    <a:pt x="44" y="64"/>
                    <a:pt x="47" y="65"/>
                    <a:pt x="50" y="65"/>
                  </a:cubicBezTo>
                  <a:cubicBezTo>
                    <a:pt x="55" y="65"/>
                    <a:pt x="59" y="64"/>
                    <a:pt x="63" y="62"/>
                  </a:cubicBezTo>
                  <a:cubicBezTo>
                    <a:pt x="72" y="57"/>
                    <a:pt x="75" y="48"/>
                    <a:pt x="75" y="37"/>
                  </a:cubicBezTo>
                  <a:cubicBezTo>
                    <a:pt x="75" y="19"/>
                    <a:pt x="66" y="7"/>
                    <a:pt x="44" y="7"/>
                  </a:cubicBezTo>
                  <a:cubicBezTo>
                    <a:pt x="42" y="7"/>
                    <a:pt x="37" y="7"/>
                    <a:pt x="36" y="7"/>
                  </a:cubicBezTo>
                  <a:cubicBezTo>
                    <a:pt x="35" y="8"/>
                    <a:pt x="35" y="9"/>
                    <a:pt x="34" y="10"/>
                  </a:cubicBezTo>
                  <a:cubicBezTo>
                    <a:pt x="34" y="15"/>
                    <a:pt x="34" y="25"/>
                    <a:pt x="34" y="56"/>
                  </a:cubicBezTo>
                  <a:cubicBezTo>
                    <a:pt x="34" y="77"/>
                    <a:pt x="34" y="92"/>
                    <a:pt x="34" y="102"/>
                  </a:cubicBezTo>
                  <a:cubicBezTo>
                    <a:pt x="35" y="109"/>
                    <a:pt x="36" y="110"/>
                    <a:pt x="41" y="111"/>
                  </a:cubicBezTo>
                  <a:cubicBezTo>
                    <a:pt x="44" y="112"/>
                    <a:pt x="44" y="113"/>
                    <a:pt x="49" y="113"/>
                  </a:cubicBezTo>
                  <a:cubicBezTo>
                    <a:pt x="50" y="114"/>
                    <a:pt x="49" y="118"/>
                    <a:pt x="49" y="119"/>
                  </a:cubicBezTo>
                  <a:cubicBezTo>
                    <a:pt x="43" y="119"/>
                    <a:pt x="34" y="118"/>
                    <a:pt x="26" y="118"/>
                  </a:cubicBezTo>
                  <a:cubicBezTo>
                    <a:pt x="17" y="118"/>
                    <a:pt x="8" y="119"/>
                    <a:pt x="4" y="119"/>
                  </a:cubicBezTo>
                  <a:cubicBezTo>
                    <a:pt x="3" y="118"/>
                    <a:pt x="3" y="114"/>
                    <a:pt x="4" y="113"/>
                  </a:cubicBezTo>
                  <a:cubicBezTo>
                    <a:pt x="8" y="113"/>
                    <a:pt x="9" y="112"/>
                    <a:pt x="11" y="112"/>
                  </a:cubicBezTo>
                  <a:cubicBezTo>
                    <a:pt x="16" y="111"/>
                    <a:pt x="17" y="108"/>
                    <a:pt x="17" y="101"/>
                  </a:cubicBezTo>
                  <a:cubicBezTo>
                    <a:pt x="17" y="94"/>
                    <a:pt x="18" y="79"/>
                    <a:pt x="18" y="58"/>
                  </a:cubicBezTo>
                  <a:cubicBezTo>
                    <a:pt x="18" y="36"/>
                    <a:pt x="18" y="23"/>
                    <a:pt x="17" y="17"/>
                  </a:cubicBezTo>
                  <a:cubicBezTo>
                    <a:pt x="17" y="10"/>
                    <a:pt x="16" y="8"/>
                    <a:pt x="10" y="7"/>
                  </a:cubicBezTo>
                  <a:cubicBezTo>
                    <a:pt x="8" y="6"/>
                    <a:pt x="5" y="6"/>
                    <a:pt x="1" y="5"/>
                  </a:cubicBezTo>
                  <a:cubicBezTo>
                    <a:pt x="0" y="4"/>
                    <a:pt x="1" y="0"/>
                    <a:pt x="1" y="0"/>
                  </a:cubicBezTo>
                  <a:cubicBezTo>
                    <a:pt x="5" y="0"/>
                    <a:pt x="15" y="0"/>
                    <a:pt x="24" y="0"/>
                  </a:cubicBezTo>
                  <a:cubicBezTo>
                    <a:pt x="36" y="0"/>
                    <a:pt x="44" y="0"/>
                    <a:pt x="55" y="0"/>
                  </a:cubicBezTo>
                  <a:cubicBezTo>
                    <a:pt x="62" y="0"/>
                    <a:pt x="73" y="1"/>
                    <a:pt x="81" y="7"/>
                  </a:cubicBezTo>
                  <a:cubicBezTo>
                    <a:pt x="87" y="12"/>
                    <a:pt x="92" y="20"/>
                    <a:pt x="92" y="33"/>
                  </a:cubicBezTo>
                  <a:cubicBezTo>
                    <a:pt x="92" y="51"/>
                    <a:pt x="82" y="62"/>
                    <a:pt x="72" y="66"/>
                  </a:cubicBezTo>
                  <a:cubicBezTo>
                    <a:pt x="65" y="70"/>
                    <a:pt x="59" y="71"/>
                    <a:pt x="52" y="71"/>
                  </a:cubicBezTo>
                  <a:cubicBezTo>
                    <a:pt x="49" y="71"/>
                    <a:pt x="46" y="71"/>
                    <a:pt x="44" y="70"/>
                  </a:cubicBezTo>
                  <a:cubicBezTo>
                    <a:pt x="43" y="70"/>
                    <a:pt x="41" y="67"/>
                    <a:pt x="41" y="66"/>
                  </a:cubicBezTo>
                </a:path>
              </a:pathLst>
            </a:custGeom>
            <a:grpFill/>
            <a:ln>
              <a:noFill/>
            </a:ln>
          </p:spPr>
          <p:txBody>
            <a:bodyPr vert="horz" wrap="square" lIns="91440" tIns="45720" rIns="91440" bIns="45720" numCol="1" anchor="t" anchorCtr="0" compatLnSpc="1">
              <a:prstTxWarp prst="textNoShape">
                <a:avLst/>
              </a:prstTxWarp>
            </a:bodyPr>
            <a:lstStyle/>
            <a:p>
              <a:endParaRPr lang="en-GB"/>
            </a:p>
          </p:txBody>
        </p:sp>
        <p:sp>
          <p:nvSpPr>
            <p:cNvPr id="24" name="Freeform 18">
              <a:extLst>
                <a:ext uri="{FF2B5EF4-FFF2-40B4-BE49-F238E27FC236}">
                  <a16:creationId xmlns:a16="http://schemas.microsoft.com/office/drawing/2014/main" id="{61C5FE90-4C1F-94C6-BB73-FE8744CAC0FE}"/>
                </a:ext>
              </a:extLst>
            </p:cNvPr>
            <p:cNvSpPr>
              <a:spLocks noEditPoints="1"/>
            </p:cNvSpPr>
            <p:nvPr userDrawn="1"/>
          </p:nvSpPr>
          <p:spPr bwMode="auto">
            <a:xfrm>
              <a:off x="7083425" y="4930775"/>
              <a:ext cx="706438" cy="884238"/>
            </a:xfrm>
            <a:custGeom>
              <a:avLst/>
              <a:gdLst>
                <a:gd name="T0" fmla="*/ 52 w 64"/>
                <a:gd name="T1" fmla="*/ 80 h 80"/>
                <a:gd name="T2" fmla="*/ 43 w 64"/>
                <a:gd name="T3" fmla="*/ 75 h 80"/>
                <a:gd name="T4" fmla="*/ 41 w 64"/>
                <a:gd name="T5" fmla="*/ 71 h 80"/>
                <a:gd name="T6" fmla="*/ 40 w 64"/>
                <a:gd name="T7" fmla="*/ 71 h 80"/>
                <a:gd name="T8" fmla="*/ 17 w 64"/>
                <a:gd name="T9" fmla="*/ 80 h 80"/>
                <a:gd name="T10" fmla="*/ 7 w 64"/>
                <a:gd name="T11" fmla="*/ 76 h 80"/>
                <a:gd name="T12" fmla="*/ 0 w 64"/>
                <a:gd name="T13" fmla="*/ 59 h 80"/>
                <a:gd name="T14" fmla="*/ 4 w 64"/>
                <a:gd name="T15" fmla="*/ 48 h 80"/>
                <a:gd name="T16" fmla="*/ 40 w 64"/>
                <a:gd name="T17" fmla="*/ 35 h 80"/>
                <a:gd name="T18" fmla="*/ 41 w 64"/>
                <a:gd name="T19" fmla="*/ 34 h 80"/>
                <a:gd name="T20" fmla="*/ 41 w 64"/>
                <a:gd name="T21" fmla="*/ 28 h 80"/>
                <a:gd name="T22" fmla="*/ 39 w 64"/>
                <a:gd name="T23" fmla="*/ 17 h 80"/>
                <a:gd name="T24" fmla="*/ 24 w 64"/>
                <a:gd name="T25" fmla="*/ 10 h 80"/>
                <a:gd name="T26" fmla="*/ 16 w 64"/>
                <a:gd name="T27" fmla="*/ 12 h 80"/>
                <a:gd name="T28" fmla="*/ 8 w 64"/>
                <a:gd name="T29" fmla="*/ 26 h 80"/>
                <a:gd name="T30" fmla="*/ 3 w 64"/>
                <a:gd name="T31" fmla="*/ 22 h 80"/>
                <a:gd name="T32" fmla="*/ 7 w 64"/>
                <a:gd name="T33" fmla="*/ 10 h 80"/>
                <a:gd name="T34" fmla="*/ 32 w 64"/>
                <a:gd name="T35" fmla="*/ 0 h 80"/>
                <a:gd name="T36" fmla="*/ 51 w 64"/>
                <a:gd name="T37" fmla="*/ 10 h 80"/>
                <a:gd name="T38" fmla="*/ 56 w 64"/>
                <a:gd name="T39" fmla="*/ 29 h 80"/>
                <a:gd name="T40" fmla="*/ 55 w 64"/>
                <a:gd name="T41" fmla="*/ 61 h 80"/>
                <a:gd name="T42" fmla="*/ 59 w 64"/>
                <a:gd name="T43" fmla="*/ 69 h 80"/>
                <a:gd name="T44" fmla="*/ 64 w 64"/>
                <a:gd name="T45" fmla="*/ 68 h 80"/>
                <a:gd name="T46" fmla="*/ 63 w 64"/>
                <a:gd name="T47" fmla="*/ 74 h 80"/>
                <a:gd name="T48" fmla="*/ 52 w 64"/>
                <a:gd name="T49" fmla="*/ 80 h 80"/>
                <a:gd name="T50" fmla="*/ 40 w 64"/>
                <a:gd name="T51" fmla="*/ 41 h 80"/>
                <a:gd name="T52" fmla="*/ 17 w 64"/>
                <a:gd name="T53" fmla="*/ 50 h 80"/>
                <a:gd name="T54" fmla="*/ 16 w 64"/>
                <a:gd name="T55" fmla="*/ 56 h 80"/>
                <a:gd name="T56" fmla="*/ 29 w 64"/>
                <a:gd name="T57" fmla="*/ 69 h 80"/>
                <a:gd name="T58" fmla="*/ 39 w 64"/>
                <a:gd name="T59" fmla="*/ 66 h 80"/>
                <a:gd name="T60" fmla="*/ 41 w 64"/>
                <a:gd name="T61" fmla="*/ 62 h 80"/>
                <a:gd name="T62" fmla="*/ 41 w 64"/>
                <a:gd name="T63" fmla="*/ 42 h 80"/>
                <a:gd name="T64" fmla="*/ 40 w 64"/>
                <a:gd name="T65" fmla="*/ 41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64" h="80">
                  <a:moveTo>
                    <a:pt x="52" y="80"/>
                  </a:moveTo>
                  <a:cubicBezTo>
                    <a:pt x="47" y="80"/>
                    <a:pt x="44" y="78"/>
                    <a:pt x="43" y="75"/>
                  </a:cubicBezTo>
                  <a:cubicBezTo>
                    <a:pt x="42" y="74"/>
                    <a:pt x="41" y="72"/>
                    <a:pt x="41" y="71"/>
                  </a:cubicBezTo>
                  <a:cubicBezTo>
                    <a:pt x="41" y="71"/>
                    <a:pt x="40" y="70"/>
                    <a:pt x="40" y="71"/>
                  </a:cubicBezTo>
                  <a:cubicBezTo>
                    <a:pt x="31" y="77"/>
                    <a:pt x="22" y="80"/>
                    <a:pt x="17" y="80"/>
                  </a:cubicBezTo>
                  <a:cubicBezTo>
                    <a:pt x="14" y="80"/>
                    <a:pt x="10" y="79"/>
                    <a:pt x="7" y="76"/>
                  </a:cubicBezTo>
                  <a:cubicBezTo>
                    <a:pt x="3" y="71"/>
                    <a:pt x="0" y="66"/>
                    <a:pt x="0" y="59"/>
                  </a:cubicBezTo>
                  <a:cubicBezTo>
                    <a:pt x="0" y="55"/>
                    <a:pt x="3" y="49"/>
                    <a:pt x="4" y="48"/>
                  </a:cubicBezTo>
                  <a:cubicBezTo>
                    <a:pt x="10" y="44"/>
                    <a:pt x="33" y="39"/>
                    <a:pt x="40" y="35"/>
                  </a:cubicBezTo>
                  <a:cubicBezTo>
                    <a:pt x="40" y="35"/>
                    <a:pt x="41" y="34"/>
                    <a:pt x="41" y="34"/>
                  </a:cubicBezTo>
                  <a:cubicBezTo>
                    <a:pt x="42" y="32"/>
                    <a:pt x="41" y="30"/>
                    <a:pt x="41" y="28"/>
                  </a:cubicBezTo>
                  <a:cubicBezTo>
                    <a:pt x="41" y="25"/>
                    <a:pt x="41" y="20"/>
                    <a:pt x="39" y="17"/>
                  </a:cubicBezTo>
                  <a:cubicBezTo>
                    <a:pt x="35" y="12"/>
                    <a:pt x="30" y="10"/>
                    <a:pt x="24" y="10"/>
                  </a:cubicBezTo>
                  <a:cubicBezTo>
                    <a:pt x="20" y="10"/>
                    <a:pt x="17" y="11"/>
                    <a:pt x="16" y="12"/>
                  </a:cubicBezTo>
                  <a:cubicBezTo>
                    <a:pt x="14" y="13"/>
                    <a:pt x="11" y="19"/>
                    <a:pt x="8" y="26"/>
                  </a:cubicBezTo>
                  <a:cubicBezTo>
                    <a:pt x="8" y="26"/>
                    <a:pt x="3" y="23"/>
                    <a:pt x="3" y="22"/>
                  </a:cubicBezTo>
                  <a:cubicBezTo>
                    <a:pt x="3" y="19"/>
                    <a:pt x="6" y="12"/>
                    <a:pt x="7" y="10"/>
                  </a:cubicBezTo>
                  <a:cubicBezTo>
                    <a:pt x="15" y="5"/>
                    <a:pt x="27" y="0"/>
                    <a:pt x="32" y="0"/>
                  </a:cubicBezTo>
                  <a:cubicBezTo>
                    <a:pt x="41" y="0"/>
                    <a:pt x="47" y="4"/>
                    <a:pt x="51" y="10"/>
                  </a:cubicBezTo>
                  <a:cubicBezTo>
                    <a:pt x="54" y="15"/>
                    <a:pt x="56" y="22"/>
                    <a:pt x="56" y="29"/>
                  </a:cubicBezTo>
                  <a:cubicBezTo>
                    <a:pt x="56" y="39"/>
                    <a:pt x="55" y="54"/>
                    <a:pt x="55" y="61"/>
                  </a:cubicBezTo>
                  <a:cubicBezTo>
                    <a:pt x="55" y="65"/>
                    <a:pt x="55" y="69"/>
                    <a:pt x="59" y="69"/>
                  </a:cubicBezTo>
                  <a:cubicBezTo>
                    <a:pt x="61" y="69"/>
                    <a:pt x="61" y="69"/>
                    <a:pt x="64" y="68"/>
                  </a:cubicBezTo>
                  <a:cubicBezTo>
                    <a:pt x="64" y="69"/>
                    <a:pt x="64" y="73"/>
                    <a:pt x="63" y="74"/>
                  </a:cubicBezTo>
                  <a:cubicBezTo>
                    <a:pt x="63" y="74"/>
                    <a:pt x="59" y="80"/>
                    <a:pt x="52" y="80"/>
                  </a:cubicBezTo>
                  <a:moveTo>
                    <a:pt x="40" y="41"/>
                  </a:moveTo>
                  <a:cubicBezTo>
                    <a:pt x="33" y="44"/>
                    <a:pt x="21" y="48"/>
                    <a:pt x="17" y="50"/>
                  </a:cubicBezTo>
                  <a:cubicBezTo>
                    <a:pt x="17" y="50"/>
                    <a:pt x="16" y="54"/>
                    <a:pt x="16" y="56"/>
                  </a:cubicBezTo>
                  <a:cubicBezTo>
                    <a:pt x="16" y="64"/>
                    <a:pt x="21" y="69"/>
                    <a:pt x="29" y="69"/>
                  </a:cubicBezTo>
                  <a:cubicBezTo>
                    <a:pt x="31" y="69"/>
                    <a:pt x="36" y="68"/>
                    <a:pt x="39" y="66"/>
                  </a:cubicBezTo>
                  <a:cubicBezTo>
                    <a:pt x="40" y="65"/>
                    <a:pt x="41" y="64"/>
                    <a:pt x="41" y="62"/>
                  </a:cubicBezTo>
                  <a:cubicBezTo>
                    <a:pt x="41" y="58"/>
                    <a:pt x="41" y="45"/>
                    <a:pt x="41" y="42"/>
                  </a:cubicBezTo>
                  <a:cubicBezTo>
                    <a:pt x="41" y="42"/>
                    <a:pt x="41" y="41"/>
                    <a:pt x="40" y="41"/>
                  </a:cubicBezTo>
                </a:path>
              </a:pathLst>
            </a:custGeom>
            <a:grpFill/>
            <a:ln>
              <a:noFill/>
            </a:ln>
          </p:spPr>
          <p:txBody>
            <a:bodyPr vert="horz" wrap="square" lIns="91440" tIns="45720" rIns="91440" bIns="45720" numCol="1" anchor="t" anchorCtr="0" compatLnSpc="1">
              <a:prstTxWarp prst="textNoShape">
                <a:avLst/>
              </a:prstTxWarp>
            </a:bodyPr>
            <a:lstStyle/>
            <a:p>
              <a:endParaRPr lang="en-GB"/>
            </a:p>
          </p:txBody>
        </p:sp>
        <p:sp>
          <p:nvSpPr>
            <p:cNvPr id="25" name="Freeform 19">
              <a:extLst>
                <a:ext uri="{FF2B5EF4-FFF2-40B4-BE49-F238E27FC236}">
                  <a16:creationId xmlns:a16="http://schemas.microsoft.com/office/drawing/2014/main" id="{F833B674-734F-458E-0A21-CFEC26098938}"/>
                </a:ext>
              </a:extLst>
            </p:cNvPr>
            <p:cNvSpPr>
              <a:spLocks/>
            </p:cNvSpPr>
            <p:nvPr userDrawn="1"/>
          </p:nvSpPr>
          <p:spPr bwMode="auto">
            <a:xfrm>
              <a:off x="7854950" y="4930775"/>
              <a:ext cx="641350" cy="873125"/>
            </a:xfrm>
            <a:custGeom>
              <a:avLst/>
              <a:gdLst>
                <a:gd name="T0" fmla="*/ 58 w 58"/>
                <a:gd name="T1" fmla="*/ 4 h 79"/>
                <a:gd name="T2" fmla="*/ 58 w 58"/>
                <a:gd name="T3" fmla="*/ 7 h 79"/>
                <a:gd name="T4" fmla="*/ 52 w 58"/>
                <a:gd name="T5" fmla="*/ 19 h 79"/>
                <a:gd name="T6" fmla="*/ 50 w 58"/>
                <a:gd name="T7" fmla="*/ 20 h 79"/>
                <a:gd name="T8" fmla="*/ 38 w 58"/>
                <a:gd name="T9" fmla="*/ 14 h 79"/>
                <a:gd name="T10" fmla="*/ 28 w 58"/>
                <a:gd name="T11" fmla="*/ 22 h 79"/>
                <a:gd name="T12" fmla="*/ 26 w 58"/>
                <a:gd name="T13" fmla="*/ 29 h 79"/>
                <a:gd name="T14" fmla="*/ 27 w 58"/>
                <a:gd name="T15" fmla="*/ 65 h 79"/>
                <a:gd name="T16" fmla="*/ 31 w 58"/>
                <a:gd name="T17" fmla="*/ 71 h 79"/>
                <a:gd name="T18" fmla="*/ 40 w 58"/>
                <a:gd name="T19" fmla="*/ 73 h 79"/>
                <a:gd name="T20" fmla="*/ 39 w 58"/>
                <a:gd name="T21" fmla="*/ 79 h 79"/>
                <a:gd name="T22" fmla="*/ 19 w 58"/>
                <a:gd name="T23" fmla="*/ 78 h 79"/>
                <a:gd name="T24" fmla="*/ 0 w 58"/>
                <a:gd name="T25" fmla="*/ 79 h 79"/>
                <a:gd name="T26" fmla="*/ 0 w 58"/>
                <a:gd name="T27" fmla="*/ 73 h 79"/>
                <a:gd name="T28" fmla="*/ 8 w 58"/>
                <a:gd name="T29" fmla="*/ 72 h 79"/>
                <a:gd name="T30" fmla="*/ 11 w 58"/>
                <a:gd name="T31" fmla="*/ 66 h 79"/>
                <a:gd name="T32" fmla="*/ 12 w 58"/>
                <a:gd name="T33" fmla="*/ 34 h 79"/>
                <a:gd name="T34" fmla="*/ 12 w 58"/>
                <a:gd name="T35" fmla="*/ 19 h 79"/>
                <a:gd name="T36" fmla="*/ 1 w 58"/>
                <a:gd name="T37" fmla="*/ 11 h 79"/>
                <a:gd name="T38" fmla="*/ 2 w 58"/>
                <a:gd name="T39" fmla="*/ 7 h 79"/>
                <a:gd name="T40" fmla="*/ 25 w 58"/>
                <a:gd name="T41" fmla="*/ 0 h 79"/>
                <a:gd name="T42" fmla="*/ 26 w 58"/>
                <a:gd name="T43" fmla="*/ 0 h 79"/>
                <a:gd name="T44" fmla="*/ 26 w 58"/>
                <a:gd name="T45" fmla="*/ 15 h 79"/>
                <a:gd name="T46" fmla="*/ 27 w 58"/>
                <a:gd name="T47" fmla="*/ 16 h 79"/>
                <a:gd name="T48" fmla="*/ 39 w 58"/>
                <a:gd name="T49" fmla="*/ 3 h 79"/>
                <a:gd name="T50" fmla="*/ 49 w 58"/>
                <a:gd name="T51" fmla="*/ 0 h 79"/>
                <a:gd name="T52" fmla="*/ 58 w 58"/>
                <a:gd name="T53" fmla="*/ 4 h 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58" h="79">
                  <a:moveTo>
                    <a:pt x="58" y="4"/>
                  </a:moveTo>
                  <a:cubicBezTo>
                    <a:pt x="58" y="5"/>
                    <a:pt x="58" y="6"/>
                    <a:pt x="58" y="7"/>
                  </a:cubicBezTo>
                  <a:cubicBezTo>
                    <a:pt x="57" y="9"/>
                    <a:pt x="54" y="17"/>
                    <a:pt x="52" y="19"/>
                  </a:cubicBezTo>
                  <a:cubicBezTo>
                    <a:pt x="52" y="19"/>
                    <a:pt x="50" y="20"/>
                    <a:pt x="50" y="20"/>
                  </a:cubicBezTo>
                  <a:cubicBezTo>
                    <a:pt x="47" y="17"/>
                    <a:pt x="42" y="14"/>
                    <a:pt x="38" y="14"/>
                  </a:cubicBezTo>
                  <a:cubicBezTo>
                    <a:pt x="34" y="14"/>
                    <a:pt x="30" y="18"/>
                    <a:pt x="28" y="22"/>
                  </a:cubicBezTo>
                  <a:cubicBezTo>
                    <a:pt x="27" y="23"/>
                    <a:pt x="26" y="26"/>
                    <a:pt x="26" y="29"/>
                  </a:cubicBezTo>
                  <a:cubicBezTo>
                    <a:pt x="26" y="42"/>
                    <a:pt x="26" y="61"/>
                    <a:pt x="27" y="65"/>
                  </a:cubicBezTo>
                  <a:cubicBezTo>
                    <a:pt x="27" y="68"/>
                    <a:pt x="28" y="70"/>
                    <a:pt x="31" y="71"/>
                  </a:cubicBezTo>
                  <a:cubicBezTo>
                    <a:pt x="34" y="72"/>
                    <a:pt x="36" y="73"/>
                    <a:pt x="40" y="73"/>
                  </a:cubicBezTo>
                  <a:cubicBezTo>
                    <a:pt x="41" y="74"/>
                    <a:pt x="40" y="78"/>
                    <a:pt x="39" y="79"/>
                  </a:cubicBezTo>
                  <a:cubicBezTo>
                    <a:pt x="37" y="79"/>
                    <a:pt x="27" y="78"/>
                    <a:pt x="19" y="78"/>
                  </a:cubicBezTo>
                  <a:cubicBezTo>
                    <a:pt x="13" y="78"/>
                    <a:pt x="4" y="79"/>
                    <a:pt x="0" y="79"/>
                  </a:cubicBezTo>
                  <a:cubicBezTo>
                    <a:pt x="0" y="78"/>
                    <a:pt x="0" y="74"/>
                    <a:pt x="0" y="73"/>
                  </a:cubicBezTo>
                  <a:cubicBezTo>
                    <a:pt x="3" y="73"/>
                    <a:pt x="6" y="72"/>
                    <a:pt x="8" y="72"/>
                  </a:cubicBezTo>
                  <a:cubicBezTo>
                    <a:pt x="10" y="71"/>
                    <a:pt x="11" y="70"/>
                    <a:pt x="11" y="66"/>
                  </a:cubicBezTo>
                  <a:cubicBezTo>
                    <a:pt x="12" y="63"/>
                    <a:pt x="12" y="47"/>
                    <a:pt x="12" y="34"/>
                  </a:cubicBezTo>
                  <a:cubicBezTo>
                    <a:pt x="12" y="27"/>
                    <a:pt x="12" y="21"/>
                    <a:pt x="12" y="19"/>
                  </a:cubicBezTo>
                  <a:cubicBezTo>
                    <a:pt x="11" y="16"/>
                    <a:pt x="10" y="14"/>
                    <a:pt x="1" y="11"/>
                  </a:cubicBezTo>
                  <a:cubicBezTo>
                    <a:pt x="1" y="10"/>
                    <a:pt x="1" y="7"/>
                    <a:pt x="2" y="7"/>
                  </a:cubicBezTo>
                  <a:cubicBezTo>
                    <a:pt x="9" y="6"/>
                    <a:pt x="20" y="3"/>
                    <a:pt x="25" y="0"/>
                  </a:cubicBezTo>
                  <a:cubicBezTo>
                    <a:pt x="26" y="0"/>
                    <a:pt x="26" y="0"/>
                    <a:pt x="26" y="0"/>
                  </a:cubicBezTo>
                  <a:cubicBezTo>
                    <a:pt x="26" y="3"/>
                    <a:pt x="26" y="12"/>
                    <a:pt x="26" y="15"/>
                  </a:cubicBezTo>
                  <a:cubicBezTo>
                    <a:pt x="26" y="16"/>
                    <a:pt x="27" y="16"/>
                    <a:pt x="27" y="16"/>
                  </a:cubicBezTo>
                  <a:cubicBezTo>
                    <a:pt x="31" y="11"/>
                    <a:pt x="35" y="7"/>
                    <a:pt x="39" y="3"/>
                  </a:cubicBezTo>
                  <a:cubicBezTo>
                    <a:pt x="42" y="1"/>
                    <a:pt x="45" y="0"/>
                    <a:pt x="49" y="0"/>
                  </a:cubicBezTo>
                  <a:cubicBezTo>
                    <a:pt x="52" y="0"/>
                    <a:pt x="56" y="1"/>
                    <a:pt x="58" y="4"/>
                  </a:cubicBezTo>
                </a:path>
              </a:pathLst>
            </a:custGeom>
            <a:grpFill/>
            <a:ln>
              <a:noFill/>
            </a:ln>
          </p:spPr>
          <p:txBody>
            <a:bodyPr vert="horz" wrap="square" lIns="91440" tIns="45720" rIns="91440" bIns="45720" numCol="1" anchor="t" anchorCtr="0" compatLnSpc="1">
              <a:prstTxWarp prst="textNoShape">
                <a:avLst/>
              </a:prstTxWarp>
            </a:bodyPr>
            <a:lstStyle/>
            <a:p>
              <a:endParaRPr lang="en-GB"/>
            </a:p>
          </p:txBody>
        </p:sp>
        <p:sp>
          <p:nvSpPr>
            <p:cNvPr id="26" name="Freeform 20">
              <a:extLst>
                <a:ext uri="{FF2B5EF4-FFF2-40B4-BE49-F238E27FC236}">
                  <a16:creationId xmlns:a16="http://schemas.microsoft.com/office/drawing/2014/main" id="{9F50AFF2-9BAD-FA4D-254B-8E31D6D69CA5}"/>
                </a:ext>
              </a:extLst>
            </p:cNvPr>
            <p:cNvSpPr>
              <a:spLocks/>
            </p:cNvSpPr>
            <p:nvPr userDrawn="1"/>
          </p:nvSpPr>
          <p:spPr bwMode="auto">
            <a:xfrm>
              <a:off x="8572500" y="4665663"/>
              <a:ext cx="530225" cy="1149350"/>
            </a:xfrm>
            <a:custGeom>
              <a:avLst/>
              <a:gdLst>
                <a:gd name="T0" fmla="*/ 24 w 48"/>
                <a:gd name="T1" fmla="*/ 36 h 104"/>
                <a:gd name="T2" fmla="*/ 24 w 48"/>
                <a:gd name="T3" fmla="*/ 37 h 104"/>
                <a:gd name="T4" fmla="*/ 24 w 48"/>
                <a:gd name="T5" fmla="*/ 72 h 104"/>
                <a:gd name="T6" fmla="*/ 25 w 48"/>
                <a:gd name="T7" fmla="*/ 86 h 104"/>
                <a:gd name="T8" fmla="*/ 36 w 48"/>
                <a:gd name="T9" fmla="*/ 93 h 104"/>
                <a:gd name="T10" fmla="*/ 48 w 48"/>
                <a:gd name="T11" fmla="*/ 90 h 104"/>
                <a:gd name="T12" fmla="*/ 47 w 48"/>
                <a:gd name="T13" fmla="*/ 96 h 104"/>
                <a:gd name="T14" fmla="*/ 28 w 48"/>
                <a:gd name="T15" fmla="*/ 104 h 104"/>
                <a:gd name="T16" fmla="*/ 12 w 48"/>
                <a:gd name="T17" fmla="*/ 95 h 104"/>
                <a:gd name="T18" fmla="*/ 9 w 48"/>
                <a:gd name="T19" fmla="*/ 73 h 104"/>
                <a:gd name="T20" fmla="*/ 9 w 48"/>
                <a:gd name="T21" fmla="*/ 38 h 104"/>
                <a:gd name="T22" fmla="*/ 8 w 48"/>
                <a:gd name="T23" fmla="*/ 36 h 104"/>
                <a:gd name="T24" fmla="*/ 0 w 48"/>
                <a:gd name="T25" fmla="*/ 35 h 104"/>
                <a:gd name="T26" fmla="*/ 2 w 48"/>
                <a:gd name="T27" fmla="*/ 29 h 104"/>
                <a:gd name="T28" fmla="*/ 8 w 48"/>
                <a:gd name="T29" fmla="*/ 27 h 104"/>
                <a:gd name="T30" fmla="*/ 9 w 48"/>
                <a:gd name="T31" fmla="*/ 25 h 104"/>
                <a:gd name="T32" fmla="*/ 9 w 48"/>
                <a:gd name="T33" fmla="*/ 9 h 104"/>
                <a:gd name="T34" fmla="*/ 21 w 48"/>
                <a:gd name="T35" fmla="*/ 0 h 104"/>
                <a:gd name="T36" fmla="*/ 25 w 48"/>
                <a:gd name="T37" fmla="*/ 0 h 104"/>
                <a:gd name="T38" fmla="*/ 24 w 48"/>
                <a:gd name="T39" fmla="*/ 25 h 104"/>
                <a:gd name="T40" fmla="*/ 25 w 48"/>
                <a:gd name="T41" fmla="*/ 27 h 104"/>
                <a:gd name="T42" fmla="*/ 48 w 48"/>
                <a:gd name="T43" fmla="*/ 26 h 104"/>
                <a:gd name="T44" fmla="*/ 46 w 48"/>
                <a:gd name="T45" fmla="*/ 36 h 104"/>
                <a:gd name="T46" fmla="*/ 24 w 48"/>
                <a:gd name="T47" fmla="*/ 36 h 1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48" h="104">
                  <a:moveTo>
                    <a:pt x="24" y="36"/>
                  </a:moveTo>
                  <a:cubicBezTo>
                    <a:pt x="24" y="36"/>
                    <a:pt x="24" y="37"/>
                    <a:pt x="24" y="37"/>
                  </a:cubicBezTo>
                  <a:cubicBezTo>
                    <a:pt x="23" y="46"/>
                    <a:pt x="23" y="63"/>
                    <a:pt x="24" y="72"/>
                  </a:cubicBezTo>
                  <a:cubicBezTo>
                    <a:pt x="24" y="80"/>
                    <a:pt x="24" y="83"/>
                    <a:pt x="25" y="86"/>
                  </a:cubicBezTo>
                  <a:cubicBezTo>
                    <a:pt x="26" y="91"/>
                    <a:pt x="31" y="93"/>
                    <a:pt x="36" y="93"/>
                  </a:cubicBezTo>
                  <a:cubicBezTo>
                    <a:pt x="41" y="93"/>
                    <a:pt x="44" y="92"/>
                    <a:pt x="48" y="90"/>
                  </a:cubicBezTo>
                  <a:cubicBezTo>
                    <a:pt x="48" y="91"/>
                    <a:pt x="48" y="95"/>
                    <a:pt x="47" y="96"/>
                  </a:cubicBezTo>
                  <a:cubicBezTo>
                    <a:pt x="43" y="102"/>
                    <a:pt x="34" y="104"/>
                    <a:pt x="28" y="104"/>
                  </a:cubicBezTo>
                  <a:cubicBezTo>
                    <a:pt x="21" y="104"/>
                    <a:pt x="15" y="101"/>
                    <a:pt x="12" y="95"/>
                  </a:cubicBezTo>
                  <a:cubicBezTo>
                    <a:pt x="9" y="91"/>
                    <a:pt x="9" y="86"/>
                    <a:pt x="9" y="73"/>
                  </a:cubicBezTo>
                  <a:cubicBezTo>
                    <a:pt x="9" y="63"/>
                    <a:pt x="9" y="45"/>
                    <a:pt x="9" y="38"/>
                  </a:cubicBezTo>
                  <a:cubicBezTo>
                    <a:pt x="9" y="37"/>
                    <a:pt x="9" y="36"/>
                    <a:pt x="8" y="36"/>
                  </a:cubicBezTo>
                  <a:cubicBezTo>
                    <a:pt x="0" y="35"/>
                    <a:pt x="0" y="35"/>
                    <a:pt x="0" y="35"/>
                  </a:cubicBezTo>
                  <a:cubicBezTo>
                    <a:pt x="0" y="34"/>
                    <a:pt x="1" y="29"/>
                    <a:pt x="2" y="29"/>
                  </a:cubicBezTo>
                  <a:cubicBezTo>
                    <a:pt x="5" y="28"/>
                    <a:pt x="7" y="27"/>
                    <a:pt x="8" y="27"/>
                  </a:cubicBezTo>
                  <a:cubicBezTo>
                    <a:pt x="8" y="27"/>
                    <a:pt x="9" y="26"/>
                    <a:pt x="9" y="25"/>
                  </a:cubicBezTo>
                  <a:cubicBezTo>
                    <a:pt x="9" y="9"/>
                    <a:pt x="9" y="9"/>
                    <a:pt x="9" y="9"/>
                  </a:cubicBezTo>
                  <a:cubicBezTo>
                    <a:pt x="12" y="8"/>
                    <a:pt x="19" y="3"/>
                    <a:pt x="21" y="0"/>
                  </a:cubicBezTo>
                  <a:cubicBezTo>
                    <a:pt x="22" y="0"/>
                    <a:pt x="24" y="0"/>
                    <a:pt x="25" y="0"/>
                  </a:cubicBezTo>
                  <a:cubicBezTo>
                    <a:pt x="24" y="3"/>
                    <a:pt x="24" y="12"/>
                    <a:pt x="24" y="25"/>
                  </a:cubicBezTo>
                  <a:cubicBezTo>
                    <a:pt x="24" y="26"/>
                    <a:pt x="24" y="27"/>
                    <a:pt x="25" y="27"/>
                  </a:cubicBezTo>
                  <a:cubicBezTo>
                    <a:pt x="34" y="27"/>
                    <a:pt x="45" y="26"/>
                    <a:pt x="48" y="26"/>
                  </a:cubicBezTo>
                  <a:cubicBezTo>
                    <a:pt x="47" y="28"/>
                    <a:pt x="46" y="33"/>
                    <a:pt x="46" y="36"/>
                  </a:cubicBezTo>
                  <a:cubicBezTo>
                    <a:pt x="41" y="36"/>
                    <a:pt x="32" y="36"/>
                    <a:pt x="24" y="36"/>
                  </a:cubicBezTo>
                </a:path>
              </a:pathLst>
            </a:custGeom>
            <a:grpFill/>
            <a:ln>
              <a:noFill/>
            </a:ln>
          </p:spPr>
          <p:txBody>
            <a:bodyPr vert="horz" wrap="square" lIns="91440" tIns="45720" rIns="91440" bIns="45720" numCol="1" anchor="t" anchorCtr="0" compatLnSpc="1">
              <a:prstTxWarp prst="textNoShape">
                <a:avLst/>
              </a:prstTxWarp>
            </a:bodyPr>
            <a:lstStyle/>
            <a:p>
              <a:endParaRPr lang="en-GB"/>
            </a:p>
          </p:txBody>
        </p:sp>
        <p:sp>
          <p:nvSpPr>
            <p:cNvPr id="27" name="Freeform 21">
              <a:extLst>
                <a:ext uri="{FF2B5EF4-FFF2-40B4-BE49-F238E27FC236}">
                  <a16:creationId xmlns:a16="http://schemas.microsoft.com/office/drawing/2014/main" id="{6967E3D4-C08D-7067-C0A5-E8C06BB7CBCE}"/>
                </a:ext>
              </a:extLst>
            </p:cNvPr>
            <p:cNvSpPr>
              <a:spLocks/>
            </p:cNvSpPr>
            <p:nvPr userDrawn="1"/>
          </p:nvSpPr>
          <p:spPr bwMode="auto">
            <a:xfrm>
              <a:off x="9169400" y="4930775"/>
              <a:ext cx="992188" cy="873125"/>
            </a:xfrm>
            <a:custGeom>
              <a:avLst/>
              <a:gdLst>
                <a:gd name="T0" fmla="*/ 8 w 90"/>
                <a:gd name="T1" fmla="*/ 72 h 79"/>
                <a:gd name="T2" fmla="*/ 12 w 90"/>
                <a:gd name="T3" fmla="*/ 65 h 79"/>
                <a:gd name="T4" fmla="*/ 12 w 90"/>
                <a:gd name="T5" fmla="*/ 34 h 79"/>
                <a:gd name="T6" fmla="*/ 12 w 90"/>
                <a:gd name="T7" fmla="*/ 18 h 79"/>
                <a:gd name="T8" fmla="*/ 2 w 90"/>
                <a:gd name="T9" fmla="*/ 11 h 79"/>
                <a:gd name="T10" fmla="*/ 3 w 90"/>
                <a:gd name="T11" fmla="*/ 7 h 79"/>
                <a:gd name="T12" fmla="*/ 26 w 90"/>
                <a:gd name="T13" fmla="*/ 0 h 79"/>
                <a:gd name="T14" fmla="*/ 27 w 90"/>
                <a:gd name="T15" fmla="*/ 1 h 79"/>
                <a:gd name="T16" fmla="*/ 27 w 90"/>
                <a:gd name="T17" fmla="*/ 12 h 79"/>
                <a:gd name="T18" fmla="*/ 28 w 90"/>
                <a:gd name="T19" fmla="*/ 12 h 79"/>
                <a:gd name="T20" fmla="*/ 54 w 90"/>
                <a:gd name="T21" fmla="*/ 0 h 79"/>
                <a:gd name="T22" fmla="*/ 72 w 90"/>
                <a:gd name="T23" fmla="*/ 10 h 79"/>
                <a:gd name="T24" fmla="*/ 77 w 90"/>
                <a:gd name="T25" fmla="*/ 32 h 79"/>
                <a:gd name="T26" fmla="*/ 78 w 90"/>
                <a:gd name="T27" fmla="*/ 67 h 79"/>
                <a:gd name="T28" fmla="*/ 79 w 90"/>
                <a:gd name="T29" fmla="*/ 71 h 79"/>
                <a:gd name="T30" fmla="*/ 89 w 90"/>
                <a:gd name="T31" fmla="*/ 73 h 79"/>
                <a:gd name="T32" fmla="*/ 88 w 90"/>
                <a:gd name="T33" fmla="*/ 79 h 79"/>
                <a:gd name="T34" fmla="*/ 70 w 90"/>
                <a:gd name="T35" fmla="*/ 78 h 79"/>
                <a:gd name="T36" fmla="*/ 51 w 90"/>
                <a:gd name="T37" fmla="*/ 79 h 79"/>
                <a:gd name="T38" fmla="*/ 51 w 90"/>
                <a:gd name="T39" fmla="*/ 73 h 79"/>
                <a:gd name="T40" fmla="*/ 59 w 90"/>
                <a:gd name="T41" fmla="*/ 72 h 79"/>
                <a:gd name="T42" fmla="*/ 62 w 90"/>
                <a:gd name="T43" fmla="*/ 64 h 79"/>
                <a:gd name="T44" fmla="*/ 62 w 90"/>
                <a:gd name="T45" fmla="*/ 27 h 79"/>
                <a:gd name="T46" fmla="*/ 56 w 90"/>
                <a:gd name="T47" fmla="*/ 16 h 79"/>
                <a:gd name="T48" fmla="*/ 45 w 90"/>
                <a:gd name="T49" fmla="*/ 11 h 79"/>
                <a:gd name="T50" fmla="*/ 29 w 90"/>
                <a:gd name="T51" fmla="*/ 17 h 79"/>
                <a:gd name="T52" fmla="*/ 27 w 90"/>
                <a:gd name="T53" fmla="*/ 24 h 79"/>
                <a:gd name="T54" fmla="*/ 27 w 90"/>
                <a:gd name="T55" fmla="*/ 65 h 79"/>
                <a:gd name="T56" fmla="*/ 31 w 90"/>
                <a:gd name="T57" fmla="*/ 72 h 79"/>
                <a:gd name="T58" fmla="*/ 39 w 90"/>
                <a:gd name="T59" fmla="*/ 73 h 79"/>
                <a:gd name="T60" fmla="*/ 38 w 90"/>
                <a:gd name="T61" fmla="*/ 79 h 79"/>
                <a:gd name="T62" fmla="*/ 20 w 90"/>
                <a:gd name="T63" fmla="*/ 78 h 79"/>
                <a:gd name="T64" fmla="*/ 1 w 90"/>
                <a:gd name="T65" fmla="*/ 79 h 79"/>
                <a:gd name="T66" fmla="*/ 1 w 90"/>
                <a:gd name="T67" fmla="*/ 73 h 79"/>
                <a:gd name="T68" fmla="*/ 8 w 90"/>
                <a:gd name="T69" fmla="*/ 72 h 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90" h="79">
                  <a:moveTo>
                    <a:pt x="8" y="72"/>
                  </a:moveTo>
                  <a:cubicBezTo>
                    <a:pt x="11" y="71"/>
                    <a:pt x="12" y="68"/>
                    <a:pt x="12" y="65"/>
                  </a:cubicBezTo>
                  <a:cubicBezTo>
                    <a:pt x="12" y="59"/>
                    <a:pt x="12" y="46"/>
                    <a:pt x="12" y="34"/>
                  </a:cubicBezTo>
                  <a:cubicBezTo>
                    <a:pt x="12" y="26"/>
                    <a:pt x="12" y="21"/>
                    <a:pt x="12" y="18"/>
                  </a:cubicBezTo>
                  <a:cubicBezTo>
                    <a:pt x="11" y="16"/>
                    <a:pt x="9" y="14"/>
                    <a:pt x="2" y="11"/>
                  </a:cubicBezTo>
                  <a:cubicBezTo>
                    <a:pt x="2" y="10"/>
                    <a:pt x="2" y="7"/>
                    <a:pt x="3" y="7"/>
                  </a:cubicBezTo>
                  <a:cubicBezTo>
                    <a:pt x="11" y="6"/>
                    <a:pt x="22" y="2"/>
                    <a:pt x="26" y="0"/>
                  </a:cubicBezTo>
                  <a:cubicBezTo>
                    <a:pt x="27" y="0"/>
                    <a:pt x="27" y="0"/>
                    <a:pt x="27" y="1"/>
                  </a:cubicBezTo>
                  <a:cubicBezTo>
                    <a:pt x="27" y="3"/>
                    <a:pt x="27" y="9"/>
                    <a:pt x="27" y="12"/>
                  </a:cubicBezTo>
                  <a:cubicBezTo>
                    <a:pt x="27" y="12"/>
                    <a:pt x="27" y="12"/>
                    <a:pt x="28" y="12"/>
                  </a:cubicBezTo>
                  <a:cubicBezTo>
                    <a:pt x="38" y="4"/>
                    <a:pt x="47" y="0"/>
                    <a:pt x="54" y="0"/>
                  </a:cubicBezTo>
                  <a:cubicBezTo>
                    <a:pt x="62" y="0"/>
                    <a:pt x="68" y="3"/>
                    <a:pt x="72" y="10"/>
                  </a:cubicBezTo>
                  <a:cubicBezTo>
                    <a:pt x="76" y="16"/>
                    <a:pt x="77" y="23"/>
                    <a:pt x="77" y="32"/>
                  </a:cubicBezTo>
                  <a:cubicBezTo>
                    <a:pt x="77" y="43"/>
                    <a:pt x="77" y="60"/>
                    <a:pt x="78" y="67"/>
                  </a:cubicBezTo>
                  <a:cubicBezTo>
                    <a:pt x="78" y="69"/>
                    <a:pt x="78" y="70"/>
                    <a:pt x="79" y="71"/>
                  </a:cubicBezTo>
                  <a:cubicBezTo>
                    <a:pt x="83" y="72"/>
                    <a:pt x="85" y="73"/>
                    <a:pt x="89" y="73"/>
                  </a:cubicBezTo>
                  <a:cubicBezTo>
                    <a:pt x="90" y="74"/>
                    <a:pt x="89" y="78"/>
                    <a:pt x="88" y="79"/>
                  </a:cubicBezTo>
                  <a:cubicBezTo>
                    <a:pt x="86" y="79"/>
                    <a:pt x="80" y="78"/>
                    <a:pt x="70" y="78"/>
                  </a:cubicBezTo>
                  <a:cubicBezTo>
                    <a:pt x="61" y="78"/>
                    <a:pt x="56" y="79"/>
                    <a:pt x="51" y="79"/>
                  </a:cubicBezTo>
                  <a:cubicBezTo>
                    <a:pt x="51" y="78"/>
                    <a:pt x="50" y="74"/>
                    <a:pt x="51" y="73"/>
                  </a:cubicBezTo>
                  <a:cubicBezTo>
                    <a:pt x="55" y="73"/>
                    <a:pt x="58" y="72"/>
                    <a:pt x="59" y="72"/>
                  </a:cubicBezTo>
                  <a:cubicBezTo>
                    <a:pt x="62" y="71"/>
                    <a:pt x="62" y="69"/>
                    <a:pt x="62" y="64"/>
                  </a:cubicBezTo>
                  <a:cubicBezTo>
                    <a:pt x="63" y="53"/>
                    <a:pt x="63" y="34"/>
                    <a:pt x="62" y="27"/>
                  </a:cubicBezTo>
                  <a:cubicBezTo>
                    <a:pt x="61" y="24"/>
                    <a:pt x="60" y="19"/>
                    <a:pt x="56" y="16"/>
                  </a:cubicBezTo>
                  <a:cubicBezTo>
                    <a:pt x="54" y="13"/>
                    <a:pt x="50" y="11"/>
                    <a:pt x="45" y="11"/>
                  </a:cubicBezTo>
                  <a:cubicBezTo>
                    <a:pt x="39" y="11"/>
                    <a:pt x="33" y="13"/>
                    <a:pt x="29" y="17"/>
                  </a:cubicBezTo>
                  <a:cubicBezTo>
                    <a:pt x="28" y="18"/>
                    <a:pt x="27" y="20"/>
                    <a:pt x="27" y="24"/>
                  </a:cubicBezTo>
                  <a:cubicBezTo>
                    <a:pt x="27" y="38"/>
                    <a:pt x="27" y="56"/>
                    <a:pt x="27" y="65"/>
                  </a:cubicBezTo>
                  <a:cubicBezTo>
                    <a:pt x="27" y="70"/>
                    <a:pt x="28" y="71"/>
                    <a:pt x="31" y="72"/>
                  </a:cubicBezTo>
                  <a:cubicBezTo>
                    <a:pt x="33" y="72"/>
                    <a:pt x="36" y="73"/>
                    <a:pt x="39" y="73"/>
                  </a:cubicBezTo>
                  <a:cubicBezTo>
                    <a:pt x="39" y="74"/>
                    <a:pt x="39" y="78"/>
                    <a:pt x="38" y="79"/>
                  </a:cubicBezTo>
                  <a:cubicBezTo>
                    <a:pt x="35" y="79"/>
                    <a:pt x="30" y="78"/>
                    <a:pt x="20" y="78"/>
                  </a:cubicBezTo>
                  <a:cubicBezTo>
                    <a:pt x="10" y="78"/>
                    <a:pt x="3" y="79"/>
                    <a:pt x="1" y="79"/>
                  </a:cubicBezTo>
                  <a:cubicBezTo>
                    <a:pt x="0" y="78"/>
                    <a:pt x="0" y="74"/>
                    <a:pt x="1" y="73"/>
                  </a:cubicBezTo>
                  <a:cubicBezTo>
                    <a:pt x="4" y="73"/>
                    <a:pt x="6" y="72"/>
                    <a:pt x="8" y="72"/>
                  </a:cubicBezTo>
                </a:path>
              </a:pathLst>
            </a:custGeom>
            <a:grpFill/>
            <a:ln>
              <a:noFill/>
            </a:ln>
          </p:spPr>
          <p:txBody>
            <a:bodyPr vert="horz" wrap="square" lIns="91440" tIns="45720" rIns="91440" bIns="45720" numCol="1" anchor="t" anchorCtr="0" compatLnSpc="1">
              <a:prstTxWarp prst="textNoShape">
                <a:avLst/>
              </a:prstTxWarp>
            </a:bodyPr>
            <a:lstStyle/>
            <a:p>
              <a:endParaRPr lang="en-GB"/>
            </a:p>
          </p:txBody>
        </p:sp>
        <p:sp>
          <p:nvSpPr>
            <p:cNvPr id="28" name="Freeform 22">
              <a:extLst>
                <a:ext uri="{FF2B5EF4-FFF2-40B4-BE49-F238E27FC236}">
                  <a16:creationId xmlns:a16="http://schemas.microsoft.com/office/drawing/2014/main" id="{8B50B249-2EE4-A851-5C42-3B59FB8AE83B}"/>
                </a:ext>
              </a:extLst>
            </p:cNvPr>
            <p:cNvSpPr>
              <a:spLocks/>
            </p:cNvSpPr>
            <p:nvPr userDrawn="1"/>
          </p:nvSpPr>
          <p:spPr bwMode="auto">
            <a:xfrm>
              <a:off x="10923588" y="4930775"/>
              <a:ext cx="650875" cy="873125"/>
            </a:xfrm>
            <a:custGeom>
              <a:avLst/>
              <a:gdLst>
                <a:gd name="T0" fmla="*/ 58 w 59"/>
                <a:gd name="T1" fmla="*/ 4 h 79"/>
                <a:gd name="T2" fmla="*/ 58 w 59"/>
                <a:gd name="T3" fmla="*/ 7 h 79"/>
                <a:gd name="T4" fmla="*/ 52 w 59"/>
                <a:gd name="T5" fmla="*/ 19 h 79"/>
                <a:gd name="T6" fmla="*/ 51 w 59"/>
                <a:gd name="T7" fmla="*/ 20 h 79"/>
                <a:gd name="T8" fmla="*/ 38 w 59"/>
                <a:gd name="T9" fmla="*/ 14 h 79"/>
                <a:gd name="T10" fmla="*/ 28 w 59"/>
                <a:gd name="T11" fmla="*/ 22 h 79"/>
                <a:gd name="T12" fmla="*/ 27 w 59"/>
                <a:gd name="T13" fmla="*/ 29 h 79"/>
                <a:gd name="T14" fmla="*/ 27 w 59"/>
                <a:gd name="T15" fmla="*/ 65 h 79"/>
                <a:gd name="T16" fmla="*/ 31 w 59"/>
                <a:gd name="T17" fmla="*/ 71 h 79"/>
                <a:gd name="T18" fmla="*/ 40 w 59"/>
                <a:gd name="T19" fmla="*/ 73 h 79"/>
                <a:gd name="T20" fmla="*/ 40 w 59"/>
                <a:gd name="T21" fmla="*/ 79 h 79"/>
                <a:gd name="T22" fmla="*/ 20 w 59"/>
                <a:gd name="T23" fmla="*/ 78 h 79"/>
                <a:gd name="T24" fmla="*/ 1 w 59"/>
                <a:gd name="T25" fmla="*/ 79 h 79"/>
                <a:gd name="T26" fmla="*/ 1 w 59"/>
                <a:gd name="T27" fmla="*/ 73 h 79"/>
                <a:gd name="T28" fmla="*/ 8 w 59"/>
                <a:gd name="T29" fmla="*/ 72 h 79"/>
                <a:gd name="T30" fmla="*/ 12 w 59"/>
                <a:gd name="T31" fmla="*/ 66 h 79"/>
                <a:gd name="T32" fmla="*/ 12 w 59"/>
                <a:gd name="T33" fmla="*/ 34 h 79"/>
                <a:gd name="T34" fmla="*/ 12 w 59"/>
                <a:gd name="T35" fmla="*/ 19 h 79"/>
                <a:gd name="T36" fmla="*/ 2 w 59"/>
                <a:gd name="T37" fmla="*/ 11 h 79"/>
                <a:gd name="T38" fmla="*/ 3 w 59"/>
                <a:gd name="T39" fmla="*/ 7 h 79"/>
                <a:gd name="T40" fmla="*/ 26 w 59"/>
                <a:gd name="T41" fmla="*/ 0 h 79"/>
                <a:gd name="T42" fmla="*/ 27 w 59"/>
                <a:gd name="T43" fmla="*/ 0 h 79"/>
                <a:gd name="T44" fmla="*/ 27 w 59"/>
                <a:gd name="T45" fmla="*/ 15 h 79"/>
                <a:gd name="T46" fmla="*/ 28 w 59"/>
                <a:gd name="T47" fmla="*/ 16 h 79"/>
                <a:gd name="T48" fmla="*/ 40 w 59"/>
                <a:gd name="T49" fmla="*/ 3 h 79"/>
                <a:gd name="T50" fmla="*/ 49 w 59"/>
                <a:gd name="T51" fmla="*/ 0 h 79"/>
                <a:gd name="T52" fmla="*/ 58 w 59"/>
                <a:gd name="T53" fmla="*/ 4 h 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59" h="79">
                  <a:moveTo>
                    <a:pt x="58" y="4"/>
                  </a:moveTo>
                  <a:cubicBezTo>
                    <a:pt x="59" y="5"/>
                    <a:pt x="59" y="6"/>
                    <a:pt x="58" y="7"/>
                  </a:cubicBezTo>
                  <a:cubicBezTo>
                    <a:pt x="58" y="9"/>
                    <a:pt x="54" y="17"/>
                    <a:pt x="52" y="19"/>
                  </a:cubicBezTo>
                  <a:cubicBezTo>
                    <a:pt x="52" y="19"/>
                    <a:pt x="51" y="20"/>
                    <a:pt x="51" y="20"/>
                  </a:cubicBezTo>
                  <a:cubicBezTo>
                    <a:pt x="47" y="17"/>
                    <a:pt x="43" y="14"/>
                    <a:pt x="38" y="14"/>
                  </a:cubicBezTo>
                  <a:cubicBezTo>
                    <a:pt x="35" y="14"/>
                    <a:pt x="31" y="18"/>
                    <a:pt x="28" y="22"/>
                  </a:cubicBezTo>
                  <a:cubicBezTo>
                    <a:pt x="28" y="23"/>
                    <a:pt x="27" y="26"/>
                    <a:pt x="27" y="29"/>
                  </a:cubicBezTo>
                  <a:cubicBezTo>
                    <a:pt x="27" y="42"/>
                    <a:pt x="27" y="61"/>
                    <a:pt x="27" y="65"/>
                  </a:cubicBezTo>
                  <a:cubicBezTo>
                    <a:pt x="27" y="68"/>
                    <a:pt x="28" y="70"/>
                    <a:pt x="31" y="71"/>
                  </a:cubicBezTo>
                  <a:cubicBezTo>
                    <a:pt x="35" y="72"/>
                    <a:pt x="36" y="73"/>
                    <a:pt x="40" y="73"/>
                  </a:cubicBezTo>
                  <a:cubicBezTo>
                    <a:pt x="41" y="74"/>
                    <a:pt x="41" y="78"/>
                    <a:pt x="40" y="79"/>
                  </a:cubicBezTo>
                  <a:cubicBezTo>
                    <a:pt x="37" y="79"/>
                    <a:pt x="28" y="78"/>
                    <a:pt x="20" y="78"/>
                  </a:cubicBezTo>
                  <a:cubicBezTo>
                    <a:pt x="14" y="78"/>
                    <a:pt x="4" y="79"/>
                    <a:pt x="1" y="79"/>
                  </a:cubicBezTo>
                  <a:cubicBezTo>
                    <a:pt x="0" y="78"/>
                    <a:pt x="0" y="74"/>
                    <a:pt x="1" y="73"/>
                  </a:cubicBezTo>
                  <a:cubicBezTo>
                    <a:pt x="3" y="73"/>
                    <a:pt x="6" y="72"/>
                    <a:pt x="8" y="72"/>
                  </a:cubicBezTo>
                  <a:cubicBezTo>
                    <a:pt x="10" y="71"/>
                    <a:pt x="11" y="70"/>
                    <a:pt x="12" y="66"/>
                  </a:cubicBezTo>
                  <a:cubicBezTo>
                    <a:pt x="12" y="63"/>
                    <a:pt x="12" y="47"/>
                    <a:pt x="12" y="34"/>
                  </a:cubicBezTo>
                  <a:cubicBezTo>
                    <a:pt x="12" y="27"/>
                    <a:pt x="12" y="21"/>
                    <a:pt x="12" y="19"/>
                  </a:cubicBezTo>
                  <a:cubicBezTo>
                    <a:pt x="12" y="16"/>
                    <a:pt x="10" y="14"/>
                    <a:pt x="2" y="11"/>
                  </a:cubicBezTo>
                  <a:cubicBezTo>
                    <a:pt x="2" y="10"/>
                    <a:pt x="2" y="7"/>
                    <a:pt x="3" y="7"/>
                  </a:cubicBezTo>
                  <a:cubicBezTo>
                    <a:pt x="10" y="6"/>
                    <a:pt x="21" y="3"/>
                    <a:pt x="26" y="0"/>
                  </a:cubicBezTo>
                  <a:cubicBezTo>
                    <a:pt x="26" y="0"/>
                    <a:pt x="27" y="0"/>
                    <a:pt x="27" y="0"/>
                  </a:cubicBezTo>
                  <a:cubicBezTo>
                    <a:pt x="27" y="3"/>
                    <a:pt x="27" y="12"/>
                    <a:pt x="27" y="15"/>
                  </a:cubicBezTo>
                  <a:cubicBezTo>
                    <a:pt x="27" y="16"/>
                    <a:pt x="27" y="16"/>
                    <a:pt x="28" y="16"/>
                  </a:cubicBezTo>
                  <a:cubicBezTo>
                    <a:pt x="31" y="11"/>
                    <a:pt x="35" y="7"/>
                    <a:pt x="40" y="3"/>
                  </a:cubicBezTo>
                  <a:cubicBezTo>
                    <a:pt x="43" y="1"/>
                    <a:pt x="46" y="0"/>
                    <a:pt x="49" y="0"/>
                  </a:cubicBezTo>
                  <a:cubicBezTo>
                    <a:pt x="53" y="0"/>
                    <a:pt x="57" y="1"/>
                    <a:pt x="58" y="4"/>
                  </a:cubicBezTo>
                </a:path>
              </a:pathLst>
            </a:custGeom>
            <a:grpFill/>
            <a:ln>
              <a:noFill/>
            </a:ln>
          </p:spPr>
          <p:txBody>
            <a:bodyPr vert="horz" wrap="square" lIns="91440" tIns="45720" rIns="91440" bIns="45720" numCol="1" anchor="t" anchorCtr="0" compatLnSpc="1">
              <a:prstTxWarp prst="textNoShape">
                <a:avLst/>
              </a:prstTxWarp>
            </a:bodyPr>
            <a:lstStyle/>
            <a:p>
              <a:endParaRPr lang="en-GB"/>
            </a:p>
          </p:txBody>
        </p:sp>
        <p:sp>
          <p:nvSpPr>
            <p:cNvPr id="29" name="Freeform 23">
              <a:extLst>
                <a:ext uri="{FF2B5EF4-FFF2-40B4-BE49-F238E27FC236}">
                  <a16:creationId xmlns:a16="http://schemas.microsoft.com/office/drawing/2014/main" id="{1AC5EEA5-C5C7-7E64-32D4-D94B3BBC91EE}"/>
                </a:ext>
              </a:extLst>
            </p:cNvPr>
            <p:cNvSpPr>
              <a:spLocks/>
            </p:cNvSpPr>
            <p:nvPr userDrawn="1"/>
          </p:nvSpPr>
          <p:spPr bwMode="auto">
            <a:xfrm>
              <a:off x="11596688" y="4930775"/>
              <a:ext cx="595313" cy="884238"/>
            </a:xfrm>
            <a:custGeom>
              <a:avLst/>
              <a:gdLst>
                <a:gd name="T0" fmla="*/ 49 w 54"/>
                <a:gd name="T1" fmla="*/ 22 h 80"/>
                <a:gd name="T2" fmla="*/ 44 w 54"/>
                <a:gd name="T3" fmla="*/ 22 h 80"/>
                <a:gd name="T4" fmla="*/ 37 w 54"/>
                <a:gd name="T5" fmla="*/ 8 h 80"/>
                <a:gd name="T6" fmla="*/ 28 w 54"/>
                <a:gd name="T7" fmla="*/ 6 h 80"/>
                <a:gd name="T8" fmla="*/ 16 w 54"/>
                <a:gd name="T9" fmla="*/ 17 h 80"/>
                <a:gd name="T10" fmla="*/ 34 w 54"/>
                <a:gd name="T11" fmla="*/ 34 h 80"/>
                <a:gd name="T12" fmla="*/ 54 w 54"/>
                <a:gd name="T13" fmla="*/ 57 h 80"/>
                <a:gd name="T14" fmla="*/ 24 w 54"/>
                <a:gd name="T15" fmla="*/ 80 h 80"/>
                <a:gd name="T16" fmla="*/ 3 w 54"/>
                <a:gd name="T17" fmla="*/ 77 h 80"/>
                <a:gd name="T18" fmla="*/ 0 w 54"/>
                <a:gd name="T19" fmla="*/ 56 h 80"/>
                <a:gd name="T20" fmla="*/ 6 w 54"/>
                <a:gd name="T21" fmla="*/ 54 h 80"/>
                <a:gd name="T22" fmla="*/ 17 w 54"/>
                <a:gd name="T23" fmla="*/ 72 h 80"/>
                <a:gd name="T24" fmla="*/ 27 w 54"/>
                <a:gd name="T25" fmla="*/ 74 h 80"/>
                <a:gd name="T26" fmla="*/ 39 w 54"/>
                <a:gd name="T27" fmla="*/ 63 h 80"/>
                <a:gd name="T28" fmla="*/ 24 w 54"/>
                <a:gd name="T29" fmla="*/ 47 h 80"/>
                <a:gd name="T30" fmla="*/ 3 w 54"/>
                <a:gd name="T31" fmla="*/ 22 h 80"/>
                <a:gd name="T32" fmla="*/ 31 w 54"/>
                <a:gd name="T33" fmla="*/ 0 h 80"/>
                <a:gd name="T34" fmla="*/ 43 w 54"/>
                <a:gd name="T35" fmla="*/ 1 h 80"/>
                <a:gd name="T36" fmla="*/ 51 w 54"/>
                <a:gd name="T37" fmla="*/ 2 h 80"/>
                <a:gd name="T38" fmla="*/ 49 w 54"/>
                <a:gd name="T39" fmla="*/ 22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54" h="80">
                  <a:moveTo>
                    <a:pt x="49" y="22"/>
                  </a:moveTo>
                  <a:cubicBezTo>
                    <a:pt x="48" y="23"/>
                    <a:pt x="44" y="23"/>
                    <a:pt x="44" y="22"/>
                  </a:cubicBezTo>
                  <a:cubicBezTo>
                    <a:pt x="43" y="14"/>
                    <a:pt x="41" y="10"/>
                    <a:pt x="37" y="8"/>
                  </a:cubicBezTo>
                  <a:cubicBezTo>
                    <a:pt x="35" y="6"/>
                    <a:pt x="32" y="6"/>
                    <a:pt x="28" y="6"/>
                  </a:cubicBezTo>
                  <a:cubicBezTo>
                    <a:pt x="21" y="6"/>
                    <a:pt x="16" y="10"/>
                    <a:pt x="16" y="17"/>
                  </a:cubicBezTo>
                  <a:cubicBezTo>
                    <a:pt x="16" y="23"/>
                    <a:pt x="19" y="27"/>
                    <a:pt x="34" y="34"/>
                  </a:cubicBezTo>
                  <a:cubicBezTo>
                    <a:pt x="50" y="41"/>
                    <a:pt x="54" y="48"/>
                    <a:pt x="54" y="57"/>
                  </a:cubicBezTo>
                  <a:cubicBezTo>
                    <a:pt x="54" y="71"/>
                    <a:pt x="41" y="80"/>
                    <a:pt x="24" y="80"/>
                  </a:cubicBezTo>
                  <a:cubicBezTo>
                    <a:pt x="16" y="80"/>
                    <a:pt x="8" y="79"/>
                    <a:pt x="3" y="77"/>
                  </a:cubicBezTo>
                  <a:cubicBezTo>
                    <a:pt x="2" y="72"/>
                    <a:pt x="0" y="60"/>
                    <a:pt x="0" y="56"/>
                  </a:cubicBezTo>
                  <a:cubicBezTo>
                    <a:pt x="1" y="55"/>
                    <a:pt x="5" y="54"/>
                    <a:pt x="6" y="54"/>
                  </a:cubicBezTo>
                  <a:cubicBezTo>
                    <a:pt x="8" y="64"/>
                    <a:pt x="12" y="69"/>
                    <a:pt x="17" y="72"/>
                  </a:cubicBezTo>
                  <a:cubicBezTo>
                    <a:pt x="20" y="73"/>
                    <a:pt x="24" y="74"/>
                    <a:pt x="27" y="74"/>
                  </a:cubicBezTo>
                  <a:cubicBezTo>
                    <a:pt x="34" y="74"/>
                    <a:pt x="39" y="70"/>
                    <a:pt x="39" y="63"/>
                  </a:cubicBezTo>
                  <a:cubicBezTo>
                    <a:pt x="39" y="57"/>
                    <a:pt x="36" y="53"/>
                    <a:pt x="24" y="47"/>
                  </a:cubicBezTo>
                  <a:cubicBezTo>
                    <a:pt x="8" y="39"/>
                    <a:pt x="3" y="33"/>
                    <a:pt x="3" y="22"/>
                  </a:cubicBezTo>
                  <a:cubicBezTo>
                    <a:pt x="3" y="11"/>
                    <a:pt x="12" y="0"/>
                    <a:pt x="31" y="0"/>
                  </a:cubicBezTo>
                  <a:cubicBezTo>
                    <a:pt x="35" y="0"/>
                    <a:pt x="40" y="0"/>
                    <a:pt x="43" y="1"/>
                  </a:cubicBezTo>
                  <a:cubicBezTo>
                    <a:pt x="47" y="2"/>
                    <a:pt x="50" y="2"/>
                    <a:pt x="51" y="2"/>
                  </a:cubicBezTo>
                  <a:cubicBezTo>
                    <a:pt x="50" y="8"/>
                    <a:pt x="49" y="14"/>
                    <a:pt x="49" y="22"/>
                  </a:cubicBezTo>
                </a:path>
              </a:pathLst>
            </a:custGeom>
            <a:grpFill/>
            <a:ln>
              <a:noFill/>
            </a:ln>
          </p:spPr>
          <p:txBody>
            <a:bodyPr vert="horz" wrap="square" lIns="91440" tIns="45720" rIns="91440" bIns="45720" numCol="1" anchor="t" anchorCtr="0" compatLnSpc="1">
              <a:prstTxWarp prst="textNoShape">
                <a:avLst/>
              </a:prstTxWarp>
            </a:bodyPr>
            <a:lstStyle/>
            <a:p>
              <a:endParaRPr lang="en-GB"/>
            </a:p>
          </p:txBody>
        </p:sp>
        <p:sp>
          <p:nvSpPr>
            <p:cNvPr id="30" name="Freeform 24">
              <a:extLst>
                <a:ext uri="{FF2B5EF4-FFF2-40B4-BE49-F238E27FC236}">
                  <a16:creationId xmlns:a16="http://schemas.microsoft.com/office/drawing/2014/main" id="{A360AC8B-F815-873F-03B7-C9E29950378E}"/>
                </a:ext>
              </a:extLst>
            </p:cNvPr>
            <p:cNvSpPr>
              <a:spLocks noEditPoints="1"/>
            </p:cNvSpPr>
            <p:nvPr userDrawn="1"/>
          </p:nvSpPr>
          <p:spPr bwMode="auto">
            <a:xfrm>
              <a:off x="10150475" y="4930775"/>
              <a:ext cx="728663" cy="884238"/>
            </a:xfrm>
            <a:custGeom>
              <a:avLst/>
              <a:gdLst>
                <a:gd name="T0" fmla="*/ 65 w 66"/>
                <a:gd name="T1" fmla="*/ 26 h 80"/>
                <a:gd name="T2" fmla="*/ 38 w 66"/>
                <a:gd name="T3" fmla="*/ 0 h 80"/>
                <a:gd name="T4" fmla="*/ 17 w 66"/>
                <a:gd name="T5" fmla="*/ 6 h 80"/>
                <a:gd name="T6" fmla="*/ 0 w 66"/>
                <a:gd name="T7" fmla="*/ 41 h 80"/>
                <a:gd name="T8" fmla="*/ 11 w 66"/>
                <a:gd name="T9" fmla="*/ 71 h 80"/>
                <a:gd name="T10" fmla="*/ 35 w 66"/>
                <a:gd name="T11" fmla="*/ 80 h 80"/>
                <a:gd name="T12" fmla="*/ 65 w 66"/>
                <a:gd name="T13" fmla="*/ 66 h 80"/>
                <a:gd name="T14" fmla="*/ 66 w 66"/>
                <a:gd name="T15" fmla="*/ 61 h 80"/>
                <a:gd name="T16" fmla="*/ 65 w 66"/>
                <a:gd name="T17" fmla="*/ 60 h 80"/>
                <a:gd name="T18" fmla="*/ 43 w 66"/>
                <a:gd name="T19" fmla="*/ 68 h 80"/>
                <a:gd name="T20" fmla="*/ 23 w 66"/>
                <a:gd name="T21" fmla="*/ 59 h 80"/>
                <a:gd name="T22" fmla="*/ 15 w 66"/>
                <a:gd name="T23" fmla="*/ 40 h 80"/>
                <a:gd name="T24" fmla="*/ 16 w 66"/>
                <a:gd name="T25" fmla="*/ 38 h 80"/>
                <a:gd name="T26" fmla="*/ 64 w 66"/>
                <a:gd name="T27" fmla="*/ 34 h 80"/>
                <a:gd name="T28" fmla="*/ 65 w 66"/>
                <a:gd name="T29" fmla="*/ 26 h 80"/>
                <a:gd name="T30" fmla="*/ 32 w 66"/>
                <a:gd name="T31" fmla="*/ 7 h 80"/>
                <a:gd name="T32" fmla="*/ 50 w 66"/>
                <a:gd name="T33" fmla="*/ 28 h 80"/>
                <a:gd name="T34" fmla="*/ 49 w 66"/>
                <a:gd name="T35" fmla="*/ 29 h 80"/>
                <a:gd name="T36" fmla="*/ 16 w 66"/>
                <a:gd name="T37" fmla="*/ 30 h 80"/>
                <a:gd name="T38" fmla="*/ 15 w 66"/>
                <a:gd name="T39" fmla="*/ 29 h 80"/>
                <a:gd name="T40" fmla="*/ 32 w 66"/>
                <a:gd name="T41" fmla="*/ 7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66" h="80">
                  <a:moveTo>
                    <a:pt x="65" y="26"/>
                  </a:moveTo>
                  <a:cubicBezTo>
                    <a:pt x="63" y="16"/>
                    <a:pt x="56" y="0"/>
                    <a:pt x="38" y="0"/>
                  </a:cubicBezTo>
                  <a:cubicBezTo>
                    <a:pt x="32" y="0"/>
                    <a:pt x="23" y="2"/>
                    <a:pt x="17" y="6"/>
                  </a:cubicBezTo>
                  <a:cubicBezTo>
                    <a:pt x="7" y="13"/>
                    <a:pt x="0" y="24"/>
                    <a:pt x="0" y="41"/>
                  </a:cubicBezTo>
                  <a:cubicBezTo>
                    <a:pt x="0" y="52"/>
                    <a:pt x="3" y="63"/>
                    <a:pt x="11" y="71"/>
                  </a:cubicBezTo>
                  <a:cubicBezTo>
                    <a:pt x="17" y="77"/>
                    <a:pt x="25" y="80"/>
                    <a:pt x="35" y="80"/>
                  </a:cubicBezTo>
                  <a:cubicBezTo>
                    <a:pt x="43" y="80"/>
                    <a:pt x="57" y="76"/>
                    <a:pt x="65" y="66"/>
                  </a:cubicBezTo>
                  <a:cubicBezTo>
                    <a:pt x="66" y="66"/>
                    <a:pt x="66" y="62"/>
                    <a:pt x="66" y="61"/>
                  </a:cubicBezTo>
                  <a:cubicBezTo>
                    <a:pt x="66" y="60"/>
                    <a:pt x="66" y="60"/>
                    <a:pt x="65" y="60"/>
                  </a:cubicBezTo>
                  <a:cubicBezTo>
                    <a:pt x="58" y="66"/>
                    <a:pt x="51" y="68"/>
                    <a:pt x="43" y="68"/>
                  </a:cubicBezTo>
                  <a:cubicBezTo>
                    <a:pt x="35" y="68"/>
                    <a:pt x="28" y="65"/>
                    <a:pt x="23" y="59"/>
                  </a:cubicBezTo>
                  <a:cubicBezTo>
                    <a:pt x="18" y="54"/>
                    <a:pt x="15" y="46"/>
                    <a:pt x="15" y="40"/>
                  </a:cubicBezTo>
                  <a:cubicBezTo>
                    <a:pt x="15" y="39"/>
                    <a:pt x="15" y="38"/>
                    <a:pt x="16" y="38"/>
                  </a:cubicBezTo>
                  <a:cubicBezTo>
                    <a:pt x="31" y="37"/>
                    <a:pt x="55" y="36"/>
                    <a:pt x="64" y="34"/>
                  </a:cubicBezTo>
                  <a:cubicBezTo>
                    <a:pt x="66" y="33"/>
                    <a:pt x="65" y="26"/>
                    <a:pt x="65" y="26"/>
                  </a:cubicBezTo>
                  <a:moveTo>
                    <a:pt x="32" y="7"/>
                  </a:moveTo>
                  <a:cubicBezTo>
                    <a:pt x="42" y="7"/>
                    <a:pt x="49" y="18"/>
                    <a:pt x="50" y="28"/>
                  </a:cubicBezTo>
                  <a:cubicBezTo>
                    <a:pt x="50" y="28"/>
                    <a:pt x="49" y="29"/>
                    <a:pt x="49" y="29"/>
                  </a:cubicBezTo>
                  <a:cubicBezTo>
                    <a:pt x="45" y="30"/>
                    <a:pt x="22" y="31"/>
                    <a:pt x="16" y="30"/>
                  </a:cubicBezTo>
                  <a:cubicBezTo>
                    <a:pt x="16" y="30"/>
                    <a:pt x="15" y="30"/>
                    <a:pt x="15" y="29"/>
                  </a:cubicBezTo>
                  <a:cubicBezTo>
                    <a:pt x="16" y="16"/>
                    <a:pt x="23" y="7"/>
                    <a:pt x="32" y="7"/>
                  </a:cubicBezTo>
                </a:path>
              </a:pathLst>
            </a:custGeom>
            <a:grpFill/>
            <a:ln>
              <a:noFill/>
            </a:ln>
          </p:spPr>
          <p:txBody>
            <a:bodyPr vert="horz" wrap="square" lIns="91440" tIns="45720" rIns="91440" bIns="45720" numCol="1" anchor="t" anchorCtr="0" compatLnSpc="1">
              <a:prstTxWarp prst="textNoShape">
                <a:avLst/>
              </a:prstTxWarp>
            </a:bodyPr>
            <a:lstStyle/>
            <a:p>
              <a:endParaRPr lang="en-GB"/>
            </a:p>
          </p:txBody>
        </p:sp>
        <p:sp>
          <p:nvSpPr>
            <p:cNvPr id="31" name="Freeform 25">
              <a:extLst>
                <a:ext uri="{FF2B5EF4-FFF2-40B4-BE49-F238E27FC236}">
                  <a16:creationId xmlns:a16="http://schemas.microsoft.com/office/drawing/2014/main" id="{9AE03622-842C-1459-9C0B-41AA6502211F}"/>
                </a:ext>
              </a:extLst>
            </p:cNvPr>
            <p:cNvSpPr>
              <a:spLocks/>
            </p:cNvSpPr>
            <p:nvPr userDrawn="1"/>
          </p:nvSpPr>
          <p:spPr bwMode="auto">
            <a:xfrm>
              <a:off x="5086350" y="4456113"/>
              <a:ext cx="938213" cy="1370013"/>
            </a:xfrm>
            <a:custGeom>
              <a:avLst/>
              <a:gdLst>
                <a:gd name="T0" fmla="*/ 85 w 85"/>
                <a:gd name="T1" fmla="*/ 112 h 124"/>
                <a:gd name="T2" fmla="*/ 76 w 85"/>
                <a:gd name="T3" fmla="*/ 112 h 124"/>
                <a:gd name="T4" fmla="*/ 73 w 85"/>
                <a:gd name="T5" fmla="*/ 105 h 124"/>
                <a:gd name="T6" fmla="*/ 73 w 85"/>
                <a:gd name="T7" fmla="*/ 63 h 124"/>
                <a:gd name="T8" fmla="*/ 73 w 85"/>
                <a:gd name="T9" fmla="*/ 17 h 124"/>
                <a:gd name="T10" fmla="*/ 75 w 85"/>
                <a:gd name="T11" fmla="*/ 3 h 124"/>
                <a:gd name="T12" fmla="*/ 74 w 85"/>
                <a:gd name="T13" fmla="*/ 0 h 124"/>
                <a:gd name="T14" fmla="*/ 43 w 85"/>
                <a:gd name="T15" fmla="*/ 5 h 124"/>
                <a:gd name="T16" fmla="*/ 43 w 85"/>
                <a:gd name="T17" fmla="*/ 10 h 124"/>
                <a:gd name="T18" fmla="*/ 54 w 85"/>
                <a:gd name="T19" fmla="*/ 12 h 124"/>
                <a:gd name="T20" fmla="*/ 58 w 85"/>
                <a:gd name="T21" fmla="*/ 18 h 124"/>
                <a:gd name="T22" fmla="*/ 58 w 85"/>
                <a:gd name="T23" fmla="*/ 43 h 124"/>
                <a:gd name="T24" fmla="*/ 58 w 85"/>
                <a:gd name="T25" fmla="*/ 102 h 124"/>
                <a:gd name="T26" fmla="*/ 56 w 85"/>
                <a:gd name="T27" fmla="*/ 106 h 124"/>
                <a:gd name="T28" fmla="*/ 41 w 85"/>
                <a:gd name="T29" fmla="*/ 111 h 124"/>
                <a:gd name="T30" fmla="*/ 15 w 85"/>
                <a:gd name="T31" fmla="*/ 80 h 124"/>
                <a:gd name="T32" fmla="*/ 43 w 85"/>
                <a:gd name="T33" fmla="*/ 52 h 124"/>
                <a:gd name="T34" fmla="*/ 50 w 85"/>
                <a:gd name="T35" fmla="*/ 52 h 124"/>
                <a:gd name="T36" fmla="*/ 51 w 85"/>
                <a:gd name="T37" fmla="*/ 51 h 124"/>
                <a:gd name="T38" fmla="*/ 48 w 85"/>
                <a:gd name="T39" fmla="*/ 46 h 124"/>
                <a:gd name="T40" fmla="*/ 40 w 85"/>
                <a:gd name="T41" fmla="*/ 45 h 124"/>
                <a:gd name="T42" fmla="*/ 20 w 85"/>
                <a:gd name="T43" fmla="*/ 50 h 124"/>
                <a:gd name="T44" fmla="*/ 0 w 85"/>
                <a:gd name="T45" fmla="*/ 86 h 124"/>
                <a:gd name="T46" fmla="*/ 9 w 85"/>
                <a:gd name="T47" fmla="*/ 113 h 124"/>
                <a:gd name="T48" fmla="*/ 30 w 85"/>
                <a:gd name="T49" fmla="*/ 123 h 124"/>
                <a:gd name="T50" fmla="*/ 57 w 85"/>
                <a:gd name="T51" fmla="*/ 112 h 124"/>
                <a:gd name="T52" fmla="*/ 58 w 85"/>
                <a:gd name="T53" fmla="*/ 113 h 124"/>
                <a:gd name="T54" fmla="*/ 58 w 85"/>
                <a:gd name="T55" fmla="*/ 122 h 124"/>
                <a:gd name="T56" fmla="*/ 59 w 85"/>
                <a:gd name="T57" fmla="*/ 124 h 124"/>
                <a:gd name="T58" fmla="*/ 84 w 85"/>
                <a:gd name="T59" fmla="*/ 117 h 124"/>
                <a:gd name="T60" fmla="*/ 85 w 85"/>
                <a:gd name="T61" fmla="*/ 112 h 1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85" h="124">
                  <a:moveTo>
                    <a:pt x="85" y="112"/>
                  </a:moveTo>
                  <a:cubicBezTo>
                    <a:pt x="82" y="112"/>
                    <a:pt x="79" y="112"/>
                    <a:pt x="76" y="112"/>
                  </a:cubicBezTo>
                  <a:cubicBezTo>
                    <a:pt x="74" y="112"/>
                    <a:pt x="73" y="111"/>
                    <a:pt x="73" y="105"/>
                  </a:cubicBezTo>
                  <a:cubicBezTo>
                    <a:pt x="73" y="101"/>
                    <a:pt x="73" y="86"/>
                    <a:pt x="73" y="63"/>
                  </a:cubicBezTo>
                  <a:cubicBezTo>
                    <a:pt x="73" y="34"/>
                    <a:pt x="73" y="27"/>
                    <a:pt x="73" y="17"/>
                  </a:cubicBezTo>
                  <a:cubicBezTo>
                    <a:pt x="73" y="8"/>
                    <a:pt x="74" y="5"/>
                    <a:pt x="75" y="3"/>
                  </a:cubicBezTo>
                  <a:cubicBezTo>
                    <a:pt x="76" y="2"/>
                    <a:pt x="75" y="0"/>
                    <a:pt x="74" y="0"/>
                  </a:cubicBezTo>
                  <a:cubicBezTo>
                    <a:pt x="68" y="2"/>
                    <a:pt x="56" y="5"/>
                    <a:pt x="43" y="5"/>
                  </a:cubicBezTo>
                  <a:cubicBezTo>
                    <a:pt x="42" y="5"/>
                    <a:pt x="42" y="9"/>
                    <a:pt x="43" y="10"/>
                  </a:cubicBezTo>
                  <a:cubicBezTo>
                    <a:pt x="46" y="10"/>
                    <a:pt x="51" y="11"/>
                    <a:pt x="54" y="12"/>
                  </a:cubicBezTo>
                  <a:cubicBezTo>
                    <a:pt x="57" y="13"/>
                    <a:pt x="57" y="14"/>
                    <a:pt x="58" y="18"/>
                  </a:cubicBezTo>
                  <a:cubicBezTo>
                    <a:pt x="58" y="23"/>
                    <a:pt x="58" y="20"/>
                    <a:pt x="58" y="43"/>
                  </a:cubicBezTo>
                  <a:cubicBezTo>
                    <a:pt x="58" y="51"/>
                    <a:pt x="58" y="97"/>
                    <a:pt x="58" y="102"/>
                  </a:cubicBezTo>
                  <a:cubicBezTo>
                    <a:pt x="58" y="103"/>
                    <a:pt x="57" y="105"/>
                    <a:pt x="56" y="106"/>
                  </a:cubicBezTo>
                  <a:cubicBezTo>
                    <a:pt x="52" y="109"/>
                    <a:pt x="47" y="111"/>
                    <a:pt x="41" y="111"/>
                  </a:cubicBezTo>
                  <a:cubicBezTo>
                    <a:pt x="27" y="111"/>
                    <a:pt x="15" y="100"/>
                    <a:pt x="15" y="80"/>
                  </a:cubicBezTo>
                  <a:cubicBezTo>
                    <a:pt x="17" y="51"/>
                    <a:pt x="43" y="52"/>
                    <a:pt x="43" y="52"/>
                  </a:cubicBezTo>
                  <a:cubicBezTo>
                    <a:pt x="45" y="52"/>
                    <a:pt x="48" y="52"/>
                    <a:pt x="50" y="52"/>
                  </a:cubicBezTo>
                  <a:cubicBezTo>
                    <a:pt x="50" y="52"/>
                    <a:pt x="51" y="51"/>
                    <a:pt x="51" y="51"/>
                  </a:cubicBezTo>
                  <a:cubicBezTo>
                    <a:pt x="51" y="50"/>
                    <a:pt x="50" y="47"/>
                    <a:pt x="48" y="46"/>
                  </a:cubicBezTo>
                  <a:cubicBezTo>
                    <a:pt x="46" y="45"/>
                    <a:pt x="43" y="45"/>
                    <a:pt x="40" y="45"/>
                  </a:cubicBezTo>
                  <a:cubicBezTo>
                    <a:pt x="34" y="45"/>
                    <a:pt x="27" y="46"/>
                    <a:pt x="20" y="50"/>
                  </a:cubicBezTo>
                  <a:cubicBezTo>
                    <a:pt x="10" y="55"/>
                    <a:pt x="0" y="68"/>
                    <a:pt x="0" y="86"/>
                  </a:cubicBezTo>
                  <a:cubicBezTo>
                    <a:pt x="0" y="96"/>
                    <a:pt x="3" y="106"/>
                    <a:pt x="9" y="113"/>
                  </a:cubicBezTo>
                  <a:cubicBezTo>
                    <a:pt x="14" y="119"/>
                    <a:pt x="22" y="123"/>
                    <a:pt x="30" y="123"/>
                  </a:cubicBezTo>
                  <a:cubicBezTo>
                    <a:pt x="36" y="123"/>
                    <a:pt x="48" y="118"/>
                    <a:pt x="57" y="112"/>
                  </a:cubicBezTo>
                  <a:cubicBezTo>
                    <a:pt x="57" y="112"/>
                    <a:pt x="58" y="112"/>
                    <a:pt x="58" y="113"/>
                  </a:cubicBezTo>
                  <a:cubicBezTo>
                    <a:pt x="58" y="115"/>
                    <a:pt x="58" y="120"/>
                    <a:pt x="58" y="122"/>
                  </a:cubicBezTo>
                  <a:cubicBezTo>
                    <a:pt x="58" y="123"/>
                    <a:pt x="59" y="124"/>
                    <a:pt x="59" y="124"/>
                  </a:cubicBezTo>
                  <a:cubicBezTo>
                    <a:pt x="64" y="124"/>
                    <a:pt x="79" y="119"/>
                    <a:pt x="84" y="117"/>
                  </a:cubicBezTo>
                  <a:cubicBezTo>
                    <a:pt x="85" y="116"/>
                    <a:pt x="85" y="113"/>
                    <a:pt x="85" y="112"/>
                  </a:cubicBezTo>
                </a:path>
              </a:pathLst>
            </a:custGeom>
            <a:grpFill/>
            <a:ln>
              <a:noFill/>
            </a:ln>
          </p:spPr>
          <p:txBody>
            <a:bodyPr vert="horz" wrap="square" lIns="91440" tIns="45720" rIns="91440" bIns="45720" numCol="1" anchor="t" anchorCtr="0" compatLnSpc="1">
              <a:prstTxWarp prst="textNoShape">
                <a:avLst/>
              </a:prstTxWarp>
            </a:bodyPr>
            <a:lstStyle/>
            <a:p>
              <a:endParaRPr lang="en-GB"/>
            </a:p>
          </p:txBody>
        </p:sp>
      </p:grpSp>
    </p:spTree>
    <p:extLst>
      <p:ext uri="{BB962C8B-B14F-4D97-AF65-F5344CB8AC3E}">
        <p14:creationId xmlns:p14="http://schemas.microsoft.com/office/powerpoint/2010/main" val="1343910869"/>
      </p:ext>
    </p:extLst>
  </p:cSld>
  <p:clrMapOvr>
    <a:masterClrMapping/>
  </p:clrMapOvr>
</p:sldLayout>
</file>

<file path=ppt/slideLayouts/slideLayout77.xml><?xml version="1.0" encoding="utf-8"?>
<p:sldLayout xmlns:a="http://schemas.openxmlformats.org/drawingml/2006/main" xmlns:r="http://schemas.openxmlformats.org/officeDocument/2006/relationships" xmlns:p="http://schemas.openxmlformats.org/presentationml/2006/main" preserve="1" userDrawn="1">
  <p:cSld name="1_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CD4689-B352-01A4-EA83-9332F5F93476}"/>
              </a:ext>
            </a:extLst>
          </p:cNvPr>
          <p:cNvSpPr>
            <a:spLocks noGrp="1"/>
          </p:cNvSpPr>
          <p:nvPr>
            <p:ph type="title"/>
          </p:nvPr>
        </p:nvSpPr>
        <p:spPr>
          <a:xfrm>
            <a:off x="541338" y="827088"/>
            <a:ext cx="6275098" cy="3589048"/>
          </a:xfrm>
        </p:spPr>
        <p:txBody>
          <a:bodyPr anchor="b"/>
          <a:lstStyle>
            <a:lvl1pPr algn="l">
              <a:lnSpc>
                <a:spcPct val="90000"/>
              </a:lnSpc>
              <a:defRPr sz="6000">
                <a:solidFill>
                  <a:schemeClr val="accent1"/>
                </a:solidFill>
              </a:defRPr>
            </a:lvl1pPr>
          </a:lstStyle>
          <a:p>
            <a:r>
              <a:rPr lang="en-US"/>
              <a:t>Click to edit Master title style</a:t>
            </a:r>
            <a:endParaRPr lang="en-GB"/>
          </a:p>
        </p:txBody>
      </p:sp>
      <p:sp>
        <p:nvSpPr>
          <p:cNvPr id="3" name="Text Placeholder 4">
            <a:extLst>
              <a:ext uri="{FF2B5EF4-FFF2-40B4-BE49-F238E27FC236}">
                <a16:creationId xmlns:a16="http://schemas.microsoft.com/office/drawing/2014/main" id="{6B4F3672-33C1-6335-30B2-D834915F74BB}"/>
              </a:ext>
            </a:extLst>
          </p:cNvPr>
          <p:cNvSpPr>
            <a:spLocks noGrp="1"/>
          </p:cNvSpPr>
          <p:nvPr>
            <p:ph type="body" sz="quarter" idx="15" hasCustomPrompt="1"/>
          </p:nvPr>
        </p:nvSpPr>
        <p:spPr>
          <a:xfrm>
            <a:off x="541338" y="503998"/>
            <a:ext cx="6275098" cy="254000"/>
          </a:xfrm>
        </p:spPr>
        <p:txBody>
          <a:bodyPr/>
          <a:lstStyle>
            <a:lvl1pPr>
              <a:defRPr cap="all" baseline="0">
                <a:solidFill>
                  <a:schemeClr val="accent3"/>
                </a:solidFill>
                <a:latin typeface="Work Sans SemiBold" pitchFamily="2" charset="0"/>
              </a:defRPr>
            </a:lvl1pPr>
          </a:lstStyle>
          <a:p>
            <a:pPr lvl="0"/>
            <a:r>
              <a:rPr lang="en-US"/>
              <a:t>Add optional header</a:t>
            </a:r>
            <a:endParaRPr lang="en-GB"/>
          </a:p>
        </p:txBody>
      </p:sp>
      <p:sp>
        <p:nvSpPr>
          <p:cNvPr id="4" name="Text Placeholder 4">
            <a:extLst>
              <a:ext uri="{FF2B5EF4-FFF2-40B4-BE49-F238E27FC236}">
                <a16:creationId xmlns:a16="http://schemas.microsoft.com/office/drawing/2014/main" id="{5B0EC4DE-B3AA-C25B-9271-94B976C94EEE}"/>
              </a:ext>
            </a:extLst>
          </p:cNvPr>
          <p:cNvSpPr>
            <a:spLocks noGrp="1"/>
          </p:cNvSpPr>
          <p:nvPr>
            <p:ph type="body" sz="quarter" idx="16" hasCustomPrompt="1"/>
          </p:nvPr>
        </p:nvSpPr>
        <p:spPr>
          <a:xfrm>
            <a:off x="541338" y="4686300"/>
            <a:ext cx="6275098" cy="1263650"/>
          </a:xfrm>
        </p:spPr>
        <p:txBody>
          <a:bodyPr/>
          <a:lstStyle>
            <a:lvl1pPr>
              <a:defRPr cap="none" baseline="0">
                <a:solidFill>
                  <a:schemeClr val="accent3"/>
                </a:solidFill>
                <a:latin typeface="Work Sans SemiBold" pitchFamily="2" charset="0"/>
              </a:defRPr>
            </a:lvl1pPr>
          </a:lstStyle>
          <a:p>
            <a:pPr lvl="0"/>
            <a:r>
              <a:rPr lang="en-US"/>
              <a:t>Optional subtitle</a:t>
            </a:r>
            <a:endParaRPr lang="en-GB"/>
          </a:p>
        </p:txBody>
      </p:sp>
      <p:sp>
        <p:nvSpPr>
          <p:cNvPr id="33" name="Footer Placeholder 32">
            <a:extLst>
              <a:ext uri="{FF2B5EF4-FFF2-40B4-BE49-F238E27FC236}">
                <a16:creationId xmlns:a16="http://schemas.microsoft.com/office/drawing/2014/main" id="{E3C782D6-06D6-4DF8-3946-C96076BF9242}"/>
              </a:ext>
            </a:extLst>
          </p:cNvPr>
          <p:cNvSpPr>
            <a:spLocks noGrp="1"/>
          </p:cNvSpPr>
          <p:nvPr>
            <p:ph type="ftr" sz="quarter" idx="18"/>
          </p:nvPr>
        </p:nvSpPr>
        <p:spPr/>
        <p:txBody>
          <a:bodyPr/>
          <a:lstStyle/>
          <a:p>
            <a:endParaRPr lang="en-GB"/>
          </a:p>
        </p:txBody>
      </p:sp>
    </p:spTree>
    <p:extLst>
      <p:ext uri="{BB962C8B-B14F-4D97-AF65-F5344CB8AC3E}">
        <p14:creationId xmlns:p14="http://schemas.microsoft.com/office/powerpoint/2010/main" val="1356606837"/>
      </p:ext>
    </p:extLst>
  </p:cSld>
  <p:clrMapOvr>
    <a:masterClrMapping/>
  </p:clrMapOvr>
</p:sldLayout>
</file>

<file path=ppt/slideLayouts/slideLayout78.xml><?xml version="1.0" encoding="utf-8"?>
<p:sldLayout xmlns:a="http://schemas.openxmlformats.org/drawingml/2006/main" xmlns:r="http://schemas.openxmlformats.org/officeDocument/2006/relationships" xmlns:p="http://schemas.openxmlformats.org/presentationml/2006/main" preserve="1" userDrawn="1">
  <p:cSld name="1_Key information slide">
    <p:spTree>
      <p:nvGrpSpPr>
        <p:cNvPr id="1" name=""/>
        <p:cNvGrpSpPr/>
        <p:nvPr/>
      </p:nvGrpSpPr>
      <p:grpSpPr>
        <a:xfrm>
          <a:off x="0" y="0"/>
          <a:ext cx="0" cy="0"/>
          <a:chOff x="0" y="0"/>
          <a:chExt cx="0" cy="0"/>
        </a:xfrm>
      </p:grpSpPr>
      <p:pic>
        <p:nvPicPr>
          <p:cNvPr id="8" name="Picture 7" descr="A blue green and black squares&#10;&#10;Description automatically generated">
            <a:extLst>
              <a:ext uri="{FF2B5EF4-FFF2-40B4-BE49-F238E27FC236}">
                <a16:creationId xmlns:a16="http://schemas.microsoft.com/office/drawing/2014/main" id="{D04835B2-6441-1680-8378-B3B824D7E4B6}"/>
              </a:ext>
            </a:extLst>
          </p:cNvPr>
          <p:cNvPicPr>
            <a:picLocks noChangeAspect="1"/>
          </p:cNvPicPr>
          <p:nvPr userDrawn="1"/>
        </p:nvPicPr>
        <p:blipFill>
          <a:blip r:embed="rId2">
            <a:extLst>
              <a:ext uri="{28A0092B-C50C-407E-A947-70E740481C1C}">
                <a14:useLocalDpi xmlns:a14="http://schemas.microsoft.com/office/drawing/2010/main"/>
              </a:ext>
            </a:extLst>
          </a:blip>
          <a:stretch>
            <a:fillRect/>
          </a:stretch>
        </p:blipFill>
        <p:spPr>
          <a:xfrm>
            <a:off x="0" y="1428"/>
            <a:ext cx="12192000" cy="6855144"/>
          </a:xfrm>
          <a:prstGeom prst="rect">
            <a:avLst/>
          </a:prstGeom>
        </p:spPr>
      </p:pic>
      <p:sp>
        <p:nvSpPr>
          <p:cNvPr id="2" name="Title 1">
            <a:extLst>
              <a:ext uri="{FF2B5EF4-FFF2-40B4-BE49-F238E27FC236}">
                <a16:creationId xmlns:a16="http://schemas.microsoft.com/office/drawing/2014/main" id="{95CD4689-B352-01A4-EA83-9332F5F93476}"/>
              </a:ext>
            </a:extLst>
          </p:cNvPr>
          <p:cNvSpPr>
            <a:spLocks noGrp="1"/>
          </p:cNvSpPr>
          <p:nvPr>
            <p:ph type="title"/>
          </p:nvPr>
        </p:nvSpPr>
        <p:spPr>
          <a:xfrm>
            <a:off x="1596000" y="827088"/>
            <a:ext cx="9000000" cy="5122862"/>
          </a:xfrm>
        </p:spPr>
        <p:txBody>
          <a:bodyPr anchor="ctr"/>
          <a:lstStyle>
            <a:lvl1pPr algn="ctr">
              <a:lnSpc>
                <a:spcPct val="90000"/>
              </a:lnSpc>
              <a:defRPr sz="6000">
                <a:solidFill>
                  <a:schemeClr val="bg1"/>
                </a:solidFill>
              </a:defRPr>
            </a:lvl1pPr>
          </a:lstStyle>
          <a:p>
            <a:r>
              <a:rPr lang="en-US"/>
              <a:t>Click to edit Master title style</a:t>
            </a:r>
            <a:endParaRPr lang="en-GB"/>
          </a:p>
        </p:txBody>
      </p:sp>
      <p:grpSp>
        <p:nvGrpSpPr>
          <p:cNvPr id="9" name="Group 8">
            <a:extLst>
              <a:ext uri="{FF2B5EF4-FFF2-40B4-BE49-F238E27FC236}">
                <a16:creationId xmlns:a16="http://schemas.microsoft.com/office/drawing/2014/main" id="{1F21C1F2-6F5D-C5C8-3415-B6243CF99213}"/>
              </a:ext>
            </a:extLst>
          </p:cNvPr>
          <p:cNvGrpSpPr>
            <a:grpSpLocks noChangeAspect="1"/>
          </p:cNvGrpSpPr>
          <p:nvPr userDrawn="1"/>
        </p:nvGrpSpPr>
        <p:grpSpPr>
          <a:xfrm>
            <a:off x="10317600" y="5796000"/>
            <a:ext cx="1332000" cy="523781"/>
            <a:chOff x="0" y="1031875"/>
            <a:chExt cx="12192001" cy="4794251"/>
          </a:xfrm>
          <a:solidFill>
            <a:schemeClr val="bg1"/>
          </a:solidFill>
        </p:grpSpPr>
        <p:sp>
          <p:nvSpPr>
            <p:cNvPr id="10" name="Freeform 5">
              <a:extLst>
                <a:ext uri="{FF2B5EF4-FFF2-40B4-BE49-F238E27FC236}">
                  <a16:creationId xmlns:a16="http://schemas.microsoft.com/office/drawing/2014/main" id="{7EBAEF9C-F632-6302-8B4C-2E0A3668ED70}"/>
                </a:ext>
              </a:extLst>
            </p:cNvPr>
            <p:cNvSpPr>
              <a:spLocks/>
            </p:cNvSpPr>
            <p:nvPr userDrawn="1"/>
          </p:nvSpPr>
          <p:spPr bwMode="auto">
            <a:xfrm>
              <a:off x="5119688" y="1031875"/>
              <a:ext cx="2416175" cy="2706688"/>
            </a:xfrm>
            <a:custGeom>
              <a:avLst/>
              <a:gdLst>
                <a:gd name="T0" fmla="*/ 368 w 1522"/>
                <a:gd name="T1" fmla="*/ 0 h 1705"/>
                <a:gd name="T2" fmla="*/ 0 w 1522"/>
                <a:gd name="T3" fmla="*/ 953 h 1705"/>
                <a:gd name="T4" fmla="*/ 500 w 1522"/>
                <a:gd name="T5" fmla="*/ 953 h 1705"/>
                <a:gd name="T6" fmla="*/ 611 w 1522"/>
                <a:gd name="T7" fmla="*/ 654 h 1705"/>
                <a:gd name="T8" fmla="*/ 1021 w 1522"/>
                <a:gd name="T9" fmla="*/ 1705 h 1705"/>
                <a:gd name="T10" fmla="*/ 1522 w 1522"/>
                <a:gd name="T11" fmla="*/ 1705 h 1705"/>
                <a:gd name="T12" fmla="*/ 869 w 1522"/>
                <a:gd name="T13" fmla="*/ 0 h 1705"/>
                <a:gd name="T14" fmla="*/ 368 w 1522"/>
                <a:gd name="T15" fmla="*/ 0 h 170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522" h="1705">
                  <a:moveTo>
                    <a:pt x="368" y="0"/>
                  </a:moveTo>
                  <a:lnTo>
                    <a:pt x="0" y="953"/>
                  </a:lnTo>
                  <a:lnTo>
                    <a:pt x="500" y="953"/>
                  </a:lnTo>
                  <a:lnTo>
                    <a:pt x="611" y="654"/>
                  </a:lnTo>
                  <a:lnTo>
                    <a:pt x="1021" y="1705"/>
                  </a:lnTo>
                  <a:lnTo>
                    <a:pt x="1522" y="1705"/>
                  </a:lnTo>
                  <a:lnTo>
                    <a:pt x="869" y="0"/>
                  </a:lnTo>
                  <a:lnTo>
                    <a:pt x="368" y="0"/>
                  </a:lnTo>
                  <a:close/>
                </a:path>
              </a:pathLst>
            </a:custGeom>
            <a:grpFill/>
            <a:ln>
              <a:noFill/>
            </a:ln>
          </p:spPr>
          <p:txBody>
            <a:bodyPr vert="horz" wrap="square" lIns="91440" tIns="45720" rIns="91440" bIns="45720" numCol="1" anchor="t" anchorCtr="0" compatLnSpc="1">
              <a:prstTxWarp prst="textNoShape">
                <a:avLst/>
              </a:prstTxWarp>
            </a:bodyPr>
            <a:lstStyle/>
            <a:p>
              <a:endParaRPr lang="en-GB"/>
            </a:p>
          </p:txBody>
        </p:sp>
        <p:sp>
          <p:nvSpPr>
            <p:cNvPr id="11" name="Freeform 6">
              <a:extLst>
                <a:ext uri="{FF2B5EF4-FFF2-40B4-BE49-F238E27FC236}">
                  <a16:creationId xmlns:a16="http://schemas.microsoft.com/office/drawing/2014/main" id="{D528C2B0-22FB-A8B6-3550-361612CAC8AB}"/>
                </a:ext>
              </a:extLst>
            </p:cNvPr>
            <p:cNvSpPr>
              <a:spLocks/>
            </p:cNvSpPr>
            <p:nvPr userDrawn="1"/>
          </p:nvSpPr>
          <p:spPr bwMode="auto">
            <a:xfrm>
              <a:off x="4843463" y="3141663"/>
              <a:ext cx="1246188" cy="122238"/>
            </a:xfrm>
            <a:custGeom>
              <a:avLst/>
              <a:gdLst>
                <a:gd name="T0" fmla="*/ 72 w 113"/>
                <a:gd name="T1" fmla="*/ 11 h 11"/>
                <a:gd name="T2" fmla="*/ 83 w 113"/>
                <a:gd name="T3" fmla="*/ 11 h 11"/>
                <a:gd name="T4" fmla="*/ 102 w 113"/>
                <a:gd name="T5" fmla="*/ 7 h 11"/>
                <a:gd name="T6" fmla="*/ 113 w 113"/>
                <a:gd name="T7" fmla="*/ 0 h 11"/>
                <a:gd name="T8" fmla="*/ 4 w 113"/>
                <a:gd name="T9" fmla="*/ 0 h 11"/>
                <a:gd name="T10" fmla="*/ 0 w 113"/>
                <a:gd name="T11" fmla="*/ 11 h 11"/>
                <a:gd name="T12" fmla="*/ 72 w 113"/>
                <a:gd name="T13" fmla="*/ 11 h 11"/>
              </a:gdLst>
              <a:ahLst/>
              <a:cxnLst>
                <a:cxn ang="0">
                  <a:pos x="T0" y="T1"/>
                </a:cxn>
                <a:cxn ang="0">
                  <a:pos x="T2" y="T3"/>
                </a:cxn>
                <a:cxn ang="0">
                  <a:pos x="T4" y="T5"/>
                </a:cxn>
                <a:cxn ang="0">
                  <a:pos x="T6" y="T7"/>
                </a:cxn>
                <a:cxn ang="0">
                  <a:pos x="T8" y="T9"/>
                </a:cxn>
                <a:cxn ang="0">
                  <a:pos x="T10" y="T11"/>
                </a:cxn>
                <a:cxn ang="0">
                  <a:pos x="T12" y="T13"/>
                </a:cxn>
              </a:cxnLst>
              <a:rect l="0" t="0" r="r" b="b"/>
              <a:pathLst>
                <a:path w="113" h="11">
                  <a:moveTo>
                    <a:pt x="72" y="11"/>
                  </a:moveTo>
                  <a:cubicBezTo>
                    <a:pt x="83" y="11"/>
                    <a:pt x="83" y="11"/>
                    <a:pt x="83" y="11"/>
                  </a:cubicBezTo>
                  <a:cubicBezTo>
                    <a:pt x="90" y="11"/>
                    <a:pt x="96" y="10"/>
                    <a:pt x="102" y="7"/>
                  </a:cubicBezTo>
                  <a:cubicBezTo>
                    <a:pt x="106" y="6"/>
                    <a:pt x="110" y="3"/>
                    <a:pt x="113" y="0"/>
                  </a:cubicBezTo>
                  <a:cubicBezTo>
                    <a:pt x="4" y="0"/>
                    <a:pt x="4" y="0"/>
                    <a:pt x="4" y="0"/>
                  </a:cubicBezTo>
                  <a:cubicBezTo>
                    <a:pt x="0" y="11"/>
                    <a:pt x="0" y="11"/>
                    <a:pt x="0" y="11"/>
                  </a:cubicBezTo>
                  <a:cubicBezTo>
                    <a:pt x="72" y="11"/>
                    <a:pt x="72" y="11"/>
                    <a:pt x="72" y="11"/>
                  </a:cubicBezTo>
                  <a:close/>
                </a:path>
              </a:pathLst>
            </a:custGeom>
            <a:grpFill/>
            <a:ln>
              <a:noFill/>
            </a:ln>
          </p:spPr>
          <p:txBody>
            <a:bodyPr vert="horz" wrap="square" lIns="91440" tIns="45720" rIns="91440" bIns="45720" numCol="1" anchor="t" anchorCtr="0" compatLnSpc="1">
              <a:prstTxWarp prst="textNoShape">
                <a:avLst/>
              </a:prstTxWarp>
            </a:bodyPr>
            <a:lstStyle/>
            <a:p>
              <a:endParaRPr lang="en-GB"/>
            </a:p>
          </p:txBody>
        </p:sp>
        <p:sp>
          <p:nvSpPr>
            <p:cNvPr id="12" name="Freeform 7">
              <a:extLst>
                <a:ext uri="{FF2B5EF4-FFF2-40B4-BE49-F238E27FC236}">
                  <a16:creationId xmlns:a16="http://schemas.microsoft.com/office/drawing/2014/main" id="{52230A98-3DC4-650C-3470-32F85E1409C9}"/>
                </a:ext>
              </a:extLst>
            </p:cNvPr>
            <p:cNvSpPr>
              <a:spLocks/>
            </p:cNvSpPr>
            <p:nvPr userDrawn="1"/>
          </p:nvSpPr>
          <p:spPr bwMode="auto">
            <a:xfrm>
              <a:off x="4932363" y="2898775"/>
              <a:ext cx="1290638" cy="122238"/>
            </a:xfrm>
            <a:custGeom>
              <a:avLst/>
              <a:gdLst>
                <a:gd name="T0" fmla="*/ 116 w 117"/>
                <a:gd name="T1" fmla="*/ 3 h 11"/>
                <a:gd name="T2" fmla="*/ 117 w 117"/>
                <a:gd name="T3" fmla="*/ 0 h 11"/>
                <a:gd name="T4" fmla="*/ 4 w 117"/>
                <a:gd name="T5" fmla="*/ 0 h 11"/>
                <a:gd name="T6" fmla="*/ 0 w 117"/>
                <a:gd name="T7" fmla="*/ 11 h 11"/>
                <a:gd name="T8" fmla="*/ 113 w 117"/>
                <a:gd name="T9" fmla="*/ 11 h 11"/>
                <a:gd name="T10" fmla="*/ 116 w 117"/>
                <a:gd name="T11" fmla="*/ 3 h 11"/>
              </a:gdLst>
              <a:ahLst/>
              <a:cxnLst>
                <a:cxn ang="0">
                  <a:pos x="T0" y="T1"/>
                </a:cxn>
                <a:cxn ang="0">
                  <a:pos x="T2" y="T3"/>
                </a:cxn>
                <a:cxn ang="0">
                  <a:pos x="T4" y="T5"/>
                </a:cxn>
                <a:cxn ang="0">
                  <a:pos x="T6" y="T7"/>
                </a:cxn>
                <a:cxn ang="0">
                  <a:pos x="T8" y="T9"/>
                </a:cxn>
                <a:cxn ang="0">
                  <a:pos x="T10" y="T11"/>
                </a:cxn>
              </a:cxnLst>
              <a:rect l="0" t="0" r="r" b="b"/>
              <a:pathLst>
                <a:path w="117" h="11">
                  <a:moveTo>
                    <a:pt x="116" y="3"/>
                  </a:moveTo>
                  <a:cubicBezTo>
                    <a:pt x="117" y="2"/>
                    <a:pt x="117" y="1"/>
                    <a:pt x="117" y="0"/>
                  </a:cubicBezTo>
                  <a:cubicBezTo>
                    <a:pt x="4" y="0"/>
                    <a:pt x="4" y="0"/>
                    <a:pt x="4" y="0"/>
                  </a:cubicBezTo>
                  <a:cubicBezTo>
                    <a:pt x="0" y="11"/>
                    <a:pt x="0" y="11"/>
                    <a:pt x="0" y="11"/>
                  </a:cubicBezTo>
                  <a:cubicBezTo>
                    <a:pt x="113" y="11"/>
                    <a:pt x="113" y="11"/>
                    <a:pt x="113" y="11"/>
                  </a:cubicBezTo>
                  <a:cubicBezTo>
                    <a:pt x="115" y="9"/>
                    <a:pt x="116" y="6"/>
                    <a:pt x="116" y="3"/>
                  </a:cubicBezTo>
                </a:path>
              </a:pathLst>
            </a:custGeom>
            <a:grpFill/>
            <a:ln>
              <a:noFill/>
            </a:ln>
          </p:spPr>
          <p:txBody>
            <a:bodyPr vert="horz" wrap="square" lIns="91440" tIns="45720" rIns="91440" bIns="45720" numCol="1" anchor="t" anchorCtr="0" compatLnSpc="1">
              <a:prstTxWarp prst="textNoShape">
                <a:avLst/>
              </a:prstTxWarp>
            </a:bodyPr>
            <a:lstStyle/>
            <a:p>
              <a:endParaRPr lang="en-GB"/>
            </a:p>
          </p:txBody>
        </p:sp>
        <p:sp>
          <p:nvSpPr>
            <p:cNvPr id="13" name="Freeform 8">
              <a:extLst>
                <a:ext uri="{FF2B5EF4-FFF2-40B4-BE49-F238E27FC236}">
                  <a16:creationId xmlns:a16="http://schemas.microsoft.com/office/drawing/2014/main" id="{4D6B1796-E7E9-99B6-62B0-4037A299AA18}"/>
                </a:ext>
              </a:extLst>
            </p:cNvPr>
            <p:cNvSpPr>
              <a:spLocks/>
            </p:cNvSpPr>
            <p:nvPr userDrawn="1"/>
          </p:nvSpPr>
          <p:spPr bwMode="auto">
            <a:xfrm>
              <a:off x="5019675" y="2667000"/>
              <a:ext cx="1181100" cy="120650"/>
            </a:xfrm>
            <a:custGeom>
              <a:avLst/>
              <a:gdLst>
                <a:gd name="T0" fmla="*/ 104 w 107"/>
                <a:gd name="T1" fmla="*/ 6 h 11"/>
                <a:gd name="T2" fmla="*/ 85 w 107"/>
                <a:gd name="T3" fmla="*/ 0 h 11"/>
                <a:gd name="T4" fmla="*/ 77 w 107"/>
                <a:gd name="T5" fmla="*/ 0 h 11"/>
                <a:gd name="T6" fmla="*/ 5 w 107"/>
                <a:gd name="T7" fmla="*/ 0 h 11"/>
                <a:gd name="T8" fmla="*/ 0 w 107"/>
                <a:gd name="T9" fmla="*/ 11 h 11"/>
                <a:gd name="T10" fmla="*/ 107 w 107"/>
                <a:gd name="T11" fmla="*/ 11 h 11"/>
                <a:gd name="T12" fmla="*/ 104 w 107"/>
                <a:gd name="T13" fmla="*/ 6 h 11"/>
              </a:gdLst>
              <a:ahLst/>
              <a:cxnLst>
                <a:cxn ang="0">
                  <a:pos x="T0" y="T1"/>
                </a:cxn>
                <a:cxn ang="0">
                  <a:pos x="T2" y="T3"/>
                </a:cxn>
                <a:cxn ang="0">
                  <a:pos x="T4" y="T5"/>
                </a:cxn>
                <a:cxn ang="0">
                  <a:pos x="T6" y="T7"/>
                </a:cxn>
                <a:cxn ang="0">
                  <a:pos x="T8" y="T9"/>
                </a:cxn>
                <a:cxn ang="0">
                  <a:pos x="T10" y="T11"/>
                </a:cxn>
                <a:cxn ang="0">
                  <a:pos x="T12" y="T13"/>
                </a:cxn>
              </a:cxnLst>
              <a:rect l="0" t="0" r="r" b="b"/>
              <a:pathLst>
                <a:path w="107" h="11">
                  <a:moveTo>
                    <a:pt x="104" y="6"/>
                  </a:moveTo>
                  <a:cubicBezTo>
                    <a:pt x="100" y="2"/>
                    <a:pt x="94" y="0"/>
                    <a:pt x="85" y="0"/>
                  </a:cubicBezTo>
                  <a:cubicBezTo>
                    <a:pt x="77" y="0"/>
                    <a:pt x="77" y="0"/>
                    <a:pt x="77" y="0"/>
                  </a:cubicBezTo>
                  <a:cubicBezTo>
                    <a:pt x="5" y="0"/>
                    <a:pt x="5" y="0"/>
                    <a:pt x="5" y="0"/>
                  </a:cubicBezTo>
                  <a:cubicBezTo>
                    <a:pt x="0" y="11"/>
                    <a:pt x="0" y="11"/>
                    <a:pt x="0" y="11"/>
                  </a:cubicBezTo>
                  <a:cubicBezTo>
                    <a:pt x="107" y="11"/>
                    <a:pt x="107" y="11"/>
                    <a:pt x="107" y="11"/>
                  </a:cubicBezTo>
                  <a:cubicBezTo>
                    <a:pt x="107" y="9"/>
                    <a:pt x="106" y="8"/>
                    <a:pt x="104" y="6"/>
                  </a:cubicBezTo>
                </a:path>
              </a:pathLst>
            </a:custGeom>
            <a:grpFill/>
            <a:ln>
              <a:noFill/>
            </a:ln>
          </p:spPr>
          <p:txBody>
            <a:bodyPr vert="horz" wrap="square" lIns="91440" tIns="45720" rIns="91440" bIns="45720" numCol="1" anchor="t" anchorCtr="0" compatLnSpc="1">
              <a:prstTxWarp prst="textNoShape">
                <a:avLst/>
              </a:prstTxWarp>
            </a:bodyPr>
            <a:lstStyle/>
            <a:p>
              <a:endParaRPr lang="en-GB"/>
            </a:p>
          </p:txBody>
        </p:sp>
        <p:sp>
          <p:nvSpPr>
            <p:cNvPr id="14" name="Freeform 9">
              <a:extLst>
                <a:ext uri="{FF2B5EF4-FFF2-40B4-BE49-F238E27FC236}">
                  <a16:creationId xmlns:a16="http://schemas.microsoft.com/office/drawing/2014/main" id="{0DF7FA93-0819-4BF8-30B0-444D87B2E71C}"/>
                </a:ext>
              </a:extLst>
            </p:cNvPr>
            <p:cNvSpPr>
              <a:spLocks/>
            </p:cNvSpPr>
            <p:nvPr userDrawn="1"/>
          </p:nvSpPr>
          <p:spPr bwMode="auto">
            <a:xfrm>
              <a:off x="4754563" y="3384550"/>
              <a:ext cx="839788" cy="111125"/>
            </a:xfrm>
            <a:custGeom>
              <a:avLst/>
              <a:gdLst>
                <a:gd name="T0" fmla="*/ 529 w 529"/>
                <a:gd name="T1" fmla="*/ 0 h 70"/>
                <a:gd name="T2" fmla="*/ 28 w 529"/>
                <a:gd name="T3" fmla="*/ 0 h 70"/>
                <a:gd name="T4" fmla="*/ 0 w 529"/>
                <a:gd name="T5" fmla="*/ 70 h 70"/>
                <a:gd name="T6" fmla="*/ 501 w 529"/>
                <a:gd name="T7" fmla="*/ 70 h 70"/>
                <a:gd name="T8" fmla="*/ 529 w 529"/>
                <a:gd name="T9" fmla="*/ 0 h 70"/>
              </a:gdLst>
              <a:ahLst/>
              <a:cxnLst>
                <a:cxn ang="0">
                  <a:pos x="T0" y="T1"/>
                </a:cxn>
                <a:cxn ang="0">
                  <a:pos x="T2" y="T3"/>
                </a:cxn>
                <a:cxn ang="0">
                  <a:pos x="T4" y="T5"/>
                </a:cxn>
                <a:cxn ang="0">
                  <a:pos x="T6" y="T7"/>
                </a:cxn>
                <a:cxn ang="0">
                  <a:pos x="T8" y="T9"/>
                </a:cxn>
              </a:cxnLst>
              <a:rect l="0" t="0" r="r" b="b"/>
              <a:pathLst>
                <a:path w="529" h="70">
                  <a:moveTo>
                    <a:pt x="529" y="0"/>
                  </a:moveTo>
                  <a:lnTo>
                    <a:pt x="28" y="0"/>
                  </a:lnTo>
                  <a:lnTo>
                    <a:pt x="0" y="70"/>
                  </a:lnTo>
                  <a:lnTo>
                    <a:pt x="501" y="70"/>
                  </a:lnTo>
                  <a:lnTo>
                    <a:pt x="529" y="0"/>
                  </a:lnTo>
                  <a:close/>
                </a:path>
              </a:pathLst>
            </a:custGeom>
            <a:grpFill/>
            <a:ln>
              <a:noFill/>
            </a:ln>
          </p:spPr>
          <p:txBody>
            <a:bodyPr vert="horz" wrap="square" lIns="91440" tIns="45720" rIns="91440" bIns="45720" numCol="1" anchor="t" anchorCtr="0" compatLnSpc="1">
              <a:prstTxWarp prst="textNoShape">
                <a:avLst/>
              </a:prstTxWarp>
            </a:bodyPr>
            <a:lstStyle/>
            <a:p>
              <a:endParaRPr lang="en-GB"/>
            </a:p>
          </p:txBody>
        </p:sp>
        <p:sp>
          <p:nvSpPr>
            <p:cNvPr id="15" name="Freeform 10">
              <a:extLst>
                <a:ext uri="{FF2B5EF4-FFF2-40B4-BE49-F238E27FC236}">
                  <a16:creationId xmlns:a16="http://schemas.microsoft.com/office/drawing/2014/main" id="{457FACE9-CED0-D3CE-ED80-201BCD282505}"/>
                </a:ext>
              </a:extLst>
            </p:cNvPr>
            <p:cNvSpPr>
              <a:spLocks/>
            </p:cNvSpPr>
            <p:nvPr userDrawn="1"/>
          </p:nvSpPr>
          <p:spPr bwMode="auto">
            <a:xfrm>
              <a:off x="4656138" y="3616325"/>
              <a:ext cx="849313" cy="122238"/>
            </a:xfrm>
            <a:custGeom>
              <a:avLst/>
              <a:gdLst>
                <a:gd name="T0" fmla="*/ 535 w 535"/>
                <a:gd name="T1" fmla="*/ 0 h 77"/>
                <a:gd name="T2" fmla="*/ 28 w 535"/>
                <a:gd name="T3" fmla="*/ 0 h 77"/>
                <a:gd name="T4" fmla="*/ 0 w 535"/>
                <a:gd name="T5" fmla="*/ 77 h 77"/>
                <a:gd name="T6" fmla="*/ 507 w 535"/>
                <a:gd name="T7" fmla="*/ 77 h 77"/>
                <a:gd name="T8" fmla="*/ 535 w 535"/>
                <a:gd name="T9" fmla="*/ 0 h 77"/>
              </a:gdLst>
              <a:ahLst/>
              <a:cxnLst>
                <a:cxn ang="0">
                  <a:pos x="T0" y="T1"/>
                </a:cxn>
                <a:cxn ang="0">
                  <a:pos x="T2" y="T3"/>
                </a:cxn>
                <a:cxn ang="0">
                  <a:pos x="T4" y="T5"/>
                </a:cxn>
                <a:cxn ang="0">
                  <a:pos x="T6" y="T7"/>
                </a:cxn>
                <a:cxn ang="0">
                  <a:pos x="T8" y="T9"/>
                </a:cxn>
              </a:cxnLst>
              <a:rect l="0" t="0" r="r" b="b"/>
              <a:pathLst>
                <a:path w="535" h="77">
                  <a:moveTo>
                    <a:pt x="535" y="0"/>
                  </a:moveTo>
                  <a:lnTo>
                    <a:pt x="28" y="0"/>
                  </a:lnTo>
                  <a:lnTo>
                    <a:pt x="0" y="77"/>
                  </a:lnTo>
                  <a:lnTo>
                    <a:pt x="507" y="77"/>
                  </a:lnTo>
                  <a:lnTo>
                    <a:pt x="535" y="0"/>
                  </a:lnTo>
                  <a:close/>
                </a:path>
              </a:pathLst>
            </a:custGeom>
            <a:grpFill/>
            <a:ln>
              <a:noFill/>
            </a:ln>
          </p:spPr>
          <p:txBody>
            <a:bodyPr vert="horz" wrap="square" lIns="91440" tIns="45720" rIns="91440" bIns="45720" numCol="1" anchor="t" anchorCtr="0" compatLnSpc="1">
              <a:prstTxWarp prst="textNoShape">
                <a:avLst/>
              </a:prstTxWarp>
            </a:bodyPr>
            <a:lstStyle/>
            <a:p>
              <a:endParaRPr lang="en-GB"/>
            </a:p>
          </p:txBody>
        </p:sp>
        <p:sp>
          <p:nvSpPr>
            <p:cNvPr id="16" name="Freeform 11">
              <a:extLst>
                <a:ext uri="{FF2B5EF4-FFF2-40B4-BE49-F238E27FC236}">
                  <a16:creationId xmlns:a16="http://schemas.microsoft.com/office/drawing/2014/main" id="{6D823284-CE22-D55A-0CB7-ABC6C13E0FDA}"/>
                </a:ext>
              </a:extLst>
            </p:cNvPr>
            <p:cNvSpPr>
              <a:spLocks noEditPoints="1"/>
            </p:cNvSpPr>
            <p:nvPr userDrawn="1"/>
          </p:nvSpPr>
          <p:spPr bwMode="auto">
            <a:xfrm>
              <a:off x="4292600" y="4930775"/>
              <a:ext cx="727075" cy="884238"/>
            </a:xfrm>
            <a:custGeom>
              <a:avLst/>
              <a:gdLst>
                <a:gd name="T0" fmla="*/ 64 w 66"/>
                <a:gd name="T1" fmla="*/ 26 h 80"/>
                <a:gd name="T2" fmla="*/ 37 w 66"/>
                <a:gd name="T3" fmla="*/ 0 h 80"/>
                <a:gd name="T4" fmla="*/ 17 w 66"/>
                <a:gd name="T5" fmla="*/ 6 h 80"/>
                <a:gd name="T6" fmla="*/ 0 w 66"/>
                <a:gd name="T7" fmla="*/ 41 h 80"/>
                <a:gd name="T8" fmla="*/ 11 w 66"/>
                <a:gd name="T9" fmla="*/ 71 h 80"/>
                <a:gd name="T10" fmla="*/ 34 w 66"/>
                <a:gd name="T11" fmla="*/ 80 h 80"/>
                <a:gd name="T12" fmla="*/ 65 w 66"/>
                <a:gd name="T13" fmla="*/ 66 h 80"/>
                <a:gd name="T14" fmla="*/ 66 w 66"/>
                <a:gd name="T15" fmla="*/ 61 h 80"/>
                <a:gd name="T16" fmla="*/ 65 w 66"/>
                <a:gd name="T17" fmla="*/ 60 h 80"/>
                <a:gd name="T18" fmla="*/ 43 w 66"/>
                <a:gd name="T19" fmla="*/ 68 h 80"/>
                <a:gd name="T20" fmla="*/ 22 w 66"/>
                <a:gd name="T21" fmla="*/ 59 h 80"/>
                <a:gd name="T22" fmla="*/ 14 w 66"/>
                <a:gd name="T23" fmla="*/ 40 h 80"/>
                <a:gd name="T24" fmla="*/ 15 w 66"/>
                <a:gd name="T25" fmla="*/ 38 h 80"/>
                <a:gd name="T26" fmla="*/ 64 w 66"/>
                <a:gd name="T27" fmla="*/ 34 h 80"/>
                <a:gd name="T28" fmla="*/ 64 w 66"/>
                <a:gd name="T29" fmla="*/ 26 h 80"/>
                <a:gd name="T30" fmla="*/ 32 w 66"/>
                <a:gd name="T31" fmla="*/ 7 h 80"/>
                <a:gd name="T32" fmla="*/ 49 w 66"/>
                <a:gd name="T33" fmla="*/ 28 h 80"/>
                <a:gd name="T34" fmla="*/ 48 w 66"/>
                <a:gd name="T35" fmla="*/ 29 h 80"/>
                <a:gd name="T36" fmla="*/ 16 w 66"/>
                <a:gd name="T37" fmla="*/ 30 h 80"/>
                <a:gd name="T38" fmla="*/ 15 w 66"/>
                <a:gd name="T39" fmla="*/ 29 h 80"/>
                <a:gd name="T40" fmla="*/ 32 w 66"/>
                <a:gd name="T41" fmla="*/ 7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66" h="80">
                  <a:moveTo>
                    <a:pt x="64" y="26"/>
                  </a:moveTo>
                  <a:cubicBezTo>
                    <a:pt x="62" y="16"/>
                    <a:pt x="56" y="0"/>
                    <a:pt x="37" y="0"/>
                  </a:cubicBezTo>
                  <a:cubicBezTo>
                    <a:pt x="31" y="0"/>
                    <a:pt x="23" y="2"/>
                    <a:pt x="17" y="6"/>
                  </a:cubicBezTo>
                  <a:cubicBezTo>
                    <a:pt x="7" y="13"/>
                    <a:pt x="0" y="24"/>
                    <a:pt x="0" y="41"/>
                  </a:cubicBezTo>
                  <a:cubicBezTo>
                    <a:pt x="0" y="52"/>
                    <a:pt x="3" y="63"/>
                    <a:pt x="11" y="71"/>
                  </a:cubicBezTo>
                  <a:cubicBezTo>
                    <a:pt x="17" y="77"/>
                    <a:pt x="24" y="80"/>
                    <a:pt x="34" y="80"/>
                  </a:cubicBezTo>
                  <a:cubicBezTo>
                    <a:pt x="43" y="80"/>
                    <a:pt x="56" y="76"/>
                    <a:pt x="65" y="66"/>
                  </a:cubicBezTo>
                  <a:cubicBezTo>
                    <a:pt x="65" y="66"/>
                    <a:pt x="66" y="62"/>
                    <a:pt x="66" y="61"/>
                  </a:cubicBezTo>
                  <a:cubicBezTo>
                    <a:pt x="65" y="60"/>
                    <a:pt x="65" y="60"/>
                    <a:pt x="65" y="60"/>
                  </a:cubicBezTo>
                  <a:cubicBezTo>
                    <a:pt x="58" y="66"/>
                    <a:pt x="51" y="68"/>
                    <a:pt x="43" y="68"/>
                  </a:cubicBezTo>
                  <a:cubicBezTo>
                    <a:pt x="34" y="68"/>
                    <a:pt x="28" y="65"/>
                    <a:pt x="22" y="59"/>
                  </a:cubicBezTo>
                  <a:cubicBezTo>
                    <a:pt x="18" y="54"/>
                    <a:pt x="15" y="46"/>
                    <a:pt x="14" y="40"/>
                  </a:cubicBezTo>
                  <a:cubicBezTo>
                    <a:pt x="14" y="39"/>
                    <a:pt x="15" y="38"/>
                    <a:pt x="15" y="38"/>
                  </a:cubicBezTo>
                  <a:cubicBezTo>
                    <a:pt x="31" y="37"/>
                    <a:pt x="54" y="36"/>
                    <a:pt x="64" y="34"/>
                  </a:cubicBezTo>
                  <a:cubicBezTo>
                    <a:pt x="65" y="33"/>
                    <a:pt x="64" y="26"/>
                    <a:pt x="64" y="26"/>
                  </a:cubicBezTo>
                  <a:moveTo>
                    <a:pt x="32" y="7"/>
                  </a:moveTo>
                  <a:cubicBezTo>
                    <a:pt x="42" y="7"/>
                    <a:pt x="48" y="18"/>
                    <a:pt x="49" y="28"/>
                  </a:cubicBezTo>
                  <a:cubicBezTo>
                    <a:pt x="49" y="28"/>
                    <a:pt x="49" y="29"/>
                    <a:pt x="48" y="29"/>
                  </a:cubicBezTo>
                  <a:cubicBezTo>
                    <a:pt x="44" y="30"/>
                    <a:pt x="22" y="31"/>
                    <a:pt x="16" y="30"/>
                  </a:cubicBezTo>
                  <a:cubicBezTo>
                    <a:pt x="15" y="30"/>
                    <a:pt x="15" y="30"/>
                    <a:pt x="15" y="29"/>
                  </a:cubicBezTo>
                  <a:cubicBezTo>
                    <a:pt x="16" y="16"/>
                    <a:pt x="22" y="7"/>
                    <a:pt x="32" y="7"/>
                  </a:cubicBezTo>
                </a:path>
              </a:pathLst>
            </a:custGeom>
            <a:grpFill/>
            <a:ln>
              <a:noFill/>
            </a:ln>
          </p:spPr>
          <p:txBody>
            <a:bodyPr vert="horz" wrap="square" lIns="91440" tIns="45720" rIns="91440" bIns="45720" numCol="1" anchor="t" anchorCtr="0" compatLnSpc="1">
              <a:prstTxWarp prst="textNoShape">
                <a:avLst/>
              </a:prstTxWarp>
            </a:bodyPr>
            <a:lstStyle/>
            <a:p>
              <a:endParaRPr lang="en-GB"/>
            </a:p>
          </p:txBody>
        </p:sp>
        <p:sp>
          <p:nvSpPr>
            <p:cNvPr id="17" name="Freeform 12">
              <a:extLst>
                <a:ext uri="{FF2B5EF4-FFF2-40B4-BE49-F238E27FC236}">
                  <a16:creationId xmlns:a16="http://schemas.microsoft.com/office/drawing/2014/main" id="{4CE4C82D-10F1-194D-FCEF-568BAF0E3D30}"/>
                </a:ext>
              </a:extLst>
            </p:cNvPr>
            <p:cNvSpPr>
              <a:spLocks noEditPoints="1"/>
            </p:cNvSpPr>
            <p:nvPr userDrawn="1"/>
          </p:nvSpPr>
          <p:spPr bwMode="auto">
            <a:xfrm>
              <a:off x="0" y="4489450"/>
              <a:ext cx="1268413" cy="1314450"/>
            </a:xfrm>
            <a:custGeom>
              <a:avLst/>
              <a:gdLst>
                <a:gd name="T0" fmla="*/ 17 w 115"/>
                <a:gd name="T1" fmla="*/ 95 h 119"/>
                <a:gd name="T2" fmla="*/ 49 w 115"/>
                <a:gd name="T3" fmla="*/ 11 h 119"/>
                <a:gd name="T4" fmla="*/ 52 w 115"/>
                <a:gd name="T5" fmla="*/ 0 h 119"/>
                <a:gd name="T6" fmla="*/ 59 w 115"/>
                <a:gd name="T7" fmla="*/ 0 h 119"/>
                <a:gd name="T8" fmla="*/ 65 w 115"/>
                <a:gd name="T9" fmla="*/ 0 h 119"/>
                <a:gd name="T10" fmla="*/ 68 w 115"/>
                <a:gd name="T11" fmla="*/ 10 h 119"/>
                <a:gd name="T12" fmla="*/ 100 w 115"/>
                <a:gd name="T13" fmla="*/ 98 h 119"/>
                <a:gd name="T14" fmla="*/ 114 w 115"/>
                <a:gd name="T15" fmla="*/ 113 h 119"/>
                <a:gd name="T16" fmla="*/ 114 w 115"/>
                <a:gd name="T17" fmla="*/ 119 h 119"/>
                <a:gd name="T18" fmla="*/ 97 w 115"/>
                <a:gd name="T19" fmla="*/ 118 h 119"/>
                <a:gd name="T20" fmla="*/ 76 w 115"/>
                <a:gd name="T21" fmla="*/ 119 h 119"/>
                <a:gd name="T22" fmla="*/ 76 w 115"/>
                <a:gd name="T23" fmla="*/ 113 h 119"/>
                <a:gd name="T24" fmla="*/ 82 w 115"/>
                <a:gd name="T25" fmla="*/ 111 h 119"/>
                <a:gd name="T26" fmla="*/ 84 w 115"/>
                <a:gd name="T27" fmla="*/ 106 h 119"/>
                <a:gd name="T28" fmla="*/ 73 w 115"/>
                <a:gd name="T29" fmla="*/ 73 h 119"/>
                <a:gd name="T30" fmla="*/ 71 w 115"/>
                <a:gd name="T31" fmla="*/ 72 h 119"/>
                <a:gd name="T32" fmla="*/ 53 w 115"/>
                <a:gd name="T33" fmla="*/ 72 h 119"/>
                <a:gd name="T34" fmla="*/ 37 w 115"/>
                <a:gd name="T35" fmla="*/ 72 h 119"/>
                <a:gd name="T36" fmla="*/ 35 w 115"/>
                <a:gd name="T37" fmla="*/ 74 h 119"/>
                <a:gd name="T38" fmla="*/ 25 w 115"/>
                <a:gd name="T39" fmla="*/ 105 h 119"/>
                <a:gd name="T40" fmla="*/ 29 w 115"/>
                <a:gd name="T41" fmla="*/ 112 h 119"/>
                <a:gd name="T42" fmla="*/ 36 w 115"/>
                <a:gd name="T43" fmla="*/ 113 h 119"/>
                <a:gd name="T44" fmla="*/ 36 w 115"/>
                <a:gd name="T45" fmla="*/ 119 h 119"/>
                <a:gd name="T46" fmla="*/ 15 w 115"/>
                <a:gd name="T47" fmla="*/ 118 h 119"/>
                <a:gd name="T48" fmla="*/ 1 w 115"/>
                <a:gd name="T49" fmla="*/ 119 h 119"/>
                <a:gd name="T50" fmla="*/ 1 w 115"/>
                <a:gd name="T51" fmla="*/ 113 h 119"/>
                <a:gd name="T52" fmla="*/ 17 w 115"/>
                <a:gd name="T53" fmla="*/ 95 h 119"/>
                <a:gd name="T54" fmla="*/ 54 w 115"/>
                <a:gd name="T55" fmla="*/ 20 h 119"/>
                <a:gd name="T56" fmla="*/ 39 w 115"/>
                <a:gd name="T57" fmla="*/ 62 h 119"/>
                <a:gd name="T58" fmla="*/ 40 w 115"/>
                <a:gd name="T59" fmla="*/ 63 h 119"/>
                <a:gd name="T60" fmla="*/ 56 w 115"/>
                <a:gd name="T61" fmla="*/ 63 h 119"/>
                <a:gd name="T62" fmla="*/ 68 w 115"/>
                <a:gd name="T63" fmla="*/ 63 h 119"/>
                <a:gd name="T64" fmla="*/ 69 w 115"/>
                <a:gd name="T65" fmla="*/ 61 h 119"/>
                <a:gd name="T66" fmla="*/ 55 w 115"/>
                <a:gd name="T67" fmla="*/ 20 h 119"/>
                <a:gd name="T68" fmla="*/ 54 w 115"/>
                <a:gd name="T69" fmla="*/ 20 h 1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115" h="119">
                  <a:moveTo>
                    <a:pt x="17" y="95"/>
                  </a:moveTo>
                  <a:cubicBezTo>
                    <a:pt x="27" y="72"/>
                    <a:pt x="45" y="23"/>
                    <a:pt x="49" y="11"/>
                  </a:cubicBezTo>
                  <a:cubicBezTo>
                    <a:pt x="51" y="7"/>
                    <a:pt x="52" y="3"/>
                    <a:pt x="52" y="0"/>
                  </a:cubicBezTo>
                  <a:cubicBezTo>
                    <a:pt x="53" y="0"/>
                    <a:pt x="56" y="0"/>
                    <a:pt x="59" y="0"/>
                  </a:cubicBezTo>
                  <a:cubicBezTo>
                    <a:pt x="63" y="0"/>
                    <a:pt x="65" y="0"/>
                    <a:pt x="65" y="0"/>
                  </a:cubicBezTo>
                  <a:cubicBezTo>
                    <a:pt x="66" y="3"/>
                    <a:pt x="67" y="7"/>
                    <a:pt x="68" y="10"/>
                  </a:cubicBezTo>
                  <a:cubicBezTo>
                    <a:pt x="72" y="21"/>
                    <a:pt x="93" y="82"/>
                    <a:pt x="100" y="98"/>
                  </a:cubicBezTo>
                  <a:cubicBezTo>
                    <a:pt x="106" y="111"/>
                    <a:pt x="105" y="112"/>
                    <a:pt x="114" y="113"/>
                  </a:cubicBezTo>
                  <a:cubicBezTo>
                    <a:pt x="115" y="113"/>
                    <a:pt x="114" y="118"/>
                    <a:pt x="114" y="119"/>
                  </a:cubicBezTo>
                  <a:cubicBezTo>
                    <a:pt x="109" y="119"/>
                    <a:pt x="106" y="118"/>
                    <a:pt x="97" y="118"/>
                  </a:cubicBezTo>
                  <a:cubicBezTo>
                    <a:pt x="88" y="118"/>
                    <a:pt x="80" y="119"/>
                    <a:pt x="76" y="119"/>
                  </a:cubicBezTo>
                  <a:cubicBezTo>
                    <a:pt x="76" y="118"/>
                    <a:pt x="75" y="114"/>
                    <a:pt x="76" y="113"/>
                  </a:cubicBezTo>
                  <a:cubicBezTo>
                    <a:pt x="80" y="113"/>
                    <a:pt x="80" y="113"/>
                    <a:pt x="82" y="111"/>
                  </a:cubicBezTo>
                  <a:cubicBezTo>
                    <a:pt x="84" y="109"/>
                    <a:pt x="85" y="108"/>
                    <a:pt x="84" y="106"/>
                  </a:cubicBezTo>
                  <a:cubicBezTo>
                    <a:pt x="82" y="98"/>
                    <a:pt x="76" y="82"/>
                    <a:pt x="73" y="73"/>
                  </a:cubicBezTo>
                  <a:cubicBezTo>
                    <a:pt x="73" y="73"/>
                    <a:pt x="71" y="72"/>
                    <a:pt x="71" y="72"/>
                  </a:cubicBezTo>
                  <a:cubicBezTo>
                    <a:pt x="68" y="72"/>
                    <a:pt x="62" y="72"/>
                    <a:pt x="53" y="72"/>
                  </a:cubicBezTo>
                  <a:cubicBezTo>
                    <a:pt x="41" y="72"/>
                    <a:pt x="39" y="72"/>
                    <a:pt x="37" y="72"/>
                  </a:cubicBezTo>
                  <a:cubicBezTo>
                    <a:pt x="36" y="72"/>
                    <a:pt x="35" y="73"/>
                    <a:pt x="35" y="74"/>
                  </a:cubicBezTo>
                  <a:cubicBezTo>
                    <a:pt x="31" y="84"/>
                    <a:pt x="25" y="100"/>
                    <a:pt x="25" y="105"/>
                  </a:cubicBezTo>
                  <a:cubicBezTo>
                    <a:pt x="25" y="108"/>
                    <a:pt x="25" y="111"/>
                    <a:pt x="29" y="112"/>
                  </a:cubicBezTo>
                  <a:cubicBezTo>
                    <a:pt x="32" y="112"/>
                    <a:pt x="33" y="113"/>
                    <a:pt x="36" y="113"/>
                  </a:cubicBezTo>
                  <a:cubicBezTo>
                    <a:pt x="37" y="113"/>
                    <a:pt x="36" y="118"/>
                    <a:pt x="36" y="119"/>
                  </a:cubicBezTo>
                  <a:cubicBezTo>
                    <a:pt x="32" y="119"/>
                    <a:pt x="26" y="118"/>
                    <a:pt x="15" y="118"/>
                  </a:cubicBezTo>
                  <a:cubicBezTo>
                    <a:pt x="4" y="118"/>
                    <a:pt x="5" y="119"/>
                    <a:pt x="1" y="119"/>
                  </a:cubicBezTo>
                  <a:cubicBezTo>
                    <a:pt x="0" y="118"/>
                    <a:pt x="0" y="113"/>
                    <a:pt x="1" y="113"/>
                  </a:cubicBezTo>
                  <a:cubicBezTo>
                    <a:pt x="11" y="112"/>
                    <a:pt x="11" y="110"/>
                    <a:pt x="17" y="95"/>
                  </a:cubicBezTo>
                  <a:moveTo>
                    <a:pt x="54" y="20"/>
                  </a:moveTo>
                  <a:cubicBezTo>
                    <a:pt x="51" y="30"/>
                    <a:pt x="43" y="52"/>
                    <a:pt x="39" y="62"/>
                  </a:cubicBezTo>
                  <a:cubicBezTo>
                    <a:pt x="39" y="62"/>
                    <a:pt x="40" y="63"/>
                    <a:pt x="40" y="63"/>
                  </a:cubicBezTo>
                  <a:cubicBezTo>
                    <a:pt x="42" y="63"/>
                    <a:pt x="48" y="63"/>
                    <a:pt x="56" y="63"/>
                  </a:cubicBezTo>
                  <a:cubicBezTo>
                    <a:pt x="60" y="63"/>
                    <a:pt x="66" y="63"/>
                    <a:pt x="68" y="63"/>
                  </a:cubicBezTo>
                  <a:cubicBezTo>
                    <a:pt x="69" y="63"/>
                    <a:pt x="69" y="62"/>
                    <a:pt x="69" y="61"/>
                  </a:cubicBezTo>
                  <a:cubicBezTo>
                    <a:pt x="65" y="50"/>
                    <a:pt x="58" y="28"/>
                    <a:pt x="55" y="20"/>
                  </a:cubicBezTo>
                  <a:cubicBezTo>
                    <a:pt x="55" y="20"/>
                    <a:pt x="54" y="20"/>
                    <a:pt x="54" y="20"/>
                  </a:cubicBezTo>
                </a:path>
              </a:pathLst>
            </a:custGeom>
            <a:grpFill/>
            <a:ln>
              <a:noFill/>
            </a:ln>
          </p:spPr>
          <p:txBody>
            <a:bodyPr vert="horz" wrap="square" lIns="91440" tIns="45720" rIns="91440" bIns="45720" numCol="1" anchor="t" anchorCtr="0" compatLnSpc="1">
              <a:prstTxWarp prst="textNoShape">
                <a:avLst/>
              </a:prstTxWarp>
            </a:bodyPr>
            <a:lstStyle/>
            <a:p>
              <a:endParaRPr lang="en-GB"/>
            </a:p>
          </p:txBody>
        </p:sp>
        <p:sp>
          <p:nvSpPr>
            <p:cNvPr id="18" name="Freeform 13">
              <a:extLst>
                <a:ext uri="{FF2B5EF4-FFF2-40B4-BE49-F238E27FC236}">
                  <a16:creationId xmlns:a16="http://schemas.microsoft.com/office/drawing/2014/main" id="{1A5F71C2-11B2-F5C6-AD6A-72FD8E27FB0C}"/>
                </a:ext>
              </a:extLst>
            </p:cNvPr>
            <p:cNvSpPr>
              <a:spLocks/>
            </p:cNvSpPr>
            <p:nvPr userDrawn="1"/>
          </p:nvSpPr>
          <p:spPr bwMode="auto">
            <a:xfrm>
              <a:off x="1312863" y="4930775"/>
              <a:ext cx="595313" cy="884238"/>
            </a:xfrm>
            <a:custGeom>
              <a:avLst/>
              <a:gdLst>
                <a:gd name="T0" fmla="*/ 49 w 54"/>
                <a:gd name="T1" fmla="*/ 22 h 80"/>
                <a:gd name="T2" fmla="*/ 44 w 54"/>
                <a:gd name="T3" fmla="*/ 22 h 80"/>
                <a:gd name="T4" fmla="*/ 37 w 54"/>
                <a:gd name="T5" fmla="*/ 8 h 80"/>
                <a:gd name="T6" fmla="*/ 28 w 54"/>
                <a:gd name="T7" fmla="*/ 6 h 80"/>
                <a:gd name="T8" fmla="*/ 16 w 54"/>
                <a:gd name="T9" fmla="*/ 17 h 80"/>
                <a:gd name="T10" fmla="*/ 34 w 54"/>
                <a:gd name="T11" fmla="*/ 34 h 80"/>
                <a:gd name="T12" fmla="*/ 54 w 54"/>
                <a:gd name="T13" fmla="*/ 57 h 80"/>
                <a:gd name="T14" fmla="*/ 24 w 54"/>
                <a:gd name="T15" fmla="*/ 80 h 80"/>
                <a:gd name="T16" fmla="*/ 4 w 54"/>
                <a:gd name="T17" fmla="*/ 77 h 80"/>
                <a:gd name="T18" fmla="*/ 0 w 54"/>
                <a:gd name="T19" fmla="*/ 56 h 80"/>
                <a:gd name="T20" fmla="*/ 6 w 54"/>
                <a:gd name="T21" fmla="*/ 54 h 80"/>
                <a:gd name="T22" fmla="*/ 17 w 54"/>
                <a:gd name="T23" fmla="*/ 72 h 80"/>
                <a:gd name="T24" fmla="*/ 27 w 54"/>
                <a:gd name="T25" fmla="*/ 74 h 80"/>
                <a:gd name="T26" fmla="*/ 40 w 54"/>
                <a:gd name="T27" fmla="*/ 63 h 80"/>
                <a:gd name="T28" fmla="*/ 24 w 54"/>
                <a:gd name="T29" fmla="*/ 47 h 80"/>
                <a:gd name="T30" fmla="*/ 3 w 54"/>
                <a:gd name="T31" fmla="*/ 22 h 80"/>
                <a:gd name="T32" fmla="*/ 31 w 54"/>
                <a:gd name="T33" fmla="*/ 0 h 80"/>
                <a:gd name="T34" fmla="*/ 44 w 54"/>
                <a:gd name="T35" fmla="*/ 1 h 80"/>
                <a:gd name="T36" fmla="*/ 51 w 54"/>
                <a:gd name="T37" fmla="*/ 2 h 80"/>
                <a:gd name="T38" fmla="*/ 49 w 54"/>
                <a:gd name="T39" fmla="*/ 22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54" h="80">
                  <a:moveTo>
                    <a:pt x="49" y="22"/>
                  </a:moveTo>
                  <a:cubicBezTo>
                    <a:pt x="48" y="23"/>
                    <a:pt x="45" y="23"/>
                    <a:pt x="44" y="22"/>
                  </a:cubicBezTo>
                  <a:cubicBezTo>
                    <a:pt x="43" y="14"/>
                    <a:pt x="41" y="10"/>
                    <a:pt x="37" y="8"/>
                  </a:cubicBezTo>
                  <a:cubicBezTo>
                    <a:pt x="35" y="6"/>
                    <a:pt x="32" y="6"/>
                    <a:pt x="28" y="6"/>
                  </a:cubicBezTo>
                  <a:cubicBezTo>
                    <a:pt x="21" y="6"/>
                    <a:pt x="16" y="10"/>
                    <a:pt x="16" y="17"/>
                  </a:cubicBezTo>
                  <a:cubicBezTo>
                    <a:pt x="16" y="23"/>
                    <a:pt x="19" y="27"/>
                    <a:pt x="34" y="34"/>
                  </a:cubicBezTo>
                  <a:cubicBezTo>
                    <a:pt x="50" y="41"/>
                    <a:pt x="54" y="48"/>
                    <a:pt x="54" y="57"/>
                  </a:cubicBezTo>
                  <a:cubicBezTo>
                    <a:pt x="54" y="71"/>
                    <a:pt x="41" y="80"/>
                    <a:pt x="24" y="80"/>
                  </a:cubicBezTo>
                  <a:cubicBezTo>
                    <a:pt x="17" y="80"/>
                    <a:pt x="8" y="79"/>
                    <a:pt x="4" y="77"/>
                  </a:cubicBezTo>
                  <a:cubicBezTo>
                    <a:pt x="2" y="72"/>
                    <a:pt x="0" y="60"/>
                    <a:pt x="0" y="56"/>
                  </a:cubicBezTo>
                  <a:cubicBezTo>
                    <a:pt x="1" y="55"/>
                    <a:pt x="5" y="54"/>
                    <a:pt x="6" y="54"/>
                  </a:cubicBezTo>
                  <a:cubicBezTo>
                    <a:pt x="9" y="64"/>
                    <a:pt x="12" y="69"/>
                    <a:pt x="17" y="72"/>
                  </a:cubicBezTo>
                  <a:cubicBezTo>
                    <a:pt x="20" y="73"/>
                    <a:pt x="24" y="74"/>
                    <a:pt x="27" y="74"/>
                  </a:cubicBezTo>
                  <a:cubicBezTo>
                    <a:pt x="35" y="74"/>
                    <a:pt x="40" y="70"/>
                    <a:pt x="40" y="63"/>
                  </a:cubicBezTo>
                  <a:cubicBezTo>
                    <a:pt x="40" y="57"/>
                    <a:pt x="36" y="53"/>
                    <a:pt x="24" y="47"/>
                  </a:cubicBezTo>
                  <a:cubicBezTo>
                    <a:pt x="9" y="39"/>
                    <a:pt x="3" y="33"/>
                    <a:pt x="3" y="22"/>
                  </a:cubicBezTo>
                  <a:cubicBezTo>
                    <a:pt x="3" y="11"/>
                    <a:pt x="12" y="0"/>
                    <a:pt x="31" y="0"/>
                  </a:cubicBezTo>
                  <a:cubicBezTo>
                    <a:pt x="36" y="0"/>
                    <a:pt x="40" y="0"/>
                    <a:pt x="44" y="1"/>
                  </a:cubicBezTo>
                  <a:cubicBezTo>
                    <a:pt x="47" y="2"/>
                    <a:pt x="50" y="2"/>
                    <a:pt x="51" y="2"/>
                  </a:cubicBezTo>
                  <a:cubicBezTo>
                    <a:pt x="50" y="8"/>
                    <a:pt x="50" y="14"/>
                    <a:pt x="49" y="22"/>
                  </a:cubicBezTo>
                </a:path>
              </a:pathLst>
            </a:custGeom>
            <a:grpFill/>
            <a:ln>
              <a:noFill/>
            </a:ln>
          </p:spPr>
          <p:txBody>
            <a:bodyPr vert="horz" wrap="square" lIns="91440" tIns="45720" rIns="91440" bIns="45720" numCol="1" anchor="t" anchorCtr="0" compatLnSpc="1">
              <a:prstTxWarp prst="textNoShape">
                <a:avLst/>
              </a:prstTxWarp>
            </a:bodyPr>
            <a:lstStyle/>
            <a:p>
              <a:endParaRPr lang="en-GB"/>
            </a:p>
          </p:txBody>
        </p:sp>
        <p:sp>
          <p:nvSpPr>
            <p:cNvPr id="19" name="Freeform 14">
              <a:extLst>
                <a:ext uri="{FF2B5EF4-FFF2-40B4-BE49-F238E27FC236}">
                  <a16:creationId xmlns:a16="http://schemas.microsoft.com/office/drawing/2014/main" id="{6A6B7D77-609A-84B4-DD5F-5C8260533075}"/>
                </a:ext>
              </a:extLst>
            </p:cNvPr>
            <p:cNvSpPr>
              <a:spLocks/>
            </p:cNvSpPr>
            <p:nvPr userDrawn="1"/>
          </p:nvSpPr>
          <p:spPr bwMode="auto">
            <a:xfrm>
              <a:off x="1997075" y="4930775"/>
              <a:ext cx="595313" cy="884238"/>
            </a:xfrm>
            <a:custGeom>
              <a:avLst/>
              <a:gdLst>
                <a:gd name="T0" fmla="*/ 49 w 54"/>
                <a:gd name="T1" fmla="*/ 22 h 80"/>
                <a:gd name="T2" fmla="*/ 44 w 54"/>
                <a:gd name="T3" fmla="*/ 22 h 80"/>
                <a:gd name="T4" fmla="*/ 37 w 54"/>
                <a:gd name="T5" fmla="*/ 8 h 80"/>
                <a:gd name="T6" fmla="*/ 28 w 54"/>
                <a:gd name="T7" fmla="*/ 6 h 80"/>
                <a:gd name="T8" fmla="*/ 16 w 54"/>
                <a:gd name="T9" fmla="*/ 17 h 80"/>
                <a:gd name="T10" fmla="*/ 34 w 54"/>
                <a:gd name="T11" fmla="*/ 34 h 80"/>
                <a:gd name="T12" fmla="*/ 54 w 54"/>
                <a:gd name="T13" fmla="*/ 57 h 80"/>
                <a:gd name="T14" fmla="*/ 24 w 54"/>
                <a:gd name="T15" fmla="*/ 80 h 80"/>
                <a:gd name="T16" fmla="*/ 4 w 54"/>
                <a:gd name="T17" fmla="*/ 77 h 80"/>
                <a:gd name="T18" fmla="*/ 0 w 54"/>
                <a:gd name="T19" fmla="*/ 56 h 80"/>
                <a:gd name="T20" fmla="*/ 6 w 54"/>
                <a:gd name="T21" fmla="*/ 54 h 80"/>
                <a:gd name="T22" fmla="*/ 17 w 54"/>
                <a:gd name="T23" fmla="*/ 72 h 80"/>
                <a:gd name="T24" fmla="*/ 27 w 54"/>
                <a:gd name="T25" fmla="*/ 74 h 80"/>
                <a:gd name="T26" fmla="*/ 40 w 54"/>
                <a:gd name="T27" fmla="*/ 63 h 80"/>
                <a:gd name="T28" fmla="*/ 24 w 54"/>
                <a:gd name="T29" fmla="*/ 47 h 80"/>
                <a:gd name="T30" fmla="*/ 3 w 54"/>
                <a:gd name="T31" fmla="*/ 22 h 80"/>
                <a:gd name="T32" fmla="*/ 31 w 54"/>
                <a:gd name="T33" fmla="*/ 0 h 80"/>
                <a:gd name="T34" fmla="*/ 44 w 54"/>
                <a:gd name="T35" fmla="*/ 1 h 80"/>
                <a:gd name="T36" fmla="*/ 51 w 54"/>
                <a:gd name="T37" fmla="*/ 2 h 80"/>
                <a:gd name="T38" fmla="*/ 49 w 54"/>
                <a:gd name="T39" fmla="*/ 22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54" h="80">
                  <a:moveTo>
                    <a:pt x="49" y="22"/>
                  </a:moveTo>
                  <a:cubicBezTo>
                    <a:pt x="49" y="23"/>
                    <a:pt x="45" y="23"/>
                    <a:pt x="44" y="22"/>
                  </a:cubicBezTo>
                  <a:cubicBezTo>
                    <a:pt x="43" y="14"/>
                    <a:pt x="41" y="10"/>
                    <a:pt x="37" y="8"/>
                  </a:cubicBezTo>
                  <a:cubicBezTo>
                    <a:pt x="35" y="6"/>
                    <a:pt x="32" y="6"/>
                    <a:pt x="28" y="6"/>
                  </a:cubicBezTo>
                  <a:cubicBezTo>
                    <a:pt x="21" y="6"/>
                    <a:pt x="16" y="10"/>
                    <a:pt x="16" y="17"/>
                  </a:cubicBezTo>
                  <a:cubicBezTo>
                    <a:pt x="16" y="23"/>
                    <a:pt x="19" y="27"/>
                    <a:pt x="34" y="34"/>
                  </a:cubicBezTo>
                  <a:cubicBezTo>
                    <a:pt x="50" y="41"/>
                    <a:pt x="54" y="48"/>
                    <a:pt x="54" y="57"/>
                  </a:cubicBezTo>
                  <a:cubicBezTo>
                    <a:pt x="54" y="71"/>
                    <a:pt x="41" y="80"/>
                    <a:pt x="24" y="80"/>
                  </a:cubicBezTo>
                  <a:cubicBezTo>
                    <a:pt x="17" y="80"/>
                    <a:pt x="8" y="79"/>
                    <a:pt x="4" y="77"/>
                  </a:cubicBezTo>
                  <a:cubicBezTo>
                    <a:pt x="2" y="72"/>
                    <a:pt x="1" y="60"/>
                    <a:pt x="0" y="56"/>
                  </a:cubicBezTo>
                  <a:cubicBezTo>
                    <a:pt x="1" y="55"/>
                    <a:pt x="5" y="54"/>
                    <a:pt x="6" y="54"/>
                  </a:cubicBezTo>
                  <a:cubicBezTo>
                    <a:pt x="9" y="64"/>
                    <a:pt x="12" y="69"/>
                    <a:pt x="17" y="72"/>
                  </a:cubicBezTo>
                  <a:cubicBezTo>
                    <a:pt x="20" y="73"/>
                    <a:pt x="24" y="74"/>
                    <a:pt x="27" y="74"/>
                  </a:cubicBezTo>
                  <a:cubicBezTo>
                    <a:pt x="35" y="74"/>
                    <a:pt x="40" y="70"/>
                    <a:pt x="40" y="63"/>
                  </a:cubicBezTo>
                  <a:cubicBezTo>
                    <a:pt x="40" y="57"/>
                    <a:pt x="36" y="53"/>
                    <a:pt x="24" y="47"/>
                  </a:cubicBezTo>
                  <a:cubicBezTo>
                    <a:pt x="9" y="39"/>
                    <a:pt x="3" y="33"/>
                    <a:pt x="3" y="22"/>
                  </a:cubicBezTo>
                  <a:cubicBezTo>
                    <a:pt x="3" y="11"/>
                    <a:pt x="12" y="0"/>
                    <a:pt x="31" y="0"/>
                  </a:cubicBezTo>
                  <a:cubicBezTo>
                    <a:pt x="36" y="0"/>
                    <a:pt x="40" y="0"/>
                    <a:pt x="44" y="1"/>
                  </a:cubicBezTo>
                  <a:cubicBezTo>
                    <a:pt x="47" y="2"/>
                    <a:pt x="50" y="2"/>
                    <a:pt x="51" y="2"/>
                  </a:cubicBezTo>
                  <a:cubicBezTo>
                    <a:pt x="50" y="8"/>
                    <a:pt x="50" y="14"/>
                    <a:pt x="49" y="22"/>
                  </a:cubicBezTo>
                </a:path>
              </a:pathLst>
            </a:custGeom>
            <a:grpFill/>
            <a:ln>
              <a:noFill/>
            </a:ln>
          </p:spPr>
          <p:txBody>
            <a:bodyPr vert="horz" wrap="square" lIns="91440" tIns="45720" rIns="91440" bIns="45720" numCol="1" anchor="t" anchorCtr="0" compatLnSpc="1">
              <a:prstTxWarp prst="textNoShape">
                <a:avLst/>
              </a:prstTxWarp>
            </a:bodyPr>
            <a:lstStyle/>
            <a:p>
              <a:endParaRPr lang="en-GB"/>
            </a:p>
          </p:txBody>
        </p:sp>
        <p:sp>
          <p:nvSpPr>
            <p:cNvPr id="20" name="Freeform 15">
              <a:extLst>
                <a:ext uri="{FF2B5EF4-FFF2-40B4-BE49-F238E27FC236}">
                  <a16:creationId xmlns:a16="http://schemas.microsoft.com/office/drawing/2014/main" id="{39DE2051-F2BC-B352-6917-8FEA77A0DBBB}"/>
                </a:ext>
              </a:extLst>
            </p:cNvPr>
            <p:cNvSpPr>
              <a:spLocks/>
            </p:cNvSpPr>
            <p:nvPr userDrawn="1"/>
          </p:nvSpPr>
          <p:spPr bwMode="auto">
            <a:xfrm>
              <a:off x="2670175" y="4941888"/>
              <a:ext cx="904875" cy="884238"/>
            </a:xfrm>
            <a:custGeom>
              <a:avLst/>
              <a:gdLst>
                <a:gd name="T0" fmla="*/ 82 w 82"/>
                <a:gd name="T1" fmla="*/ 67 h 80"/>
                <a:gd name="T2" fmla="*/ 81 w 82"/>
                <a:gd name="T3" fmla="*/ 72 h 80"/>
                <a:gd name="T4" fmla="*/ 60 w 82"/>
                <a:gd name="T5" fmla="*/ 80 h 80"/>
                <a:gd name="T6" fmla="*/ 59 w 82"/>
                <a:gd name="T7" fmla="*/ 79 h 80"/>
                <a:gd name="T8" fmla="*/ 59 w 82"/>
                <a:gd name="T9" fmla="*/ 68 h 80"/>
                <a:gd name="T10" fmla="*/ 57 w 82"/>
                <a:gd name="T11" fmla="*/ 67 h 80"/>
                <a:gd name="T12" fmla="*/ 32 w 82"/>
                <a:gd name="T13" fmla="*/ 79 h 80"/>
                <a:gd name="T14" fmla="*/ 9 w 82"/>
                <a:gd name="T15" fmla="*/ 54 h 80"/>
                <a:gd name="T16" fmla="*/ 9 w 82"/>
                <a:gd name="T17" fmla="*/ 16 h 80"/>
                <a:gd name="T18" fmla="*/ 6 w 82"/>
                <a:gd name="T19" fmla="*/ 10 h 80"/>
                <a:gd name="T20" fmla="*/ 0 w 82"/>
                <a:gd name="T21" fmla="*/ 8 h 80"/>
                <a:gd name="T22" fmla="*/ 1 w 82"/>
                <a:gd name="T23" fmla="*/ 3 h 80"/>
                <a:gd name="T24" fmla="*/ 25 w 82"/>
                <a:gd name="T25" fmla="*/ 0 h 80"/>
                <a:gd name="T26" fmla="*/ 24 w 82"/>
                <a:gd name="T27" fmla="*/ 37 h 80"/>
                <a:gd name="T28" fmla="*/ 25 w 82"/>
                <a:gd name="T29" fmla="*/ 57 h 80"/>
                <a:gd name="T30" fmla="*/ 41 w 82"/>
                <a:gd name="T31" fmla="*/ 68 h 80"/>
                <a:gd name="T32" fmla="*/ 56 w 82"/>
                <a:gd name="T33" fmla="*/ 62 h 80"/>
                <a:gd name="T34" fmla="*/ 59 w 82"/>
                <a:gd name="T35" fmla="*/ 57 h 80"/>
                <a:gd name="T36" fmla="*/ 59 w 82"/>
                <a:gd name="T37" fmla="*/ 16 h 80"/>
                <a:gd name="T38" fmla="*/ 55 w 82"/>
                <a:gd name="T39" fmla="*/ 10 h 80"/>
                <a:gd name="T40" fmla="*/ 46 w 82"/>
                <a:gd name="T41" fmla="*/ 8 h 80"/>
                <a:gd name="T42" fmla="*/ 47 w 82"/>
                <a:gd name="T43" fmla="*/ 3 h 80"/>
                <a:gd name="T44" fmla="*/ 74 w 82"/>
                <a:gd name="T45" fmla="*/ 0 h 80"/>
                <a:gd name="T46" fmla="*/ 73 w 82"/>
                <a:gd name="T47" fmla="*/ 17 h 80"/>
                <a:gd name="T48" fmla="*/ 73 w 82"/>
                <a:gd name="T49" fmla="*/ 60 h 80"/>
                <a:gd name="T50" fmla="*/ 78 w 82"/>
                <a:gd name="T51" fmla="*/ 67 h 80"/>
                <a:gd name="T52" fmla="*/ 82 w 82"/>
                <a:gd name="T53" fmla="*/ 67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82" h="80">
                  <a:moveTo>
                    <a:pt x="82" y="67"/>
                  </a:moveTo>
                  <a:cubicBezTo>
                    <a:pt x="82" y="68"/>
                    <a:pt x="82" y="72"/>
                    <a:pt x="81" y="72"/>
                  </a:cubicBezTo>
                  <a:cubicBezTo>
                    <a:pt x="74" y="75"/>
                    <a:pt x="64" y="79"/>
                    <a:pt x="60" y="80"/>
                  </a:cubicBezTo>
                  <a:cubicBezTo>
                    <a:pt x="60" y="80"/>
                    <a:pt x="59" y="79"/>
                    <a:pt x="59" y="79"/>
                  </a:cubicBezTo>
                  <a:cubicBezTo>
                    <a:pt x="59" y="76"/>
                    <a:pt x="59" y="71"/>
                    <a:pt x="59" y="68"/>
                  </a:cubicBezTo>
                  <a:cubicBezTo>
                    <a:pt x="59" y="67"/>
                    <a:pt x="58" y="67"/>
                    <a:pt x="57" y="67"/>
                  </a:cubicBezTo>
                  <a:cubicBezTo>
                    <a:pt x="46" y="77"/>
                    <a:pt x="38" y="79"/>
                    <a:pt x="32" y="79"/>
                  </a:cubicBezTo>
                  <a:cubicBezTo>
                    <a:pt x="13" y="79"/>
                    <a:pt x="10" y="66"/>
                    <a:pt x="9" y="54"/>
                  </a:cubicBezTo>
                  <a:cubicBezTo>
                    <a:pt x="9" y="44"/>
                    <a:pt x="10" y="24"/>
                    <a:pt x="9" y="16"/>
                  </a:cubicBezTo>
                  <a:cubicBezTo>
                    <a:pt x="9" y="13"/>
                    <a:pt x="9" y="11"/>
                    <a:pt x="6" y="10"/>
                  </a:cubicBezTo>
                  <a:cubicBezTo>
                    <a:pt x="5" y="9"/>
                    <a:pt x="4" y="9"/>
                    <a:pt x="0" y="8"/>
                  </a:cubicBezTo>
                  <a:cubicBezTo>
                    <a:pt x="0" y="7"/>
                    <a:pt x="0" y="3"/>
                    <a:pt x="1" y="3"/>
                  </a:cubicBezTo>
                  <a:cubicBezTo>
                    <a:pt x="9" y="3"/>
                    <a:pt x="20" y="1"/>
                    <a:pt x="25" y="0"/>
                  </a:cubicBezTo>
                  <a:cubicBezTo>
                    <a:pt x="25" y="5"/>
                    <a:pt x="24" y="15"/>
                    <a:pt x="24" y="37"/>
                  </a:cubicBezTo>
                  <a:cubicBezTo>
                    <a:pt x="24" y="47"/>
                    <a:pt x="24" y="54"/>
                    <a:pt x="25" y="57"/>
                  </a:cubicBezTo>
                  <a:cubicBezTo>
                    <a:pt x="27" y="63"/>
                    <a:pt x="31" y="68"/>
                    <a:pt x="41" y="68"/>
                  </a:cubicBezTo>
                  <a:cubicBezTo>
                    <a:pt x="46" y="68"/>
                    <a:pt x="52" y="66"/>
                    <a:pt x="56" y="62"/>
                  </a:cubicBezTo>
                  <a:cubicBezTo>
                    <a:pt x="58" y="61"/>
                    <a:pt x="58" y="59"/>
                    <a:pt x="59" y="57"/>
                  </a:cubicBezTo>
                  <a:cubicBezTo>
                    <a:pt x="59" y="55"/>
                    <a:pt x="59" y="39"/>
                    <a:pt x="59" y="16"/>
                  </a:cubicBezTo>
                  <a:cubicBezTo>
                    <a:pt x="58" y="13"/>
                    <a:pt x="58" y="11"/>
                    <a:pt x="55" y="10"/>
                  </a:cubicBezTo>
                  <a:cubicBezTo>
                    <a:pt x="52" y="9"/>
                    <a:pt x="51" y="9"/>
                    <a:pt x="46" y="8"/>
                  </a:cubicBezTo>
                  <a:cubicBezTo>
                    <a:pt x="46" y="7"/>
                    <a:pt x="46" y="3"/>
                    <a:pt x="47" y="3"/>
                  </a:cubicBezTo>
                  <a:cubicBezTo>
                    <a:pt x="57" y="3"/>
                    <a:pt x="70" y="1"/>
                    <a:pt x="74" y="0"/>
                  </a:cubicBezTo>
                  <a:cubicBezTo>
                    <a:pt x="74" y="4"/>
                    <a:pt x="74" y="10"/>
                    <a:pt x="73" y="17"/>
                  </a:cubicBezTo>
                  <a:cubicBezTo>
                    <a:pt x="73" y="60"/>
                    <a:pt x="73" y="60"/>
                    <a:pt x="73" y="60"/>
                  </a:cubicBezTo>
                  <a:cubicBezTo>
                    <a:pt x="73" y="65"/>
                    <a:pt x="74" y="67"/>
                    <a:pt x="78" y="67"/>
                  </a:cubicBezTo>
                  <a:lnTo>
                    <a:pt x="82" y="67"/>
                  </a:lnTo>
                  <a:close/>
                </a:path>
              </a:pathLst>
            </a:custGeom>
            <a:grpFill/>
            <a:ln>
              <a:noFill/>
            </a:ln>
          </p:spPr>
          <p:txBody>
            <a:bodyPr vert="horz" wrap="square" lIns="91440" tIns="45720" rIns="91440" bIns="45720" numCol="1" anchor="t" anchorCtr="0" compatLnSpc="1">
              <a:prstTxWarp prst="textNoShape">
                <a:avLst/>
              </a:prstTxWarp>
            </a:bodyPr>
            <a:lstStyle/>
            <a:p>
              <a:endParaRPr lang="en-GB"/>
            </a:p>
          </p:txBody>
        </p:sp>
        <p:sp>
          <p:nvSpPr>
            <p:cNvPr id="21" name="Freeform 16">
              <a:extLst>
                <a:ext uri="{FF2B5EF4-FFF2-40B4-BE49-F238E27FC236}">
                  <a16:creationId xmlns:a16="http://schemas.microsoft.com/office/drawing/2014/main" id="{56448E3B-B7DA-A213-5B62-0A5B591D83AB}"/>
                </a:ext>
              </a:extLst>
            </p:cNvPr>
            <p:cNvSpPr>
              <a:spLocks/>
            </p:cNvSpPr>
            <p:nvPr userDrawn="1"/>
          </p:nvSpPr>
          <p:spPr bwMode="auto">
            <a:xfrm>
              <a:off x="3651250" y="4930775"/>
              <a:ext cx="641350" cy="873125"/>
            </a:xfrm>
            <a:custGeom>
              <a:avLst/>
              <a:gdLst>
                <a:gd name="T0" fmla="*/ 58 w 58"/>
                <a:gd name="T1" fmla="*/ 4 h 79"/>
                <a:gd name="T2" fmla="*/ 58 w 58"/>
                <a:gd name="T3" fmla="*/ 7 h 79"/>
                <a:gd name="T4" fmla="*/ 52 w 58"/>
                <a:gd name="T5" fmla="*/ 19 h 79"/>
                <a:gd name="T6" fmla="*/ 50 w 58"/>
                <a:gd name="T7" fmla="*/ 20 h 79"/>
                <a:gd name="T8" fmla="*/ 38 w 58"/>
                <a:gd name="T9" fmla="*/ 14 h 79"/>
                <a:gd name="T10" fmla="*/ 28 w 58"/>
                <a:gd name="T11" fmla="*/ 22 h 79"/>
                <a:gd name="T12" fmla="*/ 26 w 58"/>
                <a:gd name="T13" fmla="*/ 29 h 79"/>
                <a:gd name="T14" fmla="*/ 27 w 58"/>
                <a:gd name="T15" fmla="*/ 65 h 79"/>
                <a:gd name="T16" fmla="*/ 31 w 58"/>
                <a:gd name="T17" fmla="*/ 71 h 79"/>
                <a:gd name="T18" fmla="*/ 40 w 58"/>
                <a:gd name="T19" fmla="*/ 73 h 79"/>
                <a:gd name="T20" fmla="*/ 40 w 58"/>
                <a:gd name="T21" fmla="*/ 79 h 79"/>
                <a:gd name="T22" fmla="*/ 19 w 58"/>
                <a:gd name="T23" fmla="*/ 78 h 79"/>
                <a:gd name="T24" fmla="*/ 0 w 58"/>
                <a:gd name="T25" fmla="*/ 79 h 79"/>
                <a:gd name="T26" fmla="*/ 0 w 58"/>
                <a:gd name="T27" fmla="*/ 73 h 79"/>
                <a:gd name="T28" fmla="*/ 8 w 58"/>
                <a:gd name="T29" fmla="*/ 72 h 79"/>
                <a:gd name="T30" fmla="*/ 11 w 58"/>
                <a:gd name="T31" fmla="*/ 66 h 79"/>
                <a:gd name="T32" fmla="*/ 12 w 58"/>
                <a:gd name="T33" fmla="*/ 34 h 79"/>
                <a:gd name="T34" fmla="*/ 12 w 58"/>
                <a:gd name="T35" fmla="*/ 19 h 79"/>
                <a:gd name="T36" fmla="*/ 1 w 58"/>
                <a:gd name="T37" fmla="*/ 11 h 79"/>
                <a:gd name="T38" fmla="*/ 2 w 58"/>
                <a:gd name="T39" fmla="*/ 7 h 79"/>
                <a:gd name="T40" fmla="*/ 25 w 58"/>
                <a:gd name="T41" fmla="*/ 0 h 79"/>
                <a:gd name="T42" fmla="*/ 26 w 58"/>
                <a:gd name="T43" fmla="*/ 0 h 79"/>
                <a:gd name="T44" fmla="*/ 26 w 58"/>
                <a:gd name="T45" fmla="*/ 15 h 79"/>
                <a:gd name="T46" fmla="*/ 27 w 58"/>
                <a:gd name="T47" fmla="*/ 16 h 79"/>
                <a:gd name="T48" fmla="*/ 39 w 58"/>
                <a:gd name="T49" fmla="*/ 3 h 79"/>
                <a:gd name="T50" fmla="*/ 49 w 58"/>
                <a:gd name="T51" fmla="*/ 0 h 79"/>
                <a:gd name="T52" fmla="*/ 58 w 58"/>
                <a:gd name="T53" fmla="*/ 4 h 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58" h="79">
                  <a:moveTo>
                    <a:pt x="58" y="4"/>
                  </a:moveTo>
                  <a:cubicBezTo>
                    <a:pt x="58" y="5"/>
                    <a:pt x="58" y="6"/>
                    <a:pt x="58" y="7"/>
                  </a:cubicBezTo>
                  <a:cubicBezTo>
                    <a:pt x="57" y="9"/>
                    <a:pt x="54" y="17"/>
                    <a:pt x="52" y="19"/>
                  </a:cubicBezTo>
                  <a:cubicBezTo>
                    <a:pt x="52" y="19"/>
                    <a:pt x="51" y="20"/>
                    <a:pt x="50" y="20"/>
                  </a:cubicBezTo>
                  <a:cubicBezTo>
                    <a:pt x="47" y="17"/>
                    <a:pt x="42" y="14"/>
                    <a:pt x="38" y="14"/>
                  </a:cubicBezTo>
                  <a:cubicBezTo>
                    <a:pt x="34" y="14"/>
                    <a:pt x="30" y="18"/>
                    <a:pt x="28" y="22"/>
                  </a:cubicBezTo>
                  <a:cubicBezTo>
                    <a:pt x="27" y="23"/>
                    <a:pt x="26" y="26"/>
                    <a:pt x="26" y="29"/>
                  </a:cubicBezTo>
                  <a:cubicBezTo>
                    <a:pt x="26" y="42"/>
                    <a:pt x="26" y="61"/>
                    <a:pt x="27" y="65"/>
                  </a:cubicBezTo>
                  <a:cubicBezTo>
                    <a:pt x="27" y="68"/>
                    <a:pt x="28" y="70"/>
                    <a:pt x="31" y="71"/>
                  </a:cubicBezTo>
                  <a:cubicBezTo>
                    <a:pt x="34" y="72"/>
                    <a:pt x="36" y="73"/>
                    <a:pt x="40" y="73"/>
                  </a:cubicBezTo>
                  <a:cubicBezTo>
                    <a:pt x="41" y="74"/>
                    <a:pt x="41" y="78"/>
                    <a:pt x="40" y="79"/>
                  </a:cubicBezTo>
                  <a:cubicBezTo>
                    <a:pt x="37" y="79"/>
                    <a:pt x="27" y="78"/>
                    <a:pt x="19" y="78"/>
                  </a:cubicBezTo>
                  <a:cubicBezTo>
                    <a:pt x="14" y="78"/>
                    <a:pt x="4" y="79"/>
                    <a:pt x="0" y="79"/>
                  </a:cubicBezTo>
                  <a:cubicBezTo>
                    <a:pt x="0" y="78"/>
                    <a:pt x="0" y="74"/>
                    <a:pt x="0" y="73"/>
                  </a:cubicBezTo>
                  <a:cubicBezTo>
                    <a:pt x="3" y="73"/>
                    <a:pt x="6" y="72"/>
                    <a:pt x="8" y="72"/>
                  </a:cubicBezTo>
                  <a:cubicBezTo>
                    <a:pt x="10" y="71"/>
                    <a:pt x="11" y="70"/>
                    <a:pt x="11" y="66"/>
                  </a:cubicBezTo>
                  <a:cubicBezTo>
                    <a:pt x="12" y="63"/>
                    <a:pt x="12" y="47"/>
                    <a:pt x="12" y="34"/>
                  </a:cubicBezTo>
                  <a:cubicBezTo>
                    <a:pt x="12" y="27"/>
                    <a:pt x="12" y="21"/>
                    <a:pt x="12" y="19"/>
                  </a:cubicBezTo>
                  <a:cubicBezTo>
                    <a:pt x="11" y="16"/>
                    <a:pt x="10" y="14"/>
                    <a:pt x="1" y="11"/>
                  </a:cubicBezTo>
                  <a:cubicBezTo>
                    <a:pt x="1" y="10"/>
                    <a:pt x="1" y="7"/>
                    <a:pt x="2" y="7"/>
                  </a:cubicBezTo>
                  <a:cubicBezTo>
                    <a:pt x="9" y="6"/>
                    <a:pt x="20" y="3"/>
                    <a:pt x="25" y="0"/>
                  </a:cubicBezTo>
                  <a:cubicBezTo>
                    <a:pt x="26" y="0"/>
                    <a:pt x="26" y="0"/>
                    <a:pt x="26" y="0"/>
                  </a:cubicBezTo>
                  <a:cubicBezTo>
                    <a:pt x="26" y="3"/>
                    <a:pt x="26" y="12"/>
                    <a:pt x="26" y="15"/>
                  </a:cubicBezTo>
                  <a:cubicBezTo>
                    <a:pt x="26" y="16"/>
                    <a:pt x="27" y="16"/>
                    <a:pt x="27" y="16"/>
                  </a:cubicBezTo>
                  <a:cubicBezTo>
                    <a:pt x="31" y="11"/>
                    <a:pt x="35" y="7"/>
                    <a:pt x="39" y="3"/>
                  </a:cubicBezTo>
                  <a:cubicBezTo>
                    <a:pt x="42" y="1"/>
                    <a:pt x="45" y="0"/>
                    <a:pt x="49" y="0"/>
                  </a:cubicBezTo>
                  <a:cubicBezTo>
                    <a:pt x="52" y="0"/>
                    <a:pt x="56" y="1"/>
                    <a:pt x="58" y="4"/>
                  </a:cubicBezTo>
                </a:path>
              </a:pathLst>
            </a:custGeom>
            <a:grpFill/>
            <a:ln>
              <a:noFill/>
            </a:ln>
          </p:spPr>
          <p:txBody>
            <a:bodyPr vert="horz" wrap="square" lIns="91440" tIns="45720" rIns="91440" bIns="45720" numCol="1" anchor="t" anchorCtr="0" compatLnSpc="1">
              <a:prstTxWarp prst="textNoShape">
                <a:avLst/>
              </a:prstTxWarp>
            </a:bodyPr>
            <a:lstStyle/>
            <a:p>
              <a:endParaRPr lang="en-GB"/>
            </a:p>
          </p:txBody>
        </p:sp>
        <p:sp>
          <p:nvSpPr>
            <p:cNvPr id="22" name="Freeform 17">
              <a:extLst>
                <a:ext uri="{FF2B5EF4-FFF2-40B4-BE49-F238E27FC236}">
                  <a16:creationId xmlns:a16="http://schemas.microsoft.com/office/drawing/2014/main" id="{A4043716-F6CA-B1D3-63E5-BB49226C60AE}"/>
                </a:ext>
              </a:extLst>
            </p:cNvPr>
            <p:cNvSpPr>
              <a:spLocks/>
            </p:cNvSpPr>
            <p:nvPr userDrawn="1"/>
          </p:nvSpPr>
          <p:spPr bwMode="auto">
            <a:xfrm>
              <a:off x="6069013" y="4489450"/>
              <a:ext cx="1014413" cy="1314450"/>
            </a:xfrm>
            <a:custGeom>
              <a:avLst/>
              <a:gdLst>
                <a:gd name="T0" fmla="*/ 41 w 92"/>
                <a:gd name="T1" fmla="*/ 66 h 119"/>
                <a:gd name="T2" fmla="*/ 42 w 92"/>
                <a:gd name="T3" fmla="*/ 64 h 119"/>
                <a:gd name="T4" fmla="*/ 50 w 92"/>
                <a:gd name="T5" fmla="*/ 65 h 119"/>
                <a:gd name="T6" fmla="*/ 63 w 92"/>
                <a:gd name="T7" fmla="*/ 62 h 119"/>
                <a:gd name="T8" fmla="*/ 75 w 92"/>
                <a:gd name="T9" fmla="*/ 37 h 119"/>
                <a:gd name="T10" fmla="*/ 44 w 92"/>
                <a:gd name="T11" fmla="*/ 7 h 119"/>
                <a:gd name="T12" fmla="*/ 36 w 92"/>
                <a:gd name="T13" fmla="*/ 7 h 119"/>
                <a:gd name="T14" fmla="*/ 34 w 92"/>
                <a:gd name="T15" fmla="*/ 10 h 119"/>
                <a:gd name="T16" fmla="*/ 34 w 92"/>
                <a:gd name="T17" fmla="*/ 56 h 119"/>
                <a:gd name="T18" fmla="*/ 34 w 92"/>
                <a:gd name="T19" fmla="*/ 102 h 119"/>
                <a:gd name="T20" fmla="*/ 41 w 92"/>
                <a:gd name="T21" fmla="*/ 111 h 119"/>
                <a:gd name="T22" fmla="*/ 49 w 92"/>
                <a:gd name="T23" fmla="*/ 113 h 119"/>
                <a:gd name="T24" fmla="*/ 49 w 92"/>
                <a:gd name="T25" fmla="*/ 119 h 119"/>
                <a:gd name="T26" fmla="*/ 26 w 92"/>
                <a:gd name="T27" fmla="*/ 118 h 119"/>
                <a:gd name="T28" fmla="*/ 4 w 92"/>
                <a:gd name="T29" fmla="*/ 119 h 119"/>
                <a:gd name="T30" fmla="*/ 4 w 92"/>
                <a:gd name="T31" fmla="*/ 113 h 119"/>
                <a:gd name="T32" fmla="*/ 11 w 92"/>
                <a:gd name="T33" fmla="*/ 112 h 119"/>
                <a:gd name="T34" fmla="*/ 17 w 92"/>
                <a:gd name="T35" fmla="*/ 101 h 119"/>
                <a:gd name="T36" fmla="*/ 18 w 92"/>
                <a:gd name="T37" fmla="*/ 58 h 119"/>
                <a:gd name="T38" fmla="*/ 17 w 92"/>
                <a:gd name="T39" fmla="*/ 17 h 119"/>
                <a:gd name="T40" fmla="*/ 10 w 92"/>
                <a:gd name="T41" fmla="*/ 7 h 119"/>
                <a:gd name="T42" fmla="*/ 1 w 92"/>
                <a:gd name="T43" fmla="*/ 5 h 119"/>
                <a:gd name="T44" fmla="*/ 1 w 92"/>
                <a:gd name="T45" fmla="*/ 0 h 119"/>
                <a:gd name="T46" fmla="*/ 24 w 92"/>
                <a:gd name="T47" fmla="*/ 0 h 119"/>
                <a:gd name="T48" fmla="*/ 55 w 92"/>
                <a:gd name="T49" fmla="*/ 0 h 119"/>
                <a:gd name="T50" fmla="*/ 81 w 92"/>
                <a:gd name="T51" fmla="*/ 7 h 119"/>
                <a:gd name="T52" fmla="*/ 92 w 92"/>
                <a:gd name="T53" fmla="*/ 33 h 119"/>
                <a:gd name="T54" fmla="*/ 72 w 92"/>
                <a:gd name="T55" fmla="*/ 66 h 119"/>
                <a:gd name="T56" fmla="*/ 52 w 92"/>
                <a:gd name="T57" fmla="*/ 71 h 119"/>
                <a:gd name="T58" fmla="*/ 44 w 92"/>
                <a:gd name="T59" fmla="*/ 70 h 119"/>
                <a:gd name="T60" fmla="*/ 41 w 92"/>
                <a:gd name="T61" fmla="*/ 66 h 1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92" h="119">
                  <a:moveTo>
                    <a:pt x="41" y="66"/>
                  </a:moveTo>
                  <a:cubicBezTo>
                    <a:pt x="41" y="65"/>
                    <a:pt x="42" y="64"/>
                    <a:pt x="42" y="64"/>
                  </a:cubicBezTo>
                  <a:cubicBezTo>
                    <a:pt x="44" y="64"/>
                    <a:pt x="47" y="65"/>
                    <a:pt x="50" y="65"/>
                  </a:cubicBezTo>
                  <a:cubicBezTo>
                    <a:pt x="55" y="65"/>
                    <a:pt x="59" y="64"/>
                    <a:pt x="63" y="62"/>
                  </a:cubicBezTo>
                  <a:cubicBezTo>
                    <a:pt x="72" y="57"/>
                    <a:pt x="75" y="48"/>
                    <a:pt x="75" y="37"/>
                  </a:cubicBezTo>
                  <a:cubicBezTo>
                    <a:pt x="75" y="19"/>
                    <a:pt x="66" y="7"/>
                    <a:pt x="44" y="7"/>
                  </a:cubicBezTo>
                  <a:cubicBezTo>
                    <a:pt x="42" y="7"/>
                    <a:pt x="37" y="7"/>
                    <a:pt x="36" y="7"/>
                  </a:cubicBezTo>
                  <a:cubicBezTo>
                    <a:pt x="35" y="8"/>
                    <a:pt x="35" y="9"/>
                    <a:pt x="34" y="10"/>
                  </a:cubicBezTo>
                  <a:cubicBezTo>
                    <a:pt x="34" y="15"/>
                    <a:pt x="34" y="25"/>
                    <a:pt x="34" y="56"/>
                  </a:cubicBezTo>
                  <a:cubicBezTo>
                    <a:pt x="34" y="77"/>
                    <a:pt x="34" y="92"/>
                    <a:pt x="34" y="102"/>
                  </a:cubicBezTo>
                  <a:cubicBezTo>
                    <a:pt x="35" y="109"/>
                    <a:pt x="36" y="110"/>
                    <a:pt x="41" y="111"/>
                  </a:cubicBezTo>
                  <a:cubicBezTo>
                    <a:pt x="44" y="112"/>
                    <a:pt x="44" y="113"/>
                    <a:pt x="49" y="113"/>
                  </a:cubicBezTo>
                  <a:cubicBezTo>
                    <a:pt x="50" y="114"/>
                    <a:pt x="49" y="118"/>
                    <a:pt x="49" y="119"/>
                  </a:cubicBezTo>
                  <a:cubicBezTo>
                    <a:pt x="43" y="119"/>
                    <a:pt x="34" y="118"/>
                    <a:pt x="26" y="118"/>
                  </a:cubicBezTo>
                  <a:cubicBezTo>
                    <a:pt x="17" y="118"/>
                    <a:pt x="8" y="119"/>
                    <a:pt x="4" y="119"/>
                  </a:cubicBezTo>
                  <a:cubicBezTo>
                    <a:pt x="3" y="118"/>
                    <a:pt x="3" y="114"/>
                    <a:pt x="4" y="113"/>
                  </a:cubicBezTo>
                  <a:cubicBezTo>
                    <a:pt x="8" y="113"/>
                    <a:pt x="9" y="112"/>
                    <a:pt x="11" y="112"/>
                  </a:cubicBezTo>
                  <a:cubicBezTo>
                    <a:pt x="16" y="111"/>
                    <a:pt x="17" y="108"/>
                    <a:pt x="17" y="101"/>
                  </a:cubicBezTo>
                  <a:cubicBezTo>
                    <a:pt x="17" y="94"/>
                    <a:pt x="18" y="79"/>
                    <a:pt x="18" y="58"/>
                  </a:cubicBezTo>
                  <a:cubicBezTo>
                    <a:pt x="18" y="36"/>
                    <a:pt x="18" y="23"/>
                    <a:pt x="17" y="17"/>
                  </a:cubicBezTo>
                  <a:cubicBezTo>
                    <a:pt x="17" y="10"/>
                    <a:pt x="16" y="8"/>
                    <a:pt x="10" y="7"/>
                  </a:cubicBezTo>
                  <a:cubicBezTo>
                    <a:pt x="8" y="6"/>
                    <a:pt x="5" y="6"/>
                    <a:pt x="1" y="5"/>
                  </a:cubicBezTo>
                  <a:cubicBezTo>
                    <a:pt x="0" y="4"/>
                    <a:pt x="1" y="0"/>
                    <a:pt x="1" y="0"/>
                  </a:cubicBezTo>
                  <a:cubicBezTo>
                    <a:pt x="5" y="0"/>
                    <a:pt x="15" y="0"/>
                    <a:pt x="24" y="0"/>
                  </a:cubicBezTo>
                  <a:cubicBezTo>
                    <a:pt x="36" y="0"/>
                    <a:pt x="44" y="0"/>
                    <a:pt x="55" y="0"/>
                  </a:cubicBezTo>
                  <a:cubicBezTo>
                    <a:pt x="62" y="0"/>
                    <a:pt x="73" y="1"/>
                    <a:pt x="81" y="7"/>
                  </a:cubicBezTo>
                  <a:cubicBezTo>
                    <a:pt x="87" y="12"/>
                    <a:pt x="92" y="20"/>
                    <a:pt x="92" y="33"/>
                  </a:cubicBezTo>
                  <a:cubicBezTo>
                    <a:pt x="92" y="51"/>
                    <a:pt x="82" y="62"/>
                    <a:pt x="72" y="66"/>
                  </a:cubicBezTo>
                  <a:cubicBezTo>
                    <a:pt x="65" y="70"/>
                    <a:pt x="59" y="71"/>
                    <a:pt x="52" y="71"/>
                  </a:cubicBezTo>
                  <a:cubicBezTo>
                    <a:pt x="49" y="71"/>
                    <a:pt x="46" y="71"/>
                    <a:pt x="44" y="70"/>
                  </a:cubicBezTo>
                  <a:cubicBezTo>
                    <a:pt x="43" y="70"/>
                    <a:pt x="41" y="67"/>
                    <a:pt x="41" y="66"/>
                  </a:cubicBezTo>
                </a:path>
              </a:pathLst>
            </a:custGeom>
            <a:grpFill/>
            <a:ln>
              <a:noFill/>
            </a:ln>
          </p:spPr>
          <p:txBody>
            <a:bodyPr vert="horz" wrap="square" lIns="91440" tIns="45720" rIns="91440" bIns="45720" numCol="1" anchor="t" anchorCtr="0" compatLnSpc="1">
              <a:prstTxWarp prst="textNoShape">
                <a:avLst/>
              </a:prstTxWarp>
            </a:bodyPr>
            <a:lstStyle/>
            <a:p>
              <a:endParaRPr lang="en-GB"/>
            </a:p>
          </p:txBody>
        </p:sp>
        <p:sp>
          <p:nvSpPr>
            <p:cNvPr id="23" name="Freeform 18">
              <a:extLst>
                <a:ext uri="{FF2B5EF4-FFF2-40B4-BE49-F238E27FC236}">
                  <a16:creationId xmlns:a16="http://schemas.microsoft.com/office/drawing/2014/main" id="{E170AC92-D7D4-0CEC-6EA7-71F728238314}"/>
                </a:ext>
              </a:extLst>
            </p:cNvPr>
            <p:cNvSpPr>
              <a:spLocks noEditPoints="1"/>
            </p:cNvSpPr>
            <p:nvPr userDrawn="1"/>
          </p:nvSpPr>
          <p:spPr bwMode="auto">
            <a:xfrm>
              <a:off x="7083425" y="4930775"/>
              <a:ext cx="706438" cy="884238"/>
            </a:xfrm>
            <a:custGeom>
              <a:avLst/>
              <a:gdLst>
                <a:gd name="T0" fmla="*/ 52 w 64"/>
                <a:gd name="T1" fmla="*/ 80 h 80"/>
                <a:gd name="T2" fmla="*/ 43 w 64"/>
                <a:gd name="T3" fmla="*/ 75 h 80"/>
                <a:gd name="T4" fmla="*/ 41 w 64"/>
                <a:gd name="T5" fmla="*/ 71 h 80"/>
                <a:gd name="T6" fmla="*/ 40 w 64"/>
                <a:gd name="T7" fmla="*/ 71 h 80"/>
                <a:gd name="T8" fmla="*/ 17 w 64"/>
                <a:gd name="T9" fmla="*/ 80 h 80"/>
                <a:gd name="T10" fmla="*/ 7 w 64"/>
                <a:gd name="T11" fmla="*/ 76 h 80"/>
                <a:gd name="T12" fmla="*/ 0 w 64"/>
                <a:gd name="T13" fmla="*/ 59 h 80"/>
                <a:gd name="T14" fmla="*/ 4 w 64"/>
                <a:gd name="T15" fmla="*/ 48 h 80"/>
                <a:gd name="T16" fmla="*/ 40 w 64"/>
                <a:gd name="T17" fmla="*/ 35 h 80"/>
                <a:gd name="T18" fmla="*/ 41 w 64"/>
                <a:gd name="T19" fmla="*/ 34 h 80"/>
                <a:gd name="T20" fmla="*/ 41 w 64"/>
                <a:gd name="T21" fmla="*/ 28 h 80"/>
                <a:gd name="T22" fmla="*/ 39 w 64"/>
                <a:gd name="T23" fmla="*/ 17 h 80"/>
                <a:gd name="T24" fmla="*/ 24 w 64"/>
                <a:gd name="T25" fmla="*/ 10 h 80"/>
                <a:gd name="T26" fmla="*/ 16 w 64"/>
                <a:gd name="T27" fmla="*/ 12 h 80"/>
                <a:gd name="T28" fmla="*/ 8 w 64"/>
                <a:gd name="T29" fmla="*/ 26 h 80"/>
                <a:gd name="T30" fmla="*/ 3 w 64"/>
                <a:gd name="T31" fmla="*/ 22 h 80"/>
                <a:gd name="T32" fmla="*/ 7 w 64"/>
                <a:gd name="T33" fmla="*/ 10 h 80"/>
                <a:gd name="T34" fmla="*/ 32 w 64"/>
                <a:gd name="T35" fmla="*/ 0 h 80"/>
                <a:gd name="T36" fmla="*/ 51 w 64"/>
                <a:gd name="T37" fmla="*/ 10 h 80"/>
                <a:gd name="T38" fmla="*/ 56 w 64"/>
                <a:gd name="T39" fmla="*/ 29 h 80"/>
                <a:gd name="T40" fmla="*/ 55 w 64"/>
                <a:gd name="T41" fmla="*/ 61 h 80"/>
                <a:gd name="T42" fmla="*/ 59 w 64"/>
                <a:gd name="T43" fmla="*/ 69 h 80"/>
                <a:gd name="T44" fmla="*/ 64 w 64"/>
                <a:gd name="T45" fmla="*/ 68 h 80"/>
                <a:gd name="T46" fmla="*/ 63 w 64"/>
                <a:gd name="T47" fmla="*/ 74 h 80"/>
                <a:gd name="T48" fmla="*/ 52 w 64"/>
                <a:gd name="T49" fmla="*/ 80 h 80"/>
                <a:gd name="T50" fmla="*/ 40 w 64"/>
                <a:gd name="T51" fmla="*/ 41 h 80"/>
                <a:gd name="T52" fmla="*/ 17 w 64"/>
                <a:gd name="T53" fmla="*/ 50 h 80"/>
                <a:gd name="T54" fmla="*/ 16 w 64"/>
                <a:gd name="T55" fmla="*/ 56 h 80"/>
                <a:gd name="T56" fmla="*/ 29 w 64"/>
                <a:gd name="T57" fmla="*/ 69 h 80"/>
                <a:gd name="T58" fmla="*/ 39 w 64"/>
                <a:gd name="T59" fmla="*/ 66 h 80"/>
                <a:gd name="T60" fmla="*/ 41 w 64"/>
                <a:gd name="T61" fmla="*/ 62 h 80"/>
                <a:gd name="T62" fmla="*/ 41 w 64"/>
                <a:gd name="T63" fmla="*/ 42 h 80"/>
                <a:gd name="T64" fmla="*/ 40 w 64"/>
                <a:gd name="T65" fmla="*/ 41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64" h="80">
                  <a:moveTo>
                    <a:pt x="52" y="80"/>
                  </a:moveTo>
                  <a:cubicBezTo>
                    <a:pt x="47" y="80"/>
                    <a:pt x="44" y="78"/>
                    <a:pt x="43" y="75"/>
                  </a:cubicBezTo>
                  <a:cubicBezTo>
                    <a:pt x="42" y="74"/>
                    <a:pt x="41" y="72"/>
                    <a:pt x="41" y="71"/>
                  </a:cubicBezTo>
                  <a:cubicBezTo>
                    <a:pt x="41" y="71"/>
                    <a:pt x="40" y="70"/>
                    <a:pt x="40" y="71"/>
                  </a:cubicBezTo>
                  <a:cubicBezTo>
                    <a:pt x="31" y="77"/>
                    <a:pt x="22" y="80"/>
                    <a:pt x="17" y="80"/>
                  </a:cubicBezTo>
                  <a:cubicBezTo>
                    <a:pt x="14" y="80"/>
                    <a:pt x="10" y="79"/>
                    <a:pt x="7" y="76"/>
                  </a:cubicBezTo>
                  <a:cubicBezTo>
                    <a:pt x="3" y="71"/>
                    <a:pt x="0" y="66"/>
                    <a:pt x="0" y="59"/>
                  </a:cubicBezTo>
                  <a:cubicBezTo>
                    <a:pt x="0" y="55"/>
                    <a:pt x="3" y="49"/>
                    <a:pt x="4" y="48"/>
                  </a:cubicBezTo>
                  <a:cubicBezTo>
                    <a:pt x="10" y="44"/>
                    <a:pt x="33" y="39"/>
                    <a:pt x="40" y="35"/>
                  </a:cubicBezTo>
                  <a:cubicBezTo>
                    <a:pt x="40" y="35"/>
                    <a:pt x="41" y="34"/>
                    <a:pt x="41" y="34"/>
                  </a:cubicBezTo>
                  <a:cubicBezTo>
                    <a:pt x="42" y="32"/>
                    <a:pt x="41" y="30"/>
                    <a:pt x="41" y="28"/>
                  </a:cubicBezTo>
                  <a:cubicBezTo>
                    <a:pt x="41" y="25"/>
                    <a:pt x="41" y="20"/>
                    <a:pt x="39" y="17"/>
                  </a:cubicBezTo>
                  <a:cubicBezTo>
                    <a:pt x="35" y="12"/>
                    <a:pt x="30" y="10"/>
                    <a:pt x="24" y="10"/>
                  </a:cubicBezTo>
                  <a:cubicBezTo>
                    <a:pt x="20" y="10"/>
                    <a:pt x="17" y="11"/>
                    <a:pt x="16" y="12"/>
                  </a:cubicBezTo>
                  <a:cubicBezTo>
                    <a:pt x="14" y="13"/>
                    <a:pt x="11" y="19"/>
                    <a:pt x="8" y="26"/>
                  </a:cubicBezTo>
                  <a:cubicBezTo>
                    <a:pt x="8" y="26"/>
                    <a:pt x="3" y="23"/>
                    <a:pt x="3" y="22"/>
                  </a:cubicBezTo>
                  <a:cubicBezTo>
                    <a:pt x="3" y="19"/>
                    <a:pt x="6" y="12"/>
                    <a:pt x="7" y="10"/>
                  </a:cubicBezTo>
                  <a:cubicBezTo>
                    <a:pt x="15" y="5"/>
                    <a:pt x="27" y="0"/>
                    <a:pt x="32" y="0"/>
                  </a:cubicBezTo>
                  <a:cubicBezTo>
                    <a:pt x="41" y="0"/>
                    <a:pt x="47" y="4"/>
                    <a:pt x="51" y="10"/>
                  </a:cubicBezTo>
                  <a:cubicBezTo>
                    <a:pt x="54" y="15"/>
                    <a:pt x="56" y="22"/>
                    <a:pt x="56" y="29"/>
                  </a:cubicBezTo>
                  <a:cubicBezTo>
                    <a:pt x="56" y="39"/>
                    <a:pt x="55" y="54"/>
                    <a:pt x="55" y="61"/>
                  </a:cubicBezTo>
                  <a:cubicBezTo>
                    <a:pt x="55" y="65"/>
                    <a:pt x="55" y="69"/>
                    <a:pt x="59" y="69"/>
                  </a:cubicBezTo>
                  <a:cubicBezTo>
                    <a:pt x="61" y="69"/>
                    <a:pt x="61" y="69"/>
                    <a:pt x="64" y="68"/>
                  </a:cubicBezTo>
                  <a:cubicBezTo>
                    <a:pt x="64" y="69"/>
                    <a:pt x="64" y="73"/>
                    <a:pt x="63" y="74"/>
                  </a:cubicBezTo>
                  <a:cubicBezTo>
                    <a:pt x="63" y="74"/>
                    <a:pt x="59" y="80"/>
                    <a:pt x="52" y="80"/>
                  </a:cubicBezTo>
                  <a:moveTo>
                    <a:pt x="40" y="41"/>
                  </a:moveTo>
                  <a:cubicBezTo>
                    <a:pt x="33" y="44"/>
                    <a:pt x="21" y="48"/>
                    <a:pt x="17" y="50"/>
                  </a:cubicBezTo>
                  <a:cubicBezTo>
                    <a:pt x="17" y="50"/>
                    <a:pt x="16" y="54"/>
                    <a:pt x="16" y="56"/>
                  </a:cubicBezTo>
                  <a:cubicBezTo>
                    <a:pt x="16" y="64"/>
                    <a:pt x="21" y="69"/>
                    <a:pt x="29" y="69"/>
                  </a:cubicBezTo>
                  <a:cubicBezTo>
                    <a:pt x="31" y="69"/>
                    <a:pt x="36" y="68"/>
                    <a:pt x="39" y="66"/>
                  </a:cubicBezTo>
                  <a:cubicBezTo>
                    <a:pt x="40" y="65"/>
                    <a:pt x="41" y="64"/>
                    <a:pt x="41" y="62"/>
                  </a:cubicBezTo>
                  <a:cubicBezTo>
                    <a:pt x="41" y="58"/>
                    <a:pt x="41" y="45"/>
                    <a:pt x="41" y="42"/>
                  </a:cubicBezTo>
                  <a:cubicBezTo>
                    <a:pt x="41" y="42"/>
                    <a:pt x="41" y="41"/>
                    <a:pt x="40" y="41"/>
                  </a:cubicBezTo>
                </a:path>
              </a:pathLst>
            </a:custGeom>
            <a:grpFill/>
            <a:ln>
              <a:noFill/>
            </a:ln>
          </p:spPr>
          <p:txBody>
            <a:bodyPr vert="horz" wrap="square" lIns="91440" tIns="45720" rIns="91440" bIns="45720" numCol="1" anchor="t" anchorCtr="0" compatLnSpc="1">
              <a:prstTxWarp prst="textNoShape">
                <a:avLst/>
              </a:prstTxWarp>
            </a:bodyPr>
            <a:lstStyle/>
            <a:p>
              <a:endParaRPr lang="en-GB"/>
            </a:p>
          </p:txBody>
        </p:sp>
        <p:sp>
          <p:nvSpPr>
            <p:cNvPr id="24" name="Freeform 19">
              <a:extLst>
                <a:ext uri="{FF2B5EF4-FFF2-40B4-BE49-F238E27FC236}">
                  <a16:creationId xmlns:a16="http://schemas.microsoft.com/office/drawing/2014/main" id="{6C6CAC32-FC36-F5FD-5FB8-9527EE5BFC79}"/>
                </a:ext>
              </a:extLst>
            </p:cNvPr>
            <p:cNvSpPr>
              <a:spLocks/>
            </p:cNvSpPr>
            <p:nvPr userDrawn="1"/>
          </p:nvSpPr>
          <p:spPr bwMode="auto">
            <a:xfrm>
              <a:off x="7854950" y="4930775"/>
              <a:ext cx="641350" cy="873125"/>
            </a:xfrm>
            <a:custGeom>
              <a:avLst/>
              <a:gdLst>
                <a:gd name="T0" fmla="*/ 58 w 58"/>
                <a:gd name="T1" fmla="*/ 4 h 79"/>
                <a:gd name="T2" fmla="*/ 58 w 58"/>
                <a:gd name="T3" fmla="*/ 7 h 79"/>
                <a:gd name="T4" fmla="*/ 52 w 58"/>
                <a:gd name="T5" fmla="*/ 19 h 79"/>
                <a:gd name="T6" fmla="*/ 50 w 58"/>
                <a:gd name="T7" fmla="*/ 20 h 79"/>
                <a:gd name="T8" fmla="*/ 38 w 58"/>
                <a:gd name="T9" fmla="*/ 14 h 79"/>
                <a:gd name="T10" fmla="*/ 28 w 58"/>
                <a:gd name="T11" fmla="*/ 22 h 79"/>
                <a:gd name="T12" fmla="*/ 26 w 58"/>
                <a:gd name="T13" fmla="*/ 29 h 79"/>
                <a:gd name="T14" fmla="*/ 27 w 58"/>
                <a:gd name="T15" fmla="*/ 65 h 79"/>
                <a:gd name="T16" fmla="*/ 31 w 58"/>
                <a:gd name="T17" fmla="*/ 71 h 79"/>
                <a:gd name="T18" fmla="*/ 40 w 58"/>
                <a:gd name="T19" fmla="*/ 73 h 79"/>
                <a:gd name="T20" fmla="*/ 39 w 58"/>
                <a:gd name="T21" fmla="*/ 79 h 79"/>
                <a:gd name="T22" fmla="*/ 19 w 58"/>
                <a:gd name="T23" fmla="*/ 78 h 79"/>
                <a:gd name="T24" fmla="*/ 0 w 58"/>
                <a:gd name="T25" fmla="*/ 79 h 79"/>
                <a:gd name="T26" fmla="*/ 0 w 58"/>
                <a:gd name="T27" fmla="*/ 73 h 79"/>
                <a:gd name="T28" fmla="*/ 8 w 58"/>
                <a:gd name="T29" fmla="*/ 72 h 79"/>
                <a:gd name="T30" fmla="*/ 11 w 58"/>
                <a:gd name="T31" fmla="*/ 66 h 79"/>
                <a:gd name="T32" fmla="*/ 12 w 58"/>
                <a:gd name="T33" fmla="*/ 34 h 79"/>
                <a:gd name="T34" fmla="*/ 12 w 58"/>
                <a:gd name="T35" fmla="*/ 19 h 79"/>
                <a:gd name="T36" fmla="*/ 1 w 58"/>
                <a:gd name="T37" fmla="*/ 11 h 79"/>
                <a:gd name="T38" fmla="*/ 2 w 58"/>
                <a:gd name="T39" fmla="*/ 7 h 79"/>
                <a:gd name="T40" fmla="*/ 25 w 58"/>
                <a:gd name="T41" fmla="*/ 0 h 79"/>
                <a:gd name="T42" fmla="*/ 26 w 58"/>
                <a:gd name="T43" fmla="*/ 0 h 79"/>
                <a:gd name="T44" fmla="*/ 26 w 58"/>
                <a:gd name="T45" fmla="*/ 15 h 79"/>
                <a:gd name="T46" fmla="*/ 27 w 58"/>
                <a:gd name="T47" fmla="*/ 16 h 79"/>
                <a:gd name="T48" fmla="*/ 39 w 58"/>
                <a:gd name="T49" fmla="*/ 3 h 79"/>
                <a:gd name="T50" fmla="*/ 49 w 58"/>
                <a:gd name="T51" fmla="*/ 0 h 79"/>
                <a:gd name="T52" fmla="*/ 58 w 58"/>
                <a:gd name="T53" fmla="*/ 4 h 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58" h="79">
                  <a:moveTo>
                    <a:pt x="58" y="4"/>
                  </a:moveTo>
                  <a:cubicBezTo>
                    <a:pt x="58" y="5"/>
                    <a:pt x="58" y="6"/>
                    <a:pt x="58" y="7"/>
                  </a:cubicBezTo>
                  <a:cubicBezTo>
                    <a:pt x="57" y="9"/>
                    <a:pt x="54" y="17"/>
                    <a:pt x="52" y="19"/>
                  </a:cubicBezTo>
                  <a:cubicBezTo>
                    <a:pt x="52" y="19"/>
                    <a:pt x="50" y="20"/>
                    <a:pt x="50" y="20"/>
                  </a:cubicBezTo>
                  <a:cubicBezTo>
                    <a:pt x="47" y="17"/>
                    <a:pt x="42" y="14"/>
                    <a:pt x="38" y="14"/>
                  </a:cubicBezTo>
                  <a:cubicBezTo>
                    <a:pt x="34" y="14"/>
                    <a:pt x="30" y="18"/>
                    <a:pt x="28" y="22"/>
                  </a:cubicBezTo>
                  <a:cubicBezTo>
                    <a:pt x="27" y="23"/>
                    <a:pt x="26" y="26"/>
                    <a:pt x="26" y="29"/>
                  </a:cubicBezTo>
                  <a:cubicBezTo>
                    <a:pt x="26" y="42"/>
                    <a:pt x="26" y="61"/>
                    <a:pt x="27" y="65"/>
                  </a:cubicBezTo>
                  <a:cubicBezTo>
                    <a:pt x="27" y="68"/>
                    <a:pt x="28" y="70"/>
                    <a:pt x="31" y="71"/>
                  </a:cubicBezTo>
                  <a:cubicBezTo>
                    <a:pt x="34" y="72"/>
                    <a:pt x="36" y="73"/>
                    <a:pt x="40" y="73"/>
                  </a:cubicBezTo>
                  <a:cubicBezTo>
                    <a:pt x="41" y="74"/>
                    <a:pt x="40" y="78"/>
                    <a:pt x="39" y="79"/>
                  </a:cubicBezTo>
                  <a:cubicBezTo>
                    <a:pt x="37" y="79"/>
                    <a:pt x="27" y="78"/>
                    <a:pt x="19" y="78"/>
                  </a:cubicBezTo>
                  <a:cubicBezTo>
                    <a:pt x="13" y="78"/>
                    <a:pt x="4" y="79"/>
                    <a:pt x="0" y="79"/>
                  </a:cubicBezTo>
                  <a:cubicBezTo>
                    <a:pt x="0" y="78"/>
                    <a:pt x="0" y="74"/>
                    <a:pt x="0" y="73"/>
                  </a:cubicBezTo>
                  <a:cubicBezTo>
                    <a:pt x="3" y="73"/>
                    <a:pt x="6" y="72"/>
                    <a:pt x="8" y="72"/>
                  </a:cubicBezTo>
                  <a:cubicBezTo>
                    <a:pt x="10" y="71"/>
                    <a:pt x="11" y="70"/>
                    <a:pt x="11" y="66"/>
                  </a:cubicBezTo>
                  <a:cubicBezTo>
                    <a:pt x="12" y="63"/>
                    <a:pt x="12" y="47"/>
                    <a:pt x="12" y="34"/>
                  </a:cubicBezTo>
                  <a:cubicBezTo>
                    <a:pt x="12" y="27"/>
                    <a:pt x="12" y="21"/>
                    <a:pt x="12" y="19"/>
                  </a:cubicBezTo>
                  <a:cubicBezTo>
                    <a:pt x="11" y="16"/>
                    <a:pt x="10" y="14"/>
                    <a:pt x="1" y="11"/>
                  </a:cubicBezTo>
                  <a:cubicBezTo>
                    <a:pt x="1" y="10"/>
                    <a:pt x="1" y="7"/>
                    <a:pt x="2" y="7"/>
                  </a:cubicBezTo>
                  <a:cubicBezTo>
                    <a:pt x="9" y="6"/>
                    <a:pt x="20" y="3"/>
                    <a:pt x="25" y="0"/>
                  </a:cubicBezTo>
                  <a:cubicBezTo>
                    <a:pt x="26" y="0"/>
                    <a:pt x="26" y="0"/>
                    <a:pt x="26" y="0"/>
                  </a:cubicBezTo>
                  <a:cubicBezTo>
                    <a:pt x="26" y="3"/>
                    <a:pt x="26" y="12"/>
                    <a:pt x="26" y="15"/>
                  </a:cubicBezTo>
                  <a:cubicBezTo>
                    <a:pt x="26" y="16"/>
                    <a:pt x="27" y="16"/>
                    <a:pt x="27" y="16"/>
                  </a:cubicBezTo>
                  <a:cubicBezTo>
                    <a:pt x="31" y="11"/>
                    <a:pt x="35" y="7"/>
                    <a:pt x="39" y="3"/>
                  </a:cubicBezTo>
                  <a:cubicBezTo>
                    <a:pt x="42" y="1"/>
                    <a:pt x="45" y="0"/>
                    <a:pt x="49" y="0"/>
                  </a:cubicBezTo>
                  <a:cubicBezTo>
                    <a:pt x="52" y="0"/>
                    <a:pt x="56" y="1"/>
                    <a:pt x="58" y="4"/>
                  </a:cubicBezTo>
                </a:path>
              </a:pathLst>
            </a:custGeom>
            <a:grpFill/>
            <a:ln>
              <a:noFill/>
            </a:ln>
          </p:spPr>
          <p:txBody>
            <a:bodyPr vert="horz" wrap="square" lIns="91440" tIns="45720" rIns="91440" bIns="45720" numCol="1" anchor="t" anchorCtr="0" compatLnSpc="1">
              <a:prstTxWarp prst="textNoShape">
                <a:avLst/>
              </a:prstTxWarp>
            </a:bodyPr>
            <a:lstStyle/>
            <a:p>
              <a:endParaRPr lang="en-GB"/>
            </a:p>
          </p:txBody>
        </p:sp>
        <p:sp>
          <p:nvSpPr>
            <p:cNvPr id="25" name="Freeform 20">
              <a:extLst>
                <a:ext uri="{FF2B5EF4-FFF2-40B4-BE49-F238E27FC236}">
                  <a16:creationId xmlns:a16="http://schemas.microsoft.com/office/drawing/2014/main" id="{A4821825-693E-C936-6493-3E921D4E5013}"/>
                </a:ext>
              </a:extLst>
            </p:cNvPr>
            <p:cNvSpPr>
              <a:spLocks/>
            </p:cNvSpPr>
            <p:nvPr userDrawn="1"/>
          </p:nvSpPr>
          <p:spPr bwMode="auto">
            <a:xfrm>
              <a:off x="8572500" y="4665663"/>
              <a:ext cx="530225" cy="1149350"/>
            </a:xfrm>
            <a:custGeom>
              <a:avLst/>
              <a:gdLst>
                <a:gd name="T0" fmla="*/ 24 w 48"/>
                <a:gd name="T1" fmla="*/ 36 h 104"/>
                <a:gd name="T2" fmla="*/ 24 w 48"/>
                <a:gd name="T3" fmla="*/ 37 h 104"/>
                <a:gd name="T4" fmla="*/ 24 w 48"/>
                <a:gd name="T5" fmla="*/ 72 h 104"/>
                <a:gd name="T6" fmla="*/ 25 w 48"/>
                <a:gd name="T7" fmla="*/ 86 h 104"/>
                <a:gd name="T8" fmla="*/ 36 w 48"/>
                <a:gd name="T9" fmla="*/ 93 h 104"/>
                <a:gd name="T10" fmla="*/ 48 w 48"/>
                <a:gd name="T11" fmla="*/ 90 h 104"/>
                <a:gd name="T12" fmla="*/ 47 w 48"/>
                <a:gd name="T13" fmla="*/ 96 h 104"/>
                <a:gd name="T14" fmla="*/ 28 w 48"/>
                <a:gd name="T15" fmla="*/ 104 h 104"/>
                <a:gd name="T16" fmla="*/ 12 w 48"/>
                <a:gd name="T17" fmla="*/ 95 h 104"/>
                <a:gd name="T18" fmla="*/ 9 w 48"/>
                <a:gd name="T19" fmla="*/ 73 h 104"/>
                <a:gd name="T20" fmla="*/ 9 w 48"/>
                <a:gd name="T21" fmla="*/ 38 h 104"/>
                <a:gd name="T22" fmla="*/ 8 w 48"/>
                <a:gd name="T23" fmla="*/ 36 h 104"/>
                <a:gd name="T24" fmla="*/ 0 w 48"/>
                <a:gd name="T25" fmla="*/ 35 h 104"/>
                <a:gd name="T26" fmla="*/ 2 w 48"/>
                <a:gd name="T27" fmla="*/ 29 h 104"/>
                <a:gd name="T28" fmla="*/ 8 w 48"/>
                <a:gd name="T29" fmla="*/ 27 h 104"/>
                <a:gd name="T30" fmla="*/ 9 w 48"/>
                <a:gd name="T31" fmla="*/ 25 h 104"/>
                <a:gd name="T32" fmla="*/ 9 w 48"/>
                <a:gd name="T33" fmla="*/ 9 h 104"/>
                <a:gd name="T34" fmla="*/ 21 w 48"/>
                <a:gd name="T35" fmla="*/ 0 h 104"/>
                <a:gd name="T36" fmla="*/ 25 w 48"/>
                <a:gd name="T37" fmla="*/ 0 h 104"/>
                <a:gd name="T38" fmla="*/ 24 w 48"/>
                <a:gd name="T39" fmla="*/ 25 h 104"/>
                <a:gd name="T40" fmla="*/ 25 w 48"/>
                <a:gd name="T41" fmla="*/ 27 h 104"/>
                <a:gd name="T42" fmla="*/ 48 w 48"/>
                <a:gd name="T43" fmla="*/ 26 h 104"/>
                <a:gd name="T44" fmla="*/ 46 w 48"/>
                <a:gd name="T45" fmla="*/ 36 h 104"/>
                <a:gd name="T46" fmla="*/ 24 w 48"/>
                <a:gd name="T47" fmla="*/ 36 h 1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48" h="104">
                  <a:moveTo>
                    <a:pt x="24" y="36"/>
                  </a:moveTo>
                  <a:cubicBezTo>
                    <a:pt x="24" y="36"/>
                    <a:pt x="24" y="37"/>
                    <a:pt x="24" y="37"/>
                  </a:cubicBezTo>
                  <a:cubicBezTo>
                    <a:pt x="23" y="46"/>
                    <a:pt x="23" y="63"/>
                    <a:pt x="24" y="72"/>
                  </a:cubicBezTo>
                  <a:cubicBezTo>
                    <a:pt x="24" y="80"/>
                    <a:pt x="24" y="83"/>
                    <a:pt x="25" y="86"/>
                  </a:cubicBezTo>
                  <a:cubicBezTo>
                    <a:pt x="26" y="91"/>
                    <a:pt x="31" y="93"/>
                    <a:pt x="36" y="93"/>
                  </a:cubicBezTo>
                  <a:cubicBezTo>
                    <a:pt x="41" y="93"/>
                    <a:pt x="44" y="92"/>
                    <a:pt x="48" y="90"/>
                  </a:cubicBezTo>
                  <a:cubicBezTo>
                    <a:pt x="48" y="91"/>
                    <a:pt x="48" y="95"/>
                    <a:pt x="47" y="96"/>
                  </a:cubicBezTo>
                  <a:cubicBezTo>
                    <a:pt x="43" y="102"/>
                    <a:pt x="34" y="104"/>
                    <a:pt x="28" y="104"/>
                  </a:cubicBezTo>
                  <a:cubicBezTo>
                    <a:pt x="21" y="104"/>
                    <a:pt x="15" y="101"/>
                    <a:pt x="12" y="95"/>
                  </a:cubicBezTo>
                  <a:cubicBezTo>
                    <a:pt x="9" y="91"/>
                    <a:pt x="9" y="86"/>
                    <a:pt x="9" y="73"/>
                  </a:cubicBezTo>
                  <a:cubicBezTo>
                    <a:pt x="9" y="63"/>
                    <a:pt x="9" y="45"/>
                    <a:pt x="9" y="38"/>
                  </a:cubicBezTo>
                  <a:cubicBezTo>
                    <a:pt x="9" y="37"/>
                    <a:pt x="9" y="36"/>
                    <a:pt x="8" y="36"/>
                  </a:cubicBezTo>
                  <a:cubicBezTo>
                    <a:pt x="0" y="35"/>
                    <a:pt x="0" y="35"/>
                    <a:pt x="0" y="35"/>
                  </a:cubicBezTo>
                  <a:cubicBezTo>
                    <a:pt x="0" y="34"/>
                    <a:pt x="1" y="29"/>
                    <a:pt x="2" y="29"/>
                  </a:cubicBezTo>
                  <a:cubicBezTo>
                    <a:pt x="5" y="28"/>
                    <a:pt x="7" y="27"/>
                    <a:pt x="8" y="27"/>
                  </a:cubicBezTo>
                  <a:cubicBezTo>
                    <a:pt x="8" y="27"/>
                    <a:pt x="9" y="26"/>
                    <a:pt x="9" y="25"/>
                  </a:cubicBezTo>
                  <a:cubicBezTo>
                    <a:pt x="9" y="9"/>
                    <a:pt x="9" y="9"/>
                    <a:pt x="9" y="9"/>
                  </a:cubicBezTo>
                  <a:cubicBezTo>
                    <a:pt x="12" y="8"/>
                    <a:pt x="19" y="3"/>
                    <a:pt x="21" y="0"/>
                  </a:cubicBezTo>
                  <a:cubicBezTo>
                    <a:pt x="22" y="0"/>
                    <a:pt x="24" y="0"/>
                    <a:pt x="25" y="0"/>
                  </a:cubicBezTo>
                  <a:cubicBezTo>
                    <a:pt x="24" y="3"/>
                    <a:pt x="24" y="12"/>
                    <a:pt x="24" y="25"/>
                  </a:cubicBezTo>
                  <a:cubicBezTo>
                    <a:pt x="24" y="26"/>
                    <a:pt x="24" y="27"/>
                    <a:pt x="25" y="27"/>
                  </a:cubicBezTo>
                  <a:cubicBezTo>
                    <a:pt x="34" y="27"/>
                    <a:pt x="45" y="26"/>
                    <a:pt x="48" y="26"/>
                  </a:cubicBezTo>
                  <a:cubicBezTo>
                    <a:pt x="47" y="28"/>
                    <a:pt x="46" y="33"/>
                    <a:pt x="46" y="36"/>
                  </a:cubicBezTo>
                  <a:cubicBezTo>
                    <a:pt x="41" y="36"/>
                    <a:pt x="32" y="36"/>
                    <a:pt x="24" y="36"/>
                  </a:cubicBezTo>
                </a:path>
              </a:pathLst>
            </a:custGeom>
            <a:grpFill/>
            <a:ln>
              <a:noFill/>
            </a:ln>
          </p:spPr>
          <p:txBody>
            <a:bodyPr vert="horz" wrap="square" lIns="91440" tIns="45720" rIns="91440" bIns="45720" numCol="1" anchor="t" anchorCtr="0" compatLnSpc="1">
              <a:prstTxWarp prst="textNoShape">
                <a:avLst/>
              </a:prstTxWarp>
            </a:bodyPr>
            <a:lstStyle/>
            <a:p>
              <a:endParaRPr lang="en-GB"/>
            </a:p>
          </p:txBody>
        </p:sp>
        <p:sp>
          <p:nvSpPr>
            <p:cNvPr id="26" name="Freeform 21">
              <a:extLst>
                <a:ext uri="{FF2B5EF4-FFF2-40B4-BE49-F238E27FC236}">
                  <a16:creationId xmlns:a16="http://schemas.microsoft.com/office/drawing/2014/main" id="{B87821F1-CF85-EBBF-CC57-17D707677A61}"/>
                </a:ext>
              </a:extLst>
            </p:cNvPr>
            <p:cNvSpPr>
              <a:spLocks/>
            </p:cNvSpPr>
            <p:nvPr userDrawn="1"/>
          </p:nvSpPr>
          <p:spPr bwMode="auto">
            <a:xfrm>
              <a:off x="9169400" y="4930775"/>
              <a:ext cx="992188" cy="873125"/>
            </a:xfrm>
            <a:custGeom>
              <a:avLst/>
              <a:gdLst>
                <a:gd name="T0" fmla="*/ 8 w 90"/>
                <a:gd name="T1" fmla="*/ 72 h 79"/>
                <a:gd name="T2" fmla="*/ 12 w 90"/>
                <a:gd name="T3" fmla="*/ 65 h 79"/>
                <a:gd name="T4" fmla="*/ 12 w 90"/>
                <a:gd name="T5" fmla="*/ 34 h 79"/>
                <a:gd name="T6" fmla="*/ 12 w 90"/>
                <a:gd name="T7" fmla="*/ 18 h 79"/>
                <a:gd name="T8" fmla="*/ 2 w 90"/>
                <a:gd name="T9" fmla="*/ 11 h 79"/>
                <a:gd name="T10" fmla="*/ 3 w 90"/>
                <a:gd name="T11" fmla="*/ 7 h 79"/>
                <a:gd name="T12" fmla="*/ 26 w 90"/>
                <a:gd name="T13" fmla="*/ 0 h 79"/>
                <a:gd name="T14" fmla="*/ 27 w 90"/>
                <a:gd name="T15" fmla="*/ 1 h 79"/>
                <a:gd name="T16" fmla="*/ 27 w 90"/>
                <a:gd name="T17" fmla="*/ 12 h 79"/>
                <a:gd name="T18" fmla="*/ 28 w 90"/>
                <a:gd name="T19" fmla="*/ 12 h 79"/>
                <a:gd name="T20" fmla="*/ 54 w 90"/>
                <a:gd name="T21" fmla="*/ 0 h 79"/>
                <a:gd name="T22" fmla="*/ 72 w 90"/>
                <a:gd name="T23" fmla="*/ 10 h 79"/>
                <a:gd name="T24" fmla="*/ 77 w 90"/>
                <a:gd name="T25" fmla="*/ 32 h 79"/>
                <a:gd name="T26" fmla="*/ 78 w 90"/>
                <a:gd name="T27" fmla="*/ 67 h 79"/>
                <a:gd name="T28" fmla="*/ 79 w 90"/>
                <a:gd name="T29" fmla="*/ 71 h 79"/>
                <a:gd name="T30" fmla="*/ 89 w 90"/>
                <a:gd name="T31" fmla="*/ 73 h 79"/>
                <a:gd name="T32" fmla="*/ 88 w 90"/>
                <a:gd name="T33" fmla="*/ 79 h 79"/>
                <a:gd name="T34" fmla="*/ 70 w 90"/>
                <a:gd name="T35" fmla="*/ 78 h 79"/>
                <a:gd name="T36" fmla="*/ 51 w 90"/>
                <a:gd name="T37" fmla="*/ 79 h 79"/>
                <a:gd name="T38" fmla="*/ 51 w 90"/>
                <a:gd name="T39" fmla="*/ 73 h 79"/>
                <a:gd name="T40" fmla="*/ 59 w 90"/>
                <a:gd name="T41" fmla="*/ 72 h 79"/>
                <a:gd name="T42" fmla="*/ 62 w 90"/>
                <a:gd name="T43" fmla="*/ 64 h 79"/>
                <a:gd name="T44" fmla="*/ 62 w 90"/>
                <a:gd name="T45" fmla="*/ 27 h 79"/>
                <a:gd name="T46" fmla="*/ 56 w 90"/>
                <a:gd name="T47" fmla="*/ 16 h 79"/>
                <a:gd name="T48" fmla="*/ 45 w 90"/>
                <a:gd name="T49" fmla="*/ 11 h 79"/>
                <a:gd name="T50" fmla="*/ 29 w 90"/>
                <a:gd name="T51" fmla="*/ 17 h 79"/>
                <a:gd name="T52" fmla="*/ 27 w 90"/>
                <a:gd name="T53" fmla="*/ 24 h 79"/>
                <a:gd name="T54" fmla="*/ 27 w 90"/>
                <a:gd name="T55" fmla="*/ 65 h 79"/>
                <a:gd name="T56" fmla="*/ 31 w 90"/>
                <a:gd name="T57" fmla="*/ 72 h 79"/>
                <a:gd name="T58" fmla="*/ 39 w 90"/>
                <a:gd name="T59" fmla="*/ 73 h 79"/>
                <a:gd name="T60" fmla="*/ 38 w 90"/>
                <a:gd name="T61" fmla="*/ 79 h 79"/>
                <a:gd name="T62" fmla="*/ 20 w 90"/>
                <a:gd name="T63" fmla="*/ 78 h 79"/>
                <a:gd name="T64" fmla="*/ 1 w 90"/>
                <a:gd name="T65" fmla="*/ 79 h 79"/>
                <a:gd name="T66" fmla="*/ 1 w 90"/>
                <a:gd name="T67" fmla="*/ 73 h 79"/>
                <a:gd name="T68" fmla="*/ 8 w 90"/>
                <a:gd name="T69" fmla="*/ 72 h 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90" h="79">
                  <a:moveTo>
                    <a:pt x="8" y="72"/>
                  </a:moveTo>
                  <a:cubicBezTo>
                    <a:pt x="11" y="71"/>
                    <a:pt x="12" y="68"/>
                    <a:pt x="12" y="65"/>
                  </a:cubicBezTo>
                  <a:cubicBezTo>
                    <a:pt x="12" y="59"/>
                    <a:pt x="12" y="46"/>
                    <a:pt x="12" y="34"/>
                  </a:cubicBezTo>
                  <a:cubicBezTo>
                    <a:pt x="12" y="26"/>
                    <a:pt x="12" y="21"/>
                    <a:pt x="12" y="18"/>
                  </a:cubicBezTo>
                  <a:cubicBezTo>
                    <a:pt x="11" y="16"/>
                    <a:pt x="9" y="14"/>
                    <a:pt x="2" y="11"/>
                  </a:cubicBezTo>
                  <a:cubicBezTo>
                    <a:pt x="2" y="10"/>
                    <a:pt x="2" y="7"/>
                    <a:pt x="3" y="7"/>
                  </a:cubicBezTo>
                  <a:cubicBezTo>
                    <a:pt x="11" y="6"/>
                    <a:pt x="22" y="2"/>
                    <a:pt x="26" y="0"/>
                  </a:cubicBezTo>
                  <a:cubicBezTo>
                    <a:pt x="27" y="0"/>
                    <a:pt x="27" y="0"/>
                    <a:pt x="27" y="1"/>
                  </a:cubicBezTo>
                  <a:cubicBezTo>
                    <a:pt x="27" y="3"/>
                    <a:pt x="27" y="9"/>
                    <a:pt x="27" y="12"/>
                  </a:cubicBezTo>
                  <a:cubicBezTo>
                    <a:pt x="27" y="12"/>
                    <a:pt x="27" y="12"/>
                    <a:pt x="28" y="12"/>
                  </a:cubicBezTo>
                  <a:cubicBezTo>
                    <a:pt x="38" y="4"/>
                    <a:pt x="47" y="0"/>
                    <a:pt x="54" y="0"/>
                  </a:cubicBezTo>
                  <a:cubicBezTo>
                    <a:pt x="62" y="0"/>
                    <a:pt x="68" y="3"/>
                    <a:pt x="72" y="10"/>
                  </a:cubicBezTo>
                  <a:cubicBezTo>
                    <a:pt x="76" y="16"/>
                    <a:pt x="77" y="23"/>
                    <a:pt x="77" y="32"/>
                  </a:cubicBezTo>
                  <a:cubicBezTo>
                    <a:pt x="77" y="43"/>
                    <a:pt x="77" y="60"/>
                    <a:pt x="78" y="67"/>
                  </a:cubicBezTo>
                  <a:cubicBezTo>
                    <a:pt x="78" y="69"/>
                    <a:pt x="78" y="70"/>
                    <a:pt x="79" y="71"/>
                  </a:cubicBezTo>
                  <a:cubicBezTo>
                    <a:pt x="83" y="72"/>
                    <a:pt x="85" y="73"/>
                    <a:pt x="89" y="73"/>
                  </a:cubicBezTo>
                  <a:cubicBezTo>
                    <a:pt x="90" y="74"/>
                    <a:pt x="89" y="78"/>
                    <a:pt x="88" y="79"/>
                  </a:cubicBezTo>
                  <a:cubicBezTo>
                    <a:pt x="86" y="79"/>
                    <a:pt x="80" y="78"/>
                    <a:pt x="70" y="78"/>
                  </a:cubicBezTo>
                  <a:cubicBezTo>
                    <a:pt x="61" y="78"/>
                    <a:pt x="56" y="79"/>
                    <a:pt x="51" y="79"/>
                  </a:cubicBezTo>
                  <a:cubicBezTo>
                    <a:pt x="51" y="78"/>
                    <a:pt x="50" y="74"/>
                    <a:pt x="51" y="73"/>
                  </a:cubicBezTo>
                  <a:cubicBezTo>
                    <a:pt x="55" y="73"/>
                    <a:pt x="58" y="72"/>
                    <a:pt x="59" y="72"/>
                  </a:cubicBezTo>
                  <a:cubicBezTo>
                    <a:pt x="62" y="71"/>
                    <a:pt x="62" y="69"/>
                    <a:pt x="62" y="64"/>
                  </a:cubicBezTo>
                  <a:cubicBezTo>
                    <a:pt x="63" y="53"/>
                    <a:pt x="63" y="34"/>
                    <a:pt x="62" y="27"/>
                  </a:cubicBezTo>
                  <a:cubicBezTo>
                    <a:pt x="61" y="24"/>
                    <a:pt x="60" y="19"/>
                    <a:pt x="56" y="16"/>
                  </a:cubicBezTo>
                  <a:cubicBezTo>
                    <a:pt x="54" y="13"/>
                    <a:pt x="50" y="11"/>
                    <a:pt x="45" y="11"/>
                  </a:cubicBezTo>
                  <a:cubicBezTo>
                    <a:pt x="39" y="11"/>
                    <a:pt x="33" y="13"/>
                    <a:pt x="29" y="17"/>
                  </a:cubicBezTo>
                  <a:cubicBezTo>
                    <a:pt x="28" y="18"/>
                    <a:pt x="27" y="20"/>
                    <a:pt x="27" y="24"/>
                  </a:cubicBezTo>
                  <a:cubicBezTo>
                    <a:pt x="27" y="38"/>
                    <a:pt x="27" y="56"/>
                    <a:pt x="27" y="65"/>
                  </a:cubicBezTo>
                  <a:cubicBezTo>
                    <a:pt x="27" y="70"/>
                    <a:pt x="28" y="71"/>
                    <a:pt x="31" y="72"/>
                  </a:cubicBezTo>
                  <a:cubicBezTo>
                    <a:pt x="33" y="72"/>
                    <a:pt x="36" y="73"/>
                    <a:pt x="39" y="73"/>
                  </a:cubicBezTo>
                  <a:cubicBezTo>
                    <a:pt x="39" y="74"/>
                    <a:pt x="39" y="78"/>
                    <a:pt x="38" y="79"/>
                  </a:cubicBezTo>
                  <a:cubicBezTo>
                    <a:pt x="35" y="79"/>
                    <a:pt x="30" y="78"/>
                    <a:pt x="20" y="78"/>
                  </a:cubicBezTo>
                  <a:cubicBezTo>
                    <a:pt x="10" y="78"/>
                    <a:pt x="3" y="79"/>
                    <a:pt x="1" y="79"/>
                  </a:cubicBezTo>
                  <a:cubicBezTo>
                    <a:pt x="0" y="78"/>
                    <a:pt x="0" y="74"/>
                    <a:pt x="1" y="73"/>
                  </a:cubicBezTo>
                  <a:cubicBezTo>
                    <a:pt x="4" y="73"/>
                    <a:pt x="6" y="72"/>
                    <a:pt x="8" y="72"/>
                  </a:cubicBezTo>
                </a:path>
              </a:pathLst>
            </a:custGeom>
            <a:grpFill/>
            <a:ln>
              <a:noFill/>
            </a:ln>
          </p:spPr>
          <p:txBody>
            <a:bodyPr vert="horz" wrap="square" lIns="91440" tIns="45720" rIns="91440" bIns="45720" numCol="1" anchor="t" anchorCtr="0" compatLnSpc="1">
              <a:prstTxWarp prst="textNoShape">
                <a:avLst/>
              </a:prstTxWarp>
            </a:bodyPr>
            <a:lstStyle/>
            <a:p>
              <a:endParaRPr lang="en-GB"/>
            </a:p>
          </p:txBody>
        </p:sp>
        <p:sp>
          <p:nvSpPr>
            <p:cNvPr id="27" name="Freeform 22">
              <a:extLst>
                <a:ext uri="{FF2B5EF4-FFF2-40B4-BE49-F238E27FC236}">
                  <a16:creationId xmlns:a16="http://schemas.microsoft.com/office/drawing/2014/main" id="{0B3A0E22-B22A-D9E8-40FC-8295D5BC3CCD}"/>
                </a:ext>
              </a:extLst>
            </p:cNvPr>
            <p:cNvSpPr>
              <a:spLocks/>
            </p:cNvSpPr>
            <p:nvPr userDrawn="1"/>
          </p:nvSpPr>
          <p:spPr bwMode="auto">
            <a:xfrm>
              <a:off x="10923588" y="4930775"/>
              <a:ext cx="650875" cy="873125"/>
            </a:xfrm>
            <a:custGeom>
              <a:avLst/>
              <a:gdLst>
                <a:gd name="T0" fmla="*/ 58 w 59"/>
                <a:gd name="T1" fmla="*/ 4 h 79"/>
                <a:gd name="T2" fmla="*/ 58 w 59"/>
                <a:gd name="T3" fmla="*/ 7 h 79"/>
                <a:gd name="T4" fmla="*/ 52 w 59"/>
                <a:gd name="T5" fmla="*/ 19 h 79"/>
                <a:gd name="T6" fmla="*/ 51 w 59"/>
                <a:gd name="T7" fmla="*/ 20 h 79"/>
                <a:gd name="T8" fmla="*/ 38 w 59"/>
                <a:gd name="T9" fmla="*/ 14 h 79"/>
                <a:gd name="T10" fmla="*/ 28 w 59"/>
                <a:gd name="T11" fmla="*/ 22 h 79"/>
                <a:gd name="T12" fmla="*/ 27 w 59"/>
                <a:gd name="T13" fmla="*/ 29 h 79"/>
                <a:gd name="T14" fmla="*/ 27 w 59"/>
                <a:gd name="T15" fmla="*/ 65 h 79"/>
                <a:gd name="T16" fmla="*/ 31 w 59"/>
                <a:gd name="T17" fmla="*/ 71 h 79"/>
                <a:gd name="T18" fmla="*/ 40 w 59"/>
                <a:gd name="T19" fmla="*/ 73 h 79"/>
                <a:gd name="T20" fmla="*/ 40 w 59"/>
                <a:gd name="T21" fmla="*/ 79 h 79"/>
                <a:gd name="T22" fmla="*/ 20 w 59"/>
                <a:gd name="T23" fmla="*/ 78 h 79"/>
                <a:gd name="T24" fmla="*/ 1 w 59"/>
                <a:gd name="T25" fmla="*/ 79 h 79"/>
                <a:gd name="T26" fmla="*/ 1 w 59"/>
                <a:gd name="T27" fmla="*/ 73 h 79"/>
                <a:gd name="T28" fmla="*/ 8 w 59"/>
                <a:gd name="T29" fmla="*/ 72 h 79"/>
                <a:gd name="T30" fmla="*/ 12 w 59"/>
                <a:gd name="T31" fmla="*/ 66 h 79"/>
                <a:gd name="T32" fmla="*/ 12 w 59"/>
                <a:gd name="T33" fmla="*/ 34 h 79"/>
                <a:gd name="T34" fmla="*/ 12 w 59"/>
                <a:gd name="T35" fmla="*/ 19 h 79"/>
                <a:gd name="T36" fmla="*/ 2 w 59"/>
                <a:gd name="T37" fmla="*/ 11 h 79"/>
                <a:gd name="T38" fmla="*/ 3 w 59"/>
                <a:gd name="T39" fmla="*/ 7 h 79"/>
                <a:gd name="T40" fmla="*/ 26 w 59"/>
                <a:gd name="T41" fmla="*/ 0 h 79"/>
                <a:gd name="T42" fmla="*/ 27 w 59"/>
                <a:gd name="T43" fmla="*/ 0 h 79"/>
                <a:gd name="T44" fmla="*/ 27 w 59"/>
                <a:gd name="T45" fmla="*/ 15 h 79"/>
                <a:gd name="T46" fmla="*/ 28 w 59"/>
                <a:gd name="T47" fmla="*/ 16 h 79"/>
                <a:gd name="T48" fmla="*/ 40 w 59"/>
                <a:gd name="T49" fmla="*/ 3 h 79"/>
                <a:gd name="T50" fmla="*/ 49 w 59"/>
                <a:gd name="T51" fmla="*/ 0 h 79"/>
                <a:gd name="T52" fmla="*/ 58 w 59"/>
                <a:gd name="T53" fmla="*/ 4 h 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59" h="79">
                  <a:moveTo>
                    <a:pt x="58" y="4"/>
                  </a:moveTo>
                  <a:cubicBezTo>
                    <a:pt x="59" y="5"/>
                    <a:pt x="59" y="6"/>
                    <a:pt x="58" y="7"/>
                  </a:cubicBezTo>
                  <a:cubicBezTo>
                    <a:pt x="58" y="9"/>
                    <a:pt x="54" y="17"/>
                    <a:pt x="52" y="19"/>
                  </a:cubicBezTo>
                  <a:cubicBezTo>
                    <a:pt x="52" y="19"/>
                    <a:pt x="51" y="20"/>
                    <a:pt x="51" y="20"/>
                  </a:cubicBezTo>
                  <a:cubicBezTo>
                    <a:pt x="47" y="17"/>
                    <a:pt x="43" y="14"/>
                    <a:pt x="38" y="14"/>
                  </a:cubicBezTo>
                  <a:cubicBezTo>
                    <a:pt x="35" y="14"/>
                    <a:pt x="31" y="18"/>
                    <a:pt x="28" y="22"/>
                  </a:cubicBezTo>
                  <a:cubicBezTo>
                    <a:pt x="28" y="23"/>
                    <a:pt x="27" y="26"/>
                    <a:pt x="27" y="29"/>
                  </a:cubicBezTo>
                  <a:cubicBezTo>
                    <a:pt x="27" y="42"/>
                    <a:pt x="27" y="61"/>
                    <a:pt x="27" y="65"/>
                  </a:cubicBezTo>
                  <a:cubicBezTo>
                    <a:pt x="27" y="68"/>
                    <a:pt x="28" y="70"/>
                    <a:pt x="31" y="71"/>
                  </a:cubicBezTo>
                  <a:cubicBezTo>
                    <a:pt x="35" y="72"/>
                    <a:pt x="36" y="73"/>
                    <a:pt x="40" y="73"/>
                  </a:cubicBezTo>
                  <a:cubicBezTo>
                    <a:pt x="41" y="74"/>
                    <a:pt x="41" y="78"/>
                    <a:pt x="40" y="79"/>
                  </a:cubicBezTo>
                  <a:cubicBezTo>
                    <a:pt x="37" y="79"/>
                    <a:pt x="28" y="78"/>
                    <a:pt x="20" y="78"/>
                  </a:cubicBezTo>
                  <a:cubicBezTo>
                    <a:pt x="14" y="78"/>
                    <a:pt x="4" y="79"/>
                    <a:pt x="1" y="79"/>
                  </a:cubicBezTo>
                  <a:cubicBezTo>
                    <a:pt x="0" y="78"/>
                    <a:pt x="0" y="74"/>
                    <a:pt x="1" y="73"/>
                  </a:cubicBezTo>
                  <a:cubicBezTo>
                    <a:pt x="3" y="73"/>
                    <a:pt x="6" y="72"/>
                    <a:pt x="8" y="72"/>
                  </a:cubicBezTo>
                  <a:cubicBezTo>
                    <a:pt x="10" y="71"/>
                    <a:pt x="11" y="70"/>
                    <a:pt x="12" y="66"/>
                  </a:cubicBezTo>
                  <a:cubicBezTo>
                    <a:pt x="12" y="63"/>
                    <a:pt x="12" y="47"/>
                    <a:pt x="12" y="34"/>
                  </a:cubicBezTo>
                  <a:cubicBezTo>
                    <a:pt x="12" y="27"/>
                    <a:pt x="12" y="21"/>
                    <a:pt x="12" y="19"/>
                  </a:cubicBezTo>
                  <a:cubicBezTo>
                    <a:pt x="12" y="16"/>
                    <a:pt x="10" y="14"/>
                    <a:pt x="2" y="11"/>
                  </a:cubicBezTo>
                  <a:cubicBezTo>
                    <a:pt x="2" y="10"/>
                    <a:pt x="2" y="7"/>
                    <a:pt x="3" y="7"/>
                  </a:cubicBezTo>
                  <a:cubicBezTo>
                    <a:pt x="10" y="6"/>
                    <a:pt x="21" y="3"/>
                    <a:pt x="26" y="0"/>
                  </a:cubicBezTo>
                  <a:cubicBezTo>
                    <a:pt x="26" y="0"/>
                    <a:pt x="27" y="0"/>
                    <a:pt x="27" y="0"/>
                  </a:cubicBezTo>
                  <a:cubicBezTo>
                    <a:pt x="27" y="3"/>
                    <a:pt x="27" y="12"/>
                    <a:pt x="27" y="15"/>
                  </a:cubicBezTo>
                  <a:cubicBezTo>
                    <a:pt x="27" y="16"/>
                    <a:pt x="27" y="16"/>
                    <a:pt x="28" y="16"/>
                  </a:cubicBezTo>
                  <a:cubicBezTo>
                    <a:pt x="31" y="11"/>
                    <a:pt x="35" y="7"/>
                    <a:pt x="40" y="3"/>
                  </a:cubicBezTo>
                  <a:cubicBezTo>
                    <a:pt x="43" y="1"/>
                    <a:pt x="46" y="0"/>
                    <a:pt x="49" y="0"/>
                  </a:cubicBezTo>
                  <a:cubicBezTo>
                    <a:pt x="53" y="0"/>
                    <a:pt x="57" y="1"/>
                    <a:pt x="58" y="4"/>
                  </a:cubicBezTo>
                </a:path>
              </a:pathLst>
            </a:custGeom>
            <a:grpFill/>
            <a:ln>
              <a:noFill/>
            </a:ln>
          </p:spPr>
          <p:txBody>
            <a:bodyPr vert="horz" wrap="square" lIns="91440" tIns="45720" rIns="91440" bIns="45720" numCol="1" anchor="t" anchorCtr="0" compatLnSpc="1">
              <a:prstTxWarp prst="textNoShape">
                <a:avLst/>
              </a:prstTxWarp>
            </a:bodyPr>
            <a:lstStyle/>
            <a:p>
              <a:endParaRPr lang="en-GB"/>
            </a:p>
          </p:txBody>
        </p:sp>
        <p:sp>
          <p:nvSpPr>
            <p:cNvPr id="28" name="Freeform 23">
              <a:extLst>
                <a:ext uri="{FF2B5EF4-FFF2-40B4-BE49-F238E27FC236}">
                  <a16:creationId xmlns:a16="http://schemas.microsoft.com/office/drawing/2014/main" id="{950DC407-E7E2-B23A-3A66-63BD0EEA58C1}"/>
                </a:ext>
              </a:extLst>
            </p:cNvPr>
            <p:cNvSpPr>
              <a:spLocks/>
            </p:cNvSpPr>
            <p:nvPr userDrawn="1"/>
          </p:nvSpPr>
          <p:spPr bwMode="auto">
            <a:xfrm>
              <a:off x="11596688" y="4930775"/>
              <a:ext cx="595313" cy="884238"/>
            </a:xfrm>
            <a:custGeom>
              <a:avLst/>
              <a:gdLst>
                <a:gd name="T0" fmla="*/ 49 w 54"/>
                <a:gd name="T1" fmla="*/ 22 h 80"/>
                <a:gd name="T2" fmla="*/ 44 w 54"/>
                <a:gd name="T3" fmla="*/ 22 h 80"/>
                <a:gd name="T4" fmla="*/ 37 w 54"/>
                <a:gd name="T5" fmla="*/ 8 h 80"/>
                <a:gd name="T6" fmla="*/ 28 w 54"/>
                <a:gd name="T7" fmla="*/ 6 h 80"/>
                <a:gd name="T8" fmla="*/ 16 w 54"/>
                <a:gd name="T9" fmla="*/ 17 h 80"/>
                <a:gd name="T10" fmla="*/ 34 w 54"/>
                <a:gd name="T11" fmla="*/ 34 h 80"/>
                <a:gd name="T12" fmla="*/ 54 w 54"/>
                <a:gd name="T13" fmla="*/ 57 h 80"/>
                <a:gd name="T14" fmla="*/ 24 w 54"/>
                <a:gd name="T15" fmla="*/ 80 h 80"/>
                <a:gd name="T16" fmla="*/ 3 w 54"/>
                <a:gd name="T17" fmla="*/ 77 h 80"/>
                <a:gd name="T18" fmla="*/ 0 w 54"/>
                <a:gd name="T19" fmla="*/ 56 h 80"/>
                <a:gd name="T20" fmla="*/ 6 w 54"/>
                <a:gd name="T21" fmla="*/ 54 h 80"/>
                <a:gd name="T22" fmla="*/ 17 w 54"/>
                <a:gd name="T23" fmla="*/ 72 h 80"/>
                <a:gd name="T24" fmla="*/ 27 w 54"/>
                <a:gd name="T25" fmla="*/ 74 h 80"/>
                <a:gd name="T26" fmla="*/ 39 w 54"/>
                <a:gd name="T27" fmla="*/ 63 h 80"/>
                <a:gd name="T28" fmla="*/ 24 w 54"/>
                <a:gd name="T29" fmla="*/ 47 h 80"/>
                <a:gd name="T30" fmla="*/ 3 w 54"/>
                <a:gd name="T31" fmla="*/ 22 h 80"/>
                <a:gd name="T32" fmla="*/ 31 w 54"/>
                <a:gd name="T33" fmla="*/ 0 h 80"/>
                <a:gd name="T34" fmla="*/ 43 w 54"/>
                <a:gd name="T35" fmla="*/ 1 h 80"/>
                <a:gd name="T36" fmla="*/ 51 w 54"/>
                <a:gd name="T37" fmla="*/ 2 h 80"/>
                <a:gd name="T38" fmla="*/ 49 w 54"/>
                <a:gd name="T39" fmla="*/ 22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54" h="80">
                  <a:moveTo>
                    <a:pt x="49" y="22"/>
                  </a:moveTo>
                  <a:cubicBezTo>
                    <a:pt x="48" y="23"/>
                    <a:pt x="44" y="23"/>
                    <a:pt x="44" y="22"/>
                  </a:cubicBezTo>
                  <a:cubicBezTo>
                    <a:pt x="43" y="14"/>
                    <a:pt x="41" y="10"/>
                    <a:pt x="37" y="8"/>
                  </a:cubicBezTo>
                  <a:cubicBezTo>
                    <a:pt x="35" y="6"/>
                    <a:pt x="32" y="6"/>
                    <a:pt x="28" y="6"/>
                  </a:cubicBezTo>
                  <a:cubicBezTo>
                    <a:pt x="21" y="6"/>
                    <a:pt x="16" y="10"/>
                    <a:pt x="16" y="17"/>
                  </a:cubicBezTo>
                  <a:cubicBezTo>
                    <a:pt x="16" y="23"/>
                    <a:pt x="19" y="27"/>
                    <a:pt x="34" y="34"/>
                  </a:cubicBezTo>
                  <a:cubicBezTo>
                    <a:pt x="50" y="41"/>
                    <a:pt x="54" y="48"/>
                    <a:pt x="54" y="57"/>
                  </a:cubicBezTo>
                  <a:cubicBezTo>
                    <a:pt x="54" y="71"/>
                    <a:pt x="41" y="80"/>
                    <a:pt x="24" y="80"/>
                  </a:cubicBezTo>
                  <a:cubicBezTo>
                    <a:pt x="16" y="80"/>
                    <a:pt x="8" y="79"/>
                    <a:pt x="3" y="77"/>
                  </a:cubicBezTo>
                  <a:cubicBezTo>
                    <a:pt x="2" y="72"/>
                    <a:pt x="0" y="60"/>
                    <a:pt x="0" y="56"/>
                  </a:cubicBezTo>
                  <a:cubicBezTo>
                    <a:pt x="1" y="55"/>
                    <a:pt x="5" y="54"/>
                    <a:pt x="6" y="54"/>
                  </a:cubicBezTo>
                  <a:cubicBezTo>
                    <a:pt x="8" y="64"/>
                    <a:pt x="12" y="69"/>
                    <a:pt x="17" y="72"/>
                  </a:cubicBezTo>
                  <a:cubicBezTo>
                    <a:pt x="20" y="73"/>
                    <a:pt x="24" y="74"/>
                    <a:pt x="27" y="74"/>
                  </a:cubicBezTo>
                  <a:cubicBezTo>
                    <a:pt x="34" y="74"/>
                    <a:pt x="39" y="70"/>
                    <a:pt x="39" y="63"/>
                  </a:cubicBezTo>
                  <a:cubicBezTo>
                    <a:pt x="39" y="57"/>
                    <a:pt x="36" y="53"/>
                    <a:pt x="24" y="47"/>
                  </a:cubicBezTo>
                  <a:cubicBezTo>
                    <a:pt x="8" y="39"/>
                    <a:pt x="3" y="33"/>
                    <a:pt x="3" y="22"/>
                  </a:cubicBezTo>
                  <a:cubicBezTo>
                    <a:pt x="3" y="11"/>
                    <a:pt x="12" y="0"/>
                    <a:pt x="31" y="0"/>
                  </a:cubicBezTo>
                  <a:cubicBezTo>
                    <a:pt x="35" y="0"/>
                    <a:pt x="40" y="0"/>
                    <a:pt x="43" y="1"/>
                  </a:cubicBezTo>
                  <a:cubicBezTo>
                    <a:pt x="47" y="2"/>
                    <a:pt x="50" y="2"/>
                    <a:pt x="51" y="2"/>
                  </a:cubicBezTo>
                  <a:cubicBezTo>
                    <a:pt x="50" y="8"/>
                    <a:pt x="49" y="14"/>
                    <a:pt x="49" y="22"/>
                  </a:cubicBezTo>
                </a:path>
              </a:pathLst>
            </a:custGeom>
            <a:grpFill/>
            <a:ln>
              <a:noFill/>
            </a:ln>
          </p:spPr>
          <p:txBody>
            <a:bodyPr vert="horz" wrap="square" lIns="91440" tIns="45720" rIns="91440" bIns="45720" numCol="1" anchor="t" anchorCtr="0" compatLnSpc="1">
              <a:prstTxWarp prst="textNoShape">
                <a:avLst/>
              </a:prstTxWarp>
            </a:bodyPr>
            <a:lstStyle/>
            <a:p>
              <a:endParaRPr lang="en-GB"/>
            </a:p>
          </p:txBody>
        </p:sp>
        <p:sp>
          <p:nvSpPr>
            <p:cNvPr id="29" name="Freeform 24">
              <a:extLst>
                <a:ext uri="{FF2B5EF4-FFF2-40B4-BE49-F238E27FC236}">
                  <a16:creationId xmlns:a16="http://schemas.microsoft.com/office/drawing/2014/main" id="{053F82A4-058B-76A5-74D9-13FB6C929081}"/>
                </a:ext>
              </a:extLst>
            </p:cNvPr>
            <p:cNvSpPr>
              <a:spLocks noEditPoints="1"/>
            </p:cNvSpPr>
            <p:nvPr userDrawn="1"/>
          </p:nvSpPr>
          <p:spPr bwMode="auto">
            <a:xfrm>
              <a:off x="10150475" y="4930775"/>
              <a:ext cx="728663" cy="884238"/>
            </a:xfrm>
            <a:custGeom>
              <a:avLst/>
              <a:gdLst>
                <a:gd name="T0" fmla="*/ 65 w 66"/>
                <a:gd name="T1" fmla="*/ 26 h 80"/>
                <a:gd name="T2" fmla="*/ 38 w 66"/>
                <a:gd name="T3" fmla="*/ 0 h 80"/>
                <a:gd name="T4" fmla="*/ 17 w 66"/>
                <a:gd name="T5" fmla="*/ 6 h 80"/>
                <a:gd name="T6" fmla="*/ 0 w 66"/>
                <a:gd name="T7" fmla="*/ 41 h 80"/>
                <a:gd name="T8" fmla="*/ 11 w 66"/>
                <a:gd name="T9" fmla="*/ 71 h 80"/>
                <a:gd name="T10" fmla="*/ 35 w 66"/>
                <a:gd name="T11" fmla="*/ 80 h 80"/>
                <a:gd name="T12" fmla="*/ 65 w 66"/>
                <a:gd name="T13" fmla="*/ 66 h 80"/>
                <a:gd name="T14" fmla="*/ 66 w 66"/>
                <a:gd name="T15" fmla="*/ 61 h 80"/>
                <a:gd name="T16" fmla="*/ 65 w 66"/>
                <a:gd name="T17" fmla="*/ 60 h 80"/>
                <a:gd name="T18" fmla="*/ 43 w 66"/>
                <a:gd name="T19" fmla="*/ 68 h 80"/>
                <a:gd name="T20" fmla="*/ 23 w 66"/>
                <a:gd name="T21" fmla="*/ 59 h 80"/>
                <a:gd name="T22" fmla="*/ 15 w 66"/>
                <a:gd name="T23" fmla="*/ 40 h 80"/>
                <a:gd name="T24" fmla="*/ 16 w 66"/>
                <a:gd name="T25" fmla="*/ 38 h 80"/>
                <a:gd name="T26" fmla="*/ 64 w 66"/>
                <a:gd name="T27" fmla="*/ 34 h 80"/>
                <a:gd name="T28" fmla="*/ 65 w 66"/>
                <a:gd name="T29" fmla="*/ 26 h 80"/>
                <a:gd name="T30" fmla="*/ 32 w 66"/>
                <a:gd name="T31" fmla="*/ 7 h 80"/>
                <a:gd name="T32" fmla="*/ 50 w 66"/>
                <a:gd name="T33" fmla="*/ 28 h 80"/>
                <a:gd name="T34" fmla="*/ 49 w 66"/>
                <a:gd name="T35" fmla="*/ 29 h 80"/>
                <a:gd name="T36" fmla="*/ 16 w 66"/>
                <a:gd name="T37" fmla="*/ 30 h 80"/>
                <a:gd name="T38" fmla="*/ 15 w 66"/>
                <a:gd name="T39" fmla="*/ 29 h 80"/>
                <a:gd name="T40" fmla="*/ 32 w 66"/>
                <a:gd name="T41" fmla="*/ 7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66" h="80">
                  <a:moveTo>
                    <a:pt x="65" y="26"/>
                  </a:moveTo>
                  <a:cubicBezTo>
                    <a:pt x="63" y="16"/>
                    <a:pt x="56" y="0"/>
                    <a:pt x="38" y="0"/>
                  </a:cubicBezTo>
                  <a:cubicBezTo>
                    <a:pt x="32" y="0"/>
                    <a:pt x="23" y="2"/>
                    <a:pt x="17" y="6"/>
                  </a:cubicBezTo>
                  <a:cubicBezTo>
                    <a:pt x="7" y="13"/>
                    <a:pt x="0" y="24"/>
                    <a:pt x="0" y="41"/>
                  </a:cubicBezTo>
                  <a:cubicBezTo>
                    <a:pt x="0" y="52"/>
                    <a:pt x="3" y="63"/>
                    <a:pt x="11" y="71"/>
                  </a:cubicBezTo>
                  <a:cubicBezTo>
                    <a:pt x="17" y="77"/>
                    <a:pt x="25" y="80"/>
                    <a:pt x="35" y="80"/>
                  </a:cubicBezTo>
                  <a:cubicBezTo>
                    <a:pt x="43" y="80"/>
                    <a:pt x="57" y="76"/>
                    <a:pt x="65" y="66"/>
                  </a:cubicBezTo>
                  <a:cubicBezTo>
                    <a:pt x="66" y="66"/>
                    <a:pt x="66" y="62"/>
                    <a:pt x="66" y="61"/>
                  </a:cubicBezTo>
                  <a:cubicBezTo>
                    <a:pt x="66" y="60"/>
                    <a:pt x="66" y="60"/>
                    <a:pt x="65" y="60"/>
                  </a:cubicBezTo>
                  <a:cubicBezTo>
                    <a:pt x="58" y="66"/>
                    <a:pt x="51" y="68"/>
                    <a:pt x="43" y="68"/>
                  </a:cubicBezTo>
                  <a:cubicBezTo>
                    <a:pt x="35" y="68"/>
                    <a:pt x="28" y="65"/>
                    <a:pt x="23" y="59"/>
                  </a:cubicBezTo>
                  <a:cubicBezTo>
                    <a:pt x="18" y="54"/>
                    <a:pt x="15" y="46"/>
                    <a:pt x="15" y="40"/>
                  </a:cubicBezTo>
                  <a:cubicBezTo>
                    <a:pt x="15" y="39"/>
                    <a:pt x="15" y="38"/>
                    <a:pt x="16" y="38"/>
                  </a:cubicBezTo>
                  <a:cubicBezTo>
                    <a:pt x="31" y="37"/>
                    <a:pt x="55" y="36"/>
                    <a:pt x="64" y="34"/>
                  </a:cubicBezTo>
                  <a:cubicBezTo>
                    <a:pt x="66" y="33"/>
                    <a:pt x="65" y="26"/>
                    <a:pt x="65" y="26"/>
                  </a:cubicBezTo>
                  <a:moveTo>
                    <a:pt x="32" y="7"/>
                  </a:moveTo>
                  <a:cubicBezTo>
                    <a:pt x="42" y="7"/>
                    <a:pt x="49" y="18"/>
                    <a:pt x="50" y="28"/>
                  </a:cubicBezTo>
                  <a:cubicBezTo>
                    <a:pt x="50" y="28"/>
                    <a:pt x="49" y="29"/>
                    <a:pt x="49" y="29"/>
                  </a:cubicBezTo>
                  <a:cubicBezTo>
                    <a:pt x="45" y="30"/>
                    <a:pt x="22" y="31"/>
                    <a:pt x="16" y="30"/>
                  </a:cubicBezTo>
                  <a:cubicBezTo>
                    <a:pt x="16" y="30"/>
                    <a:pt x="15" y="30"/>
                    <a:pt x="15" y="29"/>
                  </a:cubicBezTo>
                  <a:cubicBezTo>
                    <a:pt x="16" y="16"/>
                    <a:pt x="23" y="7"/>
                    <a:pt x="32" y="7"/>
                  </a:cubicBezTo>
                </a:path>
              </a:pathLst>
            </a:custGeom>
            <a:grpFill/>
            <a:ln>
              <a:noFill/>
            </a:ln>
          </p:spPr>
          <p:txBody>
            <a:bodyPr vert="horz" wrap="square" lIns="91440" tIns="45720" rIns="91440" bIns="45720" numCol="1" anchor="t" anchorCtr="0" compatLnSpc="1">
              <a:prstTxWarp prst="textNoShape">
                <a:avLst/>
              </a:prstTxWarp>
            </a:bodyPr>
            <a:lstStyle/>
            <a:p>
              <a:endParaRPr lang="en-GB"/>
            </a:p>
          </p:txBody>
        </p:sp>
        <p:sp>
          <p:nvSpPr>
            <p:cNvPr id="30" name="Freeform 25">
              <a:extLst>
                <a:ext uri="{FF2B5EF4-FFF2-40B4-BE49-F238E27FC236}">
                  <a16:creationId xmlns:a16="http://schemas.microsoft.com/office/drawing/2014/main" id="{F7AD150B-C52C-7357-B886-3EBFC6AAE4BE}"/>
                </a:ext>
              </a:extLst>
            </p:cNvPr>
            <p:cNvSpPr>
              <a:spLocks/>
            </p:cNvSpPr>
            <p:nvPr userDrawn="1"/>
          </p:nvSpPr>
          <p:spPr bwMode="auto">
            <a:xfrm>
              <a:off x="5086350" y="4456113"/>
              <a:ext cx="938213" cy="1370013"/>
            </a:xfrm>
            <a:custGeom>
              <a:avLst/>
              <a:gdLst>
                <a:gd name="T0" fmla="*/ 85 w 85"/>
                <a:gd name="T1" fmla="*/ 112 h 124"/>
                <a:gd name="T2" fmla="*/ 76 w 85"/>
                <a:gd name="T3" fmla="*/ 112 h 124"/>
                <a:gd name="T4" fmla="*/ 73 w 85"/>
                <a:gd name="T5" fmla="*/ 105 h 124"/>
                <a:gd name="T6" fmla="*/ 73 w 85"/>
                <a:gd name="T7" fmla="*/ 63 h 124"/>
                <a:gd name="T8" fmla="*/ 73 w 85"/>
                <a:gd name="T9" fmla="*/ 17 h 124"/>
                <a:gd name="T10" fmla="*/ 75 w 85"/>
                <a:gd name="T11" fmla="*/ 3 h 124"/>
                <a:gd name="T12" fmla="*/ 74 w 85"/>
                <a:gd name="T13" fmla="*/ 0 h 124"/>
                <a:gd name="T14" fmla="*/ 43 w 85"/>
                <a:gd name="T15" fmla="*/ 5 h 124"/>
                <a:gd name="T16" fmla="*/ 43 w 85"/>
                <a:gd name="T17" fmla="*/ 10 h 124"/>
                <a:gd name="T18" fmla="*/ 54 w 85"/>
                <a:gd name="T19" fmla="*/ 12 h 124"/>
                <a:gd name="T20" fmla="*/ 58 w 85"/>
                <a:gd name="T21" fmla="*/ 18 h 124"/>
                <a:gd name="T22" fmla="*/ 58 w 85"/>
                <a:gd name="T23" fmla="*/ 43 h 124"/>
                <a:gd name="T24" fmla="*/ 58 w 85"/>
                <a:gd name="T25" fmla="*/ 102 h 124"/>
                <a:gd name="T26" fmla="*/ 56 w 85"/>
                <a:gd name="T27" fmla="*/ 106 h 124"/>
                <a:gd name="T28" fmla="*/ 41 w 85"/>
                <a:gd name="T29" fmla="*/ 111 h 124"/>
                <a:gd name="T30" fmla="*/ 15 w 85"/>
                <a:gd name="T31" fmla="*/ 80 h 124"/>
                <a:gd name="T32" fmla="*/ 43 w 85"/>
                <a:gd name="T33" fmla="*/ 52 h 124"/>
                <a:gd name="T34" fmla="*/ 50 w 85"/>
                <a:gd name="T35" fmla="*/ 52 h 124"/>
                <a:gd name="T36" fmla="*/ 51 w 85"/>
                <a:gd name="T37" fmla="*/ 51 h 124"/>
                <a:gd name="T38" fmla="*/ 48 w 85"/>
                <a:gd name="T39" fmla="*/ 46 h 124"/>
                <a:gd name="T40" fmla="*/ 40 w 85"/>
                <a:gd name="T41" fmla="*/ 45 h 124"/>
                <a:gd name="T42" fmla="*/ 20 w 85"/>
                <a:gd name="T43" fmla="*/ 50 h 124"/>
                <a:gd name="T44" fmla="*/ 0 w 85"/>
                <a:gd name="T45" fmla="*/ 86 h 124"/>
                <a:gd name="T46" fmla="*/ 9 w 85"/>
                <a:gd name="T47" fmla="*/ 113 h 124"/>
                <a:gd name="T48" fmla="*/ 30 w 85"/>
                <a:gd name="T49" fmla="*/ 123 h 124"/>
                <a:gd name="T50" fmla="*/ 57 w 85"/>
                <a:gd name="T51" fmla="*/ 112 h 124"/>
                <a:gd name="T52" fmla="*/ 58 w 85"/>
                <a:gd name="T53" fmla="*/ 113 h 124"/>
                <a:gd name="T54" fmla="*/ 58 w 85"/>
                <a:gd name="T55" fmla="*/ 122 h 124"/>
                <a:gd name="T56" fmla="*/ 59 w 85"/>
                <a:gd name="T57" fmla="*/ 124 h 124"/>
                <a:gd name="T58" fmla="*/ 84 w 85"/>
                <a:gd name="T59" fmla="*/ 117 h 124"/>
                <a:gd name="T60" fmla="*/ 85 w 85"/>
                <a:gd name="T61" fmla="*/ 112 h 1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85" h="124">
                  <a:moveTo>
                    <a:pt x="85" y="112"/>
                  </a:moveTo>
                  <a:cubicBezTo>
                    <a:pt x="82" y="112"/>
                    <a:pt x="79" y="112"/>
                    <a:pt x="76" y="112"/>
                  </a:cubicBezTo>
                  <a:cubicBezTo>
                    <a:pt x="74" y="112"/>
                    <a:pt x="73" y="111"/>
                    <a:pt x="73" y="105"/>
                  </a:cubicBezTo>
                  <a:cubicBezTo>
                    <a:pt x="73" y="101"/>
                    <a:pt x="73" y="86"/>
                    <a:pt x="73" y="63"/>
                  </a:cubicBezTo>
                  <a:cubicBezTo>
                    <a:pt x="73" y="34"/>
                    <a:pt x="73" y="27"/>
                    <a:pt x="73" y="17"/>
                  </a:cubicBezTo>
                  <a:cubicBezTo>
                    <a:pt x="73" y="8"/>
                    <a:pt x="74" y="5"/>
                    <a:pt x="75" y="3"/>
                  </a:cubicBezTo>
                  <a:cubicBezTo>
                    <a:pt x="76" y="2"/>
                    <a:pt x="75" y="0"/>
                    <a:pt x="74" y="0"/>
                  </a:cubicBezTo>
                  <a:cubicBezTo>
                    <a:pt x="68" y="2"/>
                    <a:pt x="56" y="5"/>
                    <a:pt x="43" y="5"/>
                  </a:cubicBezTo>
                  <a:cubicBezTo>
                    <a:pt x="42" y="5"/>
                    <a:pt x="42" y="9"/>
                    <a:pt x="43" y="10"/>
                  </a:cubicBezTo>
                  <a:cubicBezTo>
                    <a:pt x="46" y="10"/>
                    <a:pt x="51" y="11"/>
                    <a:pt x="54" y="12"/>
                  </a:cubicBezTo>
                  <a:cubicBezTo>
                    <a:pt x="57" y="13"/>
                    <a:pt x="57" y="14"/>
                    <a:pt x="58" y="18"/>
                  </a:cubicBezTo>
                  <a:cubicBezTo>
                    <a:pt x="58" y="23"/>
                    <a:pt x="58" y="20"/>
                    <a:pt x="58" y="43"/>
                  </a:cubicBezTo>
                  <a:cubicBezTo>
                    <a:pt x="58" y="51"/>
                    <a:pt x="58" y="97"/>
                    <a:pt x="58" y="102"/>
                  </a:cubicBezTo>
                  <a:cubicBezTo>
                    <a:pt x="58" y="103"/>
                    <a:pt x="57" y="105"/>
                    <a:pt x="56" y="106"/>
                  </a:cubicBezTo>
                  <a:cubicBezTo>
                    <a:pt x="52" y="109"/>
                    <a:pt x="47" y="111"/>
                    <a:pt x="41" y="111"/>
                  </a:cubicBezTo>
                  <a:cubicBezTo>
                    <a:pt x="27" y="111"/>
                    <a:pt x="15" y="100"/>
                    <a:pt x="15" y="80"/>
                  </a:cubicBezTo>
                  <a:cubicBezTo>
                    <a:pt x="17" y="51"/>
                    <a:pt x="43" y="52"/>
                    <a:pt x="43" y="52"/>
                  </a:cubicBezTo>
                  <a:cubicBezTo>
                    <a:pt x="45" y="52"/>
                    <a:pt x="48" y="52"/>
                    <a:pt x="50" y="52"/>
                  </a:cubicBezTo>
                  <a:cubicBezTo>
                    <a:pt x="50" y="52"/>
                    <a:pt x="51" y="51"/>
                    <a:pt x="51" y="51"/>
                  </a:cubicBezTo>
                  <a:cubicBezTo>
                    <a:pt x="51" y="50"/>
                    <a:pt x="50" y="47"/>
                    <a:pt x="48" y="46"/>
                  </a:cubicBezTo>
                  <a:cubicBezTo>
                    <a:pt x="46" y="45"/>
                    <a:pt x="43" y="45"/>
                    <a:pt x="40" y="45"/>
                  </a:cubicBezTo>
                  <a:cubicBezTo>
                    <a:pt x="34" y="45"/>
                    <a:pt x="27" y="46"/>
                    <a:pt x="20" y="50"/>
                  </a:cubicBezTo>
                  <a:cubicBezTo>
                    <a:pt x="10" y="55"/>
                    <a:pt x="0" y="68"/>
                    <a:pt x="0" y="86"/>
                  </a:cubicBezTo>
                  <a:cubicBezTo>
                    <a:pt x="0" y="96"/>
                    <a:pt x="3" y="106"/>
                    <a:pt x="9" y="113"/>
                  </a:cubicBezTo>
                  <a:cubicBezTo>
                    <a:pt x="14" y="119"/>
                    <a:pt x="22" y="123"/>
                    <a:pt x="30" y="123"/>
                  </a:cubicBezTo>
                  <a:cubicBezTo>
                    <a:pt x="36" y="123"/>
                    <a:pt x="48" y="118"/>
                    <a:pt x="57" y="112"/>
                  </a:cubicBezTo>
                  <a:cubicBezTo>
                    <a:pt x="57" y="112"/>
                    <a:pt x="58" y="112"/>
                    <a:pt x="58" y="113"/>
                  </a:cubicBezTo>
                  <a:cubicBezTo>
                    <a:pt x="58" y="115"/>
                    <a:pt x="58" y="120"/>
                    <a:pt x="58" y="122"/>
                  </a:cubicBezTo>
                  <a:cubicBezTo>
                    <a:pt x="58" y="123"/>
                    <a:pt x="59" y="124"/>
                    <a:pt x="59" y="124"/>
                  </a:cubicBezTo>
                  <a:cubicBezTo>
                    <a:pt x="64" y="124"/>
                    <a:pt x="79" y="119"/>
                    <a:pt x="84" y="117"/>
                  </a:cubicBezTo>
                  <a:cubicBezTo>
                    <a:pt x="85" y="116"/>
                    <a:pt x="85" y="113"/>
                    <a:pt x="85" y="112"/>
                  </a:cubicBezTo>
                </a:path>
              </a:pathLst>
            </a:custGeom>
            <a:grpFill/>
            <a:ln>
              <a:noFill/>
            </a:ln>
          </p:spPr>
          <p:txBody>
            <a:bodyPr vert="horz" wrap="square" lIns="91440" tIns="45720" rIns="91440" bIns="45720" numCol="1" anchor="t" anchorCtr="0" compatLnSpc="1">
              <a:prstTxWarp prst="textNoShape">
                <a:avLst/>
              </a:prstTxWarp>
            </a:bodyPr>
            <a:lstStyle/>
            <a:p>
              <a:endParaRPr lang="en-GB"/>
            </a:p>
          </p:txBody>
        </p:sp>
      </p:grpSp>
    </p:spTree>
    <p:extLst>
      <p:ext uri="{BB962C8B-B14F-4D97-AF65-F5344CB8AC3E}">
        <p14:creationId xmlns:p14="http://schemas.microsoft.com/office/powerpoint/2010/main" val="1506941702"/>
      </p:ext>
    </p:extLst>
  </p:cSld>
  <p:clrMapOvr>
    <a:masterClrMapping/>
  </p:clrMapOvr>
  <p:hf hdr="0" ftr="0" dt="0"/>
</p:sldLayout>
</file>

<file path=ppt/slideLayouts/slideLayout79.xml><?xml version="1.0" encoding="utf-8"?>
<p:sldLayout xmlns:a="http://schemas.openxmlformats.org/drawingml/2006/main" xmlns:r="http://schemas.openxmlformats.org/officeDocument/2006/relationships" xmlns:p="http://schemas.openxmlformats.org/presentationml/2006/main" preserve="1" userDrawn="1">
  <p:cSld name="1_Key information slide 2">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04835B2-6441-1680-8378-B3B824D7E4B6}"/>
              </a:ext>
            </a:extLst>
          </p:cNvPr>
          <p:cNvPicPr>
            <a:picLocks noChangeAspect="1"/>
          </p:cNvPicPr>
          <p:nvPr userDrawn="1"/>
        </p:nvPicPr>
        <p:blipFill>
          <a:blip r:embed="rId2">
            <a:extLst>
              <a:ext uri="{28A0092B-C50C-407E-A947-70E740481C1C}">
                <a14:useLocalDpi xmlns:a14="http://schemas.microsoft.com/office/drawing/2010/main"/>
              </a:ext>
            </a:extLst>
          </a:blip>
          <a:srcRect/>
          <a:stretch/>
        </p:blipFill>
        <p:spPr>
          <a:xfrm>
            <a:off x="0" y="1428"/>
            <a:ext cx="12191999" cy="6855144"/>
          </a:xfrm>
          <a:prstGeom prst="rect">
            <a:avLst/>
          </a:prstGeom>
        </p:spPr>
      </p:pic>
      <p:sp>
        <p:nvSpPr>
          <p:cNvPr id="2" name="Title 1">
            <a:extLst>
              <a:ext uri="{FF2B5EF4-FFF2-40B4-BE49-F238E27FC236}">
                <a16:creationId xmlns:a16="http://schemas.microsoft.com/office/drawing/2014/main" id="{95CD4689-B352-01A4-EA83-9332F5F93476}"/>
              </a:ext>
            </a:extLst>
          </p:cNvPr>
          <p:cNvSpPr>
            <a:spLocks noGrp="1"/>
          </p:cNvSpPr>
          <p:nvPr>
            <p:ph type="title"/>
          </p:nvPr>
        </p:nvSpPr>
        <p:spPr>
          <a:xfrm>
            <a:off x="1596000" y="827088"/>
            <a:ext cx="9000000" cy="5122862"/>
          </a:xfrm>
        </p:spPr>
        <p:txBody>
          <a:bodyPr anchor="ctr"/>
          <a:lstStyle>
            <a:lvl1pPr algn="ctr">
              <a:lnSpc>
                <a:spcPct val="90000"/>
              </a:lnSpc>
              <a:defRPr sz="6000">
                <a:solidFill>
                  <a:schemeClr val="bg1"/>
                </a:solidFill>
              </a:defRPr>
            </a:lvl1pPr>
          </a:lstStyle>
          <a:p>
            <a:r>
              <a:rPr lang="en-US"/>
              <a:t>Click to edit Master title style</a:t>
            </a:r>
            <a:endParaRPr lang="en-GB"/>
          </a:p>
        </p:txBody>
      </p:sp>
      <p:grpSp>
        <p:nvGrpSpPr>
          <p:cNvPr id="9" name="Group 8">
            <a:extLst>
              <a:ext uri="{FF2B5EF4-FFF2-40B4-BE49-F238E27FC236}">
                <a16:creationId xmlns:a16="http://schemas.microsoft.com/office/drawing/2014/main" id="{1F21C1F2-6F5D-C5C8-3415-B6243CF99213}"/>
              </a:ext>
            </a:extLst>
          </p:cNvPr>
          <p:cNvGrpSpPr>
            <a:grpSpLocks noChangeAspect="1"/>
          </p:cNvGrpSpPr>
          <p:nvPr userDrawn="1"/>
        </p:nvGrpSpPr>
        <p:grpSpPr>
          <a:xfrm>
            <a:off x="10317600" y="5796000"/>
            <a:ext cx="1332000" cy="523781"/>
            <a:chOff x="0" y="1031875"/>
            <a:chExt cx="12192001" cy="4794251"/>
          </a:xfrm>
          <a:solidFill>
            <a:schemeClr val="bg1"/>
          </a:solidFill>
        </p:grpSpPr>
        <p:sp>
          <p:nvSpPr>
            <p:cNvPr id="10" name="Freeform 5">
              <a:extLst>
                <a:ext uri="{FF2B5EF4-FFF2-40B4-BE49-F238E27FC236}">
                  <a16:creationId xmlns:a16="http://schemas.microsoft.com/office/drawing/2014/main" id="{7EBAEF9C-F632-6302-8B4C-2E0A3668ED70}"/>
                </a:ext>
              </a:extLst>
            </p:cNvPr>
            <p:cNvSpPr>
              <a:spLocks/>
            </p:cNvSpPr>
            <p:nvPr userDrawn="1"/>
          </p:nvSpPr>
          <p:spPr bwMode="auto">
            <a:xfrm>
              <a:off x="5119688" y="1031875"/>
              <a:ext cx="2416175" cy="2706688"/>
            </a:xfrm>
            <a:custGeom>
              <a:avLst/>
              <a:gdLst>
                <a:gd name="T0" fmla="*/ 368 w 1522"/>
                <a:gd name="T1" fmla="*/ 0 h 1705"/>
                <a:gd name="T2" fmla="*/ 0 w 1522"/>
                <a:gd name="T3" fmla="*/ 953 h 1705"/>
                <a:gd name="T4" fmla="*/ 500 w 1522"/>
                <a:gd name="T5" fmla="*/ 953 h 1705"/>
                <a:gd name="T6" fmla="*/ 611 w 1522"/>
                <a:gd name="T7" fmla="*/ 654 h 1705"/>
                <a:gd name="T8" fmla="*/ 1021 w 1522"/>
                <a:gd name="T9" fmla="*/ 1705 h 1705"/>
                <a:gd name="T10" fmla="*/ 1522 w 1522"/>
                <a:gd name="T11" fmla="*/ 1705 h 1705"/>
                <a:gd name="T12" fmla="*/ 869 w 1522"/>
                <a:gd name="T13" fmla="*/ 0 h 1705"/>
                <a:gd name="T14" fmla="*/ 368 w 1522"/>
                <a:gd name="T15" fmla="*/ 0 h 170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522" h="1705">
                  <a:moveTo>
                    <a:pt x="368" y="0"/>
                  </a:moveTo>
                  <a:lnTo>
                    <a:pt x="0" y="953"/>
                  </a:lnTo>
                  <a:lnTo>
                    <a:pt x="500" y="953"/>
                  </a:lnTo>
                  <a:lnTo>
                    <a:pt x="611" y="654"/>
                  </a:lnTo>
                  <a:lnTo>
                    <a:pt x="1021" y="1705"/>
                  </a:lnTo>
                  <a:lnTo>
                    <a:pt x="1522" y="1705"/>
                  </a:lnTo>
                  <a:lnTo>
                    <a:pt x="869" y="0"/>
                  </a:lnTo>
                  <a:lnTo>
                    <a:pt x="368" y="0"/>
                  </a:lnTo>
                  <a:close/>
                </a:path>
              </a:pathLst>
            </a:custGeom>
            <a:grpFill/>
            <a:ln>
              <a:noFill/>
            </a:ln>
          </p:spPr>
          <p:txBody>
            <a:bodyPr vert="horz" wrap="square" lIns="91440" tIns="45720" rIns="91440" bIns="45720" numCol="1" anchor="t" anchorCtr="0" compatLnSpc="1">
              <a:prstTxWarp prst="textNoShape">
                <a:avLst/>
              </a:prstTxWarp>
            </a:bodyPr>
            <a:lstStyle/>
            <a:p>
              <a:endParaRPr lang="en-GB"/>
            </a:p>
          </p:txBody>
        </p:sp>
        <p:sp>
          <p:nvSpPr>
            <p:cNvPr id="11" name="Freeform 6">
              <a:extLst>
                <a:ext uri="{FF2B5EF4-FFF2-40B4-BE49-F238E27FC236}">
                  <a16:creationId xmlns:a16="http://schemas.microsoft.com/office/drawing/2014/main" id="{D528C2B0-22FB-A8B6-3550-361612CAC8AB}"/>
                </a:ext>
              </a:extLst>
            </p:cNvPr>
            <p:cNvSpPr>
              <a:spLocks/>
            </p:cNvSpPr>
            <p:nvPr userDrawn="1"/>
          </p:nvSpPr>
          <p:spPr bwMode="auto">
            <a:xfrm>
              <a:off x="4843463" y="3141663"/>
              <a:ext cx="1246188" cy="122238"/>
            </a:xfrm>
            <a:custGeom>
              <a:avLst/>
              <a:gdLst>
                <a:gd name="T0" fmla="*/ 72 w 113"/>
                <a:gd name="T1" fmla="*/ 11 h 11"/>
                <a:gd name="T2" fmla="*/ 83 w 113"/>
                <a:gd name="T3" fmla="*/ 11 h 11"/>
                <a:gd name="T4" fmla="*/ 102 w 113"/>
                <a:gd name="T5" fmla="*/ 7 h 11"/>
                <a:gd name="T6" fmla="*/ 113 w 113"/>
                <a:gd name="T7" fmla="*/ 0 h 11"/>
                <a:gd name="T8" fmla="*/ 4 w 113"/>
                <a:gd name="T9" fmla="*/ 0 h 11"/>
                <a:gd name="T10" fmla="*/ 0 w 113"/>
                <a:gd name="T11" fmla="*/ 11 h 11"/>
                <a:gd name="T12" fmla="*/ 72 w 113"/>
                <a:gd name="T13" fmla="*/ 11 h 11"/>
              </a:gdLst>
              <a:ahLst/>
              <a:cxnLst>
                <a:cxn ang="0">
                  <a:pos x="T0" y="T1"/>
                </a:cxn>
                <a:cxn ang="0">
                  <a:pos x="T2" y="T3"/>
                </a:cxn>
                <a:cxn ang="0">
                  <a:pos x="T4" y="T5"/>
                </a:cxn>
                <a:cxn ang="0">
                  <a:pos x="T6" y="T7"/>
                </a:cxn>
                <a:cxn ang="0">
                  <a:pos x="T8" y="T9"/>
                </a:cxn>
                <a:cxn ang="0">
                  <a:pos x="T10" y="T11"/>
                </a:cxn>
                <a:cxn ang="0">
                  <a:pos x="T12" y="T13"/>
                </a:cxn>
              </a:cxnLst>
              <a:rect l="0" t="0" r="r" b="b"/>
              <a:pathLst>
                <a:path w="113" h="11">
                  <a:moveTo>
                    <a:pt x="72" y="11"/>
                  </a:moveTo>
                  <a:cubicBezTo>
                    <a:pt x="83" y="11"/>
                    <a:pt x="83" y="11"/>
                    <a:pt x="83" y="11"/>
                  </a:cubicBezTo>
                  <a:cubicBezTo>
                    <a:pt x="90" y="11"/>
                    <a:pt x="96" y="10"/>
                    <a:pt x="102" y="7"/>
                  </a:cubicBezTo>
                  <a:cubicBezTo>
                    <a:pt x="106" y="6"/>
                    <a:pt x="110" y="3"/>
                    <a:pt x="113" y="0"/>
                  </a:cubicBezTo>
                  <a:cubicBezTo>
                    <a:pt x="4" y="0"/>
                    <a:pt x="4" y="0"/>
                    <a:pt x="4" y="0"/>
                  </a:cubicBezTo>
                  <a:cubicBezTo>
                    <a:pt x="0" y="11"/>
                    <a:pt x="0" y="11"/>
                    <a:pt x="0" y="11"/>
                  </a:cubicBezTo>
                  <a:cubicBezTo>
                    <a:pt x="72" y="11"/>
                    <a:pt x="72" y="11"/>
                    <a:pt x="72" y="11"/>
                  </a:cubicBezTo>
                  <a:close/>
                </a:path>
              </a:pathLst>
            </a:custGeom>
            <a:grpFill/>
            <a:ln>
              <a:noFill/>
            </a:ln>
          </p:spPr>
          <p:txBody>
            <a:bodyPr vert="horz" wrap="square" lIns="91440" tIns="45720" rIns="91440" bIns="45720" numCol="1" anchor="t" anchorCtr="0" compatLnSpc="1">
              <a:prstTxWarp prst="textNoShape">
                <a:avLst/>
              </a:prstTxWarp>
            </a:bodyPr>
            <a:lstStyle/>
            <a:p>
              <a:endParaRPr lang="en-GB"/>
            </a:p>
          </p:txBody>
        </p:sp>
        <p:sp>
          <p:nvSpPr>
            <p:cNvPr id="12" name="Freeform 7">
              <a:extLst>
                <a:ext uri="{FF2B5EF4-FFF2-40B4-BE49-F238E27FC236}">
                  <a16:creationId xmlns:a16="http://schemas.microsoft.com/office/drawing/2014/main" id="{52230A98-3DC4-650C-3470-32F85E1409C9}"/>
                </a:ext>
              </a:extLst>
            </p:cNvPr>
            <p:cNvSpPr>
              <a:spLocks/>
            </p:cNvSpPr>
            <p:nvPr userDrawn="1"/>
          </p:nvSpPr>
          <p:spPr bwMode="auto">
            <a:xfrm>
              <a:off x="4932363" y="2898775"/>
              <a:ext cx="1290638" cy="122238"/>
            </a:xfrm>
            <a:custGeom>
              <a:avLst/>
              <a:gdLst>
                <a:gd name="T0" fmla="*/ 116 w 117"/>
                <a:gd name="T1" fmla="*/ 3 h 11"/>
                <a:gd name="T2" fmla="*/ 117 w 117"/>
                <a:gd name="T3" fmla="*/ 0 h 11"/>
                <a:gd name="T4" fmla="*/ 4 w 117"/>
                <a:gd name="T5" fmla="*/ 0 h 11"/>
                <a:gd name="T6" fmla="*/ 0 w 117"/>
                <a:gd name="T7" fmla="*/ 11 h 11"/>
                <a:gd name="T8" fmla="*/ 113 w 117"/>
                <a:gd name="T9" fmla="*/ 11 h 11"/>
                <a:gd name="T10" fmla="*/ 116 w 117"/>
                <a:gd name="T11" fmla="*/ 3 h 11"/>
              </a:gdLst>
              <a:ahLst/>
              <a:cxnLst>
                <a:cxn ang="0">
                  <a:pos x="T0" y="T1"/>
                </a:cxn>
                <a:cxn ang="0">
                  <a:pos x="T2" y="T3"/>
                </a:cxn>
                <a:cxn ang="0">
                  <a:pos x="T4" y="T5"/>
                </a:cxn>
                <a:cxn ang="0">
                  <a:pos x="T6" y="T7"/>
                </a:cxn>
                <a:cxn ang="0">
                  <a:pos x="T8" y="T9"/>
                </a:cxn>
                <a:cxn ang="0">
                  <a:pos x="T10" y="T11"/>
                </a:cxn>
              </a:cxnLst>
              <a:rect l="0" t="0" r="r" b="b"/>
              <a:pathLst>
                <a:path w="117" h="11">
                  <a:moveTo>
                    <a:pt x="116" y="3"/>
                  </a:moveTo>
                  <a:cubicBezTo>
                    <a:pt x="117" y="2"/>
                    <a:pt x="117" y="1"/>
                    <a:pt x="117" y="0"/>
                  </a:cubicBezTo>
                  <a:cubicBezTo>
                    <a:pt x="4" y="0"/>
                    <a:pt x="4" y="0"/>
                    <a:pt x="4" y="0"/>
                  </a:cubicBezTo>
                  <a:cubicBezTo>
                    <a:pt x="0" y="11"/>
                    <a:pt x="0" y="11"/>
                    <a:pt x="0" y="11"/>
                  </a:cubicBezTo>
                  <a:cubicBezTo>
                    <a:pt x="113" y="11"/>
                    <a:pt x="113" y="11"/>
                    <a:pt x="113" y="11"/>
                  </a:cubicBezTo>
                  <a:cubicBezTo>
                    <a:pt x="115" y="9"/>
                    <a:pt x="116" y="6"/>
                    <a:pt x="116" y="3"/>
                  </a:cubicBezTo>
                </a:path>
              </a:pathLst>
            </a:custGeom>
            <a:grpFill/>
            <a:ln>
              <a:noFill/>
            </a:ln>
          </p:spPr>
          <p:txBody>
            <a:bodyPr vert="horz" wrap="square" lIns="91440" tIns="45720" rIns="91440" bIns="45720" numCol="1" anchor="t" anchorCtr="0" compatLnSpc="1">
              <a:prstTxWarp prst="textNoShape">
                <a:avLst/>
              </a:prstTxWarp>
            </a:bodyPr>
            <a:lstStyle/>
            <a:p>
              <a:endParaRPr lang="en-GB"/>
            </a:p>
          </p:txBody>
        </p:sp>
        <p:sp>
          <p:nvSpPr>
            <p:cNvPr id="13" name="Freeform 8">
              <a:extLst>
                <a:ext uri="{FF2B5EF4-FFF2-40B4-BE49-F238E27FC236}">
                  <a16:creationId xmlns:a16="http://schemas.microsoft.com/office/drawing/2014/main" id="{4D6B1796-E7E9-99B6-62B0-4037A299AA18}"/>
                </a:ext>
              </a:extLst>
            </p:cNvPr>
            <p:cNvSpPr>
              <a:spLocks/>
            </p:cNvSpPr>
            <p:nvPr userDrawn="1"/>
          </p:nvSpPr>
          <p:spPr bwMode="auto">
            <a:xfrm>
              <a:off x="5019675" y="2667000"/>
              <a:ext cx="1181100" cy="120650"/>
            </a:xfrm>
            <a:custGeom>
              <a:avLst/>
              <a:gdLst>
                <a:gd name="T0" fmla="*/ 104 w 107"/>
                <a:gd name="T1" fmla="*/ 6 h 11"/>
                <a:gd name="T2" fmla="*/ 85 w 107"/>
                <a:gd name="T3" fmla="*/ 0 h 11"/>
                <a:gd name="T4" fmla="*/ 77 w 107"/>
                <a:gd name="T5" fmla="*/ 0 h 11"/>
                <a:gd name="T6" fmla="*/ 5 w 107"/>
                <a:gd name="T7" fmla="*/ 0 h 11"/>
                <a:gd name="T8" fmla="*/ 0 w 107"/>
                <a:gd name="T9" fmla="*/ 11 h 11"/>
                <a:gd name="T10" fmla="*/ 107 w 107"/>
                <a:gd name="T11" fmla="*/ 11 h 11"/>
                <a:gd name="T12" fmla="*/ 104 w 107"/>
                <a:gd name="T13" fmla="*/ 6 h 11"/>
              </a:gdLst>
              <a:ahLst/>
              <a:cxnLst>
                <a:cxn ang="0">
                  <a:pos x="T0" y="T1"/>
                </a:cxn>
                <a:cxn ang="0">
                  <a:pos x="T2" y="T3"/>
                </a:cxn>
                <a:cxn ang="0">
                  <a:pos x="T4" y="T5"/>
                </a:cxn>
                <a:cxn ang="0">
                  <a:pos x="T6" y="T7"/>
                </a:cxn>
                <a:cxn ang="0">
                  <a:pos x="T8" y="T9"/>
                </a:cxn>
                <a:cxn ang="0">
                  <a:pos x="T10" y="T11"/>
                </a:cxn>
                <a:cxn ang="0">
                  <a:pos x="T12" y="T13"/>
                </a:cxn>
              </a:cxnLst>
              <a:rect l="0" t="0" r="r" b="b"/>
              <a:pathLst>
                <a:path w="107" h="11">
                  <a:moveTo>
                    <a:pt x="104" y="6"/>
                  </a:moveTo>
                  <a:cubicBezTo>
                    <a:pt x="100" y="2"/>
                    <a:pt x="94" y="0"/>
                    <a:pt x="85" y="0"/>
                  </a:cubicBezTo>
                  <a:cubicBezTo>
                    <a:pt x="77" y="0"/>
                    <a:pt x="77" y="0"/>
                    <a:pt x="77" y="0"/>
                  </a:cubicBezTo>
                  <a:cubicBezTo>
                    <a:pt x="5" y="0"/>
                    <a:pt x="5" y="0"/>
                    <a:pt x="5" y="0"/>
                  </a:cubicBezTo>
                  <a:cubicBezTo>
                    <a:pt x="0" y="11"/>
                    <a:pt x="0" y="11"/>
                    <a:pt x="0" y="11"/>
                  </a:cubicBezTo>
                  <a:cubicBezTo>
                    <a:pt x="107" y="11"/>
                    <a:pt x="107" y="11"/>
                    <a:pt x="107" y="11"/>
                  </a:cubicBezTo>
                  <a:cubicBezTo>
                    <a:pt x="107" y="9"/>
                    <a:pt x="106" y="8"/>
                    <a:pt x="104" y="6"/>
                  </a:cubicBezTo>
                </a:path>
              </a:pathLst>
            </a:custGeom>
            <a:grpFill/>
            <a:ln>
              <a:noFill/>
            </a:ln>
          </p:spPr>
          <p:txBody>
            <a:bodyPr vert="horz" wrap="square" lIns="91440" tIns="45720" rIns="91440" bIns="45720" numCol="1" anchor="t" anchorCtr="0" compatLnSpc="1">
              <a:prstTxWarp prst="textNoShape">
                <a:avLst/>
              </a:prstTxWarp>
            </a:bodyPr>
            <a:lstStyle/>
            <a:p>
              <a:endParaRPr lang="en-GB"/>
            </a:p>
          </p:txBody>
        </p:sp>
        <p:sp>
          <p:nvSpPr>
            <p:cNvPr id="14" name="Freeform 9">
              <a:extLst>
                <a:ext uri="{FF2B5EF4-FFF2-40B4-BE49-F238E27FC236}">
                  <a16:creationId xmlns:a16="http://schemas.microsoft.com/office/drawing/2014/main" id="{0DF7FA93-0819-4BF8-30B0-444D87B2E71C}"/>
                </a:ext>
              </a:extLst>
            </p:cNvPr>
            <p:cNvSpPr>
              <a:spLocks/>
            </p:cNvSpPr>
            <p:nvPr userDrawn="1"/>
          </p:nvSpPr>
          <p:spPr bwMode="auto">
            <a:xfrm>
              <a:off x="4754563" y="3384550"/>
              <a:ext cx="839788" cy="111125"/>
            </a:xfrm>
            <a:custGeom>
              <a:avLst/>
              <a:gdLst>
                <a:gd name="T0" fmla="*/ 529 w 529"/>
                <a:gd name="T1" fmla="*/ 0 h 70"/>
                <a:gd name="T2" fmla="*/ 28 w 529"/>
                <a:gd name="T3" fmla="*/ 0 h 70"/>
                <a:gd name="T4" fmla="*/ 0 w 529"/>
                <a:gd name="T5" fmla="*/ 70 h 70"/>
                <a:gd name="T6" fmla="*/ 501 w 529"/>
                <a:gd name="T7" fmla="*/ 70 h 70"/>
                <a:gd name="T8" fmla="*/ 529 w 529"/>
                <a:gd name="T9" fmla="*/ 0 h 70"/>
              </a:gdLst>
              <a:ahLst/>
              <a:cxnLst>
                <a:cxn ang="0">
                  <a:pos x="T0" y="T1"/>
                </a:cxn>
                <a:cxn ang="0">
                  <a:pos x="T2" y="T3"/>
                </a:cxn>
                <a:cxn ang="0">
                  <a:pos x="T4" y="T5"/>
                </a:cxn>
                <a:cxn ang="0">
                  <a:pos x="T6" y="T7"/>
                </a:cxn>
                <a:cxn ang="0">
                  <a:pos x="T8" y="T9"/>
                </a:cxn>
              </a:cxnLst>
              <a:rect l="0" t="0" r="r" b="b"/>
              <a:pathLst>
                <a:path w="529" h="70">
                  <a:moveTo>
                    <a:pt x="529" y="0"/>
                  </a:moveTo>
                  <a:lnTo>
                    <a:pt x="28" y="0"/>
                  </a:lnTo>
                  <a:lnTo>
                    <a:pt x="0" y="70"/>
                  </a:lnTo>
                  <a:lnTo>
                    <a:pt x="501" y="70"/>
                  </a:lnTo>
                  <a:lnTo>
                    <a:pt x="529" y="0"/>
                  </a:lnTo>
                  <a:close/>
                </a:path>
              </a:pathLst>
            </a:custGeom>
            <a:grpFill/>
            <a:ln>
              <a:noFill/>
            </a:ln>
          </p:spPr>
          <p:txBody>
            <a:bodyPr vert="horz" wrap="square" lIns="91440" tIns="45720" rIns="91440" bIns="45720" numCol="1" anchor="t" anchorCtr="0" compatLnSpc="1">
              <a:prstTxWarp prst="textNoShape">
                <a:avLst/>
              </a:prstTxWarp>
            </a:bodyPr>
            <a:lstStyle/>
            <a:p>
              <a:endParaRPr lang="en-GB"/>
            </a:p>
          </p:txBody>
        </p:sp>
        <p:sp>
          <p:nvSpPr>
            <p:cNvPr id="15" name="Freeform 10">
              <a:extLst>
                <a:ext uri="{FF2B5EF4-FFF2-40B4-BE49-F238E27FC236}">
                  <a16:creationId xmlns:a16="http://schemas.microsoft.com/office/drawing/2014/main" id="{457FACE9-CED0-D3CE-ED80-201BCD282505}"/>
                </a:ext>
              </a:extLst>
            </p:cNvPr>
            <p:cNvSpPr>
              <a:spLocks/>
            </p:cNvSpPr>
            <p:nvPr userDrawn="1"/>
          </p:nvSpPr>
          <p:spPr bwMode="auto">
            <a:xfrm>
              <a:off x="4656138" y="3616325"/>
              <a:ext cx="849313" cy="122238"/>
            </a:xfrm>
            <a:custGeom>
              <a:avLst/>
              <a:gdLst>
                <a:gd name="T0" fmla="*/ 535 w 535"/>
                <a:gd name="T1" fmla="*/ 0 h 77"/>
                <a:gd name="T2" fmla="*/ 28 w 535"/>
                <a:gd name="T3" fmla="*/ 0 h 77"/>
                <a:gd name="T4" fmla="*/ 0 w 535"/>
                <a:gd name="T5" fmla="*/ 77 h 77"/>
                <a:gd name="T6" fmla="*/ 507 w 535"/>
                <a:gd name="T7" fmla="*/ 77 h 77"/>
                <a:gd name="T8" fmla="*/ 535 w 535"/>
                <a:gd name="T9" fmla="*/ 0 h 77"/>
              </a:gdLst>
              <a:ahLst/>
              <a:cxnLst>
                <a:cxn ang="0">
                  <a:pos x="T0" y="T1"/>
                </a:cxn>
                <a:cxn ang="0">
                  <a:pos x="T2" y="T3"/>
                </a:cxn>
                <a:cxn ang="0">
                  <a:pos x="T4" y="T5"/>
                </a:cxn>
                <a:cxn ang="0">
                  <a:pos x="T6" y="T7"/>
                </a:cxn>
                <a:cxn ang="0">
                  <a:pos x="T8" y="T9"/>
                </a:cxn>
              </a:cxnLst>
              <a:rect l="0" t="0" r="r" b="b"/>
              <a:pathLst>
                <a:path w="535" h="77">
                  <a:moveTo>
                    <a:pt x="535" y="0"/>
                  </a:moveTo>
                  <a:lnTo>
                    <a:pt x="28" y="0"/>
                  </a:lnTo>
                  <a:lnTo>
                    <a:pt x="0" y="77"/>
                  </a:lnTo>
                  <a:lnTo>
                    <a:pt x="507" y="77"/>
                  </a:lnTo>
                  <a:lnTo>
                    <a:pt x="535" y="0"/>
                  </a:lnTo>
                  <a:close/>
                </a:path>
              </a:pathLst>
            </a:custGeom>
            <a:grpFill/>
            <a:ln>
              <a:noFill/>
            </a:ln>
          </p:spPr>
          <p:txBody>
            <a:bodyPr vert="horz" wrap="square" lIns="91440" tIns="45720" rIns="91440" bIns="45720" numCol="1" anchor="t" anchorCtr="0" compatLnSpc="1">
              <a:prstTxWarp prst="textNoShape">
                <a:avLst/>
              </a:prstTxWarp>
            </a:bodyPr>
            <a:lstStyle/>
            <a:p>
              <a:endParaRPr lang="en-GB"/>
            </a:p>
          </p:txBody>
        </p:sp>
        <p:sp>
          <p:nvSpPr>
            <p:cNvPr id="16" name="Freeform 11">
              <a:extLst>
                <a:ext uri="{FF2B5EF4-FFF2-40B4-BE49-F238E27FC236}">
                  <a16:creationId xmlns:a16="http://schemas.microsoft.com/office/drawing/2014/main" id="{6D823284-CE22-D55A-0CB7-ABC6C13E0FDA}"/>
                </a:ext>
              </a:extLst>
            </p:cNvPr>
            <p:cNvSpPr>
              <a:spLocks noEditPoints="1"/>
            </p:cNvSpPr>
            <p:nvPr userDrawn="1"/>
          </p:nvSpPr>
          <p:spPr bwMode="auto">
            <a:xfrm>
              <a:off x="4292600" y="4930775"/>
              <a:ext cx="727075" cy="884238"/>
            </a:xfrm>
            <a:custGeom>
              <a:avLst/>
              <a:gdLst>
                <a:gd name="T0" fmla="*/ 64 w 66"/>
                <a:gd name="T1" fmla="*/ 26 h 80"/>
                <a:gd name="T2" fmla="*/ 37 w 66"/>
                <a:gd name="T3" fmla="*/ 0 h 80"/>
                <a:gd name="T4" fmla="*/ 17 w 66"/>
                <a:gd name="T5" fmla="*/ 6 h 80"/>
                <a:gd name="T6" fmla="*/ 0 w 66"/>
                <a:gd name="T7" fmla="*/ 41 h 80"/>
                <a:gd name="T8" fmla="*/ 11 w 66"/>
                <a:gd name="T9" fmla="*/ 71 h 80"/>
                <a:gd name="T10" fmla="*/ 34 w 66"/>
                <a:gd name="T11" fmla="*/ 80 h 80"/>
                <a:gd name="T12" fmla="*/ 65 w 66"/>
                <a:gd name="T13" fmla="*/ 66 h 80"/>
                <a:gd name="T14" fmla="*/ 66 w 66"/>
                <a:gd name="T15" fmla="*/ 61 h 80"/>
                <a:gd name="T16" fmla="*/ 65 w 66"/>
                <a:gd name="T17" fmla="*/ 60 h 80"/>
                <a:gd name="T18" fmla="*/ 43 w 66"/>
                <a:gd name="T19" fmla="*/ 68 h 80"/>
                <a:gd name="T20" fmla="*/ 22 w 66"/>
                <a:gd name="T21" fmla="*/ 59 h 80"/>
                <a:gd name="T22" fmla="*/ 14 w 66"/>
                <a:gd name="T23" fmla="*/ 40 h 80"/>
                <a:gd name="T24" fmla="*/ 15 w 66"/>
                <a:gd name="T25" fmla="*/ 38 h 80"/>
                <a:gd name="T26" fmla="*/ 64 w 66"/>
                <a:gd name="T27" fmla="*/ 34 h 80"/>
                <a:gd name="T28" fmla="*/ 64 w 66"/>
                <a:gd name="T29" fmla="*/ 26 h 80"/>
                <a:gd name="T30" fmla="*/ 32 w 66"/>
                <a:gd name="T31" fmla="*/ 7 h 80"/>
                <a:gd name="T32" fmla="*/ 49 w 66"/>
                <a:gd name="T33" fmla="*/ 28 h 80"/>
                <a:gd name="T34" fmla="*/ 48 w 66"/>
                <a:gd name="T35" fmla="*/ 29 h 80"/>
                <a:gd name="T36" fmla="*/ 16 w 66"/>
                <a:gd name="T37" fmla="*/ 30 h 80"/>
                <a:gd name="T38" fmla="*/ 15 w 66"/>
                <a:gd name="T39" fmla="*/ 29 h 80"/>
                <a:gd name="T40" fmla="*/ 32 w 66"/>
                <a:gd name="T41" fmla="*/ 7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66" h="80">
                  <a:moveTo>
                    <a:pt x="64" y="26"/>
                  </a:moveTo>
                  <a:cubicBezTo>
                    <a:pt x="62" y="16"/>
                    <a:pt x="56" y="0"/>
                    <a:pt x="37" y="0"/>
                  </a:cubicBezTo>
                  <a:cubicBezTo>
                    <a:pt x="31" y="0"/>
                    <a:pt x="23" y="2"/>
                    <a:pt x="17" y="6"/>
                  </a:cubicBezTo>
                  <a:cubicBezTo>
                    <a:pt x="7" y="13"/>
                    <a:pt x="0" y="24"/>
                    <a:pt x="0" y="41"/>
                  </a:cubicBezTo>
                  <a:cubicBezTo>
                    <a:pt x="0" y="52"/>
                    <a:pt x="3" y="63"/>
                    <a:pt x="11" y="71"/>
                  </a:cubicBezTo>
                  <a:cubicBezTo>
                    <a:pt x="17" y="77"/>
                    <a:pt x="24" y="80"/>
                    <a:pt x="34" y="80"/>
                  </a:cubicBezTo>
                  <a:cubicBezTo>
                    <a:pt x="43" y="80"/>
                    <a:pt x="56" y="76"/>
                    <a:pt x="65" y="66"/>
                  </a:cubicBezTo>
                  <a:cubicBezTo>
                    <a:pt x="65" y="66"/>
                    <a:pt x="66" y="62"/>
                    <a:pt x="66" y="61"/>
                  </a:cubicBezTo>
                  <a:cubicBezTo>
                    <a:pt x="65" y="60"/>
                    <a:pt x="65" y="60"/>
                    <a:pt x="65" y="60"/>
                  </a:cubicBezTo>
                  <a:cubicBezTo>
                    <a:pt x="58" y="66"/>
                    <a:pt x="51" y="68"/>
                    <a:pt x="43" y="68"/>
                  </a:cubicBezTo>
                  <a:cubicBezTo>
                    <a:pt x="34" y="68"/>
                    <a:pt x="28" y="65"/>
                    <a:pt x="22" y="59"/>
                  </a:cubicBezTo>
                  <a:cubicBezTo>
                    <a:pt x="18" y="54"/>
                    <a:pt x="15" y="46"/>
                    <a:pt x="14" y="40"/>
                  </a:cubicBezTo>
                  <a:cubicBezTo>
                    <a:pt x="14" y="39"/>
                    <a:pt x="15" y="38"/>
                    <a:pt x="15" y="38"/>
                  </a:cubicBezTo>
                  <a:cubicBezTo>
                    <a:pt x="31" y="37"/>
                    <a:pt x="54" y="36"/>
                    <a:pt x="64" y="34"/>
                  </a:cubicBezTo>
                  <a:cubicBezTo>
                    <a:pt x="65" y="33"/>
                    <a:pt x="64" y="26"/>
                    <a:pt x="64" y="26"/>
                  </a:cubicBezTo>
                  <a:moveTo>
                    <a:pt x="32" y="7"/>
                  </a:moveTo>
                  <a:cubicBezTo>
                    <a:pt x="42" y="7"/>
                    <a:pt x="48" y="18"/>
                    <a:pt x="49" y="28"/>
                  </a:cubicBezTo>
                  <a:cubicBezTo>
                    <a:pt x="49" y="28"/>
                    <a:pt x="49" y="29"/>
                    <a:pt x="48" y="29"/>
                  </a:cubicBezTo>
                  <a:cubicBezTo>
                    <a:pt x="44" y="30"/>
                    <a:pt x="22" y="31"/>
                    <a:pt x="16" y="30"/>
                  </a:cubicBezTo>
                  <a:cubicBezTo>
                    <a:pt x="15" y="30"/>
                    <a:pt x="15" y="30"/>
                    <a:pt x="15" y="29"/>
                  </a:cubicBezTo>
                  <a:cubicBezTo>
                    <a:pt x="16" y="16"/>
                    <a:pt x="22" y="7"/>
                    <a:pt x="32" y="7"/>
                  </a:cubicBezTo>
                </a:path>
              </a:pathLst>
            </a:custGeom>
            <a:grpFill/>
            <a:ln>
              <a:noFill/>
            </a:ln>
          </p:spPr>
          <p:txBody>
            <a:bodyPr vert="horz" wrap="square" lIns="91440" tIns="45720" rIns="91440" bIns="45720" numCol="1" anchor="t" anchorCtr="0" compatLnSpc="1">
              <a:prstTxWarp prst="textNoShape">
                <a:avLst/>
              </a:prstTxWarp>
            </a:bodyPr>
            <a:lstStyle/>
            <a:p>
              <a:endParaRPr lang="en-GB"/>
            </a:p>
          </p:txBody>
        </p:sp>
        <p:sp>
          <p:nvSpPr>
            <p:cNvPr id="17" name="Freeform 12">
              <a:extLst>
                <a:ext uri="{FF2B5EF4-FFF2-40B4-BE49-F238E27FC236}">
                  <a16:creationId xmlns:a16="http://schemas.microsoft.com/office/drawing/2014/main" id="{4CE4C82D-10F1-194D-FCEF-568BAF0E3D30}"/>
                </a:ext>
              </a:extLst>
            </p:cNvPr>
            <p:cNvSpPr>
              <a:spLocks noEditPoints="1"/>
            </p:cNvSpPr>
            <p:nvPr userDrawn="1"/>
          </p:nvSpPr>
          <p:spPr bwMode="auto">
            <a:xfrm>
              <a:off x="0" y="4489450"/>
              <a:ext cx="1268413" cy="1314450"/>
            </a:xfrm>
            <a:custGeom>
              <a:avLst/>
              <a:gdLst>
                <a:gd name="T0" fmla="*/ 17 w 115"/>
                <a:gd name="T1" fmla="*/ 95 h 119"/>
                <a:gd name="T2" fmla="*/ 49 w 115"/>
                <a:gd name="T3" fmla="*/ 11 h 119"/>
                <a:gd name="T4" fmla="*/ 52 w 115"/>
                <a:gd name="T5" fmla="*/ 0 h 119"/>
                <a:gd name="T6" fmla="*/ 59 w 115"/>
                <a:gd name="T7" fmla="*/ 0 h 119"/>
                <a:gd name="T8" fmla="*/ 65 w 115"/>
                <a:gd name="T9" fmla="*/ 0 h 119"/>
                <a:gd name="T10" fmla="*/ 68 w 115"/>
                <a:gd name="T11" fmla="*/ 10 h 119"/>
                <a:gd name="T12" fmla="*/ 100 w 115"/>
                <a:gd name="T13" fmla="*/ 98 h 119"/>
                <a:gd name="T14" fmla="*/ 114 w 115"/>
                <a:gd name="T15" fmla="*/ 113 h 119"/>
                <a:gd name="T16" fmla="*/ 114 w 115"/>
                <a:gd name="T17" fmla="*/ 119 h 119"/>
                <a:gd name="T18" fmla="*/ 97 w 115"/>
                <a:gd name="T19" fmla="*/ 118 h 119"/>
                <a:gd name="T20" fmla="*/ 76 w 115"/>
                <a:gd name="T21" fmla="*/ 119 h 119"/>
                <a:gd name="T22" fmla="*/ 76 w 115"/>
                <a:gd name="T23" fmla="*/ 113 h 119"/>
                <a:gd name="T24" fmla="*/ 82 w 115"/>
                <a:gd name="T25" fmla="*/ 111 h 119"/>
                <a:gd name="T26" fmla="*/ 84 w 115"/>
                <a:gd name="T27" fmla="*/ 106 h 119"/>
                <a:gd name="T28" fmla="*/ 73 w 115"/>
                <a:gd name="T29" fmla="*/ 73 h 119"/>
                <a:gd name="T30" fmla="*/ 71 w 115"/>
                <a:gd name="T31" fmla="*/ 72 h 119"/>
                <a:gd name="T32" fmla="*/ 53 w 115"/>
                <a:gd name="T33" fmla="*/ 72 h 119"/>
                <a:gd name="T34" fmla="*/ 37 w 115"/>
                <a:gd name="T35" fmla="*/ 72 h 119"/>
                <a:gd name="T36" fmla="*/ 35 w 115"/>
                <a:gd name="T37" fmla="*/ 74 h 119"/>
                <a:gd name="T38" fmla="*/ 25 w 115"/>
                <a:gd name="T39" fmla="*/ 105 h 119"/>
                <a:gd name="T40" fmla="*/ 29 w 115"/>
                <a:gd name="T41" fmla="*/ 112 h 119"/>
                <a:gd name="T42" fmla="*/ 36 w 115"/>
                <a:gd name="T43" fmla="*/ 113 h 119"/>
                <a:gd name="T44" fmla="*/ 36 w 115"/>
                <a:gd name="T45" fmla="*/ 119 h 119"/>
                <a:gd name="T46" fmla="*/ 15 w 115"/>
                <a:gd name="T47" fmla="*/ 118 h 119"/>
                <a:gd name="T48" fmla="*/ 1 w 115"/>
                <a:gd name="T49" fmla="*/ 119 h 119"/>
                <a:gd name="T50" fmla="*/ 1 w 115"/>
                <a:gd name="T51" fmla="*/ 113 h 119"/>
                <a:gd name="T52" fmla="*/ 17 w 115"/>
                <a:gd name="T53" fmla="*/ 95 h 119"/>
                <a:gd name="T54" fmla="*/ 54 w 115"/>
                <a:gd name="T55" fmla="*/ 20 h 119"/>
                <a:gd name="T56" fmla="*/ 39 w 115"/>
                <a:gd name="T57" fmla="*/ 62 h 119"/>
                <a:gd name="T58" fmla="*/ 40 w 115"/>
                <a:gd name="T59" fmla="*/ 63 h 119"/>
                <a:gd name="T60" fmla="*/ 56 w 115"/>
                <a:gd name="T61" fmla="*/ 63 h 119"/>
                <a:gd name="T62" fmla="*/ 68 w 115"/>
                <a:gd name="T63" fmla="*/ 63 h 119"/>
                <a:gd name="T64" fmla="*/ 69 w 115"/>
                <a:gd name="T65" fmla="*/ 61 h 119"/>
                <a:gd name="T66" fmla="*/ 55 w 115"/>
                <a:gd name="T67" fmla="*/ 20 h 119"/>
                <a:gd name="T68" fmla="*/ 54 w 115"/>
                <a:gd name="T69" fmla="*/ 20 h 1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115" h="119">
                  <a:moveTo>
                    <a:pt x="17" y="95"/>
                  </a:moveTo>
                  <a:cubicBezTo>
                    <a:pt x="27" y="72"/>
                    <a:pt x="45" y="23"/>
                    <a:pt x="49" y="11"/>
                  </a:cubicBezTo>
                  <a:cubicBezTo>
                    <a:pt x="51" y="7"/>
                    <a:pt x="52" y="3"/>
                    <a:pt x="52" y="0"/>
                  </a:cubicBezTo>
                  <a:cubicBezTo>
                    <a:pt x="53" y="0"/>
                    <a:pt x="56" y="0"/>
                    <a:pt x="59" y="0"/>
                  </a:cubicBezTo>
                  <a:cubicBezTo>
                    <a:pt x="63" y="0"/>
                    <a:pt x="65" y="0"/>
                    <a:pt x="65" y="0"/>
                  </a:cubicBezTo>
                  <a:cubicBezTo>
                    <a:pt x="66" y="3"/>
                    <a:pt x="67" y="7"/>
                    <a:pt x="68" y="10"/>
                  </a:cubicBezTo>
                  <a:cubicBezTo>
                    <a:pt x="72" y="21"/>
                    <a:pt x="93" y="82"/>
                    <a:pt x="100" y="98"/>
                  </a:cubicBezTo>
                  <a:cubicBezTo>
                    <a:pt x="106" y="111"/>
                    <a:pt x="105" y="112"/>
                    <a:pt x="114" y="113"/>
                  </a:cubicBezTo>
                  <a:cubicBezTo>
                    <a:pt x="115" y="113"/>
                    <a:pt x="114" y="118"/>
                    <a:pt x="114" y="119"/>
                  </a:cubicBezTo>
                  <a:cubicBezTo>
                    <a:pt x="109" y="119"/>
                    <a:pt x="106" y="118"/>
                    <a:pt x="97" y="118"/>
                  </a:cubicBezTo>
                  <a:cubicBezTo>
                    <a:pt x="88" y="118"/>
                    <a:pt x="80" y="119"/>
                    <a:pt x="76" y="119"/>
                  </a:cubicBezTo>
                  <a:cubicBezTo>
                    <a:pt x="76" y="118"/>
                    <a:pt x="75" y="114"/>
                    <a:pt x="76" y="113"/>
                  </a:cubicBezTo>
                  <a:cubicBezTo>
                    <a:pt x="80" y="113"/>
                    <a:pt x="80" y="113"/>
                    <a:pt x="82" y="111"/>
                  </a:cubicBezTo>
                  <a:cubicBezTo>
                    <a:pt x="84" y="109"/>
                    <a:pt x="85" y="108"/>
                    <a:pt x="84" y="106"/>
                  </a:cubicBezTo>
                  <a:cubicBezTo>
                    <a:pt x="82" y="98"/>
                    <a:pt x="76" y="82"/>
                    <a:pt x="73" y="73"/>
                  </a:cubicBezTo>
                  <a:cubicBezTo>
                    <a:pt x="73" y="73"/>
                    <a:pt x="71" y="72"/>
                    <a:pt x="71" y="72"/>
                  </a:cubicBezTo>
                  <a:cubicBezTo>
                    <a:pt x="68" y="72"/>
                    <a:pt x="62" y="72"/>
                    <a:pt x="53" y="72"/>
                  </a:cubicBezTo>
                  <a:cubicBezTo>
                    <a:pt x="41" y="72"/>
                    <a:pt x="39" y="72"/>
                    <a:pt x="37" y="72"/>
                  </a:cubicBezTo>
                  <a:cubicBezTo>
                    <a:pt x="36" y="72"/>
                    <a:pt x="35" y="73"/>
                    <a:pt x="35" y="74"/>
                  </a:cubicBezTo>
                  <a:cubicBezTo>
                    <a:pt x="31" y="84"/>
                    <a:pt x="25" y="100"/>
                    <a:pt x="25" y="105"/>
                  </a:cubicBezTo>
                  <a:cubicBezTo>
                    <a:pt x="25" y="108"/>
                    <a:pt x="25" y="111"/>
                    <a:pt x="29" y="112"/>
                  </a:cubicBezTo>
                  <a:cubicBezTo>
                    <a:pt x="32" y="112"/>
                    <a:pt x="33" y="113"/>
                    <a:pt x="36" y="113"/>
                  </a:cubicBezTo>
                  <a:cubicBezTo>
                    <a:pt x="37" y="113"/>
                    <a:pt x="36" y="118"/>
                    <a:pt x="36" y="119"/>
                  </a:cubicBezTo>
                  <a:cubicBezTo>
                    <a:pt x="32" y="119"/>
                    <a:pt x="26" y="118"/>
                    <a:pt x="15" y="118"/>
                  </a:cubicBezTo>
                  <a:cubicBezTo>
                    <a:pt x="4" y="118"/>
                    <a:pt x="5" y="119"/>
                    <a:pt x="1" y="119"/>
                  </a:cubicBezTo>
                  <a:cubicBezTo>
                    <a:pt x="0" y="118"/>
                    <a:pt x="0" y="113"/>
                    <a:pt x="1" y="113"/>
                  </a:cubicBezTo>
                  <a:cubicBezTo>
                    <a:pt x="11" y="112"/>
                    <a:pt x="11" y="110"/>
                    <a:pt x="17" y="95"/>
                  </a:cubicBezTo>
                  <a:moveTo>
                    <a:pt x="54" y="20"/>
                  </a:moveTo>
                  <a:cubicBezTo>
                    <a:pt x="51" y="30"/>
                    <a:pt x="43" y="52"/>
                    <a:pt x="39" y="62"/>
                  </a:cubicBezTo>
                  <a:cubicBezTo>
                    <a:pt x="39" y="62"/>
                    <a:pt x="40" y="63"/>
                    <a:pt x="40" y="63"/>
                  </a:cubicBezTo>
                  <a:cubicBezTo>
                    <a:pt x="42" y="63"/>
                    <a:pt x="48" y="63"/>
                    <a:pt x="56" y="63"/>
                  </a:cubicBezTo>
                  <a:cubicBezTo>
                    <a:pt x="60" y="63"/>
                    <a:pt x="66" y="63"/>
                    <a:pt x="68" y="63"/>
                  </a:cubicBezTo>
                  <a:cubicBezTo>
                    <a:pt x="69" y="63"/>
                    <a:pt x="69" y="62"/>
                    <a:pt x="69" y="61"/>
                  </a:cubicBezTo>
                  <a:cubicBezTo>
                    <a:pt x="65" y="50"/>
                    <a:pt x="58" y="28"/>
                    <a:pt x="55" y="20"/>
                  </a:cubicBezTo>
                  <a:cubicBezTo>
                    <a:pt x="55" y="20"/>
                    <a:pt x="54" y="20"/>
                    <a:pt x="54" y="20"/>
                  </a:cubicBezTo>
                </a:path>
              </a:pathLst>
            </a:custGeom>
            <a:grpFill/>
            <a:ln>
              <a:noFill/>
            </a:ln>
          </p:spPr>
          <p:txBody>
            <a:bodyPr vert="horz" wrap="square" lIns="91440" tIns="45720" rIns="91440" bIns="45720" numCol="1" anchor="t" anchorCtr="0" compatLnSpc="1">
              <a:prstTxWarp prst="textNoShape">
                <a:avLst/>
              </a:prstTxWarp>
            </a:bodyPr>
            <a:lstStyle/>
            <a:p>
              <a:endParaRPr lang="en-GB"/>
            </a:p>
          </p:txBody>
        </p:sp>
        <p:sp>
          <p:nvSpPr>
            <p:cNvPr id="18" name="Freeform 13">
              <a:extLst>
                <a:ext uri="{FF2B5EF4-FFF2-40B4-BE49-F238E27FC236}">
                  <a16:creationId xmlns:a16="http://schemas.microsoft.com/office/drawing/2014/main" id="{1A5F71C2-11B2-F5C6-AD6A-72FD8E27FB0C}"/>
                </a:ext>
              </a:extLst>
            </p:cNvPr>
            <p:cNvSpPr>
              <a:spLocks/>
            </p:cNvSpPr>
            <p:nvPr userDrawn="1"/>
          </p:nvSpPr>
          <p:spPr bwMode="auto">
            <a:xfrm>
              <a:off x="1312863" y="4930775"/>
              <a:ext cx="595313" cy="884238"/>
            </a:xfrm>
            <a:custGeom>
              <a:avLst/>
              <a:gdLst>
                <a:gd name="T0" fmla="*/ 49 w 54"/>
                <a:gd name="T1" fmla="*/ 22 h 80"/>
                <a:gd name="T2" fmla="*/ 44 w 54"/>
                <a:gd name="T3" fmla="*/ 22 h 80"/>
                <a:gd name="T4" fmla="*/ 37 w 54"/>
                <a:gd name="T5" fmla="*/ 8 h 80"/>
                <a:gd name="T6" fmla="*/ 28 w 54"/>
                <a:gd name="T7" fmla="*/ 6 h 80"/>
                <a:gd name="T8" fmla="*/ 16 w 54"/>
                <a:gd name="T9" fmla="*/ 17 h 80"/>
                <a:gd name="T10" fmla="*/ 34 w 54"/>
                <a:gd name="T11" fmla="*/ 34 h 80"/>
                <a:gd name="T12" fmla="*/ 54 w 54"/>
                <a:gd name="T13" fmla="*/ 57 h 80"/>
                <a:gd name="T14" fmla="*/ 24 w 54"/>
                <a:gd name="T15" fmla="*/ 80 h 80"/>
                <a:gd name="T16" fmla="*/ 4 w 54"/>
                <a:gd name="T17" fmla="*/ 77 h 80"/>
                <a:gd name="T18" fmla="*/ 0 w 54"/>
                <a:gd name="T19" fmla="*/ 56 h 80"/>
                <a:gd name="T20" fmla="*/ 6 w 54"/>
                <a:gd name="T21" fmla="*/ 54 h 80"/>
                <a:gd name="T22" fmla="*/ 17 w 54"/>
                <a:gd name="T23" fmla="*/ 72 h 80"/>
                <a:gd name="T24" fmla="*/ 27 w 54"/>
                <a:gd name="T25" fmla="*/ 74 h 80"/>
                <a:gd name="T26" fmla="*/ 40 w 54"/>
                <a:gd name="T27" fmla="*/ 63 h 80"/>
                <a:gd name="T28" fmla="*/ 24 w 54"/>
                <a:gd name="T29" fmla="*/ 47 h 80"/>
                <a:gd name="T30" fmla="*/ 3 w 54"/>
                <a:gd name="T31" fmla="*/ 22 h 80"/>
                <a:gd name="T32" fmla="*/ 31 w 54"/>
                <a:gd name="T33" fmla="*/ 0 h 80"/>
                <a:gd name="T34" fmla="*/ 44 w 54"/>
                <a:gd name="T35" fmla="*/ 1 h 80"/>
                <a:gd name="T36" fmla="*/ 51 w 54"/>
                <a:gd name="T37" fmla="*/ 2 h 80"/>
                <a:gd name="T38" fmla="*/ 49 w 54"/>
                <a:gd name="T39" fmla="*/ 22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54" h="80">
                  <a:moveTo>
                    <a:pt x="49" y="22"/>
                  </a:moveTo>
                  <a:cubicBezTo>
                    <a:pt x="48" y="23"/>
                    <a:pt x="45" y="23"/>
                    <a:pt x="44" y="22"/>
                  </a:cubicBezTo>
                  <a:cubicBezTo>
                    <a:pt x="43" y="14"/>
                    <a:pt x="41" y="10"/>
                    <a:pt x="37" y="8"/>
                  </a:cubicBezTo>
                  <a:cubicBezTo>
                    <a:pt x="35" y="6"/>
                    <a:pt x="32" y="6"/>
                    <a:pt x="28" y="6"/>
                  </a:cubicBezTo>
                  <a:cubicBezTo>
                    <a:pt x="21" y="6"/>
                    <a:pt x="16" y="10"/>
                    <a:pt x="16" y="17"/>
                  </a:cubicBezTo>
                  <a:cubicBezTo>
                    <a:pt x="16" y="23"/>
                    <a:pt x="19" y="27"/>
                    <a:pt x="34" y="34"/>
                  </a:cubicBezTo>
                  <a:cubicBezTo>
                    <a:pt x="50" y="41"/>
                    <a:pt x="54" y="48"/>
                    <a:pt x="54" y="57"/>
                  </a:cubicBezTo>
                  <a:cubicBezTo>
                    <a:pt x="54" y="71"/>
                    <a:pt x="41" y="80"/>
                    <a:pt x="24" y="80"/>
                  </a:cubicBezTo>
                  <a:cubicBezTo>
                    <a:pt x="17" y="80"/>
                    <a:pt x="8" y="79"/>
                    <a:pt x="4" y="77"/>
                  </a:cubicBezTo>
                  <a:cubicBezTo>
                    <a:pt x="2" y="72"/>
                    <a:pt x="0" y="60"/>
                    <a:pt x="0" y="56"/>
                  </a:cubicBezTo>
                  <a:cubicBezTo>
                    <a:pt x="1" y="55"/>
                    <a:pt x="5" y="54"/>
                    <a:pt x="6" y="54"/>
                  </a:cubicBezTo>
                  <a:cubicBezTo>
                    <a:pt x="9" y="64"/>
                    <a:pt x="12" y="69"/>
                    <a:pt x="17" y="72"/>
                  </a:cubicBezTo>
                  <a:cubicBezTo>
                    <a:pt x="20" y="73"/>
                    <a:pt x="24" y="74"/>
                    <a:pt x="27" y="74"/>
                  </a:cubicBezTo>
                  <a:cubicBezTo>
                    <a:pt x="35" y="74"/>
                    <a:pt x="40" y="70"/>
                    <a:pt x="40" y="63"/>
                  </a:cubicBezTo>
                  <a:cubicBezTo>
                    <a:pt x="40" y="57"/>
                    <a:pt x="36" y="53"/>
                    <a:pt x="24" y="47"/>
                  </a:cubicBezTo>
                  <a:cubicBezTo>
                    <a:pt x="9" y="39"/>
                    <a:pt x="3" y="33"/>
                    <a:pt x="3" y="22"/>
                  </a:cubicBezTo>
                  <a:cubicBezTo>
                    <a:pt x="3" y="11"/>
                    <a:pt x="12" y="0"/>
                    <a:pt x="31" y="0"/>
                  </a:cubicBezTo>
                  <a:cubicBezTo>
                    <a:pt x="36" y="0"/>
                    <a:pt x="40" y="0"/>
                    <a:pt x="44" y="1"/>
                  </a:cubicBezTo>
                  <a:cubicBezTo>
                    <a:pt x="47" y="2"/>
                    <a:pt x="50" y="2"/>
                    <a:pt x="51" y="2"/>
                  </a:cubicBezTo>
                  <a:cubicBezTo>
                    <a:pt x="50" y="8"/>
                    <a:pt x="50" y="14"/>
                    <a:pt x="49" y="22"/>
                  </a:cubicBezTo>
                </a:path>
              </a:pathLst>
            </a:custGeom>
            <a:grpFill/>
            <a:ln>
              <a:noFill/>
            </a:ln>
          </p:spPr>
          <p:txBody>
            <a:bodyPr vert="horz" wrap="square" lIns="91440" tIns="45720" rIns="91440" bIns="45720" numCol="1" anchor="t" anchorCtr="0" compatLnSpc="1">
              <a:prstTxWarp prst="textNoShape">
                <a:avLst/>
              </a:prstTxWarp>
            </a:bodyPr>
            <a:lstStyle/>
            <a:p>
              <a:endParaRPr lang="en-GB"/>
            </a:p>
          </p:txBody>
        </p:sp>
        <p:sp>
          <p:nvSpPr>
            <p:cNvPr id="19" name="Freeform 14">
              <a:extLst>
                <a:ext uri="{FF2B5EF4-FFF2-40B4-BE49-F238E27FC236}">
                  <a16:creationId xmlns:a16="http://schemas.microsoft.com/office/drawing/2014/main" id="{6A6B7D77-609A-84B4-DD5F-5C8260533075}"/>
                </a:ext>
              </a:extLst>
            </p:cNvPr>
            <p:cNvSpPr>
              <a:spLocks/>
            </p:cNvSpPr>
            <p:nvPr userDrawn="1"/>
          </p:nvSpPr>
          <p:spPr bwMode="auto">
            <a:xfrm>
              <a:off x="1997075" y="4930775"/>
              <a:ext cx="595313" cy="884238"/>
            </a:xfrm>
            <a:custGeom>
              <a:avLst/>
              <a:gdLst>
                <a:gd name="T0" fmla="*/ 49 w 54"/>
                <a:gd name="T1" fmla="*/ 22 h 80"/>
                <a:gd name="T2" fmla="*/ 44 w 54"/>
                <a:gd name="T3" fmla="*/ 22 h 80"/>
                <a:gd name="T4" fmla="*/ 37 w 54"/>
                <a:gd name="T5" fmla="*/ 8 h 80"/>
                <a:gd name="T6" fmla="*/ 28 w 54"/>
                <a:gd name="T7" fmla="*/ 6 h 80"/>
                <a:gd name="T8" fmla="*/ 16 w 54"/>
                <a:gd name="T9" fmla="*/ 17 h 80"/>
                <a:gd name="T10" fmla="*/ 34 w 54"/>
                <a:gd name="T11" fmla="*/ 34 h 80"/>
                <a:gd name="T12" fmla="*/ 54 w 54"/>
                <a:gd name="T13" fmla="*/ 57 h 80"/>
                <a:gd name="T14" fmla="*/ 24 w 54"/>
                <a:gd name="T15" fmla="*/ 80 h 80"/>
                <a:gd name="T16" fmla="*/ 4 w 54"/>
                <a:gd name="T17" fmla="*/ 77 h 80"/>
                <a:gd name="T18" fmla="*/ 0 w 54"/>
                <a:gd name="T19" fmla="*/ 56 h 80"/>
                <a:gd name="T20" fmla="*/ 6 w 54"/>
                <a:gd name="T21" fmla="*/ 54 h 80"/>
                <a:gd name="T22" fmla="*/ 17 w 54"/>
                <a:gd name="T23" fmla="*/ 72 h 80"/>
                <a:gd name="T24" fmla="*/ 27 w 54"/>
                <a:gd name="T25" fmla="*/ 74 h 80"/>
                <a:gd name="T26" fmla="*/ 40 w 54"/>
                <a:gd name="T27" fmla="*/ 63 h 80"/>
                <a:gd name="T28" fmla="*/ 24 w 54"/>
                <a:gd name="T29" fmla="*/ 47 h 80"/>
                <a:gd name="T30" fmla="*/ 3 w 54"/>
                <a:gd name="T31" fmla="*/ 22 h 80"/>
                <a:gd name="T32" fmla="*/ 31 w 54"/>
                <a:gd name="T33" fmla="*/ 0 h 80"/>
                <a:gd name="T34" fmla="*/ 44 w 54"/>
                <a:gd name="T35" fmla="*/ 1 h 80"/>
                <a:gd name="T36" fmla="*/ 51 w 54"/>
                <a:gd name="T37" fmla="*/ 2 h 80"/>
                <a:gd name="T38" fmla="*/ 49 w 54"/>
                <a:gd name="T39" fmla="*/ 22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54" h="80">
                  <a:moveTo>
                    <a:pt x="49" y="22"/>
                  </a:moveTo>
                  <a:cubicBezTo>
                    <a:pt x="49" y="23"/>
                    <a:pt x="45" y="23"/>
                    <a:pt x="44" y="22"/>
                  </a:cubicBezTo>
                  <a:cubicBezTo>
                    <a:pt x="43" y="14"/>
                    <a:pt x="41" y="10"/>
                    <a:pt x="37" y="8"/>
                  </a:cubicBezTo>
                  <a:cubicBezTo>
                    <a:pt x="35" y="6"/>
                    <a:pt x="32" y="6"/>
                    <a:pt x="28" y="6"/>
                  </a:cubicBezTo>
                  <a:cubicBezTo>
                    <a:pt x="21" y="6"/>
                    <a:pt x="16" y="10"/>
                    <a:pt x="16" y="17"/>
                  </a:cubicBezTo>
                  <a:cubicBezTo>
                    <a:pt x="16" y="23"/>
                    <a:pt x="19" y="27"/>
                    <a:pt x="34" y="34"/>
                  </a:cubicBezTo>
                  <a:cubicBezTo>
                    <a:pt x="50" y="41"/>
                    <a:pt x="54" y="48"/>
                    <a:pt x="54" y="57"/>
                  </a:cubicBezTo>
                  <a:cubicBezTo>
                    <a:pt x="54" y="71"/>
                    <a:pt x="41" y="80"/>
                    <a:pt x="24" y="80"/>
                  </a:cubicBezTo>
                  <a:cubicBezTo>
                    <a:pt x="17" y="80"/>
                    <a:pt x="8" y="79"/>
                    <a:pt x="4" y="77"/>
                  </a:cubicBezTo>
                  <a:cubicBezTo>
                    <a:pt x="2" y="72"/>
                    <a:pt x="1" y="60"/>
                    <a:pt x="0" y="56"/>
                  </a:cubicBezTo>
                  <a:cubicBezTo>
                    <a:pt x="1" y="55"/>
                    <a:pt x="5" y="54"/>
                    <a:pt x="6" y="54"/>
                  </a:cubicBezTo>
                  <a:cubicBezTo>
                    <a:pt x="9" y="64"/>
                    <a:pt x="12" y="69"/>
                    <a:pt x="17" y="72"/>
                  </a:cubicBezTo>
                  <a:cubicBezTo>
                    <a:pt x="20" y="73"/>
                    <a:pt x="24" y="74"/>
                    <a:pt x="27" y="74"/>
                  </a:cubicBezTo>
                  <a:cubicBezTo>
                    <a:pt x="35" y="74"/>
                    <a:pt x="40" y="70"/>
                    <a:pt x="40" y="63"/>
                  </a:cubicBezTo>
                  <a:cubicBezTo>
                    <a:pt x="40" y="57"/>
                    <a:pt x="36" y="53"/>
                    <a:pt x="24" y="47"/>
                  </a:cubicBezTo>
                  <a:cubicBezTo>
                    <a:pt x="9" y="39"/>
                    <a:pt x="3" y="33"/>
                    <a:pt x="3" y="22"/>
                  </a:cubicBezTo>
                  <a:cubicBezTo>
                    <a:pt x="3" y="11"/>
                    <a:pt x="12" y="0"/>
                    <a:pt x="31" y="0"/>
                  </a:cubicBezTo>
                  <a:cubicBezTo>
                    <a:pt x="36" y="0"/>
                    <a:pt x="40" y="0"/>
                    <a:pt x="44" y="1"/>
                  </a:cubicBezTo>
                  <a:cubicBezTo>
                    <a:pt x="47" y="2"/>
                    <a:pt x="50" y="2"/>
                    <a:pt x="51" y="2"/>
                  </a:cubicBezTo>
                  <a:cubicBezTo>
                    <a:pt x="50" y="8"/>
                    <a:pt x="50" y="14"/>
                    <a:pt x="49" y="22"/>
                  </a:cubicBezTo>
                </a:path>
              </a:pathLst>
            </a:custGeom>
            <a:grpFill/>
            <a:ln>
              <a:noFill/>
            </a:ln>
          </p:spPr>
          <p:txBody>
            <a:bodyPr vert="horz" wrap="square" lIns="91440" tIns="45720" rIns="91440" bIns="45720" numCol="1" anchor="t" anchorCtr="0" compatLnSpc="1">
              <a:prstTxWarp prst="textNoShape">
                <a:avLst/>
              </a:prstTxWarp>
            </a:bodyPr>
            <a:lstStyle/>
            <a:p>
              <a:endParaRPr lang="en-GB"/>
            </a:p>
          </p:txBody>
        </p:sp>
        <p:sp>
          <p:nvSpPr>
            <p:cNvPr id="20" name="Freeform 15">
              <a:extLst>
                <a:ext uri="{FF2B5EF4-FFF2-40B4-BE49-F238E27FC236}">
                  <a16:creationId xmlns:a16="http://schemas.microsoft.com/office/drawing/2014/main" id="{39DE2051-F2BC-B352-6917-8FEA77A0DBBB}"/>
                </a:ext>
              </a:extLst>
            </p:cNvPr>
            <p:cNvSpPr>
              <a:spLocks/>
            </p:cNvSpPr>
            <p:nvPr userDrawn="1"/>
          </p:nvSpPr>
          <p:spPr bwMode="auto">
            <a:xfrm>
              <a:off x="2670175" y="4941888"/>
              <a:ext cx="904875" cy="884238"/>
            </a:xfrm>
            <a:custGeom>
              <a:avLst/>
              <a:gdLst>
                <a:gd name="T0" fmla="*/ 82 w 82"/>
                <a:gd name="T1" fmla="*/ 67 h 80"/>
                <a:gd name="T2" fmla="*/ 81 w 82"/>
                <a:gd name="T3" fmla="*/ 72 h 80"/>
                <a:gd name="T4" fmla="*/ 60 w 82"/>
                <a:gd name="T5" fmla="*/ 80 h 80"/>
                <a:gd name="T6" fmla="*/ 59 w 82"/>
                <a:gd name="T7" fmla="*/ 79 h 80"/>
                <a:gd name="T8" fmla="*/ 59 w 82"/>
                <a:gd name="T9" fmla="*/ 68 h 80"/>
                <a:gd name="T10" fmla="*/ 57 w 82"/>
                <a:gd name="T11" fmla="*/ 67 h 80"/>
                <a:gd name="T12" fmla="*/ 32 w 82"/>
                <a:gd name="T13" fmla="*/ 79 h 80"/>
                <a:gd name="T14" fmla="*/ 9 w 82"/>
                <a:gd name="T15" fmla="*/ 54 h 80"/>
                <a:gd name="T16" fmla="*/ 9 w 82"/>
                <a:gd name="T17" fmla="*/ 16 h 80"/>
                <a:gd name="T18" fmla="*/ 6 w 82"/>
                <a:gd name="T19" fmla="*/ 10 h 80"/>
                <a:gd name="T20" fmla="*/ 0 w 82"/>
                <a:gd name="T21" fmla="*/ 8 h 80"/>
                <a:gd name="T22" fmla="*/ 1 w 82"/>
                <a:gd name="T23" fmla="*/ 3 h 80"/>
                <a:gd name="T24" fmla="*/ 25 w 82"/>
                <a:gd name="T25" fmla="*/ 0 h 80"/>
                <a:gd name="T26" fmla="*/ 24 w 82"/>
                <a:gd name="T27" fmla="*/ 37 h 80"/>
                <a:gd name="T28" fmla="*/ 25 w 82"/>
                <a:gd name="T29" fmla="*/ 57 h 80"/>
                <a:gd name="T30" fmla="*/ 41 w 82"/>
                <a:gd name="T31" fmla="*/ 68 h 80"/>
                <a:gd name="T32" fmla="*/ 56 w 82"/>
                <a:gd name="T33" fmla="*/ 62 h 80"/>
                <a:gd name="T34" fmla="*/ 59 w 82"/>
                <a:gd name="T35" fmla="*/ 57 h 80"/>
                <a:gd name="T36" fmla="*/ 59 w 82"/>
                <a:gd name="T37" fmla="*/ 16 h 80"/>
                <a:gd name="T38" fmla="*/ 55 w 82"/>
                <a:gd name="T39" fmla="*/ 10 h 80"/>
                <a:gd name="T40" fmla="*/ 46 w 82"/>
                <a:gd name="T41" fmla="*/ 8 h 80"/>
                <a:gd name="T42" fmla="*/ 47 w 82"/>
                <a:gd name="T43" fmla="*/ 3 h 80"/>
                <a:gd name="T44" fmla="*/ 74 w 82"/>
                <a:gd name="T45" fmla="*/ 0 h 80"/>
                <a:gd name="T46" fmla="*/ 73 w 82"/>
                <a:gd name="T47" fmla="*/ 17 h 80"/>
                <a:gd name="T48" fmla="*/ 73 w 82"/>
                <a:gd name="T49" fmla="*/ 60 h 80"/>
                <a:gd name="T50" fmla="*/ 78 w 82"/>
                <a:gd name="T51" fmla="*/ 67 h 80"/>
                <a:gd name="T52" fmla="*/ 82 w 82"/>
                <a:gd name="T53" fmla="*/ 67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82" h="80">
                  <a:moveTo>
                    <a:pt x="82" y="67"/>
                  </a:moveTo>
                  <a:cubicBezTo>
                    <a:pt x="82" y="68"/>
                    <a:pt x="82" y="72"/>
                    <a:pt x="81" y="72"/>
                  </a:cubicBezTo>
                  <a:cubicBezTo>
                    <a:pt x="74" y="75"/>
                    <a:pt x="64" y="79"/>
                    <a:pt x="60" y="80"/>
                  </a:cubicBezTo>
                  <a:cubicBezTo>
                    <a:pt x="60" y="80"/>
                    <a:pt x="59" y="79"/>
                    <a:pt x="59" y="79"/>
                  </a:cubicBezTo>
                  <a:cubicBezTo>
                    <a:pt x="59" y="76"/>
                    <a:pt x="59" y="71"/>
                    <a:pt x="59" y="68"/>
                  </a:cubicBezTo>
                  <a:cubicBezTo>
                    <a:pt x="59" y="67"/>
                    <a:pt x="58" y="67"/>
                    <a:pt x="57" y="67"/>
                  </a:cubicBezTo>
                  <a:cubicBezTo>
                    <a:pt x="46" y="77"/>
                    <a:pt x="38" y="79"/>
                    <a:pt x="32" y="79"/>
                  </a:cubicBezTo>
                  <a:cubicBezTo>
                    <a:pt x="13" y="79"/>
                    <a:pt x="10" y="66"/>
                    <a:pt x="9" y="54"/>
                  </a:cubicBezTo>
                  <a:cubicBezTo>
                    <a:pt x="9" y="44"/>
                    <a:pt x="10" y="24"/>
                    <a:pt x="9" y="16"/>
                  </a:cubicBezTo>
                  <a:cubicBezTo>
                    <a:pt x="9" y="13"/>
                    <a:pt x="9" y="11"/>
                    <a:pt x="6" y="10"/>
                  </a:cubicBezTo>
                  <a:cubicBezTo>
                    <a:pt x="5" y="9"/>
                    <a:pt x="4" y="9"/>
                    <a:pt x="0" y="8"/>
                  </a:cubicBezTo>
                  <a:cubicBezTo>
                    <a:pt x="0" y="7"/>
                    <a:pt x="0" y="3"/>
                    <a:pt x="1" y="3"/>
                  </a:cubicBezTo>
                  <a:cubicBezTo>
                    <a:pt x="9" y="3"/>
                    <a:pt x="20" y="1"/>
                    <a:pt x="25" y="0"/>
                  </a:cubicBezTo>
                  <a:cubicBezTo>
                    <a:pt x="25" y="5"/>
                    <a:pt x="24" y="15"/>
                    <a:pt x="24" y="37"/>
                  </a:cubicBezTo>
                  <a:cubicBezTo>
                    <a:pt x="24" y="47"/>
                    <a:pt x="24" y="54"/>
                    <a:pt x="25" y="57"/>
                  </a:cubicBezTo>
                  <a:cubicBezTo>
                    <a:pt x="27" y="63"/>
                    <a:pt x="31" y="68"/>
                    <a:pt x="41" y="68"/>
                  </a:cubicBezTo>
                  <a:cubicBezTo>
                    <a:pt x="46" y="68"/>
                    <a:pt x="52" y="66"/>
                    <a:pt x="56" y="62"/>
                  </a:cubicBezTo>
                  <a:cubicBezTo>
                    <a:pt x="58" y="61"/>
                    <a:pt x="58" y="59"/>
                    <a:pt x="59" y="57"/>
                  </a:cubicBezTo>
                  <a:cubicBezTo>
                    <a:pt x="59" y="55"/>
                    <a:pt x="59" y="39"/>
                    <a:pt x="59" y="16"/>
                  </a:cubicBezTo>
                  <a:cubicBezTo>
                    <a:pt x="58" y="13"/>
                    <a:pt x="58" y="11"/>
                    <a:pt x="55" y="10"/>
                  </a:cubicBezTo>
                  <a:cubicBezTo>
                    <a:pt x="52" y="9"/>
                    <a:pt x="51" y="9"/>
                    <a:pt x="46" y="8"/>
                  </a:cubicBezTo>
                  <a:cubicBezTo>
                    <a:pt x="46" y="7"/>
                    <a:pt x="46" y="3"/>
                    <a:pt x="47" y="3"/>
                  </a:cubicBezTo>
                  <a:cubicBezTo>
                    <a:pt x="57" y="3"/>
                    <a:pt x="70" y="1"/>
                    <a:pt x="74" y="0"/>
                  </a:cubicBezTo>
                  <a:cubicBezTo>
                    <a:pt x="74" y="4"/>
                    <a:pt x="74" y="10"/>
                    <a:pt x="73" y="17"/>
                  </a:cubicBezTo>
                  <a:cubicBezTo>
                    <a:pt x="73" y="60"/>
                    <a:pt x="73" y="60"/>
                    <a:pt x="73" y="60"/>
                  </a:cubicBezTo>
                  <a:cubicBezTo>
                    <a:pt x="73" y="65"/>
                    <a:pt x="74" y="67"/>
                    <a:pt x="78" y="67"/>
                  </a:cubicBezTo>
                  <a:lnTo>
                    <a:pt x="82" y="67"/>
                  </a:lnTo>
                  <a:close/>
                </a:path>
              </a:pathLst>
            </a:custGeom>
            <a:grpFill/>
            <a:ln>
              <a:noFill/>
            </a:ln>
          </p:spPr>
          <p:txBody>
            <a:bodyPr vert="horz" wrap="square" lIns="91440" tIns="45720" rIns="91440" bIns="45720" numCol="1" anchor="t" anchorCtr="0" compatLnSpc="1">
              <a:prstTxWarp prst="textNoShape">
                <a:avLst/>
              </a:prstTxWarp>
            </a:bodyPr>
            <a:lstStyle/>
            <a:p>
              <a:endParaRPr lang="en-GB"/>
            </a:p>
          </p:txBody>
        </p:sp>
        <p:sp>
          <p:nvSpPr>
            <p:cNvPr id="21" name="Freeform 16">
              <a:extLst>
                <a:ext uri="{FF2B5EF4-FFF2-40B4-BE49-F238E27FC236}">
                  <a16:creationId xmlns:a16="http://schemas.microsoft.com/office/drawing/2014/main" id="{56448E3B-B7DA-A213-5B62-0A5B591D83AB}"/>
                </a:ext>
              </a:extLst>
            </p:cNvPr>
            <p:cNvSpPr>
              <a:spLocks/>
            </p:cNvSpPr>
            <p:nvPr userDrawn="1"/>
          </p:nvSpPr>
          <p:spPr bwMode="auto">
            <a:xfrm>
              <a:off x="3651250" y="4930775"/>
              <a:ext cx="641350" cy="873125"/>
            </a:xfrm>
            <a:custGeom>
              <a:avLst/>
              <a:gdLst>
                <a:gd name="T0" fmla="*/ 58 w 58"/>
                <a:gd name="T1" fmla="*/ 4 h 79"/>
                <a:gd name="T2" fmla="*/ 58 w 58"/>
                <a:gd name="T3" fmla="*/ 7 h 79"/>
                <a:gd name="T4" fmla="*/ 52 w 58"/>
                <a:gd name="T5" fmla="*/ 19 h 79"/>
                <a:gd name="T6" fmla="*/ 50 w 58"/>
                <a:gd name="T7" fmla="*/ 20 h 79"/>
                <a:gd name="T8" fmla="*/ 38 w 58"/>
                <a:gd name="T9" fmla="*/ 14 h 79"/>
                <a:gd name="T10" fmla="*/ 28 w 58"/>
                <a:gd name="T11" fmla="*/ 22 h 79"/>
                <a:gd name="T12" fmla="*/ 26 w 58"/>
                <a:gd name="T13" fmla="*/ 29 h 79"/>
                <a:gd name="T14" fmla="*/ 27 w 58"/>
                <a:gd name="T15" fmla="*/ 65 h 79"/>
                <a:gd name="T16" fmla="*/ 31 w 58"/>
                <a:gd name="T17" fmla="*/ 71 h 79"/>
                <a:gd name="T18" fmla="*/ 40 w 58"/>
                <a:gd name="T19" fmla="*/ 73 h 79"/>
                <a:gd name="T20" fmla="*/ 40 w 58"/>
                <a:gd name="T21" fmla="*/ 79 h 79"/>
                <a:gd name="T22" fmla="*/ 19 w 58"/>
                <a:gd name="T23" fmla="*/ 78 h 79"/>
                <a:gd name="T24" fmla="*/ 0 w 58"/>
                <a:gd name="T25" fmla="*/ 79 h 79"/>
                <a:gd name="T26" fmla="*/ 0 w 58"/>
                <a:gd name="T27" fmla="*/ 73 h 79"/>
                <a:gd name="T28" fmla="*/ 8 w 58"/>
                <a:gd name="T29" fmla="*/ 72 h 79"/>
                <a:gd name="T30" fmla="*/ 11 w 58"/>
                <a:gd name="T31" fmla="*/ 66 h 79"/>
                <a:gd name="T32" fmla="*/ 12 w 58"/>
                <a:gd name="T33" fmla="*/ 34 h 79"/>
                <a:gd name="T34" fmla="*/ 12 w 58"/>
                <a:gd name="T35" fmla="*/ 19 h 79"/>
                <a:gd name="T36" fmla="*/ 1 w 58"/>
                <a:gd name="T37" fmla="*/ 11 h 79"/>
                <a:gd name="T38" fmla="*/ 2 w 58"/>
                <a:gd name="T39" fmla="*/ 7 h 79"/>
                <a:gd name="T40" fmla="*/ 25 w 58"/>
                <a:gd name="T41" fmla="*/ 0 h 79"/>
                <a:gd name="T42" fmla="*/ 26 w 58"/>
                <a:gd name="T43" fmla="*/ 0 h 79"/>
                <a:gd name="T44" fmla="*/ 26 w 58"/>
                <a:gd name="T45" fmla="*/ 15 h 79"/>
                <a:gd name="T46" fmla="*/ 27 w 58"/>
                <a:gd name="T47" fmla="*/ 16 h 79"/>
                <a:gd name="T48" fmla="*/ 39 w 58"/>
                <a:gd name="T49" fmla="*/ 3 h 79"/>
                <a:gd name="T50" fmla="*/ 49 w 58"/>
                <a:gd name="T51" fmla="*/ 0 h 79"/>
                <a:gd name="T52" fmla="*/ 58 w 58"/>
                <a:gd name="T53" fmla="*/ 4 h 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58" h="79">
                  <a:moveTo>
                    <a:pt x="58" y="4"/>
                  </a:moveTo>
                  <a:cubicBezTo>
                    <a:pt x="58" y="5"/>
                    <a:pt x="58" y="6"/>
                    <a:pt x="58" y="7"/>
                  </a:cubicBezTo>
                  <a:cubicBezTo>
                    <a:pt x="57" y="9"/>
                    <a:pt x="54" y="17"/>
                    <a:pt x="52" y="19"/>
                  </a:cubicBezTo>
                  <a:cubicBezTo>
                    <a:pt x="52" y="19"/>
                    <a:pt x="51" y="20"/>
                    <a:pt x="50" y="20"/>
                  </a:cubicBezTo>
                  <a:cubicBezTo>
                    <a:pt x="47" y="17"/>
                    <a:pt x="42" y="14"/>
                    <a:pt x="38" y="14"/>
                  </a:cubicBezTo>
                  <a:cubicBezTo>
                    <a:pt x="34" y="14"/>
                    <a:pt x="30" y="18"/>
                    <a:pt x="28" y="22"/>
                  </a:cubicBezTo>
                  <a:cubicBezTo>
                    <a:pt x="27" y="23"/>
                    <a:pt x="26" y="26"/>
                    <a:pt x="26" y="29"/>
                  </a:cubicBezTo>
                  <a:cubicBezTo>
                    <a:pt x="26" y="42"/>
                    <a:pt x="26" y="61"/>
                    <a:pt x="27" y="65"/>
                  </a:cubicBezTo>
                  <a:cubicBezTo>
                    <a:pt x="27" y="68"/>
                    <a:pt x="28" y="70"/>
                    <a:pt x="31" y="71"/>
                  </a:cubicBezTo>
                  <a:cubicBezTo>
                    <a:pt x="34" y="72"/>
                    <a:pt x="36" y="73"/>
                    <a:pt x="40" y="73"/>
                  </a:cubicBezTo>
                  <a:cubicBezTo>
                    <a:pt x="41" y="74"/>
                    <a:pt x="41" y="78"/>
                    <a:pt x="40" y="79"/>
                  </a:cubicBezTo>
                  <a:cubicBezTo>
                    <a:pt x="37" y="79"/>
                    <a:pt x="27" y="78"/>
                    <a:pt x="19" y="78"/>
                  </a:cubicBezTo>
                  <a:cubicBezTo>
                    <a:pt x="14" y="78"/>
                    <a:pt x="4" y="79"/>
                    <a:pt x="0" y="79"/>
                  </a:cubicBezTo>
                  <a:cubicBezTo>
                    <a:pt x="0" y="78"/>
                    <a:pt x="0" y="74"/>
                    <a:pt x="0" y="73"/>
                  </a:cubicBezTo>
                  <a:cubicBezTo>
                    <a:pt x="3" y="73"/>
                    <a:pt x="6" y="72"/>
                    <a:pt x="8" y="72"/>
                  </a:cubicBezTo>
                  <a:cubicBezTo>
                    <a:pt x="10" y="71"/>
                    <a:pt x="11" y="70"/>
                    <a:pt x="11" y="66"/>
                  </a:cubicBezTo>
                  <a:cubicBezTo>
                    <a:pt x="12" y="63"/>
                    <a:pt x="12" y="47"/>
                    <a:pt x="12" y="34"/>
                  </a:cubicBezTo>
                  <a:cubicBezTo>
                    <a:pt x="12" y="27"/>
                    <a:pt x="12" y="21"/>
                    <a:pt x="12" y="19"/>
                  </a:cubicBezTo>
                  <a:cubicBezTo>
                    <a:pt x="11" y="16"/>
                    <a:pt x="10" y="14"/>
                    <a:pt x="1" y="11"/>
                  </a:cubicBezTo>
                  <a:cubicBezTo>
                    <a:pt x="1" y="10"/>
                    <a:pt x="1" y="7"/>
                    <a:pt x="2" y="7"/>
                  </a:cubicBezTo>
                  <a:cubicBezTo>
                    <a:pt x="9" y="6"/>
                    <a:pt x="20" y="3"/>
                    <a:pt x="25" y="0"/>
                  </a:cubicBezTo>
                  <a:cubicBezTo>
                    <a:pt x="26" y="0"/>
                    <a:pt x="26" y="0"/>
                    <a:pt x="26" y="0"/>
                  </a:cubicBezTo>
                  <a:cubicBezTo>
                    <a:pt x="26" y="3"/>
                    <a:pt x="26" y="12"/>
                    <a:pt x="26" y="15"/>
                  </a:cubicBezTo>
                  <a:cubicBezTo>
                    <a:pt x="26" y="16"/>
                    <a:pt x="27" y="16"/>
                    <a:pt x="27" y="16"/>
                  </a:cubicBezTo>
                  <a:cubicBezTo>
                    <a:pt x="31" y="11"/>
                    <a:pt x="35" y="7"/>
                    <a:pt x="39" y="3"/>
                  </a:cubicBezTo>
                  <a:cubicBezTo>
                    <a:pt x="42" y="1"/>
                    <a:pt x="45" y="0"/>
                    <a:pt x="49" y="0"/>
                  </a:cubicBezTo>
                  <a:cubicBezTo>
                    <a:pt x="52" y="0"/>
                    <a:pt x="56" y="1"/>
                    <a:pt x="58" y="4"/>
                  </a:cubicBezTo>
                </a:path>
              </a:pathLst>
            </a:custGeom>
            <a:grpFill/>
            <a:ln>
              <a:noFill/>
            </a:ln>
          </p:spPr>
          <p:txBody>
            <a:bodyPr vert="horz" wrap="square" lIns="91440" tIns="45720" rIns="91440" bIns="45720" numCol="1" anchor="t" anchorCtr="0" compatLnSpc="1">
              <a:prstTxWarp prst="textNoShape">
                <a:avLst/>
              </a:prstTxWarp>
            </a:bodyPr>
            <a:lstStyle/>
            <a:p>
              <a:endParaRPr lang="en-GB"/>
            </a:p>
          </p:txBody>
        </p:sp>
        <p:sp>
          <p:nvSpPr>
            <p:cNvPr id="22" name="Freeform 17">
              <a:extLst>
                <a:ext uri="{FF2B5EF4-FFF2-40B4-BE49-F238E27FC236}">
                  <a16:creationId xmlns:a16="http://schemas.microsoft.com/office/drawing/2014/main" id="{A4043716-F6CA-B1D3-63E5-BB49226C60AE}"/>
                </a:ext>
              </a:extLst>
            </p:cNvPr>
            <p:cNvSpPr>
              <a:spLocks/>
            </p:cNvSpPr>
            <p:nvPr userDrawn="1"/>
          </p:nvSpPr>
          <p:spPr bwMode="auto">
            <a:xfrm>
              <a:off x="6069013" y="4489450"/>
              <a:ext cx="1014413" cy="1314450"/>
            </a:xfrm>
            <a:custGeom>
              <a:avLst/>
              <a:gdLst>
                <a:gd name="T0" fmla="*/ 41 w 92"/>
                <a:gd name="T1" fmla="*/ 66 h 119"/>
                <a:gd name="T2" fmla="*/ 42 w 92"/>
                <a:gd name="T3" fmla="*/ 64 h 119"/>
                <a:gd name="T4" fmla="*/ 50 w 92"/>
                <a:gd name="T5" fmla="*/ 65 h 119"/>
                <a:gd name="T6" fmla="*/ 63 w 92"/>
                <a:gd name="T7" fmla="*/ 62 h 119"/>
                <a:gd name="T8" fmla="*/ 75 w 92"/>
                <a:gd name="T9" fmla="*/ 37 h 119"/>
                <a:gd name="T10" fmla="*/ 44 w 92"/>
                <a:gd name="T11" fmla="*/ 7 h 119"/>
                <a:gd name="T12" fmla="*/ 36 w 92"/>
                <a:gd name="T13" fmla="*/ 7 h 119"/>
                <a:gd name="T14" fmla="*/ 34 w 92"/>
                <a:gd name="T15" fmla="*/ 10 h 119"/>
                <a:gd name="T16" fmla="*/ 34 w 92"/>
                <a:gd name="T17" fmla="*/ 56 h 119"/>
                <a:gd name="T18" fmla="*/ 34 w 92"/>
                <a:gd name="T19" fmla="*/ 102 h 119"/>
                <a:gd name="T20" fmla="*/ 41 w 92"/>
                <a:gd name="T21" fmla="*/ 111 h 119"/>
                <a:gd name="T22" fmla="*/ 49 w 92"/>
                <a:gd name="T23" fmla="*/ 113 h 119"/>
                <a:gd name="T24" fmla="*/ 49 w 92"/>
                <a:gd name="T25" fmla="*/ 119 h 119"/>
                <a:gd name="T26" fmla="*/ 26 w 92"/>
                <a:gd name="T27" fmla="*/ 118 h 119"/>
                <a:gd name="T28" fmla="*/ 4 w 92"/>
                <a:gd name="T29" fmla="*/ 119 h 119"/>
                <a:gd name="T30" fmla="*/ 4 w 92"/>
                <a:gd name="T31" fmla="*/ 113 h 119"/>
                <a:gd name="T32" fmla="*/ 11 w 92"/>
                <a:gd name="T33" fmla="*/ 112 h 119"/>
                <a:gd name="T34" fmla="*/ 17 w 92"/>
                <a:gd name="T35" fmla="*/ 101 h 119"/>
                <a:gd name="T36" fmla="*/ 18 w 92"/>
                <a:gd name="T37" fmla="*/ 58 h 119"/>
                <a:gd name="T38" fmla="*/ 17 w 92"/>
                <a:gd name="T39" fmla="*/ 17 h 119"/>
                <a:gd name="T40" fmla="*/ 10 w 92"/>
                <a:gd name="T41" fmla="*/ 7 h 119"/>
                <a:gd name="T42" fmla="*/ 1 w 92"/>
                <a:gd name="T43" fmla="*/ 5 h 119"/>
                <a:gd name="T44" fmla="*/ 1 w 92"/>
                <a:gd name="T45" fmla="*/ 0 h 119"/>
                <a:gd name="T46" fmla="*/ 24 w 92"/>
                <a:gd name="T47" fmla="*/ 0 h 119"/>
                <a:gd name="T48" fmla="*/ 55 w 92"/>
                <a:gd name="T49" fmla="*/ 0 h 119"/>
                <a:gd name="T50" fmla="*/ 81 w 92"/>
                <a:gd name="T51" fmla="*/ 7 h 119"/>
                <a:gd name="T52" fmla="*/ 92 w 92"/>
                <a:gd name="T53" fmla="*/ 33 h 119"/>
                <a:gd name="T54" fmla="*/ 72 w 92"/>
                <a:gd name="T55" fmla="*/ 66 h 119"/>
                <a:gd name="T56" fmla="*/ 52 w 92"/>
                <a:gd name="T57" fmla="*/ 71 h 119"/>
                <a:gd name="T58" fmla="*/ 44 w 92"/>
                <a:gd name="T59" fmla="*/ 70 h 119"/>
                <a:gd name="T60" fmla="*/ 41 w 92"/>
                <a:gd name="T61" fmla="*/ 66 h 1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92" h="119">
                  <a:moveTo>
                    <a:pt x="41" y="66"/>
                  </a:moveTo>
                  <a:cubicBezTo>
                    <a:pt x="41" y="65"/>
                    <a:pt x="42" y="64"/>
                    <a:pt x="42" y="64"/>
                  </a:cubicBezTo>
                  <a:cubicBezTo>
                    <a:pt x="44" y="64"/>
                    <a:pt x="47" y="65"/>
                    <a:pt x="50" y="65"/>
                  </a:cubicBezTo>
                  <a:cubicBezTo>
                    <a:pt x="55" y="65"/>
                    <a:pt x="59" y="64"/>
                    <a:pt x="63" y="62"/>
                  </a:cubicBezTo>
                  <a:cubicBezTo>
                    <a:pt x="72" y="57"/>
                    <a:pt x="75" y="48"/>
                    <a:pt x="75" y="37"/>
                  </a:cubicBezTo>
                  <a:cubicBezTo>
                    <a:pt x="75" y="19"/>
                    <a:pt x="66" y="7"/>
                    <a:pt x="44" y="7"/>
                  </a:cubicBezTo>
                  <a:cubicBezTo>
                    <a:pt x="42" y="7"/>
                    <a:pt x="37" y="7"/>
                    <a:pt x="36" y="7"/>
                  </a:cubicBezTo>
                  <a:cubicBezTo>
                    <a:pt x="35" y="8"/>
                    <a:pt x="35" y="9"/>
                    <a:pt x="34" y="10"/>
                  </a:cubicBezTo>
                  <a:cubicBezTo>
                    <a:pt x="34" y="15"/>
                    <a:pt x="34" y="25"/>
                    <a:pt x="34" y="56"/>
                  </a:cubicBezTo>
                  <a:cubicBezTo>
                    <a:pt x="34" y="77"/>
                    <a:pt x="34" y="92"/>
                    <a:pt x="34" y="102"/>
                  </a:cubicBezTo>
                  <a:cubicBezTo>
                    <a:pt x="35" y="109"/>
                    <a:pt x="36" y="110"/>
                    <a:pt x="41" y="111"/>
                  </a:cubicBezTo>
                  <a:cubicBezTo>
                    <a:pt x="44" y="112"/>
                    <a:pt x="44" y="113"/>
                    <a:pt x="49" y="113"/>
                  </a:cubicBezTo>
                  <a:cubicBezTo>
                    <a:pt x="50" y="114"/>
                    <a:pt x="49" y="118"/>
                    <a:pt x="49" y="119"/>
                  </a:cubicBezTo>
                  <a:cubicBezTo>
                    <a:pt x="43" y="119"/>
                    <a:pt x="34" y="118"/>
                    <a:pt x="26" y="118"/>
                  </a:cubicBezTo>
                  <a:cubicBezTo>
                    <a:pt x="17" y="118"/>
                    <a:pt x="8" y="119"/>
                    <a:pt x="4" y="119"/>
                  </a:cubicBezTo>
                  <a:cubicBezTo>
                    <a:pt x="3" y="118"/>
                    <a:pt x="3" y="114"/>
                    <a:pt x="4" y="113"/>
                  </a:cubicBezTo>
                  <a:cubicBezTo>
                    <a:pt x="8" y="113"/>
                    <a:pt x="9" y="112"/>
                    <a:pt x="11" y="112"/>
                  </a:cubicBezTo>
                  <a:cubicBezTo>
                    <a:pt x="16" y="111"/>
                    <a:pt x="17" y="108"/>
                    <a:pt x="17" y="101"/>
                  </a:cubicBezTo>
                  <a:cubicBezTo>
                    <a:pt x="17" y="94"/>
                    <a:pt x="18" y="79"/>
                    <a:pt x="18" y="58"/>
                  </a:cubicBezTo>
                  <a:cubicBezTo>
                    <a:pt x="18" y="36"/>
                    <a:pt x="18" y="23"/>
                    <a:pt x="17" y="17"/>
                  </a:cubicBezTo>
                  <a:cubicBezTo>
                    <a:pt x="17" y="10"/>
                    <a:pt x="16" y="8"/>
                    <a:pt x="10" y="7"/>
                  </a:cubicBezTo>
                  <a:cubicBezTo>
                    <a:pt x="8" y="6"/>
                    <a:pt x="5" y="6"/>
                    <a:pt x="1" y="5"/>
                  </a:cubicBezTo>
                  <a:cubicBezTo>
                    <a:pt x="0" y="4"/>
                    <a:pt x="1" y="0"/>
                    <a:pt x="1" y="0"/>
                  </a:cubicBezTo>
                  <a:cubicBezTo>
                    <a:pt x="5" y="0"/>
                    <a:pt x="15" y="0"/>
                    <a:pt x="24" y="0"/>
                  </a:cubicBezTo>
                  <a:cubicBezTo>
                    <a:pt x="36" y="0"/>
                    <a:pt x="44" y="0"/>
                    <a:pt x="55" y="0"/>
                  </a:cubicBezTo>
                  <a:cubicBezTo>
                    <a:pt x="62" y="0"/>
                    <a:pt x="73" y="1"/>
                    <a:pt x="81" y="7"/>
                  </a:cubicBezTo>
                  <a:cubicBezTo>
                    <a:pt x="87" y="12"/>
                    <a:pt x="92" y="20"/>
                    <a:pt x="92" y="33"/>
                  </a:cubicBezTo>
                  <a:cubicBezTo>
                    <a:pt x="92" y="51"/>
                    <a:pt x="82" y="62"/>
                    <a:pt x="72" y="66"/>
                  </a:cubicBezTo>
                  <a:cubicBezTo>
                    <a:pt x="65" y="70"/>
                    <a:pt x="59" y="71"/>
                    <a:pt x="52" y="71"/>
                  </a:cubicBezTo>
                  <a:cubicBezTo>
                    <a:pt x="49" y="71"/>
                    <a:pt x="46" y="71"/>
                    <a:pt x="44" y="70"/>
                  </a:cubicBezTo>
                  <a:cubicBezTo>
                    <a:pt x="43" y="70"/>
                    <a:pt x="41" y="67"/>
                    <a:pt x="41" y="66"/>
                  </a:cubicBezTo>
                </a:path>
              </a:pathLst>
            </a:custGeom>
            <a:grpFill/>
            <a:ln>
              <a:noFill/>
            </a:ln>
          </p:spPr>
          <p:txBody>
            <a:bodyPr vert="horz" wrap="square" lIns="91440" tIns="45720" rIns="91440" bIns="45720" numCol="1" anchor="t" anchorCtr="0" compatLnSpc="1">
              <a:prstTxWarp prst="textNoShape">
                <a:avLst/>
              </a:prstTxWarp>
            </a:bodyPr>
            <a:lstStyle/>
            <a:p>
              <a:endParaRPr lang="en-GB"/>
            </a:p>
          </p:txBody>
        </p:sp>
        <p:sp>
          <p:nvSpPr>
            <p:cNvPr id="23" name="Freeform 18">
              <a:extLst>
                <a:ext uri="{FF2B5EF4-FFF2-40B4-BE49-F238E27FC236}">
                  <a16:creationId xmlns:a16="http://schemas.microsoft.com/office/drawing/2014/main" id="{E170AC92-D7D4-0CEC-6EA7-71F728238314}"/>
                </a:ext>
              </a:extLst>
            </p:cNvPr>
            <p:cNvSpPr>
              <a:spLocks noEditPoints="1"/>
            </p:cNvSpPr>
            <p:nvPr userDrawn="1"/>
          </p:nvSpPr>
          <p:spPr bwMode="auto">
            <a:xfrm>
              <a:off x="7083425" y="4930775"/>
              <a:ext cx="706438" cy="884238"/>
            </a:xfrm>
            <a:custGeom>
              <a:avLst/>
              <a:gdLst>
                <a:gd name="T0" fmla="*/ 52 w 64"/>
                <a:gd name="T1" fmla="*/ 80 h 80"/>
                <a:gd name="T2" fmla="*/ 43 w 64"/>
                <a:gd name="T3" fmla="*/ 75 h 80"/>
                <a:gd name="T4" fmla="*/ 41 w 64"/>
                <a:gd name="T5" fmla="*/ 71 h 80"/>
                <a:gd name="T6" fmla="*/ 40 w 64"/>
                <a:gd name="T7" fmla="*/ 71 h 80"/>
                <a:gd name="T8" fmla="*/ 17 w 64"/>
                <a:gd name="T9" fmla="*/ 80 h 80"/>
                <a:gd name="T10" fmla="*/ 7 w 64"/>
                <a:gd name="T11" fmla="*/ 76 h 80"/>
                <a:gd name="T12" fmla="*/ 0 w 64"/>
                <a:gd name="T13" fmla="*/ 59 h 80"/>
                <a:gd name="T14" fmla="*/ 4 w 64"/>
                <a:gd name="T15" fmla="*/ 48 h 80"/>
                <a:gd name="T16" fmla="*/ 40 w 64"/>
                <a:gd name="T17" fmla="*/ 35 h 80"/>
                <a:gd name="T18" fmla="*/ 41 w 64"/>
                <a:gd name="T19" fmla="*/ 34 h 80"/>
                <a:gd name="T20" fmla="*/ 41 w 64"/>
                <a:gd name="T21" fmla="*/ 28 h 80"/>
                <a:gd name="T22" fmla="*/ 39 w 64"/>
                <a:gd name="T23" fmla="*/ 17 h 80"/>
                <a:gd name="T24" fmla="*/ 24 w 64"/>
                <a:gd name="T25" fmla="*/ 10 h 80"/>
                <a:gd name="T26" fmla="*/ 16 w 64"/>
                <a:gd name="T27" fmla="*/ 12 h 80"/>
                <a:gd name="T28" fmla="*/ 8 w 64"/>
                <a:gd name="T29" fmla="*/ 26 h 80"/>
                <a:gd name="T30" fmla="*/ 3 w 64"/>
                <a:gd name="T31" fmla="*/ 22 h 80"/>
                <a:gd name="T32" fmla="*/ 7 w 64"/>
                <a:gd name="T33" fmla="*/ 10 h 80"/>
                <a:gd name="T34" fmla="*/ 32 w 64"/>
                <a:gd name="T35" fmla="*/ 0 h 80"/>
                <a:gd name="T36" fmla="*/ 51 w 64"/>
                <a:gd name="T37" fmla="*/ 10 h 80"/>
                <a:gd name="T38" fmla="*/ 56 w 64"/>
                <a:gd name="T39" fmla="*/ 29 h 80"/>
                <a:gd name="T40" fmla="*/ 55 w 64"/>
                <a:gd name="T41" fmla="*/ 61 h 80"/>
                <a:gd name="T42" fmla="*/ 59 w 64"/>
                <a:gd name="T43" fmla="*/ 69 h 80"/>
                <a:gd name="T44" fmla="*/ 64 w 64"/>
                <a:gd name="T45" fmla="*/ 68 h 80"/>
                <a:gd name="T46" fmla="*/ 63 w 64"/>
                <a:gd name="T47" fmla="*/ 74 h 80"/>
                <a:gd name="T48" fmla="*/ 52 w 64"/>
                <a:gd name="T49" fmla="*/ 80 h 80"/>
                <a:gd name="T50" fmla="*/ 40 w 64"/>
                <a:gd name="T51" fmla="*/ 41 h 80"/>
                <a:gd name="T52" fmla="*/ 17 w 64"/>
                <a:gd name="T53" fmla="*/ 50 h 80"/>
                <a:gd name="T54" fmla="*/ 16 w 64"/>
                <a:gd name="T55" fmla="*/ 56 h 80"/>
                <a:gd name="T56" fmla="*/ 29 w 64"/>
                <a:gd name="T57" fmla="*/ 69 h 80"/>
                <a:gd name="T58" fmla="*/ 39 w 64"/>
                <a:gd name="T59" fmla="*/ 66 h 80"/>
                <a:gd name="T60" fmla="*/ 41 w 64"/>
                <a:gd name="T61" fmla="*/ 62 h 80"/>
                <a:gd name="T62" fmla="*/ 41 w 64"/>
                <a:gd name="T63" fmla="*/ 42 h 80"/>
                <a:gd name="T64" fmla="*/ 40 w 64"/>
                <a:gd name="T65" fmla="*/ 41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64" h="80">
                  <a:moveTo>
                    <a:pt x="52" y="80"/>
                  </a:moveTo>
                  <a:cubicBezTo>
                    <a:pt x="47" y="80"/>
                    <a:pt x="44" y="78"/>
                    <a:pt x="43" y="75"/>
                  </a:cubicBezTo>
                  <a:cubicBezTo>
                    <a:pt x="42" y="74"/>
                    <a:pt x="41" y="72"/>
                    <a:pt x="41" y="71"/>
                  </a:cubicBezTo>
                  <a:cubicBezTo>
                    <a:pt x="41" y="71"/>
                    <a:pt x="40" y="70"/>
                    <a:pt x="40" y="71"/>
                  </a:cubicBezTo>
                  <a:cubicBezTo>
                    <a:pt x="31" y="77"/>
                    <a:pt x="22" y="80"/>
                    <a:pt x="17" y="80"/>
                  </a:cubicBezTo>
                  <a:cubicBezTo>
                    <a:pt x="14" y="80"/>
                    <a:pt x="10" y="79"/>
                    <a:pt x="7" y="76"/>
                  </a:cubicBezTo>
                  <a:cubicBezTo>
                    <a:pt x="3" y="71"/>
                    <a:pt x="0" y="66"/>
                    <a:pt x="0" y="59"/>
                  </a:cubicBezTo>
                  <a:cubicBezTo>
                    <a:pt x="0" y="55"/>
                    <a:pt x="3" y="49"/>
                    <a:pt x="4" y="48"/>
                  </a:cubicBezTo>
                  <a:cubicBezTo>
                    <a:pt x="10" y="44"/>
                    <a:pt x="33" y="39"/>
                    <a:pt x="40" y="35"/>
                  </a:cubicBezTo>
                  <a:cubicBezTo>
                    <a:pt x="40" y="35"/>
                    <a:pt x="41" y="34"/>
                    <a:pt x="41" y="34"/>
                  </a:cubicBezTo>
                  <a:cubicBezTo>
                    <a:pt x="42" y="32"/>
                    <a:pt x="41" y="30"/>
                    <a:pt x="41" y="28"/>
                  </a:cubicBezTo>
                  <a:cubicBezTo>
                    <a:pt x="41" y="25"/>
                    <a:pt x="41" y="20"/>
                    <a:pt x="39" y="17"/>
                  </a:cubicBezTo>
                  <a:cubicBezTo>
                    <a:pt x="35" y="12"/>
                    <a:pt x="30" y="10"/>
                    <a:pt x="24" y="10"/>
                  </a:cubicBezTo>
                  <a:cubicBezTo>
                    <a:pt x="20" y="10"/>
                    <a:pt x="17" y="11"/>
                    <a:pt x="16" y="12"/>
                  </a:cubicBezTo>
                  <a:cubicBezTo>
                    <a:pt x="14" y="13"/>
                    <a:pt x="11" y="19"/>
                    <a:pt x="8" y="26"/>
                  </a:cubicBezTo>
                  <a:cubicBezTo>
                    <a:pt x="8" y="26"/>
                    <a:pt x="3" y="23"/>
                    <a:pt x="3" y="22"/>
                  </a:cubicBezTo>
                  <a:cubicBezTo>
                    <a:pt x="3" y="19"/>
                    <a:pt x="6" y="12"/>
                    <a:pt x="7" y="10"/>
                  </a:cubicBezTo>
                  <a:cubicBezTo>
                    <a:pt x="15" y="5"/>
                    <a:pt x="27" y="0"/>
                    <a:pt x="32" y="0"/>
                  </a:cubicBezTo>
                  <a:cubicBezTo>
                    <a:pt x="41" y="0"/>
                    <a:pt x="47" y="4"/>
                    <a:pt x="51" y="10"/>
                  </a:cubicBezTo>
                  <a:cubicBezTo>
                    <a:pt x="54" y="15"/>
                    <a:pt x="56" y="22"/>
                    <a:pt x="56" y="29"/>
                  </a:cubicBezTo>
                  <a:cubicBezTo>
                    <a:pt x="56" y="39"/>
                    <a:pt x="55" y="54"/>
                    <a:pt x="55" y="61"/>
                  </a:cubicBezTo>
                  <a:cubicBezTo>
                    <a:pt x="55" y="65"/>
                    <a:pt x="55" y="69"/>
                    <a:pt x="59" y="69"/>
                  </a:cubicBezTo>
                  <a:cubicBezTo>
                    <a:pt x="61" y="69"/>
                    <a:pt x="61" y="69"/>
                    <a:pt x="64" y="68"/>
                  </a:cubicBezTo>
                  <a:cubicBezTo>
                    <a:pt x="64" y="69"/>
                    <a:pt x="64" y="73"/>
                    <a:pt x="63" y="74"/>
                  </a:cubicBezTo>
                  <a:cubicBezTo>
                    <a:pt x="63" y="74"/>
                    <a:pt x="59" y="80"/>
                    <a:pt x="52" y="80"/>
                  </a:cubicBezTo>
                  <a:moveTo>
                    <a:pt x="40" y="41"/>
                  </a:moveTo>
                  <a:cubicBezTo>
                    <a:pt x="33" y="44"/>
                    <a:pt x="21" y="48"/>
                    <a:pt x="17" y="50"/>
                  </a:cubicBezTo>
                  <a:cubicBezTo>
                    <a:pt x="17" y="50"/>
                    <a:pt x="16" y="54"/>
                    <a:pt x="16" y="56"/>
                  </a:cubicBezTo>
                  <a:cubicBezTo>
                    <a:pt x="16" y="64"/>
                    <a:pt x="21" y="69"/>
                    <a:pt x="29" y="69"/>
                  </a:cubicBezTo>
                  <a:cubicBezTo>
                    <a:pt x="31" y="69"/>
                    <a:pt x="36" y="68"/>
                    <a:pt x="39" y="66"/>
                  </a:cubicBezTo>
                  <a:cubicBezTo>
                    <a:pt x="40" y="65"/>
                    <a:pt x="41" y="64"/>
                    <a:pt x="41" y="62"/>
                  </a:cubicBezTo>
                  <a:cubicBezTo>
                    <a:pt x="41" y="58"/>
                    <a:pt x="41" y="45"/>
                    <a:pt x="41" y="42"/>
                  </a:cubicBezTo>
                  <a:cubicBezTo>
                    <a:pt x="41" y="42"/>
                    <a:pt x="41" y="41"/>
                    <a:pt x="40" y="41"/>
                  </a:cubicBezTo>
                </a:path>
              </a:pathLst>
            </a:custGeom>
            <a:grpFill/>
            <a:ln>
              <a:noFill/>
            </a:ln>
          </p:spPr>
          <p:txBody>
            <a:bodyPr vert="horz" wrap="square" lIns="91440" tIns="45720" rIns="91440" bIns="45720" numCol="1" anchor="t" anchorCtr="0" compatLnSpc="1">
              <a:prstTxWarp prst="textNoShape">
                <a:avLst/>
              </a:prstTxWarp>
            </a:bodyPr>
            <a:lstStyle/>
            <a:p>
              <a:endParaRPr lang="en-GB"/>
            </a:p>
          </p:txBody>
        </p:sp>
        <p:sp>
          <p:nvSpPr>
            <p:cNvPr id="24" name="Freeform 19">
              <a:extLst>
                <a:ext uri="{FF2B5EF4-FFF2-40B4-BE49-F238E27FC236}">
                  <a16:creationId xmlns:a16="http://schemas.microsoft.com/office/drawing/2014/main" id="{6C6CAC32-FC36-F5FD-5FB8-9527EE5BFC79}"/>
                </a:ext>
              </a:extLst>
            </p:cNvPr>
            <p:cNvSpPr>
              <a:spLocks/>
            </p:cNvSpPr>
            <p:nvPr userDrawn="1"/>
          </p:nvSpPr>
          <p:spPr bwMode="auto">
            <a:xfrm>
              <a:off x="7854950" y="4930775"/>
              <a:ext cx="641350" cy="873125"/>
            </a:xfrm>
            <a:custGeom>
              <a:avLst/>
              <a:gdLst>
                <a:gd name="T0" fmla="*/ 58 w 58"/>
                <a:gd name="T1" fmla="*/ 4 h 79"/>
                <a:gd name="T2" fmla="*/ 58 w 58"/>
                <a:gd name="T3" fmla="*/ 7 h 79"/>
                <a:gd name="T4" fmla="*/ 52 w 58"/>
                <a:gd name="T5" fmla="*/ 19 h 79"/>
                <a:gd name="T6" fmla="*/ 50 w 58"/>
                <a:gd name="T7" fmla="*/ 20 h 79"/>
                <a:gd name="T8" fmla="*/ 38 w 58"/>
                <a:gd name="T9" fmla="*/ 14 h 79"/>
                <a:gd name="T10" fmla="*/ 28 w 58"/>
                <a:gd name="T11" fmla="*/ 22 h 79"/>
                <a:gd name="T12" fmla="*/ 26 w 58"/>
                <a:gd name="T13" fmla="*/ 29 h 79"/>
                <a:gd name="T14" fmla="*/ 27 w 58"/>
                <a:gd name="T15" fmla="*/ 65 h 79"/>
                <a:gd name="T16" fmla="*/ 31 w 58"/>
                <a:gd name="T17" fmla="*/ 71 h 79"/>
                <a:gd name="T18" fmla="*/ 40 w 58"/>
                <a:gd name="T19" fmla="*/ 73 h 79"/>
                <a:gd name="T20" fmla="*/ 39 w 58"/>
                <a:gd name="T21" fmla="*/ 79 h 79"/>
                <a:gd name="T22" fmla="*/ 19 w 58"/>
                <a:gd name="T23" fmla="*/ 78 h 79"/>
                <a:gd name="T24" fmla="*/ 0 w 58"/>
                <a:gd name="T25" fmla="*/ 79 h 79"/>
                <a:gd name="T26" fmla="*/ 0 w 58"/>
                <a:gd name="T27" fmla="*/ 73 h 79"/>
                <a:gd name="T28" fmla="*/ 8 w 58"/>
                <a:gd name="T29" fmla="*/ 72 h 79"/>
                <a:gd name="T30" fmla="*/ 11 w 58"/>
                <a:gd name="T31" fmla="*/ 66 h 79"/>
                <a:gd name="T32" fmla="*/ 12 w 58"/>
                <a:gd name="T33" fmla="*/ 34 h 79"/>
                <a:gd name="T34" fmla="*/ 12 w 58"/>
                <a:gd name="T35" fmla="*/ 19 h 79"/>
                <a:gd name="T36" fmla="*/ 1 w 58"/>
                <a:gd name="T37" fmla="*/ 11 h 79"/>
                <a:gd name="T38" fmla="*/ 2 w 58"/>
                <a:gd name="T39" fmla="*/ 7 h 79"/>
                <a:gd name="T40" fmla="*/ 25 w 58"/>
                <a:gd name="T41" fmla="*/ 0 h 79"/>
                <a:gd name="T42" fmla="*/ 26 w 58"/>
                <a:gd name="T43" fmla="*/ 0 h 79"/>
                <a:gd name="T44" fmla="*/ 26 w 58"/>
                <a:gd name="T45" fmla="*/ 15 h 79"/>
                <a:gd name="T46" fmla="*/ 27 w 58"/>
                <a:gd name="T47" fmla="*/ 16 h 79"/>
                <a:gd name="T48" fmla="*/ 39 w 58"/>
                <a:gd name="T49" fmla="*/ 3 h 79"/>
                <a:gd name="T50" fmla="*/ 49 w 58"/>
                <a:gd name="T51" fmla="*/ 0 h 79"/>
                <a:gd name="T52" fmla="*/ 58 w 58"/>
                <a:gd name="T53" fmla="*/ 4 h 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58" h="79">
                  <a:moveTo>
                    <a:pt x="58" y="4"/>
                  </a:moveTo>
                  <a:cubicBezTo>
                    <a:pt x="58" y="5"/>
                    <a:pt x="58" y="6"/>
                    <a:pt x="58" y="7"/>
                  </a:cubicBezTo>
                  <a:cubicBezTo>
                    <a:pt x="57" y="9"/>
                    <a:pt x="54" y="17"/>
                    <a:pt x="52" y="19"/>
                  </a:cubicBezTo>
                  <a:cubicBezTo>
                    <a:pt x="52" y="19"/>
                    <a:pt x="50" y="20"/>
                    <a:pt x="50" y="20"/>
                  </a:cubicBezTo>
                  <a:cubicBezTo>
                    <a:pt x="47" y="17"/>
                    <a:pt x="42" y="14"/>
                    <a:pt x="38" y="14"/>
                  </a:cubicBezTo>
                  <a:cubicBezTo>
                    <a:pt x="34" y="14"/>
                    <a:pt x="30" y="18"/>
                    <a:pt x="28" y="22"/>
                  </a:cubicBezTo>
                  <a:cubicBezTo>
                    <a:pt x="27" y="23"/>
                    <a:pt x="26" y="26"/>
                    <a:pt x="26" y="29"/>
                  </a:cubicBezTo>
                  <a:cubicBezTo>
                    <a:pt x="26" y="42"/>
                    <a:pt x="26" y="61"/>
                    <a:pt x="27" y="65"/>
                  </a:cubicBezTo>
                  <a:cubicBezTo>
                    <a:pt x="27" y="68"/>
                    <a:pt x="28" y="70"/>
                    <a:pt x="31" y="71"/>
                  </a:cubicBezTo>
                  <a:cubicBezTo>
                    <a:pt x="34" y="72"/>
                    <a:pt x="36" y="73"/>
                    <a:pt x="40" y="73"/>
                  </a:cubicBezTo>
                  <a:cubicBezTo>
                    <a:pt x="41" y="74"/>
                    <a:pt x="40" y="78"/>
                    <a:pt x="39" y="79"/>
                  </a:cubicBezTo>
                  <a:cubicBezTo>
                    <a:pt x="37" y="79"/>
                    <a:pt x="27" y="78"/>
                    <a:pt x="19" y="78"/>
                  </a:cubicBezTo>
                  <a:cubicBezTo>
                    <a:pt x="13" y="78"/>
                    <a:pt x="4" y="79"/>
                    <a:pt x="0" y="79"/>
                  </a:cubicBezTo>
                  <a:cubicBezTo>
                    <a:pt x="0" y="78"/>
                    <a:pt x="0" y="74"/>
                    <a:pt x="0" y="73"/>
                  </a:cubicBezTo>
                  <a:cubicBezTo>
                    <a:pt x="3" y="73"/>
                    <a:pt x="6" y="72"/>
                    <a:pt x="8" y="72"/>
                  </a:cubicBezTo>
                  <a:cubicBezTo>
                    <a:pt x="10" y="71"/>
                    <a:pt x="11" y="70"/>
                    <a:pt x="11" y="66"/>
                  </a:cubicBezTo>
                  <a:cubicBezTo>
                    <a:pt x="12" y="63"/>
                    <a:pt x="12" y="47"/>
                    <a:pt x="12" y="34"/>
                  </a:cubicBezTo>
                  <a:cubicBezTo>
                    <a:pt x="12" y="27"/>
                    <a:pt x="12" y="21"/>
                    <a:pt x="12" y="19"/>
                  </a:cubicBezTo>
                  <a:cubicBezTo>
                    <a:pt x="11" y="16"/>
                    <a:pt x="10" y="14"/>
                    <a:pt x="1" y="11"/>
                  </a:cubicBezTo>
                  <a:cubicBezTo>
                    <a:pt x="1" y="10"/>
                    <a:pt x="1" y="7"/>
                    <a:pt x="2" y="7"/>
                  </a:cubicBezTo>
                  <a:cubicBezTo>
                    <a:pt x="9" y="6"/>
                    <a:pt x="20" y="3"/>
                    <a:pt x="25" y="0"/>
                  </a:cubicBezTo>
                  <a:cubicBezTo>
                    <a:pt x="26" y="0"/>
                    <a:pt x="26" y="0"/>
                    <a:pt x="26" y="0"/>
                  </a:cubicBezTo>
                  <a:cubicBezTo>
                    <a:pt x="26" y="3"/>
                    <a:pt x="26" y="12"/>
                    <a:pt x="26" y="15"/>
                  </a:cubicBezTo>
                  <a:cubicBezTo>
                    <a:pt x="26" y="16"/>
                    <a:pt x="27" y="16"/>
                    <a:pt x="27" y="16"/>
                  </a:cubicBezTo>
                  <a:cubicBezTo>
                    <a:pt x="31" y="11"/>
                    <a:pt x="35" y="7"/>
                    <a:pt x="39" y="3"/>
                  </a:cubicBezTo>
                  <a:cubicBezTo>
                    <a:pt x="42" y="1"/>
                    <a:pt x="45" y="0"/>
                    <a:pt x="49" y="0"/>
                  </a:cubicBezTo>
                  <a:cubicBezTo>
                    <a:pt x="52" y="0"/>
                    <a:pt x="56" y="1"/>
                    <a:pt x="58" y="4"/>
                  </a:cubicBezTo>
                </a:path>
              </a:pathLst>
            </a:custGeom>
            <a:grpFill/>
            <a:ln>
              <a:noFill/>
            </a:ln>
          </p:spPr>
          <p:txBody>
            <a:bodyPr vert="horz" wrap="square" lIns="91440" tIns="45720" rIns="91440" bIns="45720" numCol="1" anchor="t" anchorCtr="0" compatLnSpc="1">
              <a:prstTxWarp prst="textNoShape">
                <a:avLst/>
              </a:prstTxWarp>
            </a:bodyPr>
            <a:lstStyle/>
            <a:p>
              <a:endParaRPr lang="en-GB"/>
            </a:p>
          </p:txBody>
        </p:sp>
        <p:sp>
          <p:nvSpPr>
            <p:cNvPr id="25" name="Freeform 20">
              <a:extLst>
                <a:ext uri="{FF2B5EF4-FFF2-40B4-BE49-F238E27FC236}">
                  <a16:creationId xmlns:a16="http://schemas.microsoft.com/office/drawing/2014/main" id="{A4821825-693E-C936-6493-3E921D4E5013}"/>
                </a:ext>
              </a:extLst>
            </p:cNvPr>
            <p:cNvSpPr>
              <a:spLocks/>
            </p:cNvSpPr>
            <p:nvPr userDrawn="1"/>
          </p:nvSpPr>
          <p:spPr bwMode="auto">
            <a:xfrm>
              <a:off x="8572500" y="4665663"/>
              <a:ext cx="530225" cy="1149350"/>
            </a:xfrm>
            <a:custGeom>
              <a:avLst/>
              <a:gdLst>
                <a:gd name="T0" fmla="*/ 24 w 48"/>
                <a:gd name="T1" fmla="*/ 36 h 104"/>
                <a:gd name="T2" fmla="*/ 24 w 48"/>
                <a:gd name="T3" fmla="*/ 37 h 104"/>
                <a:gd name="T4" fmla="*/ 24 w 48"/>
                <a:gd name="T5" fmla="*/ 72 h 104"/>
                <a:gd name="T6" fmla="*/ 25 w 48"/>
                <a:gd name="T7" fmla="*/ 86 h 104"/>
                <a:gd name="T8" fmla="*/ 36 w 48"/>
                <a:gd name="T9" fmla="*/ 93 h 104"/>
                <a:gd name="T10" fmla="*/ 48 w 48"/>
                <a:gd name="T11" fmla="*/ 90 h 104"/>
                <a:gd name="T12" fmla="*/ 47 w 48"/>
                <a:gd name="T13" fmla="*/ 96 h 104"/>
                <a:gd name="T14" fmla="*/ 28 w 48"/>
                <a:gd name="T15" fmla="*/ 104 h 104"/>
                <a:gd name="T16" fmla="*/ 12 w 48"/>
                <a:gd name="T17" fmla="*/ 95 h 104"/>
                <a:gd name="T18" fmla="*/ 9 w 48"/>
                <a:gd name="T19" fmla="*/ 73 h 104"/>
                <a:gd name="T20" fmla="*/ 9 w 48"/>
                <a:gd name="T21" fmla="*/ 38 h 104"/>
                <a:gd name="T22" fmla="*/ 8 w 48"/>
                <a:gd name="T23" fmla="*/ 36 h 104"/>
                <a:gd name="T24" fmla="*/ 0 w 48"/>
                <a:gd name="T25" fmla="*/ 35 h 104"/>
                <a:gd name="T26" fmla="*/ 2 w 48"/>
                <a:gd name="T27" fmla="*/ 29 h 104"/>
                <a:gd name="T28" fmla="*/ 8 w 48"/>
                <a:gd name="T29" fmla="*/ 27 h 104"/>
                <a:gd name="T30" fmla="*/ 9 w 48"/>
                <a:gd name="T31" fmla="*/ 25 h 104"/>
                <a:gd name="T32" fmla="*/ 9 w 48"/>
                <a:gd name="T33" fmla="*/ 9 h 104"/>
                <a:gd name="T34" fmla="*/ 21 w 48"/>
                <a:gd name="T35" fmla="*/ 0 h 104"/>
                <a:gd name="T36" fmla="*/ 25 w 48"/>
                <a:gd name="T37" fmla="*/ 0 h 104"/>
                <a:gd name="T38" fmla="*/ 24 w 48"/>
                <a:gd name="T39" fmla="*/ 25 h 104"/>
                <a:gd name="T40" fmla="*/ 25 w 48"/>
                <a:gd name="T41" fmla="*/ 27 h 104"/>
                <a:gd name="T42" fmla="*/ 48 w 48"/>
                <a:gd name="T43" fmla="*/ 26 h 104"/>
                <a:gd name="T44" fmla="*/ 46 w 48"/>
                <a:gd name="T45" fmla="*/ 36 h 104"/>
                <a:gd name="T46" fmla="*/ 24 w 48"/>
                <a:gd name="T47" fmla="*/ 36 h 1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48" h="104">
                  <a:moveTo>
                    <a:pt x="24" y="36"/>
                  </a:moveTo>
                  <a:cubicBezTo>
                    <a:pt x="24" y="36"/>
                    <a:pt x="24" y="37"/>
                    <a:pt x="24" y="37"/>
                  </a:cubicBezTo>
                  <a:cubicBezTo>
                    <a:pt x="23" y="46"/>
                    <a:pt x="23" y="63"/>
                    <a:pt x="24" y="72"/>
                  </a:cubicBezTo>
                  <a:cubicBezTo>
                    <a:pt x="24" y="80"/>
                    <a:pt x="24" y="83"/>
                    <a:pt x="25" y="86"/>
                  </a:cubicBezTo>
                  <a:cubicBezTo>
                    <a:pt x="26" y="91"/>
                    <a:pt x="31" y="93"/>
                    <a:pt x="36" y="93"/>
                  </a:cubicBezTo>
                  <a:cubicBezTo>
                    <a:pt x="41" y="93"/>
                    <a:pt x="44" y="92"/>
                    <a:pt x="48" y="90"/>
                  </a:cubicBezTo>
                  <a:cubicBezTo>
                    <a:pt x="48" y="91"/>
                    <a:pt x="48" y="95"/>
                    <a:pt x="47" y="96"/>
                  </a:cubicBezTo>
                  <a:cubicBezTo>
                    <a:pt x="43" y="102"/>
                    <a:pt x="34" y="104"/>
                    <a:pt x="28" y="104"/>
                  </a:cubicBezTo>
                  <a:cubicBezTo>
                    <a:pt x="21" y="104"/>
                    <a:pt x="15" y="101"/>
                    <a:pt x="12" y="95"/>
                  </a:cubicBezTo>
                  <a:cubicBezTo>
                    <a:pt x="9" y="91"/>
                    <a:pt x="9" y="86"/>
                    <a:pt x="9" y="73"/>
                  </a:cubicBezTo>
                  <a:cubicBezTo>
                    <a:pt x="9" y="63"/>
                    <a:pt x="9" y="45"/>
                    <a:pt x="9" y="38"/>
                  </a:cubicBezTo>
                  <a:cubicBezTo>
                    <a:pt x="9" y="37"/>
                    <a:pt x="9" y="36"/>
                    <a:pt x="8" y="36"/>
                  </a:cubicBezTo>
                  <a:cubicBezTo>
                    <a:pt x="0" y="35"/>
                    <a:pt x="0" y="35"/>
                    <a:pt x="0" y="35"/>
                  </a:cubicBezTo>
                  <a:cubicBezTo>
                    <a:pt x="0" y="34"/>
                    <a:pt x="1" y="29"/>
                    <a:pt x="2" y="29"/>
                  </a:cubicBezTo>
                  <a:cubicBezTo>
                    <a:pt x="5" y="28"/>
                    <a:pt x="7" y="27"/>
                    <a:pt x="8" y="27"/>
                  </a:cubicBezTo>
                  <a:cubicBezTo>
                    <a:pt x="8" y="27"/>
                    <a:pt x="9" y="26"/>
                    <a:pt x="9" y="25"/>
                  </a:cubicBezTo>
                  <a:cubicBezTo>
                    <a:pt x="9" y="9"/>
                    <a:pt x="9" y="9"/>
                    <a:pt x="9" y="9"/>
                  </a:cubicBezTo>
                  <a:cubicBezTo>
                    <a:pt x="12" y="8"/>
                    <a:pt x="19" y="3"/>
                    <a:pt x="21" y="0"/>
                  </a:cubicBezTo>
                  <a:cubicBezTo>
                    <a:pt x="22" y="0"/>
                    <a:pt x="24" y="0"/>
                    <a:pt x="25" y="0"/>
                  </a:cubicBezTo>
                  <a:cubicBezTo>
                    <a:pt x="24" y="3"/>
                    <a:pt x="24" y="12"/>
                    <a:pt x="24" y="25"/>
                  </a:cubicBezTo>
                  <a:cubicBezTo>
                    <a:pt x="24" y="26"/>
                    <a:pt x="24" y="27"/>
                    <a:pt x="25" y="27"/>
                  </a:cubicBezTo>
                  <a:cubicBezTo>
                    <a:pt x="34" y="27"/>
                    <a:pt x="45" y="26"/>
                    <a:pt x="48" y="26"/>
                  </a:cubicBezTo>
                  <a:cubicBezTo>
                    <a:pt x="47" y="28"/>
                    <a:pt x="46" y="33"/>
                    <a:pt x="46" y="36"/>
                  </a:cubicBezTo>
                  <a:cubicBezTo>
                    <a:pt x="41" y="36"/>
                    <a:pt x="32" y="36"/>
                    <a:pt x="24" y="36"/>
                  </a:cubicBezTo>
                </a:path>
              </a:pathLst>
            </a:custGeom>
            <a:grpFill/>
            <a:ln>
              <a:noFill/>
            </a:ln>
          </p:spPr>
          <p:txBody>
            <a:bodyPr vert="horz" wrap="square" lIns="91440" tIns="45720" rIns="91440" bIns="45720" numCol="1" anchor="t" anchorCtr="0" compatLnSpc="1">
              <a:prstTxWarp prst="textNoShape">
                <a:avLst/>
              </a:prstTxWarp>
            </a:bodyPr>
            <a:lstStyle/>
            <a:p>
              <a:endParaRPr lang="en-GB"/>
            </a:p>
          </p:txBody>
        </p:sp>
        <p:sp>
          <p:nvSpPr>
            <p:cNvPr id="26" name="Freeform 21">
              <a:extLst>
                <a:ext uri="{FF2B5EF4-FFF2-40B4-BE49-F238E27FC236}">
                  <a16:creationId xmlns:a16="http://schemas.microsoft.com/office/drawing/2014/main" id="{B87821F1-CF85-EBBF-CC57-17D707677A61}"/>
                </a:ext>
              </a:extLst>
            </p:cNvPr>
            <p:cNvSpPr>
              <a:spLocks/>
            </p:cNvSpPr>
            <p:nvPr userDrawn="1"/>
          </p:nvSpPr>
          <p:spPr bwMode="auto">
            <a:xfrm>
              <a:off x="9169400" y="4930775"/>
              <a:ext cx="992188" cy="873125"/>
            </a:xfrm>
            <a:custGeom>
              <a:avLst/>
              <a:gdLst>
                <a:gd name="T0" fmla="*/ 8 w 90"/>
                <a:gd name="T1" fmla="*/ 72 h 79"/>
                <a:gd name="T2" fmla="*/ 12 w 90"/>
                <a:gd name="T3" fmla="*/ 65 h 79"/>
                <a:gd name="T4" fmla="*/ 12 w 90"/>
                <a:gd name="T5" fmla="*/ 34 h 79"/>
                <a:gd name="T6" fmla="*/ 12 w 90"/>
                <a:gd name="T7" fmla="*/ 18 h 79"/>
                <a:gd name="T8" fmla="*/ 2 w 90"/>
                <a:gd name="T9" fmla="*/ 11 h 79"/>
                <a:gd name="T10" fmla="*/ 3 w 90"/>
                <a:gd name="T11" fmla="*/ 7 h 79"/>
                <a:gd name="T12" fmla="*/ 26 w 90"/>
                <a:gd name="T13" fmla="*/ 0 h 79"/>
                <a:gd name="T14" fmla="*/ 27 w 90"/>
                <a:gd name="T15" fmla="*/ 1 h 79"/>
                <a:gd name="T16" fmla="*/ 27 w 90"/>
                <a:gd name="T17" fmla="*/ 12 h 79"/>
                <a:gd name="T18" fmla="*/ 28 w 90"/>
                <a:gd name="T19" fmla="*/ 12 h 79"/>
                <a:gd name="T20" fmla="*/ 54 w 90"/>
                <a:gd name="T21" fmla="*/ 0 h 79"/>
                <a:gd name="T22" fmla="*/ 72 w 90"/>
                <a:gd name="T23" fmla="*/ 10 h 79"/>
                <a:gd name="T24" fmla="*/ 77 w 90"/>
                <a:gd name="T25" fmla="*/ 32 h 79"/>
                <a:gd name="T26" fmla="*/ 78 w 90"/>
                <a:gd name="T27" fmla="*/ 67 h 79"/>
                <a:gd name="T28" fmla="*/ 79 w 90"/>
                <a:gd name="T29" fmla="*/ 71 h 79"/>
                <a:gd name="T30" fmla="*/ 89 w 90"/>
                <a:gd name="T31" fmla="*/ 73 h 79"/>
                <a:gd name="T32" fmla="*/ 88 w 90"/>
                <a:gd name="T33" fmla="*/ 79 h 79"/>
                <a:gd name="T34" fmla="*/ 70 w 90"/>
                <a:gd name="T35" fmla="*/ 78 h 79"/>
                <a:gd name="T36" fmla="*/ 51 w 90"/>
                <a:gd name="T37" fmla="*/ 79 h 79"/>
                <a:gd name="T38" fmla="*/ 51 w 90"/>
                <a:gd name="T39" fmla="*/ 73 h 79"/>
                <a:gd name="T40" fmla="*/ 59 w 90"/>
                <a:gd name="T41" fmla="*/ 72 h 79"/>
                <a:gd name="T42" fmla="*/ 62 w 90"/>
                <a:gd name="T43" fmla="*/ 64 h 79"/>
                <a:gd name="T44" fmla="*/ 62 w 90"/>
                <a:gd name="T45" fmla="*/ 27 h 79"/>
                <a:gd name="T46" fmla="*/ 56 w 90"/>
                <a:gd name="T47" fmla="*/ 16 h 79"/>
                <a:gd name="T48" fmla="*/ 45 w 90"/>
                <a:gd name="T49" fmla="*/ 11 h 79"/>
                <a:gd name="T50" fmla="*/ 29 w 90"/>
                <a:gd name="T51" fmla="*/ 17 h 79"/>
                <a:gd name="T52" fmla="*/ 27 w 90"/>
                <a:gd name="T53" fmla="*/ 24 h 79"/>
                <a:gd name="T54" fmla="*/ 27 w 90"/>
                <a:gd name="T55" fmla="*/ 65 h 79"/>
                <a:gd name="T56" fmla="*/ 31 w 90"/>
                <a:gd name="T57" fmla="*/ 72 h 79"/>
                <a:gd name="T58" fmla="*/ 39 w 90"/>
                <a:gd name="T59" fmla="*/ 73 h 79"/>
                <a:gd name="T60" fmla="*/ 38 w 90"/>
                <a:gd name="T61" fmla="*/ 79 h 79"/>
                <a:gd name="T62" fmla="*/ 20 w 90"/>
                <a:gd name="T63" fmla="*/ 78 h 79"/>
                <a:gd name="T64" fmla="*/ 1 w 90"/>
                <a:gd name="T65" fmla="*/ 79 h 79"/>
                <a:gd name="T66" fmla="*/ 1 w 90"/>
                <a:gd name="T67" fmla="*/ 73 h 79"/>
                <a:gd name="T68" fmla="*/ 8 w 90"/>
                <a:gd name="T69" fmla="*/ 72 h 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90" h="79">
                  <a:moveTo>
                    <a:pt x="8" y="72"/>
                  </a:moveTo>
                  <a:cubicBezTo>
                    <a:pt x="11" y="71"/>
                    <a:pt x="12" y="68"/>
                    <a:pt x="12" y="65"/>
                  </a:cubicBezTo>
                  <a:cubicBezTo>
                    <a:pt x="12" y="59"/>
                    <a:pt x="12" y="46"/>
                    <a:pt x="12" y="34"/>
                  </a:cubicBezTo>
                  <a:cubicBezTo>
                    <a:pt x="12" y="26"/>
                    <a:pt x="12" y="21"/>
                    <a:pt x="12" y="18"/>
                  </a:cubicBezTo>
                  <a:cubicBezTo>
                    <a:pt x="11" y="16"/>
                    <a:pt x="9" y="14"/>
                    <a:pt x="2" y="11"/>
                  </a:cubicBezTo>
                  <a:cubicBezTo>
                    <a:pt x="2" y="10"/>
                    <a:pt x="2" y="7"/>
                    <a:pt x="3" y="7"/>
                  </a:cubicBezTo>
                  <a:cubicBezTo>
                    <a:pt x="11" y="6"/>
                    <a:pt x="22" y="2"/>
                    <a:pt x="26" y="0"/>
                  </a:cubicBezTo>
                  <a:cubicBezTo>
                    <a:pt x="27" y="0"/>
                    <a:pt x="27" y="0"/>
                    <a:pt x="27" y="1"/>
                  </a:cubicBezTo>
                  <a:cubicBezTo>
                    <a:pt x="27" y="3"/>
                    <a:pt x="27" y="9"/>
                    <a:pt x="27" y="12"/>
                  </a:cubicBezTo>
                  <a:cubicBezTo>
                    <a:pt x="27" y="12"/>
                    <a:pt x="27" y="12"/>
                    <a:pt x="28" y="12"/>
                  </a:cubicBezTo>
                  <a:cubicBezTo>
                    <a:pt x="38" y="4"/>
                    <a:pt x="47" y="0"/>
                    <a:pt x="54" y="0"/>
                  </a:cubicBezTo>
                  <a:cubicBezTo>
                    <a:pt x="62" y="0"/>
                    <a:pt x="68" y="3"/>
                    <a:pt x="72" y="10"/>
                  </a:cubicBezTo>
                  <a:cubicBezTo>
                    <a:pt x="76" y="16"/>
                    <a:pt x="77" y="23"/>
                    <a:pt x="77" y="32"/>
                  </a:cubicBezTo>
                  <a:cubicBezTo>
                    <a:pt x="77" y="43"/>
                    <a:pt x="77" y="60"/>
                    <a:pt x="78" y="67"/>
                  </a:cubicBezTo>
                  <a:cubicBezTo>
                    <a:pt x="78" y="69"/>
                    <a:pt x="78" y="70"/>
                    <a:pt x="79" y="71"/>
                  </a:cubicBezTo>
                  <a:cubicBezTo>
                    <a:pt x="83" y="72"/>
                    <a:pt x="85" y="73"/>
                    <a:pt x="89" y="73"/>
                  </a:cubicBezTo>
                  <a:cubicBezTo>
                    <a:pt x="90" y="74"/>
                    <a:pt x="89" y="78"/>
                    <a:pt x="88" y="79"/>
                  </a:cubicBezTo>
                  <a:cubicBezTo>
                    <a:pt x="86" y="79"/>
                    <a:pt x="80" y="78"/>
                    <a:pt x="70" y="78"/>
                  </a:cubicBezTo>
                  <a:cubicBezTo>
                    <a:pt x="61" y="78"/>
                    <a:pt x="56" y="79"/>
                    <a:pt x="51" y="79"/>
                  </a:cubicBezTo>
                  <a:cubicBezTo>
                    <a:pt x="51" y="78"/>
                    <a:pt x="50" y="74"/>
                    <a:pt x="51" y="73"/>
                  </a:cubicBezTo>
                  <a:cubicBezTo>
                    <a:pt x="55" y="73"/>
                    <a:pt x="58" y="72"/>
                    <a:pt x="59" y="72"/>
                  </a:cubicBezTo>
                  <a:cubicBezTo>
                    <a:pt x="62" y="71"/>
                    <a:pt x="62" y="69"/>
                    <a:pt x="62" y="64"/>
                  </a:cubicBezTo>
                  <a:cubicBezTo>
                    <a:pt x="63" y="53"/>
                    <a:pt x="63" y="34"/>
                    <a:pt x="62" y="27"/>
                  </a:cubicBezTo>
                  <a:cubicBezTo>
                    <a:pt x="61" y="24"/>
                    <a:pt x="60" y="19"/>
                    <a:pt x="56" y="16"/>
                  </a:cubicBezTo>
                  <a:cubicBezTo>
                    <a:pt x="54" y="13"/>
                    <a:pt x="50" y="11"/>
                    <a:pt x="45" y="11"/>
                  </a:cubicBezTo>
                  <a:cubicBezTo>
                    <a:pt x="39" y="11"/>
                    <a:pt x="33" y="13"/>
                    <a:pt x="29" y="17"/>
                  </a:cubicBezTo>
                  <a:cubicBezTo>
                    <a:pt x="28" y="18"/>
                    <a:pt x="27" y="20"/>
                    <a:pt x="27" y="24"/>
                  </a:cubicBezTo>
                  <a:cubicBezTo>
                    <a:pt x="27" y="38"/>
                    <a:pt x="27" y="56"/>
                    <a:pt x="27" y="65"/>
                  </a:cubicBezTo>
                  <a:cubicBezTo>
                    <a:pt x="27" y="70"/>
                    <a:pt x="28" y="71"/>
                    <a:pt x="31" y="72"/>
                  </a:cubicBezTo>
                  <a:cubicBezTo>
                    <a:pt x="33" y="72"/>
                    <a:pt x="36" y="73"/>
                    <a:pt x="39" y="73"/>
                  </a:cubicBezTo>
                  <a:cubicBezTo>
                    <a:pt x="39" y="74"/>
                    <a:pt x="39" y="78"/>
                    <a:pt x="38" y="79"/>
                  </a:cubicBezTo>
                  <a:cubicBezTo>
                    <a:pt x="35" y="79"/>
                    <a:pt x="30" y="78"/>
                    <a:pt x="20" y="78"/>
                  </a:cubicBezTo>
                  <a:cubicBezTo>
                    <a:pt x="10" y="78"/>
                    <a:pt x="3" y="79"/>
                    <a:pt x="1" y="79"/>
                  </a:cubicBezTo>
                  <a:cubicBezTo>
                    <a:pt x="0" y="78"/>
                    <a:pt x="0" y="74"/>
                    <a:pt x="1" y="73"/>
                  </a:cubicBezTo>
                  <a:cubicBezTo>
                    <a:pt x="4" y="73"/>
                    <a:pt x="6" y="72"/>
                    <a:pt x="8" y="72"/>
                  </a:cubicBezTo>
                </a:path>
              </a:pathLst>
            </a:custGeom>
            <a:grpFill/>
            <a:ln>
              <a:noFill/>
            </a:ln>
          </p:spPr>
          <p:txBody>
            <a:bodyPr vert="horz" wrap="square" lIns="91440" tIns="45720" rIns="91440" bIns="45720" numCol="1" anchor="t" anchorCtr="0" compatLnSpc="1">
              <a:prstTxWarp prst="textNoShape">
                <a:avLst/>
              </a:prstTxWarp>
            </a:bodyPr>
            <a:lstStyle/>
            <a:p>
              <a:endParaRPr lang="en-GB"/>
            </a:p>
          </p:txBody>
        </p:sp>
        <p:sp>
          <p:nvSpPr>
            <p:cNvPr id="27" name="Freeform 22">
              <a:extLst>
                <a:ext uri="{FF2B5EF4-FFF2-40B4-BE49-F238E27FC236}">
                  <a16:creationId xmlns:a16="http://schemas.microsoft.com/office/drawing/2014/main" id="{0B3A0E22-B22A-D9E8-40FC-8295D5BC3CCD}"/>
                </a:ext>
              </a:extLst>
            </p:cNvPr>
            <p:cNvSpPr>
              <a:spLocks/>
            </p:cNvSpPr>
            <p:nvPr userDrawn="1"/>
          </p:nvSpPr>
          <p:spPr bwMode="auto">
            <a:xfrm>
              <a:off x="10923588" y="4930775"/>
              <a:ext cx="650875" cy="873125"/>
            </a:xfrm>
            <a:custGeom>
              <a:avLst/>
              <a:gdLst>
                <a:gd name="T0" fmla="*/ 58 w 59"/>
                <a:gd name="T1" fmla="*/ 4 h 79"/>
                <a:gd name="T2" fmla="*/ 58 w 59"/>
                <a:gd name="T3" fmla="*/ 7 h 79"/>
                <a:gd name="T4" fmla="*/ 52 w 59"/>
                <a:gd name="T5" fmla="*/ 19 h 79"/>
                <a:gd name="T6" fmla="*/ 51 w 59"/>
                <a:gd name="T7" fmla="*/ 20 h 79"/>
                <a:gd name="T8" fmla="*/ 38 w 59"/>
                <a:gd name="T9" fmla="*/ 14 h 79"/>
                <a:gd name="T10" fmla="*/ 28 w 59"/>
                <a:gd name="T11" fmla="*/ 22 h 79"/>
                <a:gd name="T12" fmla="*/ 27 w 59"/>
                <a:gd name="T13" fmla="*/ 29 h 79"/>
                <a:gd name="T14" fmla="*/ 27 w 59"/>
                <a:gd name="T15" fmla="*/ 65 h 79"/>
                <a:gd name="T16" fmla="*/ 31 w 59"/>
                <a:gd name="T17" fmla="*/ 71 h 79"/>
                <a:gd name="T18" fmla="*/ 40 w 59"/>
                <a:gd name="T19" fmla="*/ 73 h 79"/>
                <a:gd name="T20" fmla="*/ 40 w 59"/>
                <a:gd name="T21" fmla="*/ 79 h 79"/>
                <a:gd name="T22" fmla="*/ 20 w 59"/>
                <a:gd name="T23" fmla="*/ 78 h 79"/>
                <a:gd name="T24" fmla="*/ 1 w 59"/>
                <a:gd name="T25" fmla="*/ 79 h 79"/>
                <a:gd name="T26" fmla="*/ 1 w 59"/>
                <a:gd name="T27" fmla="*/ 73 h 79"/>
                <a:gd name="T28" fmla="*/ 8 w 59"/>
                <a:gd name="T29" fmla="*/ 72 h 79"/>
                <a:gd name="T30" fmla="*/ 12 w 59"/>
                <a:gd name="T31" fmla="*/ 66 h 79"/>
                <a:gd name="T32" fmla="*/ 12 w 59"/>
                <a:gd name="T33" fmla="*/ 34 h 79"/>
                <a:gd name="T34" fmla="*/ 12 w 59"/>
                <a:gd name="T35" fmla="*/ 19 h 79"/>
                <a:gd name="T36" fmla="*/ 2 w 59"/>
                <a:gd name="T37" fmla="*/ 11 h 79"/>
                <a:gd name="T38" fmla="*/ 3 w 59"/>
                <a:gd name="T39" fmla="*/ 7 h 79"/>
                <a:gd name="T40" fmla="*/ 26 w 59"/>
                <a:gd name="T41" fmla="*/ 0 h 79"/>
                <a:gd name="T42" fmla="*/ 27 w 59"/>
                <a:gd name="T43" fmla="*/ 0 h 79"/>
                <a:gd name="T44" fmla="*/ 27 w 59"/>
                <a:gd name="T45" fmla="*/ 15 h 79"/>
                <a:gd name="T46" fmla="*/ 28 w 59"/>
                <a:gd name="T47" fmla="*/ 16 h 79"/>
                <a:gd name="T48" fmla="*/ 40 w 59"/>
                <a:gd name="T49" fmla="*/ 3 h 79"/>
                <a:gd name="T50" fmla="*/ 49 w 59"/>
                <a:gd name="T51" fmla="*/ 0 h 79"/>
                <a:gd name="T52" fmla="*/ 58 w 59"/>
                <a:gd name="T53" fmla="*/ 4 h 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59" h="79">
                  <a:moveTo>
                    <a:pt x="58" y="4"/>
                  </a:moveTo>
                  <a:cubicBezTo>
                    <a:pt x="59" y="5"/>
                    <a:pt x="59" y="6"/>
                    <a:pt x="58" y="7"/>
                  </a:cubicBezTo>
                  <a:cubicBezTo>
                    <a:pt x="58" y="9"/>
                    <a:pt x="54" y="17"/>
                    <a:pt x="52" y="19"/>
                  </a:cubicBezTo>
                  <a:cubicBezTo>
                    <a:pt x="52" y="19"/>
                    <a:pt x="51" y="20"/>
                    <a:pt x="51" y="20"/>
                  </a:cubicBezTo>
                  <a:cubicBezTo>
                    <a:pt x="47" y="17"/>
                    <a:pt x="43" y="14"/>
                    <a:pt x="38" y="14"/>
                  </a:cubicBezTo>
                  <a:cubicBezTo>
                    <a:pt x="35" y="14"/>
                    <a:pt x="31" y="18"/>
                    <a:pt x="28" y="22"/>
                  </a:cubicBezTo>
                  <a:cubicBezTo>
                    <a:pt x="28" y="23"/>
                    <a:pt x="27" y="26"/>
                    <a:pt x="27" y="29"/>
                  </a:cubicBezTo>
                  <a:cubicBezTo>
                    <a:pt x="27" y="42"/>
                    <a:pt x="27" y="61"/>
                    <a:pt x="27" y="65"/>
                  </a:cubicBezTo>
                  <a:cubicBezTo>
                    <a:pt x="27" y="68"/>
                    <a:pt x="28" y="70"/>
                    <a:pt x="31" y="71"/>
                  </a:cubicBezTo>
                  <a:cubicBezTo>
                    <a:pt x="35" y="72"/>
                    <a:pt x="36" y="73"/>
                    <a:pt x="40" y="73"/>
                  </a:cubicBezTo>
                  <a:cubicBezTo>
                    <a:pt x="41" y="74"/>
                    <a:pt x="41" y="78"/>
                    <a:pt x="40" y="79"/>
                  </a:cubicBezTo>
                  <a:cubicBezTo>
                    <a:pt x="37" y="79"/>
                    <a:pt x="28" y="78"/>
                    <a:pt x="20" y="78"/>
                  </a:cubicBezTo>
                  <a:cubicBezTo>
                    <a:pt x="14" y="78"/>
                    <a:pt x="4" y="79"/>
                    <a:pt x="1" y="79"/>
                  </a:cubicBezTo>
                  <a:cubicBezTo>
                    <a:pt x="0" y="78"/>
                    <a:pt x="0" y="74"/>
                    <a:pt x="1" y="73"/>
                  </a:cubicBezTo>
                  <a:cubicBezTo>
                    <a:pt x="3" y="73"/>
                    <a:pt x="6" y="72"/>
                    <a:pt x="8" y="72"/>
                  </a:cubicBezTo>
                  <a:cubicBezTo>
                    <a:pt x="10" y="71"/>
                    <a:pt x="11" y="70"/>
                    <a:pt x="12" y="66"/>
                  </a:cubicBezTo>
                  <a:cubicBezTo>
                    <a:pt x="12" y="63"/>
                    <a:pt x="12" y="47"/>
                    <a:pt x="12" y="34"/>
                  </a:cubicBezTo>
                  <a:cubicBezTo>
                    <a:pt x="12" y="27"/>
                    <a:pt x="12" y="21"/>
                    <a:pt x="12" y="19"/>
                  </a:cubicBezTo>
                  <a:cubicBezTo>
                    <a:pt x="12" y="16"/>
                    <a:pt x="10" y="14"/>
                    <a:pt x="2" y="11"/>
                  </a:cubicBezTo>
                  <a:cubicBezTo>
                    <a:pt x="2" y="10"/>
                    <a:pt x="2" y="7"/>
                    <a:pt x="3" y="7"/>
                  </a:cubicBezTo>
                  <a:cubicBezTo>
                    <a:pt x="10" y="6"/>
                    <a:pt x="21" y="3"/>
                    <a:pt x="26" y="0"/>
                  </a:cubicBezTo>
                  <a:cubicBezTo>
                    <a:pt x="26" y="0"/>
                    <a:pt x="27" y="0"/>
                    <a:pt x="27" y="0"/>
                  </a:cubicBezTo>
                  <a:cubicBezTo>
                    <a:pt x="27" y="3"/>
                    <a:pt x="27" y="12"/>
                    <a:pt x="27" y="15"/>
                  </a:cubicBezTo>
                  <a:cubicBezTo>
                    <a:pt x="27" y="16"/>
                    <a:pt x="27" y="16"/>
                    <a:pt x="28" y="16"/>
                  </a:cubicBezTo>
                  <a:cubicBezTo>
                    <a:pt x="31" y="11"/>
                    <a:pt x="35" y="7"/>
                    <a:pt x="40" y="3"/>
                  </a:cubicBezTo>
                  <a:cubicBezTo>
                    <a:pt x="43" y="1"/>
                    <a:pt x="46" y="0"/>
                    <a:pt x="49" y="0"/>
                  </a:cubicBezTo>
                  <a:cubicBezTo>
                    <a:pt x="53" y="0"/>
                    <a:pt x="57" y="1"/>
                    <a:pt x="58" y="4"/>
                  </a:cubicBezTo>
                </a:path>
              </a:pathLst>
            </a:custGeom>
            <a:grpFill/>
            <a:ln>
              <a:noFill/>
            </a:ln>
          </p:spPr>
          <p:txBody>
            <a:bodyPr vert="horz" wrap="square" lIns="91440" tIns="45720" rIns="91440" bIns="45720" numCol="1" anchor="t" anchorCtr="0" compatLnSpc="1">
              <a:prstTxWarp prst="textNoShape">
                <a:avLst/>
              </a:prstTxWarp>
            </a:bodyPr>
            <a:lstStyle/>
            <a:p>
              <a:endParaRPr lang="en-GB"/>
            </a:p>
          </p:txBody>
        </p:sp>
        <p:sp>
          <p:nvSpPr>
            <p:cNvPr id="28" name="Freeform 23">
              <a:extLst>
                <a:ext uri="{FF2B5EF4-FFF2-40B4-BE49-F238E27FC236}">
                  <a16:creationId xmlns:a16="http://schemas.microsoft.com/office/drawing/2014/main" id="{950DC407-E7E2-B23A-3A66-63BD0EEA58C1}"/>
                </a:ext>
              </a:extLst>
            </p:cNvPr>
            <p:cNvSpPr>
              <a:spLocks/>
            </p:cNvSpPr>
            <p:nvPr userDrawn="1"/>
          </p:nvSpPr>
          <p:spPr bwMode="auto">
            <a:xfrm>
              <a:off x="11596688" y="4930775"/>
              <a:ext cx="595313" cy="884238"/>
            </a:xfrm>
            <a:custGeom>
              <a:avLst/>
              <a:gdLst>
                <a:gd name="T0" fmla="*/ 49 w 54"/>
                <a:gd name="T1" fmla="*/ 22 h 80"/>
                <a:gd name="T2" fmla="*/ 44 w 54"/>
                <a:gd name="T3" fmla="*/ 22 h 80"/>
                <a:gd name="T4" fmla="*/ 37 w 54"/>
                <a:gd name="T5" fmla="*/ 8 h 80"/>
                <a:gd name="T6" fmla="*/ 28 w 54"/>
                <a:gd name="T7" fmla="*/ 6 h 80"/>
                <a:gd name="T8" fmla="*/ 16 w 54"/>
                <a:gd name="T9" fmla="*/ 17 h 80"/>
                <a:gd name="T10" fmla="*/ 34 w 54"/>
                <a:gd name="T11" fmla="*/ 34 h 80"/>
                <a:gd name="T12" fmla="*/ 54 w 54"/>
                <a:gd name="T13" fmla="*/ 57 h 80"/>
                <a:gd name="T14" fmla="*/ 24 w 54"/>
                <a:gd name="T15" fmla="*/ 80 h 80"/>
                <a:gd name="T16" fmla="*/ 3 w 54"/>
                <a:gd name="T17" fmla="*/ 77 h 80"/>
                <a:gd name="T18" fmla="*/ 0 w 54"/>
                <a:gd name="T19" fmla="*/ 56 h 80"/>
                <a:gd name="T20" fmla="*/ 6 w 54"/>
                <a:gd name="T21" fmla="*/ 54 h 80"/>
                <a:gd name="T22" fmla="*/ 17 w 54"/>
                <a:gd name="T23" fmla="*/ 72 h 80"/>
                <a:gd name="T24" fmla="*/ 27 w 54"/>
                <a:gd name="T25" fmla="*/ 74 h 80"/>
                <a:gd name="T26" fmla="*/ 39 w 54"/>
                <a:gd name="T27" fmla="*/ 63 h 80"/>
                <a:gd name="T28" fmla="*/ 24 w 54"/>
                <a:gd name="T29" fmla="*/ 47 h 80"/>
                <a:gd name="T30" fmla="*/ 3 w 54"/>
                <a:gd name="T31" fmla="*/ 22 h 80"/>
                <a:gd name="T32" fmla="*/ 31 w 54"/>
                <a:gd name="T33" fmla="*/ 0 h 80"/>
                <a:gd name="T34" fmla="*/ 43 w 54"/>
                <a:gd name="T35" fmla="*/ 1 h 80"/>
                <a:gd name="T36" fmla="*/ 51 w 54"/>
                <a:gd name="T37" fmla="*/ 2 h 80"/>
                <a:gd name="T38" fmla="*/ 49 w 54"/>
                <a:gd name="T39" fmla="*/ 22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54" h="80">
                  <a:moveTo>
                    <a:pt x="49" y="22"/>
                  </a:moveTo>
                  <a:cubicBezTo>
                    <a:pt x="48" y="23"/>
                    <a:pt x="44" y="23"/>
                    <a:pt x="44" y="22"/>
                  </a:cubicBezTo>
                  <a:cubicBezTo>
                    <a:pt x="43" y="14"/>
                    <a:pt x="41" y="10"/>
                    <a:pt x="37" y="8"/>
                  </a:cubicBezTo>
                  <a:cubicBezTo>
                    <a:pt x="35" y="6"/>
                    <a:pt x="32" y="6"/>
                    <a:pt x="28" y="6"/>
                  </a:cubicBezTo>
                  <a:cubicBezTo>
                    <a:pt x="21" y="6"/>
                    <a:pt x="16" y="10"/>
                    <a:pt x="16" y="17"/>
                  </a:cubicBezTo>
                  <a:cubicBezTo>
                    <a:pt x="16" y="23"/>
                    <a:pt x="19" y="27"/>
                    <a:pt x="34" y="34"/>
                  </a:cubicBezTo>
                  <a:cubicBezTo>
                    <a:pt x="50" y="41"/>
                    <a:pt x="54" y="48"/>
                    <a:pt x="54" y="57"/>
                  </a:cubicBezTo>
                  <a:cubicBezTo>
                    <a:pt x="54" y="71"/>
                    <a:pt x="41" y="80"/>
                    <a:pt x="24" y="80"/>
                  </a:cubicBezTo>
                  <a:cubicBezTo>
                    <a:pt x="16" y="80"/>
                    <a:pt x="8" y="79"/>
                    <a:pt x="3" y="77"/>
                  </a:cubicBezTo>
                  <a:cubicBezTo>
                    <a:pt x="2" y="72"/>
                    <a:pt x="0" y="60"/>
                    <a:pt x="0" y="56"/>
                  </a:cubicBezTo>
                  <a:cubicBezTo>
                    <a:pt x="1" y="55"/>
                    <a:pt x="5" y="54"/>
                    <a:pt x="6" y="54"/>
                  </a:cubicBezTo>
                  <a:cubicBezTo>
                    <a:pt x="8" y="64"/>
                    <a:pt x="12" y="69"/>
                    <a:pt x="17" y="72"/>
                  </a:cubicBezTo>
                  <a:cubicBezTo>
                    <a:pt x="20" y="73"/>
                    <a:pt x="24" y="74"/>
                    <a:pt x="27" y="74"/>
                  </a:cubicBezTo>
                  <a:cubicBezTo>
                    <a:pt x="34" y="74"/>
                    <a:pt x="39" y="70"/>
                    <a:pt x="39" y="63"/>
                  </a:cubicBezTo>
                  <a:cubicBezTo>
                    <a:pt x="39" y="57"/>
                    <a:pt x="36" y="53"/>
                    <a:pt x="24" y="47"/>
                  </a:cubicBezTo>
                  <a:cubicBezTo>
                    <a:pt x="8" y="39"/>
                    <a:pt x="3" y="33"/>
                    <a:pt x="3" y="22"/>
                  </a:cubicBezTo>
                  <a:cubicBezTo>
                    <a:pt x="3" y="11"/>
                    <a:pt x="12" y="0"/>
                    <a:pt x="31" y="0"/>
                  </a:cubicBezTo>
                  <a:cubicBezTo>
                    <a:pt x="35" y="0"/>
                    <a:pt x="40" y="0"/>
                    <a:pt x="43" y="1"/>
                  </a:cubicBezTo>
                  <a:cubicBezTo>
                    <a:pt x="47" y="2"/>
                    <a:pt x="50" y="2"/>
                    <a:pt x="51" y="2"/>
                  </a:cubicBezTo>
                  <a:cubicBezTo>
                    <a:pt x="50" y="8"/>
                    <a:pt x="49" y="14"/>
                    <a:pt x="49" y="22"/>
                  </a:cubicBezTo>
                </a:path>
              </a:pathLst>
            </a:custGeom>
            <a:grpFill/>
            <a:ln>
              <a:noFill/>
            </a:ln>
          </p:spPr>
          <p:txBody>
            <a:bodyPr vert="horz" wrap="square" lIns="91440" tIns="45720" rIns="91440" bIns="45720" numCol="1" anchor="t" anchorCtr="0" compatLnSpc="1">
              <a:prstTxWarp prst="textNoShape">
                <a:avLst/>
              </a:prstTxWarp>
            </a:bodyPr>
            <a:lstStyle/>
            <a:p>
              <a:endParaRPr lang="en-GB"/>
            </a:p>
          </p:txBody>
        </p:sp>
        <p:sp>
          <p:nvSpPr>
            <p:cNvPr id="29" name="Freeform 24">
              <a:extLst>
                <a:ext uri="{FF2B5EF4-FFF2-40B4-BE49-F238E27FC236}">
                  <a16:creationId xmlns:a16="http://schemas.microsoft.com/office/drawing/2014/main" id="{053F82A4-058B-76A5-74D9-13FB6C929081}"/>
                </a:ext>
              </a:extLst>
            </p:cNvPr>
            <p:cNvSpPr>
              <a:spLocks noEditPoints="1"/>
            </p:cNvSpPr>
            <p:nvPr userDrawn="1"/>
          </p:nvSpPr>
          <p:spPr bwMode="auto">
            <a:xfrm>
              <a:off x="10150475" y="4930775"/>
              <a:ext cx="728663" cy="884238"/>
            </a:xfrm>
            <a:custGeom>
              <a:avLst/>
              <a:gdLst>
                <a:gd name="T0" fmla="*/ 65 w 66"/>
                <a:gd name="T1" fmla="*/ 26 h 80"/>
                <a:gd name="T2" fmla="*/ 38 w 66"/>
                <a:gd name="T3" fmla="*/ 0 h 80"/>
                <a:gd name="T4" fmla="*/ 17 w 66"/>
                <a:gd name="T5" fmla="*/ 6 h 80"/>
                <a:gd name="T6" fmla="*/ 0 w 66"/>
                <a:gd name="T7" fmla="*/ 41 h 80"/>
                <a:gd name="T8" fmla="*/ 11 w 66"/>
                <a:gd name="T9" fmla="*/ 71 h 80"/>
                <a:gd name="T10" fmla="*/ 35 w 66"/>
                <a:gd name="T11" fmla="*/ 80 h 80"/>
                <a:gd name="T12" fmla="*/ 65 w 66"/>
                <a:gd name="T13" fmla="*/ 66 h 80"/>
                <a:gd name="T14" fmla="*/ 66 w 66"/>
                <a:gd name="T15" fmla="*/ 61 h 80"/>
                <a:gd name="T16" fmla="*/ 65 w 66"/>
                <a:gd name="T17" fmla="*/ 60 h 80"/>
                <a:gd name="T18" fmla="*/ 43 w 66"/>
                <a:gd name="T19" fmla="*/ 68 h 80"/>
                <a:gd name="T20" fmla="*/ 23 w 66"/>
                <a:gd name="T21" fmla="*/ 59 h 80"/>
                <a:gd name="T22" fmla="*/ 15 w 66"/>
                <a:gd name="T23" fmla="*/ 40 h 80"/>
                <a:gd name="T24" fmla="*/ 16 w 66"/>
                <a:gd name="T25" fmla="*/ 38 h 80"/>
                <a:gd name="T26" fmla="*/ 64 w 66"/>
                <a:gd name="T27" fmla="*/ 34 h 80"/>
                <a:gd name="T28" fmla="*/ 65 w 66"/>
                <a:gd name="T29" fmla="*/ 26 h 80"/>
                <a:gd name="T30" fmla="*/ 32 w 66"/>
                <a:gd name="T31" fmla="*/ 7 h 80"/>
                <a:gd name="T32" fmla="*/ 50 w 66"/>
                <a:gd name="T33" fmla="*/ 28 h 80"/>
                <a:gd name="T34" fmla="*/ 49 w 66"/>
                <a:gd name="T35" fmla="*/ 29 h 80"/>
                <a:gd name="T36" fmla="*/ 16 w 66"/>
                <a:gd name="T37" fmla="*/ 30 h 80"/>
                <a:gd name="T38" fmla="*/ 15 w 66"/>
                <a:gd name="T39" fmla="*/ 29 h 80"/>
                <a:gd name="T40" fmla="*/ 32 w 66"/>
                <a:gd name="T41" fmla="*/ 7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66" h="80">
                  <a:moveTo>
                    <a:pt x="65" y="26"/>
                  </a:moveTo>
                  <a:cubicBezTo>
                    <a:pt x="63" y="16"/>
                    <a:pt x="56" y="0"/>
                    <a:pt x="38" y="0"/>
                  </a:cubicBezTo>
                  <a:cubicBezTo>
                    <a:pt x="32" y="0"/>
                    <a:pt x="23" y="2"/>
                    <a:pt x="17" y="6"/>
                  </a:cubicBezTo>
                  <a:cubicBezTo>
                    <a:pt x="7" y="13"/>
                    <a:pt x="0" y="24"/>
                    <a:pt x="0" y="41"/>
                  </a:cubicBezTo>
                  <a:cubicBezTo>
                    <a:pt x="0" y="52"/>
                    <a:pt x="3" y="63"/>
                    <a:pt x="11" y="71"/>
                  </a:cubicBezTo>
                  <a:cubicBezTo>
                    <a:pt x="17" y="77"/>
                    <a:pt x="25" y="80"/>
                    <a:pt x="35" y="80"/>
                  </a:cubicBezTo>
                  <a:cubicBezTo>
                    <a:pt x="43" y="80"/>
                    <a:pt x="57" y="76"/>
                    <a:pt x="65" y="66"/>
                  </a:cubicBezTo>
                  <a:cubicBezTo>
                    <a:pt x="66" y="66"/>
                    <a:pt x="66" y="62"/>
                    <a:pt x="66" y="61"/>
                  </a:cubicBezTo>
                  <a:cubicBezTo>
                    <a:pt x="66" y="60"/>
                    <a:pt x="66" y="60"/>
                    <a:pt x="65" y="60"/>
                  </a:cubicBezTo>
                  <a:cubicBezTo>
                    <a:pt x="58" y="66"/>
                    <a:pt x="51" y="68"/>
                    <a:pt x="43" y="68"/>
                  </a:cubicBezTo>
                  <a:cubicBezTo>
                    <a:pt x="35" y="68"/>
                    <a:pt x="28" y="65"/>
                    <a:pt x="23" y="59"/>
                  </a:cubicBezTo>
                  <a:cubicBezTo>
                    <a:pt x="18" y="54"/>
                    <a:pt x="15" y="46"/>
                    <a:pt x="15" y="40"/>
                  </a:cubicBezTo>
                  <a:cubicBezTo>
                    <a:pt x="15" y="39"/>
                    <a:pt x="15" y="38"/>
                    <a:pt x="16" y="38"/>
                  </a:cubicBezTo>
                  <a:cubicBezTo>
                    <a:pt x="31" y="37"/>
                    <a:pt x="55" y="36"/>
                    <a:pt x="64" y="34"/>
                  </a:cubicBezTo>
                  <a:cubicBezTo>
                    <a:pt x="66" y="33"/>
                    <a:pt x="65" y="26"/>
                    <a:pt x="65" y="26"/>
                  </a:cubicBezTo>
                  <a:moveTo>
                    <a:pt x="32" y="7"/>
                  </a:moveTo>
                  <a:cubicBezTo>
                    <a:pt x="42" y="7"/>
                    <a:pt x="49" y="18"/>
                    <a:pt x="50" y="28"/>
                  </a:cubicBezTo>
                  <a:cubicBezTo>
                    <a:pt x="50" y="28"/>
                    <a:pt x="49" y="29"/>
                    <a:pt x="49" y="29"/>
                  </a:cubicBezTo>
                  <a:cubicBezTo>
                    <a:pt x="45" y="30"/>
                    <a:pt x="22" y="31"/>
                    <a:pt x="16" y="30"/>
                  </a:cubicBezTo>
                  <a:cubicBezTo>
                    <a:pt x="16" y="30"/>
                    <a:pt x="15" y="30"/>
                    <a:pt x="15" y="29"/>
                  </a:cubicBezTo>
                  <a:cubicBezTo>
                    <a:pt x="16" y="16"/>
                    <a:pt x="23" y="7"/>
                    <a:pt x="32" y="7"/>
                  </a:cubicBezTo>
                </a:path>
              </a:pathLst>
            </a:custGeom>
            <a:grpFill/>
            <a:ln>
              <a:noFill/>
            </a:ln>
          </p:spPr>
          <p:txBody>
            <a:bodyPr vert="horz" wrap="square" lIns="91440" tIns="45720" rIns="91440" bIns="45720" numCol="1" anchor="t" anchorCtr="0" compatLnSpc="1">
              <a:prstTxWarp prst="textNoShape">
                <a:avLst/>
              </a:prstTxWarp>
            </a:bodyPr>
            <a:lstStyle/>
            <a:p>
              <a:endParaRPr lang="en-GB"/>
            </a:p>
          </p:txBody>
        </p:sp>
        <p:sp>
          <p:nvSpPr>
            <p:cNvPr id="30" name="Freeform 25">
              <a:extLst>
                <a:ext uri="{FF2B5EF4-FFF2-40B4-BE49-F238E27FC236}">
                  <a16:creationId xmlns:a16="http://schemas.microsoft.com/office/drawing/2014/main" id="{F7AD150B-C52C-7357-B886-3EBFC6AAE4BE}"/>
                </a:ext>
              </a:extLst>
            </p:cNvPr>
            <p:cNvSpPr>
              <a:spLocks/>
            </p:cNvSpPr>
            <p:nvPr userDrawn="1"/>
          </p:nvSpPr>
          <p:spPr bwMode="auto">
            <a:xfrm>
              <a:off x="5086350" y="4456113"/>
              <a:ext cx="938213" cy="1370013"/>
            </a:xfrm>
            <a:custGeom>
              <a:avLst/>
              <a:gdLst>
                <a:gd name="T0" fmla="*/ 85 w 85"/>
                <a:gd name="T1" fmla="*/ 112 h 124"/>
                <a:gd name="T2" fmla="*/ 76 w 85"/>
                <a:gd name="T3" fmla="*/ 112 h 124"/>
                <a:gd name="T4" fmla="*/ 73 w 85"/>
                <a:gd name="T5" fmla="*/ 105 h 124"/>
                <a:gd name="T6" fmla="*/ 73 w 85"/>
                <a:gd name="T7" fmla="*/ 63 h 124"/>
                <a:gd name="T8" fmla="*/ 73 w 85"/>
                <a:gd name="T9" fmla="*/ 17 h 124"/>
                <a:gd name="T10" fmla="*/ 75 w 85"/>
                <a:gd name="T11" fmla="*/ 3 h 124"/>
                <a:gd name="T12" fmla="*/ 74 w 85"/>
                <a:gd name="T13" fmla="*/ 0 h 124"/>
                <a:gd name="T14" fmla="*/ 43 w 85"/>
                <a:gd name="T15" fmla="*/ 5 h 124"/>
                <a:gd name="T16" fmla="*/ 43 w 85"/>
                <a:gd name="T17" fmla="*/ 10 h 124"/>
                <a:gd name="T18" fmla="*/ 54 w 85"/>
                <a:gd name="T19" fmla="*/ 12 h 124"/>
                <a:gd name="T20" fmla="*/ 58 w 85"/>
                <a:gd name="T21" fmla="*/ 18 h 124"/>
                <a:gd name="T22" fmla="*/ 58 w 85"/>
                <a:gd name="T23" fmla="*/ 43 h 124"/>
                <a:gd name="T24" fmla="*/ 58 w 85"/>
                <a:gd name="T25" fmla="*/ 102 h 124"/>
                <a:gd name="T26" fmla="*/ 56 w 85"/>
                <a:gd name="T27" fmla="*/ 106 h 124"/>
                <a:gd name="T28" fmla="*/ 41 w 85"/>
                <a:gd name="T29" fmla="*/ 111 h 124"/>
                <a:gd name="T30" fmla="*/ 15 w 85"/>
                <a:gd name="T31" fmla="*/ 80 h 124"/>
                <a:gd name="T32" fmla="*/ 43 w 85"/>
                <a:gd name="T33" fmla="*/ 52 h 124"/>
                <a:gd name="T34" fmla="*/ 50 w 85"/>
                <a:gd name="T35" fmla="*/ 52 h 124"/>
                <a:gd name="T36" fmla="*/ 51 w 85"/>
                <a:gd name="T37" fmla="*/ 51 h 124"/>
                <a:gd name="T38" fmla="*/ 48 w 85"/>
                <a:gd name="T39" fmla="*/ 46 h 124"/>
                <a:gd name="T40" fmla="*/ 40 w 85"/>
                <a:gd name="T41" fmla="*/ 45 h 124"/>
                <a:gd name="T42" fmla="*/ 20 w 85"/>
                <a:gd name="T43" fmla="*/ 50 h 124"/>
                <a:gd name="T44" fmla="*/ 0 w 85"/>
                <a:gd name="T45" fmla="*/ 86 h 124"/>
                <a:gd name="T46" fmla="*/ 9 w 85"/>
                <a:gd name="T47" fmla="*/ 113 h 124"/>
                <a:gd name="T48" fmla="*/ 30 w 85"/>
                <a:gd name="T49" fmla="*/ 123 h 124"/>
                <a:gd name="T50" fmla="*/ 57 w 85"/>
                <a:gd name="T51" fmla="*/ 112 h 124"/>
                <a:gd name="T52" fmla="*/ 58 w 85"/>
                <a:gd name="T53" fmla="*/ 113 h 124"/>
                <a:gd name="T54" fmla="*/ 58 w 85"/>
                <a:gd name="T55" fmla="*/ 122 h 124"/>
                <a:gd name="T56" fmla="*/ 59 w 85"/>
                <a:gd name="T57" fmla="*/ 124 h 124"/>
                <a:gd name="T58" fmla="*/ 84 w 85"/>
                <a:gd name="T59" fmla="*/ 117 h 124"/>
                <a:gd name="T60" fmla="*/ 85 w 85"/>
                <a:gd name="T61" fmla="*/ 112 h 1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85" h="124">
                  <a:moveTo>
                    <a:pt x="85" y="112"/>
                  </a:moveTo>
                  <a:cubicBezTo>
                    <a:pt x="82" y="112"/>
                    <a:pt x="79" y="112"/>
                    <a:pt x="76" y="112"/>
                  </a:cubicBezTo>
                  <a:cubicBezTo>
                    <a:pt x="74" y="112"/>
                    <a:pt x="73" y="111"/>
                    <a:pt x="73" y="105"/>
                  </a:cubicBezTo>
                  <a:cubicBezTo>
                    <a:pt x="73" y="101"/>
                    <a:pt x="73" y="86"/>
                    <a:pt x="73" y="63"/>
                  </a:cubicBezTo>
                  <a:cubicBezTo>
                    <a:pt x="73" y="34"/>
                    <a:pt x="73" y="27"/>
                    <a:pt x="73" y="17"/>
                  </a:cubicBezTo>
                  <a:cubicBezTo>
                    <a:pt x="73" y="8"/>
                    <a:pt x="74" y="5"/>
                    <a:pt x="75" y="3"/>
                  </a:cubicBezTo>
                  <a:cubicBezTo>
                    <a:pt x="76" y="2"/>
                    <a:pt x="75" y="0"/>
                    <a:pt x="74" y="0"/>
                  </a:cubicBezTo>
                  <a:cubicBezTo>
                    <a:pt x="68" y="2"/>
                    <a:pt x="56" y="5"/>
                    <a:pt x="43" y="5"/>
                  </a:cubicBezTo>
                  <a:cubicBezTo>
                    <a:pt x="42" y="5"/>
                    <a:pt x="42" y="9"/>
                    <a:pt x="43" y="10"/>
                  </a:cubicBezTo>
                  <a:cubicBezTo>
                    <a:pt x="46" y="10"/>
                    <a:pt x="51" y="11"/>
                    <a:pt x="54" y="12"/>
                  </a:cubicBezTo>
                  <a:cubicBezTo>
                    <a:pt x="57" y="13"/>
                    <a:pt x="57" y="14"/>
                    <a:pt x="58" y="18"/>
                  </a:cubicBezTo>
                  <a:cubicBezTo>
                    <a:pt x="58" y="23"/>
                    <a:pt x="58" y="20"/>
                    <a:pt x="58" y="43"/>
                  </a:cubicBezTo>
                  <a:cubicBezTo>
                    <a:pt x="58" y="51"/>
                    <a:pt x="58" y="97"/>
                    <a:pt x="58" y="102"/>
                  </a:cubicBezTo>
                  <a:cubicBezTo>
                    <a:pt x="58" y="103"/>
                    <a:pt x="57" y="105"/>
                    <a:pt x="56" y="106"/>
                  </a:cubicBezTo>
                  <a:cubicBezTo>
                    <a:pt x="52" y="109"/>
                    <a:pt x="47" y="111"/>
                    <a:pt x="41" y="111"/>
                  </a:cubicBezTo>
                  <a:cubicBezTo>
                    <a:pt x="27" y="111"/>
                    <a:pt x="15" y="100"/>
                    <a:pt x="15" y="80"/>
                  </a:cubicBezTo>
                  <a:cubicBezTo>
                    <a:pt x="17" y="51"/>
                    <a:pt x="43" y="52"/>
                    <a:pt x="43" y="52"/>
                  </a:cubicBezTo>
                  <a:cubicBezTo>
                    <a:pt x="45" y="52"/>
                    <a:pt x="48" y="52"/>
                    <a:pt x="50" y="52"/>
                  </a:cubicBezTo>
                  <a:cubicBezTo>
                    <a:pt x="50" y="52"/>
                    <a:pt x="51" y="51"/>
                    <a:pt x="51" y="51"/>
                  </a:cubicBezTo>
                  <a:cubicBezTo>
                    <a:pt x="51" y="50"/>
                    <a:pt x="50" y="47"/>
                    <a:pt x="48" y="46"/>
                  </a:cubicBezTo>
                  <a:cubicBezTo>
                    <a:pt x="46" y="45"/>
                    <a:pt x="43" y="45"/>
                    <a:pt x="40" y="45"/>
                  </a:cubicBezTo>
                  <a:cubicBezTo>
                    <a:pt x="34" y="45"/>
                    <a:pt x="27" y="46"/>
                    <a:pt x="20" y="50"/>
                  </a:cubicBezTo>
                  <a:cubicBezTo>
                    <a:pt x="10" y="55"/>
                    <a:pt x="0" y="68"/>
                    <a:pt x="0" y="86"/>
                  </a:cubicBezTo>
                  <a:cubicBezTo>
                    <a:pt x="0" y="96"/>
                    <a:pt x="3" y="106"/>
                    <a:pt x="9" y="113"/>
                  </a:cubicBezTo>
                  <a:cubicBezTo>
                    <a:pt x="14" y="119"/>
                    <a:pt x="22" y="123"/>
                    <a:pt x="30" y="123"/>
                  </a:cubicBezTo>
                  <a:cubicBezTo>
                    <a:pt x="36" y="123"/>
                    <a:pt x="48" y="118"/>
                    <a:pt x="57" y="112"/>
                  </a:cubicBezTo>
                  <a:cubicBezTo>
                    <a:pt x="57" y="112"/>
                    <a:pt x="58" y="112"/>
                    <a:pt x="58" y="113"/>
                  </a:cubicBezTo>
                  <a:cubicBezTo>
                    <a:pt x="58" y="115"/>
                    <a:pt x="58" y="120"/>
                    <a:pt x="58" y="122"/>
                  </a:cubicBezTo>
                  <a:cubicBezTo>
                    <a:pt x="58" y="123"/>
                    <a:pt x="59" y="124"/>
                    <a:pt x="59" y="124"/>
                  </a:cubicBezTo>
                  <a:cubicBezTo>
                    <a:pt x="64" y="124"/>
                    <a:pt x="79" y="119"/>
                    <a:pt x="84" y="117"/>
                  </a:cubicBezTo>
                  <a:cubicBezTo>
                    <a:pt x="85" y="116"/>
                    <a:pt x="85" y="113"/>
                    <a:pt x="85" y="112"/>
                  </a:cubicBezTo>
                </a:path>
              </a:pathLst>
            </a:custGeom>
            <a:grpFill/>
            <a:ln>
              <a:noFill/>
            </a:ln>
          </p:spPr>
          <p:txBody>
            <a:bodyPr vert="horz" wrap="square" lIns="91440" tIns="45720" rIns="91440" bIns="45720" numCol="1" anchor="t" anchorCtr="0" compatLnSpc="1">
              <a:prstTxWarp prst="textNoShape">
                <a:avLst/>
              </a:prstTxWarp>
            </a:bodyPr>
            <a:lstStyle/>
            <a:p>
              <a:endParaRPr lang="en-GB"/>
            </a:p>
          </p:txBody>
        </p:sp>
      </p:grpSp>
    </p:spTree>
    <p:extLst>
      <p:ext uri="{BB962C8B-B14F-4D97-AF65-F5344CB8AC3E}">
        <p14:creationId xmlns:p14="http://schemas.microsoft.com/office/powerpoint/2010/main" val="1975054286"/>
      </p:ext>
    </p:extLst>
  </p:cSld>
  <p:clrMapOvr>
    <a:masterClrMapping/>
  </p:clrMapOvr>
</p:sldLayout>
</file>

<file path=ppt/slideLayouts/slideLayout80.xml><?xml version="1.0" encoding="utf-8"?>
<p:sldLayout xmlns:a="http://schemas.openxmlformats.org/drawingml/2006/main" xmlns:r="http://schemas.openxmlformats.org/officeDocument/2006/relationships" xmlns:p="http://schemas.openxmlformats.org/presentationml/2006/main" preserve="1" userDrawn="1">
  <p:cSld name="1_Profile key info">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CD4689-B352-01A4-EA83-9332F5F93476}"/>
              </a:ext>
            </a:extLst>
          </p:cNvPr>
          <p:cNvSpPr>
            <a:spLocks noGrp="1"/>
          </p:cNvSpPr>
          <p:nvPr>
            <p:ph type="title" hasCustomPrompt="1"/>
          </p:nvPr>
        </p:nvSpPr>
        <p:spPr>
          <a:xfrm>
            <a:off x="4727864" y="827088"/>
            <a:ext cx="5868135" cy="5122862"/>
          </a:xfrm>
        </p:spPr>
        <p:txBody>
          <a:bodyPr anchor="ctr"/>
          <a:lstStyle>
            <a:lvl1pPr algn="ctr">
              <a:lnSpc>
                <a:spcPct val="90000"/>
              </a:lnSpc>
              <a:defRPr sz="6000">
                <a:solidFill>
                  <a:schemeClr val="accent1"/>
                </a:solidFill>
              </a:defRPr>
            </a:lvl1pPr>
          </a:lstStyle>
          <a:p>
            <a:r>
              <a:rPr lang="en-US"/>
              <a:t>Key information or quotations</a:t>
            </a:r>
            <a:endParaRPr lang="en-GB"/>
          </a:p>
        </p:txBody>
      </p:sp>
      <p:sp>
        <p:nvSpPr>
          <p:cNvPr id="3" name="Date Placeholder 2">
            <a:extLst>
              <a:ext uri="{FF2B5EF4-FFF2-40B4-BE49-F238E27FC236}">
                <a16:creationId xmlns:a16="http://schemas.microsoft.com/office/drawing/2014/main" id="{0142AD83-3328-A189-2358-3B21971F3D80}"/>
              </a:ext>
            </a:extLst>
          </p:cNvPr>
          <p:cNvSpPr>
            <a:spLocks noGrp="1"/>
          </p:cNvSpPr>
          <p:nvPr>
            <p:ph type="dt" sz="half" idx="10"/>
          </p:nvPr>
        </p:nvSpPr>
        <p:spPr/>
        <p:txBody>
          <a:bodyPr/>
          <a:lstStyle/>
          <a:p>
            <a:endParaRPr lang="en-GB"/>
          </a:p>
        </p:txBody>
      </p:sp>
      <p:sp>
        <p:nvSpPr>
          <p:cNvPr id="4" name="Footer Placeholder 3">
            <a:extLst>
              <a:ext uri="{FF2B5EF4-FFF2-40B4-BE49-F238E27FC236}">
                <a16:creationId xmlns:a16="http://schemas.microsoft.com/office/drawing/2014/main" id="{7BBB96DB-408F-8EC5-2B60-EA9BA39A8F28}"/>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ED4F99EA-4163-BE73-4E94-274BA71201EA}"/>
              </a:ext>
            </a:extLst>
          </p:cNvPr>
          <p:cNvSpPr>
            <a:spLocks noGrp="1"/>
          </p:cNvSpPr>
          <p:nvPr>
            <p:ph type="sldNum" sz="quarter" idx="12"/>
          </p:nvPr>
        </p:nvSpPr>
        <p:spPr/>
        <p:txBody>
          <a:bodyPr/>
          <a:lstStyle/>
          <a:p>
            <a:fld id="{DE6D7075-E543-4054-B985-D39C0CC9CD8B}" type="slidenum">
              <a:rPr lang="en-GB" smtClean="0"/>
              <a:pPr/>
              <a:t>‹#›</a:t>
            </a:fld>
            <a:endParaRPr lang="en-GB"/>
          </a:p>
        </p:txBody>
      </p:sp>
    </p:spTree>
    <p:extLst>
      <p:ext uri="{BB962C8B-B14F-4D97-AF65-F5344CB8AC3E}">
        <p14:creationId xmlns:p14="http://schemas.microsoft.com/office/powerpoint/2010/main" val="2368615039"/>
      </p:ext>
    </p:extLst>
  </p:cSld>
  <p:clrMapOvr>
    <a:masterClrMapping/>
  </p:clrMapOvr>
</p:sldLayout>
</file>

<file path=ppt/slideLayouts/slideLayout81.xml><?xml version="1.0" encoding="utf-8"?>
<p:sldLayout xmlns:a="http://schemas.openxmlformats.org/drawingml/2006/main" xmlns:r="http://schemas.openxmlformats.org/officeDocument/2006/relationships" xmlns:p="http://schemas.openxmlformats.org/presentationml/2006/main" showMasterSp="0" preserve="1" userDrawn="1">
  <p:cSld name="1_Key info Picture - Shape 3">
    <p:bg>
      <p:bgPr>
        <a:solidFill>
          <a:schemeClr val="bg1">
            <a:lumMod val="85000"/>
          </a:schemeClr>
        </a:solidFill>
        <a:effectLst/>
      </p:bgPr>
    </p:bg>
    <p:spTree>
      <p:nvGrpSpPr>
        <p:cNvPr id="1" name=""/>
        <p:cNvGrpSpPr/>
        <p:nvPr/>
      </p:nvGrpSpPr>
      <p:grpSpPr>
        <a:xfrm>
          <a:off x="0" y="0"/>
          <a:ext cx="0" cy="0"/>
          <a:chOff x="0" y="0"/>
          <a:chExt cx="0" cy="0"/>
        </a:xfrm>
      </p:grpSpPr>
      <p:pic>
        <p:nvPicPr>
          <p:cNvPr id="29" name="Picture 28" descr="A blue green and black background&#10;&#10;Description automatically generated">
            <a:extLst>
              <a:ext uri="{FF2B5EF4-FFF2-40B4-BE49-F238E27FC236}">
                <a16:creationId xmlns:a16="http://schemas.microsoft.com/office/drawing/2014/main" id="{A3620944-C8FA-007B-42C4-3A132CC6C126}"/>
              </a:ext>
            </a:extLst>
          </p:cNvPr>
          <p:cNvPicPr>
            <a:picLocks noChangeAspect="1"/>
          </p:cNvPicPr>
          <p:nvPr userDrawn="1"/>
        </p:nvPicPr>
        <p:blipFill>
          <a:blip r:embed="rId2">
            <a:extLst>
              <a:ext uri="{28A0092B-C50C-407E-A947-70E740481C1C}">
                <a14:useLocalDpi xmlns:a14="http://schemas.microsoft.com/office/drawing/2010/main"/>
              </a:ext>
            </a:extLst>
          </a:blip>
          <a:stretch>
            <a:fillRect/>
          </a:stretch>
        </p:blipFill>
        <p:spPr>
          <a:xfrm>
            <a:off x="-4695" y="3017729"/>
            <a:ext cx="5547058" cy="3840271"/>
          </a:xfrm>
          <a:prstGeom prst="rect">
            <a:avLst/>
          </a:prstGeom>
        </p:spPr>
      </p:pic>
      <p:sp>
        <p:nvSpPr>
          <p:cNvPr id="2" name="Title 1">
            <a:extLst>
              <a:ext uri="{FF2B5EF4-FFF2-40B4-BE49-F238E27FC236}">
                <a16:creationId xmlns:a16="http://schemas.microsoft.com/office/drawing/2014/main" id="{8355A726-047D-73E1-D681-DF8571E2509D}"/>
              </a:ext>
            </a:extLst>
          </p:cNvPr>
          <p:cNvSpPr>
            <a:spLocks noGrp="1"/>
          </p:cNvSpPr>
          <p:nvPr>
            <p:ph type="ctrTitle" hasCustomPrompt="1"/>
          </p:nvPr>
        </p:nvSpPr>
        <p:spPr>
          <a:xfrm>
            <a:off x="541338" y="4018385"/>
            <a:ext cx="4565617" cy="2401076"/>
          </a:xfrm>
        </p:spPr>
        <p:txBody>
          <a:bodyPr anchor="ctr"/>
          <a:lstStyle>
            <a:lvl1pPr algn="ctr">
              <a:lnSpc>
                <a:spcPct val="95000"/>
              </a:lnSpc>
              <a:defRPr sz="3500">
                <a:solidFill>
                  <a:schemeClr val="bg1"/>
                </a:solidFill>
              </a:defRPr>
            </a:lvl1pPr>
          </a:lstStyle>
          <a:p>
            <a:r>
              <a:rPr lang="en-US"/>
              <a:t>Key information or quotations</a:t>
            </a:r>
            <a:endParaRPr lang="en-GB"/>
          </a:p>
        </p:txBody>
      </p:sp>
      <p:grpSp>
        <p:nvGrpSpPr>
          <p:cNvPr id="7" name="Group 6">
            <a:extLst>
              <a:ext uri="{FF2B5EF4-FFF2-40B4-BE49-F238E27FC236}">
                <a16:creationId xmlns:a16="http://schemas.microsoft.com/office/drawing/2014/main" id="{B825796D-15C2-95E2-DCB8-86017424D43C}"/>
              </a:ext>
            </a:extLst>
          </p:cNvPr>
          <p:cNvGrpSpPr>
            <a:grpSpLocks noChangeAspect="1"/>
          </p:cNvGrpSpPr>
          <p:nvPr userDrawn="1"/>
        </p:nvGrpSpPr>
        <p:grpSpPr>
          <a:xfrm>
            <a:off x="10317600" y="5796000"/>
            <a:ext cx="1332000" cy="523781"/>
            <a:chOff x="0" y="1031875"/>
            <a:chExt cx="12192001" cy="4794251"/>
          </a:xfrm>
          <a:solidFill>
            <a:schemeClr val="bg1"/>
          </a:solidFill>
        </p:grpSpPr>
        <p:sp>
          <p:nvSpPr>
            <p:cNvPr id="8" name="Freeform 5">
              <a:extLst>
                <a:ext uri="{FF2B5EF4-FFF2-40B4-BE49-F238E27FC236}">
                  <a16:creationId xmlns:a16="http://schemas.microsoft.com/office/drawing/2014/main" id="{13816C64-CA86-156E-84C1-0EBB5B2BD0E5}"/>
                </a:ext>
              </a:extLst>
            </p:cNvPr>
            <p:cNvSpPr>
              <a:spLocks/>
            </p:cNvSpPr>
            <p:nvPr userDrawn="1"/>
          </p:nvSpPr>
          <p:spPr bwMode="auto">
            <a:xfrm>
              <a:off x="5119688" y="1031875"/>
              <a:ext cx="2416175" cy="2706688"/>
            </a:xfrm>
            <a:custGeom>
              <a:avLst/>
              <a:gdLst>
                <a:gd name="T0" fmla="*/ 368 w 1522"/>
                <a:gd name="T1" fmla="*/ 0 h 1705"/>
                <a:gd name="T2" fmla="*/ 0 w 1522"/>
                <a:gd name="T3" fmla="*/ 953 h 1705"/>
                <a:gd name="T4" fmla="*/ 500 w 1522"/>
                <a:gd name="T5" fmla="*/ 953 h 1705"/>
                <a:gd name="T6" fmla="*/ 611 w 1522"/>
                <a:gd name="T7" fmla="*/ 654 h 1705"/>
                <a:gd name="T8" fmla="*/ 1021 w 1522"/>
                <a:gd name="T9" fmla="*/ 1705 h 1705"/>
                <a:gd name="T10" fmla="*/ 1522 w 1522"/>
                <a:gd name="T11" fmla="*/ 1705 h 1705"/>
                <a:gd name="T12" fmla="*/ 869 w 1522"/>
                <a:gd name="T13" fmla="*/ 0 h 1705"/>
                <a:gd name="T14" fmla="*/ 368 w 1522"/>
                <a:gd name="T15" fmla="*/ 0 h 170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522" h="1705">
                  <a:moveTo>
                    <a:pt x="368" y="0"/>
                  </a:moveTo>
                  <a:lnTo>
                    <a:pt x="0" y="953"/>
                  </a:lnTo>
                  <a:lnTo>
                    <a:pt x="500" y="953"/>
                  </a:lnTo>
                  <a:lnTo>
                    <a:pt x="611" y="654"/>
                  </a:lnTo>
                  <a:lnTo>
                    <a:pt x="1021" y="1705"/>
                  </a:lnTo>
                  <a:lnTo>
                    <a:pt x="1522" y="1705"/>
                  </a:lnTo>
                  <a:lnTo>
                    <a:pt x="869" y="0"/>
                  </a:lnTo>
                  <a:lnTo>
                    <a:pt x="368" y="0"/>
                  </a:lnTo>
                  <a:close/>
                </a:path>
              </a:pathLst>
            </a:custGeom>
            <a:grpFill/>
            <a:ln>
              <a:noFill/>
            </a:ln>
          </p:spPr>
          <p:txBody>
            <a:bodyPr vert="horz" wrap="square" lIns="91440" tIns="45720" rIns="91440" bIns="45720" numCol="1" anchor="t" anchorCtr="0" compatLnSpc="1">
              <a:prstTxWarp prst="textNoShape">
                <a:avLst/>
              </a:prstTxWarp>
            </a:bodyPr>
            <a:lstStyle/>
            <a:p>
              <a:endParaRPr lang="en-GB"/>
            </a:p>
          </p:txBody>
        </p:sp>
        <p:sp>
          <p:nvSpPr>
            <p:cNvPr id="9" name="Freeform 6">
              <a:extLst>
                <a:ext uri="{FF2B5EF4-FFF2-40B4-BE49-F238E27FC236}">
                  <a16:creationId xmlns:a16="http://schemas.microsoft.com/office/drawing/2014/main" id="{B64D5ABB-AE14-F692-03BF-35A31F099340}"/>
                </a:ext>
              </a:extLst>
            </p:cNvPr>
            <p:cNvSpPr>
              <a:spLocks/>
            </p:cNvSpPr>
            <p:nvPr userDrawn="1"/>
          </p:nvSpPr>
          <p:spPr bwMode="auto">
            <a:xfrm>
              <a:off x="4843463" y="3141663"/>
              <a:ext cx="1246188" cy="122238"/>
            </a:xfrm>
            <a:custGeom>
              <a:avLst/>
              <a:gdLst>
                <a:gd name="T0" fmla="*/ 72 w 113"/>
                <a:gd name="T1" fmla="*/ 11 h 11"/>
                <a:gd name="T2" fmla="*/ 83 w 113"/>
                <a:gd name="T3" fmla="*/ 11 h 11"/>
                <a:gd name="T4" fmla="*/ 102 w 113"/>
                <a:gd name="T5" fmla="*/ 7 h 11"/>
                <a:gd name="T6" fmla="*/ 113 w 113"/>
                <a:gd name="T7" fmla="*/ 0 h 11"/>
                <a:gd name="T8" fmla="*/ 4 w 113"/>
                <a:gd name="T9" fmla="*/ 0 h 11"/>
                <a:gd name="T10" fmla="*/ 0 w 113"/>
                <a:gd name="T11" fmla="*/ 11 h 11"/>
                <a:gd name="T12" fmla="*/ 72 w 113"/>
                <a:gd name="T13" fmla="*/ 11 h 11"/>
              </a:gdLst>
              <a:ahLst/>
              <a:cxnLst>
                <a:cxn ang="0">
                  <a:pos x="T0" y="T1"/>
                </a:cxn>
                <a:cxn ang="0">
                  <a:pos x="T2" y="T3"/>
                </a:cxn>
                <a:cxn ang="0">
                  <a:pos x="T4" y="T5"/>
                </a:cxn>
                <a:cxn ang="0">
                  <a:pos x="T6" y="T7"/>
                </a:cxn>
                <a:cxn ang="0">
                  <a:pos x="T8" y="T9"/>
                </a:cxn>
                <a:cxn ang="0">
                  <a:pos x="T10" y="T11"/>
                </a:cxn>
                <a:cxn ang="0">
                  <a:pos x="T12" y="T13"/>
                </a:cxn>
              </a:cxnLst>
              <a:rect l="0" t="0" r="r" b="b"/>
              <a:pathLst>
                <a:path w="113" h="11">
                  <a:moveTo>
                    <a:pt x="72" y="11"/>
                  </a:moveTo>
                  <a:cubicBezTo>
                    <a:pt x="83" y="11"/>
                    <a:pt x="83" y="11"/>
                    <a:pt x="83" y="11"/>
                  </a:cubicBezTo>
                  <a:cubicBezTo>
                    <a:pt x="90" y="11"/>
                    <a:pt x="96" y="10"/>
                    <a:pt x="102" y="7"/>
                  </a:cubicBezTo>
                  <a:cubicBezTo>
                    <a:pt x="106" y="6"/>
                    <a:pt x="110" y="3"/>
                    <a:pt x="113" y="0"/>
                  </a:cubicBezTo>
                  <a:cubicBezTo>
                    <a:pt x="4" y="0"/>
                    <a:pt x="4" y="0"/>
                    <a:pt x="4" y="0"/>
                  </a:cubicBezTo>
                  <a:cubicBezTo>
                    <a:pt x="0" y="11"/>
                    <a:pt x="0" y="11"/>
                    <a:pt x="0" y="11"/>
                  </a:cubicBezTo>
                  <a:cubicBezTo>
                    <a:pt x="72" y="11"/>
                    <a:pt x="72" y="11"/>
                    <a:pt x="72" y="11"/>
                  </a:cubicBezTo>
                  <a:close/>
                </a:path>
              </a:pathLst>
            </a:custGeom>
            <a:grpFill/>
            <a:ln>
              <a:noFill/>
            </a:ln>
          </p:spPr>
          <p:txBody>
            <a:bodyPr vert="horz" wrap="square" lIns="91440" tIns="45720" rIns="91440" bIns="45720" numCol="1" anchor="t" anchorCtr="0" compatLnSpc="1">
              <a:prstTxWarp prst="textNoShape">
                <a:avLst/>
              </a:prstTxWarp>
            </a:bodyPr>
            <a:lstStyle/>
            <a:p>
              <a:endParaRPr lang="en-GB"/>
            </a:p>
          </p:txBody>
        </p:sp>
        <p:sp>
          <p:nvSpPr>
            <p:cNvPr id="10" name="Freeform 7">
              <a:extLst>
                <a:ext uri="{FF2B5EF4-FFF2-40B4-BE49-F238E27FC236}">
                  <a16:creationId xmlns:a16="http://schemas.microsoft.com/office/drawing/2014/main" id="{3864AA6C-99FB-F339-2B2E-8F174B36F9D6}"/>
                </a:ext>
              </a:extLst>
            </p:cNvPr>
            <p:cNvSpPr>
              <a:spLocks/>
            </p:cNvSpPr>
            <p:nvPr userDrawn="1"/>
          </p:nvSpPr>
          <p:spPr bwMode="auto">
            <a:xfrm>
              <a:off x="4932363" y="2898775"/>
              <a:ext cx="1290638" cy="122238"/>
            </a:xfrm>
            <a:custGeom>
              <a:avLst/>
              <a:gdLst>
                <a:gd name="T0" fmla="*/ 116 w 117"/>
                <a:gd name="T1" fmla="*/ 3 h 11"/>
                <a:gd name="T2" fmla="*/ 117 w 117"/>
                <a:gd name="T3" fmla="*/ 0 h 11"/>
                <a:gd name="T4" fmla="*/ 4 w 117"/>
                <a:gd name="T5" fmla="*/ 0 h 11"/>
                <a:gd name="T6" fmla="*/ 0 w 117"/>
                <a:gd name="T7" fmla="*/ 11 h 11"/>
                <a:gd name="T8" fmla="*/ 113 w 117"/>
                <a:gd name="T9" fmla="*/ 11 h 11"/>
                <a:gd name="T10" fmla="*/ 116 w 117"/>
                <a:gd name="T11" fmla="*/ 3 h 11"/>
              </a:gdLst>
              <a:ahLst/>
              <a:cxnLst>
                <a:cxn ang="0">
                  <a:pos x="T0" y="T1"/>
                </a:cxn>
                <a:cxn ang="0">
                  <a:pos x="T2" y="T3"/>
                </a:cxn>
                <a:cxn ang="0">
                  <a:pos x="T4" y="T5"/>
                </a:cxn>
                <a:cxn ang="0">
                  <a:pos x="T6" y="T7"/>
                </a:cxn>
                <a:cxn ang="0">
                  <a:pos x="T8" y="T9"/>
                </a:cxn>
                <a:cxn ang="0">
                  <a:pos x="T10" y="T11"/>
                </a:cxn>
              </a:cxnLst>
              <a:rect l="0" t="0" r="r" b="b"/>
              <a:pathLst>
                <a:path w="117" h="11">
                  <a:moveTo>
                    <a:pt x="116" y="3"/>
                  </a:moveTo>
                  <a:cubicBezTo>
                    <a:pt x="117" y="2"/>
                    <a:pt x="117" y="1"/>
                    <a:pt x="117" y="0"/>
                  </a:cubicBezTo>
                  <a:cubicBezTo>
                    <a:pt x="4" y="0"/>
                    <a:pt x="4" y="0"/>
                    <a:pt x="4" y="0"/>
                  </a:cubicBezTo>
                  <a:cubicBezTo>
                    <a:pt x="0" y="11"/>
                    <a:pt x="0" y="11"/>
                    <a:pt x="0" y="11"/>
                  </a:cubicBezTo>
                  <a:cubicBezTo>
                    <a:pt x="113" y="11"/>
                    <a:pt x="113" y="11"/>
                    <a:pt x="113" y="11"/>
                  </a:cubicBezTo>
                  <a:cubicBezTo>
                    <a:pt x="115" y="9"/>
                    <a:pt x="116" y="6"/>
                    <a:pt x="116" y="3"/>
                  </a:cubicBezTo>
                </a:path>
              </a:pathLst>
            </a:custGeom>
            <a:grpFill/>
            <a:ln>
              <a:noFill/>
            </a:ln>
          </p:spPr>
          <p:txBody>
            <a:bodyPr vert="horz" wrap="square" lIns="91440" tIns="45720" rIns="91440" bIns="45720" numCol="1" anchor="t" anchorCtr="0" compatLnSpc="1">
              <a:prstTxWarp prst="textNoShape">
                <a:avLst/>
              </a:prstTxWarp>
            </a:bodyPr>
            <a:lstStyle/>
            <a:p>
              <a:endParaRPr lang="en-GB"/>
            </a:p>
          </p:txBody>
        </p:sp>
        <p:sp>
          <p:nvSpPr>
            <p:cNvPr id="11" name="Freeform 8">
              <a:extLst>
                <a:ext uri="{FF2B5EF4-FFF2-40B4-BE49-F238E27FC236}">
                  <a16:creationId xmlns:a16="http://schemas.microsoft.com/office/drawing/2014/main" id="{FD2B75B3-39FF-1F9F-6D2C-5A35BA74DD5E}"/>
                </a:ext>
              </a:extLst>
            </p:cNvPr>
            <p:cNvSpPr>
              <a:spLocks/>
            </p:cNvSpPr>
            <p:nvPr userDrawn="1"/>
          </p:nvSpPr>
          <p:spPr bwMode="auto">
            <a:xfrm>
              <a:off x="5019675" y="2667000"/>
              <a:ext cx="1181100" cy="120650"/>
            </a:xfrm>
            <a:custGeom>
              <a:avLst/>
              <a:gdLst>
                <a:gd name="T0" fmla="*/ 104 w 107"/>
                <a:gd name="T1" fmla="*/ 6 h 11"/>
                <a:gd name="T2" fmla="*/ 85 w 107"/>
                <a:gd name="T3" fmla="*/ 0 h 11"/>
                <a:gd name="T4" fmla="*/ 77 w 107"/>
                <a:gd name="T5" fmla="*/ 0 h 11"/>
                <a:gd name="T6" fmla="*/ 5 w 107"/>
                <a:gd name="T7" fmla="*/ 0 h 11"/>
                <a:gd name="T8" fmla="*/ 0 w 107"/>
                <a:gd name="T9" fmla="*/ 11 h 11"/>
                <a:gd name="T10" fmla="*/ 107 w 107"/>
                <a:gd name="T11" fmla="*/ 11 h 11"/>
                <a:gd name="T12" fmla="*/ 104 w 107"/>
                <a:gd name="T13" fmla="*/ 6 h 11"/>
              </a:gdLst>
              <a:ahLst/>
              <a:cxnLst>
                <a:cxn ang="0">
                  <a:pos x="T0" y="T1"/>
                </a:cxn>
                <a:cxn ang="0">
                  <a:pos x="T2" y="T3"/>
                </a:cxn>
                <a:cxn ang="0">
                  <a:pos x="T4" y="T5"/>
                </a:cxn>
                <a:cxn ang="0">
                  <a:pos x="T6" y="T7"/>
                </a:cxn>
                <a:cxn ang="0">
                  <a:pos x="T8" y="T9"/>
                </a:cxn>
                <a:cxn ang="0">
                  <a:pos x="T10" y="T11"/>
                </a:cxn>
                <a:cxn ang="0">
                  <a:pos x="T12" y="T13"/>
                </a:cxn>
              </a:cxnLst>
              <a:rect l="0" t="0" r="r" b="b"/>
              <a:pathLst>
                <a:path w="107" h="11">
                  <a:moveTo>
                    <a:pt x="104" y="6"/>
                  </a:moveTo>
                  <a:cubicBezTo>
                    <a:pt x="100" y="2"/>
                    <a:pt x="94" y="0"/>
                    <a:pt x="85" y="0"/>
                  </a:cubicBezTo>
                  <a:cubicBezTo>
                    <a:pt x="77" y="0"/>
                    <a:pt x="77" y="0"/>
                    <a:pt x="77" y="0"/>
                  </a:cubicBezTo>
                  <a:cubicBezTo>
                    <a:pt x="5" y="0"/>
                    <a:pt x="5" y="0"/>
                    <a:pt x="5" y="0"/>
                  </a:cubicBezTo>
                  <a:cubicBezTo>
                    <a:pt x="0" y="11"/>
                    <a:pt x="0" y="11"/>
                    <a:pt x="0" y="11"/>
                  </a:cubicBezTo>
                  <a:cubicBezTo>
                    <a:pt x="107" y="11"/>
                    <a:pt x="107" y="11"/>
                    <a:pt x="107" y="11"/>
                  </a:cubicBezTo>
                  <a:cubicBezTo>
                    <a:pt x="107" y="9"/>
                    <a:pt x="106" y="8"/>
                    <a:pt x="104" y="6"/>
                  </a:cubicBezTo>
                </a:path>
              </a:pathLst>
            </a:custGeom>
            <a:grpFill/>
            <a:ln>
              <a:noFill/>
            </a:ln>
          </p:spPr>
          <p:txBody>
            <a:bodyPr vert="horz" wrap="square" lIns="91440" tIns="45720" rIns="91440" bIns="45720" numCol="1" anchor="t" anchorCtr="0" compatLnSpc="1">
              <a:prstTxWarp prst="textNoShape">
                <a:avLst/>
              </a:prstTxWarp>
            </a:bodyPr>
            <a:lstStyle/>
            <a:p>
              <a:endParaRPr lang="en-GB"/>
            </a:p>
          </p:txBody>
        </p:sp>
        <p:sp>
          <p:nvSpPr>
            <p:cNvPr id="12" name="Freeform 9">
              <a:extLst>
                <a:ext uri="{FF2B5EF4-FFF2-40B4-BE49-F238E27FC236}">
                  <a16:creationId xmlns:a16="http://schemas.microsoft.com/office/drawing/2014/main" id="{4DD225AF-653C-7EE2-C9DA-8D8508EAE96F}"/>
                </a:ext>
              </a:extLst>
            </p:cNvPr>
            <p:cNvSpPr>
              <a:spLocks/>
            </p:cNvSpPr>
            <p:nvPr userDrawn="1"/>
          </p:nvSpPr>
          <p:spPr bwMode="auto">
            <a:xfrm>
              <a:off x="4754563" y="3384550"/>
              <a:ext cx="839788" cy="111125"/>
            </a:xfrm>
            <a:custGeom>
              <a:avLst/>
              <a:gdLst>
                <a:gd name="T0" fmla="*/ 529 w 529"/>
                <a:gd name="T1" fmla="*/ 0 h 70"/>
                <a:gd name="T2" fmla="*/ 28 w 529"/>
                <a:gd name="T3" fmla="*/ 0 h 70"/>
                <a:gd name="T4" fmla="*/ 0 w 529"/>
                <a:gd name="T5" fmla="*/ 70 h 70"/>
                <a:gd name="T6" fmla="*/ 501 w 529"/>
                <a:gd name="T7" fmla="*/ 70 h 70"/>
                <a:gd name="T8" fmla="*/ 529 w 529"/>
                <a:gd name="T9" fmla="*/ 0 h 70"/>
              </a:gdLst>
              <a:ahLst/>
              <a:cxnLst>
                <a:cxn ang="0">
                  <a:pos x="T0" y="T1"/>
                </a:cxn>
                <a:cxn ang="0">
                  <a:pos x="T2" y="T3"/>
                </a:cxn>
                <a:cxn ang="0">
                  <a:pos x="T4" y="T5"/>
                </a:cxn>
                <a:cxn ang="0">
                  <a:pos x="T6" y="T7"/>
                </a:cxn>
                <a:cxn ang="0">
                  <a:pos x="T8" y="T9"/>
                </a:cxn>
              </a:cxnLst>
              <a:rect l="0" t="0" r="r" b="b"/>
              <a:pathLst>
                <a:path w="529" h="70">
                  <a:moveTo>
                    <a:pt x="529" y="0"/>
                  </a:moveTo>
                  <a:lnTo>
                    <a:pt x="28" y="0"/>
                  </a:lnTo>
                  <a:lnTo>
                    <a:pt x="0" y="70"/>
                  </a:lnTo>
                  <a:lnTo>
                    <a:pt x="501" y="70"/>
                  </a:lnTo>
                  <a:lnTo>
                    <a:pt x="529" y="0"/>
                  </a:lnTo>
                  <a:close/>
                </a:path>
              </a:pathLst>
            </a:custGeom>
            <a:grpFill/>
            <a:ln>
              <a:noFill/>
            </a:ln>
          </p:spPr>
          <p:txBody>
            <a:bodyPr vert="horz" wrap="square" lIns="91440" tIns="45720" rIns="91440" bIns="45720" numCol="1" anchor="t" anchorCtr="0" compatLnSpc="1">
              <a:prstTxWarp prst="textNoShape">
                <a:avLst/>
              </a:prstTxWarp>
            </a:bodyPr>
            <a:lstStyle/>
            <a:p>
              <a:endParaRPr lang="en-GB"/>
            </a:p>
          </p:txBody>
        </p:sp>
        <p:sp>
          <p:nvSpPr>
            <p:cNvPr id="13" name="Freeform 10">
              <a:extLst>
                <a:ext uri="{FF2B5EF4-FFF2-40B4-BE49-F238E27FC236}">
                  <a16:creationId xmlns:a16="http://schemas.microsoft.com/office/drawing/2014/main" id="{8BF98B98-6DEB-9A7A-BF1B-028308E38EA3}"/>
                </a:ext>
              </a:extLst>
            </p:cNvPr>
            <p:cNvSpPr>
              <a:spLocks/>
            </p:cNvSpPr>
            <p:nvPr userDrawn="1"/>
          </p:nvSpPr>
          <p:spPr bwMode="auto">
            <a:xfrm>
              <a:off x="4656138" y="3616325"/>
              <a:ext cx="849313" cy="122238"/>
            </a:xfrm>
            <a:custGeom>
              <a:avLst/>
              <a:gdLst>
                <a:gd name="T0" fmla="*/ 535 w 535"/>
                <a:gd name="T1" fmla="*/ 0 h 77"/>
                <a:gd name="T2" fmla="*/ 28 w 535"/>
                <a:gd name="T3" fmla="*/ 0 h 77"/>
                <a:gd name="T4" fmla="*/ 0 w 535"/>
                <a:gd name="T5" fmla="*/ 77 h 77"/>
                <a:gd name="T6" fmla="*/ 507 w 535"/>
                <a:gd name="T7" fmla="*/ 77 h 77"/>
                <a:gd name="T8" fmla="*/ 535 w 535"/>
                <a:gd name="T9" fmla="*/ 0 h 77"/>
              </a:gdLst>
              <a:ahLst/>
              <a:cxnLst>
                <a:cxn ang="0">
                  <a:pos x="T0" y="T1"/>
                </a:cxn>
                <a:cxn ang="0">
                  <a:pos x="T2" y="T3"/>
                </a:cxn>
                <a:cxn ang="0">
                  <a:pos x="T4" y="T5"/>
                </a:cxn>
                <a:cxn ang="0">
                  <a:pos x="T6" y="T7"/>
                </a:cxn>
                <a:cxn ang="0">
                  <a:pos x="T8" y="T9"/>
                </a:cxn>
              </a:cxnLst>
              <a:rect l="0" t="0" r="r" b="b"/>
              <a:pathLst>
                <a:path w="535" h="77">
                  <a:moveTo>
                    <a:pt x="535" y="0"/>
                  </a:moveTo>
                  <a:lnTo>
                    <a:pt x="28" y="0"/>
                  </a:lnTo>
                  <a:lnTo>
                    <a:pt x="0" y="77"/>
                  </a:lnTo>
                  <a:lnTo>
                    <a:pt x="507" y="77"/>
                  </a:lnTo>
                  <a:lnTo>
                    <a:pt x="535" y="0"/>
                  </a:lnTo>
                  <a:close/>
                </a:path>
              </a:pathLst>
            </a:custGeom>
            <a:grpFill/>
            <a:ln>
              <a:noFill/>
            </a:ln>
          </p:spPr>
          <p:txBody>
            <a:bodyPr vert="horz" wrap="square" lIns="91440" tIns="45720" rIns="91440" bIns="45720" numCol="1" anchor="t" anchorCtr="0" compatLnSpc="1">
              <a:prstTxWarp prst="textNoShape">
                <a:avLst/>
              </a:prstTxWarp>
            </a:bodyPr>
            <a:lstStyle/>
            <a:p>
              <a:endParaRPr lang="en-GB"/>
            </a:p>
          </p:txBody>
        </p:sp>
        <p:sp>
          <p:nvSpPr>
            <p:cNvPr id="14" name="Freeform 11">
              <a:extLst>
                <a:ext uri="{FF2B5EF4-FFF2-40B4-BE49-F238E27FC236}">
                  <a16:creationId xmlns:a16="http://schemas.microsoft.com/office/drawing/2014/main" id="{028957FA-077B-1115-075E-74040BF13EE9}"/>
                </a:ext>
              </a:extLst>
            </p:cNvPr>
            <p:cNvSpPr>
              <a:spLocks noEditPoints="1"/>
            </p:cNvSpPr>
            <p:nvPr userDrawn="1"/>
          </p:nvSpPr>
          <p:spPr bwMode="auto">
            <a:xfrm>
              <a:off x="4292600" y="4930775"/>
              <a:ext cx="727075" cy="884238"/>
            </a:xfrm>
            <a:custGeom>
              <a:avLst/>
              <a:gdLst>
                <a:gd name="T0" fmla="*/ 64 w 66"/>
                <a:gd name="T1" fmla="*/ 26 h 80"/>
                <a:gd name="T2" fmla="*/ 37 w 66"/>
                <a:gd name="T3" fmla="*/ 0 h 80"/>
                <a:gd name="T4" fmla="*/ 17 w 66"/>
                <a:gd name="T5" fmla="*/ 6 h 80"/>
                <a:gd name="T6" fmla="*/ 0 w 66"/>
                <a:gd name="T7" fmla="*/ 41 h 80"/>
                <a:gd name="T8" fmla="*/ 11 w 66"/>
                <a:gd name="T9" fmla="*/ 71 h 80"/>
                <a:gd name="T10" fmla="*/ 34 w 66"/>
                <a:gd name="T11" fmla="*/ 80 h 80"/>
                <a:gd name="T12" fmla="*/ 65 w 66"/>
                <a:gd name="T13" fmla="*/ 66 h 80"/>
                <a:gd name="T14" fmla="*/ 66 w 66"/>
                <a:gd name="T15" fmla="*/ 61 h 80"/>
                <a:gd name="T16" fmla="*/ 65 w 66"/>
                <a:gd name="T17" fmla="*/ 60 h 80"/>
                <a:gd name="T18" fmla="*/ 43 w 66"/>
                <a:gd name="T19" fmla="*/ 68 h 80"/>
                <a:gd name="T20" fmla="*/ 22 w 66"/>
                <a:gd name="T21" fmla="*/ 59 h 80"/>
                <a:gd name="T22" fmla="*/ 14 w 66"/>
                <a:gd name="T23" fmla="*/ 40 h 80"/>
                <a:gd name="T24" fmla="*/ 15 w 66"/>
                <a:gd name="T25" fmla="*/ 38 h 80"/>
                <a:gd name="T26" fmla="*/ 64 w 66"/>
                <a:gd name="T27" fmla="*/ 34 h 80"/>
                <a:gd name="T28" fmla="*/ 64 w 66"/>
                <a:gd name="T29" fmla="*/ 26 h 80"/>
                <a:gd name="T30" fmla="*/ 32 w 66"/>
                <a:gd name="T31" fmla="*/ 7 h 80"/>
                <a:gd name="T32" fmla="*/ 49 w 66"/>
                <a:gd name="T33" fmla="*/ 28 h 80"/>
                <a:gd name="T34" fmla="*/ 48 w 66"/>
                <a:gd name="T35" fmla="*/ 29 h 80"/>
                <a:gd name="T36" fmla="*/ 16 w 66"/>
                <a:gd name="T37" fmla="*/ 30 h 80"/>
                <a:gd name="T38" fmla="*/ 15 w 66"/>
                <a:gd name="T39" fmla="*/ 29 h 80"/>
                <a:gd name="T40" fmla="*/ 32 w 66"/>
                <a:gd name="T41" fmla="*/ 7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66" h="80">
                  <a:moveTo>
                    <a:pt x="64" y="26"/>
                  </a:moveTo>
                  <a:cubicBezTo>
                    <a:pt x="62" y="16"/>
                    <a:pt x="56" y="0"/>
                    <a:pt x="37" y="0"/>
                  </a:cubicBezTo>
                  <a:cubicBezTo>
                    <a:pt x="31" y="0"/>
                    <a:pt x="23" y="2"/>
                    <a:pt x="17" y="6"/>
                  </a:cubicBezTo>
                  <a:cubicBezTo>
                    <a:pt x="7" y="13"/>
                    <a:pt x="0" y="24"/>
                    <a:pt x="0" y="41"/>
                  </a:cubicBezTo>
                  <a:cubicBezTo>
                    <a:pt x="0" y="52"/>
                    <a:pt x="3" y="63"/>
                    <a:pt x="11" y="71"/>
                  </a:cubicBezTo>
                  <a:cubicBezTo>
                    <a:pt x="17" y="77"/>
                    <a:pt x="24" y="80"/>
                    <a:pt x="34" y="80"/>
                  </a:cubicBezTo>
                  <a:cubicBezTo>
                    <a:pt x="43" y="80"/>
                    <a:pt x="56" y="76"/>
                    <a:pt x="65" y="66"/>
                  </a:cubicBezTo>
                  <a:cubicBezTo>
                    <a:pt x="65" y="66"/>
                    <a:pt x="66" y="62"/>
                    <a:pt x="66" y="61"/>
                  </a:cubicBezTo>
                  <a:cubicBezTo>
                    <a:pt x="65" y="60"/>
                    <a:pt x="65" y="60"/>
                    <a:pt x="65" y="60"/>
                  </a:cubicBezTo>
                  <a:cubicBezTo>
                    <a:pt x="58" y="66"/>
                    <a:pt x="51" y="68"/>
                    <a:pt x="43" y="68"/>
                  </a:cubicBezTo>
                  <a:cubicBezTo>
                    <a:pt x="34" y="68"/>
                    <a:pt x="28" y="65"/>
                    <a:pt x="22" y="59"/>
                  </a:cubicBezTo>
                  <a:cubicBezTo>
                    <a:pt x="18" y="54"/>
                    <a:pt x="15" y="46"/>
                    <a:pt x="14" y="40"/>
                  </a:cubicBezTo>
                  <a:cubicBezTo>
                    <a:pt x="14" y="39"/>
                    <a:pt x="15" y="38"/>
                    <a:pt x="15" y="38"/>
                  </a:cubicBezTo>
                  <a:cubicBezTo>
                    <a:pt x="31" y="37"/>
                    <a:pt x="54" y="36"/>
                    <a:pt x="64" y="34"/>
                  </a:cubicBezTo>
                  <a:cubicBezTo>
                    <a:pt x="65" y="33"/>
                    <a:pt x="64" y="26"/>
                    <a:pt x="64" y="26"/>
                  </a:cubicBezTo>
                  <a:moveTo>
                    <a:pt x="32" y="7"/>
                  </a:moveTo>
                  <a:cubicBezTo>
                    <a:pt x="42" y="7"/>
                    <a:pt x="48" y="18"/>
                    <a:pt x="49" y="28"/>
                  </a:cubicBezTo>
                  <a:cubicBezTo>
                    <a:pt x="49" y="28"/>
                    <a:pt x="49" y="29"/>
                    <a:pt x="48" y="29"/>
                  </a:cubicBezTo>
                  <a:cubicBezTo>
                    <a:pt x="44" y="30"/>
                    <a:pt x="22" y="31"/>
                    <a:pt x="16" y="30"/>
                  </a:cubicBezTo>
                  <a:cubicBezTo>
                    <a:pt x="15" y="30"/>
                    <a:pt x="15" y="30"/>
                    <a:pt x="15" y="29"/>
                  </a:cubicBezTo>
                  <a:cubicBezTo>
                    <a:pt x="16" y="16"/>
                    <a:pt x="22" y="7"/>
                    <a:pt x="32" y="7"/>
                  </a:cubicBezTo>
                </a:path>
              </a:pathLst>
            </a:custGeom>
            <a:grpFill/>
            <a:ln>
              <a:noFill/>
            </a:ln>
          </p:spPr>
          <p:txBody>
            <a:bodyPr vert="horz" wrap="square" lIns="91440" tIns="45720" rIns="91440" bIns="45720" numCol="1" anchor="t" anchorCtr="0" compatLnSpc="1">
              <a:prstTxWarp prst="textNoShape">
                <a:avLst/>
              </a:prstTxWarp>
            </a:bodyPr>
            <a:lstStyle/>
            <a:p>
              <a:endParaRPr lang="en-GB"/>
            </a:p>
          </p:txBody>
        </p:sp>
        <p:sp>
          <p:nvSpPr>
            <p:cNvPr id="15" name="Freeform 12">
              <a:extLst>
                <a:ext uri="{FF2B5EF4-FFF2-40B4-BE49-F238E27FC236}">
                  <a16:creationId xmlns:a16="http://schemas.microsoft.com/office/drawing/2014/main" id="{5E792DE1-8159-E82A-4758-16B19D0FF3E2}"/>
                </a:ext>
              </a:extLst>
            </p:cNvPr>
            <p:cNvSpPr>
              <a:spLocks noEditPoints="1"/>
            </p:cNvSpPr>
            <p:nvPr userDrawn="1"/>
          </p:nvSpPr>
          <p:spPr bwMode="auto">
            <a:xfrm>
              <a:off x="0" y="4489450"/>
              <a:ext cx="1268413" cy="1314450"/>
            </a:xfrm>
            <a:custGeom>
              <a:avLst/>
              <a:gdLst>
                <a:gd name="T0" fmla="*/ 17 w 115"/>
                <a:gd name="T1" fmla="*/ 95 h 119"/>
                <a:gd name="T2" fmla="*/ 49 w 115"/>
                <a:gd name="T3" fmla="*/ 11 h 119"/>
                <a:gd name="T4" fmla="*/ 52 w 115"/>
                <a:gd name="T5" fmla="*/ 0 h 119"/>
                <a:gd name="T6" fmla="*/ 59 w 115"/>
                <a:gd name="T7" fmla="*/ 0 h 119"/>
                <a:gd name="T8" fmla="*/ 65 w 115"/>
                <a:gd name="T9" fmla="*/ 0 h 119"/>
                <a:gd name="T10" fmla="*/ 68 w 115"/>
                <a:gd name="T11" fmla="*/ 10 h 119"/>
                <a:gd name="T12" fmla="*/ 100 w 115"/>
                <a:gd name="T13" fmla="*/ 98 h 119"/>
                <a:gd name="T14" fmla="*/ 114 w 115"/>
                <a:gd name="T15" fmla="*/ 113 h 119"/>
                <a:gd name="T16" fmla="*/ 114 w 115"/>
                <a:gd name="T17" fmla="*/ 119 h 119"/>
                <a:gd name="T18" fmla="*/ 97 w 115"/>
                <a:gd name="T19" fmla="*/ 118 h 119"/>
                <a:gd name="T20" fmla="*/ 76 w 115"/>
                <a:gd name="T21" fmla="*/ 119 h 119"/>
                <a:gd name="T22" fmla="*/ 76 w 115"/>
                <a:gd name="T23" fmla="*/ 113 h 119"/>
                <a:gd name="T24" fmla="*/ 82 w 115"/>
                <a:gd name="T25" fmla="*/ 111 h 119"/>
                <a:gd name="T26" fmla="*/ 84 w 115"/>
                <a:gd name="T27" fmla="*/ 106 h 119"/>
                <a:gd name="T28" fmla="*/ 73 w 115"/>
                <a:gd name="T29" fmla="*/ 73 h 119"/>
                <a:gd name="T30" fmla="*/ 71 w 115"/>
                <a:gd name="T31" fmla="*/ 72 h 119"/>
                <a:gd name="T32" fmla="*/ 53 w 115"/>
                <a:gd name="T33" fmla="*/ 72 h 119"/>
                <a:gd name="T34" fmla="*/ 37 w 115"/>
                <a:gd name="T35" fmla="*/ 72 h 119"/>
                <a:gd name="T36" fmla="*/ 35 w 115"/>
                <a:gd name="T37" fmla="*/ 74 h 119"/>
                <a:gd name="T38" fmla="*/ 25 w 115"/>
                <a:gd name="T39" fmla="*/ 105 h 119"/>
                <a:gd name="T40" fmla="*/ 29 w 115"/>
                <a:gd name="T41" fmla="*/ 112 h 119"/>
                <a:gd name="T42" fmla="*/ 36 w 115"/>
                <a:gd name="T43" fmla="*/ 113 h 119"/>
                <a:gd name="T44" fmla="*/ 36 w 115"/>
                <a:gd name="T45" fmla="*/ 119 h 119"/>
                <a:gd name="T46" fmla="*/ 15 w 115"/>
                <a:gd name="T47" fmla="*/ 118 h 119"/>
                <a:gd name="T48" fmla="*/ 1 w 115"/>
                <a:gd name="T49" fmla="*/ 119 h 119"/>
                <a:gd name="T50" fmla="*/ 1 w 115"/>
                <a:gd name="T51" fmla="*/ 113 h 119"/>
                <a:gd name="T52" fmla="*/ 17 w 115"/>
                <a:gd name="T53" fmla="*/ 95 h 119"/>
                <a:gd name="T54" fmla="*/ 54 w 115"/>
                <a:gd name="T55" fmla="*/ 20 h 119"/>
                <a:gd name="T56" fmla="*/ 39 w 115"/>
                <a:gd name="T57" fmla="*/ 62 h 119"/>
                <a:gd name="T58" fmla="*/ 40 w 115"/>
                <a:gd name="T59" fmla="*/ 63 h 119"/>
                <a:gd name="T60" fmla="*/ 56 w 115"/>
                <a:gd name="T61" fmla="*/ 63 h 119"/>
                <a:gd name="T62" fmla="*/ 68 w 115"/>
                <a:gd name="T63" fmla="*/ 63 h 119"/>
                <a:gd name="T64" fmla="*/ 69 w 115"/>
                <a:gd name="T65" fmla="*/ 61 h 119"/>
                <a:gd name="T66" fmla="*/ 55 w 115"/>
                <a:gd name="T67" fmla="*/ 20 h 119"/>
                <a:gd name="T68" fmla="*/ 54 w 115"/>
                <a:gd name="T69" fmla="*/ 20 h 1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115" h="119">
                  <a:moveTo>
                    <a:pt x="17" y="95"/>
                  </a:moveTo>
                  <a:cubicBezTo>
                    <a:pt x="27" y="72"/>
                    <a:pt x="45" y="23"/>
                    <a:pt x="49" y="11"/>
                  </a:cubicBezTo>
                  <a:cubicBezTo>
                    <a:pt x="51" y="7"/>
                    <a:pt x="52" y="3"/>
                    <a:pt x="52" y="0"/>
                  </a:cubicBezTo>
                  <a:cubicBezTo>
                    <a:pt x="53" y="0"/>
                    <a:pt x="56" y="0"/>
                    <a:pt x="59" y="0"/>
                  </a:cubicBezTo>
                  <a:cubicBezTo>
                    <a:pt x="63" y="0"/>
                    <a:pt x="65" y="0"/>
                    <a:pt x="65" y="0"/>
                  </a:cubicBezTo>
                  <a:cubicBezTo>
                    <a:pt x="66" y="3"/>
                    <a:pt x="67" y="7"/>
                    <a:pt x="68" y="10"/>
                  </a:cubicBezTo>
                  <a:cubicBezTo>
                    <a:pt x="72" y="21"/>
                    <a:pt x="93" y="82"/>
                    <a:pt x="100" y="98"/>
                  </a:cubicBezTo>
                  <a:cubicBezTo>
                    <a:pt x="106" y="111"/>
                    <a:pt x="105" y="112"/>
                    <a:pt x="114" y="113"/>
                  </a:cubicBezTo>
                  <a:cubicBezTo>
                    <a:pt x="115" y="113"/>
                    <a:pt x="114" y="118"/>
                    <a:pt x="114" y="119"/>
                  </a:cubicBezTo>
                  <a:cubicBezTo>
                    <a:pt x="109" y="119"/>
                    <a:pt x="106" y="118"/>
                    <a:pt x="97" y="118"/>
                  </a:cubicBezTo>
                  <a:cubicBezTo>
                    <a:pt x="88" y="118"/>
                    <a:pt x="80" y="119"/>
                    <a:pt x="76" y="119"/>
                  </a:cubicBezTo>
                  <a:cubicBezTo>
                    <a:pt x="76" y="118"/>
                    <a:pt x="75" y="114"/>
                    <a:pt x="76" y="113"/>
                  </a:cubicBezTo>
                  <a:cubicBezTo>
                    <a:pt x="80" y="113"/>
                    <a:pt x="80" y="113"/>
                    <a:pt x="82" y="111"/>
                  </a:cubicBezTo>
                  <a:cubicBezTo>
                    <a:pt x="84" y="109"/>
                    <a:pt x="85" y="108"/>
                    <a:pt x="84" y="106"/>
                  </a:cubicBezTo>
                  <a:cubicBezTo>
                    <a:pt x="82" y="98"/>
                    <a:pt x="76" y="82"/>
                    <a:pt x="73" y="73"/>
                  </a:cubicBezTo>
                  <a:cubicBezTo>
                    <a:pt x="73" y="73"/>
                    <a:pt x="71" y="72"/>
                    <a:pt x="71" y="72"/>
                  </a:cubicBezTo>
                  <a:cubicBezTo>
                    <a:pt x="68" y="72"/>
                    <a:pt x="62" y="72"/>
                    <a:pt x="53" y="72"/>
                  </a:cubicBezTo>
                  <a:cubicBezTo>
                    <a:pt x="41" y="72"/>
                    <a:pt x="39" y="72"/>
                    <a:pt x="37" y="72"/>
                  </a:cubicBezTo>
                  <a:cubicBezTo>
                    <a:pt x="36" y="72"/>
                    <a:pt x="35" y="73"/>
                    <a:pt x="35" y="74"/>
                  </a:cubicBezTo>
                  <a:cubicBezTo>
                    <a:pt x="31" y="84"/>
                    <a:pt x="25" y="100"/>
                    <a:pt x="25" y="105"/>
                  </a:cubicBezTo>
                  <a:cubicBezTo>
                    <a:pt x="25" y="108"/>
                    <a:pt x="25" y="111"/>
                    <a:pt x="29" y="112"/>
                  </a:cubicBezTo>
                  <a:cubicBezTo>
                    <a:pt x="32" y="112"/>
                    <a:pt x="33" y="113"/>
                    <a:pt x="36" y="113"/>
                  </a:cubicBezTo>
                  <a:cubicBezTo>
                    <a:pt x="37" y="113"/>
                    <a:pt x="36" y="118"/>
                    <a:pt x="36" y="119"/>
                  </a:cubicBezTo>
                  <a:cubicBezTo>
                    <a:pt x="32" y="119"/>
                    <a:pt x="26" y="118"/>
                    <a:pt x="15" y="118"/>
                  </a:cubicBezTo>
                  <a:cubicBezTo>
                    <a:pt x="4" y="118"/>
                    <a:pt x="5" y="119"/>
                    <a:pt x="1" y="119"/>
                  </a:cubicBezTo>
                  <a:cubicBezTo>
                    <a:pt x="0" y="118"/>
                    <a:pt x="0" y="113"/>
                    <a:pt x="1" y="113"/>
                  </a:cubicBezTo>
                  <a:cubicBezTo>
                    <a:pt x="11" y="112"/>
                    <a:pt x="11" y="110"/>
                    <a:pt x="17" y="95"/>
                  </a:cubicBezTo>
                  <a:moveTo>
                    <a:pt x="54" y="20"/>
                  </a:moveTo>
                  <a:cubicBezTo>
                    <a:pt x="51" y="30"/>
                    <a:pt x="43" y="52"/>
                    <a:pt x="39" y="62"/>
                  </a:cubicBezTo>
                  <a:cubicBezTo>
                    <a:pt x="39" y="62"/>
                    <a:pt x="40" y="63"/>
                    <a:pt x="40" y="63"/>
                  </a:cubicBezTo>
                  <a:cubicBezTo>
                    <a:pt x="42" y="63"/>
                    <a:pt x="48" y="63"/>
                    <a:pt x="56" y="63"/>
                  </a:cubicBezTo>
                  <a:cubicBezTo>
                    <a:pt x="60" y="63"/>
                    <a:pt x="66" y="63"/>
                    <a:pt x="68" y="63"/>
                  </a:cubicBezTo>
                  <a:cubicBezTo>
                    <a:pt x="69" y="63"/>
                    <a:pt x="69" y="62"/>
                    <a:pt x="69" y="61"/>
                  </a:cubicBezTo>
                  <a:cubicBezTo>
                    <a:pt x="65" y="50"/>
                    <a:pt x="58" y="28"/>
                    <a:pt x="55" y="20"/>
                  </a:cubicBezTo>
                  <a:cubicBezTo>
                    <a:pt x="55" y="20"/>
                    <a:pt x="54" y="20"/>
                    <a:pt x="54" y="20"/>
                  </a:cubicBezTo>
                </a:path>
              </a:pathLst>
            </a:custGeom>
            <a:grpFill/>
            <a:ln>
              <a:noFill/>
            </a:ln>
          </p:spPr>
          <p:txBody>
            <a:bodyPr vert="horz" wrap="square" lIns="91440" tIns="45720" rIns="91440" bIns="45720" numCol="1" anchor="t" anchorCtr="0" compatLnSpc="1">
              <a:prstTxWarp prst="textNoShape">
                <a:avLst/>
              </a:prstTxWarp>
            </a:bodyPr>
            <a:lstStyle/>
            <a:p>
              <a:endParaRPr lang="en-GB"/>
            </a:p>
          </p:txBody>
        </p:sp>
        <p:sp>
          <p:nvSpPr>
            <p:cNvPr id="16" name="Freeform 13">
              <a:extLst>
                <a:ext uri="{FF2B5EF4-FFF2-40B4-BE49-F238E27FC236}">
                  <a16:creationId xmlns:a16="http://schemas.microsoft.com/office/drawing/2014/main" id="{AC0D780C-B5AF-577D-C30A-D9D9878B3706}"/>
                </a:ext>
              </a:extLst>
            </p:cNvPr>
            <p:cNvSpPr>
              <a:spLocks/>
            </p:cNvSpPr>
            <p:nvPr userDrawn="1"/>
          </p:nvSpPr>
          <p:spPr bwMode="auto">
            <a:xfrm>
              <a:off x="1312863" y="4930775"/>
              <a:ext cx="595313" cy="884238"/>
            </a:xfrm>
            <a:custGeom>
              <a:avLst/>
              <a:gdLst>
                <a:gd name="T0" fmla="*/ 49 w 54"/>
                <a:gd name="T1" fmla="*/ 22 h 80"/>
                <a:gd name="T2" fmla="*/ 44 w 54"/>
                <a:gd name="T3" fmla="*/ 22 h 80"/>
                <a:gd name="T4" fmla="*/ 37 w 54"/>
                <a:gd name="T5" fmla="*/ 8 h 80"/>
                <a:gd name="T6" fmla="*/ 28 w 54"/>
                <a:gd name="T7" fmla="*/ 6 h 80"/>
                <a:gd name="T8" fmla="*/ 16 w 54"/>
                <a:gd name="T9" fmla="*/ 17 h 80"/>
                <a:gd name="T10" fmla="*/ 34 w 54"/>
                <a:gd name="T11" fmla="*/ 34 h 80"/>
                <a:gd name="T12" fmla="*/ 54 w 54"/>
                <a:gd name="T13" fmla="*/ 57 h 80"/>
                <a:gd name="T14" fmla="*/ 24 w 54"/>
                <a:gd name="T15" fmla="*/ 80 h 80"/>
                <a:gd name="T16" fmla="*/ 4 w 54"/>
                <a:gd name="T17" fmla="*/ 77 h 80"/>
                <a:gd name="T18" fmla="*/ 0 w 54"/>
                <a:gd name="T19" fmla="*/ 56 h 80"/>
                <a:gd name="T20" fmla="*/ 6 w 54"/>
                <a:gd name="T21" fmla="*/ 54 h 80"/>
                <a:gd name="T22" fmla="*/ 17 w 54"/>
                <a:gd name="T23" fmla="*/ 72 h 80"/>
                <a:gd name="T24" fmla="*/ 27 w 54"/>
                <a:gd name="T25" fmla="*/ 74 h 80"/>
                <a:gd name="T26" fmla="*/ 40 w 54"/>
                <a:gd name="T27" fmla="*/ 63 h 80"/>
                <a:gd name="T28" fmla="*/ 24 w 54"/>
                <a:gd name="T29" fmla="*/ 47 h 80"/>
                <a:gd name="T30" fmla="*/ 3 w 54"/>
                <a:gd name="T31" fmla="*/ 22 h 80"/>
                <a:gd name="T32" fmla="*/ 31 w 54"/>
                <a:gd name="T33" fmla="*/ 0 h 80"/>
                <a:gd name="T34" fmla="*/ 44 w 54"/>
                <a:gd name="T35" fmla="*/ 1 h 80"/>
                <a:gd name="T36" fmla="*/ 51 w 54"/>
                <a:gd name="T37" fmla="*/ 2 h 80"/>
                <a:gd name="T38" fmla="*/ 49 w 54"/>
                <a:gd name="T39" fmla="*/ 22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54" h="80">
                  <a:moveTo>
                    <a:pt x="49" y="22"/>
                  </a:moveTo>
                  <a:cubicBezTo>
                    <a:pt x="48" y="23"/>
                    <a:pt x="45" y="23"/>
                    <a:pt x="44" y="22"/>
                  </a:cubicBezTo>
                  <a:cubicBezTo>
                    <a:pt x="43" y="14"/>
                    <a:pt x="41" y="10"/>
                    <a:pt x="37" y="8"/>
                  </a:cubicBezTo>
                  <a:cubicBezTo>
                    <a:pt x="35" y="6"/>
                    <a:pt x="32" y="6"/>
                    <a:pt x="28" y="6"/>
                  </a:cubicBezTo>
                  <a:cubicBezTo>
                    <a:pt x="21" y="6"/>
                    <a:pt x="16" y="10"/>
                    <a:pt x="16" y="17"/>
                  </a:cubicBezTo>
                  <a:cubicBezTo>
                    <a:pt x="16" y="23"/>
                    <a:pt x="19" y="27"/>
                    <a:pt x="34" y="34"/>
                  </a:cubicBezTo>
                  <a:cubicBezTo>
                    <a:pt x="50" y="41"/>
                    <a:pt x="54" y="48"/>
                    <a:pt x="54" y="57"/>
                  </a:cubicBezTo>
                  <a:cubicBezTo>
                    <a:pt x="54" y="71"/>
                    <a:pt x="41" y="80"/>
                    <a:pt x="24" y="80"/>
                  </a:cubicBezTo>
                  <a:cubicBezTo>
                    <a:pt x="17" y="80"/>
                    <a:pt x="8" y="79"/>
                    <a:pt x="4" y="77"/>
                  </a:cubicBezTo>
                  <a:cubicBezTo>
                    <a:pt x="2" y="72"/>
                    <a:pt x="0" y="60"/>
                    <a:pt x="0" y="56"/>
                  </a:cubicBezTo>
                  <a:cubicBezTo>
                    <a:pt x="1" y="55"/>
                    <a:pt x="5" y="54"/>
                    <a:pt x="6" y="54"/>
                  </a:cubicBezTo>
                  <a:cubicBezTo>
                    <a:pt x="9" y="64"/>
                    <a:pt x="12" y="69"/>
                    <a:pt x="17" y="72"/>
                  </a:cubicBezTo>
                  <a:cubicBezTo>
                    <a:pt x="20" y="73"/>
                    <a:pt x="24" y="74"/>
                    <a:pt x="27" y="74"/>
                  </a:cubicBezTo>
                  <a:cubicBezTo>
                    <a:pt x="35" y="74"/>
                    <a:pt x="40" y="70"/>
                    <a:pt x="40" y="63"/>
                  </a:cubicBezTo>
                  <a:cubicBezTo>
                    <a:pt x="40" y="57"/>
                    <a:pt x="36" y="53"/>
                    <a:pt x="24" y="47"/>
                  </a:cubicBezTo>
                  <a:cubicBezTo>
                    <a:pt x="9" y="39"/>
                    <a:pt x="3" y="33"/>
                    <a:pt x="3" y="22"/>
                  </a:cubicBezTo>
                  <a:cubicBezTo>
                    <a:pt x="3" y="11"/>
                    <a:pt x="12" y="0"/>
                    <a:pt x="31" y="0"/>
                  </a:cubicBezTo>
                  <a:cubicBezTo>
                    <a:pt x="36" y="0"/>
                    <a:pt x="40" y="0"/>
                    <a:pt x="44" y="1"/>
                  </a:cubicBezTo>
                  <a:cubicBezTo>
                    <a:pt x="47" y="2"/>
                    <a:pt x="50" y="2"/>
                    <a:pt x="51" y="2"/>
                  </a:cubicBezTo>
                  <a:cubicBezTo>
                    <a:pt x="50" y="8"/>
                    <a:pt x="50" y="14"/>
                    <a:pt x="49" y="22"/>
                  </a:cubicBezTo>
                </a:path>
              </a:pathLst>
            </a:custGeom>
            <a:grpFill/>
            <a:ln>
              <a:noFill/>
            </a:ln>
          </p:spPr>
          <p:txBody>
            <a:bodyPr vert="horz" wrap="square" lIns="91440" tIns="45720" rIns="91440" bIns="45720" numCol="1" anchor="t" anchorCtr="0" compatLnSpc="1">
              <a:prstTxWarp prst="textNoShape">
                <a:avLst/>
              </a:prstTxWarp>
            </a:bodyPr>
            <a:lstStyle/>
            <a:p>
              <a:endParaRPr lang="en-GB"/>
            </a:p>
          </p:txBody>
        </p:sp>
        <p:sp>
          <p:nvSpPr>
            <p:cNvPr id="17" name="Freeform 14">
              <a:extLst>
                <a:ext uri="{FF2B5EF4-FFF2-40B4-BE49-F238E27FC236}">
                  <a16:creationId xmlns:a16="http://schemas.microsoft.com/office/drawing/2014/main" id="{AFD81863-5F78-EAD0-51FA-12BAAA9A7A81}"/>
                </a:ext>
              </a:extLst>
            </p:cNvPr>
            <p:cNvSpPr>
              <a:spLocks/>
            </p:cNvSpPr>
            <p:nvPr userDrawn="1"/>
          </p:nvSpPr>
          <p:spPr bwMode="auto">
            <a:xfrm>
              <a:off x="1997075" y="4930775"/>
              <a:ext cx="595313" cy="884238"/>
            </a:xfrm>
            <a:custGeom>
              <a:avLst/>
              <a:gdLst>
                <a:gd name="T0" fmla="*/ 49 w 54"/>
                <a:gd name="T1" fmla="*/ 22 h 80"/>
                <a:gd name="T2" fmla="*/ 44 w 54"/>
                <a:gd name="T3" fmla="*/ 22 h 80"/>
                <a:gd name="T4" fmla="*/ 37 w 54"/>
                <a:gd name="T5" fmla="*/ 8 h 80"/>
                <a:gd name="T6" fmla="*/ 28 w 54"/>
                <a:gd name="T7" fmla="*/ 6 h 80"/>
                <a:gd name="T8" fmla="*/ 16 w 54"/>
                <a:gd name="T9" fmla="*/ 17 h 80"/>
                <a:gd name="T10" fmla="*/ 34 w 54"/>
                <a:gd name="T11" fmla="*/ 34 h 80"/>
                <a:gd name="T12" fmla="*/ 54 w 54"/>
                <a:gd name="T13" fmla="*/ 57 h 80"/>
                <a:gd name="T14" fmla="*/ 24 w 54"/>
                <a:gd name="T15" fmla="*/ 80 h 80"/>
                <a:gd name="T16" fmla="*/ 4 w 54"/>
                <a:gd name="T17" fmla="*/ 77 h 80"/>
                <a:gd name="T18" fmla="*/ 0 w 54"/>
                <a:gd name="T19" fmla="*/ 56 h 80"/>
                <a:gd name="T20" fmla="*/ 6 w 54"/>
                <a:gd name="T21" fmla="*/ 54 h 80"/>
                <a:gd name="T22" fmla="*/ 17 w 54"/>
                <a:gd name="T23" fmla="*/ 72 h 80"/>
                <a:gd name="T24" fmla="*/ 27 w 54"/>
                <a:gd name="T25" fmla="*/ 74 h 80"/>
                <a:gd name="T26" fmla="*/ 40 w 54"/>
                <a:gd name="T27" fmla="*/ 63 h 80"/>
                <a:gd name="T28" fmla="*/ 24 w 54"/>
                <a:gd name="T29" fmla="*/ 47 h 80"/>
                <a:gd name="T30" fmla="*/ 3 w 54"/>
                <a:gd name="T31" fmla="*/ 22 h 80"/>
                <a:gd name="T32" fmla="*/ 31 w 54"/>
                <a:gd name="T33" fmla="*/ 0 h 80"/>
                <a:gd name="T34" fmla="*/ 44 w 54"/>
                <a:gd name="T35" fmla="*/ 1 h 80"/>
                <a:gd name="T36" fmla="*/ 51 w 54"/>
                <a:gd name="T37" fmla="*/ 2 h 80"/>
                <a:gd name="T38" fmla="*/ 49 w 54"/>
                <a:gd name="T39" fmla="*/ 22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54" h="80">
                  <a:moveTo>
                    <a:pt x="49" y="22"/>
                  </a:moveTo>
                  <a:cubicBezTo>
                    <a:pt x="49" y="23"/>
                    <a:pt x="45" y="23"/>
                    <a:pt x="44" y="22"/>
                  </a:cubicBezTo>
                  <a:cubicBezTo>
                    <a:pt x="43" y="14"/>
                    <a:pt x="41" y="10"/>
                    <a:pt x="37" y="8"/>
                  </a:cubicBezTo>
                  <a:cubicBezTo>
                    <a:pt x="35" y="6"/>
                    <a:pt x="32" y="6"/>
                    <a:pt x="28" y="6"/>
                  </a:cubicBezTo>
                  <a:cubicBezTo>
                    <a:pt x="21" y="6"/>
                    <a:pt x="16" y="10"/>
                    <a:pt x="16" y="17"/>
                  </a:cubicBezTo>
                  <a:cubicBezTo>
                    <a:pt x="16" y="23"/>
                    <a:pt x="19" y="27"/>
                    <a:pt x="34" y="34"/>
                  </a:cubicBezTo>
                  <a:cubicBezTo>
                    <a:pt x="50" y="41"/>
                    <a:pt x="54" y="48"/>
                    <a:pt x="54" y="57"/>
                  </a:cubicBezTo>
                  <a:cubicBezTo>
                    <a:pt x="54" y="71"/>
                    <a:pt x="41" y="80"/>
                    <a:pt x="24" y="80"/>
                  </a:cubicBezTo>
                  <a:cubicBezTo>
                    <a:pt x="17" y="80"/>
                    <a:pt x="8" y="79"/>
                    <a:pt x="4" y="77"/>
                  </a:cubicBezTo>
                  <a:cubicBezTo>
                    <a:pt x="2" y="72"/>
                    <a:pt x="1" y="60"/>
                    <a:pt x="0" y="56"/>
                  </a:cubicBezTo>
                  <a:cubicBezTo>
                    <a:pt x="1" y="55"/>
                    <a:pt x="5" y="54"/>
                    <a:pt x="6" y="54"/>
                  </a:cubicBezTo>
                  <a:cubicBezTo>
                    <a:pt x="9" y="64"/>
                    <a:pt x="12" y="69"/>
                    <a:pt x="17" y="72"/>
                  </a:cubicBezTo>
                  <a:cubicBezTo>
                    <a:pt x="20" y="73"/>
                    <a:pt x="24" y="74"/>
                    <a:pt x="27" y="74"/>
                  </a:cubicBezTo>
                  <a:cubicBezTo>
                    <a:pt x="35" y="74"/>
                    <a:pt x="40" y="70"/>
                    <a:pt x="40" y="63"/>
                  </a:cubicBezTo>
                  <a:cubicBezTo>
                    <a:pt x="40" y="57"/>
                    <a:pt x="36" y="53"/>
                    <a:pt x="24" y="47"/>
                  </a:cubicBezTo>
                  <a:cubicBezTo>
                    <a:pt x="9" y="39"/>
                    <a:pt x="3" y="33"/>
                    <a:pt x="3" y="22"/>
                  </a:cubicBezTo>
                  <a:cubicBezTo>
                    <a:pt x="3" y="11"/>
                    <a:pt x="12" y="0"/>
                    <a:pt x="31" y="0"/>
                  </a:cubicBezTo>
                  <a:cubicBezTo>
                    <a:pt x="36" y="0"/>
                    <a:pt x="40" y="0"/>
                    <a:pt x="44" y="1"/>
                  </a:cubicBezTo>
                  <a:cubicBezTo>
                    <a:pt x="47" y="2"/>
                    <a:pt x="50" y="2"/>
                    <a:pt x="51" y="2"/>
                  </a:cubicBezTo>
                  <a:cubicBezTo>
                    <a:pt x="50" y="8"/>
                    <a:pt x="50" y="14"/>
                    <a:pt x="49" y="22"/>
                  </a:cubicBezTo>
                </a:path>
              </a:pathLst>
            </a:custGeom>
            <a:grpFill/>
            <a:ln>
              <a:noFill/>
            </a:ln>
          </p:spPr>
          <p:txBody>
            <a:bodyPr vert="horz" wrap="square" lIns="91440" tIns="45720" rIns="91440" bIns="45720" numCol="1" anchor="t" anchorCtr="0" compatLnSpc="1">
              <a:prstTxWarp prst="textNoShape">
                <a:avLst/>
              </a:prstTxWarp>
            </a:bodyPr>
            <a:lstStyle/>
            <a:p>
              <a:endParaRPr lang="en-GB"/>
            </a:p>
          </p:txBody>
        </p:sp>
        <p:sp>
          <p:nvSpPr>
            <p:cNvPr id="18" name="Freeform 15">
              <a:extLst>
                <a:ext uri="{FF2B5EF4-FFF2-40B4-BE49-F238E27FC236}">
                  <a16:creationId xmlns:a16="http://schemas.microsoft.com/office/drawing/2014/main" id="{0FB524F9-2CCD-E9E4-3BCA-709631D8471F}"/>
                </a:ext>
              </a:extLst>
            </p:cNvPr>
            <p:cNvSpPr>
              <a:spLocks/>
            </p:cNvSpPr>
            <p:nvPr userDrawn="1"/>
          </p:nvSpPr>
          <p:spPr bwMode="auto">
            <a:xfrm>
              <a:off x="2670175" y="4941888"/>
              <a:ext cx="904875" cy="884238"/>
            </a:xfrm>
            <a:custGeom>
              <a:avLst/>
              <a:gdLst>
                <a:gd name="T0" fmla="*/ 82 w 82"/>
                <a:gd name="T1" fmla="*/ 67 h 80"/>
                <a:gd name="T2" fmla="*/ 81 w 82"/>
                <a:gd name="T3" fmla="*/ 72 h 80"/>
                <a:gd name="T4" fmla="*/ 60 w 82"/>
                <a:gd name="T5" fmla="*/ 80 h 80"/>
                <a:gd name="T6" fmla="*/ 59 w 82"/>
                <a:gd name="T7" fmla="*/ 79 h 80"/>
                <a:gd name="T8" fmla="*/ 59 w 82"/>
                <a:gd name="T9" fmla="*/ 68 h 80"/>
                <a:gd name="T10" fmla="*/ 57 w 82"/>
                <a:gd name="T11" fmla="*/ 67 h 80"/>
                <a:gd name="T12" fmla="*/ 32 w 82"/>
                <a:gd name="T13" fmla="*/ 79 h 80"/>
                <a:gd name="T14" fmla="*/ 9 w 82"/>
                <a:gd name="T15" fmla="*/ 54 h 80"/>
                <a:gd name="T16" fmla="*/ 9 w 82"/>
                <a:gd name="T17" fmla="*/ 16 h 80"/>
                <a:gd name="T18" fmla="*/ 6 w 82"/>
                <a:gd name="T19" fmla="*/ 10 h 80"/>
                <a:gd name="T20" fmla="*/ 0 w 82"/>
                <a:gd name="T21" fmla="*/ 8 h 80"/>
                <a:gd name="T22" fmla="*/ 1 w 82"/>
                <a:gd name="T23" fmla="*/ 3 h 80"/>
                <a:gd name="T24" fmla="*/ 25 w 82"/>
                <a:gd name="T25" fmla="*/ 0 h 80"/>
                <a:gd name="T26" fmla="*/ 24 w 82"/>
                <a:gd name="T27" fmla="*/ 37 h 80"/>
                <a:gd name="T28" fmla="*/ 25 w 82"/>
                <a:gd name="T29" fmla="*/ 57 h 80"/>
                <a:gd name="T30" fmla="*/ 41 w 82"/>
                <a:gd name="T31" fmla="*/ 68 h 80"/>
                <a:gd name="T32" fmla="*/ 56 w 82"/>
                <a:gd name="T33" fmla="*/ 62 h 80"/>
                <a:gd name="T34" fmla="*/ 59 w 82"/>
                <a:gd name="T35" fmla="*/ 57 h 80"/>
                <a:gd name="T36" fmla="*/ 59 w 82"/>
                <a:gd name="T37" fmla="*/ 16 h 80"/>
                <a:gd name="T38" fmla="*/ 55 w 82"/>
                <a:gd name="T39" fmla="*/ 10 h 80"/>
                <a:gd name="T40" fmla="*/ 46 w 82"/>
                <a:gd name="T41" fmla="*/ 8 h 80"/>
                <a:gd name="T42" fmla="*/ 47 w 82"/>
                <a:gd name="T43" fmla="*/ 3 h 80"/>
                <a:gd name="T44" fmla="*/ 74 w 82"/>
                <a:gd name="T45" fmla="*/ 0 h 80"/>
                <a:gd name="T46" fmla="*/ 73 w 82"/>
                <a:gd name="T47" fmla="*/ 17 h 80"/>
                <a:gd name="T48" fmla="*/ 73 w 82"/>
                <a:gd name="T49" fmla="*/ 60 h 80"/>
                <a:gd name="T50" fmla="*/ 78 w 82"/>
                <a:gd name="T51" fmla="*/ 67 h 80"/>
                <a:gd name="T52" fmla="*/ 82 w 82"/>
                <a:gd name="T53" fmla="*/ 67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82" h="80">
                  <a:moveTo>
                    <a:pt x="82" y="67"/>
                  </a:moveTo>
                  <a:cubicBezTo>
                    <a:pt x="82" y="68"/>
                    <a:pt x="82" y="72"/>
                    <a:pt x="81" y="72"/>
                  </a:cubicBezTo>
                  <a:cubicBezTo>
                    <a:pt x="74" y="75"/>
                    <a:pt x="64" y="79"/>
                    <a:pt x="60" y="80"/>
                  </a:cubicBezTo>
                  <a:cubicBezTo>
                    <a:pt x="60" y="80"/>
                    <a:pt x="59" y="79"/>
                    <a:pt x="59" y="79"/>
                  </a:cubicBezTo>
                  <a:cubicBezTo>
                    <a:pt x="59" y="76"/>
                    <a:pt x="59" y="71"/>
                    <a:pt x="59" y="68"/>
                  </a:cubicBezTo>
                  <a:cubicBezTo>
                    <a:pt x="59" y="67"/>
                    <a:pt x="58" y="67"/>
                    <a:pt x="57" y="67"/>
                  </a:cubicBezTo>
                  <a:cubicBezTo>
                    <a:pt x="46" y="77"/>
                    <a:pt x="38" y="79"/>
                    <a:pt x="32" y="79"/>
                  </a:cubicBezTo>
                  <a:cubicBezTo>
                    <a:pt x="13" y="79"/>
                    <a:pt x="10" y="66"/>
                    <a:pt x="9" y="54"/>
                  </a:cubicBezTo>
                  <a:cubicBezTo>
                    <a:pt x="9" y="44"/>
                    <a:pt x="10" y="24"/>
                    <a:pt x="9" y="16"/>
                  </a:cubicBezTo>
                  <a:cubicBezTo>
                    <a:pt x="9" y="13"/>
                    <a:pt x="9" y="11"/>
                    <a:pt x="6" y="10"/>
                  </a:cubicBezTo>
                  <a:cubicBezTo>
                    <a:pt x="5" y="9"/>
                    <a:pt x="4" y="9"/>
                    <a:pt x="0" y="8"/>
                  </a:cubicBezTo>
                  <a:cubicBezTo>
                    <a:pt x="0" y="7"/>
                    <a:pt x="0" y="3"/>
                    <a:pt x="1" y="3"/>
                  </a:cubicBezTo>
                  <a:cubicBezTo>
                    <a:pt x="9" y="3"/>
                    <a:pt x="20" y="1"/>
                    <a:pt x="25" y="0"/>
                  </a:cubicBezTo>
                  <a:cubicBezTo>
                    <a:pt x="25" y="5"/>
                    <a:pt x="24" y="15"/>
                    <a:pt x="24" y="37"/>
                  </a:cubicBezTo>
                  <a:cubicBezTo>
                    <a:pt x="24" y="47"/>
                    <a:pt x="24" y="54"/>
                    <a:pt x="25" y="57"/>
                  </a:cubicBezTo>
                  <a:cubicBezTo>
                    <a:pt x="27" y="63"/>
                    <a:pt x="31" y="68"/>
                    <a:pt x="41" y="68"/>
                  </a:cubicBezTo>
                  <a:cubicBezTo>
                    <a:pt x="46" y="68"/>
                    <a:pt x="52" y="66"/>
                    <a:pt x="56" y="62"/>
                  </a:cubicBezTo>
                  <a:cubicBezTo>
                    <a:pt x="58" y="61"/>
                    <a:pt x="58" y="59"/>
                    <a:pt x="59" y="57"/>
                  </a:cubicBezTo>
                  <a:cubicBezTo>
                    <a:pt x="59" y="55"/>
                    <a:pt x="59" y="39"/>
                    <a:pt x="59" y="16"/>
                  </a:cubicBezTo>
                  <a:cubicBezTo>
                    <a:pt x="58" y="13"/>
                    <a:pt x="58" y="11"/>
                    <a:pt x="55" y="10"/>
                  </a:cubicBezTo>
                  <a:cubicBezTo>
                    <a:pt x="52" y="9"/>
                    <a:pt x="51" y="9"/>
                    <a:pt x="46" y="8"/>
                  </a:cubicBezTo>
                  <a:cubicBezTo>
                    <a:pt x="46" y="7"/>
                    <a:pt x="46" y="3"/>
                    <a:pt x="47" y="3"/>
                  </a:cubicBezTo>
                  <a:cubicBezTo>
                    <a:pt x="57" y="3"/>
                    <a:pt x="70" y="1"/>
                    <a:pt x="74" y="0"/>
                  </a:cubicBezTo>
                  <a:cubicBezTo>
                    <a:pt x="74" y="4"/>
                    <a:pt x="74" y="10"/>
                    <a:pt x="73" y="17"/>
                  </a:cubicBezTo>
                  <a:cubicBezTo>
                    <a:pt x="73" y="60"/>
                    <a:pt x="73" y="60"/>
                    <a:pt x="73" y="60"/>
                  </a:cubicBezTo>
                  <a:cubicBezTo>
                    <a:pt x="73" y="65"/>
                    <a:pt x="74" y="67"/>
                    <a:pt x="78" y="67"/>
                  </a:cubicBezTo>
                  <a:lnTo>
                    <a:pt x="82" y="67"/>
                  </a:lnTo>
                  <a:close/>
                </a:path>
              </a:pathLst>
            </a:custGeom>
            <a:grpFill/>
            <a:ln>
              <a:noFill/>
            </a:ln>
          </p:spPr>
          <p:txBody>
            <a:bodyPr vert="horz" wrap="square" lIns="91440" tIns="45720" rIns="91440" bIns="45720" numCol="1" anchor="t" anchorCtr="0" compatLnSpc="1">
              <a:prstTxWarp prst="textNoShape">
                <a:avLst/>
              </a:prstTxWarp>
            </a:bodyPr>
            <a:lstStyle/>
            <a:p>
              <a:endParaRPr lang="en-GB"/>
            </a:p>
          </p:txBody>
        </p:sp>
        <p:sp>
          <p:nvSpPr>
            <p:cNvPr id="19" name="Freeform 16">
              <a:extLst>
                <a:ext uri="{FF2B5EF4-FFF2-40B4-BE49-F238E27FC236}">
                  <a16:creationId xmlns:a16="http://schemas.microsoft.com/office/drawing/2014/main" id="{7F58AB9B-B232-CC78-6A44-1B456A16615D}"/>
                </a:ext>
              </a:extLst>
            </p:cNvPr>
            <p:cNvSpPr>
              <a:spLocks/>
            </p:cNvSpPr>
            <p:nvPr userDrawn="1"/>
          </p:nvSpPr>
          <p:spPr bwMode="auto">
            <a:xfrm>
              <a:off x="3651250" y="4930775"/>
              <a:ext cx="641350" cy="873125"/>
            </a:xfrm>
            <a:custGeom>
              <a:avLst/>
              <a:gdLst>
                <a:gd name="T0" fmla="*/ 58 w 58"/>
                <a:gd name="T1" fmla="*/ 4 h 79"/>
                <a:gd name="T2" fmla="*/ 58 w 58"/>
                <a:gd name="T3" fmla="*/ 7 h 79"/>
                <a:gd name="T4" fmla="*/ 52 w 58"/>
                <a:gd name="T5" fmla="*/ 19 h 79"/>
                <a:gd name="T6" fmla="*/ 50 w 58"/>
                <a:gd name="T7" fmla="*/ 20 h 79"/>
                <a:gd name="T8" fmla="*/ 38 w 58"/>
                <a:gd name="T9" fmla="*/ 14 h 79"/>
                <a:gd name="T10" fmla="*/ 28 w 58"/>
                <a:gd name="T11" fmla="*/ 22 h 79"/>
                <a:gd name="T12" fmla="*/ 26 w 58"/>
                <a:gd name="T13" fmla="*/ 29 h 79"/>
                <a:gd name="T14" fmla="*/ 27 w 58"/>
                <a:gd name="T15" fmla="*/ 65 h 79"/>
                <a:gd name="T16" fmla="*/ 31 w 58"/>
                <a:gd name="T17" fmla="*/ 71 h 79"/>
                <a:gd name="T18" fmla="*/ 40 w 58"/>
                <a:gd name="T19" fmla="*/ 73 h 79"/>
                <a:gd name="T20" fmla="*/ 40 w 58"/>
                <a:gd name="T21" fmla="*/ 79 h 79"/>
                <a:gd name="T22" fmla="*/ 19 w 58"/>
                <a:gd name="T23" fmla="*/ 78 h 79"/>
                <a:gd name="T24" fmla="*/ 0 w 58"/>
                <a:gd name="T25" fmla="*/ 79 h 79"/>
                <a:gd name="T26" fmla="*/ 0 w 58"/>
                <a:gd name="T27" fmla="*/ 73 h 79"/>
                <a:gd name="T28" fmla="*/ 8 w 58"/>
                <a:gd name="T29" fmla="*/ 72 h 79"/>
                <a:gd name="T30" fmla="*/ 11 w 58"/>
                <a:gd name="T31" fmla="*/ 66 h 79"/>
                <a:gd name="T32" fmla="*/ 12 w 58"/>
                <a:gd name="T33" fmla="*/ 34 h 79"/>
                <a:gd name="T34" fmla="*/ 12 w 58"/>
                <a:gd name="T35" fmla="*/ 19 h 79"/>
                <a:gd name="T36" fmla="*/ 1 w 58"/>
                <a:gd name="T37" fmla="*/ 11 h 79"/>
                <a:gd name="T38" fmla="*/ 2 w 58"/>
                <a:gd name="T39" fmla="*/ 7 h 79"/>
                <a:gd name="T40" fmla="*/ 25 w 58"/>
                <a:gd name="T41" fmla="*/ 0 h 79"/>
                <a:gd name="T42" fmla="*/ 26 w 58"/>
                <a:gd name="T43" fmla="*/ 0 h 79"/>
                <a:gd name="T44" fmla="*/ 26 w 58"/>
                <a:gd name="T45" fmla="*/ 15 h 79"/>
                <a:gd name="T46" fmla="*/ 27 w 58"/>
                <a:gd name="T47" fmla="*/ 16 h 79"/>
                <a:gd name="T48" fmla="*/ 39 w 58"/>
                <a:gd name="T49" fmla="*/ 3 h 79"/>
                <a:gd name="T50" fmla="*/ 49 w 58"/>
                <a:gd name="T51" fmla="*/ 0 h 79"/>
                <a:gd name="T52" fmla="*/ 58 w 58"/>
                <a:gd name="T53" fmla="*/ 4 h 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58" h="79">
                  <a:moveTo>
                    <a:pt x="58" y="4"/>
                  </a:moveTo>
                  <a:cubicBezTo>
                    <a:pt x="58" y="5"/>
                    <a:pt x="58" y="6"/>
                    <a:pt x="58" y="7"/>
                  </a:cubicBezTo>
                  <a:cubicBezTo>
                    <a:pt x="57" y="9"/>
                    <a:pt x="54" y="17"/>
                    <a:pt x="52" y="19"/>
                  </a:cubicBezTo>
                  <a:cubicBezTo>
                    <a:pt x="52" y="19"/>
                    <a:pt x="51" y="20"/>
                    <a:pt x="50" y="20"/>
                  </a:cubicBezTo>
                  <a:cubicBezTo>
                    <a:pt x="47" y="17"/>
                    <a:pt x="42" y="14"/>
                    <a:pt x="38" y="14"/>
                  </a:cubicBezTo>
                  <a:cubicBezTo>
                    <a:pt x="34" y="14"/>
                    <a:pt x="30" y="18"/>
                    <a:pt x="28" y="22"/>
                  </a:cubicBezTo>
                  <a:cubicBezTo>
                    <a:pt x="27" y="23"/>
                    <a:pt x="26" y="26"/>
                    <a:pt x="26" y="29"/>
                  </a:cubicBezTo>
                  <a:cubicBezTo>
                    <a:pt x="26" y="42"/>
                    <a:pt x="26" y="61"/>
                    <a:pt x="27" y="65"/>
                  </a:cubicBezTo>
                  <a:cubicBezTo>
                    <a:pt x="27" y="68"/>
                    <a:pt x="28" y="70"/>
                    <a:pt x="31" y="71"/>
                  </a:cubicBezTo>
                  <a:cubicBezTo>
                    <a:pt x="34" y="72"/>
                    <a:pt x="36" y="73"/>
                    <a:pt x="40" y="73"/>
                  </a:cubicBezTo>
                  <a:cubicBezTo>
                    <a:pt x="41" y="74"/>
                    <a:pt x="41" y="78"/>
                    <a:pt x="40" y="79"/>
                  </a:cubicBezTo>
                  <a:cubicBezTo>
                    <a:pt x="37" y="79"/>
                    <a:pt x="27" y="78"/>
                    <a:pt x="19" y="78"/>
                  </a:cubicBezTo>
                  <a:cubicBezTo>
                    <a:pt x="14" y="78"/>
                    <a:pt x="4" y="79"/>
                    <a:pt x="0" y="79"/>
                  </a:cubicBezTo>
                  <a:cubicBezTo>
                    <a:pt x="0" y="78"/>
                    <a:pt x="0" y="74"/>
                    <a:pt x="0" y="73"/>
                  </a:cubicBezTo>
                  <a:cubicBezTo>
                    <a:pt x="3" y="73"/>
                    <a:pt x="6" y="72"/>
                    <a:pt x="8" y="72"/>
                  </a:cubicBezTo>
                  <a:cubicBezTo>
                    <a:pt x="10" y="71"/>
                    <a:pt x="11" y="70"/>
                    <a:pt x="11" y="66"/>
                  </a:cubicBezTo>
                  <a:cubicBezTo>
                    <a:pt x="12" y="63"/>
                    <a:pt x="12" y="47"/>
                    <a:pt x="12" y="34"/>
                  </a:cubicBezTo>
                  <a:cubicBezTo>
                    <a:pt x="12" y="27"/>
                    <a:pt x="12" y="21"/>
                    <a:pt x="12" y="19"/>
                  </a:cubicBezTo>
                  <a:cubicBezTo>
                    <a:pt x="11" y="16"/>
                    <a:pt x="10" y="14"/>
                    <a:pt x="1" y="11"/>
                  </a:cubicBezTo>
                  <a:cubicBezTo>
                    <a:pt x="1" y="10"/>
                    <a:pt x="1" y="7"/>
                    <a:pt x="2" y="7"/>
                  </a:cubicBezTo>
                  <a:cubicBezTo>
                    <a:pt x="9" y="6"/>
                    <a:pt x="20" y="3"/>
                    <a:pt x="25" y="0"/>
                  </a:cubicBezTo>
                  <a:cubicBezTo>
                    <a:pt x="26" y="0"/>
                    <a:pt x="26" y="0"/>
                    <a:pt x="26" y="0"/>
                  </a:cubicBezTo>
                  <a:cubicBezTo>
                    <a:pt x="26" y="3"/>
                    <a:pt x="26" y="12"/>
                    <a:pt x="26" y="15"/>
                  </a:cubicBezTo>
                  <a:cubicBezTo>
                    <a:pt x="26" y="16"/>
                    <a:pt x="27" y="16"/>
                    <a:pt x="27" y="16"/>
                  </a:cubicBezTo>
                  <a:cubicBezTo>
                    <a:pt x="31" y="11"/>
                    <a:pt x="35" y="7"/>
                    <a:pt x="39" y="3"/>
                  </a:cubicBezTo>
                  <a:cubicBezTo>
                    <a:pt x="42" y="1"/>
                    <a:pt x="45" y="0"/>
                    <a:pt x="49" y="0"/>
                  </a:cubicBezTo>
                  <a:cubicBezTo>
                    <a:pt x="52" y="0"/>
                    <a:pt x="56" y="1"/>
                    <a:pt x="58" y="4"/>
                  </a:cubicBezTo>
                </a:path>
              </a:pathLst>
            </a:custGeom>
            <a:grpFill/>
            <a:ln>
              <a:noFill/>
            </a:ln>
          </p:spPr>
          <p:txBody>
            <a:bodyPr vert="horz" wrap="square" lIns="91440" tIns="45720" rIns="91440" bIns="45720" numCol="1" anchor="t" anchorCtr="0" compatLnSpc="1">
              <a:prstTxWarp prst="textNoShape">
                <a:avLst/>
              </a:prstTxWarp>
            </a:bodyPr>
            <a:lstStyle/>
            <a:p>
              <a:endParaRPr lang="en-GB"/>
            </a:p>
          </p:txBody>
        </p:sp>
        <p:sp>
          <p:nvSpPr>
            <p:cNvPr id="20" name="Freeform 17">
              <a:extLst>
                <a:ext uri="{FF2B5EF4-FFF2-40B4-BE49-F238E27FC236}">
                  <a16:creationId xmlns:a16="http://schemas.microsoft.com/office/drawing/2014/main" id="{CDED2691-22F1-B0FB-7A1B-F38F5C1BC9BE}"/>
                </a:ext>
              </a:extLst>
            </p:cNvPr>
            <p:cNvSpPr>
              <a:spLocks/>
            </p:cNvSpPr>
            <p:nvPr userDrawn="1"/>
          </p:nvSpPr>
          <p:spPr bwMode="auto">
            <a:xfrm>
              <a:off x="6069013" y="4489450"/>
              <a:ext cx="1014413" cy="1314450"/>
            </a:xfrm>
            <a:custGeom>
              <a:avLst/>
              <a:gdLst>
                <a:gd name="T0" fmla="*/ 41 w 92"/>
                <a:gd name="T1" fmla="*/ 66 h 119"/>
                <a:gd name="T2" fmla="*/ 42 w 92"/>
                <a:gd name="T3" fmla="*/ 64 h 119"/>
                <a:gd name="T4" fmla="*/ 50 w 92"/>
                <a:gd name="T5" fmla="*/ 65 h 119"/>
                <a:gd name="T6" fmla="*/ 63 w 92"/>
                <a:gd name="T7" fmla="*/ 62 h 119"/>
                <a:gd name="T8" fmla="*/ 75 w 92"/>
                <a:gd name="T9" fmla="*/ 37 h 119"/>
                <a:gd name="T10" fmla="*/ 44 w 92"/>
                <a:gd name="T11" fmla="*/ 7 h 119"/>
                <a:gd name="T12" fmla="*/ 36 w 92"/>
                <a:gd name="T13" fmla="*/ 7 h 119"/>
                <a:gd name="T14" fmla="*/ 34 w 92"/>
                <a:gd name="T15" fmla="*/ 10 h 119"/>
                <a:gd name="T16" fmla="*/ 34 w 92"/>
                <a:gd name="T17" fmla="*/ 56 h 119"/>
                <a:gd name="T18" fmla="*/ 34 w 92"/>
                <a:gd name="T19" fmla="*/ 102 h 119"/>
                <a:gd name="T20" fmla="*/ 41 w 92"/>
                <a:gd name="T21" fmla="*/ 111 h 119"/>
                <a:gd name="T22" fmla="*/ 49 w 92"/>
                <a:gd name="T23" fmla="*/ 113 h 119"/>
                <a:gd name="T24" fmla="*/ 49 w 92"/>
                <a:gd name="T25" fmla="*/ 119 h 119"/>
                <a:gd name="T26" fmla="*/ 26 w 92"/>
                <a:gd name="T27" fmla="*/ 118 h 119"/>
                <a:gd name="T28" fmla="*/ 4 w 92"/>
                <a:gd name="T29" fmla="*/ 119 h 119"/>
                <a:gd name="T30" fmla="*/ 4 w 92"/>
                <a:gd name="T31" fmla="*/ 113 h 119"/>
                <a:gd name="T32" fmla="*/ 11 w 92"/>
                <a:gd name="T33" fmla="*/ 112 h 119"/>
                <a:gd name="T34" fmla="*/ 17 w 92"/>
                <a:gd name="T35" fmla="*/ 101 h 119"/>
                <a:gd name="T36" fmla="*/ 18 w 92"/>
                <a:gd name="T37" fmla="*/ 58 h 119"/>
                <a:gd name="T38" fmla="*/ 17 w 92"/>
                <a:gd name="T39" fmla="*/ 17 h 119"/>
                <a:gd name="T40" fmla="*/ 10 w 92"/>
                <a:gd name="T41" fmla="*/ 7 h 119"/>
                <a:gd name="T42" fmla="*/ 1 w 92"/>
                <a:gd name="T43" fmla="*/ 5 h 119"/>
                <a:gd name="T44" fmla="*/ 1 w 92"/>
                <a:gd name="T45" fmla="*/ 0 h 119"/>
                <a:gd name="T46" fmla="*/ 24 w 92"/>
                <a:gd name="T47" fmla="*/ 0 h 119"/>
                <a:gd name="T48" fmla="*/ 55 w 92"/>
                <a:gd name="T49" fmla="*/ 0 h 119"/>
                <a:gd name="T50" fmla="*/ 81 w 92"/>
                <a:gd name="T51" fmla="*/ 7 h 119"/>
                <a:gd name="T52" fmla="*/ 92 w 92"/>
                <a:gd name="T53" fmla="*/ 33 h 119"/>
                <a:gd name="T54" fmla="*/ 72 w 92"/>
                <a:gd name="T55" fmla="*/ 66 h 119"/>
                <a:gd name="T56" fmla="*/ 52 w 92"/>
                <a:gd name="T57" fmla="*/ 71 h 119"/>
                <a:gd name="T58" fmla="*/ 44 w 92"/>
                <a:gd name="T59" fmla="*/ 70 h 119"/>
                <a:gd name="T60" fmla="*/ 41 w 92"/>
                <a:gd name="T61" fmla="*/ 66 h 1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92" h="119">
                  <a:moveTo>
                    <a:pt x="41" y="66"/>
                  </a:moveTo>
                  <a:cubicBezTo>
                    <a:pt x="41" y="65"/>
                    <a:pt x="42" y="64"/>
                    <a:pt x="42" y="64"/>
                  </a:cubicBezTo>
                  <a:cubicBezTo>
                    <a:pt x="44" y="64"/>
                    <a:pt x="47" y="65"/>
                    <a:pt x="50" y="65"/>
                  </a:cubicBezTo>
                  <a:cubicBezTo>
                    <a:pt x="55" y="65"/>
                    <a:pt x="59" y="64"/>
                    <a:pt x="63" y="62"/>
                  </a:cubicBezTo>
                  <a:cubicBezTo>
                    <a:pt x="72" y="57"/>
                    <a:pt x="75" y="48"/>
                    <a:pt x="75" y="37"/>
                  </a:cubicBezTo>
                  <a:cubicBezTo>
                    <a:pt x="75" y="19"/>
                    <a:pt x="66" y="7"/>
                    <a:pt x="44" y="7"/>
                  </a:cubicBezTo>
                  <a:cubicBezTo>
                    <a:pt x="42" y="7"/>
                    <a:pt x="37" y="7"/>
                    <a:pt x="36" y="7"/>
                  </a:cubicBezTo>
                  <a:cubicBezTo>
                    <a:pt x="35" y="8"/>
                    <a:pt x="35" y="9"/>
                    <a:pt x="34" y="10"/>
                  </a:cubicBezTo>
                  <a:cubicBezTo>
                    <a:pt x="34" y="15"/>
                    <a:pt x="34" y="25"/>
                    <a:pt x="34" y="56"/>
                  </a:cubicBezTo>
                  <a:cubicBezTo>
                    <a:pt x="34" y="77"/>
                    <a:pt x="34" y="92"/>
                    <a:pt x="34" y="102"/>
                  </a:cubicBezTo>
                  <a:cubicBezTo>
                    <a:pt x="35" y="109"/>
                    <a:pt x="36" y="110"/>
                    <a:pt x="41" y="111"/>
                  </a:cubicBezTo>
                  <a:cubicBezTo>
                    <a:pt x="44" y="112"/>
                    <a:pt x="44" y="113"/>
                    <a:pt x="49" y="113"/>
                  </a:cubicBezTo>
                  <a:cubicBezTo>
                    <a:pt x="50" y="114"/>
                    <a:pt x="49" y="118"/>
                    <a:pt x="49" y="119"/>
                  </a:cubicBezTo>
                  <a:cubicBezTo>
                    <a:pt x="43" y="119"/>
                    <a:pt x="34" y="118"/>
                    <a:pt x="26" y="118"/>
                  </a:cubicBezTo>
                  <a:cubicBezTo>
                    <a:pt x="17" y="118"/>
                    <a:pt x="8" y="119"/>
                    <a:pt x="4" y="119"/>
                  </a:cubicBezTo>
                  <a:cubicBezTo>
                    <a:pt x="3" y="118"/>
                    <a:pt x="3" y="114"/>
                    <a:pt x="4" y="113"/>
                  </a:cubicBezTo>
                  <a:cubicBezTo>
                    <a:pt x="8" y="113"/>
                    <a:pt x="9" y="112"/>
                    <a:pt x="11" y="112"/>
                  </a:cubicBezTo>
                  <a:cubicBezTo>
                    <a:pt x="16" y="111"/>
                    <a:pt x="17" y="108"/>
                    <a:pt x="17" y="101"/>
                  </a:cubicBezTo>
                  <a:cubicBezTo>
                    <a:pt x="17" y="94"/>
                    <a:pt x="18" y="79"/>
                    <a:pt x="18" y="58"/>
                  </a:cubicBezTo>
                  <a:cubicBezTo>
                    <a:pt x="18" y="36"/>
                    <a:pt x="18" y="23"/>
                    <a:pt x="17" y="17"/>
                  </a:cubicBezTo>
                  <a:cubicBezTo>
                    <a:pt x="17" y="10"/>
                    <a:pt x="16" y="8"/>
                    <a:pt x="10" y="7"/>
                  </a:cubicBezTo>
                  <a:cubicBezTo>
                    <a:pt x="8" y="6"/>
                    <a:pt x="5" y="6"/>
                    <a:pt x="1" y="5"/>
                  </a:cubicBezTo>
                  <a:cubicBezTo>
                    <a:pt x="0" y="4"/>
                    <a:pt x="1" y="0"/>
                    <a:pt x="1" y="0"/>
                  </a:cubicBezTo>
                  <a:cubicBezTo>
                    <a:pt x="5" y="0"/>
                    <a:pt x="15" y="0"/>
                    <a:pt x="24" y="0"/>
                  </a:cubicBezTo>
                  <a:cubicBezTo>
                    <a:pt x="36" y="0"/>
                    <a:pt x="44" y="0"/>
                    <a:pt x="55" y="0"/>
                  </a:cubicBezTo>
                  <a:cubicBezTo>
                    <a:pt x="62" y="0"/>
                    <a:pt x="73" y="1"/>
                    <a:pt x="81" y="7"/>
                  </a:cubicBezTo>
                  <a:cubicBezTo>
                    <a:pt x="87" y="12"/>
                    <a:pt x="92" y="20"/>
                    <a:pt x="92" y="33"/>
                  </a:cubicBezTo>
                  <a:cubicBezTo>
                    <a:pt x="92" y="51"/>
                    <a:pt x="82" y="62"/>
                    <a:pt x="72" y="66"/>
                  </a:cubicBezTo>
                  <a:cubicBezTo>
                    <a:pt x="65" y="70"/>
                    <a:pt x="59" y="71"/>
                    <a:pt x="52" y="71"/>
                  </a:cubicBezTo>
                  <a:cubicBezTo>
                    <a:pt x="49" y="71"/>
                    <a:pt x="46" y="71"/>
                    <a:pt x="44" y="70"/>
                  </a:cubicBezTo>
                  <a:cubicBezTo>
                    <a:pt x="43" y="70"/>
                    <a:pt x="41" y="67"/>
                    <a:pt x="41" y="66"/>
                  </a:cubicBezTo>
                </a:path>
              </a:pathLst>
            </a:custGeom>
            <a:grpFill/>
            <a:ln>
              <a:noFill/>
            </a:ln>
          </p:spPr>
          <p:txBody>
            <a:bodyPr vert="horz" wrap="square" lIns="91440" tIns="45720" rIns="91440" bIns="45720" numCol="1" anchor="t" anchorCtr="0" compatLnSpc="1">
              <a:prstTxWarp prst="textNoShape">
                <a:avLst/>
              </a:prstTxWarp>
            </a:bodyPr>
            <a:lstStyle/>
            <a:p>
              <a:endParaRPr lang="en-GB"/>
            </a:p>
          </p:txBody>
        </p:sp>
        <p:sp>
          <p:nvSpPr>
            <p:cNvPr id="21" name="Freeform 18">
              <a:extLst>
                <a:ext uri="{FF2B5EF4-FFF2-40B4-BE49-F238E27FC236}">
                  <a16:creationId xmlns:a16="http://schemas.microsoft.com/office/drawing/2014/main" id="{392AC504-8FA3-796C-B788-FBA7272B9B70}"/>
                </a:ext>
              </a:extLst>
            </p:cNvPr>
            <p:cNvSpPr>
              <a:spLocks noEditPoints="1"/>
            </p:cNvSpPr>
            <p:nvPr userDrawn="1"/>
          </p:nvSpPr>
          <p:spPr bwMode="auto">
            <a:xfrm>
              <a:off x="7083425" y="4930775"/>
              <a:ext cx="706438" cy="884238"/>
            </a:xfrm>
            <a:custGeom>
              <a:avLst/>
              <a:gdLst>
                <a:gd name="T0" fmla="*/ 52 w 64"/>
                <a:gd name="T1" fmla="*/ 80 h 80"/>
                <a:gd name="T2" fmla="*/ 43 w 64"/>
                <a:gd name="T3" fmla="*/ 75 h 80"/>
                <a:gd name="T4" fmla="*/ 41 w 64"/>
                <a:gd name="T5" fmla="*/ 71 h 80"/>
                <a:gd name="T6" fmla="*/ 40 w 64"/>
                <a:gd name="T7" fmla="*/ 71 h 80"/>
                <a:gd name="T8" fmla="*/ 17 w 64"/>
                <a:gd name="T9" fmla="*/ 80 h 80"/>
                <a:gd name="T10" fmla="*/ 7 w 64"/>
                <a:gd name="T11" fmla="*/ 76 h 80"/>
                <a:gd name="T12" fmla="*/ 0 w 64"/>
                <a:gd name="T13" fmla="*/ 59 h 80"/>
                <a:gd name="T14" fmla="*/ 4 w 64"/>
                <a:gd name="T15" fmla="*/ 48 h 80"/>
                <a:gd name="T16" fmla="*/ 40 w 64"/>
                <a:gd name="T17" fmla="*/ 35 h 80"/>
                <a:gd name="T18" fmla="*/ 41 w 64"/>
                <a:gd name="T19" fmla="*/ 34 h 80"/>
                <a:gd name="T20" fmla="*/ 41 w 64"/>
                <a:gd name="T21" fmla="*/ 28 h 80"/>
                <a:gd name="T22" fmla="*/ 39 w 64"/>
                <a:gd name="T23" fmla="*/ 17 h 80"/>
                <a:gd name="T24" fmla="*/ 24 w 64"/>
                <a:gd name="T25" fmla="*/ 10 h 80"/>
                <a:gd name="T26" fmla="*/ 16 w 64"/>
                <a:gd name="T27" fmla="*/ 12 h 80"/>
                <a:gd name="T28" fmla="*/ 8 w 64"/>
                <a:gd name="T29" fmla="*/ 26 h 80"/>
                <a:gd name="T30" fmla="*/ 3 w 64"/>
                <a:gd name="T31" fmla="*/ 22 h 80"/>
                <a:gd name="T32" fmla="*/ 7 w 64"/>
                <a:gd name="T33" fmla="*/ 10 h 80"/>
                <a:gd name="T34" fmla="*/ 32 w 64"/>
                <a:gd name="T35" fmla="*/ 0 h 80"/>
                <a:gd name="T36" fmla="*/ 51 w 64"/>
                <a:gd name="T37" fmla="*/ 10 h 80"/>
                <a:gd name="T38" fmla="*/ 56 w 64"/>
                <a:gd name="T39" fmla="*/ 29 h 80"/>
                <a:gd name="T40" fmla="*/ 55 w 64"/>
                <a:gd name="T41" fmla="*/ 61 h 80"/>
                <a:gd name="T42" fmla="*/ 59 w 64"/>
                <a:gd name="T43" fmla="*/ 69 h 80"/>
                <a:gd name="T44" fmla="*/ 64 w 64"/>
                <a:gd name="T45" fmla="*/ 68 h 80"/>
                <a:gd name="T46" fmla="*/ 63 w 64"/>
                <a:gd name="T47" fmla="*/ 74 h 80"/>
                <a:gd name="T48" fmla="*/ 52 w 64"/>
                <a:gd name="T49" fmla="*/ 80 h 80"/>
                <a:gd name="T50" fmla="*/ 40 w 64"/>
                <a:gd name="T51" fmla="*/ 41 h 80"/>
                <a:gd name="T52" fmla="*/ 17 w 64"/>
                <a:gd name="T53" fmla="*/ 50 h 80"/>
                <a:gd name="T54" fmla="*/ 16 w 64"/>
                <a:gd name="T55" fmla="*/ 56 h 80"/>
                <a:gd name="T56" fmla="*/ 29 w 64"/>
                <a:gd name="T57" fmla="*/ 69 h 80"/>
                <a:gd name="T58" fmla="*/ 39 w 64"/>
                <a:gd name="T59" fmla="*/ 66 h 80"/>
                <a:gd name="T60" fmla="*/ 41 w 64"/>
                <a:gd name="T61" fmla="*/ 62 h 80"/>
                <a:gd name="T62" fmla="*/ 41 w 64"/>
                <a:gd name="T63" fmla="*/ 42 h 80"/>
                <a:gd name="T64" fmla="*/ 40 w 64"/>
                <a:gd name="T65" fmla="*/ 41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64" h="80">
                  <a:moveTo>
                    <a:pt x="52" y="80"/>
                  </a:moveTo>
                  <a:cubicBezTo>
                    <a:pt x="47" y="80"/>
                    <a:pt x="44" y="78"/>
                    <a:pt x="43" y="75"/>
                  </a:cubicBezTo>
                  <a:cubicBezTo>
                    <a:pt x="42" y="74"/>
                    <a:pt x="41" y="72"/>
                    <a:pt x="41" y="71"/>
                  </a:cubicBezTo>
                  <a:cubicBezTo>
                    <a:pt x="41" y="71"/>
                    <a:pt x="40" y="70"/>
                    <a:pt x="40" y="71"/>
                  </a:cubicBezTo>
                  <a:cubicBezTo>
                    <a:pt x="31" y="77"/>
                    <a:pt x="22" y="80"/>
                    <a:pt x="17" y="80"/>
                  </a:cubicBezTo>
                  <a:cubicBezTo>
                    <a:pt x="14" y="80"/>
                    <a:pt x="10" y="79"/>
                    <a:pt x="7" y="76"/>
                  </a:cubicBezTo>
                  <a:cubicBezTo>
                    <a:pt x="3" y="71"/>
                    <a:pt x="0" y="66"/>
                    <a:pt x="0" y="59"/>
                  </a:cubicBezTo>
                  <a:cubicBezTo>
                    <a:pt x="0" y="55"/>
                    <a:pt x="3" y="49"/>
                    <a:pt x="4" y="48"/>
                  </a:cubicBezTo>
                  <a:cubicBezTo>
                    <a:pt x="10" y="44"/>
                    <a:pt x="33" y="39"/>
                    <a:pt x="40" y="35"/>
                  </a:cubicBezTo>
                  <a:cubicBezTo>
                    <a:pt x="40" y="35"/>
                    <a:pt x="41" y="34"/>
                    <a:pt x="41" y="34"/>
                  </a:cubicBezTo>
                  <a:cubicBezTo>
                    <a:pt x="42" y="32"/>
                    <a:pt x="41" y="30"/>
                    <a:pt x="41" y="28"/>
                  </a:cubicBezTo>
                  <a:cubicBezTo>
                    <a:pt x="41" y="25"/>
                    <a:pt x="41" y="20"/>
                    <a:pt x="39" y="17"/>
                  </a:cubicBezTo>
                  <a:cubicBezTo>
                    <a:pt x="35" y="12"/>
                    <a:pt x="30" y="10"/>
                    <a:pt x="24" y="10"/>
                  </a:cubicBezTo>
                  <a:cubicBezTo>
                    <a:pt x="20" y="10"/>
                    <a:pt x="17" y="11"/>
                    <a:pt x="16" y="12"/>
                  </a:cubicBezTo>
                  <a:cubicBezTo>
                    <a:pt x="14" y="13"/>
                    <a:pt x="11" y="19"/>
                    <a:pt x="8" y="26"/>
                  </a:cubicBezTo>
                  <a:cubicBezTo>
                    <a:pt x="8" y="26"/>
                    <a:pt x="3" y="23"/>
                    <a:pt x="3" y="22"/>
                  </a:cubicBezTo>
                  <a:cubicBezTo>
                    <a:pt x="3" y="19"/>
                    <a:pt x="6" y="12"/>
                    <a:pt x="7" y="10"/>
                  </a:cubicBezTo>
                  <a:cubicBezTo>
                    <a:pt x="15" y="5"/>
                    <a:pt x="27" y="0"/>
                    <a:pt x="32" y="0"/>
                  </a:cubicBezTo>
                  <a:cubicBezTo>
                    <a:pt x="41" y="0"/>
                    <a:pt x="47" y="4"/>
                    <a:pt x="51" y="10"/>
                  </a:cubicBezTo>
                  <a:cubicBezTo>
                    <a:pt x="54" y="15"/>
                    <a:pt x="56" y="22"/>
                    <a:pt x="56" y="29"/>
                  </a:cubicBezTo>
                  <a:cubicBezTo>
                    <a:pt x="56" y="39"/>
                    <a:pt x="55" y="54"/>
                    <a:pt x="55" y="61"/>
                  </a:cubicBezTo>
                  <a:cubicBezTo>
                    <a:pt x="55" y="65"/>
                    <a:pt x="55" y="69"/>
                    <a:pt x="59" y="69"/>
                  </a:cubicBezTo>
                  <a:cubicBezTo>
                    <a:pt x="61" y="69"/>
                    <a:pt x="61" y="69"/>
                    <a:pt x="64" y="68"/>
                  </a:cubicBezTo>
                  <a:cubicBezTo>
                    <a:pt x="64" y="69"/>
                    <a:pt x="64" y="73"/>
                    <a:pt x="63" y="74"/>
                  </a:cubicBezTo>
                  <a:cubicBezTo>
                    <a:pt x="63" y="74"/>
                    <a:pt x="59" y="80"/>
                    <a:pt x="52" y="80"/>
                  </a:cubicBezTo>
                  <a:moveTo>
                    <a:pt x="40" y="41"/>
                  </a:moveTo>
                  <a:cubicBezTo>
                    <a:pt x="33" y="44"/>
                    <a:pt x="21" y="48"/>
                    <a:pt x="17" y="50"/>
                  </a:cubicBezTo>
                  <a:cubicBezTo>
                    <a:pt x="17" y="50"/>
                    <a:pt x="16" y="54"/>
                    <a:pt x="16" y="56"/>
                  </a:cubicBezTo>
                  <a:cubicBezTo>
                    <a:pt x="16" y="64"/>
                    <a:pt x="21" y="69"/>
                    <a:pt x="29" y="69"/>
                  </a:cubicBezTo>
                  <a:cubicBezTo>
                    <a:pt x="31" y="69"/>
                    <a:pt x="36" y="68"/>
                    <a:pt x="39" y="66"/>
                  </a:cubicBezTo>
                  <a:cubicBezTo>
                    <a:pt x="40" y="65"/>
                    <a:pt x="41" y="64"/>
                    <a:pt x="41" y="62"/>
                  </a:cubicBezTo>
                  <a:cubicBezTo>
                    <a:pt x="41" y="58"/>
                    <a:pt x="41" y="45"/>
                    <a:pt x="41" y="42"/>
                  </a:cubicBezTo>
                  <a:cubicBezTo>
                    <a:pt x="41" y="42"/>
                    <a:pt x="41" y="41"/>
                    <a:pt x="40" y="41"/>
                  </a:cubicBezTo>
                </a:path>
              </a:pathLst>
            </a:custGeom>
            <a:grpFill/>
            <a:ln>
              <a:noFill/>
            </a:ln>
          </p:spPr>
          <p:txBody>
            <a:bodyPr vert="horz" wrap="square" lIns="91440" tIns="45720" rIns="91440" bIns="45720" numCol="1" anchor="t" anchorCtr="0" compatLnSpc="1">
              <a:prstTxWarp prst="textNoShape">
                <a:avLst/>
              </a:prstTxWarp>
            </a:bodyPr>
            <a:lstStyle/>
            <a:p>
              <a:endParaRPr lang="en-GB"/>
            </a:p>
          </p:txBody>
        </p:sp>
        <p:sp>
          <p:nvSpPr>
            <p:cNvPr id="22" name="Freeform 19">
              <a:extLst>
                <a:ext uri="{FF2B5EF4-FFF2-40B4-BE49-F238E27FC236}">
                  <a16:creationId xmlns:a16="http://schemas.microsoft.com/office/drawing/2014/main" id="{CC6266F0-7404-59CD-EEB9-862B3ECBD54A}"/>
                </a:ext>
              </a:extLst>
            </p:cNvPr>
            <p:cNvSpPr>
              <a:spLocks/>
            </p:cNvSpPr>
            <p:nvPr userDrawn="1"/>
          </p:nvSpPr>
          <p:spPr bwMode="auto">
            <a:xfrm>
              <a:off x="7854950" y="4930775"/>
              <a:ext cx="641350" cy="873125"/>
            </a:xfrm>
            <a:custGeom>
              <a:avLst/>
              <a:gdLst>
                <a:gd name="T0" fmla="*/ 58 w 58"/>
                <a:gd name="T1" fmla="*/ 4 h 79"/>
                <a:gd name="T2" fmla="*/ 58 w 58"/>
                <a:gd name="T3" fmla="*/ 7 h 79"/>
                <a:gd name="T4" fmla="*/ 52 w 58"/>
                <a:gd name="T5" fmla="*/ 19 h 79"/>
                <a:gd name="T6" fmla="*/ 50 w 58"/>
                <a:gd name="T7" fmla="*/ 20 h 79"/>
                <a:gd name="T8" fmla="*/ 38 w 58"/>
                <a:gd name="T9" fmla="*/ 14 h 79"/>
                <a:gd name="T10" fmla="*/ 28 w 58"/>
                <a:gd name="T11" fmla="*/ 22 h 79"/>
                <a:gd name="T12" fmla="*/ 26 w 58"/>
                <a:gd name="T13" fmla="*/ 29 h 79"/>
                <a:gd name="T14" fmla="*/ 27 w 58"/>
                <a:gd name="T15" fmla="*/ 65 h 79"/>
                <a:gd name="T16" fmla="*/ 31 w 58"/>
                <a:gd name="T17" fmla="*/ 71 h 79"/>
                <a:gd name="T18" fmla="*/ 40 w 58"/>
                <a:gd name="T19" fmla="*/ 73 h 79"/>
                <a:gd name="T20" fmla="*/ 39 w 58"/>
                <a:gd name="T21" fmla="*/ 79 h 79"/>
                <a:gd name="T22" fmla="*/ 19 w 58"/>
                <a:gd name="T23" fmla="*/ 78 h 79"/>
                <a:gd name="T24" fmla="*/ 0 w 58"/>
                <a:gd name="T25" fmla="*/ 79 h 79"/>
                <a:gd name="T26" fmla="*/ 0 w 58"/>
                <a:gd name="T27" fmla="*/ 73 h 79"/>
                <a:gd name="T28" fmla="*/ 8 w 58"/>
                <a:gd name="T29" fmla="*/ 72 h 79"/>
                <a:gd name="T30" fmla="*/ 11 w 58"/>
                <a:gd name="T31" fmla="*/ 66 h 79"/>
                <a:gd name="T32" fmla="*/ 12 w 58"/>
                <a:gd name="T33" fmla="*/ 34 h 79"/>
                <a:gd name="T34" fmla="*/ 12 w 58"/>
                <a:gd name="T35" fmla="*/ 19 h 79"/>
                <a:gd name="T36" fmla="*/ 1 w 58"/>
                <a:gd name="T37" fmla="*/ 11 h 79"/>
                <a:gd name="T38" fmla="*/ 2 w 58"/>
                <a:gd name="T39" fmla="*/ 7 h 79"/>
                <a:gd name="T40" fmla="*/ 25 w 58"/>
                <a:gd name="T41" fmla="*/ 0 h 79"/>
                <a:gd name="T42" fmla="*/ 26 w 58"/>
                <a:gd name="T43" fmla="*/ 0 h 79"/>
                <a:gd name="T44" fmla="*/ 26 w 58"/>
                <a:gd name="T45" fmla="*/ 15 h 79"/>
                <a:gd name="T46" fmla="*/ 27 w 58"/>
                <a:gd name="T47" fmla="*/ 16 h 79"/>
                <a:gd name="T48" fmla="*/ 39 w 58"/>
                <a:gd name="T49" fmla="*/ 3 h 79"/>
                <a:gd name="T50" fmla="*/ 49 w 58"/>
                <a:gd name="T51" fmla="*/ 0 h 79"/>
                <a:gd name="T52" fmla="*/ 58 w 58"/>
                <a:gd name="T53" fmla="*/ 4 h 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58" h="79">
                  <a:moveTo>
                    <a:pt x="58" y="4"/>
                  </a:moveTo>
                  <a:cubicBezTo>
                    <a:pt x="58" y="5"/>
                    <a:pt x="58" y="6"/>
                    <a:pt x="58" y="7"/>
                  </a:cubicBezTo>
                  <a:cubicBezTo>
                    <a:pt x="57" y="9"/>
                    <a:pt x="54" y="17"/>
                    <a:pt x="52" y="19"/>
                  </a:cubicBezTo>
                  <a:cubicBezTo>
                    <a:pt x="52" y="19"/>
                    <a:pt x="50" y="20"/>
                    <a:pt x="50" y="20"/>
                  </a:cubicBezTo>
                  <a:cubicBezTo>
                    <a:pt x="47" y="17"/>
                    <a:pt x="42" y="14"/>
                    <a:pt x="38" y="14"/>
                  </a:cubicBezTo>
                  <a:cubicBezTo>
                    <a:pt x="34" y="14"/>
                    <a:pt x="30" y="18"/>
                    <a:pt x="28" y="22"/>
                  </a:cubicBezTo>
                  <a:cubicBezTo>
                    <a:pt x="27" y="23"/>
                    <a:pt x="26" y="26"/>
                    <a:pt x="26" y="29"/>
                  </a:cubicBezTo>
                  <a:cubicBezTo>
                    <a:pt x="26" y="42"/>
                    <a:pt x="26" y="61"/>
                    <a:pt x="27" y="65"/>
                  </a:cubicBezTo>
                  <a:cubicBezTo>
                    <a:pt x="27" y="68"/>
                    <a:pt x="28" y="70"/>
                    <a:pt x="31" y="71"/>
                  </a:cubicBezTo>
                  <a:cubicBezTo>
                    <a:pt x="34" y="72"/>
                    <a:pt x="36" y="73"/>
                    <a:pt x="40" y="73"/>
                  </a:cubicBezTo>
                  <a:cubicBezTo>
                    <a:pt x="41" y="74"/>
                    <a:pt x="40" y="78"/>
                    <a:pt x="39" y="79"/>
                  </a:cubicBezTo>
                  <a:cubicBezTo>
                    <a:pt x="37" y="79"/>
                    <a:pt x="27" y="78"/>
                    <a:pt x="19" y="78"/>
                  </a:cubicBezTo>
                  <a:cubicBezTo>
                    <a:pt x="13" y="78"/>
                    <a:pt x="4" y="79"/>
                    <a:pt x="0" y="79"/>
                  </a:cubicBezTo>
                  <a:cubicBezTo>
                    <a:pt x="0" y="78"/>
                    <a:pt x="0" y="74"/>
                    <a:pt x="0" y="73"/>
                  </a:cubicBezTo>
                  <a:cubicBezTo>
                    <a:pt x="3" y="73"/>
                    <a:pt x="6" y="72"/>
                    <a:pt x="8" y="72"/>
                  </a:cubicBezTo>
                  <a:cubicBezTo>
                    <a:pt x="10" y="71"/>
                    <a:pt x="11" y="70"/>
                    <a:pt x="11" y="66"/>
                  </a:cubicBezTo>
                  <a:cubicBezTo>
                    <a:pt x="12" y="63"/>
                    <a:pt x="12" y="47"/>
                    <a:pt x="12" y="34"/>
                  </a:cubicBezTo>
                  <a:cubicBezTo>
                    <a:pt x="12" y="27"/>
                    <a:pt x="12" y="21"/>
                    <a:pt x="12" y="19"/>
                  </a:cubicBezTo>
                  <a:cubicBezTo>
                    <a:pt x="11" y="16"/>
                    <a:pt x="10" y="14"/>
                    <a:pt x="1" y="11"/>
                  </a:cubicBezTo>
                  <a:cubicBezTo>
                    <a:pt x="1" y="10"/>
                    <a:pt x="1" y="7"/>
                    <a:pt x="2" y="7"/>
                  </a:cubicBezTo>
                  <a:cubicBezTo>
                    <a:pt x="9" y="6"/>
                    <a:pt x="20" y="3"/>
                    <a:pt x="25" y="0"/>
                  </a:cubicBezTo>
                  <a:cubicBezTo>
                    <a:pt x="26" y="0"/>
                    <a:pt x="26" y="0"/>
                    <a:pt x="26" y="0"/>
                  </a:cubicBezTo>
                  <a:cubicBezTo>
                    <a:pt x="26" y="3"/>
                    <a:pt x="26" y="12"/>
                    <a:pt x="26" y="15"/>
                  </a:cubicBezTo>
                  <a:cubicBezTo>
                    <a:pt x="26" y="16"/>
                    <a:pt x="27" y="16"/>
                    <a:pt x="27" y="16"/>
                  </a:cubicBezTo>
                  <a:cubicBezTo>
                    <a:pt x="31" y="11"/>
                    <a:pt x="35" y="7"/>
                    <a:pt x="39" y="3"/>
                  </a:cubicBezTo>
                  <a:cubicBezTo>
                    <a:pt x="42" y="1"/>
                    <a:pt x="45" y="0"/>
                    <a:pt x="49" y="0"/>
                  </a:cubicBezTo>
                  <a:cubicBezTo>
                    <a:pt x="52" y="0"/>
                    <a:pt x="56" y="1"/>
                    <a:pt x="58" y="4"/>
                  </a:cubicBezTo>
                </a:path>
              </a:pathLst>
            </a:custGeom>
            <a:grpFill/>
            <a:ln>
              <a:noFill/>
            </a:ln>
          </p:spPr>
          <p:txBody>
            <a:bodyPr vert="horz" wrap="square" lIns="91440" tIns="45720" rIns="91440" bIns="45720" numCol="1" anchor="t" anchorCtr="0" compatLnSpc="1">
              <a:prstTxWarp prst="textNoShape">
                <a:avLst/>
              </a:prstTxWarp>
            </a:bodyPr>
            <a:lstStyle/>
            <a:p>
              <a:endParaRPr lang="en-GB"/>
            </a:p>
          </p:txBody>
        </p:sp>
        <p:sp>
          <p:nvSpPr>
            <p:cNvPr id="23" name="Freeform 20">
              <a:extLst>
                <a:ext uri="{FF2B5EF4-FFF2-40B4-BE49-F238E27FC236}">
                  <a16:creationId xmlns:a16="http://schemas.microsoft.com/office/drawing/2014/main" id="{F19D681C-0B50-5A89-FC33-65507FC1FDD4}"/>
                </a:ext>
              </a:extLst>
            </p:cNvPr>
            <p:cNvSpPr>
              <a:spLocks/>
            </p:cNvSpPr>
            <p:nvPr userDrawn="1"/>
          </p:nvSpPr>
          <p:spPr bwMode="auto">
            <a:xfrm>
              <a:off x="8572500" y="4665663"/>
              <a:ext cx="530225" cy="1149350"/>
            </a:xfrm>
            <a:custGeom>
              <a:avLst/>
              <a:gdLst>
                <a:gd name="T0" fmla="*/ 24 w 48"/>
                <a:gd name="T1" fmla="*/ 36 h 104"/>
                <a:gd name="T2" fmla="*/ 24 w 48"/>
                <a:gd name="T3" fmla="*/ 37 h 104"/>
                <a:gd name="T4" fmla="*/ 24 w 48"/>
                <a:gd name="T5" fmla="*/ 72 h 104"/>
                <a:gd name="T6" fmla="*/ 25 w 48"/>
                <a:gd name="T7" fmla="*/ 86 h 104"/>
                <a:gd name="T8" fmla="*/ 36 w 48"/>
                <a:gd name="T9" fmla="*/ 93 h 104"/>
                <a:gd name="T10" fmla="*/ 48 w 48"/>
                <a:gd name="T11" fmla="*/ 90 h 104"/>
                <a:gd name="T12" fmla="*/ 47 w 48"/>
                <a:gd name="T13" fmla="*/ 96 h 104"/>
                <a:gd name="T14" fmla="*/ 28 w 48"/>
                <a:gd name="T15" fmla="*/ 104 h 104"/>
                <a:gd name="T16" fmla="*/ 12 w 48"/>
                <a:gd name="T17" fmla="*/ 95 h 104"/>
                <a:gd name="T18" fmla="*/ 9 w 48"/>
                <a:gd name="T19" fmla="*/ 73 h 104"/>
                <a:gd name="T20" fmla="*/ 9 w 48"/>
                <a:gd name="T21" fmla="*/ 38 h 104"/>
                <a:gd name="T22" fmla="*/ 8 w 48"/>
                <a:gd name="T23" fmla="*/ 36 h 104"/>
                <a:gd name="T24" fmla="*/ 0 w 48"/>
                <a:gd name="T25" fmla="*/ 35 h 104"/>
                <a:gd name="T26" fmla="*/ 2 w 48"/>
                <a:gd name="T27" fmla="*/ 29 h 104"/>
                <a:gd name="T28" fmla="*/ 8 w 48"/>
                <a:gd name="T29" fmla="*/ 27 h 104"/>
                <a:gd name="T30" fmla="*/ 9 w 48"/>
                <a:gd name="T31" fmla="*/ 25 h 104"/>
                <a:gd name="T32" fmla="*/ 9 w 48"/>
                <a:gd name="T33" fmla="*/ 9 h 104"/>
                <a:gd name="T34" fmla="*/ 21 w 48"/>
                <a:gd name="T35" fmla="*/ 0 h 104"/>
                <a:gd name="T36" fmla="*/ 25 w 48"/>
                <a:gd name="T37" fmla="*/ 0 h 104"/>
                <a:gd name="T38" fmla="*/ 24 w 48"/>
                <a:gd name="T39" fmla="*/ 25 h 104"/>
                <a:gd name="T40" fmla="*/ 25 w 48"/>
                <a:gd name="T41" fmla="*/ 27 h 104"/>
                <a:gd name="T42" fmla="*/ 48 w 48"/>
                <a:gd name="T43" fmla="*/ 26 h 104"/>
                <a:gd name="T44" fmla="*/ 46 w 48"/>
                <a:gd name="T45" fmla="*/ 36 h 104"/>
                <a:gd name="T46" fmla="*/ 24 w 48"/>
                <a:gd name="T47" fmla="*/ 36 h 1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48" h="104">
                  <a:moveTo>
                    <a:pt x="24" y="36"/>
                  </a:moveTo>
                  <a:cubicBezTo>
                    <a:pt x="24" y="36"/>
                    <a:pt x="24" y="37"/>
                    <a:pt x="24" y="37"/>
                  </a:cubicBezTo>
                  <a:cubicBezTo>
                    <a:pt x="23" y="46"/>
                    <a:pt x="23" y="63"/>
                    <a:pt x="24" y="72"/>
                  </a:cubicBezTo>
                  <a:cubicBezTo>
                    <a:pt x="24" y="80"/>
                    <a:pt x="24" y="83"/>
                    <a:pt x="25" y="86"/>
                  </a:cubicBezTo>
                  <a:cubicBezTo>
                    <a:pt x="26" y="91"/>
                    <a:pt x="31" y="93"/>
                    <a:pt x="36" y="93"/>
                  </a:cubicBezTo>
                  <a:cubicBezTo>
                    <a:pt x="41" y="93"/>
                    <a:pt x="44" y="92"/>
                    <a:pt x="48" y="90"/>
                  </a:cubicBezTo>
                  <a:cubicBezTo>
                    <a:pt x="48" y="91"/>
                    <a:pt x="48" y="95"/>
                    <a:pt x="47" y="96"/>
                  </a:cubicBezTo>
                  <a:cubicBezTo>
                    <a:pt x="43" y="102"/>
                    <a:pt x="34" y="104"/>
                    <a:pt x="28" y="104"/>
                  </a:cubicBezTo>
                  <a:cubicBezTo>
                    <a:pt x="21" y="104"/>
                    <a:pt x="15" y="101"/>
                    <a:pt x="12" y="95"/>
                  </a:cubicBezTo>
                  <a:cubicBezTo>
                    <a:pt x="9" y="91"/>
                    <a:pt x="9" y="86"/>
                    <a:pt x="9" y="73"/>
                  </a:cubicBezTo>
                  <a:cubicBezTo>
                    <a:pt x="9" y="63"/>
                    <a:pt x="9" y="45"/>
                    <a:pt x="9" y="38"/>
                  </a:cubicBezTo>
                  <a:cubicBezTo>
                    <a:pt x="9" y="37"/>
                    <a:pt x="9" y="36"/>
                    <a:pt x="8" y="36"/>
                  </a:cubicBezTo>
                  <a:cubicBezTo>
                    <a:pt x="0" y="35"/>
                    <a:pt x="0" y="35"/>
                    <a:pt x="0" y="35"/>
                  </a:cubicBezTo>
                  <a:cubicBezTo>
                    <a:pt x="0" y="34"/>
                    <a:pt x="1" y="29"/>
                    <a:pt x="2" y="29"/>
                  </a:cubicBezTo>
                  <a:cubicBezTo>
                    <a:pt x="5" y="28"/>
                    <a:pt x="7" y="27"/>
                    <a:pt x="8" y="27"/>
                  </a:cubicBezTo>
                  <a:cubicBezTo>
                    <a:pt x="8" y="27"/>
                    <a:pt x="9" y="26"/>
                    <a:pt x="9" y="25"/>
                  </a:cubicBezTo>
                  <a:cubicBezTo>
                    <a:pt x="9" y="9"/>
                    <a:pt x="9" y="9"/>
                    <a:pt x="9" y="9"/>
                  </a:cubicBezTo>
                  <a:cubicBezTo>
                    <a:pt x="12" y="8"/>
                    <a:pt x="19" y="3"/>
                    <a:pt x="21" y="0"/>
                  </a:cubicBezTo>
                  <a:cubicBezTo>
                    <a:pt x="22" y="0"/>
                    <a:pt x="24" y="0"/>
                    <a:pt x="25" y="0"/>
                  </a:cubicBezTo>
                  <a:cubicBezTo>
                    <a:pt x="24" y="3"/>
                    <a:pt x="24" y="12"/>
                    <a:pt x="24" y="25"/>
                  </a:cubicBezTo>
                  <a:cubicBezTo>
                    <a:pt x="24" y="26"/>
                    <a:pt x="24" y="27"/>
                    <a:pt x="25" y="27"/>
                  </a:cubicBezTo>
                  <a:cubicBezTo>
                    <a:pt x="34" y="27"/>
                    <a:pt x="45" y="26"/>
                    <a:pt x="48" y="26"/>
                  </a:cubicBezTo>
                  <a:cubicBezTo>
                    <a:pt x="47" y="28"/>
                    <a:pt x="46" y="33"/>
                    <a:pt x="46" y="36"/>
                  </a:cubicBezTo>
                  <a:cubicBezTo>
                    <a:pt x="41" y="36"/>
                    <a:pt x="32" y="36"/>
                    <a:pt x="24" y="36"/>
                  </a:cubicBezTo>
                </a:path>
              </a:pathLst>
            </a:custGeom>
            <a:grpFill/>
            <a:ln>
              <a:noFill/>
            </a:ln>
          </p:spPr>
          <p:txBody>
            <a:bodyPr vert="horz" wrap="square" lIns="91440" tIns="45720" rIns="91440" bIns="45720" numCol="1" anchor="t" anchorCtr="0" compatLnSpc="1">
              <a:prstTxWarp prst="textNoShape">
                <a:avLst/>
              </a:prstTxWarp>
            </a:bodyPr>
            <a:lstStyle/>
            <a:p>
              <a:endParaRPr lang="en-GB"/>
            </a:p>
          </p:txBody>
        </p:sp>
        <p:sp>
          <p:nvSpPr>
            <p:cNvPr id="24" name="Freeform 21">
              <a:extLst>
                <a:ext uri="{FF2B5EF4-FFF2-40B4-BE49-F238E27FC236}">
                  <a16:creationId xmlns:a16="http://schemas.microsoft.com/office/drawing/2014/main" id="{0EAB3F4E-6A4B-39BB-68A9-582D24CEE901}"/>
                </a:ext>
              </a:extLst>
            </p:cNvPr>
            <p:cNvSpPr>
              <a:spLocks/>
            </p:cNvSpPr>
            <p:nvPr userDrawn="1"/>
          </p:nvSpPr>
          <p:spPr bwMode="auto">
            <a:xfrm>
              <a:off x="9169400" y="4930775"/>
              <a:ext cx="992188" cy="873125"/>
            </a:xfrm>
            <a:custGeom>
              <a:avLst/>
              <a:gdLst>
                <a:gd name="T0" fmla="*/ 8 w 90"/>
                <a:gd name="T1" fmla="*/ 72 h 79"/>
                <a:gd name="T2" fmla="*/ 12 w 90"/>
                <a:gd name="T3" fmla="*/ 65 h 79"/>
                <a:gd name="T4" fmla="*/ 12 w 90"/>
                <a:gd name="T5" fmla="*/ 34 h 79"/>
                <a:gd name="T6" fmla="*/ 12 w 90"/>
                <a:gd name="T7" fmla="*/ 18 h 79"/>
                <a:gd name="T8" fmla="*/ 2 w 90"/>
                <a:gd name="T9" fmla="*/ 11 h 79"/>
                <a:gd name="T10" fmla="*/ 3 w 90"/>
                <a:gd name="T11" fmla="*/ 7 h 79"/>
                <a:gd name="T12" fmla="*/ 26 w 90"/>
                <a:gd name="T13" fmla="*/ 0 h 79"/>
                <a:gd name="T14" fmla="*/ 27 w 90"/>
                <a:gd name="T15" fmla="*/ 1 h 79"/>
                <a:gd name="T16" fmla="*/ 27 w 90"/>
                <a:gd name="T17" fmla="*/ 12 h 79"/>
                <a:gd name="T18" fmla="*/ 28 w 90"/>
                <a:gd name="T19" fmla="*/ 12 h 79"/>
                <a:gd name="T20" fmla="*/ 54 w 90"/>
                <a:gd name="T21" fmla="*/ 0 h 79"/>
                <a:gd name="T22" fmla="*/ 72 w 90"/>
                <a:gd name="T23" fmla="*/ 10 h 79"/>
                <a:gd name="T24" fmla="*/ 77 w 90"/>
                <a:gd name="T25" fmla="*/ 32 h 79"/>
                <a:gd name="T26" fmla="*/ 78 w 90"/>
                <a:gd name="T27" fmla="*/ 67 h 79"/>
                <a:gd name="T28" fmla="*/ 79 w 90"/>
                <a:gd name="T29" fmla="*/ 71 h 79"/>
                <a:gd name="T30" fmla="*/ 89 w 90"/>
                <a:gd name="T31" fmla="*/ 73 h 79"/>
                <a:gd name="T32" fmla="*/ 88 w 90"/>
                <a:gd name="T33" fmla="*/ 79 h 79"/>
                <a:gd name="T34" fmla="*/ 70 w 90"/>
                <a:gd name="T35" fmla="*/ 78 h 79"/>
                <a:gd name="T36" fmla="*/ 51 w 90"/>
                <a:gd name="T37" fmla="*/ 79 h 79"/>
                <a:gd name="T38" fmla="*/ 51 w 90"/>
                <a:gd name="T39" fmla="*/ 73 h 79"/>
                <a:gd name="T40" fmla="*/ 59 w 90"/>
                <a:gd name="T41" fmla="*/ 72 h 79"/>
                <a:gd name="T42" fmla="*/ 62 w 90"/>
                <a:gd name="T43" fmla="*/ 64 h 79"/>
                <a:gd name="T44" fmla="*/ 62 w 90"/>
                <a:gd name="T45" fmla="*/ 27 h 79"/>
                <a:gd name="T46" fmla="*/ 56 w 90"/>
                <a:gd name="T47" fmla="*/ 16 h 79"/>
                <a:gd name="T48" fmla="*/ 45 w 90"/>
                <a:gd name="T49" fmla="*/ 11 h 79"/>
                <a:gd name="T50" fmla="*/ 29 w 90"/>
                <a:gd name="T51" fmla="*/ 17 h 79"/>
                <a:gd name="T52" fmla="*/ 27 w 90"/>
                <a:gd name="T53" fmla="*/ 24 h 79"/>
                <a:gd name="T54" fmla="*/ 27 w 90"/>
                <a:gd name="T55" fmla="*/ 65 h 79"/>
                <a:gd name="T56" fmla="*/ 31 w 90"/>
                <a:gd name="T57" fmla="*/ 72 h 79"/>
                <a:gd name="T58" fmla="*/ 39 w 90"/>
                <a:gd name="T59" fmla="*/ 73 h 79"/>
                <a:gd name="T60" fmla="*/ 38 w 90"/>
                <a:gd name="T61" fmla="*/ 79 h 79"/>
                <a:gd name="T62" fmla="*/ 20 w 90"/>
                <a:gd name="T63" fmla="*/ 78 h 79"/>
                <a:gd name="T64" fmla="*/ 1 w 90"/>
                <a:gd name="T65" fmla="*/ 79 h 79"/>
                <a:gd name="T66" fmla="*/ 1 w 90"/>
                <a:gd name="T67" fmla="*/ 73 h 79"/>
                <a:gd name="T68" fmla="*/ 8 w 90"/>
                <a:gd name="T69" fmla="*/ 72 h 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90" h="79">
                  <a:moveTo>
                    <a:pt x="8" y="72"/>
                  </a:moveTo>
                  <a:cubicBezTo>
                    <a:pt x="11" y="71"/>
                    <a:pt x="12" y="68"/>
                    <a:pt x="12" y="65"/>
                  </a:cubicBezTo>
                  <a:cubicBezTo>
                    <a:pt x="12" y="59"/>
                    <a:pt x="12" y="46"/>
                    <a:pt x="12" y="34"/>
                  </a:cubicBezTo>
                  <a:cubicBezTo>
                    <a:pt x="12" y="26"/>
                    <a:pt x="12" y="21"/>
                    <a:pt x="12" y="18"/>
                  </a:cubicBezTo>
                  <a:cubicBezTo>
                    <a:pt x="11" y="16"/>
                    <a:pt x="9" y="14"/>
                    <a:pt x="2" y="11"/>
                  </a:cubicBezTo>
                  <a:cubicBezTo>
                    <a:pt x="2" y="10"/>
                    <a:pt x="2" y="7"/>
                    <a:pt x="3" y="7"/>
                  </a:cubicBezTo>
                  <a:cubicBezTo>
                    <a:pt x="11" y="6"/>
                    <a:pt x="22" y="2"/>
                    <a:pt x="26" y="0"/>
                  </a:cubicBezTo>
                  <a:cubicBezTo>
                    <a:pt x="27" y="0"/>
                    <a:pt x="27" y="0"/>
                    <a:pt x="27" y="1"/>
                  </a:cubicBezTo>
                  <a:cubicBezTo>
                    <a:pt x="27" y="3"/>
                    <a:pt x="27" y="9"/>
                    <a:pt x="27" y="12"/>
                  </a:cubicBezTo>
                  <a:cubicBezTo>
                    <a:pt x="27" y="12"/>
                    <a:pt x="27" y="12"/>
                    <a:pt x="28" y="12"/>
                  </a:cubicBezTo>
                  <a:cubicBezTo>
                    <a:pt x="38" y="4"/>
                    <a:pt x="47" y="0"/>
                    <a:pt x="54" y="0"/>
                  </a:cubicBezTo>
                  <a:cubicBezTo>
                    <a:pt x="62" y="0"/>
                    <a:pt x="68" y="3"/>
                    <a:pt x="72" y="10"/>
                  </a:cubicBezTo>
                  <a:cubicBezTo>
                    <a:pt x="76" y="16"/>
                    <a:pt x="77" y="23"/>
                    <a:pt x="77" y="32"/>
                  </a:cubicBezTo>
                  <a:cubicBezTo>
                    <a:pt x="77" y="43"/>
                    <a:pt x="77" y="60"/>
                    <a:pt x="78" y="67"/>
                  </a:cubicBezTo>
                  <a:cubicBezTo>
                    <a:pt x="78" y="69"/>
                    <a:pt x="78" y="70"/>
                    <a:pt x="79" y="71"/>
                  </a:cubicBezTo>
                  <a:cubicBezTo>
                    <a:pt x="83" y="72"/>
                    <a:pt x="85" y="73"/>
                    <a:pt x="89" y="73"/>
                  </a:cubicBezTo>
                  <a:cubicBezTo>
                    <a:pt x="90" y="74"/>
                    <a:pt x="89" y="78"/>
                    <a:pt x="88" y="79"/>
                  </a:cubicBezTo>
                  <a:cubicBezTo>
                    <a:pt x="86" y="79"/>
                    <a:pt x="80" y="78"/>
                    <a:pt x="70" y="78"/>
                  </a:cubicBezTo>
                  <a:cubicBezTo>
                    <a:pt x="61" y="78"/>
                    <a:pt x="56" y="79"/>
                    <a:pt x="51" y="79"/>
                  </a:cubicBezTo>
                  <a:cubicBezTo>
                    <a:pt x="51" y="78"/>
                    <a:pt x="50" y="74"/>
                    <a:pt x="51" y="73"/>
                  </a:cubicBezTo>
                  <a:cubicBezTo>
                    <a:pt x="55" y="73"/>
                    <a:pt x="58" y="72"/>
                    <a:pt x="59" y="72"/>
                  </a:cubicBezTo>
                  <a:cubicBezTo>
                    <a:pt x="62" y="71"/>
                    <a:pt x="62" y="69"/>
                    <a:pt x="62" y="64"/>
                  </a:cubicBezTo>
                  <a:cubicBezTo>
                    <a:pt x="63" y="53"/>
                    <a:pt x="63" y="34"/>
                    <a:pt x="62" y="27"/>
                  </a:cubicBezTo>
                  <a:cubicBezTo>
                    <a:pt x="61" y="24"/>
                    <a:pt x="60" y="19"/>
                    <a:pt x="56" y="16"/>
                  </a:cubicBezTo>
                  <a:cubicBezTo>
                    <a:pt x="54" y="13"/>
                    <a:pt x="50" y="11"/>
                    <a:pt x="45" y="11"/>
                  </a:cubicBezTo>
                  <a:cubicBezTo>
                    <a:pt x="39" y="11"/>
                    <a:pt x="33" y="13"/>
                    <a:pt x="29" y="17"/>
                  </a:cubicBezTo>
                  <a:cubicBezTo>
                    <a:pt x="28" y="18"/>
                    <a:pt x="27" y="20"/>
                    <a:pt x="27" y="24"/>
                  </a:cubicBezTo>
                  <a:cubicBezTo>
                    <a:pt x="27" y="38"/>
                    <a:pt x="27" y="56"/>
                    <a:pt x="27" y="65"/>
                  </a:cubicBezTo>
                  <a:cubicBezTo>
                    <a:pt x="27" y="70"/>
                    <a:pt x="28" y="71"/>
                    <a:pt x="31" y="72"/>
                  </a:cubicBezTo>
                  <a:cubicBezTo>
                    <a:pt x="33" y="72"/>
                    <a:pt x="36" y="73"/>
                    <a:pt x="39" y="73"/>
                  </a:cubicBezTo>
                  <a:cubicBezTo>
                    <a:pt x="39" y="74"/>
                    <a:pt x="39" y="78"/>
                    <a:pt x="38" y="79"/>
                  </a:cubicBezTo>
                  <a:cubicBezTo>
                    <a:pt x="35" y="79"/>
                    <a:pt x="30" y="78"/>
                    <a:pt x="20" y="78"/>
                  </a:cubicBezTo>
                  <a:cubicBezTo>
                    <a:pt x="10" y="78"/>
                    <a:pt x="3" y="79"/>
                    <a:pt x="1" y="79"/>
                  </a:cubicBezTo>
                  <a:cubicBezTo>
                    <a:pt x="0" y="78"/>
                    <a:pt x="0" y="74"/>
                    <a:pt x="1" y="73"/>
                  </a:cubicBezTo>
                  <a:cubicBezTo>
                    <a:pt x="4" y="73"/>
                    <a:pt x="6" y="72"/>
                    <a:pt x="8" y="72"/>
                  </a:cubicBezTo>
                </a:path>
              </a:pathLst>
            </a:custGeom>
            <a:grpFill/>
            <a:ln>
              <a:noFill/>
            </a:ln>
          </p:spPr>
          <p:txBody>
            <a:bodyPr vert="horz" wrap="square" lIns="91440" tIns="45720" rIns="91440" bIns="45720" numCol="1" anchor="t" anchorCtr="0" compatLnSpc="1">
              <a:prstTxWarp prst="textNoShape">
                <a:avLst/>
              </a:prstTxWarp>
            </a:bodyPr>
            <a:lstStyle/>
            <a:p>
              <a:endParaRPr lang="en-GB"/>
            </a:p>
          </p:txBody>
        </p:sp>
        <p:sp>
          <p:nvSpPr>
            <p:cNvPr id="25" name="Freeform 22">
              <a:extLst>
                <a:ext uri="{FF2B5EF4-FFF2-40B4-BE49-F238E27FC236}">
                  <a16:creationId xmlns:a16="http://schemas.microsoft.com/office/drawing/2014/main" id="{AC81EAC0-C262-258A-9315-3A6BD2BF24BA}"/>
                </a:ext>
              </a:extLst>
            </p:cNvPr>
            <p:cNvSpPr>
              <a:spLocks/>
            </p:cNvSpPr>
            <p:nvPr userDrawn="1"/>
          </p:nvSpPr>
          <p:spPr bwMode="auto">
            <a:xfrm>
              <a:off x="10923588" y="4930775"/>
              <a:ext cx="650875" cy="873125"/>
            </a:xfrm>
            <a:custGeom>
              <a:avLst/>
              <a:gdLst>
                <a:gd name="T0" fmla="*/ 58 w 59"/>
                <a:gd name="T1" fmla="*/ 4 h 79"/>
                <a:gd name="T2" fmla="*/ 58 w 59"/>
                <a:gd name="T3" fmla="*/ 7 h 79"/>
                <a:gd name="T4" fmla="*/ 52 w 59"/>
                <a:gd name="T5" fmla="*/ 19 h 79"/>
                <a:gd name="T6" fmla="*/ 51 w 59"/>
                <a:gd name="T7" fmla="*/ 20 h 79"/>
                <a:gd name="T8" fmla="*/ 38 w 59"/>
                <a:gd name="T9" fmla="*/ 14 h 79"/>
                <a:gd name="T10" fmla="*/ 28 w 59"/>
                <a:gd name="T11" fmla="*/ 22 h 79"/>
                <a:gd name="T12" fmla="*/ 27 w 59"/>
                <a:gd name="T13" fmla="*/ 29 h 79"/>
                <a:gd name="T14" fmla="*/ 27 w 59"/>
                <a:gd name="T15" fmla="*/ 65 h 79"/>
                <a:gd name="T16" fmla="*/ 31 w 59"/>
                <a:gd name="T17" fmla="*/ 71 h 79"/>
                <a:gd name="T18" fmla="*/ 40 w 59"/>
                <a:gd name="T19" fmla="*/ 73 h 79"/>
                <a:gd name="T20" fmla="*/ 40 w 59"/>
                <a:gd name="T21" fmla="*/ 79 h 79"/>
                <a:gd name="T22" fmla="*/ 20 w 59"/>
                <a:gd name="T23" fmla="*/ 78 h 79"/>
                <a:gd name="T24" fmla="*/ 1 w 59"/>
                <a:gd name="T25" fmla="*/ 79 h 79"/>
                <a:gd name="T26" fmla="*/ 1 w 59"/>
                <a:gd name="T27" fmla="*/ 73 h 79"/>
                <a:gd name="T28" fmla="*/ 8 w 59"/>
                <a:gd name="T29" fmla="*/ 72 h 79"/>
                <a:gd name="T30" fmla="*/ 12 w 59"/>
                <a:gd name="T31" fmla="*/ 66 h 79"/>
                <a:gd name="T32" fmla="*/ 12 w 59"/>
                <a:gd name="T33" fmla="*/ 34 h 79"/>
                <a:gd name="T34" fmla="*/ 12 w 59"/>
                <a:gd name="T35" fmla="*/ 19 h 79"/>
                <a:gd name="T36" fmla="*/ 2 w 59"/>
                <a:gd name="T37" fmla="*/ 11 h 79"/>
                <a:gd name="T38" fmla="*/ 3 w 59"/>
                <a:gd name="T39" fmla="*/ 7 h 79"/>
                <a:gd name="T40" fmla="*/ 26 w 59"/>
                <a:gd name="T41" fmla="*/ 0 h 79"/>
                <a:gd name="T42" fmla="*/ 27 w 59"/>
                <a:gd name="T43" fmla="*/ 0 h 79"/>
                <a:gd name="T44" fmla="*/ 27 w 59"/>
                <a:gd name="T45" fmla="*/ 15 h 79"/>
                <a:gd name="T46" fmla="*/ 28 w 59"/>
                <a:gd name="T47" fmla="*/ 16 h 79"/>
                <a:gd name="T48" fmla="*/ 40 w 59"/>
                <a:gd name="T49" fmla="*/ 3 h 79"/>
                <a:gd name="T50" fmla="*/ 49 w 59"/>
                <a:gd name="T51" fmla="*/ 0 h 79"/>
                <a:gd name="T52" fmla="*/ 58 w 59"/>
                <a:gd name="T53" fmla="*/ 4 h 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59" h="79">
                  <a:moveTo>
                    <a:pt x="58" y="4"/>
                  </a:moveTo>
                  <a:cubicBezTo>
                    <a:pt x="59" y="5"/>
                    <a:pt x="59" y="6"/>
                    <a:pt x="58" y="7"/>
                  </a:cubicBezTo>
                  <a:cubicBezTo>
                    <a:pt x="58" y="9"/>
                    <a:pt x="54" y="17"/>
                    <a:pt x="52" y="19"/>
                  </a:cubicBezTo>
                  <a:cubicBezTo>
                    <a:pt x="52" y="19"/>
                    <a:pt x="51" y="20"/>
                    <a:pt x="51" y="20"/>
                  </a:cubicBezTo>
                  <a:cubicBezTo>
                    <a:pt x="47" y="17"/>
                    <a:pt x="43" y="14"/>
                    <a:pt x="38" y="14"/>
                  </a:cubicBezTo>
                  <a:cubicBezTo>
                    <a:pt x="35" y="14"/>
                    <a:pt x="31" y="18"/>
                    <a:pt x="28" y="22"/>
                  </a:cubicBezTo>
                  <a:cubicBezTo>
                    <a:pt x="28" y="23"/>
                    <a:pt x="27" y="26"/>
                    <a:pt x="27" y="29"/>
                  </a:cubicBezTo>
                  <a:cubicBezTo>
                    <a:pt x="27" y="42"/>
                    <a:pt x="27" y="61"/>
                    <a:pt x="27" y="65"/>
                  </a:cubicBezTo>
                  <a:cubicBezTo>
                    <a:pt x="27" y="68"/>
                    <a:pt x="28" y="70"/>
                    <a:pt x="31" y="71"/>
                  </a:cubicBezTo>
                  <a:cubicBezTo>
                    <a:pt x="35" y="72"/>
                    <a:pt x="36" y="73"/>
                    <a:pt x="40" y="73"/>
                  </a:cubicBezTo>
                  <a:cubicBezTo>
                    <a:pt x="41" y="74"/>
                    <a:pt x="41" y="78"/>
                    <a:pt x="40" y="79"/>
                  </a:cubicBezTo>
                  <a:cubicBezTo>
                    <a:pt x="37" y="79"/>
                    <a:pt x="28" y="78"/>
                    <a:pt x="20" y="78"/>
                  </a:cubicBezTo>
                  <a:cubicBezTo>
                    <a:pt x="14" y="78"/>
                    <a:pt x="4" y="79"/>
                    <a:pt x="1" y="79"/>
                  </a:cubicBezTo>
                  <a:cubicBezTo>
                    <a:pt x="0" y="78"/>
                    <a:pt x="0" y="74"/>
                    <a:pt x="1" y="73"/>
                  </a:cubicBezTo>
                  <a:cubicBezTo>
                    <a:pt x="3" y="73"/>
                    <a:pt x="6" y="72"/>
                    <a:pt x="8" y="72"/>
                  </a:cubicBezTo>
                  <a:cubicBezTo>
                    <a:pt x="10" y="71"/>
                    <a:pt x="11" y="70"/>
                    <a:pt x="12" y="66"/>
                  </a:cubicBezTo>
                  <a:cubicBezTo>
                    <a:pt x="12" y="63"/>
                    <a:pt x="12" y="47"/>
                    <a:pt x="12" y="34"/>
                  </a:cubicBezTo>
                  <a:cubicBezTo>
                    <a:pt x="12" y="27"/>
                    <a:pt x="12" y="21"/>
                    <a:pt x="12" y="19"/>
                  </a:cubicBezTo>
                  <a:cubicBezTo>
                    <a:pt x="12" y="16"/>
                    <a:pt x="10" y="14"/>
                    <a:pt x="2" y="11"/>
                  </a:cubicBezTo>
                  <a:cubicBezTo>
                    <a:pt x="2" y="10"/>
                    <a:pt x="2" y="7"/>
                    <a:pt x="3" y="7"/>
                  </a:cubicBezTo>
                  <a:cubicBezTo>
                    <a:pt x="10" y="6"/>
                    <a:pt x="21" y="3"/>
                    <a:pt x="26" y="0"/>
                  </a:cubicBezTo>
                  <a:cubicBezTo>
                    <a:pt x="26" y="0"/>
                    <a:pt x="27" y="0"/>
                    <a:pt x="27" y="0"/>
                  </a:cubicBezTo>
                  <a:cubicBezTo>
                    <a:pt x="27" y="3"/>
                    <a:pt x="27" y="12"/>
                    <a:pt x="27" y="15"/>
                  </a:cubicBezTo>
                  <a:cubicBezTo>
                    <a:pt x="27" y="16"/>
                    <a:pt x="27" y="16"/>
                    <a:pt x="28" y="16"/>
                  </a:cubicBezTo>
                  <a:cubicBezTo>
                    <a:pt x="31" y="11"/>
                    <a:pt x="35" y="7"/>
                    <a:pt x="40" y="3"/>
                  </a:cubicBezTo>
                  <a:cubicBezTo>
                    <a:pt x="43" y="1"/>
                    <a:pt x="46" y="0"/>
                    <a:pt x="49" y="0"/>
                  </a:cubicBezTo>
                  <a:cubicBezTo>
                    <a:pt x="53" y="0"/>
                    <a:pt x="57" y="1"/>
                    <a:pt x="58" y="4"/>
                  </a:cubicBezTo>
                </a:path>
              </a:pathLst>
            </a:custGeom>
            <a:grpFill/>
            <a:ln>
              <a:noFill/>
            </a:ln>
          </p:spPr>
          <p:txBody>
            <a:bodyPr vert="horz" wrap="square" lIns="91440" tIns="45720" rIns="91440" bIns="45720" numCol="1" anchor="t" anchorCtr="0" compatLnSpc="1">
              <a:prstTxWarp prst="textNoShape">
                <a:avLst/>
              </a:prstTxWarp>
            </a:bodyPr>
            <a:lstStyle/>
            <a:p>
              <a:endParaRPr lang="en-GB"/>
            </a:p>
          </p:txBody>
        </p:sp>
        <p:sp>
          <p:nvSpPr>
            <p:cNvPr id="26" name="Freeform 23">
              <a:extLst>
                <a:ext uri="{FF2B5EF4-FFF2-40B4-BE49-F238E27FC236}">
                  <a16:creationId xmlns:a16="http://schemas.microsoft.com/office/drawing/2014/main" id="{CDA8E4AC-03F1-DE88-FA36-D28846D42AE0}"/>
                </a:ext>
              </a:extLst>
            </p:cNvPr>
            <p:cNvSpPr>
              <a:spLocks/>
            </p:cNvSpPr>
            <p:nvPr userDrawn="1"/>
          </p:nvSpPr>
          <p:spPr bwMode="auto">
            <a:xfrm>
              <a:off x="11596688" y="4930775"/>
              <a:ext cx="595313" cy="884238"/>
            </a:xfrm>
            <a:custGeom>
              <a:avLst/>
              <a:gdLst>
                <a:gd name="T0" fmla="*/ 49 w 54"/>
                <a:gd name="T1" fmla="*/ 22 h 80"/>
                <a:gd name="T2" fmla="*/ 44 w 54"/>
                <a:gd name="T3" fmla="*/ 22 h 80"/>
                <a:gd name="T4" fmla="*/ 37 w 54"/>
                <a:gd name="T5" fmla="*/ 8 h 80"/>
                <a:gd name="T6" fmla="*/ 28 w 54"/>
                <a:gd name="T7" fmla="*/ 6 h 80"/>
                <a:gd name="T8" fmla="*/ 16 w 54"/>
                <a:gd name="T9" fmla="*/ 17 h 80"/>
                <a:gd name="T10" fmla="*/ 34 w 54"/>
                <a:gd name="T11" fmla="*/ 34 h 80"/>
                <a:gd name="T12" fmla="*/ 54 w 54"/>
                <a:gd name="T13" fmla="*/ 57 h 80"/>
                <a:gd name="T14" fmla="*/ 24 w 54"/>
                <a:gd name="T15" fmla="*/ 80 h 80"/>
                <a:gd name="T16" fmla="*/ 3 w 54"/>
                <a:gd name="T17" fmla="*/ 77 h 80"/>
                <a:gd name="T18" fmla="*/ 0 w 54"/>
                <a:gd name="T19" fmla="*/ 56 h 80"/>
                <a:gd name="T20" fmla="*/ 6 w 54"/>
                <a:gd name="T21" fmla="*/ 54 h 80"/>
                <a:gd name="T22" fmla="*/ 17 w 54"/>
                <a:gd name="T23" fmla="*/ 72 h 80"/>
                <a:gd name="T24" fmla="*/ 27 w 54"/>
                <a:gd name="T25" fmla="*/ 74 h 80"/>
                <a:gd name="T26" fmla="*/ 39 w 54"/>
                <a:gd name="T27" fmla="*/ 63 h 80"/>
                <a:gd name="T28" fmla="*/ 24 w 54"/>
                <a:gd name="T29" fmla="*/ 47 h 80"/>
                <a:gd name="T30" fmla="*/ 3 w 54"/>
                <a:gd name="T31" fmla="*/ 22 h 80"/>
                <a:gd name="T32" fmla="*/ 31 w 54"/>
                <a:gd name="T33" fmla="*/ 0 h 80"/>
                <a:gd name="T34" fmla="*/ 43 w 54"/>
                <a:gd name="T35" fmla="*/ 1 h 80"/>
                <a:gd name="T36" fmla="*/ 51 w 54"/>
                <a:gd name="T37" fmla="*/ 2 h 80"/>
                <a:gd name="T38" fmla="*/ 49 w 54"/>
                <a:gd name="T39" fmla="*/ 22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54" h="80">
                  <a:moveTo>
                    <a:pt x="49" y="22"/>
                  </a:moveTo>
                  <a:cubicBezTo>
                    <a:pt x="48" y="23"/>
                    <a:pt x="44" y="23"/>
                    <a:pt x="44" y="22"/>
                  </a:cubicBezTo>
                  <a:cubicBezTo>
                    <a:pt x="43" y="14"/>
                    <a:pt x="41" y="10"/>
                    <a:pt x="37" y="8"/>
                  </a:cubicBezTo>
                  <a:cubicBezTo>
                    <a:pt x="35" y="6"/>
                    <a:pt x="32" y="6"/>
                    <a:pt x="28" y="6"/>
                  </a:cubicBezTo>
                  <a:cubicBezTo>
                    <a:pt x="21" y="6"/>
                    <a:pt x="16" y="10"/>
                    <a:pt x="16" y="17"/>
                  </a:cubicBezTo>
                  <a:cubicBezTo>
                    <a:pt x="16" y="23"/>
                    <a:pt x="19" y="27"/>
                    <a:pt x="34" y="34"/>
                  </a:cubicBezTo>
                  <a:cubicBezTo>
                    <a:pt x="50" y="41"/>
                    <a:pt x="54" y="48"/>
                    <a:pt x="54" y="57"/>
                  </a:cubicBezTo>
                  <a:cubicBezTo>
                    <a:pt x="54" y="71"/>
                    <a:pt x="41" y="80"/>
                    <a:pt x="24" y="80"/>
                  </a:cubicBezTo>
                  <a:cubicBezTo>
                    <a:pt x="16" y="80"/>
                    <a:pt x="8" y="79"/>
                    <a:pt x="3" y="77"/>
                  </a:cubicBezTo>
                  <a:cubicBezTo>
                    <a:pt x="2" y="72"/>
                    <a:pt x="0" y="60"/>
                    <a:pt x="0" y="56"/>
                  </a:cubicBezTo>
                  <a:cubicBezTo>
                    <a:pt x="1" y="55"/>
                    <a:pt x="5" y="54"/>
                    <a:pt x="6" y="54"/>
                  </a:cubicBezTo>
                  <a:cubicBezTo>
                    <a:pt x="8" y="64"/>
                    <a:pt x="12" y="69"/>
                    <a:pt x="17" y="72"/>
                  </a:cubicBezTo>
                  <a:cubicBezTo>
                    <a:pt x="20" y="73"/>
                    <a:pt x="24" y="74"/>
                    <a:pt x="27" y="74"/>
                  </a:cubicBezTo>
                  <a:cubicBezTo>
                    <a:pt x="34" y="74"/>
                    <a:pt x="39" y="70"/>
                    <a:pt x="39" y="63"/>
                  </a:cubicBezTo>
                  <a:cubicBezTo>
                    <a:pt x="39" y="57"/>
                    <a:pt x="36" y="53"/>
                    <a:pt x="24" y="47"/>
                  </a:cubicBezTo>
                  <a:cubicBezTo>
                    <a:pt x="8" y="39"/>
                    <a:pt x="3" y="33"/>
                    <a:pt x="3" y="22"/>
                  </a:cubicBezTo>
                  <a:cubicBezTo>
                    <a:pt x="3" y="11"/>
                    <a:pt x="12" y="0"/>
                    <a:pt x="31" y="0"/>
                  </a:cubicBezTo>
                  <a:cubicBezTo>
                    <a:pt x="35" y="0"/>
                    <a:pt x="40" y="0"/>
                    <a:pt x="43" y="1"/>
                  </a:cubicBezTo>
                  <a:cubicBezTo>
                    <a:pt x="47" y="2"/>
                    <a:pt x="50" y="2"/>
                    <a:pt x="51" y="2"/>
                  </a:cubicBezTo>
                  <a:cubicBezTo>
                    <a:pt x="50" y="8"/>
                    <a:pt x="49" y="14"/>
                    <a:pt x="49" y="22"/>
                  </a:cubicBezTo>
                </a:path>
              </a:pathLst>
            </a:custGeom>
            <a:grpFill/>
            <a:ln>
              <a:noFill/>
            </a:ln>
          </p:spPr>
          <p:txBody>
            <a:bodyPr vert="horz" wrap="square" lIns="91440" tIns="45720" rIns="91440" bIns="45720" numCol="1" anchor="t" anchorCtr="0" compatLnSpc="1">
              <a:prstTxWarp prst="textNoShape">
                <a:avLst/>
              </a:prstTxWarp>
            </a:bodyPr>
            <a:lstStyle/>
            <a:p>
              <a:endParaRPr lang="en-GB"/>
            </a:p>
          </p:txBody>
        </p:sp>
        <p:sp>
          <p:nvSpPr>
            <p:cNvPr id="27" name="Freeform 24">
              <a:extLst>
                <a:ext uri="{FF2B5EF4-FFF2-40B4-BE49-F238E27FC236}">
                  <a16:creationId xmlns:a16="http://schemas.microsoft.com/office/drawing/2014/main" id="{02C968AF-B771-D7DC-C056-3D936BD4496D}"/>
                </a:ext>
              </a:extLst>
            </p:cNvPr>
            <p:cNvSpPr>
              <a:spLocks noEditPoints="1"/>
            </p:cNvSpPr>
            <p:nvPr userDrawn="1"/>
          </p:nvSpPr>
          <p:spPr bwMode="auto">
            <a:xfrm>
              <a:off x="10150475" y="4930775"/>
              <a:ext cx="728663" cy="884238"/>
            </a:xfrm>
            <a:custGeom>
              <a:avLst/>
              <a:gdLst>
                <a:gd name="T0" fmla="*/ 65 w 66"/>
                <a:gd name="T1" fmla="*/ 26 h 80"/>
                <a:gd name="T2" fmla="*/ 38 w 66"/>
                <a:gd name="T3" fmla="*/ 0 h 80"/>
                <a:gd name="T4" fmla="*/ 17 w 66"/>
                <a:gd name="T5" fmla="*/ 6 h 80"/>
                <a:gd name="T6" fmla="*/ 0 w 66"/>
                <a:gd name="T7" fmla="*/ 41 h 80"/>
                <a:gd name="T8" fmla="*/ 11 w 66"/>
                <a:gd name="T9" fmla="*/ 71 h 80"/>
                <a:gd name="T10" fmla="*/ 35 w 66"/>
                <a:gd name="T11" fmla="*/ 80 h 80"/>
                <a:gd name="T12" fmla="*/ 65 w 66"/>
                <a:gd name="T13" fmla="*/ 66 h 80"/>
                <a:gd name="T14" fmla="*/ 66 w 66"/>
                <a:gd name="T15" fmla="*/ 61 h 80"/>
                <a:gd name="T16" fmla="*/ 65 w 66"/>
                <a:gd name="T17" fmla="*/ 60 h 80"/>
                <a:gd name="T18" fmla="*/ 43 w 66"/>
                <a:gd name="T19" fmla="*/ 68 h 80"/>
                <a:gd name="T20" fmla="*/ 23 w 66"/>
                <a:gd name="T21" fmla="*/ 59 h 80"/>
                <a:gd name="T22" fmla="*/ 15 w 66"/>
                <a:gd name="T23" fmla="*/ 40 h 80"/>
                <a:gd name="T24" fmla="*/ 16 w 66"/>
                <a:gd name="T25" fmla="*/ 38 h 80"/>
                <a:gd name="T26" fmla="*/ 64 w 66"/>
                <a:gd name="T27" fmla="*/ 34 h 80"/>
                <a:gd name="T28" fmla="*/ 65 w 66"/>
                <a:gd name="T29" fmla="*/ 26 h 80"/>
                <a:gd name="T30" fmla="*/ 32 w 66"/>
                <a:gd name="T31" fmla="*/ 7 h 80"/>
                <a:gd name="T32" fmla="*/ 50 w 66"/>
                <a:gd name="T33" fmla="*/ 28 h 80"/>
                <a:gd name="T34" fmla="*/ 49 w 66"/>
                <a:gd name="T35" fmla="*/ 29 h 80"/>
                <a:gd name="T36" fmla="*/ 16 w 66"/>
                <a:gd name="T37" fmla="*/ 30 h 80"/>
                <a:gd name="T38" fmla="*/ 15 w 66"/>
                <a:gd name="T39" fmla="*/ 29 h 80"/>
                <a:gd name="T40" fmla="*/ 32 w 66"/>
                <a:gd name="T41" fmla="*/ 7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66" h="80">
                  <a:moveTo>
                    <a:pt x="65" y="26"/>
                  </a:moveTo>
                  <a:cubicBezTo>
                    <a:pt x="63" y="16"/>
                    <a:pt x="56" y="0"/>
                    <a:pt x="38" y="0"/>
                  </a:cubicBezTo>
                  <a:cubicBezTo>
                    <a:pt x="32" y="0"/>
                    <a:pt x="23" y="2"/>
                    <a:pt x="17" y="6"/>
                  </a:cubicBezTo>
                  <a:cubicBezTo>
                    <a:pt x="7" y="13"/>
                    <a:pt x="0" y="24"/>
                    <a:pt x="0" y="41"/>
                  </a:cubicBezTo>
                  <a:cubicBezTo>
                    <a:pt x="0" y="52"/>
                    <a:pt x="3" y="63"/>
                    <a:pt x="11" y="71"/>
                  </a:cubicBezTo>
                  <a:cubicBezTo>
                    <a:pt x="17" y="77"/>
                    <a:pt x="25" y="80"/>
                    <a:pt x="35" y="80"/>
                  </a:cubicBezTo>
                  <a:cubicBezTo>
                    <a:pt x="43" y="80"/>
                    <a:pt x="57" y="76"/>
                    <a:pt x="65" y="66"/>
                  </a:cubicBezTo>
                  <a:cubicBezTo>
                    <a:pt x="66" y="66"/>
                    <a:pt x="66" y="62"/>
                    <a:pt x="66" y="61"/>
                  </a:cubicBezTo>
                  <a:cubicBezTo>
                    <a:pt x="66" y="60"/>
                    <a:pt x="66" y="60"/>
                    <a:pt x="65" y="60"/>
                  </a:cubicBezTo>
                  <a:cubicBezTo>
                    <a:pt x="58" y="66"/>
                    <a:pt x="51" y="68"/>
                    <a:pt x="43" y="68"/>
                  </a:cubicBezTo>
                  <a:cubicBezTo>
                    <a:pt x="35" y="68"/>
                    <a:pt x="28" y="65"/>
                    <a:pt x="23" y="59"/>
                  </a:cubicBezTo>
                  <a:cubicBezTo>
                    <a:pt x="18" y="54"/>
                    <a:pt x="15" y="46"/>
                    <a:pt x="15" y="40"/>
                  </a:cubicBezTo>
                  <a:cubicBezTo>
                    <a:pt x="15" y="39"/>
                    <a:pt x="15" y="38"/>
                    <a:pt x="16" y="38"/>
                  </a:cubicBezTo>
                  <a:cubicBezTo>
                    <a:pt x="31" y="37"/>
                    <a:pt x="55" y="36"/>
                    <a:pt x="64" y="34"/>
                  </a:cubicBezTo>
                  <a:cubicBezTo>
                    <a:pt x="66" y="33"/>
                    <a:pt x="65" y="26"/>
                    <a:pt x="65" y="26"/>
                  </a:cubicBezTo>
                  <a:moveTo>
                    <a:pt x="32" y="7"/>
                  </a:moveTo>
                  <a:cubicBezTo>
                    <a:pt x="42" y="7"/>
                    <a:pt x="49" y="18"/>
                    <a:pt x="50" y="28"/>
                  </a:cubicBezTo>
                  <a:cubicBezTo>
                    <a:pt x="50" y="28"/>
                    <a:pt x="49" y="29"/>
                    <a:pt x="49" y="29"/>
                  </a:cubicBezTo>
                  <a:cubicBezTo>
                    <a:pt x="45" y="30"/>
                    <a:pt x="22" y="31"/>
                    <a:pt x="16" y="30"/>
                  </a:cubicBezTo>
                  <a:cubicBezTo>
                    <a:pt x="16" y="30"/>
                    <a:pt x="15" y="30"/>
                    <a:pt x="15" y="29"/>
                  </a:cubicBezTo>
                  <a:cubicBezTo>
                    <a:pt x="16" y="16"/>
                    <a:pt x="23" y="7"/>
                    <a:pt x="32" y="7"/>
                  </a:cubicBezTo>
                </a:path>
              </a:pathLst>
            </a:custGeom>
            <a:grpFill/>
            <a:ln>
              <a:noFill/>
            </a:ln>
          </p:spPr>
          <p:txBody>
            <a:bodyPr vert="horz" wrap="square" lIns="91440" tIns="45720" rIns="91440" bIns="45720" numCol="1" anchor="t" anchorCtr="0" compatLnSpc="1">
              <a:prstTxWarp prst="textNoShape">
                <a:avLst/>
              </a:prstTxWarp>
            </a:bodyPr>
            <a:lstStyle/>
            <a:p>
              <a:endParaRPr lang="en-GB"/>
            </a:p>
          </p:txBody>
        </p:sp>
        <p:sp>
          <p:nvSpPr>
            <p:cNvPr id="28" name="Freeform 25">
              <a:extLst>
                <a:ext uri="{FF2B5EF4-FFF2-40B4-BE49-F238E27FC236}">
                  <a16:creationId xmlns:a16="http://schemas.microsoft.com/office/drawing/2014/main" id="{6A431C96-BE41-177A-5C34-C40F0F722C85}"/>
                </a:ext>
              </a:extLst>
            </p:cNvPr>
            <p:cNvSpPr>
              <a:spLocks/>
            </p:cNvSpPr>
            <p:nvPr userDrawn="1"/>
          </p:nvSpPr>
          <p:spPr bwMode="auto">
            <a:xfrm>
              <a:off x="5086350" y="4456113"/>
              <a:ext cx="938213" cy="1370013"/>
            </a:xfrm>
            <a:custGeom>
              <a:avLst/>
              <a:gdLst>
                <a:gd name="T0" fmla="*/ 85 w 85"/>
                <a:gd name="T1" fmla="*/ 112 h 124"/>
                <a:gd name="T2" fmla="*/ 76 w 85"/>
                <a:gd name="T3" fmla="*/ 112 h 124"/>
                <a:gd name="T4" fmla="*/ 73 w 85"/>
                <a:gd name="T5" fmla="*/ 105 h 124"/>
                <a:gd name="T6" fmla="*/ 73 w 85"/>
                <a:gd name="T7" fmla="*/ 63 h 124"/>
                <a:gd name="T8" fmla="*/ 73 w 85"/>
                <a:gd name="T9" fmla="*/ 17 h 124"/>
                <a:gd name="T10" fmla="*/ 75 w 85"/>
                <a:gd name="T11" fmla="*/ 3 h 124"/>
                <a:gd name="T12" fmla="*/ 74 w 85"/>
                <a:gd name="T13" fmla="*/ 0 h 124"/>
                <a:gd name="T14" fmla="*/ 43 w 85"/>
                <a:gd name="T15" fmla="*/ 5 h 124"/>
                <a:gd name="T16" fmla="*/ 43 w 85"/>
                <a:gd name="T17" fmla="*/ 10 h 124"/>
                <a:gd name="T18" fmla="*/ 54 w 85"/>
                <a:gd name="T19" fmla="*/ 12 h 124"/>
                <a:gd name="T20" fmla="*/ 58 w 85"/>
                <a:gd name="T21" fmla="*/ 18 h 124"/>
                <a:gd name="T22" fmla="*/ 58 w 85"/>
                <a:gd name="T23" fmla="*/ 43 h 124"/>
                <a:gd name="T24" fmla="*/ 58 w 85"/>
                <a:gd name="T25" fmla="*/ 102 h 124"/>
                <a:gd name="T26" fmla="*/ 56 w 85"/>
                <a:gd name="T27" fmla="*/ 106 h 124"/>
                <a:gd name="T28" fmla="*/ 41 w 85"/>
                <a:gd name="T29" fmla="*/ 111 h 124"/>
                <a:gd name="T30" fmla="*/ 15 w 85"/>
                <a:gd name="T31" fmla="*/ 80 h 124"/>
                <a:gd name="T32" fmla="*/ 43 w 85"/>
                <a:gd name="T33" fmla="*/ 52 h 124"/>
                <a:gd name="T34" fmla="*/ 50 w 85"/>
                <a:gd name="T35" fmla="*/ 52 h 124"/>
                <a:gd name="T36" fmla="*/ 51 w 85"/>
                <a:gd name="T37" fmla="*/ 51 h 124"/>
                <a:gd name="T38" fmla="*/ 48 w 85"/>
                <a:gd name="T39" fmla="*/ 46 h 124"/>
                <a:gd name="T40" fmla="*/ 40 w 85"/>
                <a:gd name="T41" fmla="*/ 45 h 124"/>
                <a:gd name="T42" fmla="*/ 20 w 85"/>
                <a:gd name="T43" fmla="*/ 50 h 124"/>
                <a:gd name="T44" fmla="*/ 0 w 85"/>
                <a:gd name="T45" fmla="*/ 86 h 124"/>
                <a:gd name="T46" fmla="*/ 9 w 85"/>
                <a:gd name="T47" fmla="*/ 113 h 124"/>
                <a:gd name="T48" fmla="*/ 30 w 85"/>
                <a:gd name="T49" fmla="*/ 123 h 124"/>
                <a:gd name="T50" fmla="*/ 57 w 85"/>
                <a:gd name="T51" fmla="*/ 112 h 124"/>
                <a:gd name="T52" fmla="*/ 58 w 85"/>
                <a:gd name="T53" fmla="*/ 113 h 124"/>
                <a:gd name="T54" fmla="*/ 58 w 85"/>
                <a:gd name="T55" fmla="*/ 122 h 124"/>
                <a:gd name="T56" fmla="*/ 59 w 85"/>
                <a:gd name="T57" fmla="*/ 124 h 124"/>
                <a:gd name="T58" fmla="*/ 84 w 85"/>
                <a:gd name="T59" fmla="*/ 117 h 124"/>
                <a:gd name="T60" fmla="*/ 85 w 85"/>
                <a:gd name="T61" fmla="*/ 112 h 1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85" h="124">
                  <a:moveTo>
                    <a:pt x="85" y="112"/>
                  </a:moveTo>
                  <a:cubicBezTo>
                    <a:pt x="82" y="112"/>
                    <a:pt x="79" y="112"/>
                    <a:pt x="76" y="112"/>
                  </a:cubicBezTo>
                  <a:cubicBezTo>
                    <a:pt x="74" y="112"/>
                    <a:pt x="73" y="111"/>
                    <a:pt x="73" y="105"/>
                  </a:cubicBezTo>
                  <a:cubicBezTo>
                    <a:pt x="73" y="101"/>
                    <a:pt x="73" y="86"/>
                    <a:pt x="73" y="63"/>
                  </a:cubicBezTo>
                  <a:cubicBezTo>
                    <a:pt x="73" y="34"/>
                    <a:pt x="73" y="27"/>
                    <a:pt x="73" y="17"/>
                  </a:cubicBezTo>
                  <a:cubicBezTo>
                    <a:pt x="73" y="8"/>
                    <a:pt x="74" y="5"/>
                    <a:pt x="75" y="3"/>
                  </a:cubicBezTo>
                  <a:cubicBezTo>
                    <a:pt x="76" y="2"/>
                    <a:pt x="75" y="0"/>
                    <a:pt x="74" y="0"/>
                  </a:cubicBezTo>
                  <a:cubicBezTo>
                    <a:pt x="68" y="2"/>
                    <a:pt x="56" y="5"/>
                    <a:pt x="43" y="5"/>
                  </a:cubicBezTo>
                  <a:cubicBezTo>
                    <a:pt x="42" y="5"/>
                    <a:pt x="42" y="9"/>
                    <a:pt x="43" y="10"/>
                  </a:cubicBezTo>
                  <a:cubicBezTo>
                    <a:pt x="46" y="10"/>
                    <a:pt x="51" y="11"/>
                    <a:pt x="54" y="12"/>
                  </a:cubicBezTo>
                  <a:cubicBezTo>
                    <a:pt x="57" y="13"/>
                    <a:pt x="57" y="14"/>
                    <a:pt x="58" y="18"/>
                  </a:cubicBezTo>
                  <a:cubicBezTo>
                    <a:pt x="58" y="23"/>
                    <a:pt x="58" y="20"/>
                    <a:pt x="58" y="43"/>
                  </a:cubicBezTo>
                  <a:cubicBezTo>
                    <a:pt x="58" y="51"/>
                    <a:pt x="58" y="97"/>
                    <a:pt x="58" y="102"/>
                  </a:cubicBezTo>
                  <a:cubicBezTo>
                    <a:pt x="58" y="103"/>
                    <a:pt x="57" y="105"/>
                    <a:pt x="56" y="106"/>
                  </a:cubicBezTo>
                  <a:cubicBezTo>
                    <a:pt x="52" y="109"/>
                    <a:pt x="47" y="111"/>
                    <a:pt x="41" y="111"/>
                  </a:cubicBezTo>
                  <a:cubicBezTo>
                    <a:pt x="27" y="111"/>
                    <a:pt x="15" y="100"/>
                    <a:pt x="15" y="80"/>
                  </a:cubicBezTo>
                  <a:cubicBezTo>
                    <a:pt x="17" y="51"/>
                    <a:pt x="43" y="52"/>
                    <a:pt x="43" y="52"/>
                  </a:cubicBezTo>
                  <a:cubicBezTo>
                    <a:pt x="45" y="52"/>
                    <a:pt x="48" y="52"/>
                    <a:pt x="50" y="52"/>
                  </a:cubicBezTo>
                  <a:cubicBezTo>
                    <a:pt x="50" y="52"/>
                    <a:pt x="51" y="51"/>
                    <a:pt x="51" y="51"/>
                  </a:cubicBezTo>
                  <a:cubicBezTo>
                    <a:pt x="51" y="50"/>
                    <a:pt x="50" y="47"/>
                    <a:pt x="48" y="46"/>
                  </a:cubicBezTo>
                  <a:cubicBezTo>
                    <a:pt x="46" y="45"/>
                    <a:pt x="43" y="45"/>
                    <a:pt x="40" y="45"/>
                  </a:cubicBezTo>
                  <a:cubicBezTo>
                    <a:pt x="34" y="45"/>
                    <a:pt x="27" y="46"/>
                    <a:pt x="20" y="50"/>
                  </a:cubicBezTo>
                  <a:cubicBezTo>
                    <a:pt x="10" y="55"/>
                    <a:pt x="0" y="68"/>
                    <a:pt x="0" y="86"/>
                  </a:cubicBezTo>
                  <a:cubicBezTo>
                    <a:pt x="0" y="96"/>
                    <a:pt x="3" y="106"/>
                    <a:pt x="9" y="113"/>
                  </a:cubicBezTo>
                  <a:cubicBezTo>
                    <a:pt x="14" y="119"/>
                    <a:pt x="22" y="123"/>
                    <a:pt x="30" y="123"/>
                  </a:cubicBezTo>
                  <a:cubicBezTo>
                    <a:pt x="36" y="123"/>
                    <a:pt x="48" y="118"/>
                    <a:pt x="57" y="112"/>
                  </a:cubicBezTo>
                  <a:cubicBezTo>
                    <a:pt x="57" y="112"/>
                    <a:pt x="58" y="112"/>
                    <a:pt x="58" y="113"/>
                  </a:cubicBezTo>
                  <a:cubicBezTo>
                    <a:pt x="58" y="115"/>
                    <a:pt x="58" y="120"/>
                    <a:pt x="58" y="122"/>
                  </a:cubicBezTo>
                  <a:cubicBezTo>
                    <a:pt x="58" y="123"/>
                    <a:pt x="59" y="124"/>
                    <a:pt x="59" y="124"/>
                  </a:cubicBezTo>
                  <a:cubicBezTo>
                    <a:pt x="64" y="124"/>
                    <a:pt x="79" y="119"/>
                    <a:pt x="84" y="117"/>
                  </a:cubicBezTo>
                  <a:cubicBezTo>
                    <a:pt x="85" y="116"/>
                    <a:pt x="85" y="113"/>
                    <a:pt x="85" y="112"/>
                  </a:cubicBezTo>
                </a:path>
              </a:pathLst>
            </a:custGeom>
            <a:grpFill/>
            <a:ln>
              <a:noFill/>
            </a:ln>
          </p:spPr>
          <p:txBody>
            <a:bodyPr vert="horz" wrap="square" lIns="91440" tIns="45720" rIns="91440" bIns="45720" numCol="1" anchor="t" anchorCtr="0" compatLnSpc="1">
              <a:prstTxWarp prst="textNoShape">
                <a:avLst/>
              </a:prstTxWarp>
            </a:bodyPr>
            <a:lstStyle/>
            <a:p>
              <a:endParaRPr lang="en-GB"/>
            </a:p>
          </p:txBody>
        </p:sp>
      </p:grpSp>
      <p:sp>
        <p:nvSpPr>
          <p:cNvPr id="6" name="Date Placeholder 5">
            <a:extLst>
              <a:ext uri="{FF2B5EF4-FFF2-40B4-BE49-F238E27FC236}">
                <a16:creationId xmlns:a16="http://schemas.microsoft.com/office/drawing/2014/main" id="{28AEC70C-F986-56EE-24D9-782D41ED8F3C}"/>
              </a:ext>
            </a:extLst>
          </p:cNvPr>
          <p:cNvSpPr>
            <a:spLocks noGrp="1"/>
          </p:cNvSpPr>
          <p:nvPr>
            <p:ph type="dt" sz="half" idx="10"/>
          </p:nvPr>
        </p:nvSpPr>
        <p:spPr>
          <a:xfrm>
            <a:off x="8232306" y="543600"/>
            <a:ext cx="3417293" cy="252000"/>
          </a:xfrm>
        </p:spPr>
        <p:txBody>
          <a:bodyPr/>
          <a:lstStyle>
            <a:lvl1pPr>
              <a:defRPr>
                <a:solidFill>
                  <a:schemeClr val="bg1"/>
                </a:solidFill>
              </a:defRPr>
            </a:lvl1pPr>
          </a:lstStyle>
          <a:p>
            <a:endParaRPr lang="en-GB"/>
          </a:p>
        </p:txBody>
      </p:sp>
    </p:spTree>
    <p:extLst>
      <p:ext uri="{BB962C8B-B14F-4D97-AF65-F5344CB8AC3E}">
        <p14:creationId xmlns:p14="http://schemas.microsoft.com/office/powerpoint/2010/main" val="32364346"/>
      </p:ext>
    </p:extLst>
  </p:cSld>
  <p:clrMapOvr>
    <a:masterClrMapping/>
  </p:clrMapOvr>
  <p:extLst>
    <p:ext uri="{DCECCB84-F9BA-43D5-87BE-67443E8EF086}">
      <p15:sldGuideLst xmlns:p15="http://schemas.microsoft.com/office/powerpoint/2012/main">
        <p15:guide id="2" pos="3840">
          <p15:clr>
            <a:srgbClr val="FBAE40"/>
          </p15:clr>
        </p15:guide>
      </p15:sldGuideLst>
    </p:ext>
  </p:extLst>
</p:sldLayout>
</file>

<file path=ppt/slideLayouts/slideLayout82.xml><?xml version="1.0" encoding="utf-8"?>
<p:sldLayout xmlns:a="http://schemas.openxmlformats.org/drawingml/2006/main" xmlns:r="http://schemas.openxmlformats.org/officeDocument/2006/relationships" xmlns:p="http://schemas.openxmlformats.org/presentationml/2006/main" preserve="1" userDrawn="1">
  <p:cSld name="1_Picture and Pictograms">
    <p:spTree>
      <p:nvGrpSpPr>
        <p:cNvPr id="1" name=""/>
        <p:cNvGrpSpPr/>
        <p:nvPr/>
      </p:nvGrpSpPr>
      <p:grpSpPr>
        <a:xfrm>
          <a:off x="0" y="0"/>
          <a:ext cx="0" cy="0"/>
          <a:chOff x="0" y="0"/>
          <a:chExt cx="0" cy="0"/>
        </a:xfrm>
      </p:grpSpPr>
      <p:sp>
        <p:nvSpPr>
          <p:cNvPr id="8" name="Picture Placeholder 7">
            <a:extLst>
              <a:ext uri="{FF2B5EF4-FFF2-40B4-BE49-F238E27FC236}">
                <a16:creationId xmlns:a16="http://schemas.microsoft.com/office/drawing/2014/main" id="{F2C6E39A-AA71-EAAD-9151-3C2F97525AD9}"/>
              </a:ext>
            </a:extLst>
          </p:cNvPr>
          <p:cNvSpPr>
            <a:spLocks noGrp="1"/>
          </p:cNvSpPr>
          <p:nvPr>
            <p:ph type="pic" sz="quarter" idx="13"/>
          </p:nvPr>
        </p:nvSpPr>
        <p:spPr>
          <a:xfrm>
            <a:off x="0" y="0"/>
            <a:ext cx="6660000" cy="6858000"/>
          </a:xfrm>
          <a:solidFill>
            <a:schemeClr val="bg1">
              <a:lumMod val="85000"/>
            </a:schemeClr>
          </a:solidFill>
        </p:spPr>
        <p:txBody>
          <a:bodyPr/>
          <a:lstStyle/>
          <a:p>
            <a:r>
              <a:rPr lang="en-US"/>
              <a:t>Click icon to add picture</a:t>
            </a:r>
            <a:endParaRPr lang="en-GB"/>
          </a:p>
        </p:txBody>
      </p:sp>
      <p:sp>
        <p:nvSpPr>
          <p:cNvPr id="18" name="Text Placeholder 17">
            <a:extLst>
              <a:ext uri="{FF2B5EF4-FFF2-40B4-BE49-F238E27FC236}">
                <a16:creationId xmlns:a16="http://schemas.microsoft.com/office/drawing/2014/main" id="{457D06CE-7B45-A913-0EEC-8A3D9E332A40}"/>
              </a:ext>
            </a:extLst>
          </p:cNvPr>
          <p:cNvSpPr>
            <a:spLocks noGrp="1"/>
          </p:cNvSpPr>
          <p:nvPr>
            <p:ph type="body" sz="quarter" idx="16" hasCustomPrompt="1"/>
          </p:nvPr>
        </p:nvSpPr>
        <p:spPr>
          <a:xfrm>
            <a:off x="0" y="2707200"/>
            <a:ext cx="5997600" cy="4150800"/>
          </a:xfrm>
          <a:blipFill dpi="0" rotWithShape="1">
            <a:blip r:embed="rId2">
              <a:extLst>
                <a:ext uri="{28A0092B-C50C-407E-A947-70E740481C1C}">
                  <a14:useLocalDpi xmlns:a14="http://schemas.microsoft.com/office/drawing/2010/main"/>
                </a:ext>
              </a:extLst>
            </a:blip>
            <a:srcRect/>
            <a:tile tx="0" ty="0" sx="100000" sy="100000" flip="none" algn="tl"/>
          </a:blipFill>
        </p:spPr>
        <p:txBody>
          <a:bodyPr/>
          <a:lstStyle>
            <a:lvl1pPr>
              <a:defRPr/>
            </a:lvl1pPr>
          </a:lstStyle>
          <a:p>
            <a:pPr lvl="0"/>
            <a:r>
              <a:rPr lang="en-US"/>
              <a:t> </a:t>
            </a:r>
            <a:endParaRPr lang="en-GB"/>
          </a:p>
        </p:txBody>
      </p:sp>
      <p:sp>
        <p:nvSpPr>
          <p:cNvPr id="2" name="Title 1">
            <a:extLst>
              <a:ext uri="{FF2B5EF4-FFF2-40B4-BE49-F238E27FC236}">
                <a16:creationId xmlns:a16="http://schemas.microsoft.com/office/drawing/2014/main" id="{91C7DBF7-D5A4-8621-D56D-D1392B9F2200}"/>
              </a:ext>
            </a:extLst>
          </p:cNvPr>
          <p:cNvSpPr>
            <a:spLocks noGrp="1"/>
          </p:cNvSpPr>
          <p:nvPr>
            <p:ph type="title"/>
          </p:nvPr>
        </p:nvSpPr>
        <p:spPr>
          <a:xfrm>
            <a:off x="539999" y="4522236"/>
            <a:ext cx="4790891" cy="1038809"/>
          </a:xfrm>
        </p:spPr>
        <p:txBody>
          <a:bodyPr/>
          <a:lstStyle>
            <a:lvl1pPr>
              <a:lnSpc>
                <a:spcPct val="95000"/>
              </a:lnSpc>
              <a:defRPr sz="3200">
                <a:solidFill>
                  <a:schemeClr val="bg1"/>
                </a:solidFill>
              </a:defRPr>
            </a:lvl1pPr>
          </a:lstStyle>
          <a:p>
            <a:r>
              <a:rPr lang="en-US"/>
              <a:t>Click to edit Master title style</a:t>
            </a:r>
            <a:endParaRPr lang="en-GB"/>
          </a:p>
        </p:txBody>
      </p:sp>
      <p:sp>
        <p:nvSpPr>
          <p:cNvPr id="4" name="Date Placeholder 3">
            <a:extLst>
              <a:ext uri="{FF2B5EF4-FFF2-40B4-BE49-F238E27FC236}">
                <a16:creationId xmlns:a16="http://schemas.microsoft.com/office/drawing/2014/main" id="{EA156AD1-B453-8360-7502-114883DD677A}"/>
              </a:ext>
            </a:extLst>
          </p:cNvPr>
          <p:cNvSpPr>
            <a:spLocks noGrp="1"/>
          </p:cNvSpPr>
          <p:nvPr>
            <p:ph type="dt" sz="half" idx="10"/>
          </p:nvPr>
        </p:nvSpPr>
        <p:spPr/>
        <p:txBody>
          <a:bodyPr/>
          <a:lstStyle/>
          <a:p>
            <a:endParaRPr lang="en-GB"/>
          </a:p>
        </p:txBody>
      </p:sp>
      <p:sp>
        <p:nvSpPr>
          <p:cNvPr id="6" name="Slide Number Placeholder 5">
            <a:extLst>
              <a:ext uri="{FF2B5EF4-FFF2-40B4-BE49-F238E27FC236}">
                <a16:creationId xmlns:a16="http://schemas.microsoft.com/office/drawing/2014/main" id="{886594BB-63D8-FF1B-9EB5-A62136E9C115}"/>
              </a:ext>
            </a:extLst>
          </p:cNvPr>
          <p:cNvSpPr>
            <a:spLocks noGrp="1"/>
          </p:cNvSpPr>
          <p:nvPr>
            <p:ph type="sldNum" sz="quarter" idx="12"/>
          </p:nvPr>
        </p:nvSpPr>
        <p:spPr/>
        <p:txBody>
          <a:bodyPr/>
          <a:lstStyle/>
          <a:p>
            <a:fld id="{DE6D7075-E543-4054-B985-D39C0CC9CD8B}" type="slidenum">
              <a:rPr lang="en-GB" smtClean="0"/>
              <a:t>‹#›</a:t>
            </a:fld>
            <a:endParaRPr lang="en-GB"/>
          </a:p>
        </p:txBody>
      </p:sp>
      <p:sp>
        <p:nvSpPr>
          <p:cNvPr id="10" name="Text Placeholder 9">
            <a:extLst>
              <a:ext uri="{FF2B5EF4-FFF2-40B4-BE49-F238E27FC236}">
                <a16:creationId xmlns:a16="http://schemas.microsoft.com/office/drawing/2014/main" id="{33F4E69A-940A-CFA1-3906-CDC29DD8992B}"/>
              </a:ext>
            </a:extLst>
          </p:cNvPr>
          <p:cNvSpPr>
            <a:spLocks noGrp="1"/>
          </p:cNvSpPr>
          <p:nvPr>
            <p:ph type="body" sz="quarter" idx="14"/>
          </p:nvPr>
        </p:nvSpPr>
        <p:spPr>
          <a:xfrm>
            <a:off x="541338" y="5731200"/>
            <a:ext cx="4789552" cy="803655"/>
          </a:xfrm>
        </p:spPr>
        <p:txBody>
          <a:bodyPr/>
          <a:lstStyle>
            <a:lvl1pPr>
              <a:lnSpc>
                <a:spcPct val="120000"/>
              </a:lnSpc>
              <a:defRPr sz="1600">
                <a:solidFill>
                  <a:schemeClr val="bg1"/>
                </a:solidFill>
                <a:latin typeface="Work Sans SemiBold" pitchFamily="2" charset="0"/>
              </a:defRPr>
            </a:lvl1pPr>
          </a:lstStyle>
          <a:p>
            <a:pPr lvl="0"/>
            <a:r>
              <a:rPr lang="en-US"/>
              <a:t>Click to edit Master text styles</a:t>
            </a:r>
          </a:p>
        </p:txBody>
      </p:sp>
      <p:sp>
        <p:nvSpPr>
          <p:cNvPr id="12" name="Text Placeholder 11">
            <a:extLst>
              <a:ext uri="{FF2B5EF4-FFF2-40B4-BE49-F238E27FC236}">
                <a16:creationId xmlns:a16="http://schemas.microsoft.com/office/drawing/2014/main" id="{F8AFC5F7-9185-0FAF-B941-6AD140579081}"/>
              </a:ext>
            </a:extLst>
          </p:cNvPr>
          <p:cNvSpPr>
            <a:spLocks noGrp="1"/>
          </p:cNvSpPr>
          <p:nvPr>
            <p:ph type="body" sz="quarter" idx="15"/>
          </p:nvPr>
        </p:nvSpPr>
        <p:spPr>
          <a:xfrm>
            <a:off x="8640763" y="1188000"/>
            <a:ext cx="3011487" cy="4761950"/>
          </a:xfrm>
        </p:spPr>
        <p:txBody>
          <a:bodyPr/>
          <a:lstStyle>
            <a:lvl1pPr>
              <a:defRPr>
                <a:solidFill>
                  <a:schemeClr val="accent3"/>
                </a:solidFill>
              </a:defRPr>
            </a:lvl1pPr>
            <a:lvl2pPr>
              <a:defRPr>
                <a:solidFill>
                  <a:schemeClr val="accent3"/>
                </a:solidFill>
              </a:defRPr>
            </a:lvl2pPr>
            <a:lvl3pPr>
              <a:defRPr>
                <a:solidFill>
                  <a:schemeClr val="accent3"/>
                </a:solidFill>
              </a:defRPr>
            </a:lvl3pPr>
            <a:lvl4pPr>
              <a:defRPr>
                <a:solidFill>
                  <a:schemeClr val="accent3"/>
                </a:solidFill>
              </a:defRPr>
            </a:lvl4pPr>
            <a:lvl5pPr>
              <a:defRPr>
                <a:solidFill>
                  <a:schemeClr val="accent3"/>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Tree>
    <p:extLst>
      <p:ext uri="{BB962C8B-B14F-4D97-AF65-F5344CB8AC3E}">
        <p14:creationId xmlns:p14="http://schemas.microsoft.com/office/powerpoint/2010/main" val="2053397806"/>
      </p:ext>
    </p:extLst>
  </p:cSld>
  <p:clrMapOvr>
    <a:masterClrMapping/>
  </p:clrMapOvr>
</p:sldLayout>
</file>

<file path=ppt/slideLayouts/slideLayout83.xml><?xml version="1.0" encoding="utf-8"?>
<p:sldLayout xmlns:a="http://schemas.openxmlformats.org/drawingml/2006/main" xmlns:r="http://schemas.openxmlformats.org/officeDocument/2006/relationships" xmlns:p="http://schemas.openxmlformats.org/presentationml/2006/main" preserve="1" userDrawn="1">
  <p:cSld name="1_Two column - Text 1">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1C7DBF7-D5A4-8621-D56D-D1392B9F2200}"/>
              </a:ext>
            </a:extLst>
          </p:cNvPr>
          <p:cNvSpPr>
            <a:spLocks noGrp="1"/>
          </p:cNvSpPr>
          <p:nvPr>
            <p:ph type="title"/>
          </p:nvPr>
        </p:nvSpPr>
        <p:spPr>
          <a:xfrm>
            <a:off x="541338" y="828000"/>
            <a:ext cx="11109322" cy="1471119"/>
          </a:xfrm>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011AB51F-047C-1F4D-C471-8B8791484D4F}"/>
              </a:ext>
            </a:extLst>
          </p:cNvPr>
          <p:cNvSpPr>
            <a:spLocks noGrp="1"/>
          </p:cNvSpPr>
          <p:nvPr>
            <p:ph idx="1"/>
          </p:nvPr>
        </p:nvSpPr>
        <p:spPr>
          <a:xfrm>
            <a:off x="541336" y="2600326"/>
            <a:ext cx="4986000" cy="33480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EA156AD1-B453-8360-7502-114883DD677A}"/>
              </a:ext>
            </a:extLst>
          </p:cNvPr>
          <p:cNvSpPr>
            <a:spLocks noGrp="1"/>
          </p:cNvSpPr>
          <p:nvPr>
            <p:ph type="dt" sz="half" idx="10"/>
          </p:nvPr>
        </p:nvSpPr>
        <p:spPr/>
        <p:txBody>
          <a:bodyPr/>
          <a:lstStyle/>
          <a:p>
            <a:endParaRPr lang="en-GB"/>
          </a:p>
        </p:txBody>
      </p:sp>
      <p:sp>
        <p:nvSpPr>
          <p:cNvPr id="6" name="Slide Number Placeholder 5">
            <a:extLst>
              <a:ext uri="{FF2B5EF4-FFF2-40B4-BE49-F238E27FC236}">
                <a16:creationId xmlns:a16="http://schemas.microsoft.com/office/drawing/2014/main" id="{886594BB-63D8-FF1B-9EB5-A62136E9C115}"/>
              </a:ext>
            </a:extLst>
          </p:cNvPr>
          <p:cNvSpPr>
            <a:spLocks noGrp="1"/>
          </p:cNvSpPr>
          <p:nvPr>
            <p:ph type="sldNum" sz="quarter" idx="12"/>
          </p:nvPr>
        </p:nvSpPr>
        <p:spPr/>
        <p:txBody>
          <a:bodyPr/>
          <a:lstStyle/>
          <a:p>
            <a:fld id="{DE6D7075-E543-4054-B985-D39C0CC9CD8B}" type="slidenum">
              <a:rPr lang="en-GB" smtClean="0"/>
              <a:t>‹#›</a:t>
            </a:fld>
            <a:endParaRPr lang="en-GB"/>
          </a:p>
        </p:txBody>
      </p:sp>
      <p:sp>
        <p:nvSpPr>
          <p:cNvPr id="7" name="Content Placeholder 2">
            <a:extLst>
              <a:ext uri="{FF2B5EF4-FFF2-40B4-BE49-F238E27FC236}">
                <a16:creationId xmlns:a16="http://schemas.microsoft.com/office/drawing/2014/main" id="{6F9D2D82-2434-1307-97CC-CCE74802C60C}"/>
              </a:ext>
            </a:extLst>
          </p:cNvPr>
          <p:cNvSpPr>
            <a:spLocks noGrp="1"/>
          </p:cNvSpPr>
          <p:nvPr>
            <p:ph idx="13"/>
          </p:nvPr>
        </p:nvSpPr>
        <p:spPr>
          <a:xfrm>
            <a:off x="6666250" y="2601950"/>
            <a:ext cx="4986000" cy="33480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10" name="Text Placeholder 4">
            <a:extLst>
              <a:ext uri="{FF2B5EF4-FFF2-40B4-BE49-F238E27FC236}">
                <a16:creationId xmlns:a16="http://schemas.microsoft.com/office/drawing/2014/main" id="{77B41DBD-573C-B83E-4907-2D17E6F09A8C}"/>
              </a:ext>
            </a:extLst>
          </p:cNvPr>
          <p:cNvSpPr>
            <a:spLocks noGrp="1"/>
          </p:cNvSpPr>
          <p:nvPr>
            <p:ph type="body" sz="quarter" idx="15" hasCustomPrompt="1"/>
          </p:nvPr>
        </p:nvSpPr>
        <p:spPr>
          <a:xfrm>
            <a:off x="541338" y="503998"/>
            <a:ext cx="9342248" cy="254000"/>
          </a:xfrm>
        </p:spPr>
        <p:txBody>
          <a:bodyPr/>
          <a:lstStyle>
            <a:lvl1pPr>
              <a:defRPr cap="all" baseline="0">
                <a:solidFill>
                  <a:schemeClr val="accent3"/>
                </a:solidFill>
                <a:latin typeface="Work Sans SemiBold" pitchFamily="2" charset="0"/>
              </a:defRPr>
            </a:lvl1pPr>
          </a:lstStyle>
          <a:p>
            <a:pPr lvl="0"/>
            <a:r>
              <a:rPr lang="en-US"/>
              <a:t>Add optional header</a:t>
            </a:r>
            <a:endParaRPr lang="en-GB"/>
          </a:p>
        </p:txBody>
      </p:sp>
    </p:spTree>
    <p:extLst>
      <p:ext uri="{BB962C8B-B14F-4D97-AF65-F5344CB8AC3E}">
        <p14:creationId xmlns:p14="http://schemas.microsoft.com/office/powerpoint/2010/main" val="705740856"/>
      </p:ext>
    </p:extLst>
  </p:cSld>
  <p:clrMapOvr>
    <a:masterClrMapping/>
  </p:clrMapOvr>
  <p:extLst>
    <p:ext uri="{DCECCB84-F9BA-43D5-87BE-67443E8EF086}">
      <p15:sldGuideLst xmlns:p15="http://schemas.microsoft.com/office/powerpoint/2012/main">
        <p15:guide id="1" pos="3482">
          <p15:clr>
            <a:srgbClr val="FBAE40"/>
          </p15:clr>
        </p15:guide>
        <p15:guide id="2" pos="4199">
          <p15:clr>
            <a:srgbClr val="FBAE40"/>
          </p15:clr>
        </p15:guide>
      </p15:sldGuideLst>
    </p:ext>
  </p:extLst>
</p:sldLayout>
</file>

<file path=ppt/slideLayouts/slideLayout84.xml><?xml version="1.0" encoding="utf-8"?>
<p:sldLayout xmlns:a="http://schemas.openxmlformats.org/drawingml/2006/main" xmlns:r="http://schemas.openxmlformats.org/officeDocument/2006/relationships" xmlns:p="http://schemas.openxmlformats.org/presentationml/2006/main" preserve="1" userDrawn="1">
  <p:cSld name="1_Two column - Text 2">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1C7DBF7-D5A4-8621-D56D-D1392B9F2200}"/>
              </a:ext>
            </a:extLst>
          </p:cNvPr>
          <p:cNvSpPr>
            <a:spLocks noGrp="1"/>
          </p:cNvSpPr>
          <p:nvPr>
            <p:ph type="title"/>
          </p:nvPr>
        </p:nvSpPr>
        <p:spPr>
          <a:xfrm>
            <a:off x="541338" y="828000"/>
            <a:ext cx="8332662" cy="1471119"/>
          </a:xfrm>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011AB51F-047C-1F4D-C471-8B8791484D4F}"/>
              </a:ext>
            </a:extLst>
          </p:cNvPr>
          <p:cNvSpPr>
            <a:spLocks noGrp="1"/>
          </p:cNvSpPr>
          <p:nvPr>
            <p:ph idx="1"/>
          </p:nvPr>
        </p:nvSpPr>
        <p:spPr>
          <a:xfrm>
            <a:off x="541337" y="2600326"/>
            <a:ext cx="3887999" cy="33480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EA156AD1-B453-8360-7502-114883DD677A}"/>
              </a:ext>
            </a:extLst>
          </p:cNvPr>
          <p:cNvSpPr>
            <a:spLocks noGrp="1"/>
          </p:cNvSpPr>
          <p:nvPr>
            <p:ph type="dt" sz="half" idx="10"/>
          </p:nvPr>
        </p:nvSpPr>
        <p:spPr/>
        <p:txBody>
          <a:bodyPr/>
          <a:lstStyle/>
          <a:p>
            <a:endParaRPr lang="en-GB"/>
          </a:p>
        </p:txBody>
      </p:sp>
      <p:sp>
        <p:nvSpPr>
          <p:cNvPr id="6" name="Slide Number Placeholder 5">
            <a:extLst>
              <a:ext uri="{FF2B5EF4-FFF2-40B4-BE49-F238E27FC236}">
                <a16:creationId xmlns:a16="http://schemas.microsoft.com/office/drawing/2014/main" id="{886594BB-63D8-FF1B-9EB5-A62136E9C115}"/>
              </a:ext>
            </a:extLst>
          </p:cNvPr>
          <p:cNvSpPr>
            <a:spLocks noGrp="1"/>
          </p:cNvSpPr>
          <p:nvPr>
            <p:ph type="sldNum" sz="quarter" idx="12"/>
          </p:nvPr>
        </p:nvSpPr>
        <p:spPr/>
        <p:txBody>
          <a:bodyPr/>
          <a:lstStyle/>
          <a:p>
            <a:fld id="{DE6D7075-E543-4054-B985-D39C0CC9CD8B}" type="slidenum">
              <a:rPr lang="en-GB" smtClean="0"/>
              <a:t>‹#›</a:t>
            </a:fld>
            <a:endParaRPr lang="en-GB"/>
          </a:p>
        </p:txBody>
      </p:sp>
      <p:sp>
        <p:nvSpPr>
          <p:cNvPr id="7" name="Content Placeholder 2">
            <a:extLst>
              <a:ext uri="{FF2B5EF4-FFF2-40B4-BE49-F238E27FC236}">
                <a16:creationId xmlns:a16="http://schemas.microsoft.com/office/drawing/2014/main" id="{6F9D2D82-2434-1307-97CC-CCE74802C60C}"/>
              </a:ext>
            </a:extLst>
          </p:cNvPr>
          <p:cNvSpPr>
            <a:spLocks noGrp="1"/>
          </p:cNvSpPr>
          <p:nvPr>
            <p:ph idx="13"/>
          </p:nvPr>
        </p:nvSpPr>
        <p:spPr>
          <a:xfrm>
            <a:off x="4986000" y="2601950"/>
            <a:ext cx="3888000" cy="33480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10" name="Text Placeholder 4">
            <a:extLst>
              <a:ext uri="{FF2B5EF4-FFF2-40B4-BE49-F238E27FC236}">
                <a16:creationId xmlns:a16="http://schemas.microsoft.com/office/drawing/2014/main" id="{77B41DBD-573C-B83E-4907-2D17E6F09A8C}"/>
              </a:ext>
            </a:extLst>
          </p:cNvPr>
          <p:cNvSpPr>
            <a:spLocks noGrp="1"/>
          </p:cNvSpPr>
          <p:nvPr>
            <p:ph type="body" sz="quarter" idx="15" hasCustomPrompt="1"/>
          </p:nvPr>
        </p:nvSpPr>
        <p:spPr>
          <a:xfrm>
            <a:off x="541338" y="503998"/>
            <a:ext cx="9342248" cy="254000"/>
          </a:xfrm>
        </p:spPr>
        <p:txBody>
          <a:bodyPr/>
          <a:lstStyle>
            <a:lvl1pPr>
              <a:defRPr cap="all" baseline="0">
                <a:solidFill>
                  <a:schemeClr val="accent3"/>
                </a:solidFill>
                <a:latin typeface="Work Sans SemiBold" pitchFamily="2" charset="0"/>
              </a:defRPr>
            </a:lvl1pPr>
          </a:lstStyle>
          <a:p>
            <a:pPr lvl="0"/>
            <a:r>
              <a:rPr lang="en-US"/>
              <a:t>Add optional header</a:t>
            </a:r>
            <a:endParaRPr lang="en-GB"/>
          </a:p>
        </p:txBody>
      </p:sp>
    </p:spTree>
    <p:extLst>
      <p:ext uri="{BB962C8B-B14F-4D97-AF65-F5344CB8AC3E}">
        <p14:creationId xmlns:p14="http://schemas.microsoft.com/office/powerpoint/2010/main" val="837753317"/>
      </p:ext>
    </p:extLst>
  </p:cSld>
  <p:clrMapOvr>
    <a:masterClrMapping/>
  </p:clrMapOvr>
  <p:extLst>
    <p:ext uri="{DCECCB84-F9BA-43D5-87BE-67443E8EF086}">
      <p15:sldGuideLst xmlns:p15="http://schemas.microsoft.com/office/powerpoint/2012/main">
        <p15:guide id="1" pos="2791">
          <p15:clr>
            <a:srgbClr val="FBAE40"/>
          </p15:clr>
        </p15:guide>
        <p15:guide id="2" pos="3140">
          <p15:clr>
            <a:srgbClr val="FBAE40"/>
          </p15:clr>
        </p15:guide>
      </p15:sldGuideLst>
    </p:ext>
  </p:extLst>
</p:sldLayout>
</file>

<file path=ppt/slideLayouts/slideLayout85.xml><?xml version="1.0" encoding="utf-8"?>
<p:sldLayout xmlns:a="http://schemas.openxmlformats.org/drawingml/2006/main" xmlns:r="http://schemas.openxmlformats.org/officeDocument/2006/relationships" xmlns:p="http://schemas.openxmlformats.org/presentationml/2006/main" preserve="1" userDrawn="1">
  <p:cSld name="1_Two column - Char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1C7DBF7-D5A4-8621-D56D-D1392B9F2200}"/>
              </a:ext>
            </a:extLst>
          </p:cNvPr>
          <p:cNvSpPr>
            <a:spLocks noGrp="1"/>
          </p:cNvSpPr>
          <p:nvPr>
            <p:ph type="title"/>
          </p:nvPr>
        </p:nvSpPr>
        <p:spPr>
          <a:xfrm>
            <a:off x="541338" y="828000"/>
            <a:ext cx="8332662" cy="1471119"/>
          </a:xfrm>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011AB51F-047C-1F4D-C471-8B8791484D4F}"/>
              </a:ext>
            </a:extLst>
          </p:cNvPr>
          <p:cNvSpPr>
            <a:spLocks noGrp="1"/>
          </p:cNvSpPr>
          <p:nvPr>
            <p:ph idx="1"/>
          </p:nvPr>
        </p:nvSpPr>
        <p:spPr>
          <a:xfrm>
            <a:off x="541337" y="2600326"/>
            <a:ext cx="3887999" cy="33480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EA156AD1-B453-8360-7502-114883DD677A}"/>
              </a:ext>
            </a:extLst>
          </p:cNvPr>
          <p:cNvSpPr>
            <a:spLocks noGrp="1"/>
          </p:cNvSpPr>
          <p:nvPr>
            <p:ph type="dt" sz="half" idx="10"/>
          </p:nvPr>
        </p:nvSpPr>
        <p:spPr/>
        <p:txBody>
          <a:bodyPr/>
          <a:lstStyle/>
          <a:p>
            <a:endParaRPr lang="en-GB"/>
          </a:p>
        </p:txBody>
      </p:sp>
      <p:sp>
        <p:nvSpPr>
          <p:cNvPr id="6" name="Slide Number Placeholder 5">
            <a:extLst>
              <a:ext uri="{FF2B5EF4-FFF2-40B4-BE49-F238E27FC236}">
                <a16:creationId xmlns:a16="http://schemas.microsoft.com/office/drawing/2014/main" id="{886594BB-63D8-FF1B-9EB5-A62136E9C115}"/>
              </a:ext>
            </a:extLst>
          </p:cNvPr>
          <p:cNvSpPr>
            <a:spLocks noGrp="1"/>
          </p:cNvSpPr>
          <p:nvPr>
            <p:ph type="sldNum" sz="quarter" idx="12"/>
          </p:nvPr>
        </p:nvSpPr>
        <p:spPr/>
        <p:txBody>
          <a:bodyPr/>
          <a:lstStyle/>
          <a:p>
            <a:fld id="{DE6D7075-E543-4054-B985-D39C0CC9CD8B}" type="slidenum">
              <a:rPr lang="en-GB" smtClean="0"/>
              <a:t>‹#›</a:t>
            </a:fld>
            <a:endParaRPr lang="en-GB"/>
          </a:p>
        </p:txBody>
      </p:sp>
      <p:sp>
        <p:nvSpPr>
          <p:cNvPr id="10" name="Text Placeholder 4">
            <a:extLst>
              <a:ext uri="{FF2B5EF4-FFF2-40B4-BE49-F238E27FC236}">
                <a16:creationId xmlns:a16="http://schemas.microsoft.com/office/drawing/2014/main" id="{77B41DBD-573C-B83E-4907-2D17E6F09A8C}"/>
              </a:ext>
            </a:extLst>
          </p:cNvPr>
          <p:cNvSpPr>
            <a:spLocks noGrp="1"/>
          </p:cNvSpPr>
          <p:nvPr>
            <p:ph type="body" sz="quarter" idx="15" hasCustomPrompt="1"/>
          </p:nvPr>
        </p:nvSpPr>
        <p:spPr>
          <a:xfrm>
            <a:off x="541338" y="503998"/>
            <a:ext cx="9342248" cy="254000"/>
          </a:xfrm>
        </p:spPr>
        <p:txBody>
          <a:bodyPr/>
          <a:lstStyle>
            <a:lvl1pPr>
              <a:defRPr cap="all" baseline="0">
                <a:solidFill>
                  <a:schemeClr val="accent3"/>
                </a:solidFill>
                <a:latin typeface="Work Sans SemiBold" pitchFamily="2" charset="0"/>
              </a:defRPr>
            </a:lvl1pPr>
          </a:lstStyle>
          <a:p>
            <a:pPr lvl="0"/>
            <a:r>
              <a:rPr lang="en-US"/>
              <a:t>Add optional header</a:t>
            </a:r>
            <a:endParaRPr lang="en-GB"/>
          </a:p>
        </p:txBody>
      </p:sp>
      <p:sp>
        <p:nvSpPr>
          <p:cNvPr id="8" name="Chart Placeholder 7">
            <a:extLst>
              <a:ext uri="{FF2B5EF4-FFF2-40B4-BE49-F238E27FC236}">
                <a16:creationId xmlns:a16="http://schemas.microsoft.com/office/drawing/2014/main" id="{A92D2150-2F02-BD9D-FF9E-CDA0FAF15A76}"/>
              </a:ext>
            </a:extLst>
          </p:cNvPr>
          <p:cNvSpPr>
            <a:spLocks noGrp="1"/>
          </p:cNvSpPr>
          <p:nvPr>
            <p:ph type="chart" sz="quarter" idx="16"/>
          </p:nvPr>
        </p:nvSpPr>
        <p:spPr>
          <a:xfrm>
            <a:off x="4984750" y="2600325"/>
            <a:ext cx="6665913" cy="3348038"/>
          </a:xfrm>
        </p:spPr>
        <p:txBody>
          <a:bodyPr/>
          <a:lstStyle/>
          <a:p>
            <a:r>
              <a:rPr lang="en-US"/>
              <a:t>Click icon to add chart</a:t>
            </a:r>
            <a:endParaRPr lang="en-GB"/>
          </a:p>
        </p:txBody>
      </p:sp>
    </p:spTree>
    <p:extLst>
      <p:ext uri="{BB962C8B-B14F-4D97-AF65-F5344CB8AC3E}">
        <p14:creationId xmlns:p14="http://schemas.microsoft.com/office/powerpoint/2010/main" val="3010607652"/>
      </p:ext>
    </p:extLst>
  </p:cSld>
  <p:clrMapOvr>
    <a:masterClrMapping/>
  </p:clrMapOvr>
  <p:extLst>
    <p:ext uri="{DCECCB84-F9BA-43D5-87BE-67443E8EF086}">
      <p15:sldGuideLst xmlns:p15="http://schemas.microsoft.com/office/powerpoint/2012/main">
        <p15:guide id="1" pos="2791">
          <p15:clr>
            <a:srgbClr val="FBAE40"/>
          </p15:clr>
        </p15:guide>
        <p15:guide id="2" pos="3140">
          <p15:clr>
            <a:srgbClr val="FBAE40"/>
          </p15:clr>
        </p15:guide>
      </p15:sldGuideLst>
    </p:ext>
  </p:extLst>
</p:sldLayout>
</file>

<file path=ppt/slideLayouts/slideLayout86.xml><?xml version="1.0" encoding="utf-8"?>
<p:sldLayout xmlns:a="http://schemas.openxmlformats.org/drawingml/2006/main" xmlns:r="http://schemas.openxmlformats.org/officeDocument/2006/relationships" xmlns:p="http://schemas.openxmlformats.org/presentationml/2006/main" preserve="1" userDrawn="1">
  <p:cSld name="1_One column -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1C7DBF7-D5A4-8621-D56D-D1392B9F2200}"/>
              </a:ext>
            </a:extLst>
          </p:cNvPr>
          <p:cNvSpPr>
            <a:spLocks noGrp="1"/>
          </p:cNvSpPr>
          <p:nvPr>
            <p:ph type="title"/>
          </p:nvPr>
        </p:nvSpPr>
        <p:spPr>
          <a:xfrm>
            <a:off x="541338" y="828000"/>
            <a:ext cx="8332662" cy="1471119"/>
          </a:xfrm>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011AB51F-047C-1F4D-C471-8B8791484D4F}"/>
              </a:ext>
            </a:extLst>
          </p:cNvPr>
          <p:cNvSpPr>
            <a:spLocks noGrp="1"/>
          </p:cNvSpPr>
          <p:nvPr>
            <p:ph idx="1"/>
          </p:nvPr>
        </p:nvSpPr>
        <p:spPr>
          <a:xfrm>
            <a:off x="541337" y="2600326"/>
            <a:ext cx="11110970" cy="33480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EA156AD1-B453-8360-7502-114883DD677A}"/>
              </a:ext>
            </a:extLst>
          </p:cNvPr>
          <p:cNvSpPr>
            <a:spLocks noGrp="1"/>
          </p:cNvSpPr>
          <p:nvPr>
            <p:ph type="dt" sz="half" idx="10"/>
          </p:nvPr>
        </p:nvSpPr>
        <p:spPr/>
        <p:txBody>
          <a:bodyPr/>
          <a:lstStyle/>
          <a:p>
            <a:endParaRPr lang="en-GB"/>
          </a:p>
        </p:txBody>
      </p:sp>
      <p:sp>
        <p:nvSpPr>
          <p:cNvPr id="6" name="Slide Number Placeholder 5">
            <a:extLst>
              <a:ext uri="{FF2B5EF4-FFF2-40B4-BE49-F238E27FC236}">
                <a16:creationId xmlns:a16="http://schemas.microsoft.com/office/drawing/2014/main" id="{886594BB-63D8-FF1B-9EB5-A62136E9C115}"/>
              </a:ext>
            </a:extLst>
          </p:cNvPr>
          <p:cNvSpPr>
            <a:spLocks noGrp="1"/>
          </p:cNvSpPr>
          <p:nvPr>
            <p:ph type="sldNum" sz="quarter" idx="12"/>
          </p:nvPr>
        </p:nvSpPr>
        <p:spPr/>
        <p:txBody>
          <a:bodyPr/>
          <a:lstStyle/>
          <a:p>
            <a:fld id="{DE6D7075-E543-4054-B985-D39C0CC9CD8B}" type="slidenum">
              <a:rPr lang="en-GB" smtClean="0"/>
              <a:t>‹#›</a:t>
            </a:fld>
            <a:endParaRPr lang="en-GB"/>
          </a:p>
        </p:txBody>
      </p:sp>
      <p:sp>
        <p:nvSpPr>
          <p:cNvPr id="10" name="Text Placeholder 4">
            <a:extLst>
              <a:ext uri="{FF2B5EF4-FFF2-40B4-BE49-F238E27FC236}">
                <a16:creationId xmlns:a16="http://schemas.microsoft.com/office/drawing/2014/main" id="{77B41DBD-573C-B83E-4907-2D17E6F09A8C}"/>
              </a:ext>
            </a:extLst>
          </p:cNvPr>
          <p:cNvSpPr>
            <a:spLocks noGrp="1"/>
          </p:cNvSpPr>
          <p:nvPr>
            <p:ph type="body" sz="quarter" idx="15" hasCustomPrompt="1"/>
          </p:nvPr>
        </p:nvSpPr>
        <p:spPr>
          <a:xfrm>
            <a:off x="541338" y="503998"/>
            <a:ext cx="9342248" cy="254000"/>
          </a:xfrm>
        </p:spPr>
        <p:txBody>
          <a:bodyPr/>
          <a:lstStyle>
            <a:lvl1pPr>
              <a:defRPr cap="all" baseline="0">
                <a:solidFill>
                  <a:schemeClr val="accent3"/>
                </a:solidFill>
                <a:latin typeface="Work Sans SemiBold" pitchFamily="2" charset="0"/>
              </a:defRPr>
            </a:lvl1pPr>
          </a:lstStyle>
          <a:p>
            <a:pPr lvl="0"/>
            <a:r>
              <a:rPr lang="en-US"/>
              <a:t>Add optional header</a:t>
            </a:r>
            <a:endParaRPr lang="en-GB"/>
          </a:p>
        </p:txBody>
      </p:sp>
    </p:spTree>
    <p:extLst>
      <p:ext uri="{BB962C8B-B14F-4D97-AF65-F5344CB8AC3E}">
        <p14:creationId xmlns:p14="http://schemas.microsoft.com/office/powerpoint/2010/main" val="2313878354"/>
      </p:ext>
    </p:extLst>
  </p:cSld>
  <p:clrMapOvr>
    <a:masterClrMapping/>
  </p:clrMapOvr>
  <p:extLst>
    <p:ext uri="{DCECCB84-F9BA-43D5-87BE-67443E8EF086}">
      <p15:sldGuideLst xmlns:p15="http://schemas.microsoft.com/office/powerpoint/2012/main">
        <p15:guide id="1" pos="2791">
          <p15:clr>
            <a:srgbClr val="FBAE40"/>
          </p15:clr>
        </p15:guide>
        <p15:guide id="2" pos="3140">
          <p15:clr>
            <a:srgbClr val="FBAE40"/>
          </p15:clr>
        </p15:guide>
      </p15:sldGuideLst>
    </p:ext>
  </p:extLst>
</p:sldLayout>
</file>

<file path=ppt/slideLayouts/slideLayout87.xml><?xml version="1.0" encoding="utf-8"?>
<p:sldLayout xmlns:a="http://schemas.openxmlformats.org/drawingml/2006/main" xmlns:r="http://schemas.openxmlformats.org/officeDocument/2006/relationships" xmlns:p="http://schemas.openxmlformats.org/presentationml/2006/main" preserve="1" userDrawn="1">
  <p:cSld name="Three Columns and Captions">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1C7DBF7-D5A4-8621-D56D-D1392B9F2200}"/>
              </a:ext>
            </a:extLst>
          </p:cNvPr>
          <p:cNvSpPr>
            <a:spLocks noGrp="1"/>
          </p:cNvSpPr>
          <p:nvPr>
            <p:ph type="title"/>
          </p:nvPr>
        </p:nvSpPr>
        <p:spPr>
          <a:xfrm>
            <a:off x="541338" y="828000"/>
            <a:ext cx="8332662" cy="1471119"/>
          </a:xfrm>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011AB51F-047C-1F4D-C471-8B8791484D4F}"/>
              </a:ext>
            </a:extLst>
          </p:cNvPr>
          <p:cNvSpPr>
            <a:spLocks noGrp="1"/>
          </p:cNvSpPr>
          <p:nvPr>
            <p:ph idx="1"/>
          </p:nvPr>
        </p:nvSpPr>
        <p:spPr>
          <a:xfrm>
            <a:off x="541337" y="2354400"/>
            <a:ext cx="2214000" cy="2261404"/>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EA156AD1-B453-8360-7502-114883DD677A}"/>
              </a:ext>
            </a:extLst>
          </p:cNvPr>
          <p:cNvSpPr>
            <a:spLocks noGrp="1"/>
          </p:cNvSpPr>
          <p:nvPr>
            <p:ph type="dt" sz="half" idx="10"/>
          </p:nvPr>
        </p:nvSpPr>
        <p:spPr/>
        <p:txBody>
          <a:bodyPr/>
          <a:lstStyle/>
          <a:p>
            <a:endParaRPr lang="en-GB"/>
          </a:p>
        </p:txBody>
      </p:sp>
      <p:sp>
        <p:nvSpPr>
          <p:cNvPr id="6" name="Slide Number Placeholder 5">
            <a:extLst>
              <a:ext uri="{FF2B5EF4-FFF2-40B4-BE49-F238E27FC236}">
                <a16:creationId xmlns:a16="http://schemas.microsoft.com/office/drawing/2014/main" id="{886594BB-63D8-FF1B-9EB5-A62136E9C115}"/>
              </a:ext>
            </a:extLst>
          </p:cNvPr>
          <p:cNvSpPr>
            <a:spLocks noGrp="1"/>
          </p:cNvSpPr>
          <p:nvPr>
            <p:ph type="sldNum" sz="quarter" idx="12"/>
          </p:nvPr>
        </p:nvSpPr>
        <p:spPr/>
        <p:txBody>
          <a:bodyPr/>
          <a:lstStyle/>
          <a:p>
            <a:fld id="{DE6D7075-E543-4054-B985-D39C0CC9CD8B}" type="slidenum">
              <a:rPr lang="en-GB" smtClean="0"/>
              <a:t>‹#›</a:t>
            </a:fld>
            <a:endParaRPr lang="en-GB"/>
          </a:p>
        </p:txBody>
      </p:sp>
      <p:sp>
        <p:nvSpPr>
          <p:cNvPr id="10" name="Text Placeholder 4">
            <a:extLst>
              <a:ext uri="{FF2B5EF4-FFF2-40B4-BE49-F238E27FC236}">
                <a16:creationId xmlns:a16="http://schemas.microsoft.com/office/drawing/2014/main" id="{77B41DBD-573C-B83E-4907-2D17E6F09A8C}"/>
              </a:ext>
            </a:extLst>
          </p:cNvPr>
          <p:cNvSpPr>
            <a:spLocks noGrp="1"/>
          </p:cNvSpPr>
          <p:nvPr>
            <p:ph type="body" sz="quarter" idx="15" hasCustomPrompt="1"/>
          </p:nvPr>
        </p:nvSpPr>
        <p:spPr>
          <a:xfrm>
            <a:off x="541338" y="503998"/>
            <a:ext cx="9342248" cy="254000"/>
          </a:xfrm>
        </p:spPr>
        <p:txBody>
          <a:bodyPr/>
          <a:lstStyle>
            <a:lvl1pPr>
              <a:defRPr cap="all" baseline="0">
                <a:solidFill>
                  <a:schemeClr val="accent3"/>
                </a:solidFill>
                <a:latin typeface="Work Sans SemiBold" pitchFamily="2" charset="0"/>
              </a:defRPr>
            </a:lvl1pPr>
          </a:lstStyle>
          <a:p>
            <a:pPr lvl="0"/>
            <a:r>
              <a:rPr lang="en-US"/>
              <a:t>Add optional header</a:t>
            </a:r>
            <a:endParaRPr lang="en-GB"/>
          </a:p>
        </p:txBody>
      </p:sp>
      <p:sp>
        <p:nvSpPr>
          <p:cNvPr id="5" name="Content Placeholder 2">
            <a:extLst>
              <a:ext uri="{FF2B5EF4-FFF2-40B4-BE49-F238E27FC236}">
                <a16:creationId xmlns:a16="http://schemas.microsoft.com/office/drawing/2014/main" id="{FCB836B2-5746-3CE7-276F-64CCF195CF7A}"/>
              </a:ext>
            </a:extLst>
          </p:cNvPr>
          <p:cNvSpPr>
            <a:spLocks noGrp="1"/>
          </p:cNvSpPr>
          <p:nvPr>
            <p:ph idx="16"/>
          </p:nvPr>
        </p:nvSpPr>
        <p:spPr>
          <a:xfrm>
            <a:off x="3326400" y="2354400"/>
            <a:ext cx="2214000" cy="2261404"/>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Content Placeholder 2">
            <a:extLst>
              <a:ext uri="{FF2B5EF4-FFF2-40B4-BE49-F238E27FC236}">
                <a16:creationId xmlns:a16="http://schemas.microsoft.com/office/drawing/2014/main" id="{F13DEBA8-015B-BBEC-1AAA-A19B1406F649}"/>
              </a:ext>
            </a:extLst>
          </p:cNvPr>
          <p:cNvSpPr>
            <a:spLocks noGrp="1"/>
          </p:cNvSpPr>
          <p:nvPr>
            <p:ph idx="17"/>
          </p:nvPr>
        </p:nvSpPr>
        <p:spPr>
          <a:xfrm>
            <a:off x="6096000" y="2354400"/>
            <a:ext cx="2214000" cy="2261404"/>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cxnSp>
        <p:nvCxnSpPr>
          <p:cNvPr id="12" name="Straight Connector 11">
            <a:extLst>
              <a:ext uri="{FF2B5EF4-FFF2-40B4-BE49-F238E27FC236}">
                <a16:creationId xmlns:a16="http://schemas.microsoft.com/office/drawing/2014/main" id="{74246EEE-7B4F-9BF3-AC99-0D09F8246EC4}"/>
              </a:ext>
            </a:extLst>
          </p:cNvPr>
          <p:cNvCxnSpPr>
            <a:cxnSpLocks/>
          </p:cNvCxnSpPr>
          <p:nvPr userDrawn="1"/>
        </p:nvCxnSpPr>
        <p:spPr>
          <a:xfrm>
            <a:off x="8791200" y="2354400"/>
            <a:ext cx="0" cy="3595551"/>
          </a:xfrm>
          <a:prstGeom prst="line">
            <a:avLst/>
          </a:prstGeom>
        </p:spPr>
        <p:style>
          <a:lnRef idx="1">
            <a:schemeClr val="accent1"/>
          </a:lnRef>
          <a:fillRef idx="0">
            <a:schemeClr val="accent1"/>
          </a:fillRef>
          <a:effectRef idx="0">
            <a:schemeClr val="accent1"/>
          </a:effectRef>
          <a:fontRef idx="minor">
            <a:schemeClr val="tx1"/>
          </a:fontRef>
        </p:style>
      </p:cxnSp>
      <p:sp>
        <p:nvSpPr>
          <p:cNvPr id="14" name="Text Placeholder 13">
            <a:extLst>
              <a:ext uri="{FF2B5EF4-FFF2-40B4-BE49-F238E27FC236}">
                <a16:creationId xmlns:a16="http://schemas.microsoft.com/office/drawing/2014/main" id="{144F4CE3-50AF-EE1B-ECD4-B6299B2DAC3F}"/>
              </a:ext>
            </a:extLst>
          </p:cNvPr>
          <p:cNvSpPr>
            <a:spLocks noGrp="1"/>
          </p:cNvSpPr>
          <p:nvPr>
            <p:ph type="body" sz="quarter" idx="18"/>
          </p:nvPr>
        </p:nvSpPr>
        <p:spPr>
          <a:xfrm>
            <a:off x="541338" y="4849201"/>
            <a:ext cx="2214000" cy="1100750"/>
          </a:xfrm>
        </p:spPr>
        <p:txBody>
          <a:bodyPr/>
          <a:lstStyle>
            <a:lvl1pPr>
              <a:defRPr sz="1000"/>
            </a:lvl1pPr>
            <a:lvl2pPr>
              <a:spcAft>
                <a:spcPts val="1200"/>
              </a:spcAft>
              <a:defRPr sz="1400">
                <a:latin typeface="+mj-lt"/>
              </a:defRPr>
            </a:lvl2pPr>
            <a:lvl3pPr>
              <a:defRPr sz="1000"/>
            </a:lvl3pPr>
            <a:lvl4pPr>
              <a:defRPr sz="1000"/>
            </a:lvl4pPr>
            <a:lvl5pPr>
              <a:defRPr sz="10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15" name="Text Placeholder 13">
            <a:extLst>
              <a:ext uri="{FF2B5EF4-FFF2-40B4-BE49-F238E27FC236}">
                <a16:creationId xmlns:a16="http://schemas.microsoft.com/office/drawing/2014/main" id="{09D7B944-3618-9FA0-CF1E-74C1895E1DF6}"/>
              </a:ext>
            </a:extLst>
          </p:cNvPr>
          <p:cNvSpPr>
            <a:spLocks noGrp="1"/>
          </p:cNvSpPr>
          <p:nvPr>
            <p:ph type="body" sz="quarter" idx="19"/>
          </p:nvPr>
        </p:nvSpPr>
        <p:spPr>
          <a:xfrm>
            <a:off x="3321199" y="4849201"/>
            <a:ext cx="2214000" cy="1100750"/>
          </a:xfrm>
        </p:spPr>
        <p:txBody>
          <a:bodyPr/>
          <a:lstStyle>
            <a:lvl1pPr>
              <a:defRPr sz="1000"/>
            </a:lvl1pPr>
            <a:lvl2pPr>
              <a:spcAft>
                <a:spcPts val="1200"/>
              </a:spcAft>
              <a:defRPr sz="1400">
                <a:latin typeface="+mj-lt"/>
              </a:defRPr>
            </a:lvl2pPr>
            <a:lvl3pPr>
              <a:defRPr sz="1000"/>
            </a:lvl3pPr>
            <a:lvl4pPr>
              <a:defRPr sz="1000"/>
            </a:lvl4pPr>
            <a:lvl5pPr>
              <a:defRPr sz="10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16" name="Text Placeholder 13">
            <a:extLst>
              <a:ext uri="{FF2B5EF4-FFF2-40B4-BE49-F238E27FC236}">
                <a16:creationId xmlns:a16="http://schemas.microsoft.com/office/drawing/2014/main" id="{8066764B-743A-4E0E-5FF5-E2A44BCA0562}"/>
              </a:ext>
            </a:extLst>
          </p:cNvPr>
          <p:cNvSpPr>
            <a:spLocks noGrp="1"/>
          </p:cNvSpPr>
          <p:nvPr>
            <p:ph type="body" sz="quarter" idx="20"/>
          </p:nvPr>
        </p:nvSpPr>
        <p:spPr>
          <a:xfrm>
            <a:off x="6101060" y="4849201"/>
            <a:ext cx="2214000" cy="1100750"/>
          </a:xfrm>
        </p:spPr>
        <p:txBody>
          <a:bodyPr/>
          <a:lstStyle>
            <a:lvl1pPr>
              <a:defRPr sz="1000"/>
            </a:lvl1pPr>
            <a:lvl2pPr>
              <a:spcAft>
                <a:spcPts val="1200"/>
              </a:spcAft>
              <a:defRPr sz="1400">
                <a:latin typeface="+mj-lt"/>
              </a:defRPr>
            </a:lvl2pPr>
            <a:lvl3pPr>
              <a:defRPr sz="1000"/>
            </a:lvl3pPr>
            <a:lvl4pPr>
              <a:defRPr sz="1000"/>
            </a:lvl4pPr>
            <a:lvl5pPr>
              <a:defRPr sz="10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Tree>
    <p:extLst>
      <p:ext uri="{BB962C8B-B14F-4D97-AF65-F5344CB8AC3E}">
        <p14:creationId xmlns:p14="http://schemas.microsoft.com/office/powerpoint/2010/main" val="2222988150"/>
      </p:ext>
    </p:extLst>
  </p:cSld>
  <p:clrMapOvr>
    <a:masterClrMapping/>
  </p:clrMapOvr>
  <p:extLst>
    <p:ext uri="{DCECCB84-F9BA-43D5-87BE-67443E8EF086}">
      <p15:sldGuideLst xmlns:p15="http://schemas.microsoft.com/office/powerpoint/2012/main">
        <p15:guide id="1" pos="2791">
          <p15:clr>
            <a:srgbClr val="FBAE40"/>
          </p15:clr>
        </p15:guide>
        <p15:guide id="2" pos="3140">
          <p15:clr>
            <a:srgbClr val="FBAE40"/>
          </p15:clr>
        </p15:guide>
      </p15:sldGuideLst>
    </p:ext>
  </p:extLst>
</p:sldLayout>
</file>

<file path=ppt/slideLayouts/slideLayout88.xml><?xml version="1.0" encoding="utf-8"?>
<p:sldLayout xmlns:a="http://schemas.openxmlformats.org/drawingml/2006/main" xmlns:r="http://schemas.openxmlformats.org/officeDocument/2006/relationships" xmlns:p="http://schemas.openxmlformats.org/presentationml/2006/main" preserve="1" userDrawn="1">
  <p:cSld name="1_One column - Char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1C7DBF7-D5A4-8621-D56D-D1392B9F2200}"/>
              </a:ext>
            </a:extLst>
          </p:cNvPr>
          <p:cNvSpPr>
            <a:spLocks noGrp="1"/>
          </p:cNvSpPr>
          <p:nvPr>
            <p:ph type="title"/>
          </p:nvPr>
        </p:nvSpPr>
        <p:spPr>
          <a:xfrm>
            <a:off x="541338" y="828000"/>
            <a:ext cx="8332662" cy="1471119"/>
          </a:xfrm>
        </p:spPr>
        <p:txBody>
          <a:bodyPr/>
          <a:lstStyle/>
          <a:p>
            <a:r>
              <a:rPr lang="en-US"/>
              <a:t>Click to edit Master title style</a:t>
            </a:r>
            <a:endParaRPr lang="en-GB"/>
          </a:p>
        </p:txBody>
      </p:sp>
      <p:sp>
        <p:nvSpPr>
          <p:cNvPr id="4" name="Date Placeholder 3">
            <a:extLst>
              <a:ext uri="{FF2B5EF4-FFF2-40B4-BE49-F238E27FC236}">
                <a16:creationId xmlns:a16="http://schemas.microsoft.com/office/drawing/2014/main" id="{EA156AD1-B453-8360-7502-114883DD677A}"/>
              </a:ext>
            </a:extLst>
          </p:cNvPr>
          <p:cNvSpPr>
            <a:spLocks noGrp="1"/>
          </p:cNvSpPr>
          <p:nvPr>
            <p:ph type="dt" sz="half" idx="10"/>
          </p:nvPr>
        </p:nvSpPr>
        <p:spPr/>
        <p:txBody>
          <a:bodyPr/>
          <a:lstStyle/>
          <a:p>
            <a:endParaRPr lang="en-GB"/>
          </a:p>
        </p:txBody>
      </p:sp>
      <p:sp>
        <p:nvSpPr>
          <p:cNvPr id="6" name="Slide Number Placeholder 5">
            <a:extLst>
              <a:ext uri="{FF2B5EF4-FFF2-40B4-BE49-F238E27FC236}">
                <a16:creationId xmlns:a16="http://schemas.microsoft.com/office/drawing/2014/main" id="{886594BB-63D8-FF1B-9EB5-A62136E9C115}"/>
              </a:ext>
            </a:extLst>
          </p:cNvPr>
          <p:cNvSpPr>
            <a:spLocks noGrp="1"/>
          </p:cNvSpPr>
          <p:nvPr>
            <p:ph type="sldNum" sz="quarter" idx="12"/>
          </p:nvPr>
        </p:nvSpPr>
        <p:spPr/>
        <p:txBody>
          <a:bodyPr/>
          <a:lstStyle/>
          <a:p>
            <a:fld id="{DE6D7075-E543-4054-B985-D39C0CC9CD8B}" type="slidenum">
              <a:rPr lang="en-GB" smtClean="0"/>
              <a:t>‹#›</a:t>
            </a:fld>
            <a:endParaRPr lang="en-GB"/>
          </a:p>
        </p:txBody>
      </p:sp>
      <p:sp>
        <p:nvSpPr>
          <p:cNvPr id="10" name="Text Placeholder 4">
            <a:extLst>
              <a:ext uri="{FF2B5EF4-FFF2-40B4-BE49-F238E27FC236}">
                <a16:creationId xmlns:a16="http://schemas.microsoft.com/office/drawing/2014/main" id="{77B41DBD-573C-B83E-4907-2D17E6F09A8C}"/>
              </a:ext>
            </a:extLst>
          </p:cNvPr>
          <p:cNvSpPr>
            <a:spLocks noGrp="1"/>
          </p:cNvSpPr>
          <p:nvPr>
            <p:ph type="body" sz="quarter" idx="15" hasCustomPrompt="1"/>
          </p:nvPr>
        </p:nvSpPr>
        <p:spPr>
          <a:xfrm>
            <a:off x="541338" y="503998"/>
            <a:ext cx="9342248" cy="254000"/>
          </a:xfrm>
        </p:spPr>
        <p:txBody>
          <a:bodyPr/>
          <a:lstStyle>
            <a:lvl1pPr>
              <a:defRPr cap="all" baseline="0">
                <a:solidFill>
                  <a:schemeClr val="accent3"/>
                </a:solidFill>
                <a:latin typeface="Work Sans SemiBold" pitchFamily="2" charset="0"/>
              </a:defRPr>
            </a:lvl1pPr>
          </a:lstStyle>
          <a:p>
            <a:pPr lvl="0"/>
            <a:r>
              <a:rPr lang="en-US"/>
              <a:t>Add optional header</a:t>
            </a:r>
            <a:endParaRPr lang="en-GB"/>
          </a:p>
        </p:txBody>
      </p:sp>
      <p:sp>
        <p:nvSpPr>
          <p:cNvPr id="8" name="Chart Placeholder 7">
            <a:extLst>
              <a:ext uri="{FF2B5EF4-FFF2-40B4-BE49-F238E27FC236}">
                <a16:creationId xmlns:a16="http://schemas.microsoft.com/office/drawing/2014/main" id="{A92D2150-2F02-BD9D-FF9E-CDA0FAF15A76}"/>
              </a:ext>
            </a:extLst>
          </p:cNvPr>
          <p:cNvSpPr>
            <a:spLocks noGrp="1"/>
          </p:cNvSpPr>
          <p:nvPr>
            <p:ph type="chart" sz="quarter" idx="16"/>
          </p:nvPr>
        </p:nvSpPr>
        <p:spPr>
          <a:xfrm>
            <a:off x="541338" y="2600325"/>
            <a:ext cx="11109325" cy="3348038"/>
          </a:xfrm>
        </p:spPr>
        <p:txBody>
          <a:bodyPr/>
          <a:lstStyle/>
          <a:p>
            <a:r>
              <a:rPr lang="en-US"/>
              <a:t>Click icon to add chart</a:t>
            </a:r>
            <a:endParaRPr lang="en-GB"/>
          </a:p>
        </p:txBody>
      </p:sp>
    </p:spTree>
    <p:extLst>
      <p:ext uri="{BB962C8B-B14F-4D97-AF65-F5344CB8AC3E}">
        <p14:creationId xmlns:p14="http://schemas.microsoft.com/office/powerpoint/2010/main" val="2821408428"/>
      </p:ext>
    </p:extLst>
  </p:cSld>
  <p:clrMapOvr>
    <a:masterClrMapping/>
  </p:clrMapOvr>
  <p:extLst>
    <p:ext uri="{DCECCB84-F9BA-43D5-87BE-67443E8EF086}">
      <p15:sldGuideLst xmlns:p15="http://schemas.microsoft.com/office/powerpoint/2012/main">
        <p15:guide id="1" pos="2791">
          <p15:clr>
            <a:srgbClr val="FBAE40"/>
          </p15:clr>
        </p15:guide>
        <p15:guide id="2" pos="3140">
          <p15:clr>
            <a:srgbClr val="FBAE40"/>
          </p15:clr>
        </p15:guide>
      </p15:sldGuideLst>
    </p:ext>
  </p:extLst>
</p:sldLayout>
</file>

<file path=ppt/slideLayouts/slideLayout89.xml><?xml version="1.0" encoding="utf-8"?>
<p:sldLayout xmlns:a="http://schemas.openxmlformats.org/drawingml/2006/main" xmlns:r="http://schemas.openxmlformats.org/officeDocument/2006/relationships" xmlns:p="http://schemas.openxmlformats.org/presentationml/2006/main" preserve="1" userDrawn="1">
  <p:cSld name="2_Two column - Picture 1">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1C7DBF7-D5A4-8621-D56D-D1392B9F2200}"/>
              </a:ext>
            </a:extLst>
          </p:cNvPr>
          <p:cNvSpPr>
            <a:spLocks noGrp="1"/>
          </p:cNvSpPr>
          <p:nvPr>
            <p:ph type="title"/>
          </p:nvPr>
        </p:nvSpPr>
        <p:spPr>
          <a:xfrm>
            <a:off x="3348000" y="828000"/>
            <a:ext cx="8302660" cy="1471119"/>
          </a:xfrm>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011AB51F-047C-1F4D-C471-8B8791484D4F}"/>
              </a:ext>
            </a:extLst>
          </p:cNvPr>
          <p:cNvSpPr>
            <a:spLocks noGrp="1"/>
          </p:cNvSpPr>
          <p:nvPr>
            <p:ph idx="1"/>
          </p:nvPr>
        </p:nvSpPr>
        <p:spPr>
          <a:xfrm>
            <a:off x="3348000" y="2600326"/>
            <a:ext cx="3888000" cy="33480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EA156AD1-B453-8360-7502-114883DD677A}"/>
              </a:ext>
            </a:extLst>
          </p:cNvPr>
          <p:cNvSpPr>
            <a:spLocks noGrp="1"/>
          </p:cNvSpPr>
          <p:nvPr>
            <p:ph type="dt" sz="half" idx="10"/>
          </p:nvPr>
        </p:nvSpPr>
        <p:spPr/>
        <p:txBody>
          <a:bodyPr/>
          <a:lstStyle/>
          <a:p>
            <a:endParaRPr lang="en-GB"/>
          </a:p>
        </p:txBody>
      </p:sp>
      <p:sp>
        <p:nvSpPr>
          <p:cNvPr id="6" name="Slide Number Placeholder 5">
            <a:extLst>
              <a:ext uri="{FF2B5EF4-FFF2-40B4-BE49-F238E27FC236}">
                <a16:creationId xmlns:a16="http://schemas.microsoft.com/office/drawing/2014/main" id="{886594BB-63D8-FF1B-9EB5-A62136E9C115}"/>
              </a:ext>
            </a:extLst>
          </p:cNvPr>
          <p:cNvSpPr>
            <a:spLocks noGrp="1"/>
          </p:cNvSpPr>
          <p:nvPr>
            <p:ph type="sldNum" sz="quarter" idx="12"/>
          </p:nvPr>
        </p:nvSpPr>
        <p:spPr/>
        <p:txBody>
          <a:bodyPr/>
          <a:lstStyle/>
          <a:p>
            <a:fld id="{DE6D7075-E543-4054-B985-D39C0CC9CD8B}" type="slidenum">
              <a:rPr lang="en-GB" smtClean="0"/>
              <a:t>‹#›</a:t>
            </a:fld>
            <a:endParaRPr lang="en-GB"/>
          </a:p>
        </p:txBody>
      </p:sp>
      <p:sp>
        <p:nvSpPr>
          <p:cNvPr id="7" name="Content Placeholder 2">
            <a:extLst>
              <a:ext uri="{FF2B5EF4-FFF2-40B4-BE49-F238E27FC236}">
                <a16:creationId xmlns:a16="http://schemas.microsoft.com/office/drawing/2014/main" id="{6F9D2D82-2434-1307-97CC-CCE74802C60C}"/>
              </a:ext>
            </a:extLst>
          </p:cNvPr>
          <p:cNvSpPr>
            <a:spLocks noGrp="1"/>
          </p:cNvSpPr>
          <p:nvPr>
            <p:ph idx="13"/>
          </p:nvPr>
        </p:nvSpPr>
        <p:spPr>
          <a:xfrm>
            <a:off x="7764250" y="2601950"/>
            <a:ext cx="3888000" cy="33480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9" name="Picture Placeholder 8">
            <a:extLst>
              <a:ext uri="{FF2B5EF4-FFF2-40B4-BE49-F238E27FC236}">
                <a16:creationId xmlns:a16="http://schemas.microsoft.com/office/drawing/2014/main" id="{D45AA416-E526-F19F-5082-C2BEFEFF15E8}"/>
              </a:ext>
            </a:extLst>
          </p:cNvPr>
          <p:cNvSpPr>
            <a:spLocks noGrp="1"/>
          </p:cNvSpPr>
          <p:nvPr>
            <p:ph type="pic" sz="quarter" idx="14"/>
          </p:nvPr>
        </p:nvSpPr>
        <p:spPr>
          <a:xfrm>
            <a:off x="0" y="0"/>
            <a:ext cx="2772000" cy="6858000"/>
          </a:xfrm>
          <a:solidFill>
            <a:schemeClr val="bg1">
              <a:lumMod val="85000"/>
            </a:schemeClr>
          </a:solidFill>
        </p:spPr>
        <p:txBody>
          <a:bodyPr/>
          <a:lstStyle/>
          <a:p>
            <a:r>
              <a:rPr lang="en-US"/>
              <a:t>Click icon to add picture</a:t>
            </a:r>
            <a:endParaRPr lang="en-GB"/>
          </a:p>
        </p:txBody>
      </p:sp>
      <p:sp>
        <p:nvSpPr>
          <p:cNvPr id="10" name="Text Placeholder 4">
            <a:extLst>
              <a:ext uri="{FF2B5EF4-FFF2-40B4-BE49-F238E27FC236}">
                <a16:creationId xmlns:a16="http://schemas.microsoft.com/office/drawing/2014/main" id="{77B41DBD-573C-B83E-4907-2D17E6F09A8C}"/>
              </a:ext>
            </a:extLst>
          </p:cNvPr>
          <p:cNvSpPr>
            <a:spLocks noGrp="1"/>
          </p:cNvSpPr>
          <p:nvPr>
            <p:ph type="body" sz="quarter" idx="15" hasCustomPrompt="1"/>
          </p:nvPr>
        </p:nvSpPr>
        <p:spPr>
          <a:xfrm>
            <a:off x="3348000" y="503998"/>
            <a:ext cx="6535586" cy="254000"/>
          </a:xfrm>
        </p:spPr>
        <p:txBody>
          <a:bodyPr/>
          <a:lstStyle>
            <a:lvl1pPr>
              <a:defRPr cap="all" baseline="0">
                <a:solidFill>
                  <a:schemeClr val="accent3"/>
                </a:solidFill>
                <a:latin typeface="Work Sans SemiBold" pitchFamily="2" charset="0"/>
              </a:defRPr>
            </a:lvl1pPr>
          </a:lstStyle>
          <a:p>
            <a:pPr lvl="0"/>
            <a:r>
              <a:rPr lang="en-US"/>
              <a:t>Add optional header</a:t>
            </a:r>
            <a:endParaRPr lang="en-GB"/>
          </a:p>
        </p:txBody>
      </p:sp>
    </p:spTree>
    <p:extLst>
      <p:ext uri="{BB962C8B-B14F-4D97-AF65-F5344CB8AC3E}">
        <p14:creationId xmlns:p14="http://schemas.microsoft.com/office/powerpoint/2010/main" val="3114637489"/>
      </p:ext>
    </p:extLst>
  </p:cSld>
  <p:clrMapOvr>
    <a:masterClrMapping/>
  </p:clrMapOvr>
</p:sldLayout>
</file>

<file path=ppt/slideLayouts/slideLayout90.xml><?xml version="1.0" encoding="utf-8"?>
<p:sldLayout xmlns:a="http://schemas.openxmlformats.org/drawingml/2006/main" xmlns:r="http://schemas.openxmlformats.org/officeDocument/2006/relationships" xmlns:p="http://schemas.openxmlformats.org/presentationml/2006/main" preserve="1" userDrawn="1">
  <p:cSld name="1_Two column - Picture 2">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1C7DBF7-D5A4-8621-D56D-D1392B9F2200}"/>
              </a:ext>
            </a:extLst>
          </p:cNvPr>
          <p:cNvSpPr>
            <a:spLocks noGrp="1"/>
          </p:cNvSpPr>
          <p:nvPr>
            <p:ph type="title"/>
          </p:nvPr>
        </p:nvSpPr>
        <p:spPr>
          <a:xfrm>
            <a:off x="5544000" y="828000"/>
            <a:ext cx="6108250" cy="1471119"/>
          </a:xfrm>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011AB51F-047C-1F4D-C471-8B8791484D4F}"/>
              </a:ext>
            </a:extLst>
          </p:cNvPr>
          <p:cNvSpPr>
            <a:spLocks noGrp="1"/>
          </p:cNvSpPr>
          <p:nvPr>
            <p:ph idx="1"/>
          </p:nvPr>
        </p:nvSpPr>
        <p:spPr>
          <a:xfrm>
            <a:off x="5543998" y="2600326"/>
            <a:ext cx="6108251" cy="33480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EA156AD1-B453-8360-7502-114883DD677A}"/>
              </a:ext>
            </a:extLst>
          </p:cNvPr>
          <p:cNvSpPr>
            <a:spLocks noGrp="1"/>
          </p:cNvSpPr>
          <p:nvPr>
            <p:ph type="dt" sz="half" idx="10"/>
          </p:nvPr>
        </p:nvSpPr>
        <p:spPr/>
        <p:txBody>
          <a:bodyPr/>
          <a:lstStyle/>
          <a:p>
            <a:endParaRPr lang="en-GB"/>
          </a:p>
        </p:txBody>
      </p:sp>
      <p:sp>
        <p:nvSpPr>
          <p:cNvPr id="6" name="Slide Number Placeholder 5">
            <a:extLst>
              <a:ext uri="{FF2B5EF4-FFF2-40B4-BE49-F238E27FC236}">
                <a16:creationId xmlns:a16="http://schemas.microsoft.com/office/drawing/2014/main" id="{886594BB-63D8-FF1B-9EB5-A62136E9C115}"/>
              </a:ext>
            </a:extLst>
          </p:cNvPr>
          <p:cNvSpPr>
            <a:spLocks noGrp="1"/>
          </p:cNvSpPr>
          <p:nvPr>
            <p:ph type="sldNum" sz="quarter" idx="12"/>
          </p:nvPr>
        </p:nvSpPr>
        <p:spPr/>
        <p:txBody>
          <a:bodyPr/>
          <a:lstStyle/>
          <a:p>
            <a:fld id="{DE6D7075-E543-4054-B985-D39C0CC9CD8B}" type="slidenum">
              <a:rPr lang="en-GB" smtClean="0"/>
              <a:t>‹#›</a:t>
            </a:fld>
            <a:endParaRPr lang="en-GB"/>
          </a:p>
        </p:txBody>
      </p:sp>
      <p:sp>
        <p:nvSpPr>
          <p:cNvPr id="9" name="Picture Placeholder 8">
            <a:extLst>
              <a:ext uri="{FF2B5EF4-FFF2-40B4-BE49-F238E27FC236}">
                <a16:creationId xmlns:a16="http://schemas.microsoft.com/office/drawing/2014/main" id="{D45AA416-E526-F19F-5082-C2BEFEFF15E8}"/>
              </a:ext>
            </a:extLst>
          </p:cNvPr>
          <p:cNvSpPr>
            <a:spLocks noGrp="1"/>
          </p:cNvSpPr>
          <p:nvPr>
            <p:ph type="pic" sz="quarter" idx="14"/>
          </p:nvPr>
        </p:nvSpPr>
        <p:spPr>
          <a:xfrm>
            <a:off x="0" y="0"/>
            <a:ext cx="4986000" cy="6858000"/>
          </a:xfrm>
          <a:solidFill>
            <a:schemeClr val="bg1">
              <a:lumMod val="85000"/>
            </a:schemeClr>
          </a:solidFill>
        </p:spPr>
        <p:txBody>
          <a:bodyPr/>
          <a:lstStyle/>
          <a:p>
            <a:r>
              <a:rPr lang="en-US"/>
              <a:t>Click icon to add picture</a:t>
            </a:r>
            <a:endParaRPr lang="en-GB"/>
          </a:p>
        </p:txBody>
      </p:sp>
      <p:sp>
        <p:nvSpPr>
          <p:cNvPr id="10" name="Text Placeholder 4">
            <a:extLst>
              <a:ext uri="{FF2B5EF4-FFF2-40B4-BE49-F238E27FC236}">
                <a16:creationId xmlns:a16="http://schemas.microsoft.com/office/drawing/2014/main" id="{77B41DBD-573C-B83E-4907-2D17E6F09A8C}"/>
              </a:ext>
            </a:extLst>
          </p:cNvPr>
          <p:cNvSpPr>
            <a:spLocks noGrp="1"/>
          </p:cNvSpPr>
          <p:nvPr>
            <p:ph type="body" sz="quarter" idx="15" hasCustomPrompt="1"/>
          </p:nvPr>
        </p:nvSpPr>
        <p:spPr>
          <a:xfrm>
            <a:off x="5543550" y="503998"/>
            <a:ext cx="4340035" cy="254000"/>
          </a:xfrm>
        </p:spPr>
        <p:txBody>
          <a:bodyPr/>
          <a:lstStyle>
            <a:lvl1pPr>
              <a:defRPr cap="all" baseline="0">
                <a:solidFill>
                  <a:schemeClr val="accent3"/>
                </a:solidFill>
                <a:latin typeface="Work Sans SemiBold" pitchFamily="2" charset="0"/>
              </a:defRPr>
            </a:lvl1pPr>
          </a:lstStyle>
          <a:p>
            <a:pPr lvl="0"/>
            <a:r>
              <a:rPr lang="en-US"/>
              <a:t>Add optional header</a:t>
            </a:r>
            <a:endParaRPr lang="en-GB"/>
          </a:p>
        </p:txBody>
      </p:sp>
    </p:spTree>
    <p:extLst>
      <p:ext uri="{BB962C8B-B14F-4D97-AF65-F5344CB8AC3E}">
        <p14:creationId xmlns:p14="http://schemas.microsoft.com/office/powerpoint/2010/main" val="1887098353"/>
      </p:ext>
    </p:extLst>
  </p:cSld>
  <p:clrMapOvr>
    <a:masterClrMapping/>
  </p:clrMapOvr>
  <p:extLst>
    <p:ext uri="{DCECCB84-F9BA-43D5-87BE-67443E8EF086}">
      <p15:sldGuideLst xmlns:p15="http://schemas.microsoft.com/office/powerpoint/2012/main">
        <p15:guide id="1" pos="3492">
          <p15:clr>
            <a:srgbClr val="FBAE40"/>
          </p15:clr>
        </p15:guide>
      </p15:sldGuideLst>
    </p:ext>
  </p:extLst>
</p:sldLayout>
</file>

<file path=ppt/slideLayouts/slideLayout91.xml><?xml version="1.0" encoding="utf-8"?>
<p:sldLayout xmlns:a="http://schemas.openxmlformats.org/drawingml/2006/main" xmlns:r="http://schemas.openxmlformats.org/officeDocument/2006/relationships" xmlns:p="http://schemas.openxmlformats.org/presentationml/2006/main" preserve="1" userDrawn="1">
  <p:cSld name="1_One column - Picture 3">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1C7DBF7-D5A4-8621-D56D-D1392B9F2200}"/>
              </a:ext>
            </a:extLst>
          </p:cNvPr>
          <p:cNvSpPr>
            <a:spLocks noGrp="1"/>
          </p:cNvSpPr>
          <p:nvPr>
            <p:ph type="title"/>
          </p:nvPr>
        </p:nvSpPr>
        <p:spPr>
          <a:xfrm>
            <a:off x="6096000" y="828000"/>
            <a:ext cx="5556250" cy="1471119"/>
          </a:xfrm>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011AB51F-047C-1F4D-C471-8B8791484D4F}"/>
              </a:ext>
            </a:extLst>
          </p:cNvPr>
          <p:cNvSpPr>
            <a:spLocks noGrp="1"/>
          </p:cNvSpPr>
          <p:nvPr>
            <p:ph idx="1"/>
          </p:nvPr>
        </p:nvSpPr>
        <p:spPr>
          <a:xfrm>
            <a:off x="6108249" y="2600326"/>
            <a:ext cx="5544000" cy="33480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EA156AD1-B453-8360-7502-114883DD677A}"/>
              </a:ext>
            </a:extLst>
          </p:cNvPr>
          <p:cNvSpPr>
            <a:spLocks noGrp="1"/>
          </p:cNvSpPr>
          <p:nvPr>
            <p:ph type="dt" sz="half" idx="10"/>
          </p:nvPr>
        </p:nvSpPr>
        <p:spPr/>
        <p:txBody>
          <a:bodyPr/>
          <a:lstStyle/>
          <a:p>
            <a:endParaRPr lang="en-GB"/>
          </a:p>
        </p:txBody>
      </p:sp>
      <p:sp>
        <p:nvSpPr>
          <p:cNvPr id="6" name="Slide Number Placeholder 5">
            <a:extLst>
              <a:ext uri="{FF2B5EF4-FFF2-40B4-BE49-F238E27FC236}">
                <a16:creationId xmlns:a16="http://schemas.microsoft.com/office/drawing/2014/main" id="{886594BB-63D8-FF1B-9EB5-A62136E9C115}"/>
              </a:ext>
            </a:extLst>
          </p:cNvPr>
          <p:cNvSpPr>
            <a:spLocks noGrp="1"/>
          </p:cNvSpPr>
          <p:nvPr>
            <p:ph type="sldNum" sz="quarter" idx="12"/>
          </p:nvPr>
        </p:nvSpPr>
        <p:spPr/>
        <p:txBody>
          <a:bodyPr/>
          <a:lstStyle/>
          <a:p>
            <a:fld id="{DE6D7075-E543-4054-B985-D39C0CC9CD8B}" type="slidenum">
              <a:rPr lang="en-GB" smtClean="0"/>
              <a:t>‹#›</a:t>
            </a:fld>
            <a:endParaRPr lang="en-GB"/>
          </a:p>
        </p:txBody>
      </p:sp>
      <p:sp>
        <p:nvSpPr>
          <p:cNvPr id="9" name="Picture Placeholder 8">
            <a:extLst>
              <a:ext uri="{FF2B5EF4-FFF2-40B4-BE49-F238E27FC236}">
                <a16:creationId xmlns:a16="http://schemas.microsoft.com/office/drawing/2014/main" id="{D45AA416-E526-F19F-5082-C2BEFEFF15E8}"/>
              </a:ext>
            </a:extLst>
          </p:cNvPr>
          <p:cNvSpPr>
            <a:spLocks noGrp="1"/>
          </p:cNvSpPr>
          <p:nvPr>
            <p:ph type="pic" sz="quarter" idx="14"/>
          </p:nvPr>
        </p:nvSpPr>
        <p:spPr>
          <a:xfrm>
            <a:off x="0" y="0"/>
            <a:ext cx="5544000" cy="6858000"/>
          </a:xfrm>
          <a:solidFill>
            <a:schemeClr val="bg1">
              <a:lumMod val="85000"/>
            </a:schemeClr>
          </a:solidFill>
        </p:spPr>
        <p:txBody>
          <a:bodyPr/>
          <a:lstStyle/>
          <a:p>
            <a:r>
              <a:rPr lang="en-US"/>
              <a:t>Click icon to add picture</a:t>
            </a:r>
            <a:endParaRPr lang="en-GB"/>
          </a:p>
        </p:txBody>
      </p:sp>
      <p:sp>
        <p:nvSpPr>
          <p:cNvPr id="10" name="Text Placeholder 4">
            <a:extLst>
              <a:ext uri="{FF2B5EF4-FFF2-40B4-BE49-F238E27FC236}">
                <a16:creationId xmlns:a16="http://schemas.microsoft.com/office/drawing/2014/main" id="{77B41DBD-573C-B83E-4907-2D17E6F09A8C}"/>
              </a:ext>
            </a:extLst>
          </p:cNvPr>
          <p:cNvSpPr>
            <a:spLocks noGrp="1"/>
          </p:cNvSpPr>
          <p:nvPr>
            <p:ph type="body" sz="quarter" idx="15" hasCustomPrompt="1"/>
          </p:nvPr>
        </p:nvSpPr>
        <p:spPr>
          <a:xfrm>
            <a:off x="6096000" y="503998"/>
            <a:ext cx="3787585" cy="254000"/>
          </a:xfrm>
        </p:spPr>
        <p:txBody>
          <a:bodyPr/>
          <a:lstStyle>
            <a:lvl1pPr>
              <a:defRPr cap="all" baseline="0">
                <a:solidFill>
                  <a:schemeClr val="accent3"/>
                </a:solidFill>
                <a:latin typeface="Work Sans SemiBold" pitchFamily="2" charset="0"/>
              </a:defRPr>
            </a:lvl1pPr>
          </a:lstStyle>
          <a:p>
            <a:pPr lvl="0"/>
            <a:r>
              <a:rPr lang="en-US"/>
              <a:t>Add optional header</a:t>
            </a:r>
            <a:endParaRPr lang="en-GB"/>
          </a:p>
        </p:txBody>
      </p:sp>
    </p:spTree>
    <p:extLst>
      <p:ext uri="{BB962C8B-B14F-4D97-AF65-F5344CB8AC3E}">
        <p14:creationId xmlns:p14="http://schemas.microsoft.com/office/powerpoint/2010/main" val="4205712111"/>
      </p:ext>
    </p:extLst>
  </p:cSld>
  <p:clrMapOvr>
    <a:masterClrMapping/>
  </p:clrMapOvr>
  <p:extLst>
    <p:ext uri="{DCECCB84-F9BA-43D5-87BE-67443E8EF086}">
      <p15:sldGuideLst xmlns:p15="http://schemas.microsoft.com/office/powerpoint/2012/main">
        <p15:guide id="1" pos="3492">
          <p15:clr>
            <a:srgbClr val="FBAE40"/>
          </p15:clr>
        </p15:guide>
      </p15:sldGuideLst>
    </p:ext>
  </p:extLst>
</p:sldLayout>
</file>

<file path=ppt/slideLayouts/slideLayout92.xml><?xml version="1.0" encoding="utf-8"?>
<p:sldLayout xmlns:a="http://schemas.openxmlformats.org/drawingml/2006/main" xmlns:r="http://schemas.openxmlformats.org/officeDocument/2006/relationships" xmlns:p="http://schemas.openxmlformats.org/presentationml/2006/main" preserve="1" userDrawn="1">
  <p:cSld name="1_Partner pag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1C7DBF7-D5A4-8621-D56D-D1392B9F2200}"/>
              </a:ext>
            </a:extLst>
          </p:cNvPr>
          <p:cNvSpPr>
            <a:spLocks noGrp="1"/>
          </p:cNvSpPr>
          <p:nvPr>
            <p:ph type="title"/>
          </p:nvPr>
        </p:nvSpPr>
        <p:spPr>
          <a:xfrm>
            <a:off x="3348000" y="828001"/>
            <a:ext cx="8302660" cy="792000"/>
          </a:xfrm>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011AB51F-047C-1F4D-C471-8B8791484D4F}"/>
              </a:ext>
            </a:extLst>
          </p:cNvPr>
          <p:cNvSpPr>
            <a:spLocks noGrp="1"/>
          </p:cNvSpPr>
          <p:nvPr>
            <p:ph idx="1"/>
          </p:nvPr>
        </p:nvSpPr>
        <p:spPr>
          <a:xfrm>
            <a:off x="6084000" y="2600326"/>
            <a:ext cx="5148000" cy="3348000"/>
          </a:xfrm>
        </p:spPr>
        <p:txBody>
          <a:bodyPr/>
          <a:lstStyle>
            <a:lvl1pPr>
              <a:defRPr sz="1200"/>
            </a:lvl1pPr>
            <a:lvl2pPr>
              <a:defRPr sz="1200"/>
            </a:lvl2pPr>
            <a:lvl3pPr>
              <a:defRPr sz="1400"/>
            </a:lvl3pPr>
            <a:lvl4pPr>
              <a:defRPr sz="1200"/>
            </a:lvl4pPr>
            <a:lvl5pPr>
              <a:defRPr sz="1200"/>
            </a:lvl5pPr>
            <a:lvl6pPr>
              <a:defRPr sz="1200"/>
            </a:lvl6pPr>
            <a:lvl7pPr>
              <a:defRPr sz="1200"/>
            </a:lvl7pPr>
            <a:lvl8pPr>
              <a:buAutoNum type="arabicPeriod"/>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EA156AD1-B453-8360-7502-114883DD677A}"/>
              </a:ext>
            </a:extLst>
          </p:cNvPr>
          <p:cNvSpPr>
            <a:spLocks noGrp="1"/>
          </p:cNvSpPr>
          <p:nvPr>
            <p:ph type="dt" sz="half" idx="10"/>
          </p:nvPr>
        </p:nvSpPr>
        <p:spPr/>
        <p:txBody>
          <a:bodyPr/>
          <a:lstStyle/>
          <a:p>
            <a:endParaRPr lang="en-GB"/>
          </a:p>
        </p:txBody>
      </p:sp>
      <p:sp>
        <p:nvSpPr>
          <p:cNvPr id="6" name="Slide Number Placeholder 5">
            <a:extLst>
              <a:ext uri="{FF2B5EF4-FFF2-40B4-BE49-F238E27FC236}">
                <a16:creationId xmlns:a16="http://schemas.microsoft.com/office/drawing/2014/main" id="{886594BB-63D8-FF1B-9EB5-A62136E9C115}"/>
              </a:ext>
            </a:extLst>
          </p:cNvPr>
          <p:cNvSpPr>
            <a:spLocks noGrp="1"/>
          </p:cNvSpPr>
          <p:nvPr>
            <p:ph type="sldNum" sz="quarter" idx="12"/>
          </p:nvPr>
        </p:nvSpPr>
        <p:spPr/>
        <p:txBody>
          <a:bodyPr/>
          <a:lstStyle/>
          <a:p>
            <a:fld id="{DE6D7075-E543-4054-B985-D39C0CC9CD8B}" type="slidenum">
              <a:rPr lang="en-GB" smtClean="0"/>
              <a:t>‹#›</a:t>
            </a:fld>
            <a:endParaRPr lang="en-GB"/>
          </a:p>
        </p:txBody>
      </p:sp>
      <p:sp>
        <p:nvSpPr>
          <p:cNvPr id="9" name="Picture Placeholder 8">
            <a:extLst>
              <a:ext uri="{FF2B5EF4-FFF2-40B4-BE49-F238E27FC236}">
                <a16:creationId xmlns:a16="http://schemas.microsoft.com/office/drawing/2014/main" id="{D45AA416-E526-F19F-5082-C2BEFEFF15E8}"/>
              </a:ext>
            </a:extLst>
          </p:cNvPr>
          <p:cNvSpPr>
            <a:spLocks noGrp="1"/>
          </p:cNvSpPr>
          <p:nvPr>
            <p:ph type="pic" sz="quarter" idx="14"/>
          </p:nvPr>
        </p:nvSpPr>
        <p:spPr>
          <a:xfrm>
            <a:off x="0" y="0"/>
            <a:ext cx="2772000" cy="6858000"/>
          </a:xfrm>
          <a:solidFill>
            <a:schemeClr val="bg1">
              <a:lumMod val="85000"/>
            </a:schemeClr>
          </a:solidFill>
        </p:spPr>
        <p:txBody>
          <a:bodyPr/>
          <a:lstStyle/>
          <a:p>
            <a:r>
              <a:rPr lang="en-US"/>
              <a:t>Click icon to add picture</a:t>
            </a:r>
            <a:endParaRPr lang="en-GB"/>
          </a:p>
        </p:txBody>
      </p:sp>
      <p:sp>
        <p:nvSpPr>
          <p:cNvPr id="10" name="Text Placeholder 4">
            <a:extLst>
              <a:ext uri="{FF2B5EF4-FFF2-40B4-BE49-F238E27FC236}">
                <a16:creationId xmlns:a16="http://schemas.microsoft.com/office/drawing/2014/main" id="{77B41DBD-573C-B83E-4907-2D17E6F09A8C}"/>
              </a:ext>
            </a:extLst>
          </p:cNvPr>
          <p:cNvSpPr>
            <a:spLocks noGrp="1"/>
          </p:cNvSpPr>
          <p:nvPr>
            <p:ph type="body" sz="quarter" idx="15" hasCustomPrompt="1"/>
          </p:nvPr>
        </p:nvSpPr>
        <p:spPr>
          <a:xfrm>
            <a:off x="3348000" y="503998"/>
            <a:ext cx="6535586" cy="254000"/>
          </a:xfrm>
        </p:spPr>
        <p:txBody>
          <a:bodyPr/>
          <a:lstStyle>
            <a:lvl1pPr>
              <a:defRPr cap="all" baseline="0">
                <a:solidFill>
                  <a:schemeClr val="accent3"/>
                </a:solidFill>
                <a:latin typeface="Work Sans SemiBold" pitchFamily="2" charset="0"/>
              </a:defRPr>
            </a:lvl1pPr>
          </a:lstStyle>
          <a:p>
            <a:pPr lvl="0"/>
            <a:r>
              <a:rPr lang="en-US"/>
              <a:t>Add optional header</a:t>
            </a:r>
            <a:endParaRPr lang="en-GB"/>
          </a:p>
        </p:txBody>
      </p:sp>
    </p:spTree>
    <p:extLst>
      <p:ext uri="{BB962C8B-B14F-4D97-AF65-F5344CB8AC3E}">
        <p14:creationId xmlns:p14="http://schemas.microsoft.com/office/powerpoint/2010/main" val="2495012905"/>
      </p:ext>
    </p:extLst>
  </p:cSld>
  <p:clrMapOvr>
    <a:masterClrMapping/>
  </p:clrMapOvr>
</p:sldLayout>
</file>

<file path=ppt/slideLayouts/slideLayout93.xml><?xml version="1.0" encoding="utf-8"?>
<p:sldLayout xmlns:a="http://schemas.openxmlformats.org/drawingml/2006/main" xmlns:r="http://schemas.openxmlformats.org/officeDocument/2006/relationships" xmlns:p="http://schemas.openxmlformats.org/presentationml/2006/main" preserve="1" userDrawn="1">
  <p:cSld name="1_Partner page no imag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1C7DBF7-D5A4-8621-D56D-D1392B9F2200}"/>
              </a:ext>
            </a:extLst>
          </p:cNvPr>
          <p:cNvSpPr>
            <a:spLocks noGrp="1"/>
          </p:cNvSpPr>
          <p:nvPr>
            <p:ph type="title"/>
          </p:nvPr>
        </p:nvSpPr>
        <p:spPr>
          <a:xfrm>
            <a:off x="541338" y="828001"/>
            <a:ext cx="11109322" cy="792000"/>
          </a:xfrm>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011AB51F-047C-1F4D-C471-8B8791484D4F}"/>
              </a:ext>
            </a:extLst>
          </p:cNvPr>
          <p:cNvSpPr>
            <a:spLocks noGrp="1"/>
          </p:cNvSpPr>
          <p:nvPr>
            <p:ph idx="1"/>
          </p:nvPr>
        </p:nvSpPr>
        <p:spPr>
          <a:xfrm>
            <a:off x="3312000" y="2600326"/>
            <a:ext cx="5148000" cy="3348000"/>
          </a:xfrm>
        </p:spPr>
        <p:txBody>
          <a:bodyPr/>
          <a:lstStyle>
            <a:lvl1pPr>
              <a:defRPr sz="1200"/>
            </a:lvl1pPr>
            <a:lvl2pPr>
              <a:defRPr sz="1200"/>
            </a:lvl2pPr>
            <a:lvl3pPr>
              <a:defRPr sz="1400"/>
            </a:lvl3pPr>
            <a:lvl4pPr>
              <a:defRPr sz="1200"/>
            </a:lvl4pPr>
            <a:lvl5pPr>
              <a:defRPr sz="1200"/>
            </a:lvl5pPr>
            <a:lvl6pPr>
              <a:defRPr sz="1200"/>
            </a:lvl6pPr>
            <a:lvl7pPr>
              <a:defRPr sz="1200"/>
            </a:lvl7pPr>
            <a:lvl8pPr>
              <a:buAutoNum type="arabicPeriod"/>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10" name="Text Placeholder 4">
            <a:extLst>
              <a:ext uri="{FF2B5EF4-FFF2-40B4-BE49-F238E27FC236}">
                <a16:creationId xmlns:a16="http://schemas.microsoft.com/office/drawing/2014/main" id="{77B41DBD-573C-B83E-4907-2D17E6F09A8C}"/>
              </a:ext>
            </a:extLst>
          </p:cNvPr>
          <p:cNvSpPr>
            <a:spLocks noGrp="1"/>
          </p:cNvSpPr>
          <p:nvPr>
            <p:ph type="body" sz="quarter" idx="15" hasCustomPrompt="1"/>
          </p:nvPr>
        </p:nvSpPr>
        <p:spPr>
          <a:xfrm>
            <a:off x="541338" y="503998"/>
            <a:ext cx="9342248" cy="254000"/>
          </a:xfrm>
        </p:spPr>
        <p:txBody>
          <a:bodyPr/>
          <a:lstStyle>
            <a:lvl1pPr>
              <a:defRPr cap="all" baseline="0">
                <a:solidFill>
                  <a:schemeClr val="accent3"/>
                </a:solidFill>
                <a:latin typeface="Work Sans SemiBold" pitchFamily="2" charset="0"/>
              </a:defRPr>
            </a:lvl1pPr>
          </a:lstStyle>
          <a:p>
            <a:pPr lvl="0"/>
            <a:r>
              <a:rPr lang="en-US"/>
              <a:t>Add optional header</a:t>
            </a:r>
            <a:endParaRPr lang="en-GB"/>
          </a:p>
        </p:txBody>
      </p:sp>
      <p:sp>
        <p:nvSpPr>
          <p:cNvPr id="8" name="Text Placeholder 7">
            <a:extLst>
              <a:ext uri="{FF2B5EF4-FFF2-40B4-BE49-F238E27FC236}">
                <a16:creationId xmlns:a16="http://schemas.microsoft.com/office/drawing/2014/main" id="{30CB3D3E-B933-CBC5-610E-9E1ACC0BF7F3}"/>
              </a:ext>
            </a:extLst>
          </p:cNvPr>
          <p:cNvSpPr>
            <a:spLocks noGrp="1"/>
          </p:cNvSpPr>
          <p:nvPr>
            <p:ph type="body" sz="quarter" idx="16" hasCustomPrompt="1"/>
          </p:nvPr>
        </p:nvSpPr>
        <p:spPr>
          <a:xfrm>
            <a:off x="541338" y="5228326"/>
            <a:ext cx="2520000" cy="720000"/>
          </a:xfrm>
        </p:spPr>
        <p:txBody>
          <a:bodyPr/>
          <a:lstStyle>
            <a:lvl1pPr>
              <a:defRPr sz="1600">
                <a:solidFill>
                  <a:schemeClr val="accent3"/>
                </a:solidFill>
                <a:latin typeface="+mj-lt"/>
              </a:defRPr>
            </a:lvl1pPr>
          </a:lstStyle>
          <a:p>
            <a:pPr lvl="0"/>
            <a:r>
              <a:rPr lang="en-US"/>
              <a:t>Add quote</a:t>
            </a:r>
            <a:endParaRPr lang="en-GB"/>
          </a:p>
        </p:txBody>
      </p:sp>
      <p:pic>
        <p:nvPicPr>
          <p:cNvPr id="12" name="Picture 11" descr="A green and black logo&#10;&#10;Description automatically generated">
            <a:extLst>
              <a:ext uri="{FF2B5EF4-FFF2-40B4-BE49-F238E27FC236}">
                <a16:creationId xmlns:a16="http://schemas.microsoft.com/office/drawing/2014/main" id="{2CAC2DD6-3099-7C5D-C43E-7DD487EEFC9F}"/>
              </a:ext>
            </a:extLst>
          </p:cNvPr>
          <p:cNvPicPr>
            <a:picLocks noChangeAspect="1"/>
          </p:cNvPicPr>
          <p:nvPr userDrawn="1"/>
        </p:nvPicPr>
        <p:blipFill>
          <a:blip r:embed="rId2">
            <a:extLst>
              <a:ext uri="{28A0092B-C50C-407E-A947-70E740481C1C}">
                <a14:useLocalDpi xmlns:a14="http://schemas.microsoft.com/office/drawing/2010/main"/>
              </a:ext>
            </a:extLst>
          </a:blip>
          <a:stretch>
            <a:fillRect/>
          </a:stretch>
        </p:blipFill>
        <p:spPr>
          <a:xfrm>
            <a:off x="541338" y="4705915"/>
            <a:ext cx="818843" cy="295116"/>
          </a:xfrm>
          <a:prstGeom prst="rect">
            <a:avLst/>
          </a:prstGeom>
        </p:spPr>
      </p:pic>
    </p:spTree>
    <p:extLst>
      <p:ext uri="{BB962C8B-B14F-4D97-AF65-F5344CB8AC3E}">
        <p14:creationId xmlns:p14="http://schemas.microsoft.com/office/powerpoint/2010/main" val="1175415515"/>
      </p:ext>
    </p:extLst>
  </p:cSld>
  <p:clrMapOvr>
    <a:masterClrMapping/>
  </p:clrMapOvr>
</p:sldLayout>
</file>

<file path=ppt/slideLayouts/slideLayout94.xml><?xml version="1.0" encoding="utf-8"?>
<p:sldLayout xmlns:a="http://schemas.openxmlformats.org/drawingml/2006/main" xmlns:r="http://schemas.openxmlformats.org/officeDocument/2006/relationships" xmlns:p="http://schemas.openxmlformats.org/presentationml/2006/main" preserve="1" userDrawn="1">
  <p:cSld name="1_Thank you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1C7DBF7-D5A4-8621-D56D-D1392B9F2200}"/>
              </a:ext>
            </a:extLst>
          </p:cNvPr>
          <p:cNvSpPr>
            <a:spLocks noGrp="1"/>
          </p:cNvSpPr>
          <p:nvPr>
            <p:ph type="title"/>
          </p:nvPr>
        </p:nvSpPr>
        <p:spPr>
          <a:xfrm>
            <a:off x="541338" y="827089"/>
            <a:ext cx="5040000" cy="2681222"/>
          </a:xfrm>
        </p:spPr>
        <p:txBody>
          <a:bodyPr anchor="b"/>
          <a:lstStyle>
            <a:lvl1pPr>
              <a:defRPr sz="50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011AB51F-047C-1F4D-C471-8B8791484D4F}"/>
              </a:ext>
            </a:extLst>
          </p:cNvPr>
          <p:cNvSpPr>
            <a:spLocks noGrp="1"/>
          </p:cNvSpPr>
          <p:nvPr>
            <p:ph idx="1"/>
          </p:nvPr>
        </p:nvSpPr>
        <p:spPr>
          <a:xfrm>
            <a:off x="541338" y="3701144"/>
            <a:ext cx="5040000" cy="2247182"/>
          </a:xfrm>
        </p:spPr>
        <p:txBody>
          <a:bodyPr/>
          <a:lstStyle>
            <a:lvl1pPr>
              <a:defRPr sz="1400">
                <a:solidFill>
                  <a:schemeClr val="accent3"/>
                </a:solidFill>
                <a:latin typeface="Work Sans SemiBold" pitchFamily="2" charset="0"/>
              </a:defRPr>
            </a:lvl1pPr>
            <a:lvl2pPr>
              <a:defRPr sz="1800">
                <a:solidFill>
                  <a:schemeClr val="accent3"/>
                </a:solidFill>
              </a:defRPr>
            </a:lvl2pPr>
            <a:lvl3pPr>
              <a:defRPr sz="1400"/>
            </a:lvl3pPr>
            <a:lvl4pPr>
              <a:defRPr sz="1400"/>
            </a:lvl4pPr>
            <a:lvl5pPr>
              <a:defRPr sz="1400"/>
            </a:lvl5pPr>
            <a:lvl6pPr>
              <a:defRPr sz="1400"/>
            </a:lvl6pPr>
            <a:lvl7pPr>
              <a:defRPr sz="1400"/>
            </a:lvl7pPr>
            <a:lvl8pPr>
              <a:buAutoNum type="arabicPeriod"/>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Tree>
    <p:extLst>
      <p:ext uri="{BB962C8B-B14F-4D97-AF65-F5344CB8AC3E}">
        <p14:creationId xmlns:p14="http://schemas.microsoft.com/office/powerpoint/2010/main" val="1166794956"/>
      </p:ext>
    </p:extLst>
  </p:cSld>
  <p:clrMapOvr>
    <a:masterClrMapping/>
  </p:clrMapOvr>
</p:sldLayout>
</file>

<file path=ppt/slideLayouts/slideLayout95.xml><?xml version="1.0" encoding="utf-8"?>
<p:sldLayout xmlns:a="http://schemas.openxmlformats.org/drawingml/2006/main" xmlns:r="http://schemas.openxmlformats.org/officeDocument/2006/relationships" xmlns:p="http://schemas.openxmlformats.org/presentationml/2006/main" showMasterSp="0" preserve="1" userDrawn="1">
  <p:cSld name="2_Thank you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1C7DBF7-D5A4-8621-D56D-D1392B9F2200}"/>
              </a:ext>
            </a:extLst>
          </p:cNvPr>
          <p:cNvSpPr>
            <a:spLocks noGrp="1"/>
          </p:cNvSpPr>
          <p:nvPr>
            <p:ph type="title"/>
          </p:nvPr>
        </p:nvSpPr>
        <p:spPr>
          <a:xfrm>
            <a:off x="541338" y="827089"/>
            <a:ext cx="5040000" cy="2681222"/>
          </a:xfrm>
        </p:spPr>
        <p:txBody>
          <a:bodyPr anchor="b"/>
          <a:lstStyle>
            <a:lvl1pPr>
              <a:defRPr sz="50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011AB51F-047C-1F4D-C471-8B8791484D4F}"/>
              </a:ext>
            </a:extLst>
          </p:cNvPr>
          <p:cNvSpPr>
            <a:spLocks noGrp="1"/>
          </p:cNvSpPr>
          <p:nvPr>
            <p:ph idx="1"/>
          </p:nvPr>
        </p:nvSpPr>
        <p:spPr>
          <a:xfrm>
            <a:off x="541338" y="3701144"/>
            <a:ext cx="5040000" cy="2247182"/>
          </a:xfrm>
        </p:spPr>
        <p:txBody>
          <a:bodyPr/>
          <a:lstStyle>
            <a:lvl1pPr>
              <a:defRPr sz="1400">
                <a:solidFill>
                  <a:schemeClr val="accent3"/>
                </a:solidFill>
                <a:latin typeface="Work Sans SemiBold" pitchFamily="2" charset="0"/>
              </a:defRPr>
            </a:lvl1pPr>
            <a:lvl2pPr>
              <a:defRPr sz="1800">
                <a:solidFill>
                  <a:schemeClr val="accent3"/>
                </a:solidFill>
              </a:defRPr>
            </a:lvl2pPr>
            <a:lvl3pPr>
              <a:defRPr sz="1400"/>
            </a:lvl3pPr>
            <a:lvl4pPr>
              <a:defRPr sz="1400"/>
            </a:lvl4pPr>
            <a:lvl5pPr>
              <a:defRPr sz="1400"/>
            </a:lvl5pPr>
            <a:lvl6pPr>
              <a:defRPr sz="1400"/>
            </a:lvl6pPr>
            <a:lvl7pPr>
              <a:defRPr sz="1400"/>
            </a:lvl7pPr>
            <a:lvl8pPr>
              <a:buAutoNum type="arabicPeriod"/>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Tree>
    <p:extLst>
      <p:ext uri="{BB962C8B-B14F-4D97-AF65-F5344CB8AC3E}">
        <p14:creationId xmlns:p14="http://schemas.microsoft.com/office/powerpoint/2010/main" val="1812716522"/>
      </p:ext>
    </p:extLst>
  </p:cSld>
  <p:clrMapOvr>
    <a:masterClrMapping/>
  </p:clrMapOvr>
</p:sldLayout>
</file>

<file path=ppt/slideLayouts/slideLayout96.xml><?xml version="1.0" encoding="utf-8"?>
<p:sldLayout xmlns:a="http://schemas.openxmlformats.org/drawingml/2006/main" xmlns:r="http://schemas.openxmlformats.org/officeDocument/2006/relationships" xmlns:p="http://schemas.openxmlformats.org/presentationml/2006/main" showMasterSp="0" preserve="1" userDrawn="1">
  <p:cSld name="2_Title Slide_Header 1">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355A726-047D-73E1-D681-DF8571E2509D}"/>
              </a:ext>
            </a:extLst>
          </p:cNvPr>
          <p:cNvSpPr>
            <a:spLocks noGrp="1"/>
          </p:cNvSpPr>
          <p:nvPr>
            <p:ph type="ctrTitle"/>
          </p:nvPr>
        </p:nvSpPr>
        <p:spPr>
          <a:xfrm>
            <a:off x="541338" y="827087"/>
            <a:ext cx="7560000" cy="2597861"/>
          </a:xfrm>
        </p:spPr>
        <p:txBody>
          <a:bodyPr anchor="t"/>
          <a:lstStyle>
            <a:lvl1pPr algn="l">
              <a:lnSpc>
                <a:spcPct val="100000"/>
              </a:lnSpc>
              <a:defRPr sz="5000"/>
            </a:lvl1pPr>
          </a:lstStyle>
          <a:p>
            <a:r>
              <a:rPr lang="en-US"/>
              <a:t>Click to edit Master title style</a:t>
            </a:r>
          </a:p>
        </p:txBody>
      </p:sp>
      <p:sp>
        <p:nvSpPr>
          <p:cNvPr id="3" name="Subtitle 2">
            <a:extLst>
              <a:ext uri="{FF2B5EF4-FFF2-40B4-BE49-F238E27FC236}">
                <a16:creationId xmlns:a16="http://schemas.microsoft.com/office/drawing/2014/main" id="{9BCA52A2-D1ED-A39F-9096-70804795A566}"/>
              </a:ext>
            </a:extLst>
          </p:cNvPr>
          <p:cNvSpPr>
            <a:spLocks noGrp="1"/>
          </p:cNvSpPr>
          <p:nvPr>
            <p:ph type="subTitle" idx="1" hasCustomPrompt="1"/>
          </p:nvPr>
        </p:nvSpPr>
        <p:spPr>
          <a:xfrm>
            <a:off x="541338" y="3672000"/>
            <a:ext cx="5554662" cy="1851722"/>
          </a:xfrm>
        </p:spPr>
        <p:txBody>
          <a:bodyPr/>
          <a:lstStyle>
            <a:lvl1pPr marL="0" indent="0" algn="l">
              <a:buNone/>
              <a:defRPr sz="1800">
                <a:solidFill>
                  <a:schemeClr val="accent3"/>
                </a:solidFill>
                <a:latin typeface="Work Sans SemiBold" pitchFamily="2"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Add optional subtitle</a:t>
            </a:r>
          </a:p>
        </p:txBody>
      </p:sp>
      <p:grpSp>
        <p:nvGrpSpPr>
          <p:cNvPr id="7" name="Group 6">
            <a:extLst>
              <a:ext uri="{FF2B5EF4-FFF2-40B4-BE49-F238E27FC236}">
                <a16:creationId xmlns:a16="http://schemas.microsoft.com/office/drawing/2014/main" id="{B825796D-15C2-95E2-DCB8-86017424D43C}"/>
              </a:ext>
            </a:extLst>
          </p:cNvPr>
          <p:cNvGrpSpPr>
            <a:grpSpLocks noChangeAspect="1"/>
          </p:cNvGrpSpPr>
          <p:nvPr userDrawn="1"/>
        </p:nvGrpSpPr>
        <p:grpSpPr>
          <a:xfrm>
            <a:off x="10317600" y="5796000"/>
            <a:ext cx="1332000" cy="523781"/>
            <a:chOff x="0" y="1031875"/>
            <a:chExt cx="12192001" cy="4794251"/>
          </a:xfrm>
          <a:solidFill>
            <a:schemeClr val="accent1"/>
          </a:solidFill>
        </p:grpSpPr>
        <p:sp>
          <p:nvSpPr>
            <p:cNvPr id="8" name="Freeform 5">
              <a:extLst>
                <a:ext uri="{FF2B5EF4-FFF2-40B4-BE49-F238E27FC236}">
                  <a16:creationId xmlns:a16="http://schemas.microsoft.com/office/drawing/2014/main" id="{13816C64-CA86-156E-84C1-0EBB5B2BD0E5}"/>
                </a:ext>
              </a:extLst>
            </p:cNvPr>
            <p:cNvSpPr>
              <a:spLocks/>
            </p:cNvSpPr>
            <p:nvPr userDrawn="1"/>
          </p:nvSpPr>
          <p:spPr bwMode="auto">
            <a:xfrm>
              <a:off x="5119688" y="1031875"/>
              <a:ext cx="2416175" cy="2706688"/>
            </a:xfrm>
            <a:custGeom>
              <a:avLst/>
              <a:gdLst>
                <a:gd name="T0" fmla="*/ 368 w 1522"/>
                <a:gd name="T1" fmla="*/ 0 h 1705"/>
                <a:gd name="T2" fmla="*/ 0 w 1522"/>
                <a:gd name="T3" fmla="*/ 953 h 1705"/>
                <a:gd name="T4" fmla="*/ 500 w 1522"/>
                <a:gd name="T5" fmla="*/ 953 h 1705"/>
                <a:gd name="T6" fmla="*/ 611 w 1522"/>
                <a:gd name="T7" fmla="*/ 654 h 1705"/>
                <a:gd name="T8" fmla="*/ 1021 w 1522"/>
                <a:gd name="T9" fmla="*/ 1705 h 1705"/>
                <a:gd name="T10" fmla="*/ 1522 w 1522"/>
                <a:gd name="T11" fmla="*/ 1705 h 1705"/>
                <a:gd name="T12" fmla="*/ 869 w 1522"/>
                <a:gd name="T13" fmla="*/ 0 h 1705"/>
                <a:gd name="T14" fmla="*/ 368 w 1522"/>
                <a:gd name="T15" fmla="*/ 0 h 170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522" h="1705">
                  <a:moveTo>
                    <a:pt x="368" y="0"/>
                  </a:moveTo>
                  <a:lnTo>
                    <a:pt x="0" y="953"/>
                  </a:lnTo>
                  <a:lnTo>
                    <a:pt x="500" y="953"/>
                  </a:lnTo>
                  <a:lnTo>
                    <a:pt x="611" y="654"/>
                  </a:lnTo>
                  <a:lnTo>
                    <a:pt x="1021" y="1705"/>
                  </a:lnTo>
                  <a:lnTo>
                    <a:pt x="1522" y="1705"/>
                  </a:lnTo>
                  <a:lnTo>
                    <a:pt x="869" y="0"/>
                  </a:lnTo>
                  <a:lnTo>
                    <a:pt x="368" y="0"/>
                  </a:lnTo>
                  <a:close/>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9" name="Freeform 6">
              <a:extLst>
                <a:ext uri="{FF2B5EF4-FFF2-40B4-BE49-F238E27FC236}">
                  <a16:creationId xmlns:a16="http://schemas.microsoft.com/office/drawing/2014/main" id="{B64D5ABB-AE14-F692-03BF-35A31F099340}"/>
                </a:ext>
              </a:extLst>
            </p:cNvPr>
            <p:cNvSpPr>
              <a:spLocks/>
            </p:cNvSpPr>
            <p:nvPr userDrawn="1"/>
          </p:nvSpPr>
          <p:spPr bwMode="auto">
            <a:xfrm>
              <a:off x="4843463" y="3141663"/>
              <a:ext cx="1246188" cy="122238"/>
            </a:xfrm>
            <a:custGeom>
              <a:avLst/>
              <a:gdLst>
                <a:gd name="T0" fmla="*/ 72 w 113"/>
                <a:gd name="T1" fmla="*/ 11 h 11"/>
                <a:gd name="T2" fmla="*/ 83 w 113"/>
                <a:gd name="T3" fmla="*/ 11 h 11"/>
                <a:gd name="T4" fmla="*/ 102 w 113"/>
                <a:gd name="T5" fmla="*/ 7 h 11"/>
                <a:gd name="T6" fmla="*/ 113 w 113"/>
                <a:gd name="T7" fmla="*/ 0 h 11"/>
                <a:gd name="T8" fmla="*/ 4 w 113"/>
                <a:gd name="T9" fmla="*/ 0 h 11"/>
                <a:gd name="T10" fmla="*/ 0 w 113"/>
                <a:gd name="T11" fmla="*/ 11 h 11"/>
                <a:gd name="T12" fmla="*/ 72 w 113"/>
                <a:gd name="T13" fmla="*/ 11 h 11"/>
              </a:gdLst>
              <a:ahLst/>
              <a:cxnLst>
                <a:cxn ang="0">
                  <a:pos x="T0" y="T1"/>
                </a:cxn>
                <a:cxn ang="0">
                  <a:pos x="T2" y="T3"/>
                </a:cxn>
                <a:cxn ang="0">
                  <a:pos x="T4" y="T5"/>
                </a:cxn>
                <a:cxn ang="0">
                  <a:pos x="T6" y="T7"/>
                </a:cxn>
                <a:cxn ang="0">
                  <a:pos x="T8" y="T9"/>
                </a:cxn>
                <a:cxn ang="0">
                  <a:pos x="T10" y="T11"/>
                </a:cxn>
                <a:cxn ang="0">
                  <a:pos x="T12" y="T13"/>
                </a:cxn>
              </a:cxnLst>
              <a:rect l="0" t="0" r="r" b="b"/>
              <a:pathLst>
                <a:path w="113" h="11">
                  <a:moveTo>
                    <a:pt x="72" y="11"/>
                  </a:moveTo>
                  <a:cubicBezTo>
                    <a:pt x="83" y="11"/>
                    <a:pt x="83" y="11"/>
                    <a:pt x="83" y="11"/>
                  </a:cubicBezTo>
                  <a:cubicBezTo>
                    <a:pt x="90" y="11"/>
                    <a:pt x="96" y="10"/>
                    <a:pt x="102" y="7"/>
                  </a:cubicBezTo>
                  <a:cubicBezTo>
                    <a:pt x="106" y="6"/>
                    <a:pt x="110" y="3"/>
                    <a:pt x="113" y="0"/>
                  </a:cubicBezTo>
                  <a:cubicBezTo>
                    <a:pt x="4" y="0"/>
                    <a:pt x="4" y="0"/>
                    <a:pt x="4" y="0"/>
                  </a:cubicBezTo>
                  <a:cubicBezTo>
                    <a:pt x="0" y="11"/>
                    <a:pt x="0" y="11"/>
                    <a:pt x="0" y="11"/>
                  </a:cubicBezTo>
                  <a:cubicBezTo>
                    <a:pt x="72" y="11"/>
                    <a:pt x="72" y="11"/>
                    <a:pt x="72" y="11"/>
                  </a:cubicBezTo>
                  <a:close/>
                </a:path>
              </a:pathLst>
            </a:custGeom>
            <a:solidFill>
              <a:schemeClr val="accent3"/>
            </a:solidFill>
            <a:ln>
              <a:noFill/>
            </a:ln>
          </p:spPr>
          <p:txBody>
            <a:bodyPr vert="horz" wrap="square" lIns="91440" tIns="45720" rIns="91440" bIns="45720" numCol="1" anchor="t" anchorCtr="0" compatLnSpc="1">
              <a:prstTxWarp prst="textNoShape">
                <a:avLst/>
              </a:prstTxWarp>
            </a:bodyPr>
            <a:lstStyle/>
            <a:p>
              <a:endParaRPr lang="en-US"/>
            </a:p>
          </p:txBody>
        </p:sp>
        <p:sp>
          <p:nvSpPr>
            <p:cNvPr id="10" name="Freeform 7">
              <a:extLst>
                <a:ext uri="{FF2B5EF4-FFF2-40B4-BE49-F238E27FC236}">
                  <a16:creationId xmlns:a16="http://schemas.microsoft.com/office/drawing/2014/main" id="{3864AA6C-99FB-F339-2B2E-8F174B36F9D6}"/>
                </a:ext>
              </a:extLst>
            </p:cNvPr>
            <p:cNvSpPr>
              <a:spLocks/>
            </p:cNvSpPr>
            <p:nvPr userDrawn="1"/>
          </p:nvSpPr>
          <p:spPr bwMode="auto">
            <a:xfrm>
              <a:off x="4932363" y="2898775"/>
              <a:ext cx="1290638" cy="122238"/>
            </a:xfrm>
            <a:custGeom>
              <a:avLst/>
              <a:gdLst>
                <a:gd name="T0" fmla="*/ 116 w 117"/>
                <a:gd name="T1" fmla="*/ 3 h 11"/>
                <a:gd name="T2" fmla="*/ 117 w 117"/>
                <a:gd name="T3" fmla="*/ 0 h 11"/>
                <a:gd name="T4" fmla="*/ 4 w 117"/>
                <a:gd name="T5" fmla="*/ 0 h 11"/>
                <a:gd name="T6" fmla="*/ 0 w 117"/>
                <a:gd name="T7" fmla="*/ 11 h 11"/>
                <a:gd name="T8" fmla="*/ 113 w 117"/>
                <a:gd name="T9" fmla="*/ 11 h 11"/>
                <a:gd name="T10" fmla="*/ 116 w 117"/>
                <a:gd name="T11" fmla="*/ 3 h 11"/>
              </a:gdLst>
              <a:ahLst/>
              <a:cxnLst>
                <a:cxn ang="0">
                  <a:pos x="T0" y="T1"/>
                </a:cxn>
                <a:cxn ang="0">
                  <a:pos x="T2" y="T3"/>
                </a:cxn>
                <a:cxn ang="0">
                  <a:pos x="T4" y="T5"/>
                </a:cxn>
                <a:cxn ang="0">
                  <a:pos x="T6" y="T7"/>
                </a:cxn>
                <a:cxn ang="0">
                  <a:pos x="T8" y="T9"/>
                </a:cxn>
                <a:cxn ang="0">
                  <a:pos x="T10" y="T11"/>
                </a:cxn>
              </a:cxnLst>
              <a:rect l="0" t="0" r="r" b="b"/>
              <a:pathLst>
                <a:path w="117" h="11">
                  <a:moveTo>
                    <a:pt x="116" y="3"/>
                  </a:moveTo>
                  <a:cubicBezTo>
                    <a:pt x="117" y="2"/>
                    <a:pt x="117" y="1"/>
                    <a:pt x="117" y="0"/>
                  </a:cubicBezTo>
                  <a:cubicBezTo>
                    <a:pt x="4" y="0"/>
                    <a:pt x="4" y="0"/>
                    <a:pt x="4" y="0"/>
                  </a:cubicBezTo>
                  <a:cubicBezTo>
                    <a:pt x="0" y="11"/>
                    <a:pt x="0" y="11"/>
                    <a:pt x="0" y="11"/>
                  </a:cubicBezTo>
                  <a:cubicBezTo>
                    <a:pt x="113" y="11"/>
                    <a:pt x="113" y="11"/>
                    <a:pt x="113" y="11"/>
                  </a:cubicBezTo>
                  <a:cubicBezTo>
                    <a:pt x="115" y="9"/>
                    <a:pt x="116" y="6"/>
                    <a:pt x="116" y="3"/>
                  </a:cubicBezTo>
                </a:path>
              </a:pathLst>
            </a:custGeom>
            <a:solidFill>
              <a:schemeClr val="accent3"/>
            </a:solidFill>
            <a:ln>
              <a:noFill/>
            </a:ln>
          </p:spPr>
          <p:txBody>
            <a:bodyPr vert="horz" wrap="square" lIns="91440" tIns="45720" rIns="91440" bIns="45720" numCol="1" anchor="t" anchorCtr="0" compatLnSpc="1">
              <a:prstTxWarp prst="textNoShape">
                <a:avLst/>
              </a:prstTxWarp>
            </a:bodyPr>
            <a:lstStyle/>
            <a:p>
              <a:endParaRPr lang="en-US"/>
            </a:p>
          </p:txBody>
        </p:sp>
        <p:sp>
          <p:nvSpPr>
            <p:cNvPr id="11" name="Freeform 8">
              <a:extLst>
                <a:ext uri="{FF2B5EF4-FFF2-40B4-BE49-F238E27FC236}">
                  <a16:creationId xmlns:a16="http://schemas.microsoft.com/office/drawing/2014/main" id="{FD2B75B3-39FF-1F9F-6D2C-5A35BA74DD5E}"/>
                </a:ext>
              </a:extLst>
            </p:cNvPr>
            <p:cNvSpPr>
              <a:spLocks/>
            </p:cNvSpPr>
            <p:nvPr userDrawn="1"/>
          </p:nvSpPr>
          <p:spPr bwMode="auto">
            <a:xfrm>
              <a:off x="5019675" y="2667000"/>
              <a:ext cx="1181100" cy="120650"/>
            </a:xfrm>
            <a:custGeom>
              <a:avLst/>
              <a:gdLst>
                <a:gd name="T0" fmla="*/ 104 w 107"/>
                <a:gd name="T1" fmla="*/ 6 h 11"/>
                <a:gd name="T2" fmla="*/ 85 w 107"/>
                <a:gd name="T3" fmla="*/ 0 h 11"/>
                <a:gd name="T4" fmla="*/ 77 w 107"/>
                <a:gd name="T5" fmla="*/ 0 h 11"/>
                <a:gd name="T6" fmla="*/ 5 w 107"/>
                <a:gd name="T7" fmla="*/ 0 h 11"/>
                <a:gd name="T8" fmla="*/ 0 w 107"/>
                <a:gd name="T9" fmla="*/ 11 h 11"/>
                <a:gd name="T10" fmla="*/ 107 w 107"/>
                <a:gd name="T11" fmla="*/ 11 h 11"/>
                <a:gd name="T12" fmla="*/ 104 w 107"/>
                <a:gd name="T13" fmla="*/ 6 h 11"/>
              </a:gdLst>
              <a:ahLst/>
              <a:cxnLst>
                <a:cxn ang="0">
                  <a:pos x="T0" y="T1"/>
                </a:cxn>
                <a:cxn ang="0">
                  <a:pos x="T2" y="T3"/>
                </a:cxn>
                <a:cxn ang="0">
                  <a:pos x="T4" y="T5"/>
                </a:cxn>
                <a:cxn ang="0">
                  <a:pos x="T6" y="T7"/>
                </a:cxn>
                <a:cxn ang="0">
                  <a:pos x="T8" y="T9"/>
                </a:cxn>
                <a:cxn ang="0">
                  <a:pos x="T10" y="T11"/>
                </a:cxn>
                <a:cxn ang="0">
                  <a:pos x="T12" y="T13"/>
                </a:cxn>
              </a:cxnLst>
              <a:rect l="0" t="0" r="r" b="b"/>
              <a:pathLst>
                <a:path w="107" h="11">
                  <a:moveTo>
                    <a:pt x="104" y="6"/>
                  </a:moveTo>
                  <a:cubicBezTo>
                    <a:pt x="100" y="2"/>
                    <a:pt x="94" y="0"/>
                    <a:pt x="85" y="0"/>
                  </a:cubicBezTo>
                  <a:cubicBezTo>
                    <a:pt x="77" y="0"/>
                    <a:pt x="77" y="0"/>
                    <a:pt x="77" y="0"/>
                  </a:cubicBezTo>
                  <a:cubicBezTo>
                    <a:pt x="5" y="0"/>
                    <a:pt x="5" y="0"/>
                    <a:pt x="5" y="0"/>
                  </a:cubicBezTo>
                  <a:cubicBezTo>
                    <a:pt x="0" y="11"/>
                    <a:pt x="0" y="11"/>
                    <a:pt x="0" y="11"/>
                  </a:cubicBezTo>
                  <a:cubicBezTo>
                    <a:pt x="107" y="11"/>
                    <a:pt x="107" y="11"/>
                    <a:pt x="107" y="11"/>
                  </a:cubicBezTo>
                  <a:cubicBezTo>
                    <a:pt x="107" y="9"/>
                    <a:pt x="106" y="8"/>
                    <a:pt x="104" y="6"/>
                  </a:cubicBezTo>
                </a:path>
              </a:pathLst>
            </a:custGeom>
            <a:solidFill>
              <a:schemeClr val="accent3"/>
            </a:solidFill>
            <a:ln>
              <a:noFill/>
            </a:ln>
          </p:spPr>
          <p:txBody>
            <a:bodyPr vert="horz" wrap="square" lIns="91440" tIns="45720" rIns="91440" bIns="45720" numCol="1" anchor="t" anchorCtr="0" compatLnSpc="1">
              <a:prstTxWarp prst="textNoShape">
                <a:avLst/>
              </a:prstTxWarp>
            </a:bodyPr>
            <a:lstStyle/>
            <a:p>
              <a:endParaRPr lang="en-US"/>
            </a:p>
          </p:txBody>
        </p:sp>
        <p:sp>
          <p:nvSpPr>
            <p:cNvPr id="12" name="Freeform 9">
              <a:extLst>
                <a:ext uri="{FF2B5EF4-FFF2-40B4-BE49-F238E27FC236}">
                  <a16:creationId xmlns:a16="http://schemas.microsoft.com/office/drawing/2014/main" id="{4DD225AF-653C-7EE2-C9DA-8D8508EAE96F}"/>
                </a:ext>
              </a:extLst>
            </p:cNvPr>
            <p:cNvSpPr>
              <a:spLocks/>
            </p:cNvSpPr>
            <p:nvPr userDrawn="1"/>
          </p:nvSpPr>
          <p:spPr bwMode="auto">
            <a:xfrm>
              <a:off x="4754563" y="3384550"/>
              <a:ext cx="839788" cy="111125"/>
            </a:xfrm>
            <a:custGeom>
              <a:avLst/>
              <a:gdLst>
                <a:gd name="T0" fmla="*/ 529 w 529"/>
                <a:gd name="T1" fmla="*/ 0 h 70"/>
                <a:gd name="T2" fmla="*/ 28 w 529"/>
                <a:gd name="T3" fmla="*/ 0 h 70"/>
                <a:gd name="T4" fmla="*/ 0 w 529"/>
                <a:gd name="T5" fmla="*/ 70 h 70"/>
                <a:gd name="T6" fmla="*/ 501 w 529"/>
                <a:gd name="T7" fmla="*/ 70 h 70"/>
                <a:gd name="T8" fmla="*/ 529 w 529"/>
                <a:gd name="T9" fmla="*/ 0 h 70"/>
              </a:gdLst>
              <a:ahLst/>
              <a:cxnLst>
                <a:cxn ang="0">
                  <a:pos x="T0" y="T1"/>
                </a:cxn>
                <a:cxn ang="0">
                  <a:pos x="T2" y="T3"/>
                </a:cxn>
                <a:cxn ang="0">
                  <a:pos x="T4" y="T5"/>
                </a:cxn>
                <a:cxn ang="0">
                  <a:pos x="T6" y="T7"/>
                </a:cxn>
                <a:cxn ang="0">
                  <a:pos x="T8" y="T9"/>
                </a:cxn>
              </a:cxnLst>
              <a:rect l="0" t="0" r="r" b="b"/>
              <a:pathLst>
                <a:path w="529" h="70">
                  <a:moveTo>
                    <a:pt x="529" y="0"/>
                  </a:moveTo>
                  <a:lnTo>
                    <a:pt x="28" y="0"/>
                  </a:lnTo>
                  <a:lnTo>
                    <a:pt x="0" y="70"/>
                  </a:lnTo>
                  <a:lnTo>
                    <a:pt x="501" y="70"/>
                  </a:lnTo>
                  <a:lnTo>
                    <a:pt x="529" y="0"/>
                  </a:lnTo>
                  <a:close/>
                </a:path>
              </a:pathLst>
            </a:custGeom>
            <a:solidFill>
              <a:schemeClr val="accent3"/>
            </a:solidFill>
            <a:ln>
              <a:noFill/>
            </a:ln>
          </p:spPr>
          <p:txBody>
            <a:bodyPr vert="horz" wrap="square" lIns="91440" tIns="45720" rIns="91440" bIns="45720" numCol="1" anchor="t" anchorCtr="0" compatLnSpc="1">
              <a:prstTxWarp prst="textNoShape">
                <a:avLst/>
              </a:prstTxWarp>
            </a:bodyPr>
            <a:lstStyle/>
            <a:p>
              <a:endParaRPr lang="en-US"/>
            </a:p>
          </p:txBody>
        </p:sp>
        <p:sp>
          <p:nvSpPr>
            <p:cNvPr id="13" name="Freeform 10">
              <a:extLst>
                <a:ext uri="{FF2B5EF4-FFF2-40B4-BE49-F238E27FC236}">
                  <a16:creationId xmlns:a16="http://schemas.microsoft.com/office/drawing/2014/main" id="{8BF98B98-6DEB-9A7A-BF1B-028308E38EA3}"/>
                </a:ext>
              </a:extLst>
            </p:cNvPr>
            <p:cNvSpPr>
              <a:spLocks/>
            </p:cNvSpPr>
            <p:nvPr userDrawn="1"/>
          </p:nvSpPr>
          <p:spPr bwMode="auto">
            <a:xfrm>
              <a:off x="4656138" y="3616325"/>
              <a:ext cx="849313" cy="122238"/>
            </a:xfrm>
            <a:custGeom>
              <a:avLst/>
              <a:gdLst>
                <a:gd name="T0" fmla="*/ 535 w 535"/>
                <a:gd name="T1" fmla="*/ 0 h 77"/>
                <a:gd name="T2" fmla="*/ 28 w 535"/>
                <a:gd name="T3" fmla="*/ 0 h 77"/>
                <a:gd name="T4" fmla="*/ 0 w 535"/>
                <a:gd name="T5" fmla="*/ 77 h 77"/>
                <a:gd name="T6" fmla="*/ 507 w 535"/>
                <a:gd name="T7" fmla="*/ 77 h 77"/>
                <a:gd name="T8" fmla="*/ 535 w 535"/>
                <a:gd name="T9" fmla="*/ 0 h 77"/>
              </a:gdLst>
              <a:ahLst/>
              <a:cxnLst>
                <a:cxn ang="0">
                  <a:pos x="T0" y="T1"/>
                </a:cxn>
                <a:cxn ang="0">
                  <a:pos x="T2" y="T3"/>
                </a:cxn>
                <a:cxn ang="0">
                  <a:pos x="T4" y="T5"/>
                </a:cxn>
                <a:cxn ang="0">
                  <a:pos x="T6" y="T7"/>
                </a:cxn>
                <a:cxn ang="0">
                  <a:pos x="T8" y="T9"/>
                </a:cxn>
              </a:cxnLst>
              <a:rect l="0" t="0" r="r" b="b"/>
              <a:pathLst>
                <a:path w="535" h="77">
                  <a:moveTo>
                    <a:pt x="535" y="0"/>
                  </a:moveTo>
                  <a:lnTo>
                    <a:pt x="28" y="0"/>
                  </a:lnTo>
                  <a:lnTo>
                    <a:pt x="0" y="77"/>
                  </a:lnTo>
                  <a:lnTo>
                    <a:pt x="507" y="77"/>
                  </a:lnTo>
                  <a:lnTo>
                    <a:pt x="535" y="0"/>
                  </a:lnTo>
                  <a:close/>
                </a:path>
              </a:pathLst>
            </a:custGeom>
            <a:solidFill>
              <a:schemeClr val="accent3"/>
            </a:solidFill>
            <a:ln>
              <a:noFill/>
            </a:ln>
          </p:spPr>
          <p:txBody>
            <a:bodyPr vert="horz" wrap="square" lIns="91440" tIns="45720" rIns="91440" bIns="45720" numCol="1" anchor="t" anchorCtr="0" compatLnSpc="1">
              <a:prstTxWarp prst="textNoShape">
                <a:avLst/>
              </a:prstTxWarp>
            </a:bodyPr>
            <a:lstStyle/>
            <a:p>
              <a:endParaRPr lang="en-US"/>
            </a:p>
          </p:txBody>
        </p:sp>
        <p:sp>
          <p:nvSpPr>
            <p:cNvPr id="14" name="Freeform 11">
              <a:extLst>
                <a:ext uri="{FF2B5EF4-FFF2-40B4-BE49-F238E27FC236}">
                  <a16:creationId xmlns:a16="http://schemas.microsoft.com/office/drawing/2014/main" id="{028957FA-077B-1115-075E-74040BF13EE9}"/>
                </a:ext>
              </a:extLst>
            </p:cNvPr>
            <p:cNvSpPr>
              <a:spLocks noEditPoints="1"/>
            </p:cNvSpPr>
            <p:nvPr userDrawn="1"/>
          </p:nvSpPr>
          <p:spPr bwMode="auto">
            <a:xfrm>
              <a:off x="4292600" y="4930775"/>
              <a:ext cx="727075" cy="884238"/>
            </a:xfrm>
            <a:custGeom>
              <a:avLst/>
              <a:gdLst>
                <a:gd name="T0" fmla="*/ 64 w 66"/>
                <a:gd name="T1" fmla="*/ 26 h 80"/>
                <a:gd name="T2" fmla="*/ 37 w 66"/>
                <a:gd name="T3" fmla="*/ 0 h 80"/>
                <a:gd name="T4" fmla="*/ 17 w 66"/>
                <a:gd name="T5" fmla="*/ 6 h 80"/>
                <a:gd name="T6" fmla="*/ 0 w 66"/>
                <a:gd name="T7" fmla="*/ 41 h 80"/>
                <a:gd name="T8" fmla="*/ 11 w 66"/>
                <a:gd name="T9" fmla="*/ 71 h 80"/>
                <a:gd name="T10" fmla="*/ 34 w 66"/>
                <a:gd name="T11" fmla="*/ 80 h 80"/>
                <a:gd name="T12" fmla="*/ 65 w 66"/>
                <a:gd name="T13" fmla="*/ 66 h 80"/>
                <a:gd name="T14" fmla="*/ 66 w 66"/>
                <a:gd name="T15" fmla="*/ 61 h 80"/>
                <a:gd name="T16" fmla="*/ 65 w 66"/>
                <a:gd name="T17" fmla="*/ 60 h 80"/>
                <a:gd name="T18" fmla="*/ 43 w 66"/>
                <a:gd name="T19" fmla="*/ 68 h 80"/>
                <a:gd name="T20" fmla="*/ 22 w 66"/>
                <a:gd name="T21" fmla="*/ 59 h 80"/>
                <a:gd name="T22" fmla="*/ 14 w 66"/>
                <a:gd name="T23" fmla="*/ 40 h 80"/>
                <a:gd name="T24" fmla="*/ 15 w 66"/>
                <a:gd name="T25" fmla="*/ 38 h 80"/>
                <a:gd name="T26" fmla="*/ 64 w 66"/>
                <a:gd name="T27" fmla="*/ 34 h 80"/>
                <a:gd name="T28" fmla="*/ 64 w 66"/>
                <a:gd name="T29" fmla="*/ 26 h 80"/>
                <a:gd name="T30" fmla="*/ 32 w 66"/>
                <a:gd name="T31" fmla="*/ 7 h 80"/>
                <a:gd name="T32" fmla="*/ 49 w 66"/>
                <a:gd name="T33" fmla="*/ 28 h 80"/>
                <a:gd name="T34" fmla="*/ 48 w 66"/>
                <a:gd name="T35" fmla="*/ 29 h 80"/>
                <a:gd name="T36" fmla="*/ 16 w 66"/>
                <a:gd name="T37" fmla="*/ 30 h 80"/>
                <a:gd name="T38" fmla="*/ 15 w 66"/>
                <a:gd name="T39" fmla="*/ 29 h 80"/>
                <a:gd name="T40" fmla="*/ 32 w 66"/>
                <a:gd name="T41" fmla="*/ 7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66" h="80">
                  <a:moveTo>
                    <a:pt x="64" y="26"/>
                  </a:moveTo>
                  <a:cubicBezTo>
                    <a:pt x="62" y="16"/>
                    <a:pt x="56" y="0"/>
                    <a:pt x="37" y="0"/>
                  </a:cubicBezTo>
                  <a:cubicBezTo>
                    <a:pt x="31" y="0"/>
                    <a:pt x="23" y="2"/>
                    <a:pt x="17" y="6"/>
                  </a:cubicBezTo>
                  <a:cubicBezTo>
                    <a:pt x="7" y="13"/>
                    <a:pt x="0" y="24"/>
                    <a:pt x="0" y="41"/>
                  </a:cubicBezTo>
                  <a:cubicBezTo>
                    <a:pt x="0" y="52"/>
                    <a:pt x="3" y="63"/>
                    <a:pt x="11" y="71"/>
                  </a:cubicBezTo>
                  <a:cubicBezTo>
                    <a:pt x="17" y="77"/>
                    <a:pt x="24" y="80"/>
                    <a:pt x="34" y="80"/>
                  </a:cubicBezTo>
                  <a:cubicBezTo>
                    <a:pt x="43" y="80"/>
                    <a:pt x="56" y="76"/>
                    <a:pt x="65" y="66"/>
                  </a:cubicBezTo>
                  <a:cubicBezTo>
                    <a:pt x="65" y="66"/>
                    <a:pt x="66" y="62"/>
                    <a:pt x="66" y="61"/>
                  </a:cubicBezTo>
                  <a:cubicBezTo>
                    <a:pt x="65" y="60"/>
                    <a:pt x="65" y="60"/>
                    <a:pt x="65" y="60"/>
                  </a:cubicBezTo>
                  <a:cubicBezTo>
                    <a:pt x="58" y="66"/>
                    <a:pt x="51" y="68"/>
                    <a:pt x="43" y="68"/>
                  </a:cubicBezTo>
                  <a:cubicBezTo>
                    <a:pt x="34" y="68"/>
                    <a:pt x="28" y="65"/>
                    <a:pt x="22" y="59"/>
                  </a:cubicBezTo>
                  <a:cubicBezTo>
                    <a:pt x="18" y="54"/>
                    <a:pt x="15" y="46"/>
                    <a:pt x="14" y="40"/>
                  </a:cubicBezTo>
                  <a:cubicBezTo>
                    <a:pt x="14" y="39"/>
                    <a:pt x="15" y="38"/>
                    <a:pt x="15" y="38"/>
                  </a:cubicBezTo>
                  <a:cubicBezTo>
                    <a:pt x="31" y="37"/>
                    <a:pt x="54" y="36"/>
                    <a:pt x="64" y="34"/>
                  </a:cubicBezTo>
                  <a:cubicBezTo>
                    <a:pt x="65" y="33"/>
                    <a:pt x="64" y="26"/>
                    <a:pt x="64" y="26"/>
                  </a:cubicBezTo>
                  <a:moveTo>
                    <a:pt x="32" y="7"/>
                  </a:moveTo>
                  <a:cubicBezTo>
                    <a:pt x="42" y="7"/>
                    <a:pt x="48" y="18"/>
                    <a:pt x="49" y="28"/>
                  </a:cubicBezTo>
                  <a:cubicBezTo>
                    <a:pt x="49" y="28"/>
                    <a:pt x="49" y="29"/>
                    <a:pt x="48" y="29"/>
                  </a:cubicBezTo>
                  <a:cubicBezTo>
                    <a:pt x="44" y="30"/>
                    <a:pt x="22" y="31"/>
                    <a:pt x="16" y="30"/>
                  </a:cubicBezTo>
                  <a:cubicBezTo>
                    <a:pt x="15" y="30"/>
                    <a:pt x="15" y="30"/>
                    <a:pt x="15" y="29"/>
                  </a:cubicBezTo>
                  <a:cubicBezTo>
                    <a:pt x="16" y="16"/>
                    <a:pt x="22" y="7"/>
                    <a:pt x="32" y="7"/>
                  </a:cubicBezTo>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15" name="Freeform 12">
              <a:extLst>
                <a:ext uri="{FF2B5EF4-FFF2-40B4-BE49-F238E27FC236}">
                  <a16:creationId xmlns:a16="http://schemas.microsoft.com/office/drawing/2014/main" id="{5E792DE1-8159-E82A-4758-16B19D0FF3E2}"/>
                </a:ext>
              </a:extLst>
            </p:cNvPr>
            <p:cNvSpPr>
              <a:spLocks noEditPoints="1"/>
            </p:cNvSpPr>
            <p:nvPr userDrawn="1"/>
          </p:nvSpPr>
          <p:spPr bwMode="auto">
            <a:xfrm>
              <a:off x="0" y="4489450"/>
              <a:ext cx="1268413" cy="1314450"/>
            </a:xfrm>
            <a:custGeom>
              <a:avLst/>
              <a:gdLst>
                <a:gd name="T0" fmla="*/ 17 w 115"/>
                <a:gd name="T1" fmla="*/ 95 h 119"/>
                <a:gd name="T2" fmla="*/ 49 w 115"/>
                <a:gd name="T3" fmla="*/ 11 h 119"/>
                <a:gd name="T4" fmla="*/ 52 w 115"/>
                <a:gd name="T5" fmla="*/ 0 h 119"/>
                <a:gd name="T6" fmla="*/ 59 w 115"/>
                <a:gd name="T7" fmla="*/ 0 h 119"/>
                <a:gd name="T8" fmla="*/ 65 w 115"/>
                <a:gd name="T9" fmla="*/ 0 h 119"/>
                <a:gd name="T10" fmla="*/ 68 w 115"/>
                <a:gd name="T11" fmla="*/ 10 h 119"/>
                <a:gd name="T12" fmla="*/ 100 w 115"/>
                <a:gd name="T13" fmla="*/ 98 h 119"/>
                <a:gd name="T14" fmla="*/ 114 w 115"/>
                <a:gd name="T15" fmla="*/ 113 h 119"/>
                <a:gd name="T16" fmla="*/ 114 w 115"/>
                <a:gd name="T17" fmla="*/ 119 h 119"/>
                <a:gd name="T18" fmla="*/ 97 w 115"/>
                <a:gd name="T19" fmla="*/ 118 h 119"/>
                <a:gd name="T20" fmla="*/ 76 w 115"/>
                <a:gd name="T21" fmla="*/ 119 h 119"/>
                <a:gd name="T22" fmla="*/ 76 w 115"/>
                <a:gd name="T23" fmla="*/ 113 h 119"/>
                <a:gd name="T24" fmla="*/ 82 w 115"/>
                <a:gd name="T25" fmla="*/ 111 h 119"/>
                <a:gd name="T26" fmla="*/ 84 w 115"/>
                <a:gd name="T27" fmla="*/ 106 h 119"/>
                <a:gd name="T28" fmla="*/ 73 w 115"/>
                <a:gd name="T29" fmla="*/ 73 h 119"/>
                <a:gd name="T30" fmla="*/ 71 w 115"/>
                <a:gd name="T31" fmla="*/ 72 h 119"/>
                <a:gd name="T32" fmla="*/ 53 w 115"/>
                <a:gd name="T33" fmla="*/ 72 h 119"/>
                <a:gd name="T34" fmla="*/ 37 w 115"/>
                <a:gd name="T35" fmla="*/ 72 h 119"/>
                <a:gd name="T36" fmla="*/ 35 w 115"/>
                <a:gd name="T37" fmla="*/ 74 h 119"/>
                <a:gd name="T38" fmla="*/ 25 w 115"/>
                <a:gd name="T39" fmla="*/ 105 h 119"/>
                <a:gd name="T40" fmla="*/ 29 w 115"/>
                <a:gd name="T41" fmla="*/ 112 h 119"/>
                <a:gd name="T42" fmla="*/ 36 w 115"/>
                <a:gd name="T43" fmla="*/ 113 h 119"/>
                <a:gd name="T44" fmla="*/ 36 w 115"/>
                <a:gd name="T45" fmla="*/ 119 h 119"/>
                <a:gd name="T46" fmla="*/ 15 w 115"/>
                <a:gd name="T47" fmla="*/ 118 h 119"/>
                <a:gd name="T48" fmla="*/ 1 w 115"/>
                <a:gd name="T49" fmla="*/ 119 h 119"/>
                <a:gd name="T50" fmla="*/ 1 w 115"/>
                <a:gd name="T51" fmla="*/ 113 h 119"/>
                <a:gd name="T52" fmla="*/ 17 w 115"/>
                <a:gd name="T53" fmla="*/ 95 h 119"/>
                <a:gd name="T54" fmla="*/ 54 w 115"/>
                <a:gd name="T55" fmla="*/ 20 h 119"/>
                <a:gd name="T56" fmla="*/ 39 w 115"/>
                <a:gd name="T57" fmla="*/ 62 h 119"/>
                <a:gd name="T58" fmla="*/ 40 w 115"/>
                <a:gd name="T59" fmla="*/ 63 h 119"/>
                <a:gd name="T60" fmla="*/ 56 w 115"/>
                <a:gd name="T61" fmla="*/ 63 h 119"/>
                <a:gd name="T62" fmla="*/ 68 w 115"/>
                <a:gd name="T63" fmla="*/ 63 h 119"/>
                <a:gd name="T64" fmla="*/ 69 w 115"/>
                <a:gd name="T65" fmla="*/ 61 h 119"/>
                <a:gd name="T66" fmla="*/ 55 w 115"/>
                <a:gd name="T67" fmla="*/ 20 h 119"/>
                <a:gd name="T68" fmla="*/ 54 w 115"/>
                <a:gd name="T69" fmla="*/ 20 h 1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115" h="119">
                  <a:moveTo>
                    <a:pt x="17" y="95"/>
                  </a:moveTo>
                  <a:cubicBezTo>
                    <a:pt x="27" y="72"/>
                    <a:pt x="45" y="23"/>
                    <a:pt x="49" y="11"/>
                  </a:cubicBezTo>
                  <a:cubicBezTo>
                    <a:pt x="51" y="7"/>
                    <a:pt x="52" y="3"/>
                    <a:pt x="52" y="0"/>
                  </a:cubicBezTo>
                  <a:cubicBezTo>
                    <a:pt x="53" y="0"/>
                    <a:pt x="56" y="0"/>
                    <a:pt x="59" y="0"/>
                  </a:cubicBezTo>
                  <a:cubicBezTo>
                    <a:pt x="63" y="0"/>
                    <a:pt x="65" y="0"/>
                    <a:pt x="65" y="0"/>
                  </a:cubicBezTo>
                  <a:cubicBezTo>
                    <a:pt x="66" y="3"/>
                    <a:pt x="67" y="7"/>
                    <a:pt x="68" y="10"/>
                  </a:cubicBezTo>
                  <a:cubicBezTo>
                    <a:pt x="72" y="21"/>
                    <a:pt x="93" y="82"/>
                    <a:pt x="100" y="98"/>
                  </a:cubicBezTo>
                  <a:cubicBezTo>
                    <a:pt x="106" y="111"/>
                    <a:pt x="105" y="112"/>
                    <a:pt x="114" y="113"/>
                  </a:cubicBezTo>
                  <a:cubicBezTo>
                    <a:pt x="115" y="113"/>
                    <a:pt x="114" y="118"/>
                    <a:pt x="114" y="119"/>
                  </a:cubicBezTo>
                  <a:cubicBezTo>
                    <a:pt x="109" y="119"/>
                    <a:pt x="106" y="118"/>
                    <a:pt x="97" y="118"/>
                  </a:cubicBezTo>
                  <a:cubicBezTo>
                    <a:pt x="88" y="118"/>
                    <a:pt x="80" y="119"/>
                    <a:pt x="76" y="119"/>
                  </a:cubicBezTo>
                  <a:cubicBezTo>
                    <a:pt x="76" y="118"/>
                    <a:pt x="75" y="114"/>
                    <a:pt x="76" y="113"/>
                  </a:cubicBezTo>
                  <a:cubicBezTo>
                    <a:pt x="80" y="113"/>
                    <a:pt x="80" y="113"/>
                    <a:pt x="82" y="111"/>
                  </a:cubicBezTo>
                  <a:cubicBezTo>
                    <a:pt x="84" y="109"/>
                    <a:pt x="85" y="108"/>
                    <a:pt x="84" y="106"/>
                  </a:cubicBezTo>
                  <a:cubicBezTo>
                    <a:pt x="82" y="98"/>
                    <a:pt x="76" y="82"/>
                    <a:pt x="73" y="73"/>
                  </a:cubicBezTo>
                  <a:cubicBezTo>
                    <a:pt x="73" y="73"/>
                    <a:pt x="71" y="72"/>
                    <a:pt x="71" y="72"/>
                  </a:cubicBezTo>
                  <a:cubicBezTo>
                    <a:pt x="68" y="72"/>
                    <a:pt x="62" y="72"/>
                    <a:pt x="53" y="72"/>
                  </a:cubicBezTo>
                  <a:cubicBezTo>
                    <a:pt x="41" y="72"/>
                    <a:pt x="39" y="72"/>
                    <a:pt x="37" y="72"/>
                  </a:cubicBezTo>
                  <a:cubicBezTo>
                    <a:pt x="36" y="72"/>
                    <a:pt x="35" y="73"/>
                    <a:pt x="35" y="74"/>
                  </a:cubicBezTo>
                  <a:cubicBezTo>
                    <a:pt x="31" y="84"/>
                    <a:pt x="25" y="100"/>
                    <a:pt x="25" y="105"/>
                  </a:cubicBezTo>
                  <a:cubicBezTo>
                    <a:pt x="25" y="108"/>
                    <a:pt x="25" y="111"/>
                    <a:pt x="29" y="112"/>
                  </a:cubicBezTo>
                  <a:cubicBezTo>
                    <a:pt x="32" y="112"/>
                    <a:pt x="33" y="113"/>
                    <a:pt x="36" y="113"/>
                  </a:cubicBezTo>
                  <a:cubicBezTo>
                    <a:pt x="37" y="113"/>
                    <a:pt x="36" y="118"/>
                    <a:pt x="36" y="119"/>
                  </a:cubicBezTo>
                  <a:cubicBezTo>
                    <a:pt x="32" y="119"/>
                    <a:pt x="26" y="118"/>
                    <a:pt x="15" y="118"/>
                  </a:cubicBezTo>
                  <a:cubicBezTo>
                    <a:pt x="4" y="118"/>
                    <a:pt x="5" y="119"/>
                    <a:pt x="1" y="119"/>
                  </a:cubicBezTo>
                  <a:cubicBezTo>
                    <a:pt x="0" y="118"/>
                    <a:pt x="0" y="113"/>
                    <a:pt x="1" y="113"/>
                  </a:cubicBezTo>
                  <a:cubicBezTo>
                    <a:pt x="11" y="112"/>
                    <a:pt x="11" y="110"/>
                    <a:pt x="17" y="95"/>
                  </a:cubicBezTo>
                  <a:moveTo>
                    <a:pt x="54" y="20"/>
                  </a:moveTo>
                  <a:cubicBezTo>
                    <a:pt x="51" y="30"/>
                    <a:pt x="43" y="52"/>
                    <a:pt x="39" y="62"/>
                  </a:cubicBezTo>
                  <a:cubicBezTo>
                    <a:pt x="39" y="62"/>
                    <a:pt x="40" y="63"/>
                    <a:pt x="40" y="63"/>
                  </a:cubicBezTo>
                  <a:cubicBezTo>
                    <a:pt x="42" y="63"/>
                    <a:pt x="48" y="63"/>
                    <a:pt x="56" y="63"/>
                  </a:cubicBezTo>
                  <a:cubicBezTo>
                    <a:pt x="60" y="63"/>
                    <a:pt x="66" y="63"/>
                    <a:pt x="68" y="63"/>
                  </a:cubicBezTo>
                  <a:cubicBezTo>
                    <a:pt x="69" y="63"/>
                    <a:pt x="69" y="62"/>
                    <a:pt x="69" y="61"/>
                  </a:cubicBezTo>
                  <a:cubicBezTo>
                    <a:pt x="65" y="50"/>
                    <a:pt x="58" y="28"/>
                    <a:pt x="55" y="20"/>
                  </a:cubicBezTo>
                  <a:cubicBezTo>
                    <a:pt x="55" y="20"/>
                    <a:pt x="54" y="20"/>
                    <a:pt x="54" y="20"/>
                  </a:cubicBezTo>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16" name="Freeform 13">
              <a:extLst>
                <a:ext uri="{FF2B5EF4-FFF2-40B4-BE49-F238E27FC236}">
                  <a16:creationId xmlns:a16="http://schemas.microsoft.com/office/drawing/2014/main" id="{AC0D780C-B5AF-577D-C30A-D9D9878B3706}"/>
                </a:ext>
              </a:extLst>
            </p:cNvPr>
            <p:cNvSpPr>
              <a:spLocks/>
            </p:cNvSpPr>
            <p:nvPr userDrawn="1"/>
          </p:nvSpPr>
          <p:spPr bwMode="auto">
            <a:xfrm>
              <a:off x="1312863" y="4930775"/>
              <a:ext cx="595313" cy="884238"/>
            </a:xfrm>
            <a:custGeom>
              <a:avLst/>
              <a:gdLst>
                <a:gd name="T0" fmla="*/ 49 w 54"/>
                <a:gd name="T1" fmla="*/ 22 h 80"/>
                <a:gd name="T2" fmla="*/ 44 w 54"/>
                <a:gd name="T3" fmla="*/ 22 h 80"/>
                <a:gd name="T4" fmla="*/ 37 w 54"/>
                <a:gd name="T5" fmla="*/ 8 h 80"/>
                <a:gd name="T6" fmla="*/ 28 w 54"/>
                <a:gd name="T7" fmla="*/ 6 h 80"/>
                <a:gd name="T8" fmla="*/ 16 w 54"/>
                <a:gd name="T9" fmla="*/ 17 h 80"/>
                <a:gd name="T10" fmla="*/ 34 w 54"/>
                <a:gd name="T11" fmla="*/ 34 h 80"/>
                <a:gd name="T12" fmla="*/ 54 w 54"/>
                <a:gd name="T13" fmla="*/ 57 h 80"/>
                <a:gd name="T14" fmla="*/ 24 w 54"/>
                <a:gd name="T15" fmla="*/ 80 h 80"/>
                <a:gd name="T16" fmla="*/ 4 w 54"/>
                <a:gd name="T17" fmla="*/ 77 h 80"/>
                <a:gd name="T18" fmla="*/ 0 w 54"/>
                <a:gd name="T19" fmla="*/ 56 h 80"/>
                <a:gd name="T20" fmla="*/ 6 w 54"/>
                <a:gd name="T21" fmla="*/ 54 h 80"/>
                <a:gd name="T22" fmla="*/ 17 w 54"/>
                <a:gd name="T23" fmla="*/ 72 h 80"/>
                <a:gd name="T24" fmla="*/ 27 w 54"/>
                <a:gd name="T25" fmla="*/ 74 h 80"/>
                <a:gd name="T26" fmla="*/ 40 w 54"/>
                <a:gd name="T27" fmla="*/ 63 h 80"/>
                <a:gd name="T28" fmla="*/ 24 w 54"/>
                <a:gd name="T29" fmla="*/ 47 h 80"/>
                <a:gd name="T30" fmla="*/ 3 w 54"/>
                <a:gd name="T31" fmla="*/ 22 h 80"/>
                <a:gd name="T32" fmla="*/ 31 w 54"/>
                <a:gd name="T33" fmla="*/ 0 h 80"/>
                <a:gd name="T34" fmla="*/ 44 w 54"/>
                <a:gd name="T35" fmla="*/ 1 h 80"/>
                <a:gd name="T36" fmla="*/ 51 w 54"/>
                <a:gd name="T37" fmla="*/ 2 h 80"/>
                <a:gd name="T38" fmla="*/ 49 w 54"/>
                <a:gd name="T39" fmla="*/ 22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54" h="80">
                  <a:moveTo>
                    <a:pt x="49" y="22"/>
                  </a:moveTo>
                  <a:cubicBezTo>
                    <a:pt x="48" y="23"/>
                    <a:pt x="45" y="23"/>
                    <a:pt x="44" y="22"/>
                  </a:cubicBezTo>
                  <a:cubicBezTo>
                    <a:pt x="43" y="14"/>
                    <a:pt x="41" y="10"/>
                    <a:pt x="37" y="8"/>
                  </a:cubicBezTo>
                  <a:cubicBezTo>
                    <a:pt x="35" y="6"/>
                    <a:pt x="32" y="6"/>
                    <a:pt x="28" y="6"/>
                  </a:cubicBezTo>
                  <a:cubicBezTo>
                    <a:pt x="21" y="6"/>
                    <a:pt x="16" y="10"/>
                    <a:pt x="16" y="17"/>
                  </a:cubicBezTo>
                  <a:cubicBezTo>
                    <a:pt x="16" y="23"/>
                    <a:pt x="19" y="27"/>
                    <a:pt x="34" y="34"/>
                  </a:cubicBezTo>
                  <a:cubicBezTo>
                    <a:pt x="50" y="41"/>
                    <a:pt x="54" y="48"/>
                    <a:pt x="54" y="57"/>
                  </a:cubicBezTo>
                  <a:cubicBezTo>
                    <a:pt x="54" y="71"/>
                    <a:pt x="41" y="80"/>
                    <a:pt x="24" y="80"/>
                  </a:cubicBezTo>
                  <a:cubicBezTo>
                    <a:pt x="17" y="80"/>
                    <a:pt x="8" y="79"/>
                    <a:pt x="4" y="77"/>
                  </a:cubicBezTo>
                  <a:cubicBezTo>
                    <a:pt x="2" y="72"/>
                    <a:pt x="0" y="60"/>
                    <a:pt x="0" y="56"/>
                  </a:cubicBezTo>
                  <a:cubicBezTo>
                    <a:pt x="1" y="55"/>
                    <a:pt x="5" y="54"/>
                    <a:pt x="6" y="54"/>
                  </a:cubicBezTo>
                  <a:cubicBezTo>
                    <a:pt x="9" y="64"/>
                    <a:pt x="12" y="69"/>
                    <a:pt x="17" y="72"/>
                  </a:cubicBezTo>
                  <a:cubicBezTo>
                    <a:pt x="20" y="73"/>
                    <a:pt x="24" y="74"/>
                    <a:pt x="27" y="74"/>
                  </a:cubicBezTo>
                  <a:cubicBezTo>
                    <a:pt x="35" y="74"/>
                    <a:pt x="40" y="70"/>
                    <a:pt x="40" y="63"/>
                  </a:cubicBezTo>
                  <a:cubicBezTo>
                    <a:pt x="40" y="57"/>
                    <a:pt x="36" y="53"/>
                    <a:pt x="24" y="47"/>
                  </a:cubicBezTo>
                  <a:cubicBezTo>
                    <a:pt x="9" y="39"/>
                    <a:pt x="3" y="33"/>
                    <a:pt x="3" y="22"/>
                  </a:cubicBezTo>
                  <a:cubicBezTo>
                    <a:pt x="3" y="11"/>
                    <a:pt x="12" y="0"/>
                    <a:pt x="31" y="0"/>
                  </a:cubicBezTo>
                  <a:cubicBezTo>
                    <a:pt x="36" y="0"/>
                    <a:pt x="40" y="0"/>
                    <a:pt x="44" y="1"/>
                  </a:cubicBezTo>
                  <a:cubicBezTo>
                    <a:pt x="47" y="2"/>
                    <a:pt x="50" y="2"/>
                    <a:pt x="51" y="2"/>
                  </a:cubicBezTo>
                  <a:cubicBezTo>
                    <a:pt x="50" y="8"/>
                    <a:pt x="50" y="14"/>
                    <a:pt x="49" y="22"/>
                  </a:cubicBezTo>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17" name="Freeform 14">
              <a:extLst>
                <a:ext uri="{FF2B5EF4-FFF2-40B4-BE49-F238E27FC236}">
                  <a16:creationId xmlns:a16="http://schemas.microsoft.com/office/drawing/2014/main" id="{AFD81863-5F78-EAD0-51FA-12BAAA9A7A81}"/>
                </a:ext>
              </a:extLst>
            </p:cNvPr>
            <p:cNvSpPr>
              <a:spLocks/>
            </p:cNvSpPr>
            <p:nvPr userDrawn="1"/>
          </p:nvSpPr>
          <p:spPr bwMode="auto">
            <a:xfrm>
              <a:off x="1997075" y="4930775"/>
              <a:ext cx="595313" cy="884238"/>
            </a:xfrm>
            <a:custGeom>
              <a:avLst/>
              <a:gdLst>
                <a:gd name="T0" fmla="*/ 49 w 54"/>
                <a:gd name="T1" fmla="*/ 22 h 80"/>
                <a:gd name="T2" fmla="*/ 44 w 54"/>
                <a:gd name="T3" fmla="*/ 22 h 80"/>
                <a:gd name="T4" fmla="*/ 37 w 54"/>
                <a:gd name="T5" fmla="*/ 8 h 80"/>
                <a:gd name="T6" fmla="*/ 28 w 54"/>
                <a:gd name="T7" fmla="*/ 6 h 80"/>
                <a:gd name="T8" fmla="*/ 16 w 54"/>
                <a:gd name="T9" fmla="*/ 17 h 80"/>
                <a:gd name="T10" fmla="*/ 34 w 54"/>
                <a:gd name="T11" fmla="*/ 34 h 80"/>
                <a:gd name="T12" fmla="*/ 54 w 54"/>
                <a:gd name="T13" fmla="*/ 57 h 80"/>
                <a:gd name="T14" fmla="*/ 24 w 54"/>
                <a:gd name="T15" fmla="*/ 80 h 80"/>
                <a:gd name="T16" fmla="*/ 4 w 54"/>
                <a:gd name="T17" fmla="*/ 77 h 80"/>
                <a:gd name="T18" fmla="*/ 0 w 54"/>
                <a:gd name="T19" fmla="*/ 56 h 80"/>
                <a:gd name="T20" fmla="*/ 6 w 54"/>
                <a:gd name="T21" fmla="*/ 54 h 80"/>
                <a:gd name="T22" fmla="*/ 17 w 54"/>
                <a:gd name="T23" fmla="*/ 72 h 80"/>
                <a:gd name="T24" fmla="*/ 27 w 54"/>
                <a:gd name="T25" fmla="*/ 74 h 80"/>
                <a:gd name="T26" fmla="*/ 40 w 54"/>
                <a:gd name="T27" fmla="*/ 63 h 80"/>
                <a:gd name="T28" fmla="*/ 24 w 54"/>
                <a:gd name="T29" fmla="*/ 47 h 80"/>
                <a:gd name="T30" fmla="*/ 3 w 54"/>
                <a:gd name="T31" fmla="*/ 22 h 80"/>
                <a:gd name="T32" fmla="*/ 31 w 54"/>
                <a:gd name="T33" fmla="*/ 0 h 80"/>
                <a:gd name="T34" fmla="*/ 44 w 54"/>
                <a:gd name="T35" fmla="*/ 1 h 80"/>
                <a:gd name="T36" fmla="*/ 51 w 54"/>
                <a:gd name="T37" fmla="*/ 2 h 80"/>
                <a:gd name="T38" fmla="*/ 49 w 54"/>
                <a:gd name="T39" fmla="*/ 22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54" h="80">
                  <a:moveTo>
                    <a:pt x="49" y="22"/>
                  </a:moveTo>
                  <a:cubicBezTo>
                    <a:pt x="49" y="23"/>
                    <a:pt x="45" y="23"/>
                    <a:pt x="44" y="22"/>
                  </a:cubicBezTo>
                  <a:cubicBezTo>
                    <a:pt x="43" y="14"/>
                    <a:pt x="41" y="10"/>
                    <a:pt x="37" y="8"/>
                  </a:cubicBezTo>
                  <a:cubicBezTo>
                    <a:pt x="35" y="6"/>
                    <a:pt x="32" y="6"/>
                    <a:pt x="28" y="6"/>
                  </a:cubicBezTo>
                  <a:cubicBezTo>
                    <a:pt x="21" y="6"/>
                    <a:pt x="16" y="10"/>
                    <a:pt x="16" y="17"/>
                  </a:cubicBezTo>
                  <a:cubicBezTo>
                    <a:pt x="16" y="23"/>
                    <a:pt x="19" y="27"/>
                    <a:pt x="34" y="34"/>
                  </a:cubicBezTo>
                  <a:cubicBezTo>
                    <a:pt x="50" y="41"/>
                    <a:pt x="54" y="48"/>
                    <a:pt x="54" y="57"/>
                  </a:cubicBezTo>
                  <a:cubicBezTo>
                    <a:pt x="54" y="71"/>
                    <a:pt x="41" y="80"/>
                    <a:pt x="24" y="80"/>
                  </a:cubicBezTo>
                  <a:cubicBezTo>
                    <a:pt x="17" y="80"/>
                    <a:pt x="8" y="79"/>
                    <a:pt x="4" y="77"/>
                  </a:cubicBezTo>
                  <a:cubicBezTo>
                    <a:pt x="2" y="72"/>
                    <a:pt x="1" y="60"/>
                    <a:pt x="0" y="56"/>
                  </a:cubicBezTo>
                  <a:cubicBezTo>
                    <a:pt x="1" y="55"/>
                    <a:pt x="5" y="54"/>
                    <a:pt x="6" y="54"/>
                  </a:cubicBezTo>
                  <a:cubicBezTo>
                    <a:pt x="9" y="64"/>
                    <a:pt x="12" y="69"/>
                    <a:pt x="17" y="72"/>
                  </a:cubicBezTo>
                  <a:cubicBezTo>
                    <a:pt x="20" y="73"/>
                    <a:pt x="24" y="74"/>
                    <a:pt x="27" y="74"/>
                  </a:cubicBezTo>
                  <a:cubicBezTo>
                    <a:pt x="35" y="74"/>
                    <a:pt x="40" y="70"/>
                    <a:pt x="40" y="63"/>
                  </a:cubicBezTo>
                  <a:cubicBezTo>
                    <a:pt x="40" y="57"/>
                    <a:pt x="36" y="53"/>
                    <a:pt x="24" y="47"/>
                  </a:cubicBezTo>
                  <a:cubicBezTo>
                    <a:pt x="9" y="39"/>
                    <a:pt x="3" y="33"/>
                    <a:pt x="3" y="22"/>
                  </a:cubicBezTo>
                  <a:cubicBezTo>
                    <a:pt x="3" y="11"/>
                    <a:pt x="12" y="0"/>
                    <a:pt x="31" y="0"/>
                  </a:cubicBezTo>
                  <a:cubicBezTo>
                    <a:pt x="36" y="0"/>
                    <a:pt x="40" y="0"/>
                    <a:pt x="44" y="1"/>
                  </a:cubicBezTo>
                  <a:cubicBezTo>
                    <a:pt x="47" y="2"/>
                    <a:pt x="50" y="2"/>
                    <a:pt x="51" y="2"/>
                  </a:cubicBezTo>
                  <a:cubicBezTo>
                    <a:pt x="50" y="8"/>
                    <a:pt x="50" y="14"/>
                    <a:pt x="49" y="22"/>
                  </a:cubicBezTo>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18" name="Freeform 15">
              <a:extLst>
                <a:ext uri="{FF2B5EF4-FFF2-40B4-BE49-F238E27FC236}">
                  <a16:creationId xmlns:a16="http://schemas.microsoft.com/office/drawing/2014/main" id="{0FB524F9-2CCD-E9E4-3BCA-709631D8471F}"/>
                </a:ext>
              </a:extLst>
            </p:cNvPr>
            <p:cNvSpPr>
              <a:spLocks/>
            </p:cNvSpPr>
            <p:nvPr userDrawn="1"/>
          </p:nvSpPr>
          <p:spPr bwMode="auto">
            <a:xfrm>
              <a:off x="2670175" y="4941888"/>
              <a:ext cx="904875" cy="884238"/>
            </a:xfrm>
            <a:custGeom>
              <a:avLst/>
              <a:gdLst>
                <a:gd name="T0" fmla="*/ 82 w 82"/>
                <a:gd name="T1" fmla="*/ 67 h 80"/>
                <a:gd name="T2" fmla="*/ 81 w 82"/>
                <a:gd name="T3" fmla="*/ 72 h 80"/>
                <a:gd name="T4" fmla="*/ 60 w 82"/>
                <a:gd name="T5" fmla="*/ 80 h 80"/>
                <a:gd name="T6" fmla="*/ 59 w 82"/>
                <a:gd name="T7" fmla="*/ 79 h 80"/>
                <a:gd name="T8" fmla="*/ 59 w 82"/>
                <a:gd name="T9" fmla="*/ 68 h 80"/>
                <a:gd name="T10" fmla="*/ 57 w 82"/>
                <a:gd name="T11" fmla="*/ 67 h 80"/>
                <a:gd name="T12" fmla="*/ 32 w 82"/>
                <a:gd name="T13" fmla="*/ 79 h 80"/>
                <a:gd name="T14" fmla="*/ 9 w 82"/>
                <a:gd name="T15" fmla="*/ 54 h 80"/>
                <a:gd name="T16" fmla="*/ 9 w 82"/>
                <a:gd name="T17" fmla="*/ 16 h 80"/>
                <a:gd name="T18" fmla="*/ 6 w 82"/>
                <a:gd name="T19" fmla="*/ 10 h 80"/>
                <a:gd name="T20" fmla="*/ 0 w 82"/>
                <a:gd name="T21" fmla="*/ 8 h 80"/>
                <a:gd name="T22" fmla="*/ 1 w 82"/>
                <a:gd name="T23" fmla="*/ 3 h 80"/>
                <a:gd name="T24" fmla="*/ 25 w 82"/>
                <a:gd name="T25" fmla="*/ 0 h 80"/>
                <a:gd name="T26" fmla="*/ 24 w 82"/>
                <a:gd name="T27" fmla="*/ 37 h 80"/>
                <a:gd name="T28" fmla="*/ 25 w 82"/>
                <a:gd name="T29" fmla="*/ 57 h 80"/>
                <a:gd name="T30" fmla="*/ 41 w 82"/>
                <a:gd name="T31" fmla="*/ 68 h 80"/>
                <a:gd name="T32" fmla="*/ 56 w 82"/>
                <a:gd name="T33" fmla="*/ 62 h 80"/>
                <a:gd name="T34" fmla="*/ 59 w 82"/>
                <a:gd name="T35" fmla="*/ 57 h 80"/>
                <a:gd name="T36" fmla="*/ 59 w 82"/>
                <a:gd name="T37" fmla="*/ 16 h 80"/>
                <a:gd name="T38" fmla="*/ 55 w 82"/>
                <a:gd name="T39" fmla="*/ 10 h 80"/>
                <a:gd name="T40" fmla="*/ 46 w 82"/>
                <a:gd name="T41" fmla="*/ 8 h 80"/>
                <a:gd name="T42" fmla="*/ 47 w 82"/>
                <a:gd name="T43" fmla="*/ 3 h 80"/>
                <a:gd name="T44" fmla="*/ 74 w 82"/>
                <a:gd name="T45" fmla="*/ 0 h 80"/>
                <a:gd name="T46" fmla="*/ 73 w 82"/>
                <a:gd name="T47" fmla="*/ 17 h 80"/>
                <a:gd name="T48" fmla="*/ 73 w 82"/>
                <a:gd name="T49" fmla="*/ 60 h 80"/>
                <a:gd name="T50" fmla="*/ 78 w 82"/>
                <a:gd name="T51" fmla="*/ 67 h 80"/>
                <a:gd name="T52" fmla="*/ 82 w 82"/>
                <a:gd name="T53" fmla="*/ 67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82" h="80">
                  <a:moveTo>
                    <a:pt x="82" y="67"/>
                  </a:moveTo>
                  <a:cubicBezTo>
                    <a:pt x="82" y="68"/>
                    <a:pt x="82" y="72"/>
                    <a:pt x="81" y="72"/>
                  </a:cubicBezTo>
                  <a:cubicBezTo>
                    <a:pt x="74" y="75"/>
                    <a:pt x="64" y="79"/>
                    <a:pt x="60" y="80"/>
                  </a:cubicBezTo>
                  <a:cubicBezTo>
                    <a:pt x="60" y="80"/>
                    <a:pt x="59" y="79"/>
                    <a:pt x="59" y="79"/>
                  </a:cubicBezTo>
                  <a:cubicBezTo>
                    <a:pt x="59" y="76"/>
                    <a:pt x="59" y="71"/>
                    <a:pt x="59" y="68"/>
                  </a:cubicBezTo>
                  <a:cubicBezTo>
                    <a:pt x="59" y="67"/>
                    <a:pt x="58" y="67"/>
                    <a:pt x="57" y="67"/>
                  </a:cubicBezTo>
                  <a:cubicBezTo>
                    <a:pt x="46" y="77"/>
                    <a:pt x="38" y="79"/>
                    <a:pt x="32" y="79"/>
                  </a:cubicBezTo>
                  <a:cubicBezTo>
                    <a:pt x="13" y="79"/>
                    <a:pt x="10" y="66"/>
                    <a:pt x="9" y="54"/>
                  </a:cubicBezTo>
                  <a:cubicBezTo>
                    <a:pt x="9" y="44"/>
                    <a:pt x="10" y="24"/>
                    <a:pt x="9" y="16"/>
                  </a:cubicBezTo>
                  <a:cubicBezTo>
                    <a:pt x="9" y="13"/>
                    <a:pt x="9" y="11"/>
                    <a:pt x="6" y="10"/>
                  </a:cubicBezTo>
                  <a:cubicBezTo>
                    <a:pt x="5" y="9"/>
                    <a:pt x="4" y="9"/>
                    <a:pt x="0" y="8"/>
                  </a:cubicBezTo>
                  <a:cubicBezTo>
                    <a:pt x="0" y="7"/>
                    <a:pt x="0" y="3"/>
                    <a:pt x="1" y="3"/>
                  </a:cubicBezTo>
                  <a:cubicBezTo>
                    <a:pt x="9" y="3"/>
                    <a:pt x="20" y="1"/>
                    <a:pt x="25" y="0"/>
                  </a:cubicBezTo>
                  <a:cubicBezTo>
                    <a:pt x="25" y="5"/>
                    <a:pt x="24" y="15"/>
                    <a:pt x="24" y="37"/>
                  </a:cubicBezTo>
                  <a:cubicBezTo>
                    <a:pt x="24" y="47"/>
                    <a:pt x="24" y="54"/>
                    <a:pt x="25" y="57"/>
                  </a:cubicBezTo>
                  <a:cubicBezTo>
                    <a:pt x="27" y="63"/>
                    <a:pt x="31" y="68"/>
                    <a:pt x="41" y="68"/>
                  </a:cubicBezTo>
                  <a:cubicBezTo>
                    <a:pt x="46" y="68"/>
                    <a:pt x="52" y="66"/>
                    <a:pt x="56" y="62"/>
                  </a:cubicBezTo>
                  <a:cubicBezTo>
                    <a:pt x="58" y="61"/>
                    <a:pt x="58" y="59"/>
                    <a:pt x="59" y="57"/>
                  </a:cubicBezTo>
                  <a:cubicBezTo>
                    <a:pt x="59" y="55"/>
                    <a:pt x="59" y="39"/>
                    <a:pt x="59" y="16"/>
                  </a:cubicBezTo>
                  <a:cubicBezTo>
                    <a:pt x="58" y="13"/>
                    <a:pt x="58" y="11"/>
                    <a:pt x="55" y="10"/>
                  </a:cubicBezTo>
                  <a:cubicBezTo>
                    <a:pt x="52" y="9"/>
                    <a:pt x="51" y="9"/>
                    <a:pt x="46" y="8"/>
                  </a:cubicBezTo>
                  <a:cubicBezTo>
                    <a:pt x="46" y="7"/>
                    <a:pt x="46" y="3"/>
                    <a:pt x="47" y="3"/>
                  </a:cubicBezTo>
                  <a:cubicBezTo>
                    <a:pt x="57" y="3"/>
                    <a:pt x="70" y="1"/>
                    <a:pt x="74" y="0"/>
                  </a:cubicBezTo>
                  <a:cubicBezTo>
                    <a:pt x="74" y="4"/>
                    <a:pt x="74" y="10"/>
                    <a:pt x="73" y="17"/>
                  </a:cubicBezTo>
                  <a:cubicBezTo>
                    <a:pt x="73" y="60"/>
                    <a:pt x="73" y="60"/>
                    <a:pt x="73" y="60"/>
                  </a:cubicBezTo>
                  <a:cubicBezTo>
                    <a:pt x="73" y="65"/>
                    <a:pt x="74" y="67"/>
                    <a:pt x="78" y="67"/>
                  </a:cubicBezTo>
                  <a:lnTo>
                    <a:pt x="82" y="67"/>
                  </a:lnTo>
                  <a:close/>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19" name="Freeform 16">
              <a:extLst>
                <a:ext uri="{FF2B5EF4-FFF2-40B4-BE49-F238E27FC236}">
                  <a16:creationId xmlns:a16="http://schemas.microsoft.com/office/drawing/2014/main" id="{7F58AB9B-B232-CC78-6A44-1B456A16615D}"/>
                </a:ext>
              </a:extLst>
            </p:cNvPr>
            <p:cNvSpPr>
              <a:spLocks/>
            </p:cNvSpPr>
            <p:nvPr userDrawn="1"/>
          </p:nvSpPr>
          <p:spPr bwMode="auto">
            <a:xfrm>
              <a:off x="3651250" y="4930775"/>
              <a:ext cx="641350" cy="873125"/>
            </a:xfrm>
            <a:custGeom>
              <a:avLst/>
              <a:gdLst>
                <a:gd name="T0" fmla="*/ 58 w 58"/>
                <a:gd name="T1" fmla="*/ 4 h 79"/>
                <a:gd name="T2" fmla="*/ 58 w 58"/>
                <a:gd name="T3" fmla="*/ 7 h 79"/>
                <a:gd name="T4" fmla="*/ 52 w 58"/>
                <a:gd name="T5" fmla="*/ 19 h 79"/>
                <a:gd name="T6" fmla="*/ 50 w 58"/>
                <a:gd name="T7" fmla="*/ 20 h 79"/>
                <a:gd name="T8" fmla="*/ 38 w 58"/>
                <a:gd name="T9" fmla="*/ 14 h 79"/>
                <a:gd name="T10" fmla="*/ 28 w 58"/>
                <a:gd name="T11" fmla="*/ 22 h 79"/>
                <a:gd name="T12" fmla="*/ 26 w 58"/>
                <a:gd name="T13" fmla="*/ 29 h 79"/>
                <a:gd name="T14" fmla="*/ 27 w 58"/>
                <a:gd name="T15" fmla="*/ 65 h 79"/>
                <a:gd name="T16" fmla="*/ 31 w 58"/>
                <a:gd name="T17" fmla="*/ 71 h 79"/>
                <a:gd name="T18" fmla="*/ 40 w 58"/>
                <a:gd name="T19" fmla="*/ 73 h 79"/>
                <a:gd name="T20" fmla="*/ 40 w 58"/>
                <a:gd name="T21" fmla="*/ 79 h 79"/>
                <a:gd name="T22" fmla="*/ 19 w 58"/>
                <a:gd name="T23" fmla="*/ 78 h 79"/>
                <a:gd name="T24" fmla="*/ 0 w 58"/>
                <a:gd name="T25" fmla="*/ 79 h 79"/>
                <a:gd name="T26" fmla="*/ 0 w 58"/>
                <a:gd name="T27" fmla="*/ 73 h 79"/>
                <a:gd name="T28" fmla="*/ 8 w 58"/>
                <a:gd name="T29" fmla="*/ 72 h 79"/>
                <a:gd name="T30" fmla="*/ 11 w 58"/>
                <a:gd name="T31" fmla="*/ 66 h 79"/>
                <a:gd name="T32" fmla="*/ 12 w 58"/>
                <a:gd name="T33" fmla="*/ 34 h 79"/>
                <a:gd name="T34" fmla="*/ 12 w 58"/>
                <a:gd name="T35" fmla="*/ 19 h 79"/>
                <a:gd name="T36" fmla="*/ 1 w 58"/>
                <a:gd name="T37" fmla="*/ 11 h 79"/>
                <a:gd name="T38" fmla="*/ 2 w 58"/>
                <a:gd name="T39" fmla="*/ 7 h 79"/>
                <a:gd name="T40" fmla="*/ 25 w 58"/>
                <a:gd name="T41" fmla="*/ 0 h 79"/>
                <a:gd name="T42" fmla="*/ 26 w 58"/>
                <a:gd name="T43" fmla="*/ 0 h 79"/>
                <a:gd name="T44" fmla="*/ 26 w 58"/>
                <a:gd name="T45" fmla="*/ 15 h 79"/>
                <a:gd name="T46" fmla="*/ 27 w 58"/>
                <a:gd name="T47" fmla="*/ 16 h 79"/>
                <a:gd name="T48" fmla="*/ 39 w 58"/>
                <a:gd name="T49" fmla="*/ 3 h 79"/>
                <a:gd name="T50" fmla="*/ 49 w 58"/>
                <a:gd name="T51" fmla="*/ 0 h 79"/>
                <a:gd name="T52" fmla="*/ 58 w 58"/>
                <a:gd name="T53" fmla="*/ 4 h 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58" h="79">
                  <a:moveTo>
                    <a:pt x="58" y="4"/>
                  </a:moveTo>
                  <a:cubicBezTo>
                    <a:pt x="58" y="5"/>
                    <a:pt x="58" y="6"/>
                    <a:pt x="58" y="7"/>
                  </a:cubicBezTo>
                  <a:cubicBezTo>
                    <a:pt x="57" y="9"/>
                    <a:pt x="54" y="17"/>
                    <a:pt x="52" y="19"/>
                  </a:cubicBezTo>
                  <a:cubicBezTo>
                    <a:pt x="52" y="19"/>
                    <a:pt x="51" y="20"/>
                    <a:pt x="50" y="20"/>
                  </a:cubicBezTo>
                  <a:cubicBezTo>
                    <a:pt x="47" y="17"/>
                    <a:pt x="42" y="14"/>
                    <a:pt x="38" y="14"/>
                  </a:cubicBezTo>
                  <a:cubicBezTo>
                    <a:pt x="34" y="14"/>
                    <a:pt x="30" y="18"/>
                    <a:pt x="28" y="22"/>
                  </a:cubicBezTo>
                  <a:cubicBezTo>
                    <a:pt x="27" y="23"/>
                    <a:pt x="26" y="26"/>
                    <a:pt x="26" y="29"/>
                  </a:cubicBezTo>
                  <a:cubicBezTo>
                    <a:pt x="26" y="42"/>
                    <a:pt x="26" y="61"/>
                    <a:pt x="27" y="65"/>
                  </a:cubicBezTo>
                  <a:cubicBezTo>
                    <a:pt x="27" y="68"/>
                    <a:pt x="28" y="70"/>
                    <a:pt x="31" y="71"/>
                  </a:cubicBezTo>
                  <a:cubicBezTo>
                    <a:pt x="34" y="72"/>
                    <a:pt x="36" y="73"/>
                    <a:pt x="40" y="73"/>
                  </a:cubicBezTo>
                  <a:cubicBezTo>
                    <a:pt x="41" y="74"/>
                    <a:pt x="41" y="78"/>
                    <a:pt x="40" y="79"/>
                  </a:cubicBezTo>
                  <a:cubicBezTo>
                    <a:pt x="37" y="79"/>
                    <a:pt x="27" y="78"/>
                    <a:pt x="19" y="78"/>
                  </a:cubicBezTo>
                  <a:cubicBezTo>
                    <a:pt x="14" y="78"/>
                    <a:pt x="4" y="79"/>
                    <a:pt x="0" y="79"/>
                  </a:cubicBezTo>
                  <a:cubicBezTo>
                    <a:pt x="0" y="78"/>
                    <a:pt x="0" y="74"/>
                    <a:pt x="0" y="73"/>
                  </a:cubicBezTo>
                  <a:cubicBezTo>
                    <a:pt x="3" y="73"/>
                    <a:pt x="6" y="72"/>
                    <a:pt x="8" y="72"/>
                  </a:cubicBezTo>
                  <a:cubicBezTo>
                    <a:pt x="10" y="71"/>
                    <a:pt x="11" y="70"/>
                    <a:pt x="11" y="66"/>
                  </a:cubicBezTo>
                  <a:cubicBezTo>
                    <a:pt x="12" y="63"/>
                    <a:pt x="12" y="47"/>
                    <a:pt x="12" y="34"/>
                  </a:cubicBezTo>
                  <a:cubicBezTo>
                    <a:pt x="12" y="27"/>
                    <a:pt x="12" y="21"/>
                    <a:pt x="12" y="19"/>
                  </a:cubicBezTo>
                  <a:cubicBezTo>
                    <a:pt x="11" y="16"/>
                    <a:pt x="10" y="14"/>
                    <a:pt x="1" y="11"/>
                  </a:cubicBezTo>
                  <a:cubicBezTo>
                    <a:pt x="1" y="10"/>
                    <a:pt x="1" y="7"/>
                    <a:pt x="2" y="7"/>
                  </a:cubicBezTo>
                  <a:cubicBezTo>
                    <a:pt x="9" y="6"/>
                    <a:pt x="20" y="3"/>
                    <a:pt x="25" y="0"/>
                  </a:cubicBezTo>
                  <a:cubicBezTo>
                    <a:pt x="26" y="0"/>
                    <a:pt x="26" y="0"/>
                    <a:pt x="26" y="0"/>
                  </a:cubicBezTo>
                  <a:cubicBezTo>
                    <a:pt x="26" y="3"/>
                    <a:pt x="26" y="12"/>
                    <a:pt x="26" y="15"/>
                  </a:cubicBezTo>
                  <a:cubicBezTo>
                    <a:pt x="26" y="16"/>
                    <a:pt x="27" y="16"/>
                    <a:pt x="27" y="16"/>
                  </a:cubicBezTo>
                  <a:cubicBezTo>
                    <a:pt x="31" y="11"/>
                    <a:pt x="35" y="7"/>
                    <a:pt x="39" y="3"/>
                  </a:cubicBezTo>
                  <a:cubicBezTo>
                    <a:pt x="42" y="1"/>
                    <a:pt x="45" y="0"/>
                    <a:pt x="49" y="0"/>
                  </a:cubicBezTo>
                  <a:cubicBezTo>
                    <a:pt x="52" y="0"/>
                    <a:pt x="56" y="1"/>
                    <a:pt x="58" y="4"/>
                  </a:cubicBezTo>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20" name="Freeform 17">
              <a:extLst>
                <a:ext uri="{FF2B5EF4-FFF2-40B4-BE49-F238E27FC236}">
                  <a16:creationId xmlns:a16="http://schemas.microsoft.com/office/drawing/2014/main" id="{CDED2691-22F1-B0FB-7A1B-F38F5C1BC9BE}"/>
                </a:ext>
              </a:extLst>
            </p:cNvPr>
            <p:cNvSpPr>
              <a:spLocks/>
            </p:cNvSpPr>
            <p:nvPr userDrawn="1"/>
          </p:nvSpPr>
          <p:spPr bwMode="auto">
            <a:xfrm>
              <a:off x="6069013" y="4489450"/>
              <a:ext cx="1014413" cy="1314450"/>
            </a:xfrm>
            <a:custGeom>
              <a:avLst/>
              <a:gdLst>
                <a:gd name="T0" fmla="*/ 41 w 92"/>
                <a:gd name="T1" fmla="*/ 66 h 119"/>
                <a:gd name="T2" fmla="*/ 42 w 92"/>
                <a:gd name="T3" fmla="*/ 64 h 119"/>
                <a:gd name="T4" fmla="*/ 50 w 92"/>
                <a:gd name="T5" fmla="*/ 65 h 119"/>
                <a:gd name="T6" fmla="*/ 63 w 92"/>
                <a:gd name="T7" fmla="*/ 62 h 119"/>
                <a:gd name="T8" fmla="*/ 75 w 92"/>
                <a:gd name="T9" fmla="*/ 37 h 119"/>
                <a:gd name="T10" fmla="*/ 44 w 92"/>
                <a:gd name="T11" fmla="*/ 7 h 119"/>
                <a:gd name="T12" fmla="*/ 36 w 92"/>
                <a:gd name="T13" fmla="*/ 7 h 119"/>
                <a:gd name="T14" fmla="*/ 34 w 92"/>
                <a:gd name="T15" fmla="*/ 10 h 119"/>
                <a:gd name="T16" fmla="*/ 34 w 92"/>
                <a:gd name="T17" fmla="*/ 56 h 119"/>
                <a:gd name="T18" fmla="*/ 34 w 92"/>
                <a:gd name="T19" fmla="*/ 102 h 119"/>
                <a:gd name="T20" fmla="*/ 41 w 92"/>
                <a:gd name="T21" fmla="*/ 111 h 119"/>
                <a:gd name="T22" fmla="*/ 49 w 92"/>
                <a:gd name="T23" fmla="*/ 113 h 119"/>
                <a:gd name="T24" fmla="*/ 49 w 92"/>
                <a:gd name="T25" fmla="*/ 119 h 119"/>
                <a:gd name="T26" fmla="*/ 26 w 92"/>
                <a:gd name="T27" fmla="*/ 118 h 119"/>
                <a:gd name="T28" fmla="*/ 4 w 92"/>
                <a:gd name="T29" fmla="*/ 119 h 119"/>
                <a:gd name="T30" fmla="*/ 4 w 92"/>
                <a:gd name="T31" fmla="*/ 113 h 119"/>
                <a:gd name="T32" fmla="*/ 11 w 92"/>
                <a:gd name="T33" fmla="*/ 112 h 119"/>
                <a:gd name="T34" fmla="*/ 17 w 92"/>
                <a:gd name="T35" fmla="*/ 101 h 119"/>
                <a:gd name="T36" fmla="*/ 18 w 92"/>
                <a:gd name="T37" fmla="*/ 58 h 119"/>
                <a:gd name="T38" fmla="*/ 17 w 92"/>
                <a:gd name="T39" fmla="*/ 17 h 119"/>
                <a:gd name="T40" fmla="*/ 10 w 92"/>
                <a:gd name="T41" fmla="*/ 7 h 119"/>
                <a:gd name="T42" fmla="*/ 1 w 92"/>
                <a:gd name="T43" fmla="*/ 5 h 119"/>
                <a:gd name="T44" fmla="*/ 1 w 92"/>
                <a:gd name="T45" fmla="*/ 0 h 119"/>
                <a:gd name="T46" fmla="*/ 24 w 92"/>
                <a:gd name="T47" fmla="*/ 0 h 119"/>
                <a:gd name="T48" fmla="*/ 55 w 92"/>
                <a:gd name="T49" fmla="*/ 0 h 119"/>
                <a:gd name="T50" fmla="*/ 81 w 92"/>
                <a:gd name="T51" fmla="*/ 7 h 119"/>
                <a:gd name="T52" fmla="*/ 92 w 92"/>
                <a:gd name="T53" fmla="*/ 33 h 119"/>
                <a:gd name="T54" fmla="*/ 72 w 92"/>
                <a:gd name="T55" fmla="*/ 66 h 119"/>
                <a:gd name="T56" fmla="*/ 52 w 92"/>
                <a:gd name="T57" fmla="*/ 71 h 119"/>
                <a:gd name="T58" fmla="*/ 44 w 92"/>
                <a:gd name="T59" fmla="*/ 70 h 119"/>
                <a:gd name="T60" fmla="*/ 41 w 92"/>
                <a:gd name="T61" fmla="*/ 66 h 1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92" h="119">
                  <a:moveTo>
                    <a:pt x="41" y="66"/>
                  </a:moveTo>
                  <a:cubicBezTo>
                    <a:pt x="41" y="65"/>
                    <a:pt x="42" y="64"/>
                    <a:pt x="42" y="64"/>
                  </a:cubicBezTo>
                  <a:cubicBezTo>
                    <a:pt x="44" y="64"/>
                    <a:pt x="47" y="65"/>
                    <a:pt x="50" y="65"/>
                  </a:cubicBezTo>
                  <a:cubicBezTo>
                    <a:pt x="55" y="65"/>
                    <a:pt x="59" y="64"/>
                    <a:pt x="63" y="62"/>
                  </a:cubicBezTo>
                  <a:cubicBezTo>
                    <a:pt x="72" y="57"/>
                    <a:pt x="75" y="48"/>
                    <a:pt x="75" y="37"/>
                  </a:cubicBezTo>
                  <a:cubicBezTo>
                    <a:pt x="75" y="19"/>
                    <a:pt x="66" y="7"/>
                    <a:pt x="44" y="7"/>
                  </a:cubicBezTo>
                  <a:cubicBezTo>
                    <a:pt x="42" y="7"/>
                    <a:pt x="37" y="7"/>
                    <a:pt x="36" y="7"/>
                  </a:cubicBezTo>
                  <a:cubicBezTo>
                    <a:pt x="35" y="8"/>
                    <a:pt x="35" y="9"/>
                    <a:pt x="34" y="10"/>
                  </a:cubicBezTo>
                  <a:cubicBezTo>
                    <a:pt x="34" y="15"/>
                    <a:pt x="34" y="25"/>
                    <a:pt x="34" y="56"/>
                  </a:cubicBezTo>
                  <a:cubicBezTo>
                    <a:pt x="34" y="77"/>
                    <a:pt x="34" y="92"/>
                    <a:pt x="34" y="102"/>
                  </a:cubicBezTo>
                  <a:cubicBezTo>
                    <a:pt x="35" y="109"/>
                    <a:pt x="36" y="110"/>
                    <a:pt x="41" y="111"/>
                  </a:cubicBezTo>
                  <a:cubicBezTo>
                    <a:pt x="44" y="112"/>
                    <a:pt x="44" y="113"/>
                    <a:pt x="49" y="113"/>
                  </a:cubicBezTo>
                  <a:cubicBezTo>
                    <a:pt x="50" y="114"/>
                    <a:pt x="49" y="118"/>
                    <a:pt x="49" y="119"/>
                  </a:cubicBezTo>
                  <a:cubicBezTo>
                    <a:pt x="43" y="119"/>
                    <a:pt x="34" y="118"/>
                    <a:pt x="26" y="118"/>
                  </a:cubicBezTo>
                  <a:cubicBezTo>
                    <a:pt x="17" y="118"/>
                    <a:pt x="8" y="119"/>
                    <a:pt x="4" y="119"/>
                  </a:cubicBezTo>
                  <a:cubicBezTo>
                    <a:pt x="3" y="118"/>
                    <a:pt x="3" y="114"/>
                    <a:pt x="4" y="113"/>
                  </a:cubicBezTo>
                  <a:cubicBezTo>
                    <a:pt x="8" y="113"/>
                    <a:pt x="9" y="112"/>
                    <a:pt x="11" y="112"/>
                  </a:cubicBezTo>
                  <a:cubicBezTo>
                    <a:pt x="16" y="111"/>
                    <a:pt x="17" y="108"/>
                    <a:pt x="17" y="101"/>
                  </a:cubicBezTo>
                  <a:cubicBezTo>
                    <a:pt x="17" y="94"/>
                    <a:pt x="18" y="79"/>
                    <a:pt x="18" y="58"/>
                  </a:cubicBezTo>
                  <a:cubicBezTo>
                    <a:pt x="18" y="36"/>
                    <a:pt x="18" y="23"/>
                    <a:pt x="17" y="17"/>
                  </a:cubicBezTo>
                  <a:cubicBezTo>
                    <a:pt x="17" y="10"/>
                    <a:pt x="16" y="8"/>
                    <a:pt x="10" y="7"/>
                  </a:cubicBezTo>
                  <a:cubicBezTo>
                    <a:pt x="8" y="6"/>
                    <a:pt x="5" y="6"/>
                    <a:pt x="1" y="5"/>
                  </a:cubicBezTo>
                  <a:cubicBezTo>
                    <a:pt x="0" y="4"/>
                    <a:pt x="1" y="0"/>
                    <a:pt x="1" y="0"/>
                  </a:cubicBezTo>
                  <a:cubicBezTo>
                    <a:pt x="5" y="0"/>
                    <a:pt x="15" y="0"/>
                    <a:pt x="24" y="0"/>
                  </a:cubicBezTo>
                  <a:cubicBezTo>
                    <a:pt x="36" y="0"/>
                    <a:pt x="44" y="0"/>
                    <a:pt x="55" y="0"/>
                  </a:cubicBezTo>
                  <a:cubicBezTo>
                    <a:pt x="62" y="0"/>
                    <a:pt x="73" y="1"/>
                    <a:pt x="81" y="7"/>
                  </a:cubicBezTo>
                  <a:cubicBezTo>
                    <a:pt x="87" y="12"/>
                    <a:pt x="92" y="20"/>
                    <a:pt x="92" y="33"/>
                  </a:cubicBezTo>
                  <a:cubicBezTo>
                    <a:pt x="92" y="51"/>
                    <a:pt x="82" y="62"/>
                    <a:pt x="72" y="66"/>
                  </a:cubicBezTo>
                  <a:cubicBezTo>
                    <a:pt x="65" y="70"/>
                    <a:pt x="59" y="71"/>
                    <a:pt x="52" y="71"/>
                  </a:cubicBezTo>
                  <a:cubicBezTo>
                    <a:pt x="49" y="71"/>
                    <a:pt x="46" y="71"/>
                    <a:pt x="44" y="70"/>
                  </a:cubicBezTo>
                  <a:cubicBezTo>
                    <a:pt x="43" y="70"/>
                    <a:pt x="41" y="67"/>
                    <a:pt x="41" y="66"/>
                  </a:cubicBezTo>
                </a:path>
              </a:pathLst>
            </a:custGeom>
            <a:solidFill>
              <a:schemeClr val="accent3"/>
            </a:solidFill>
            <a:ln>
              <a:noFill/>
            </a:ln>
          </p:spPr>
          <p:txBody>
            <a:bodyPr vert="horz" wrap="square" lIns="91440" tIns="45720" rIns="91440" bIns="45720" numCol="1" anchor="t" anchorCtr="0" compatLnSpc="1">
              <a:prstTxWarp prst="textNoShape">
                <a:avLst/>
              </a:prstTxWarp>
            </a:bodyPr>
            <a:lstStyle/>
            <a:p>
              <a:endParaRPr lang="en-US"/>
            </a:p>
          </p:txBody>
        </p:sp>
        <p:sp>
          <p:nvSpPr>
            <p:cNvPr id="21" name="Freeform 18">
              <a:extLst>
                <a:ext uri="{FF2B5EF4-FFF2-40B4-BE49-F238E27FC236}">
                  <a16:creationId xmlns:a16="http://schemas.microsoft.com/office/drawing/2014/main" id="{392AC504-8FA3-796C-B788-FBA7272B9B70}"/>
                </a:ext>
              </a:extLst>
            </p:cNvPr>
            <p:cNvSpPr>
              <a:spLocks noEditPoints="1"/>
            </p:cNvSpPr>
            <p:nvPr userDrawn="1"/>
          </p:nvSpPr>
          <p:spPr bwMode="auto">
            <a:xfrm>
              <a:off x="7083425" y="4930775"/>
              <a:ext cx="706438" cy="884238"/>
            </a:xfrm>
            <a:custGeom>
              <a:avLst/>
              <a:gdLst>
                <a:gd name="T0" fmla="*/ 52 w 64"/>
                <a:gd name="T1" fmla="*/ 80 h 80"/>
                <a:gd name="T2" fmla="*/ 43 w 64"/>
                <a:gd name="T3" fmla="*/ 75 h 80"/>
                <a:gd name="T4" fmla="*/ 41 w 64"/>
                <a:gd name="T5" fmla="*/ 71 h 80"/>
                <a:gd name="T6" fmla="*/ 40 w 64"/>
                <a:gd name="T7" fmla="*/ 71 h 80"/>
                <a:gd name="T8" fmla="*/ 17 w 64"/>
                <a:gd name="T9" fmla="*/ 80 h 80"/>
                <a:gd name="T10" fmla="*/ 7 w 64"/>
                <a:gd name="T11" fmla="*/ 76 h 80"/>
                <a:gd name="T12" fmla="*/ 0 w 64"/>
                <a:gd name="T13" fmla="*/ 59 h 80"/>
                <a:gd name="T14" fmla="*/ 4 w 64"/>
                <a:gd name="T15" fmla="*/ 48 h 80"/>
                <a:gd name="T16" fmla="*/ 40 w 64"/>
                <a:gd name="T17" fmla="*/ 35 h 80"/>
                <a:gd name="T18" fmla="*/ 41 w 64"/>
                <a:gd name="T19" fmla="*/ 34 h 80"/>
                <a:gd name="T20" fmla="*/ 41 w 64"/>
                <a:gd name="T21" fmla="*/ 28 h 80"/>
                <a:gd name="T22" fmla="*/ 39 w 64"/>
                <a:gd name="T23" fmla="*/ 17 h 80"/>
                <a:gd name="T24" fmla="*/ 24 w 64"/>
                <a:gd name="T25" fmla="*/ 10 h 80"/>
                <a:gd name="T26" fmla="*/ 16 w 64"/>
                <a:gd name="T27" fmla="*/ 12 h 80"/>
                <a:gd name="T28" fmla="*/ 8 w 64"/>
                <a:gd name="T29" fmla="*/ 26 h 80"/>
                <a:gd name="T30" fmla="*/ 3 w 64"/>
                <a:gd name="T31" fmla="*/ 22 h 80"/>
                <a:gd name="T32" fmla="*/ 7 w 64"/>
                <a:gd name="T33" fmla="*/ 10 h 80"/>
                <a:gd name="T34" fmla="*/ 32 w 64"/>
                <a:gd name="T35" fmla="*/ 0 h 80"/>
                <a:gd name="T36" fmla="*/ 51 w 64"/>
                <a:gd name="T37" fmla="*/ 10 h 80"/>
                <a:gd name="T38" fmla="*/ 56 w 64"/>
                <a:gd name="T39" fmla="*/ 29 h 80"/>
                <a:gd name="T40" fmla="*/ 55 w 64"/>
                <a:gd name="T41" fmla="*/ 61 h 80"/>
                <a:gd name="T42" fmla="*/ 59 w 64"/>
                <a:gd name="T43" fmla="*/ 69 h 80"/>
                <a:gd name="T44" fmla="*/ 64 w 64"/>
                <a:gd name="T45" fmla="*/ 68 h 80"/>
                <a:gd name="T46" fmla="*/ 63 w 64"/>
                <a:gd name="T47" fmla="*/ 74 h 80"/>
                <a:gd name="T48" fmla="*/ 52 w 64"/>
                <a:gd name="T49" fmla="*/ 80 h 80"/>
                <a:gd name="T50" fmla="*/ 40 w 64"/>
                <a:gd name="T51" fmla="*/ 41 h 80"/>
                <a:gd name="T52" fmla="*/ 17 w 64"/>
                <a:gd name="T53" fmla="*/ 50 h 80"/>
                <a:gd name="T54" fmla="*/ 16 w 64"/>
                <a:gd name="T55" fmla="*/ 56 h 80"/>
                <a:gd name="T56" fmla="*/ 29 w 64"/>
                <a:gd name="T57" fmla="*/ 69 h 80"/>
                <a:gd name="T58" fmla="*/ 39 w 64"/>
                <a:gd name="T59" fmla="*/ 66 h 80"/>
                <a:gd name="T60" fmla="*/ 41 w 64"/>
                <a:gd name="T61" fmla="*/ 62 h 80"/>
                <a:gd name="T62" fmla="*/ 41 w 64"/>
                <a:gd name="T63" fmla="*/ 42 h 80"/>
                <a:gd name="T64" fmla="*/ 40 w 64"/>
                <a:gd name="T65" fmla="*/ 41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64" h="80">
                  <a:moveTo>
                    <a:pt x="52" y="80"/>
                  </a:moveTo>
                  <a:cubicBezTo>
                    <a:pt x="47" y="80"/>
                    <a:pt x="44" y="78"/>
                    <a:pt x="43" y="75"/>
                  </a:cubicBezTo>
                  <a:cubicBezTo>
                    <a:pt x="42" y="74"/>
                    <a:pt x="41" y="72"/>
                    <a:pt x="41" y="71"/>
                  </a:cubicBezTo>
                  <a:cubicBezTo>
                    <a:pt x="41" y="71"/>
                    <a:pt x="40" y="70"/>
                    <a:pt x="40" y="71"/>
                  </a:cubicBezTo>
                  <a:cubicBezTo>
                    <a:pt x="31" y="77"/>
                    <a:pt x="22" y="80"/>
                    <a:pt x="17" y="80"/>
                  </a:cubicBezTo>
                  <a:cubicBezTo>
                    <a:pt x="14" y="80"/>
                    <a:pt x="10" y="79"/>
                    <a:pt x="7" y="76"/>
                  </a:cubicBezTo>
                  <a:cubicBezTo>
                    <a:pt x="3" y="71"/>
                    <a:pt x="0" y="66"/>
                    <a:pt x="0" y="59"/>
                  </a:cubicBezTo>
                  <a:cubicBezTo>
                    <a:pt x="0" y="55"/>
                    <a:pt x="3" y="49"/>
                    <a:pt x="4" y="48"/>
                  </a:cubicBezTo>
                  <a:cubicBezTo>
                    <a:pt x="10" y="44"/>
                    <a:pt x="33" y="39"/>
                    <a:pt x="40" y="35"/>
                  </a:cubicBezTo>
                  <a:cubicBezTo>
                    <a:pt x="40" y="35"/>
                    <a:pt x="41" y="34"/>
                    <a:pt x="41" y="34"/>
                  </a:cubicBezTo>
                  <a:cubicBezTo>
                    <a:pt x="42" y="32"/>
                    <a:pt x="41" y="30"/>
                    <a:pt x="41" y="28"/>
                  </a:cubicBezTo>
                  <a:cubicBezTo>
                    <a:pt x="41" y="25"/>
                    <a:pt x="41" y="20"/>
                    <a:pt x="39" y="17"/>
                  </a:cubicBezTo>
                  <a:cubicBezTo>
                    <a:pt x="35" y="12"/>
                    <a:pt x="30" y="10"/>
                    <a:pt x="24" y="10"/>
                  </a:cubicBezTo>
                  <a:cubicBezTo>
                    <a:pt x="20" y="10"/>
                    <a:pt x="17" y="11"/>
                    <a:pt x="16" y="12"/>
                  </a:cubicBezTo>
                  <a:cubicBezTo>
                    <a:pt x="14" y="13"/>
                    <a:pt x="11" y="19"/>
                    <a:pt x="8" y="26"/>
                  </a:cubicBezTo>
                  <a:cubicBezTo>
                    <a:pt x="8" y="26"/>
                    <a:pt x="3" y="23"/>
                    <a:pt x="3" y="22"/>
                  </a:cubicBezTo>
                  <a:cubicBezTo>
                    <a:pt x="3" y="19"/>
                    <a:pt x="6" y="12"/>
                    <a:pt x="7" y="10"/>
                  </a:cubicBezTo>
                  <a:cubicBezTo>
                    <a:pt x="15" y="5"/>
                    <a:pt x="27" y="0"/>
                    <a:pt x="32" y="0"/>
                  </a:cubicBezTo>
                  <a:cubicBezTo>
                    <a:pt x="41" y="0"/>
                    <a:pt x="47" y="4"/>
                    <a:pt x="51" y="10"/>
                  </a:cubicBezTo>
                  <a:cubicBezTo>
                    <a:pt x="54" y="15"/>
                    <a:pt x="56" y="22"/>
                    <a:pt x="56" y="29"/>
                  </a:cubicBezTo>
                  <a:cubicBezTo>
                    <a:pt x="56" y="39"/>
                    <a:pt x="55" y="54"/>
                    <a:pt x="55" y="61"/>
                  </a:cubicBezTo>
                  <a:cubicBezTo>
                    <a:pt x="55" y="65"/>
                    <a:pt x="55" y="69"/>
                    <a:pt x="59" y="69"/>
                  </a:cubicBezTo>
                  <a:cubicBezTo>
                    <a:pt x="61" y="69"/>
                    <a:pt x="61" y="69"/>
                    <a:pt x="64" y="68"/>
                  </a:cubicBezTo>
                  <a:cubicBezTo>
                    <a:pt x="64" y="69"/>
                    <a:pt x="64" y="73"/>
                    <a:pt x="63" y="74"/>
                  </a:cubicBezTo>
                  <a:cubicBezTo>
                    <a:pt x="63" y="74"/>
                    <a:pt x="59" y="80"/>
                    <a:pt x="52" y="80"/>
                  </a:cubicBezTo>
                  <a:moveTo>
                    <a:pt x="40" y="41"/>
                  </a:moveTo>
                  <a:cubicBezTo>
                    <a:pt x="33" y="44"/>
                    <a:pt x="21" y="48"/>
                    <a:pt x="17" y="50"/>
                  </a:cubicBezTo>
                  <a:cubicBezTo>
                    <a:pt x="17" y="50"/>
                    <a:pt x="16" y="54"/>
                    <a:pt x="16" y="56"/>
                  </a:cubicBezTo>
                  <a:cubicBezTo>
                    <a:pt x="16" y="64"/>
                    <a:pt x="21" y="69"/>
                    <a:pt x="29" y="69"/>
                  </a:cubicBezTo>
                  <a:cubicBezTo>
                    <a:pt x="31" y="69"/>
                    <a:pt x="36" y="68"/>
                    <a:pt x="39" y="66"/>
                  </a:cubicBezTo>
                  <a:cubicBezTo>
                    <a:pt x="40" y="65"/>
                    <a:pt x="41" y="64"/>
                    <a:pt x="41" y="62"/>
                  </a:cubicBezTo>
                  <a:cubicBezTo>
                    <a:pt x="41" y="58"/>
                    <a:pt x="41" y="45"/>
                    <a:pt x="41" y="42"/>
                  </a:cubicBezTo>
                  <a:cubicBezTo>
                    <a:pt x="41" y="42"/>
                    <a:pt x="41" y="41"/>
                    <a:pt x="40" y="41"/>
                  </a:cubicBezTo>
                </a:path>
              </a:pathLst>
            </a:custGeom>
            <a:solidFill>
              <a:schemeClr val="accent3"/>
            </a:solidFill>
            <a:ln>
              <a:noFill/>
            </a:ln>
          </p:spPr>
          <p:txBody>
            <a:bodyPr vert="horz" wrap="square" lIns="91440" tIns="45720" rIns="91440" bIns="45720" numCol="1" anchor="t" anchorCtr="0" compatLnSpc="1">
              <a:prstTxWarp prst="textNoShape">
                <a:avLst/>
              </a:prstTxWarp>
            </a:bodyPr>
            <a:lstStyle/>
            <a:p>
              <a:endParaRPr lang="en-US"/>
            </a:p>
          </p:txBody>
        </p:sp>
        <p:sp>
          <p:nvSpPr>
            <p:cNvPr id="22" name="Freeform 19">
              <a:extLst>
                <a:ext uri="{FF2B5EF4-FFF2-40B4-BE49-F238E27FC236}">
                  <a16:creationId xmlns:a16="http://schemas.microsoft.com/office/drawing/2014/main" id="{CC6266F0-7404-59CD-EEB9-862B3ECBD54A}"/>
                </a:ext>
              </a:extLst>
            </p:cNvPr>
            <p:cNvSpPr>
              <a:spLocks/>
            </p:cNvSpPr>
            <p:nvPr userDrawn="1"/>
          </p:nvSpPr>
          <p:spPr bwMode="auto">
            <a:xfrm>
              <a:off x="7854950" y="4930775"/>
              <a:ext cx="641350" cy="873125"/>
            </a:xfrm>
            <a:custGeom>
              <a:avLst/>
              <a:gdLst>
                <a:gd name="T0" fmla="*/ 58 w 58"/>
                <a:gd name="T1" fmla="*/ 4 h 79"/>
                <a:gd name="T2" fmla="*/ 58 w 58"/>
                <a:gd name="T3" fmla="*/ 7 h 79"/>
                <a:gd name="T4" fmla="*/ 52 w 58"/>
                <a:gd name="T5" fmla="*/ 19 h 79"/>
                <a:gd name="T6" fmla="*/ 50 w 58"/>
                <a:gd name="T7" fmla="*/ 20 h 79"/>
                <a:gd name="T8" fmla="*/ 38 w 58"/>
                <a:gd name="T9" fmla="*/ 14 h 79"/>
                <a:gd name="T10" fmla="*/ 28 w 58"/>
                <a:gd name="T11" fmla="*/ 22 h 79"/>
                <a:gd name="T12" fmla="*/ 26 w 58"/>
                <a:gd name="T13" fmla="*/ 29 h 79"/>
                <a:gd name="T14" fmla="*/ 27 w 58"/>
                <a:gd name="T15" fmla="*/ 65 h 79"/>
                <a:gd name="T16" fmla="*/ 31 w 58"/>
                <a:gd name="T17" fmla="*/ 71 h 79"/>
                <a:gd name="T18" fmla="*/ 40 w 58"/>
                <a:gd name="T19" fmla="*/ 73 h 79"/>
                <a:gd name="T20" fmla="*/ 39 w 58"/>
                <a:gd name="T21" fmla="*/ 79 h 79"/>
                <a:gd name="T22" fmla="*/ 19 w 58"/>
                <a:gd name="T23" fmla="*/ 78 h 79"/>
                <a:gd name="T24" fmla="*/ 0 w 58"/>
                <a:gd name="T25" fmla="*/ 79 h 79"/>
                <a:gd name="T26" fmla="*/ 0 w 58"/>
                <a:gd name="T27" fmla="*/ 73 h 79"/>
                <a:gd name="T28" fmla="*/ 8 w 58"/>
                <a:gd name="T29" fmla="*/ 72 h 79"/>
                <a:gd name="T30" fmla="*/ 11 w 58"/>
                <a:gd name="T31" fmla="*/ 66 h 79"/>
                <a:gd name="T32" fmla="*/ 12 w 58"/>
                <a:gd name="T33" fmla="*/ 34 h 79"/>
                <a:gd name="T34" fmla="*/ 12 w 58"/>
                <a:gd name="T35" fmla="*/ 19 h 79"/>
                <a:gd name="T36" fmla="*/ 1 w 58"/>
                <a:gd name="T37" fmla="*/ 11 h 79"/>
                <a:gd name="T38" fmla="*/ 2 w 58"/>
                <a:gd name="T39" fmla="*/ 7 h 79"/>
                <a:gd name="T40" fmla="*/ 25 w 58"/>
                <a:gd name="T41" fmla="*/ 0 h 79"/>
                <a:gd name="T42" fmla="*/ 26 w 58"/>
                <a:gd name="T43" fmla="*/ 0 h 79"/>
                <a:gd name="T44" fmla="*/ 26 w 58"/>
                <a:gd name="T45" fmla="*/ 15 h 79"/>
                <a:gd name="T46" fmla="*/ 27 w 58"/>
                <a:gd name="T47" fmla="*/ 16 h 79"/>
                <a:gd name="T48" fmla="*/ 39 w 58"/>
                <a:gd name="T49" fmla="*/ 3 h 79"/>
                <a:gd name="T50" fmla="*/ 49 w 58"/>
                <a:gd name="T51" fmla="*/ 0 h 79"/>
                <a:gd name="T52" fmla="*/ 58 w 58"/>
                <a:gd name="T53" fmla="*/ 4 h 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58" h="79">
                  <a:moveTo>
                    <a:pt x="58" y="4"/>
                  </a:moveTo>
                  <a:cubicBezTo>
                    <a:pt x="58" y="5"/>
                    <a:pt x="58" y="6"/>
                    <a:pt x="58" y="7"/>
                  </a:cubicBezTo>
                  <a:cubicBezTo>
                    <a:pt x="57" y="9"/>
                    <a:pt x="54" y="17"/>
                    <a:pt x="52" y="19"/>
                  </a:cubicBezTo>
                  <a:cubicBezTo>
                    <a:pt x="52" y="19"/>
                    <a:pt x="50" y="20"/>
                    <a:pt x="50" y="20"/>
                  </a:cubicBezTo>
                  <a:cubicBezTo>
                    <a:pt x="47" y="17"/>
                    <a:pt x="42" y="14"/>
                    <a:pt x="38" y="14"/>
                  </a:cubicBezTo>
                  <a:cubicBezTo>
                    <a:pt x="34" y="14"/>
                    <a:pt x="30" y="18"/>
                    <a:pt x="28" y="22"/>
                  </a:cubicBezTo>
                  <a:cubicBezTo>
                    <a:pt x="27" y="23"/>
                    <a:pt x="26" y="26"/>
                    <a:pt x="26" y="29"/>
                  </a:cubicBezTo>
                  <a:cubicBezTo>
                    <a:pt x="26" y="42"/>
                    <a:pt x="26" y="61"/>
                    <a:pt x="27" y="65"/>
                  </a:cubicBezTo>
                  <a:cubicBezTo>
                    <a:pt x="27" y="68"/>
                    <a:pt x="28" y="70"/>
                    <a:pt x="31" y="71"/>
                  </a:cubicBezTo>
                  <a:cubicBezTo>
                    <a:pt x="34" y="72"/>
                    <a:pt x="36" y="73"/>
                    <a:pt x="40" y="73"/>
                  </a:cubicBezTo>
                  <a:cubicBezTo>
                    <a:pt x="41" y="74"/>
                    <a:pt x="40" y="78"/>
                    <a:pt x="39" y="79"/>
                  </a:cubicBezTo>
                  <a:cubicBezTo>
                    <a:pt x="37" y="79"/>
                    <a:pt x="27" y="78"/>
                    <a:pt x="19" y="78"/>
                  </a:cubicBezTo>
                  <a:cubicBezTo>
                    <a:pt x="13" y="78"/>
                    <a:pt x="4" y="79"/>
                    <a:pt x="0" y="79"/>
                  </a:cubicBezTo>
                  <a:cubicBezTo>
                    <a:pt x="0" y="78"/>
                    <a:pt x="0" y="74"/>
                    <a:pt x="0" y="73"/>
                  </a:cubicBezTo>
                  <a:cubicBezTo>
                    <a:pt x="3" y="73"/>
                    <a:pt x="6" y="72"/>
                    <a:pt x="8" y="72"/>
                  </a:cubicBezTo>
                  <a:cubicBezTo>
                    <a:pt x="10" y="71"/>
                    <a:pt x="11" y="70"/>
                    <a:pt x="11" y="66"/>
                  </a:cubicBezTo>
                  <a:cubicBezTo>
                    <a:pt x="12" y="63"/>
                    <a:pt x="12" y="47"/>
                    <a:pt x="12" y="34"/>
                  </a:cubicBezTo>
                  <a:cubicBezTo>
                    <a:pt x="12" y="27"/>
                    <a:pt x="12" y="21"/>
                    <a:pt x="12" y="19"/>
                  </a:cubicBezTo>
                  <a:cubicBezTo>
                    <a:pt x="11" y="16"/>
                    <a:pt x="10" y="14"/>
                    <a:pt x="1" y="11"/>
                  </a:cubicBezTo>
                  <a:cubicBezTo>
                    <a:pt x="1" y="10"/>
                    <a:pt x="1" y="7"/>
                    <a:pt x="2" y="7"/>
                  </a:cubicBezTo>
                  <a:cubicBezTo>
                    <a:pt x="9" y="6"/>
                    <a:pt x="20" y="3"/>
                    <a:pt x="25" y="0"/>
                  </a:cubicBezTo>
                  <a:cubicBezTo>
                    <a:pt x="26" y="0"/>
                    <a:pt x="26" y="0"/>
                    <a:pt x="26" y="0"/>
                  </a:cubicBezTo>
                  <a:cubicBezTo>
                    <a:pt x="26" y="3"/>
                    <a:pt x="26" y="12"/>
                    <a:pt x="26" y="15"/>
                  </a:cubicBezTo>
                  <a:cubicBezTo>
                    <a:pt x="26" y="16"/>
                    <a:pt x="27" y="16"/>
                    <a:pt x="27" y="16"/>
                  </a:cubicBezTo>
                  <a:cubicBezTo>
                    <a:pt x="31" y="11"/>
                    <a:pt x="35" y="7"/>
                    <a:pt x="39" y="3"/>
                  </a:cubicBezTo>
                  <a:cubicBezTo>
                    <a:pt x="42" y="1"/>
                    <a:pt x="45" y="0"/>
                    <a:pt x="49" y="0"/>
                  </a:cubicBezTo>
                  <a:cubicBezTo>
                    <a:pt x="52" y="0"/>
                    <a:pt x="56" y="1"/>
                    <a:pt x="58" y="4"/>
                  </a:cubicBezTo>
                </a:path>
              </a:pathLst>
            </a:custGeom>
            <a:solidFill>
              <a:schemeClr val="accent3"/>
            </a:solidFill>
            <a:ln>
              <a:noFill/>
            </a:ln>
          </p:spPr>
          <p:txBody>
            <a:bodyPr vert="horz" wrap="square" lIns="91440" tIns="45720" rIns="91440" bIns="45720" numCol="1" anchor="t" anchorCtr="0" compatLnSpc="1">
              <a:prstTxWarp prst="textNoShape">
                <a:avLst/>
              </a:prstTxWarp>
            </a:bodyPr>
            <a:lstStyle/>
            <a:p>
              <a:endParaRPr lang="en-US"/>
            </a:p>
          </p:txBody>
        </p:sp>
        <p:sp>
          <p:nvSpPr>
            <p:cNvPr id="23" name="Freeform 20">
              <a:extLst>
                <a:ext uri="{FF2B5EF4-FFF2-40B4-BE49-F238E27FC236}">
                  <a16:creationId xmlns:a16="http://schemas.microsoft.com/office/drawing/2014/main" id="{F19D681C-0B50-5A89-FC33-65507FC1FDD4}"/>
                </a:ext>
              </a:extLst>
            </p:cNvPr>
            <p:cNvSpPr>
              <a:spLocks/>
            </p:cNvSpPr>
            <p:nvPr userDrawn="1"/>
          </p:nvSpPr>
          <p:spPr bwMode="auto">
            <a:xfrm>
              <a:off x="8572500" y="4665663"/>
              <a:ext cx="530225" cy="1149350"/>
            </a:xfrm>
            <a:custGeom>
              <a:avLst/>
              <a:gdLst>
                <a:gd name="T0" fmla="*/ 24 w 48"/>
                <a:gd name="T1" fmla="*/ 36 h 104"/>
                <a:gd name="T2" fmla="*/ 24 w 48"/>
                <a:gd name="T3" fmla="*/ 37 h 104"/>
                <a:gd name="T4" fmla="*/ 24 w 48"/>
                <a:gd name="T5" fmla="*/ 72 h 104"/>
                <a:gd name="T6" fmla="*/ 25 w 48"/>
                <a:gd name="T7" fmla="*/ 86 h 104"/>
                <a:gd name="T8" fmla="*/ 36 w 48"/>
                <a:gd name="T9" fmla="*/ 93 h 104"/>
                <a:gd name="T10" fmla="*/ 48 w 48"/>
                <a:gd name="T11" fmla="*/ 90 h 104"/>
                <a:gd name="T12" fmla="*/ 47 w 48"/>
                <a:gd name="T13" fmla="*/ 96 h 104"/>
                <a:gd name="T14" fmla="*/ 28 w 48"/>
                <a:gd name="T15" fmla="*/ 104 h 104"/>
                <a:gd name="T16" fmla="*/ 12 w 48"/>
                <a:gd name="T17" fmla="*/ 95 h 104"/>
                <a:gd name="T18" fmla="*/ 9 w 48"/>
                <a:gd name="T19" fmla="*/ 73 h 104"/>
                <a:gd name="T20" fmla="*/ 9 w 48"/>
                <a:gd name="T21" fmla="*/ 38 h 104"/>
                <a:gd name="T22" fmla="*/ 8 w 48"/>
                <a:gd name="T23" fmla="*/ 36 h 104"/>
                <a:gd name="T24" fmla="*/ 0 w 48"/>
                <a:gd name="T25" fmla="*/ 35 h 104"/>
                <a:gd name="T26" fmla="*/ 2 w 48"/>
                <a:gd name="T27" fmla="*/ 29 h 104"/>
                <a:gd name="T28" fmla="*/ 8 w 48"/>
                <a:gd name="T29" fmla="*/ 27 h 104"/>
                <a:gd name="T30" fmla="*/ 9 w 48"/>
                <a:gd name="T31" fmla="*/ 25 h 104"/>
                <a:gd name="T32" fmla="*/ 9 w 48"/>
                <a:gd name="T33" fmla="*/ 9 h 104"/>
                <a:gd name="T34" fmla="*/ 21 w 48"/>
                <a:gd name="T35" fmla="*/ 0 h 104"/>
                <a:gd name="T36" fmla="*/ 25 w 48"/>
                <a:gd name="T37" fmla="*/ 0 h 104"/>
                <a:gd name="T38" fmla="*/ 24 w 48"/>
                <a:gd name="T39" fmla="*/ 25 h 104"/>
                <a:gd name="T40" fmla="*/ 25 w 48"/>
                <a:gd name="T41" fmla="*/ 27 h 104"/>
                <a:gd name="T42" fmla="*/ 48 w 48"/>
                <a:gd name="T43" fmla="*/ 26 h 104"/>
                <a:gd name="T44" fmla="*/ 46 w 48"/>
                <a:gd name="T45" fmla="*/ 36 h 104"/>
                <a:gd name="T46" fmla="*/ 24 w 48"/>
                <a:gd name="T47" fmla="*/ 36 h 1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48" h="104">
                  <a:moveTo>
                    <a:pt x="24" y="36"/>
                  </a:moveTo>
                  <a:cubicBezTo>
                    <a:pt x="24" y="36"/>
                    <a:pt x="24" y="37"/>
                    <a:pt x="24" y="37"/>
                  </a:cubicBezTo>
                  <a:cubicBezTo>
                    <a:pt x="23" y="46"/>
                    <a:pt x="23" y="63"/>
                    <a:pt x="24" y="72"/>
                  </a:cubicBezTo>
                  <a:cubicBezTo>
                    <a:pt x="24" y="80"/>
                    <a:pt x="24" y="83"/>
                    <a:pt x="25" y="86"/>
                  </a:cubicBezTo>
                  <a:cubicBezTo>
                    <a:pt x="26" y="91"/>
                    <a:pt x="31" y="93"/>
                    <a:pt x="36" y="93"/>
                  </a:cubicBezTo>
                  <a:cubicBezTo>
                    <a:pt x="41" y="93"/>
                    <a:pt x="44" y="92"/>
                    <a:pt x="48" y="90"/>
                  </a:cubicBezTo>
                  <a:cubicBezTo>
                    <a:pt x="48" y="91"/>
                    <a:pt x="48" y="95"/>
                    <a:pt x="47" y="96"/>
                  </a:cubicBezTo>
                  <a:cubicBezTo>
                    <a:pt x="43" y="102"/>
                    <a:pt x="34" y="104"/>
                    <a:pt x="28" y="104"/>
                  </a:cubicBezTo>
                  <a:cubicBezTo>
                    <a:pt x="21" y="104"/>
                    <a:pt x="15" y="101"/>
                    <a:pt x="12" y="95"/>
                  </a:cubicBezTo>
                  <a:cubicBezTo>
                    <a:pt x="9" y="91"/>
                    <a:pt x="9" y="86"/>
                    <a:pt x="9" y="73"/>
                  </a:cubicBezTo>
                  <a:cubicBezTo>
                    <a:pt x="9" y="63"/>
                    <a:pt x="9" y="45"/>
                    <a:pt x="9" y="38"/>
                  </a:cubicBezTo>
                  <a:cubicBezTo>
                    <a:pt x="9" y="37"/>
                    <a:pt x="9" y="36"/>
                    <a:pt x="8" y="36"/>
                  </a:cubicBezTo>
                  <a:cubicBezTo>
                    <a:pt x="0" y="35"/>
                    <a:pt x="0" y="35"/>
                    <a:pt x="0" y="35"/>
                  </a:cubicBezTo>
                  <a:cubicBezTo>
                    <a:pt x="0" y="34"/>
                    <a:pt x="1" y="29"/>
                    <a:pt x="2" y="29"/>
                  </a:cubicBezTo>
                  <a:cubicBezTo>
                    <a:pt x="5" y="28"/>
                    <a:pt x="7" y="27"/>
                    <a:pt x="8" y="27"/>
                  </a:cubicBezTo>
                  <a:cubicBezTo>
                    <a:pt x="8" y="27"/>
                    <a:pt x="9" y="26"/>
                    <a:pt x="9" y="25"/>
                  </a:cubicBezTo>
                  <a:cubicBezTo>
                    <a:pt x="9" y="9"/>
                    <a:pt x="9" y="9"/>
                    <a:pt x="9" y="9"/>
                  </a:cubicBezTo>
                  <a:cubicBezTo>
                    <a:pt x="12" y="8"/>
                    <a:pt x="19" y="3"/>
                    <a:pt x="21" y="0"/>
                  </a:cubicBezTo>
                  <a:cubicBezTo>
                    <a:pt x="22" y="0"/>
                    <a:pt x="24" y="0"/>
                    <a:pt x="25" y="0"/>
                  </a:cubicBezTo>
                  <a:cubicBezTo>
                    <a:pt x="24" y="3"/>
                    <a:pt x="24" y="12"/>
                    <a:pt x="24" y="25"/>
                  </a:cubicBezTo>
                  <a:cubicBezTo>
                    <a:pt x="24" y="26"/>
                    <a:pt x="24" y="27"/>
                    <a:pt x="25" y="27"/>
                  </a:cubicBezTo>
                  <a:cubicBezTo>
                    <a:pt x="34" y="27"/>
                    <a:pt x="45" y="26"/>
                    <a:pt x="48" y="26"/>
                  </a:cubicBezTo>
                  <a:cubicBezTo>
                    <a:pt x="47" y="28"/>
                    <a:pt x="46" y="33"/>
                    <a:pt x="46" y="36"/>
                  </a:cubicBezTo>
                  <a:cubicBezTo>
                    <a:pt x="41" y="36"/>
                    <a:pt x="32" y="36"/>
                    <a:pt x="24" y="36"/>
                  </a:cubicBezTo>
                </a:path>
              </a:pathLst>
            </a:custGeom>
            <a:solidFill>
              <a:schemeClr val="accent3"/>
            </a:solidFill>
            <a:ln>
              <a:noFill/>
            </a:ln>
          </p:spPr>
          <p:txBody>
            <a:bodyPr vert="horz" wrap="square" lIns="91440" tIns="45720" rIns="91440" bIns="45720" numCol="1" anchor="t" anchorCtr="0" compatLnSpc="1">
              <a:prstTxWarp prst="textNoShape">
                <a:avLst/>
              </a:prstTxWarp>
            </a:bodyPr>
            <a:lstStyle/>
            <a:p>
              <a:endParaRPr lang="en-US"/>
            </a:p>
          </p:txBody>
        </p:sp>
        <p:sp>
          <p:nvSpPr>
            <p:cNvPr id="24" name="Freeform 21">
              <a:extLst>
                <a:ext uri="{FF2B5EF4-FFF2-40B4-BE49-F238E27FC236}">
                  <a16:creationId xmlns:a16="http://schemas.microsoft.com/office/drawing/2014/main" id="{0EAB3F4E-6A4B-39BB-68A9-582D24CEE901}"/>
                </a:ext>
              </a:extLst>
            </p:cNvPr>
            <p:cNvSpPr>
              <a:spLocks/>
            </p:cNvSpPr>
            <p:nvPr userDrawn="1"/>
          </p:nvSpPr>
          <p:spPr bwMode="auto">
            <a:xfrm>
              <a:off x="9169400" y="4930775"/>
              <a:ext cx="992188" cy="873125"/>
            </a:xfrm>
            <a:custGeom>
              <a:avLst/>
              <a:gdLst>
                <a:gd name="T0" fmla="*/ 8 w 90"/>
                <a:gd name="T1" fmla="*/ 72 h 79"/>
                <a:gd name="T2" fmla="*/ 12 w 90"/>
                <a:gd name="T3" fmla="*/ 65 h 79"/>
                <a:gd name="T4" fmla="*/ 12 w 90"/>
                <a:gd name="T5" fmla="*/ 34 h 79"/>
                <a:gd name="T6" fmla="*/ 12 w 90"/>
                <a:gd name="T7" fmla="*/ 18 h 79"/>
                <a:gd name="T8" fmla="*/ 2 w 90"/>
                <a:gd name="T9" fmla="*/ 11 h 79"/>
                <a:gd name="T10" fmla="*/ 3 w 90"/>
                <a:gd name="T11" fmla="*/ 7 h 79"/>
                <a:gd name="T12" fmla="*/ 26 w 90"/>
                <a:gd name="T13" fmla="*/ 0 h 79"/>
                <a:gd name="T14" fmla="*/ 27 w 90"/>
                <a:gd name="T15" fmla="*/ 1 h 79"/>
                <a:gd name="T16" fmla="*/ 27 w 90"/>
                <a:gd name="T17" fmla="*/ 12 h 79"/>
                <a:gd name="T18" fmla="*/ 28 w 90"/>
                <a:gd name="T19" fmla="*/ 12 h 79"/>
                <a:gd name="T20" fmla="*/ 54 w 90"/>
                <a:gd name="T21" fmla="*/ 0 h 79"/>
                <a:gd name="T22" fmla="*/ 72 w 90"/>
                <a:gd name="T23" fmla="*/ 10 h 79"/>
                <a:gd name="T24" fmla="*/ 77 w 90"/>
                <a:gd name="T25" fmla="*/ 32 h 79"/>
                <a:gd name="T26" fmla="*/ 78 w 90"/>
                <a:gd name="T27" fmla="*/ 67 h 79"/>
                <a:gd name="T28" fmla="*/ 79 w 90"/>
                <a:gd name="T29" fmla="*/ 71 h 79"/>
                <a:gd name="T30" fmla="*/ 89 w 90"/>
                <a:gd name="T31" fmla="*/ 73 h 79"/>
                <a:gd name="T32" fmla="*/ 88 w 90"/>
                <a:gd name="T33" fmla="*/ 79 h 79"/>
                <a:gd name="T34" fmla="*/ 70 w 90"/>
                <a:gd name="T35" fmla="*/ 78 h 79"/>
                <a:gd name="T36" fmla="*/ 51 w 90"/>
                <a:gd name="T37" fmla="*/ 79 h 79"/>
                <a:gd name="T38" fmla="*/ 51 w 90"/>
                <a:gd name="T39" fmla="*/ 73 h 79"/>
                <a:gd name="T40" fmla="*/ 59 w 90"/>
                <a:gd name="T41" fmla="*/ 72 h 79"/>
                <a:gd name="T42" fmla="*/ 62 w 90"/>
                <a:gd name="T43" fmla="*/ 64 h 79"/>
                <a:gd name="T44" fmla="*/ 62 w 90"/>
                <a:gd name="T45" fmla="*/ 27 h 79"/>
                <a:gd name="T46" fmla="*/ 56 w 90"/>
                <a:gd name="T47" fmla="*/ 16 h 79"/>
                <a:gd name="T48" fmla="*/ 45 w 90"/>
                <a:gd name="T49" fmla="*/ 11 h 79"/>
                <a:gd name="T50" fmla="*/ 29 w 90"/>
                <a:gd name="T51" fmla="*/ 17 h 79"/>
                <a:gd name="T52" fmla="*/ 27 w 90"/>
                <a:gd name="T53" fmla="*/ 24 h 79"/>
                <a:gd name="T54" fmla="*/ 27 w 90"/>
                <a:gd name="T55" fmla="*/ 65 h 79"/>
                <a:gd name="T56" fmla="*/ 31 w 90"/>
                <a:gd name="T57" fmla="*/ 72 h 79"/>
                <a:gd name="T58" fmla="*/ 39 w 90"/>
                <a:gd name="T59" fmla="*/ 73 h 79"/>
                <a:gd name="T60" fmla="*/ 38 w 90"/>
                <a:gd name="T61" fmla="*/ 79 h 79"/>
                <a:gd name="T62" fmla="*/ 20 w 90"/>
                <a:gd name="T63" fmla="*/ 78 h 79"/>
                <a:gd name="T64" fmla="*/ 1 w 90"/>
                <a:gd name="T65" fmla="*/ 79 h 79"/>
                <a:gd name="T66" fmla="*/ 1 w 90"/>
                <a:gd name="T67" fmla="*/ 73 h 79"/>
                <a:gd name="T68" fmla="*/ 8 w 90"/>
                <a:gd name="T69" fmla="*/ 72 h 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90" h="79">
                  <a:moveTo>
                    <a:pt x="8" y="72"/>
                  </a:moveTo>
                  <a:cubicBezTo>
                    <a:pt x="11" y="71"/>
                    <a:pt x="12" y="68"/>
                    <a:pt x="12" y="65"/>
                  </a:cubicBezTo>
                  <a:cubicBezTo>
                    <a:pt x="12" y="59"/>
                    <a:pt x="12" y="46"/>
                    <a:pt x="12" y="34"/>
                  </a:cubicBezTo>
                  <a:cubicBezTo>
                    <a:pt x="12" y="26"/>
                    <a:pt x="12" y="21"/>
                    <a:pt x="12" y="18"/>
                  </a:cubicBezTo>
                  <a:cubicBezTo>
                    <a:pt x="11" y="16"/>
                    <a:pt x="9" y="14"/>
                    <a:pt x="2" y="11"/>
                  </a:cubicBezTo>
                  <a:cubicBezTo>
                    <a:pt x="2" y="10"/>
                    <a:pt x="2" y="7"/>
                    <a:pt x="3" y="7"/>
                  </a:cubicBezTo>
                  <a:cubicBezTo>
                    <a:pt x="11" y="6"/>
                    <a:pt x="22" y="2"/>
                    <a:pt x="26" y="0"/>
                  </a:cubicBezTo>
                  <a:cubicBezTo>
                    <a:pt x="27" y="0"/>
                    <a:pt x="27" y="0"/>
                    <a:pt x="27" y="1"/>
                  </a:cubicBezTo>
                  <a:cubicBezTo>
                    <a:pt x="27" y="3"/>
                    <a:pt x="27" y="9"/>
                    <a:pt x="27" y="12"/>
                  </a:cubicBezTo>
                  <a:cubicBezTo>
                    <a:pt x="27" y="12"/>
                    <a:pt x="27" y="12"/>
                    <a:pt x="28" y="12"/>
                  </a:cubicBezTo>
                  <a:cubicBezTo>
                    <a:pt x="38" y="4"/>
                    <a:pt x="47" y="0"/>
                    <a:pt x="54" y="0"/>
                  </a:cubicBezTo>
                  <a:cubicBezTo>
                    <a:pt x="62" y="0"/>
                    <a:pt x="68" y="3"/>
                    <a:pt x="72" y="10"/>
                  </a:cubicBezTo>
                  <a:cubicBezTo>
                    <a:pt x="76" y="16"/>
                    <a:pt x="77" y="23"/>
                    <a:pt x="77" y="32"/>
                  </a:cubicBezTo>
                  <a:cubicBezTo>
                    <a:pt x="77" y="43"/>
                    <a:pt x="77" y="60"/>
                    <a:pt x="78" y="67"/>
                  </a:cubicBezTo>
                  <a:cubicBezTo>
                    <a:pt x="78" y="69"/>
                    <a:pt x="78" y="70"/>
                    <a:pt x="79" y="71"/>
                  </a:cubicBezTo>
                  <a:cubicBezTo>
                    <a:pt x="83" y="72"/>
                    <a:pt x="85" y="73"/>
                    <a:pt x="89" y="73"/>
                  </a:cubicBezTo>
                  <a:cubicBezTo>
                    <a:pt x="90" y="74"/>
                    <a:pt x="89" y="78"/>
                    <a:pt x="88" y="79"/>
                  </a:cubicBezTo>
                  <a:cubicBezTo>
                    <a:pt x="86" y="79"/>
                    <a:pt x="80" y="78"/>
                    <a:pt x="70" y="78"/>
                  </a:cubicBezTo>
                  <a:cubicBezTo>
                    <a:pt x="61" y="78"/>
                    <a:pt x="56" y="79"/>
                    <a:pt x="51" y="79"/>
                  </a:cubicBezTo>
                  <a:cubicBezTo>
                    <a:pt x="51" y="78"/>
                    <a:pt x="50" y="74"/>
                    <a:pt x="51" y="73"/>
                  </a:cubicBezTo>
                  <a:cubicBezTo>
                    <a:pt x="55" y="73"/>
                    <a:pt x="58" y="72"/>
                    <a:pt x="59" y="72"/>
                  </a:cubicBezTo>
                  <a:cubicBezTo>
                    <a:pt x="62" y="71"/>
                    <a:pt x="62" y="69"/>
                    <a:pt x="62" y="64"/>
                  </a:cubicBezTo>
                  <a:cubicBezTo>
                    <a:pt x="63" y="53"/>
                    <a:pt x="63" y="34"/>
                    <a:pt x="62" y="27"/>
                  </a:cubicBezTo>
                  <a:cubicBezTo>
                    <a:pt x="61" y="24"/>
                    <a:pt x="60" y="19"/>
                    <a:pt x="56" y="16"/>
                  </a:cubicBezTo>
                  <a:cubicBezTo>
                    <a:pt x="54" y="13"/>
                    <a:pt x="50" y="11"/>
                    <a:pt x="45" y="11"/>
                  </a:cubicBezTo>
                  <a:cubicBezTo>
                    <a:pt x="39" y="11"/>
                    <a:pt x="33" y="13"/>
                    <a:pt x="29" y="17"/>
                  </a:cubicBezTo>
                  <a:cubicBezTo>
                    <a:pt x="28" y="18"/>
                    <a:pt x="27" y="20"/>
                    <a:pt x="27" y="24"/>
                  </a:cubicBezTo>
                  <a:cubicBezTo>
                    <a:pt x="27" y="38"/>
                    <a:pt x="27" y="56"/>
                    <a:pt x="27" y="65"/>
                  </a:cubicBezTo>
                  <a:cubicBezTo>
                    <a:pt x="27" y="70"/>
                    <a:pt x="28" y="71"/>
                    <a:pt x="31" y="72"/>
                  </a:cubicBezTo>
                  <a:cubicBezTo>
                    <a:pt x="33" y="72"/>
                    <a:pt x="36" y="73"/>
                    <a:pt x="39" y="73"/>
                  </a:cubicBezTo>
                  <a:cubicBezTo>
                    <a:pt x="39" y="74"/>
                    <a:pt x="39" y="78"/>
                    <a:pt x="38" y="79"/>
                  </a:cubicBezTo>
                  <a:cubicBezTo>
                    <a:pt x="35" y="79"/>
                    <a:pt x="30" y="78"/>
                    <a:pt x="20" y="78"/>
                  </a:cubicBezTo>
                  <a:cubicBezTo>
                    <a:pt x="10" y="78"/>
                    <a:pt x="3" y="79"/>
                    <a:pt x="1" y="79"/>
                  </a:cubicBezTo>
                  <a:cubicBezTo>
                    <a:pt x="0" y="78"/>
                    <a:pt x="0" y="74"/>
                    <a:pt x="1" y="73"/>
                  </a:cubicBezTo>
                  <a:cubicBezTo>
                    <a:pt x="4" y="73"/>
                    <a:pt x="6" y="72"/>
                    <a:pt x="8" y="72"/>
                  </a:cubicBezTo>
                </a:path>
              </a:pathLst>
            </a:custGeom>
            <a:solidFill>
              <a:schemeClr val="accent3"/>
            </a:solidFill>
            <a:ln>
              <a:noFill/>
            </a:ln>
          </p:spPr>
          <p:txBody>
            <a:bodyPr vert="horz" wrap="square" lIns="91440" tIns="45720" rIns="91440" bIns="45720" numCol="1" anchor="t" anchorCtr="0" compatLnSpc="1">
              <a:prstTxWarp prst="textNoShape">
                <a:avLst/>
              </a:prstTxWarp>
            </a:bodyPr>
            <a:lstStyle/>
            <a:p>
              <a:endParaRPr lang="en-US"/>
            </a:p>
          </p:txBody>
        </p:sp>
        <p:sp>
          <p:nvSpPr>
            <p:cNvPr id="25" name="Freeform 22">
              <a:extLst>
                <a:ext uri="{FF2B5EF4-FFF2-40B4-BE49-F238E27FC236}">
                  <a16:creationId xmlns:a16="http://schemas.microsoft.com/office/drawing/2014/main" id="{AC81EAC0-C262-258A-9315-3A6BD2BF24BA}"/>
                </a:ext>
              </a:extLst>
            </p:cNvPr>
            <p:cNvSpPr>
              <a:spLocks/>
            </p:cNvSpPr>
            <p:nvPr userDrawn="1"/>
          </p:nvSpPr>
          <p:spPr bwMode="auto">
            <a:xfrm>
              <a:off x="10923588" y="4930775"/>
              <a:ext cx="650875" cy="873125"/>
            </a:xfrm>
            <a:custGeom>
              <a:avLst/>
              <a:gdLst>
                <a:gd name="T0" fmla="*/ 58 w 59"/>
                <a:gd name="T1" fmla="*/ 4 h 79"/>
                <a:gd name="T2" fmla="*/ 58 w 59"/>
                <a:gd name="T3" fmla="*/ 7 h 79"/>
                <a:gd name="T4" fmla="*/ 52 w 59"/>
                <a:gd name="T5" fmla="*/ 19 h 79"/>
                <a:gd name="T6" fmla="*/ 51 w 59"/>
                <a:gd name="T7" fmla="*/ 20 h 79"/>
                <a:gd name="T8" fmla="*/ 38 w 59"/>
                <a:gd name="T9" fmla="*/ 14 h 79"/>
                <a:gd name="T10" fmla="*/ 28 w 59"/>
                <a:gd name="T11" fmla="*/ 22 h 79"/>
                <a:gd name="T12" fmla="*/ 27 w 59"/>
                <a:gd name="T13" fmla="*/ 29 h 79"/>
                <a:gd name="T14" fmla="*/ 27 w 59"/>
                <a:gd name="T15" fmla="*/ 65 h 79"/>
                <a:gd name="T16" fmla="*/ 31 w 59"/>
                <a:gd name="T17" fmla="*/ 71 h 79"/>
                <a:gd name="T18" fmla="*/ 40 w 59"/>
                <a:gd name="T19" fmla="*/ 73 h 79"/>
                <a:gd name="T20" fmla="*/ 40 w 59"/>
                <a:gd name="T21" fmla="*/ 79 h 79"/>
                <a:gd name="T22" fmla="*/ 20 w 59"/>
                <a:gd name="T23" fmla="*/ 78 h 79"/>
                <a:gd name="T24" fmla="*/ 1 w 59"/>
                <a:gd name="T25" fmla="*/ 79 h 79"/>
                <a:gd name="T26" fmla="*/ 1 w 59"/>
                <a:gd name="T27" fmla="*/ 73 h 79"/>
                <a:gd name="T28" fmla="*/ 8 w 59"/>
                <a:gd name="T29" fmla="*/ 72 h 79"/>
                <a:gd name="T30" fmla="*/ 12 w 59"/>
                <a:gd name="T31" fmla="*/ 66 h 79"/>
                <a:gd name="T32" fmla="*/ 12 w 59"/>
                <a:gd name="T33" fmla="*/ 34 h 79"/>
                <a:gd name="T34" fmla="*/ 12 w 59"/>
                <a:gd name="T35" fmla="*/ 19 h 79"/>
                <a:gd name="T36" fmla="*/ 2 w 59"/>
                <a:gd name="T37" fmla="*/ 11 h 79"/>
                <a:gd name="T38" fmla="*/ 3 w 59"/>
                <a:gd name="T39" fmla="*/ 7 h 79"/>
                <a:gd name="T40" fmla="*/ 26 w 59"/>
                <a:gd name="T41" fmla="*/ 0 h 79"/>
                <a:gd name="T42" fmla="*/ 27 w 59"/>
                <a:gd name="T43" fmla="*/ 0 h 79"/>
                <a:gd name="T44" fmla="*/ 27 w 59"/>
                <a:gd name="T45" fmla="*/ 15 h 79"/>
                <a:gd name="T46" fmla="*/ 28 w 59"/>
                <a:gd name="T47" fmla="*/ 16 h 79"/>
                <a:gd name="T48" fmla="*/ 40 w 59"/>
                <a:gd name="T49" fmla="*/ 3 h 79"/>
                <a:gd name="T50" fmla="*/ 49 w 59"/>
                <a:gd name="T51" fmla="*/ 0 h 79"/>
                <a:gd name="T52" fmla="*/ 58 w 59"/>
                <a:gd name="T53" fmla="*/ 4 h 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59" h="79">
                  <a:moveTo>
                    <a:pt x="58" y="4"/>
                  </a:moveTo>
                  <a:cubicBezTo>
                    <a:pt x="59" y="5"/>
                    <a:pt x="59" y="6"/>
                    <a:pt x="58" y="7"/>
                  </a:cubicBezTo>
                  <a:cubicBezTo>
                    <a:pt x="58" y="9"/>
                    <a:pt x="54" y="17"/>
                    <a:pt x="52" y="19"/>
                  </a:cubicBezTo>
                  <a:cubicBezTo>
                    <a:pt x="52" y="19"/>
                    <a:pt x="51" y="20"/>
                    <a:pt x="51" y="20"/>
                  </a:cubicBezTo>
                  <a:cubicBezTo>
                    <a:pt x="47" y="17"/>
                    <a:pt x="43" y="14"/>
                    <a:pt x="38" y="14"/>
                  </a:cubicBezTo>
                  <a:cubicBezTo>
                    <a:pt x="35" y="14"/>
                    <a:pt x="31" y="18"/>
                    <a:pt x="28" y="22"/>
                  </a:cubicBezTo>
                  <a:cubicBezTo>
                    <a:pt x="28" y="23"/>
                    <a:pt x="27" y="26"/>
                    <a:pt x="27" y="29"/>
                  </a:cubicBezTo>
                  <a:cubicBezTo>
                    <a:pt x="27" y="42"/>
                    <a:pt x="27" y="61"/>
                    <a:pt x="27" y="65"/>
                  </a:cubicBezTo>
                  <a:cubicBezTo>
                    <a:pt x="27" y="68"/>
                    <a:pt x="28" y="70"/>
                    <a:pt x="31" y="71"/>
                  </a:cubicBezTo>
                  <a:cubicBezTo>
                    <a:pt x="35" y="72"/>
                    <a:pt x="36" y="73"/>
                    <a:pt x="40" y="73"/>
                  </a:cubicBezTo>
                  <a:cubicBezTo>
                    <a:pt x="41" y="74"/>
                    <a:pt x="41" y="78"/>
                    <a:pt x="40" y="79"/>
                  </a:cubicBezTo>
                  <a:cubicBezTo>
                    <a:pt x="37" y="79"/>
                    <a:pt x="28" y="78"/>
                    <a:pt x="20" y="78"/>
                  </a:cubicBezTo>
                  <a:cubicBezTo>
                    <a:pt x="14" y="78"/>
                    <a:pt x="4" y="79"/>
                    <a:pt x="1" y="79"/>
                  </a:cubicBezTo>
                  <a:cubicBezTo>
                    <a:pt x="0" y="78"/>
                    <a:pt x="0" y="74"/>
                    <a:pt x="1" y="73"/>
                  </a:cubicBezTo>
                  <a:cubicBezTo>
                    <a:pt x="3" y="73"/>
                    <a:pt x="6" y="72"/>
                    <a:pt x="8" y="72"/>
                  </a:cubicBezTo>
                  <a:cubicBezTo>
                    <a:pt x="10" y="71"/>
                    <a:pt x="11" y="70"/>
                    <a:pt x="12" y="66"/>
                  </a:cubicBezTo>
                  <a:cubicBezTo>
                    <a:pt x="12" y="63"/>
                    <a:pt x="12" y="47"/>
                    <a:pt x="12" y="34"/>
                  </a:cubicBezTo>
                  <a:cubicBezTo>
                    <a:pt x="12" y="27"/>
                    <a:pt x="12" y="21"/>
                    <a:pt x="12" y="19"/>
                  </a:cubicBezTo>
                  <a:cubicBezTo>
                    <a:pt x="12" y="16"/>
                    <a:pt x="10" y="14"/>
                    <a:pt x="2" y="11"/>
                  </a:cubicBezTo>
                  <a:cubicBezTo>
                    <a:pt x="2" y="10"/>
                    <a:pt x="2" y="7"/>
                    <a:pt x="3" y="7"/>
                  </a:cubicBezTo>
                  <a:cubicBezTo>
                    <a:pt x="10" y="6"/>
                    <a:pt x="21" y="3"/>
                    <a:pt x="26" y="0"/>
                  </a:cubicBezTo>
                  <a:cubicBezTo>
                    <a:pt x="26" y="0"/>
                    <a:pt x="27" y="0"/>
                    <a:pt x="27" y="0"/>
                  </a:cubicBezTo>
                  <a:cubicBezTo>
                    <a:pt x="27" y="3"/>
                    <a:pt x="27" y="12"/>
                    <a:pt x="27" y="15"/>
                  </a:cubicBezTo>
                  <a:cubicBezTo>
                    <a:pt x="27" y="16"/>
                    <a:pt x="27" y="16"/>
                    <a:pt x="28" y="16"/>
                  </a:cubicBezTo>
                  <a:cubicBezTo>
                    <a:pt x="31" y="11"/>
                    <a:pt x="35" y="7"/>
                    <a:pt x="40" y="3"/>
                  </a:cubicBezTo>
                  <a:cubicBezTo>
                    <a:pt x="43" y="1"/>
                    <a:pt x="46" y="0"/>
                    <a:pt x="49" y="0"/>
                  </a:cubicBezTo>
                  <a:cubicBezTo>
                    <a:pt x="53" y="0"/>
                    <a:pt x="57" y="1"/>
                    <a:pt x="58" y="4"/>
                  </a:cubicBezTo>
                </a:path>
              </a:pathLst>
            </a:custGeom>
            <a:solidFill>
              <a:schemeClr val="accent3"/>
            </a:solidFill>
            <a:ln>
              <a:noFill/>
            </a:ln>
          </p:spPr>
          <p:txBody>
            <a:bodyPr vert="horz" wrap="square" lIns="91440" tIns="45720" rIns="91440" bIns="45720" numCol="1" anchor="t" anchorCtr="0" compatLnSpc="1">
              <a:prstTxWarp prst="textNoShape">
                <a:avLst/>
              </a:prstTxWarp>
            </a:bodyPr>
            <a:lstStyle/>
            <a:p>
              <a:endParaRPr lang="en-US"/>
            </a:p>
          </p:txBody>
        </p:sp>
        <p:sp>
          <p:nvSpPr>
            <p:cNvPr id="26" name="Freeform 23">
              <a:extLst>
                <a:ext uri="{FF2B5EF4-FFF2-40B4-BE49-F238E27FC236}">
                  <a16:creationId xmlns:a16="http://schemas.microsoft.com/office/drawing/2014/main" id="{CDA8E4AC-03F1-DE88-FA36-D28846D42AE0}"/>
                </a:ext>
              </a:extLst>
            </p:cNvPr>
            <p:cNvSpPr>
              <a:spLocks/>
            </p:cNvSpPr>
            <p:nvPr userDrawn="1"/>
          </p:nvSpPr>
          <p:spPr bwMode="auto">
            <a:xfrm>
              <a:off x="11596688" y="4930775"/>
              <a:ext cx="595313" cy="884238"/>
            </a:xfrm>
            <a:custGeom>
              <a:avLst/>
              <a:gdLst>
                <a:gd name="T0" fmla="*/ 49 w 54"/>
                <a:gd name="T1" fmla="*/ 22 h 80"/>
                <a:gd name="T2" fmla="*/ 44 w 54"/>
                <a:gd name="T3" fmla="*/ 22 h 80"/>
                <a:gd name="T4" fmla="*/ 37 w 54"/>
                <a:gd name="T5" fmla="*/ 8 h 80"/>
                <a:gd name="T6" fmla="*/ 28 w 54"/>
                <a:gd name="T7" fmla="*/ 6 h 80"/>
                <a:gd name="T8" fmla="*/ 16 w 54"/>
                <a:gd name="T9" fmla="*/ 17 h 80"/>
                <a:gd name="T10" fmla="*/ 34 w 54"/>
                <a:gd name="T11" fmla="*/ 34 h 80"/>
                <a:gd name="T12" fmla="*/ 54 w 54"/>
                <a:gd name="T13" fmla="*/ 57 h 80"/>
                <a:gd name="T14" fmla="*/ 24 w 54"/>
                <a:gd name="T15" fmla="*/ 80 h 80"/>
                <a:gd name="T16" fmla="*/ 3 w 54"/>
                <a:gd name="T17" fmla="*/ 77 h 80"/>
                <a:gd name="T18" fmla="*/ 0 w 54"/>
                <a:gd name="T19" fmla="*/ 56 h 80"/>
                <a:gd name="T20" fmla="*/ 6 w 54"/>
                <a:gd name="T21" fmla="*/ 54 h 80"/>
                <a:gd name="T22" fmla="*/ 17 w 54"/>
                <a:gd name="T23" fmla="*/ 72 h 80"/>
                <a:gd name="T24" fmla="*/ 27 w 54"/>
                <a:gd name="T25" fmla="*/ 74 h 80"/>
                <a:gd name="T26" fmla="*/ 39 w 54"/>
                <a:gd name="T27" fmla="*/ 63 h 80"/>
                <a:gd name="T28" fmla="*/ 24 w 54"/>
                <a:gd name="T29" fmla="*/ 47 h 80"/>
                <a:gd name="T30" fmla="*/ 3 w 54"/>
                <a:gd name="T31" fmla="*/ 22 h 80"/>
                <a:gd name="T32" fmla="*/ 31 w 54"/>
                <a:gd name="T33" fmla="*/ 0 h 80"/>
                <a:gd name="T34" fmla="*/ 43 w 54"/>
                <a:gd name="T35" fmla="*/ 1 h 80"/>
                <a:gd name="T36" fmla="*/ 51 w 54"/>
                <a:gd name="T37" fmla="*/ 2 h 80"/>
                <a:gd name="T38" fmla="*/ 49 w 54"/>
                <a:gd name="T39" fmla="*/ 22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54" h="80">
                  <a:moveTo>
                    <a:pt x="49" y="22"/>
                  </a:moveTo>
                  <a:cubicBezTo>
                    <a:pt x="48" y="23"/>
                    <a:pt x="44" y="23"/>
                    <a:pt x="44" y="22"/>
                  </a:cubicBezTo>
                  <a:cubicBezTo>
                    <a:pt x="43" y="14"/>
                    <a:pt x="41" y="10"/>
                    <a:pt x="37" y="8"/>
                  </a:cubicBezTo>
                  <a:cubicBezTo>
                    <a:pt x="35" y="6"/>
                    <a:pt x="32" y="6"/>
                    <a:pt x="28" y="6"/>
                  </a:cubicBezTo>
                  <a:cubicBezTo>
                    <a:pt x="21" y="6"/>
                    <a:pt x="16" y="10"/>
                    <a:pt x="16" y="17"/>
                  </a:cubicBezTo>
                  <a:cubicBezTo>
                    <a:pt x="16" y="23"/>
                    <a:pt x="19" y="27"/>
                    <a:pt x="34" y="34"/>
                  </a:cubicBezTo>
                  <a:cubicBezTo>
                    <a:pt x="50" y="41"/>
                    <a:pt x="54" y="48"/>
                    <a:pt x="54" y="57"/>
                  </a:cubicBezTo>
                  <a:cubicBezTo>
                    <a:pt x="54" y="71"/>
                    <a:pt x="41" y="80"/>
                    <a:pt x="24" y="80"/>
                  </a:cubicBezTo>
                  <a:cubicBezTo>
                    <a:pt x="16" y="80"/>
                    <a:pt x="8" y="79"/>
                    <a:pt x="3" y="77"/>
                  </a:cubicBezTo>
                  <a:cubicBezTo>
                    <a:pt x="2" y="72"/>
                    <a:pt x="0" y="60"/>
                    <a:pt x="0" y="56"/>
                  </a:cubicBezTo>
                  <a:cubicBezTo>
                    <a:pt x="1" y="55"/>
                    <a:pt x="5" y="54"/>
                    <a:pt x="6" y="54"/>
                  </a:cubicBezTo>
                  <a:cubicBezTo>
                    <a:pt x="8" y="64"/>
                    <a:pt x="12" y="69"/>
                    <a:pt x="17" y="72"/>
                  </a:cubicBezTo>
                  <a:cubicBezTo>
                    <a:pt x="20" y="73"/>
                    <a:pt x="24" y="74"/>
                    <a:pt x="27" y="74"/>
                  </a:cubicBezTo>
                  <a:cubicBezTo>
                    <a:pt x="34" y="74"/>
                    <a:pt x="39" y="70"/>
                    <a:pt x="39" y="63"/>
                  </a:cubicBezTo>
                  <a:cubicBezTo>
                    <a:pt x="39" y="57"/>
                    <a:pt x="36" y="53"/>
                    <a:pt x="24" y="47"/>
                  </a:cubicBezTo>
                  <a:cubicBezTo>
                    <a:pt x="8" y="39"/>
                    <a:pt x="3" y="33"/>
                    <a:pt x="3" y="22"/>
                  </a:cubicBezTo>
                  <a:cubicBezTo>
                    <a:pt x="3" y="11"/>
                    <a:pt x="12" y="0"/>
                    <a:pt x="31" y="0"/>
                  </a:cubicBezTo>
                  <a:cubicBezTo>
                    <a:pt x="35" y="0"/>
                    <a:pt x="40" y="0"/>
                    <a:pt x="43" y="1"/>
                  </a:cubicBezTo>
                  <a:cubicBezTo>
                    <a:pt x="47" y="2"/>
                    <a:pt x="50" y="2"/>
                    <a:pt x="51" y="2"/>
                  </a:cubicBezTo>
                  <a:cubicBezTo>
                    <a:pt x="50" y="8"/>
                    <a:pt x="49" y="14"/>
                    <a:pt x="49" y="22"/>
                  </a:cubicBezTo>
                </a:path>
              </a:pathLst>
            </a:custGeom>
            <a:solidFill>
              <a:schemeClr val="accent3"/>
            </a:solidFill>
            <a:ln>
              <a:noFill/>
            </a:ln>
          </p:spPr>
          <p:txBody>
            <a:bodyPr vert="horz" wrap="square" lIns="91440" tIns="45720" rIns="91440" bIns="45720" numCol="1" anchor="t" anchorCtr="0" compatLnSpc="1">
              <a:prstTxWarp prst="textNoShape">
                <a:avLst/>
              </a:prstTxWarp>
            </a:bodyPr>
            <a:lstStyle/>
            <a:p>
              <a:endParaRPr lang="en-US"/>
            </a:p>
          </p:txBody>
        </p:sp>
        <p:sp>
          <p:nvSpPr>
            <p:cNvPr id="27" name="Freeform 24">
              <a:extLst>
                <a:ext uri="{FF2B5EF4-FFF2-40B4-BE49-F238E27FC236}">
                  <a16:creationId xmlns:a16="http://schemas.microsoft.com/office/drawing/2014/main" id="{02C968AF-B771-D7DC-C056-3D936BD4496D}"/>
                </a:ext>
              </a:extLst>
            </p:cNvPr>
            <p:cNvSpPr>
              <a:spLocks noEditPoints="1"/>
            </p:cNvSpPr>
            <p:nvPr userDrawn="1"/>
          </p:nvSpPr>
          <p:spPr bwMode="auto">
            <a:xfrm>
              <a:off x="10150475" y="4930775"/>
              <a:ext cx="728663" cy="884238"/>
            </a:xfrm>
            <a:custGeom>
              <a:avLst/>
              <a:gdLst>
                <a:gd name="T0" fmla="*/ 65 w 66"/>
                <a:gd name="T1" fmla="*/ 26 h 80"/>
                <a:gd name="T2" fmla="*/ 38 w 66"/>
                <a:gd name="T3" fmla="*/ 0 h 80"/>
                <a:gd name="T4" fmla="*/ 17 w 66"/>
                <a:gd name="T5" fmla="*/ 6 h 80"/>
                <a:gd name="T6" fmla="*/ 0 w 66"/>
                <a:gd name="T7" fmla="*/ 41 h 80"/>
                <a:gd name="T8" fmla="*/ 11 w 66"/>
                <a:gd name="T9" fmla="*/ 71 h 80"/>
                <a:gd name="T10" fmla="*/ 35 w 66"/>
                <a:gd name="T11" fmla="*/ 80 h 80"/>
                <a:gd name="T12" fmla="*/ 65 w 66"/>
                <a:gd name="T13" fmla="*/ 66 h 80"/>
                <a:gd name="T14" fmla="*/ 66 w 66"/>
                <a:gd name="T15" fmla="*/ 61 h 80"/>
                <a:gd name="T16" fmla="*/ 65 w 66"/>
                <a:gd name="T17" fmla="*/ 60 h 80"/>
                <a:gd name="T18" fmla="*/ 43 w 66"/>
                <a:gd name="T19" fmla="*/ 68 h 80"/>
                <a:gd name="T20" fmla="*/ 23 w 66"/>
                <a:gd name="T21" fmla="*/ 59 h 80"/>
                <a:gd name="T22" fmla="*/ 15 w 66"/>
                <a:gd name="T23" fmla="*/ 40 h 80"/>
                <a:gd name="T24" fmla="*/ 16 w 66"/>
                <a:gd name="T25" fmla="*/ 38 h 80"/>
                <a:gd name="T26" fmla="*/ 64 w 66"/>
                <a:gd name="T27" fmla="*/ 34 h 80"/>
                <a:gd name="T28" fmla="*/ 65 w 66"/>
                <a:gd name="T29" fmla="*/ 26 h 80"/>
                <a:gd name="T30" fmla="*/ 32 w 66"/>
                <a:gd name="T31" fmla="*/ 7 h 80"/>
                <a:gd name="T32" fmla="*/ 50 w 66"/>
                <a:gd name="T33" fmla="*/ 28 h 80"/>
                <a:gd name="T34" fmla="*/ 49 w 66"/>
                <a:gd name="T35" fmla="*/ 29 h 80"/>
                <a:gd name="T36" fmla="*/ 16 w 66"/>
                <a:gd name="T37" fmla="*/ 30 h 80"/>
                <a:gd name="T38" fmla="*/ 15 w 66"/>
                <a:gd name="T39" fmla="*/ 29 h 80"/>
                <a:gd name="T40" fmla="*/ 32 w 66"/>
                <a:gd name="T41" fmla="*/ 7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66" h="80">
                  <a:moveTo>
                    <a:pt x="65" y="26"/>
                  </a:moveTo>
                  <a:cubicBezTo>
                    <a:pt x="63" y="16"/>
                    <a:pt x="56" y="0"/>
                    <a:pt x="38" y="0"/>
                  </a:cubicBezTo>
                  <a:cubicBezTo>
                    <a:pt x="32" y="0"/>
                    <a:pt x="23" y="2"/>
                    <a:pt x="17" y="6"/>
                  </a:cubicBezTo>
                  <a:cubicBezTo>
                    <a:pt x="7" y="13"/>
                    <a:pt x="0" y="24"/>
                    <a:pt x="0" y="41"/>
                  </a:cubicBezTo>
                  <a:cubicBezTo>
                    <a:pt x="0" y="52"/>
                    <a:pt x="3" y="63"/>
                    <a:pt x="11" y="71"/>
                  </a:cubicBezTo>
                  <a:cubicBezTo>
                    <a:pt x="17" y="77"/>
                    <a:pt x="25" y="80"/>
                    <a:pt x="35" y="80"/>
                  </a:cubicBezTo>
                  <a:cubicBezTo>
                    <a:pt x="43" y="80"/>
                    <a:pt x="57" y="76"/>
                    <a:pt x="65" y="66"/>
                  </a:cubicBezTo>
                  <a:cubicBezTo>
                    <a:pt x="66" y="66"/>
                    <a:pt x="66" y="62"/>
                    <a:pt x="66" y="61"/>
                  </a:cubicBezTo>
                  <a:cubicBezTo>
                    <a:pt x="66" y="60"/>
                    <a:pt x="66" y="60"/>
                    <a:pt x="65" y="60"/>
                  </a:cubicBezTo>
                  <a:cubicBezTo>
                    <a:pt x="58" y="66"/>
                    <a:pt x="51" y="68"/>
                    <a:pt x="43" y="68"/>
                  </a:cubicBezTo>
                  <a:cubicBezTo>
                    <a:pt x="35" y="68"/>
                    <a:pt x="28" y="65"/>
                    <a:pt x="23" y="59"/>
                  </a:cubicBezTo>
                  <a:cubicBezTo>
                    <a:pt x="18" y="54"/>
                    <a:pt x="15" y="46"/>
                    <a:pt x="15" y="40"/>
                  </a:cubicBezTo>
                  <a:cubicBezTo>
                    <a:pt x="15" y="39"/>
                    <a:pt x="15" y="38"/>
                    <a:pt x="16" y="38"/>
                  </a:cubicBezTo>
                  <a:cubicBezTo>
                    <a:pt x="31" y="37"/>
                    <a:pt x="55" y="36"/>
                    <a:pt x="64" y="34"/>
                  </a:cubicBezTo>
                  <a:cubicBezTo>
                    <a:pt x="66" y="33"/>
                    <a:pt x="65" y="26"/>
                    <a:pt x="65" y="26"/>
                  </a:cubicBezTo>
                  <a:moveTo>
                    <a:pt x="32" y="7"/>
                  </a:moveTo>
                  <a:cubicBezTo>
                    <a:pt x="42" y="7"/>
                    <a:pt x="49" y="18"/>
                    <a:pt x="50" y="28"/>
                  </a:cubicBezTo>
                  <a:cubicBezTo>
                    <a:pt x="50" y="28"/>
                    <a:pt x="49" y="29"/>
                    <a:pt x="49" y="29"/>
                  </a:cubicBezTo>
                  <a:cubicBezTo>
                    <a:pt x="45" y="30"/>
                    <a:pt x="22" y="31"/>
                    <a:pt x="16" y="30"/>
                  </a:cubicBezTo>
                  <a:cubicBezTo>
                    <a:pt x="16" y="30"/>
                    <a:pt x="15" y="30"/>
                    <a:pt x="15" y="29"/>
                  </a:cubicBezTo>
                  <a:cubicBezTo>
                    <a:pt x="16" y="16"/>
                    <a:pt x="23" y="7"/>
                    <a:pt x="32" y="7"/>
                  </a:cubicBezTo>
                </a:path>
              </a:pathLst>
            </a:custGeom>
            <a:solidFill>
              <a:schemeClr val="accent3"/>
            </a:solidFill>
            <a:ln>
              <a:noFill/>
            </a:ln>
          </p:spPr>
          <p:txBody>
            <a:bodyPr vert="horz" wrap="square" lIns="91440" tIns="45720" rIns="91440" bIns="45720" numCol="1" anchor="t" anchorCtr="0" compatLnSpc="1">
              <a:prstTxWarp prst="textNoShape">
                <a:avLst/>
              </a:prstTxWarp>
            </a:bodyPr>
            <a:lstStyle/>
            <a:p>
              <a:endParaRPr lang="en-US"/>
            </a:p>
          </p:txBody>
        </p:sp>
        <p:sp>
          <p:nvSpPr>
            <p:cNvPr id="28" name="Freeform 25">
              <a:extLst>
                <a:ext uri="{FF2B5EF4-FFF2-40B4-BE49-F238E27FC236}">
                  <a16:creationId xmlns:a16="http://schemas.microsoft.com/office/drawing/2014/main" id="{6A431C96-BE41-177A-5C34-C40F0F722C85}"/>
                </a:ext>
              </a:extLst>
            </p:cNvPr>
            <p:cNvSpPr>
              <a:spLocks/>
            </p:cNvSpPr>
            <p:nvPr userDrawn="1"/>
          </p:nvSpPr>
          <p:spPr bwMode="auto">
            <a:xfrm>
              <a:off x="5086350" y="4456113"/>
              <a:ext cx="938213" cy="1370013"/>
            </a:xfrm>
            <a:custGeom>
              <a:avLst/>
              <a:gdLst>
                <a:gd name="T0" fmla="*/ 85 w 85"/>
                <a:gd name="T1" fmla="*/ 112 h 124"/>
                <a:gd name="T2" fmla="*/ 76 w 85"/>
                <a:gd name="T3" fmla="*/ 112 h 124"/>
                <a:gd name="T4" fmla="*/ 73 w 85"/>
                <a:gd name="T5" fmla="*/ 105 h 124"/>
                <a:gd name="T6" fmla="*/ 73 w 85"/>
                <a:gd name="T7" fmla="*/ 63 h 124"/>
                <a:gd name="T8" fmla="*/ 73 w 85"/>
                <a:gd name="T9" fmla="*/ 17 h 124"/>
                <a:gd name="T10" fmla="*/ 75 w 85"/>
                <a:gd name="T11" fmla="*/ 3 h 124"/>
                <a:gd name="T12" fmla="*/ 74 w 85"/>
                <a:gd name="T13" fmla="*/ 0 h 124"/>
                <a:gd name="T14" fmla="*/ 43 w 85"/>
                <a:gd name="T15" fmla="*/ 5 h 124"/>
                <a:gd name="T16" fmla="*/ 43 w 85"/>
                <a:gd name="T17" fmla="*/ 10 h 124"/>
                <a:gd name="T18" fmla="*/ 54 w 85"/>
                <a:gd name="T19" fmla="*/ 12 h 124"/>
                <a:gd name="T20" fmla="*/ 58 w 85"/>
                <a:gd name="T21" fmla="*/ 18 h 124"/>
                <a:gd name="T22" fmla="*/ 58 w 85"/>
                <a:gd name="T23" fmla="*/ 43 h 124"/>
                <a:gd name="T24" fmla="*/ 58 w 85"/>
                <a:gd name="T25" fmla="*/ 102 h 124"/>
                <a:gd name="T26" fmla="*/ 56 w 85"/>
                <a:gd name="T27" fmla="*/ 106 h 124"/>
                <a:gd name="T28" fmla="*/ 41 w 85"/>
                <a:gd name="T29" fmla="*/ 111 h 124"/>
                <a:gd name="T30" fmla="*/ 15 w 85"/>
                <a:gd name="T31" fmla="*/ 80 h 124"/>
                <a:gd name="T32" fmla="*/ 43 w 85"/>
                <a:gd name="T33" fmla="*/ 52 h 124"/>
                <a:gd name="T34" fmla="*/ 50 w 85"/>
                <a:gd name="T35" fmla="*/ 52 h 124"/>
                <a:gd name="T36" fmla="*/ 51 w 85"/>
                <a:gd name="T37" fmla="*/ 51 h 124"/>
                <a:gd name="T38" fmla="*/ 48 w 85"/>
                <a:gd name="T39" fmla="*/ 46 h 124"/>
                <a:gd name="T40" fmla="*/ 40 w 85"/>
                <a:gd name="T41" fmla="*/ 45 h 124"/>
                <a:gd name="T42" fmla="*/ 20 w 85"/>
                <a:gd name="T43" fmla="*/ 50 h 124"/>
                <a:gd name="T44" fmla="*/ 0 w 85"/>
                <a:gd name="T45" fmla="*/ 86 h 124"/>
                <a:gd name="T46" fmla="*/ 9 w 85"/>
                <a:gd name="T47" fmla="*/ 113 h 124"/>
                <a:gd name="T48" fmla="*/ 30 w 85"/>
                <a:gd name="T49" fmla="*/ 123 h 124"/>
                <a:gd name="T50" fmla="*/ 57 w 85"/>
                <a:gd name="T51" fmla="*/ 112 h 124"/>
                <a:gd name="T52" fmla="*/ 58 w 85"/>
                <a:gd name="T53" fmla="*/ 113 h 124"/>
                <a:gd name="T54" fmla="*/ 58 w 85"/>
                <a:gd name="T55" fmla="*/ 122 h 124"/>
                <a:gd name="T56" fmla="*/ 59 w 85"/>
                <a:gd name="T57" fmla="*/ 124 h 124"/>
                <a:gd name="T58" fmla="*/ 84 w 85"/>
                <a:gd name="T59" fmla="*/ 117 h 124"/>
                <a:gd name="T60" fmla="*/ 85 w 85"/>
                <a:gd name="T61" fmla="*/ 112 h 1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85" h="124">
                  <a:moveTo>
                    <a:pt x="85" y="112"/>
                  </a:moveTo>
                  <a:cubicBezTo>
                    <a:pt x="82" y="112"/>
                    <a:pt x="79" y="112"/>
                    <a:pt x="76" y="112"/>
                  </a:cubicBezTo>
                  <a:cubicBezTo>
                    <a:pt x="74" y="112"/>
                    <a:pt x="73" y="111"/>
                    <a:pt x="73" y="105"/>
                  </a:cubicBezTo>
                  <a:cubicBezTo>
                    <a:pt x="73" y="101"/>
                    <a:pt x="73" y="86"/>
                    <a:pt x="73" y="63"/>
                  </a:cubicBezTo>
                  <a:cubicBezTo>
                    <a:pt x="73" y="34"/>
                    <a:pt x="73" y="27"/>
                    <a:pt x="73" y="17"/>
                  </a:cubicBezTo>
                  <a:cubicBezTo>
                    <a:pt x="73" y="8"/>
                    <a:pt x="74" y="5"/>
                    <a:pt x="75" y="3"/>
                  </a:cubicBezTo>
                  <a:cubicBezTo>
                    <a:pt x="76" y="2"/>
                    <a:pt x="75" y="0"/>
                    <a:pt x="74" y="0"/>
                  </a:cubicBezTo>
                  <a:cubicBezTo>
                    <a:pt x="68" y="2"/>
                    <a:pt x="56" y="5"/>
                    <a:pt x="43" y="5"/>
                  </a:cubicBezTo>
                  <a:cubicBezTo>
                    <a:pt x="42" y="5"/>
                    <a:pt x="42" y="9"/>
                    <a:pt x="43" y="10"/>
                  </a:cubicBezTo>
                  <a:cubicBezTo>
                    <a:pt x="46" y="10"/>
                    <a:pt x="51" y="11"/>
                    <a:pt x="54" y="12"/>
                  </a:cubicBezTo>
                  <a:cubicBezTo>
                    <a:pt x="57" y="13"/>
                    <a:pt x="57" y="14"/>
                    <a:pt x="58" y="18"/>
                  </a:cubicBezTo>
                  <a:cubicBezTo>
                    <a:pt x="58" y="23"/>
                    <a:pt x="58" y="20"/>
                    <a:pt x="58" y="43"/>
                  </a:cubicBezTo>
                  <a:cubicBezTo>
                    <a:pt x="58" y="51"/>
                    <a:pt x="58" y="97"/>
                    <a:pt x="58" y="102"/>
                  </a:cubicBezTo>
                  <a:cubicBezTo>
                    <a:pt x="58" y="103"/>
                    <a:pt x="57" y="105"/>
                    <a:pt x="56" y="106"/>
                  </a:cubicBezTo>
                  <a:cubicBezTo>
                    <a:pt x="52" y="109"/>
                    <a:pt x="47" y="111"/>
                    <a:pt x="41" y="111"/>
                  </a:cubicBezTo>
                  <a:cubicBezTo>
                    <a:pt x="27" y="111"/>
                    <a:pt x="15" y="100"/>
                    <a:pt x="15" y="80"/>
                  </a:cubicBezTo>
                  <a:cubicBezTo>
                    <a:pt x="17" y="51"/>
                    <a:pt x="43" y="52"/>
                    <a:pt x="43" y="52"/>
                  </a:cubicBezTo>
                  <a:cubicBezTo>
                    <a:pt x="45" y="52"/>
                    <a:pt x="48" y="52"/>
                    <a:pt x="50" y="52"/>
                  </a:cubicBezTo>
                  <a:cubicBezTo>
                    <a:pt x="50" y="52"/>
                    <a:pt x="51" y="51"/>
                    <a:pt x="51" y="51"/>
                  </a:cubicBezTo>
                  <a:cubicBezTo>
                    <a:pt x="51" y="50"/>
                    <a:pt x="50" y="47"/>
                    <a:pt x="48" y="46"/>
                  </a:cubicBezTo>
                  <a:cubicBezTo>
                    <a:pt x="46" y="45"/>
                    <a:pt x="43" y="45"/>
                    <a:pt x="40" y="45"/>
                  </a:cubicBezTo>
                  <a:cubicBezTo>
                    <a:pt x="34" y="45"/>
                    <a:pt x="27" y="46"/>
                    <a:pt x="20" y="50"/>
                  </a:cubicBezTo>
                  <a:cubicBezTo>
                    <a:pt x="10" y="55"/>
                    <a:pt x="0" y="68"/>
                    <a:pt x="0" y="86"/>
                  </a:cubicBezTo>
                  <a:cubicBezTo>
                    <a:pt x="0" y="96"/>
                    <a:pt x="3" y="106"/>
                    <a:pt x="9" y="113"/>
                  </a:cubicBezTo>
                  <a:cubicBezTo>
                    <a:pt x="14" y="119"/>
                    <a:pt x="22" y="123"/>
                    <a:pt x="30" y="123"/>
                  </a:cubicBezTo>
                  <a:cubicBezTo>
                    <a:pt x="36" y="123"/>
                    <a:pt x="48" y="118"/>
                    <a:pt x="57" y="112"/>
                  </a:cubicBezTo>
                  <a:cubicBezTo>
                    <a:pt x="57" y="112"/>
                    <a:pt x="58" y="112"/>
                    <a:pt x="58" y="113"/>
                  </a:cubicBezTo>
                  <a:cubicBezTo>
                    <a:pt x="58" y="115"/>
                    <a:pt x="58" y="120"/>
                    <a:pt x="58" y="122"/>
                  </a:cubicBezTo>
                  <a:cubicBezTo>
                    <a:pt x="58" y="123"/>
                    <a:pt x="59" y="124"/>
                    <a:pt x="59" y="124"/>
                  </a:cubicBezTo>
                  <a:cubicBezTo>
                    <a:pt x="64" y="124"/>
                    <a:pt x="79" y="119"/>
                    <a:pt x="84" y="117"/>
                  </a:cubicBezTo>
                  <a:cubicBezTo>
                    <a:pt x="85" y="116"/>
                    <a:pt x="85" y="113"/>
                    <a:pt x="85" y="112"/>
                  </a:cubicBezTo>
                </a:path>
              </a:pathLst>
            </a:custGeom>
            <a:grpFill/>
            <a:ln>
              <a:noFill/>
            </a:ln>
          </p:spPr>
          <p:txBody>
            <a:bodyPr vert="horz" wrap="square" lIns="91440" tIns="45720" rIns="91440" bIns="45720" numCol="1" anchor="t" anchorCtr="0" compatLnSpc="1">
              <a:prstTxWarp prst="textNoShape">
                <a:avLst/>
              </a:prstTxWarp>
            </a:bodyPr>
            <a:lstStyle/>
            <a:p>
              <a:endParaRPr lang="en-US"/>
            </a:p>
          </p:txBody>
        </p:sp>
      </p:grpSp>
      <p:sp>
        <p:nvSpPr>
          <p:cNvPr id="31" name="Date Placeholder 30">
            <a:extLst>
              <a:ext uri="{FF2B5EF4-FFF2-40B4-BE49-F238E27FC236}">
                <a16:creationId xmlns:a16="http://schemas.microsoft.com/office/drawing/2014/main" id="{70DEAA02-DC67-1CFA-1C79-7F3F98DE4795}"/>
              </a:ext>
            </a:extLst>
          </p:cNvPr>
          <p:cNvSpPr>
            <a:spLocks noGrp="1"/>
          </p:cNvSpPr>
          <p:nvPr>
            <p:ph type="dt" sz="half" idx="10"/>
          </p:nvPr>
        </p:nvSpPr>
        <p:spPr>
          <a:xfrm>
            <a:off x="541338" y="5523723"/>
            <a:ext cx="5554662" cy="426228"/>
          </a:xfrm>
        </p:spPr>
        <p:txBody>
          <a:bodyPr/>
          <a:lstStyle>
            <a:lvl1pPr algn="l">
              <a:defRPr sz="1800">
                <a:solidFill>
                  <a:schemeClr val="accent3"/>
                </a:solidFill>
              </a:defRPr>
            </a:lvl1pPr>
          </a:lstStyle>
          <a:p>
            <a:fld id="{F7A0F6E8-B336-4BB7-B742-8625052934FC}" type="datetime1">
              <a:rPr lang="en-US" smtClean="0"/>
              <a:t>2/3/2025</a:t>
            </a:fld>
            <a:endParaRPr lang="en-US"/>
          </a:p>
        </p:txBody>
      </p:sp>
      <p:sp>
        <p:nvSpPr>
          <p:cNvPr id="32" name="Footer Placeholder 31">
            <a:extLst>
              <a:ext uri="{FF2B5EF4-FFF2-40B4-BE49-F238E27FC236}">
                <a16:creationId xmlns:a16="http://schemas.microsoft.com/office/drawing/2014/main" id="{F7C4C4E8-CD62-7282-6E47-F29FB4257721}"/>
              </a:ext>
            </a:extLst>
          </p:cNvPr>
          <p:cNvSpPr>
            <a:spLocks noGrp="1"/>
          </p:cNvSpPr>
          <p:nvPr>
            <p:ph type="ftr" sz="quarter" idx="11"/>
          </p:nvPr>
        </p:nvSpPr>
        <p:spPr/>
        <p:txBody>
          <a:bodyPr/>
          <a:lstStyle/>
          <a:p>
            <a:endParaRPr lang="en-US"/>
          </a:p>
        </p:txBody>
      </p:sp>
      <p:sp>
        <p:nvSpPr>
          <p:cNvPr id="5" name="Text Placeholder 4">
            <a:extLst>
              <a:ext uri="{FF2B5EF4-FFF2-40B4-BE49-F238E27FC236}">
                <a16:creationId xmlns:a16="http://schemas.microsoft.com/office/drawing/2014/main" id="{C5EFD3D7-09DB-4CFB-40A5-A3B0DE12DF71}"/>
              </a:ext>
            </a:extLst>
          </p:cNvPr>
          <p:cNvSpPr>
            <a:spLocks noGrp="1"/>
          </p:cNvSpPr>
          <p:nvPr>
            <p:ph type="body" sz="quarter" idx="12" hasCustomPrompt="1"/>
          </p:nvPr>
        </p:nvSpPr>
        <p:spPr>
          <a:xfrm>
            <a:off x="541338" y="504000"/>
            <a:ext cx="5554662" cy="254000"/>
          </a:xfrm>
        </p:spPr>
        <p:txBody>
          <a:bodyPr/>
          <a:lstStyle>
            <a:lvl1pPr>
              <a:defRPr cap="all" baseline="0">
                <a:solidFill>
                  <a:schemeClr val="accent3"/>
                </a:solidFill>
                <a:latin typeface="Work Sans SemiBold" pitchFamily="2" charset="0"/>
              </a:defRPr>
            </a:lvl1pPr>
          </a:lstStyle>
          <a:p>
            <a:pPr lvl="0"/>
            <a:r>
              <a:rPr lang="en-US"/>
              <a:t>Add optional header</a:t>
            </a:r>
          </a:p>
        </p:txBody>
      </p:sp>
    </p:spTree>
    <p:extLst>
      <p:ext uri="{BB962C8B-B14F-4D97-AF65-F5344CB8AC3E}">
        <p14:creationId xmlns:p14="http://schemas.microsoft.com/office/powerpoint/2010/main" val="2295408803"/>
      </p:ext>
    </p:extLst>
  </p:cSld>
  <p:clrMapOvr>
    <a:masterClrMapping/>
  </p:clrMapOvr>
  <p:extLst>
    <p:ext uri="{DCECCB84-F9BA-43D5-87BE-67443E8EF086}">
      <p15:sldGuideLst xmlns:p15="http://schemas.microsoft.com/office/powerpoint/2012/main">
        <p15:guide id="2" pos="3840">
          <p15:clr>
            <a:srgbClr val="FBAE40"/>
          </p15:clr>
        </p15:guide>
      </p15:sldGuideLst>
    </p:ext>
  </p:extLst>
</p:sldLayout>
</file>

<file path=ppt/slideLayouts/slideLayout97.xml><?xml version="1.0" encoding="utf-8"?>
<p:sldLayout xmlns:a="http://schemas.openxmlformats.org/drawingml/2006/main" xmlns:r="http://schemas.openxmlformats.org/officeDocument/2006/relationships" xmlns:p="http://schemas.openxmlformats.org/presentationml/2006/main" showMasterSp="0" preserve="1" userDrawn="1">
  <p:cSld name="2_Title Slide_Header 2">
    <p:bg>
      <p:bgPr>
        <a:solidFill>
          <a:schemeClr val="accent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355A726-047D-73E1-D681-DF8571E2509D}"/>
              </a:ext>
            </a:extLst>
          </p:cNvPr>
          <p:cNvSpPr>
            <a:spLocks noGrp="1"/>
          </p:cNvSpPr>
          <p:nvPr>
            <p:ph type="ctrTitle"/>
          </p:nvPr>
        </p:nvSpPr>
        <p:spPr>
          <a:xfrm>
            <a:off x="541338" y="827087"/>
            <a:ext cx="7560000" cy="2597861"/>
          </a:xfrm>
        </p:spPr>
        <p:txBody>
          <a:bodyPr anchor="t"/>
          <a:lstStyle>
            <a:lvl1pPr algn="l">
              <a:lnSpc>
                <a:spcPct val="100000"/>
              </a:lnSpc>
              <a:defRPr sz="5000">
                <a:solidFill>
                  <a:schemeClr val="bg1"/>
                </a:solidFill>
              </a:defRPr>
            </a:lvl1pPr>
          </a:lstStyle>
          <a:p>
            <a:r>
              <a:rPr lang="en-US"/>
              <a:t>Click to edit Master title style</a:t>
            </a:r>
          </a:p>
        </p:txBody>
      </p:sp>
      <p:sp>
        <p:nvSpPr>
          <p:cNvPr id="3" name="Subtitle 2">
            <a:extLst>
              <a:ext uri="{FF2B5EF4-FFF2-40B4-BE49-F238E27FC236}">
                <a16:creationId xmlns:a16="http://schemas.microsoft.com/office/drawing/2014/main" id="{9BCA52A2-D1ED-A39F-9096-70804795A566}"/>
              </a:ext>
            </a:extLst>
          </p:cNvPr>
          <p:cNvSpPr>
            <a:spLocks noGrp="1"/>
          </p:cNvSpPr>
          <p:nvPr>
            <p:ph type="subTitle" idx="1" hasCustomPrompt="1"/>
          </p:nvPr>
        </p:nvSpPr>
        <p:spPr>
          <a:xfrm>
            <a:off x="541338" y="3672000"/>
            <a:ext cx="5554662" cy="1851722"/>
          </a:xfrm>
        </p:spPr>
        <p:txBody>
          <a:bodyPr/>
          <a:lstStyle>
            <a:lvl1pPr marL="0" indent="0" algn="l">
              <a:buNone/>
              <a:defRPr sz="1800">
                <a:solidFill>
                  <a:schemeClr val="accent3"/>
                </a:solidFill>
                <a:latin typeface="Work Sans SemiBold" pitchFamily="2"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Add optional subtitle</a:t>
            </a:r>
          </a:p>
        </p:txBody>
      </p:sp>
      <p:grpSp>
        <p:nvGrpSpPr>
          <p:cNvPr id="7" name="Group 6">
            <a:extLst>
              <a:ext uri="{FF2B5EF4-FFF2-40B4-BE49-F238E27FC236}">
                <a16:creationId xmlns:a16="http://schemas.microsoft.com/office/drawing/2014/main" id="{B825796D-15C2-95E2-DCB8-86017424D43C}"/>
              </a:ext>
            </a:extLst>
          </p:cNvPr>
          <p:cNvGrpSpPr>
            <a:grpSpLocks noChangeAspect="1"/>
          </p:cNvGrpSpPr>
          <p:nvPr userDrawn="1"/>
        </p:nvGrpSpPr>
        <p:grpSpPr>
          <a:xfrm>
            <a:off x="10317600" y="5796000"/>
            <a:ext cx="1332000" cy="523781"/>
            <a:chOff x="0" y="1031875"/>
            <a:chExt cx="12192001" cy="4794251"/>
          </a:xfrm>
          <a:solidFill>
            <a:schemeClr val="bg1"/>
          </a:solidFill>
        </p:grpSpPr>
        <p:sp>
          <p:nvSpPr>
            <p:cNvPr id="8" name="Freeform 5">
              <a:extLst>
                <a:ext uri="{FF2B5EF4-FFF2-40B4-BE49-F238E27FC236}">
                  <a16:creationId xmlns:a16="http://schemas.microsoft.com/office/drawing/2014/main" id="{13816C64-CA86-156E-84C1-0EBB5B2BD0E5}"/>
                </a:ext>
              </a:extLst>
            </p:cNvPr>
            <p:cNvSpPr>
              <a:spLocks/>
            </p:cNvSpPr>
            <p:nvPr userDrawn="1"/>
          </p:nvSpPr>
          <p:spPr bwMode="auto">
            <a:xfrm>
              <a:off x="5119688" y="1031875"/>
              <a:ext cx="2416175" cy="2706688"/>
            </a:xfrm>
            <a:custGeom>
              <a:avLst/>
              <a:gdLst>
                <a:gd name="T0" fmla="*/ 368 w 1522"/>
                <a:gd name="T1" fmla="*/ 0 h 1705"/>
                <a:gd name="T2" fmla="*/ 0 w 1522"/>
                <a:gd name="T3" fmla="*/ 953 h 1705"/>
                <a:gd name="T4" fmla="*/ 500 w 1522"/>
                <a:gd name="T5" fmla="*/ 953 h 1705"/>
                <a:gd name="T6" fmla="*/ 611 w 1522"/>
                <a:gd name="T7" fmla="*/ 654 h 1705"/>
                <a:gd name="T8" fmla="*/ 1021 w 1522"/>
                <a:gd name="T9" fmla="*/ 1705 h 1705"/>
                <a:gd name="T10" fmla="*/ 1522 w 1522"/>
                <a:gd name="T11" fmla="*/ 1705 h 1705"/>
                <a:gd name="T12" fmla="*/ 869 w 1522"/>
                <a:gd name="T13" fmla="*/ 0 h 1705"/>
                <a:gd name="T14" fmla="*/ 368 w 1522"/>
                <a:gd name="T15" fmla="*/ 0 h 170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522" h="1705">
                  <a:moveTo>
                    <a:pt x="368" y="0"/>
                  </a:moveTo>
                  <a:lnTo>
                    <a:pt x="0" y="953"/>
                  </a:lnTo>
                  <a:lnTo>
                    <a:pt x="500" y="953"/>
                  </a:lnTo>
                  <a:lnTo>
                    <a:pt x="611" y="654"/>
                  </a:lnTo>
                  <a:lnTo>
                    <a:pt x="1021" y="1705"/>
                  </a:lnTo>
                  <a:lnTo>
                    <a:pt x="1522" y="1705"/>
                  </a:lnTo>
                  <a:lnTo>
                    <a:pt x="869" y="0"/>
                  </a:lnTo>
                  <a:lnTo>
                    <a:pt x="368" y="0"/>
                  </a:lnTo>
                  <a:close/>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9" name="Freeform 6">
              <a:extLst>
                <a:ext uri="{FF2B5EF4-FFF2-40B4-BE49-F238E27FC236}">
                  <a16:creationId xmlns:a16="http://schemas.microsoft.com/office/drawing/2014/main" id="{B64D5ABB-AE14-F692-03BF-35A31F099340}"/>
                </a:ext>
              </a:extLst>
            </p:cNvPr>
            <p:cNvSpPr>
              <a:spLocks/>
            </p:cNvSpPr>
            <p:nvPr userDrawn="1"/>
          </p:nvSpPr>
          <p:spPr bwMode="auto">
            <a:xfrm>
              <a:off x="4843463" y="3141663"/>
              <a:ext cx="1246188" cy="122238"/>
            </a:xfrm>
            <a:custGeom>
              <a:avLst/>
              <a:gdLst>
                <a:gd name="T0" fmla="*/ 72 w 113"/>
                <a:gd name="T1" fmla="*/ 11 h 11"/>
                <a:gd name="T2" fmla="*/ 83 w 113"/>
                <a:gd name="T3" fmla="*/ 11 h 11"/>
                <a:gd name="T4" fmla="*/ 102 w 113"/>
                <a:gd name="T5" fmla="*/ 7 h 11"/>
                <a:gd name="T6" fmla="*/ 113 w 113"/>
                <a:gd name="T7" fmla="*/ 0 h 11"/>
                <a:gd name="T8" fmla="*/ 4 w 113"/>
                <a:gd name="T9" fmla="*/ 0 h 11"/>
                <a:gd name="T10" fmla="*/ 0 w 113"/>
                <a:gd name="T11" fmla="*/ 11 h 11"/>
                <a:gd name="T12" fmla="*/ 72 w 113"/>
                <a:gd name="T13" fmla="*/ 11 h 11"/>
              </a:gdLst>
              <a:ahLst/>
              <a:cxnLst>
                <a:cxn ang="0">
                  <a:pos x="T0" y="T1"/>
                </a:cxn>
                <a:cxn ang="0">
                  <a:pos x="T2" y="T3"/>
                </a:cxn>
                <a:cxn ang="0">
                  <a:pos x="T4" y="T5"/>
                </a:cxn>
                <a:cxn ang="0">
                  <a:pos x="T6" y="T7"/>
                </a:cxn>
                <a:cxn ang="0">
                  <a:pos x="T8" y="T9"/>
                </a:cxn>
                <a:cxn ang="0">
                  <a:pos x="T10" y="T11"/>
                </a:cxn>
                <a:cxn ang="0">
                  <a:pos x="T12" y="T13"/>
                </a:cxn>
              </a:cxnLst>
              <a:rect l="0" t="0" r="r" b="b"/>
              <a:pathLst>
                <a:path w="113" h="11">
                  <a:moveTo>
                    <a:pt x="72" y="11"/>
                  </a:moveTo>
                  <a:cubicBezTo>
                    <a:pt x="83" y="11"/>
                    <a:pt x="83" y="11"/>
                    <a:pt x="83" y="11"/>
                  </a:cubicBezTo>
                  <a:cubicBezTo>
                    <a:pt x="90" y="11"/>
                    <a:pt x="96" y="10"/>
                    <a:pt x="102" y="7"/>
                  </a:cubicBezTo>
                  <a:cubicBezTo>
                    <a:pt x="106" y="6"/>
                    <a:pt x="110" y="3"/>
                    <a:pt x="113" y="0"/>
                  </a:cubicBezTo>
                  <a:cubicBezTo>
                    <a:pt x="4" y="0"/>
                    <a:pt x="4" y="0"/>
                    <a:pt x="4" y="0"/>
                  </a:cubicBezTo>
                  <a:cubicBezTo>
                    <a:pt x="0" y="11"/>
                    <a:pt x="0" y="11"/>
                    <a:pt x="0" y="11"/>
                  </a:cubicBezTo>
                  <a:cubicBezTo>
                    <a:pt x="72" y="11"/>
                    <a:pt x="72" y="11"/>
                    <a:pt x="72" y="11"/>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10" name="Freeform 7">
              <a:extLst>
                <a:ext uri="{FF2B5EF4-FFF2-40B4-BE49-F238E27FC236}">
                  <a16:creationId xmlns:a16="http://schemas.microsoft.com/office/drawing/2014/main" id="{3864AA6C-99FB-F339-2B2E-8F174B36F9D6}"/>
                </a:ext>
              </a:extLst>
            </p:cNvPr>
            <p:cNvSpPr>
              <a:spLocks/>
            </p:cNvSpPr>
            <p:nvPr userDrawn="1"/>
          </p:nvSpPr>
          <p:spPr bwMode="auto">
            <a:xfrm>
              <a:off x="4932363" y="2898775"/>
              <a:ext cx="1290638" cy="122238"/>
            </a:xfrm>
            <a:custGeom>
              <a:avLst/>
              <a:gdLst>
                <a:gd name="T0" fmla="*/ 116 w 117"/>
                <a:gd name="T1" fmla="*/ 3 h 11"/>
                <a:gd name="T2" fmla="*/ 117 w 117"/>
                <a:gd name="T3" fmla="*/ 0 h 11"/>
                <a:gd name="T4" fmla="*/ 4 w 117"/>
                <a:gd name="T5" fmla="*/ 0 h 11"/>
                <a:gd name="T6" fmla="*/ 0 w 117"/>
                <a:gd name="T7" fmla="*/ 11 h 11"/>
                <a:gd name="T8" fmla="*/ 113 w 117"/>
                <a:gd name="T9" fmla="*/ 11 h 11"/>
                <a:gd name="T10" fmla="*/ 116 w 117"/>
                <a:gd name="T11" fmla="*/ 3 h 11"/>
              </a:gdLst>
              <a:ahLst/>
              <a:cxnLst>
                <a:cxn ang="0">
                  <a:pos x="T0" y="T1"/>
                </a:cxn>
                <a:cxn ang="0">
                  <a:pos x="T2" y="T3"/>
                </a:cxn>
                <a:cxn ang="0">
                  <a:pos x="T4" y="T5"/>
                </a:cxn>
                <a:cxn ang="0">
                  <a:pos x="T6" y="T7"/>
                </a:cxn>
                <a:cxn ang="0">
                  <a:pos x="T8" y="T9"/>
                </a:cxn>
                <a:cxn ang="0">
                  <a:pos x="T10" y="T11"/>
                </a:cxn>
              </a:cxnLst>
              <a:rect l="0" t="0" r="r" b="b"/>
              <a:pathLst>
                <a:path w="117" h="11">
                  <a:moveTo>
                    <a:pt x="116" y="3"/>
                  </a:moveTo>
                  <a:cubicBezTo>
                    <a:pt x="117" y="2"/>
                    <a:pt x="117" y="1"/>
                    <a:pt x="117" y="0"/>
                  </a:cubicBezTo>
                  <a:cubicBezTo>
                    <a:pt x="4" y="0"/>
                    <a:pt x="4" y="0"/>
                    <a:pt x="4" y="0"/>
                  </a:cubicBezTo>
                  <a:cubicBezTo>
                    <a:pt x="0" y="11"/>
                    <a:pt x="0" y="11"/>
                    <a:pt x="0" y="11"/>
                  </a:cubicBezTo>
                  <a:cubicBezTo>
                    <a:pt x="113" y="11"/>
                    <a:pt x="113" y="11"/>
                    <a:pt x="113" y="11"/>
                  </a:cubicBezTo>
                  <a:cubicBezTo>
                    <a:pt x="115" y="9"/>
                    <a:pt x="116" y="6"/>
                    <a:pt x="116" y="3"/>
                  </a:cubicBezTo>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11" name="Freeform 8">
              <a:extLst>
                <a:ext uri="{FF2B5EF4-FFF2-40B4-BE49-F238E27FC236}">
                  <a16:creationId xmlns:a16="http://schemas.microsoft.com/office/drawing/2014/main" id="{FD2B75B3-39FF-1F9F-6D2C-5A35BA74DD5E}"/>
                </a:ext>
              </a:extLst>
            </p:cNvPr>
            <p:cNvSpPr>
              <a:spLocks/>
            </p:cNvSpPr>
            <p:nvPr userDrawn="1"/>
          </p:nvSpPr>
          <p:spPr bwMode="auto">
            <a:xfrm>
              <a:off x="5019675" y="2667000"/>
              <a:ext cx="1181100" cy="120650"/>
            </a:xfrm>
            <a:custGeom>
              <a:avLst/>
              <a:gdLst>
                <a:gd name="T0" fmla="*/ 104 w 107"/>
                <a:gd name="T1" fmla="*/ 6 h 11"/>
                <a:gd name="T2" fmla="*/ 85 w 107"/>
                <a:gd name="T3" fmla="*/ 0 h 11"/>
                <a:gd name="T4" fmla="*/ 77 w 107"/>
                <a:gd name="T5" fmla="*/ 0 h 11"/>
                <a:gd name="T6" fmla="*/ 5 w 107"/>
                <a:gd name="T7" fmla="*/ 0 h 11"/>
                <a:gd name="T8" fmla="*/ 0 w 107"/>
                <a:gd name="T9" fmla="*/ 11 h 11"/>
                <a:gd name="T10" fmla="*/ 107 w 107"/>
                <a:gd name="T11" fmla="*/ 11 h 11"/>
                <a:gd name="T12" fmla="*/ 104 w 107"/>
                <a:gd name="T13" fmla="*/ 6 h 11"/>
              </a:gdLst>
              <a:ahLst/>
              <a:cxnLst>
                <a:cxn ang="0">
                  <a:pos x="T0" y="T1"/>
                </a:cxn>
                <a:cxn ang="0">
                  <a:pos x="T2" y="T3"/>
                </a:cxn>
                <a:cxn ang="0">
                  <a:pos x="T4" y="T5"/>
                </a:cxn>
                <a:cxn ang="0">
                  <a:pos x="T6" y="T7"/>
                </a:cxn>
                <a:cxn ang="0">
                  <a:pos x="T8" y="T9"/>
                </a:cxn>
                <a:cxn ang="0">
                  <a:pos x="T10" y="T11"/>
                </a:cxn>
                <a:cxn ang="0">
                  <a:pos x="T12" y="T13"/>
                </a:cxn>
              </a:cxnLst>
              <a:rect l="0" t="0" r="r" b="b"/>
              <a:pathLst>
                <a:path w="107" h="11">
                  <a:moveTo>
                    <a:pt x="104" y="6"/>
                  </a:moveTo>
                  <a:cubicBezTo>
                    <a:pt x="100" y="2"/>
                    <a:pt x="94" y="0"/>
                    <a:pt x="85" y="0"/>
                  </a:cubicBezTo>
                  <a:cubicBezTo>
                    <a:pt x="77" y="0"/>
                    <a:pt x="77" y="0"/>
                    <a:pt x="77" y="0"/>
                  </a:cubicBezTo>
                  <a:cubicBezTo>
                    <a:pt x="5" y="0"/>
                    <a:pt x="5" y="0"/>
                    <a:pt x="5" y="0"/>
                  </a:cubicBezTo>
                  <a:cubicBezTo>
                    <a:pt x="0" y="11"/>
                    <a:pt x="0" y="11"/>
                    <a:pt x="0" y="11"/>
                  </a:cubicBezTo>
                  <a:cubicBezTo>
                    <a:pt x="107" y="11"/>
                    <a:pt x="107" y="11"/>
                    <a:pt x="107" y="11"/>
                  </a:cubicBezTo>
                  <a:cubicBezTo>
                    <a:pt x="107" y="9"/>
                    <a:pt x="106" y="8"/>
                    <a:pt x="104" y="6"/>
                  </a:cubicBezTo>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12" name="Freeform 9">
              <a:extLst>
                <a:ext uri="{FF2B5EF4-FFF2-40B4-BE49-F238E27FC236}">
                  <a16:creationId xmlns:a16="http://schemas.microsoft.com/office/drawing/2014/main" id="{4DD225AF-653C-7EE2-C9DA-8D8508EAE96F}"/>
                </a:ext>
              </a:extLst>
            </p:cNvPr>
            <p:cNvSpPr>
              <a:spLocks/>
            </p:cNvSpPr>
            <p:nvPr userDrawn="1"/>
          </p:nvSpPr>
          <p:spPr bwMode="auto">
            <a:xfrm>
              <a:off x="4754563" y="3384550"/>
              <a:ext cx="839788" cy="111125"/>
            </a:xfrm>
            <a:custGeom>
              <a:avLst/>
              <a:gdLst>
                <a:gd name="T0" fmla="*/ 529 w 529"/>
                <a:gd name="T1" fmla="*/ 0 h 70"/>
                <a:gd name="T2" fmla="*/ 28 w 529"/>
                <a:gd name="T3" fmla="*/ 0 h 70"/>
                <a:gd name="T4" fmla="*/ 0 w 529"/>
                <a:gd name="T5" fmla="*/ 70 h 70"/>
                <a:gd name="T6" fmla="*/ 501 w 529"/>
                <a:gd name="T7" fmla="*/ 70 h 70"/>
                <a:gd name="T8" fmla="*/ 529 w 529"/>
                <a:gd name="T9" fmla="*/ 0 h 70"/>
              </a:gdLst>
              <a:ahLst/>
              <a:cxnLst>
                <a:cxn ang="0">
                  <a:pos x="T0" y="T1"/>
                </a:cxn>
                <a:cxn ang="0">
                  <a:pos x="T2" y="T3"/>
                </a:cxn>
                <a:cxn ang="0">
                  <a:pos x="T4" y="T5"/>
                </a:cxn>
                <a:cxn ang="0">
                  <a:pos x="T6" y="T7"/>
                </a:cxn>
                <a:cxn ang="0">
                  <a:pos x="T8" y="T9"/>
                </a:cxn>
              </a:cxnLst>
              <a:rect l="0" t="0" r="r" b="b"/>
              <a:pathLst>
                <a:path w="529" h="70">
                  <a:moveTo>
                    <a:pt x="529" y="0"/>
                  </a:moveTo>
                  <a:lnTo>
                    <a:pt x="28" y="0"/>
                  </a:lnTo>
                  <a:lnTo>
                    <a:pt x="0" y="70"/>
                  </a:lnTo>
                  <a:lnTo>
                    <a:pt x="501" y="70"/>
                  </a:lnTo>
                  <a:lnTo>
                    <a:pt x="529" y="0"/>
                  </a:lnTo>
                  <a:close/>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13" name="Freeform 10">
              <a:extLst>
                <a:ext uri="{FF2B5EF4-FFF2-40B4-BE49-F238E27FC236}">
                  <a16:creationId xmlns:a16="http://schemas.microsoft.com/office/drawing/2014/main" id="{8BF98B98-6DEB-9A7A-BF1B-028308E38EA3}"/>
                </a:ext>
              </a:extLst>
            </p:cNvPr>
            <p:cNvSpPr>
              <a:spLocks/>
            </p:cNvSpPr>
            <p:nvPr userDrawn="1"/>
          </p:nvSpPr>
          <p:spPr bwMode="auto">
            <a:xfrm>
              <a:off x="4656138" y="3616325"/>
              <a:ext cx="849313" cy="122238"/>
            </a:xfrm>
            <a:custGeom>
              <a:avLst/>
              <a:gdLst>
                <a:gd name="T0" fmla="*/ 535 w 535"/>
                <a:gd name="T1" fmla="*/ 0 h 77"/>
                <a:gd name="T2" fmla="*/ 28 w 535"/>
                <a:gd name="T3" fmla="*/ 0 h 77"/>
                <a:gd name="T4" fmla="*/ 0 w 535"/>
                <a:gd name="T5" fmla="*/ 77 h 77"/>
                <a:gd name="T6" fmla="*/ 507 w 535"/>
                <a:gd name="T7" fmla="*/ 77 h 77"/>
                <a:gd name="T8" fmla="*/ 535 w 535"/>
                <a:gd name="T9" fmla="*/ 0 h 77"/>
              </a:gdLst>
              <a:ahLst/>
              <a:cxnLst>
                <a:cxn ang="0">
                  <a:pos x="T0" y="T1"/>
                </a:cxn>
                <a:cxn ang="0">
                  <a:pos x="T2" y="T3"/>
                </a:cxn>
                <a:cxn ang="0">
                  <a:pos x="T4" y="T5"/>
                </a:cxn>
                <a:cxn ang="0">
                  <a:pos x="T6" y="T7"/>
                </a:cxn>
                <a:cxn ang="0">
                  <a:pos x="T8" y="T9"/>
                </a:cxn>
              </a:cxnLst>
              <a:rect l="0" t="0" r="r" b="b"/>
              <a:pathLst>
                <a:path w="535" h="77">
                  <a:moveTo>
                    <a:pt x="535" y="0"/>
                  </a:moveTo>
                  <a:lnTo>
                    <a:pt x="28" y="0"/>
                  </a:lnTo>
                  <a:lnTo>
                    <a:pt x="0" y="77"/>
                  </a:lnTo>
                  <a:lnTo>
                    <a:pt x="507" y="77"/>
                  </a:lnTo>
                  <a:lnTo>
                    <a:pt x="535" y="0"/>
                  </a:lnTo>
                  <a:close/>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14" name="Freeform 11">
              <a:extLst>
                <a:ext uri="{FF2B5EF4-FFF2-40B4-BE49-F238E27FC236}">
                  <a16:creationId xmlns:a16="http://schemas.microsoft.com/office/drawing/2014/main" id="{028957FA-077B-1115-075E-74040BF13EE9}"/>
                </a:ext>
              </a:extLst>
            </p:cNvPr>
            <p:cNvSpPr>
              <a:spLocks noEditPoints="1"/>
            </p:cNvSpPr>
            <p:nvPr userDrawn="1"/>
          </p:nvSpPr>
          <p:spPr bwMode="auto">
            <a:xfrm>
              <a:off x="4292600" y="4930775"/>
              <a:ext cx="727075" cy="884238"/>
            </a:xfrm>
            <a:custGeom>
              <a:avLst/>
              <a:gdLst>
                <a:gd name="T0" fmla="*/ 64 w 66"/>
                <a:gd name="T1" fmla="*/ 26 h 80"/>
                <a:gd name="T2" fmla="*/ 37 w 66"/>
                <a:gd name="T3" fmla="*/ 0 h 80"/>
                <a:gd name="T4" fmla="*/ 17 w 66"/>
                <a:gd name="T5" fmla="*/ 6 h 80"/>
                <a:gd name="T6" fmla="*/ 0 w 66"/>
                <a:gd name="T7" fmla="*/ 41 h 80"/>
                <a:gd name="T8" fmla="*/ 11 w 66"/>
                <a:gd name="T9" fmla="*/ 71 h 80"/>
                <a:gd name="T10" fmla="*/ 34 w 66"/>
                <a:gd name="T11" fmla="*/ 80 h 80"/>
                <a:gd name="T12" fmla="*/ 65 w 66"/>
                <a:gd name="T13" fmla="*/ 66 h 80"/>
                <a:gd name="T14" fmla="*/ 66 w 66"/>
                <a:gd name="T15" fmla="*/ 61 h 80"/>
                <a:gd name="T16" fmla="*/ 65 w 66"/>
                <a:gd name="T17" fmla="*/ 60 h 80"/>
                <a:gd name="T18" fmla="*/ 43 w 66"/>
                <a:gd name="T19" fmla="*/ 68 h 80"/>
                <a:gd name="T20" fmla="*/ 22 w 66"/>
                <a:gd name="T21" fmla="*/ 59 h 80"/>
                <a:gd name="T22" fmla="*/ 14 w 66"/>
                <a:gd name="T23" fmla="*/ 40 h 80"/>
                <a:gd name="T24" fmla="*/ 15 w 66"/>
                <a:gd name="T25" fmla="*/ 38 h 80"/>
                <a:gd name="T26" fmla="*/ 64 w 66"/>
                <a:gd name="T27" fmla="*/ 34 h 80"/>
                <a:gd name="T28" fmla="*/ 64 w 66"/>
                <a:gd name="T29" fmla="*/ 26 h 80"/>
                <a:gd name="T30" fmla="*/ 32 w 66"/>
                <a:gd name="T31" fmla="*/ 7 h 80"/>
                <a:gd name="T32" fmla="*/ 49 w 66"/>
                <a:gd name="T33" fmla="*/ 28 h 80"/>
                <a:gd name="T34" fmla="*/ 48 w 66"/>
                <a:gd name="T35" fmla="*/ 29 h 80"/>
                <a:gd name="T36" fmla="*/ 16 w 66"/>
                <a:gd name="T37" fmla="*/ 30 h 80"/>
                <a:gd name="T38" fmla="*/ 15 w 66"/>
                <a:gd name="T39" fmla="*/ 29 h 80"/>
                <a:gd name="T40" fmla="*/ 32 w 66"/>
                <a:gd name="T41" fmla="*/ 7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66" h="80">
                  <a:moveTo>
                    <a:pt x="64" y="26"/>
                  </a:moveTo>
                  <a:cubicBezTo>
                    <a:pt x="62" y="16"/>
                    <a:pt x="56" y="0"/>
                    <a:pt x="37" y="0"/>
                  </a:cubicBezTo>
                  <a:cubicBezTo>
                    <a:pt x="31" y="0"/>
                    <a:pt x="23" y="2"/>
                    <a:pt x="17" y="6"/>
                  </a:cubicBezTo>
                  <a:cubicBezTo>
                    <a:pt x="7" y="13"/>
                    <a:pt x="0" y="24"/>
                    <a:pt x="0" y="41"/>
                  </a:cubicBezTo>
                  <a:cubicBezTo>
                    <a:pt x="0" y="52"/>
                    <a:pt x="3" y="63"/>
                    <a:pt x="11" y="71"/>
                  </a:cubicBezTo>
                  <a:cubicBezTo>
                    <a:pt x="17" y="77"/>
                    <a:pt x="24" y="80"/>
                    <a:pt x="34" y="80"/>
                  </a:cubicBezTo>
                  <a:cubicBezTo>
                    <a:pt x="43" y="80"/>
                    <a:pt x="56" y="76"/>
                    <a:pt x="65" y="66"/>
                  </a:cubicBezTo>
                  <a:cubicBezTo>
                    <a:pt x="65" y="66"/>
                    <a:pt x="66" y="62"/>
                    <a:pt x="66" y="61"/>
                  </a:cubicBezTo>
                  <a:cubicBezTo>
                    <a:pt x="65" y="60"/>
                    <a:pt x="65" y="60"/>
                    <a:pt x="65" y="60"/>
                  </a:cubicBezTo>
                  <a:cubicBezTo>
                    <a:pt x="58" y="66"/>
                    <a:pt x="51" y="68"/>
                    <a:pt x="43" y="68"/>
                  </a:cubicBezTo>
                  <a:cubicBezTo>
                    <a:pt x="34" y="68"/>
                    <a:pt x="28" y="65"/>
                    <a:pt x="22" y="59"/>
                  </a:cubicBezTo>
                  <a:cubicBezTo>
                    <a:pt x="18" y="54"/>
                    <a:pt x="15" y="46"/>
                    <a:pt x="14" y="40"/>
                  </a:cubicBezTo>
                  <a:cubicBezTo>
                    <a:pt x="14" y="39"/>
                    <a:pt x="15" y="38"/>
                    <a:pt x="15" y="38"/>
                  </a:cubicBezTo>
                  <a:cubicBezTo>
                    <a:pt x="31" y="37"/>
                    <a:pt x="54" y="36"/>
                    <a:pt x="64" y="34"/>
                  </a:cubicBezTo>
                  <a:cubicBezTo>
                    <a:pt x="65" y="33"/>
                    <a:pt x="64" y="26"/>
                    <a:pt x="64" y="26"/>
                  </a:cubicBezTo>
                  <a:moveTo>
                    <a:pt x="32" y="7"/>
                  </a:moveTo>
                  <a:cubicBezTo>
                    <a:pt x="42" y="7"/>
                    <a:pt x="48" y="18"/>
                    <a:pt x="49" y="28"/>
                  </a:cubicBezTo>
                  <a:cubicBezTo>
                    <a:pt x="49" y="28"/>
                    <a:pt x="49" y="29"/>
                    <a:pt x="48" y="29"/>
                  </a:cubicBezTo>
                  <a:cubicBezTo>
                    <a:pt x="44" y="30"/>
                    <a:pt x="22" y="31"/>
                    <a:pt x="16" y="30"/>
                  </a:cubicBezTo>
                  <a:cubicBezTo>
                    <a:pt x="15" y="30"/>
                    <a:pt x="15" y="30"/>
                    <a:pt x="15" y="29"/>
                  </a:cubicBezTo>
                  <a:cubicBezTo>
                    <a:pt x="16" y="16"/>
                    <a:pt x="22" y="7"/>
                    <a:pt x="32" y="7"/>
                  </a:cubicBezTo>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15" name="Freeform 12">
              <a:extLst>
                <a:ext uri="{FF2B5EF4-FFF2-40B4-BE49-F238E27FC236}">
                  <a16:creationId xmlns:a16="http://schemas.microsoft.com/office/drawing/2014/main" id="{5E792DE1-8159-E82A-4758-16B19D0FF3E2}"/>
                </a:ext>
              </a:extLst>
            </p:cNvPr>
            <p:cNvSpPr>
              <a:spLocks noEditPoints="1"/>
            </p:cNvSpPr>
            <p:nvPr userDrawn="1"/>
          </p:nvSpPr>
          <p:spPr bwMode="auto">
            <a:xfrm>
              <a:off x="0" y="4489450"/>
              <a:ext cx="1268413" cy="1314450"/>
            </a:xfrm>
            <a:custGeom>
              <a:avLst/>
              <a:gdLst>
                <a:gd name="T0" fmla="*/ 17 w 115"/>
                <a:gd name="T1" fmla="*/ 95 h 119"/>
                <a:gd name="T2" fmla="*/ 49 w 115"/>
                <a:gd name="T3" fmla="*/ 11 h 119"/>
                <a:gd name="T4" fmla="*/ 52 w 115"/>
                <a:gd name="T5" fmla="*/ 0 h 119"/>
                <a:gd name="T6" fmla="*/ 59 w 115"/>
                <a:gd name="T7" fmla="*/ 0 h 119"/>
                <a:gd name="T8" fmla="*/ 65 w 115"/>
                <a:gd name="T9" fmla="*/ 0 h 119"/>
                <a:gd name="T10" fmla="*/ 68 w 115"/>
                <a:gd name="T11" fmla="*/ 10 h 119"/>
                <a:gd name="T12" fmla="*/ 100 w 115"/>
                <a:gd name="T13" fmla="*/ 98 h 119"/>
                <a:gd name="T14" fmla="*/ 114 w 115"/>
                <a:gd name="T15" fmla="*/ 113 h 119"/>
                <a:gd name="T16" fmla="*/ 114 w 115"/>
                <a:gd name="T17" fmla="*/ 119 h 119"/>
                <a:gd name="T18" fmla="*/ 97 w 115"/>
                <a:gd name="T19" fmla="*/ 118 h 119"/>
                <a:gd name="T20" fmla="*/ 76 w 115"/>
                <a:gd name="T21" fmla="*/ 119 h 119"/>
                <a:gd name="T22" fmla="*/ 76 w 115"/>
                <a:gd name="T23" fmla="*/ 113 h 119"/>
                <a:gd name="T24" fmla="*/ 82 w 115"/>
                <a:gd name="T25" fmla="*/ 111 h 119"/>
                <a:gd name="T26" fmla="*/ 84 w 115"/>
                <a:gd name="T27" fmla="*/ 106 h 119"/>
                <a:gd name="T28" fmla="*/ 73 w 115"/>
                <a:gd name="T29" fmla="*/ 73 h 119"/>
                <a:gd name="T30" fmla="*/ 71 w 115"/>
                <a:gd name="T31" fmla="*/ 72 h 119"/>
                <a:gd name="T32" fmla="*/ 53 w 115"/>
                <a:gd name="T33" fmla="*/ 72 h 119"/>
                <a:gd name="T34" fmla="*/ 37 w 115"/>
                <a:gd name="T35" fmla="*/ 72 h 119"/>
                <a:gd name="T36" fmla="*/ 35 w 115"/>
                <a:gd name="T37" fmla="*/ 74 h 119"/>
                <a:gd name="T38" fmla="*/ 25 w 115"/>
                <a:gd name="T39" fmla="*/ 105 h 119"/>
                <a:gd name="T40" fmla="*/ 29 w 115"/>
                <a:gd name="T41" fmla="*/ 112 h 119"/>
                <a:gd name="T42" fmla="*/ 36 w 115"/>
                <a:gd name="T43" fmla="*/ 113 h 119"/>
                <a:gd name="T44" fmla="*/ 36 w 115"/>
                <a:gd name="T45" fmla="*/ 119 h 119"/>
                <a:gd name="T46" fmla="*/ 15 w 115"/>
                <a:gd name="T47" fmla="*/ 118 h 119"/>
                <a:gd name="T48" fmla="*/ 1 w 115"/>
                <a:gd name="T49" fmla="*/ 119 h 119"/>
                <a:gd name="T50" fmla="*/ 1 w 115"/>
                <a:gd name="T51" fmla="*/ 113 h 119"/>
                <a:gd name="T52" fmla="*/ 17 w 115"/>
                <a:gd name="T53" fmla="*/ 95 h 119"/>
                <a:gd name="T54" fmla="*/ 54 w 115"/>
                <a:gd name="T55" fmla="*/ 20 h 119"/>
                <a:gd name="T56" fmla="*/ 39 w 115"/>
                <a:gd name="T57" fmla="*/ 62 h 119"/>
                <a:gd name="T58" fmla="*/ 40 w 115"/>
                <a:gd name="T59" fmla="*/ 63 h 119"/>
                <a:gd name="T60" fmla="*/ 56 w 115"/>
                <a:gd name="T61" fmla="*/ 63 h 119"/>
                <a:gd name="T62" fmla="*/ 68 w 115"/>
                <a:gd name="T63" fmla="*/ 63 h 119"/>
                <a:gd name="T64" fmla="*/ 69 w 115"/>
                <a:gd name="T65" fmla="*/ 61 h 119"/>
                <a:gd name="T66" fmla="*/ 55 w 115"/>
                <a:gd name="T67" fmla="*/ 20 h 119"/>
                <a:gd name="T68" fmla="*/ 54 w 115"/>
                <a:gd name="T69" fmla="*/ 20 h 1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115" h="119">
                  <a:moveTo>
                    <a:pt x="17" y="95"/>
                  </a:moveTo>
                  <a:cubicBezTo>
                    <a:pt x="27" y="72"/>
                    <a:pt x="45" y="23"/>
                    <a:pt x="49" y="11"/>
                  </a:cubicBezTo>
                  <a:cubicBezTo>
                    <a:pt x="51" y="7"/>
                    <a:pt x="52" y="3"/>
                    <a:pt x="52" y="0"/>
                  </a:cubicBezTo>
                  <a:cubicBezTo>
                    <a:pt x="53" y="0"/>
                    <a:pt x="56" y="0"/>
                    <a:pt x="59" y="0"/>
                  </a:cubicBezTo>
                  <a:cubicBezTo>
                    <a:pt x="63" y="0"/>
                    <a:pt x="65" y="0"/>
                    <a:pt x="65" y="0"/>
                  </a:cubicBezTo>
                  <a:cubicBezTo>
                    <a:pt x="66" y="3"/>
                    <a:pt x="67" y="7"/>
                    <a:pt x="68" y="10"/>
                  </a:cubicBezTo>
                  <a:cubicBezTo>
                    <a:pt x="72" y="21"/>
                    <a:pt x="93" y="82"/>
                    <a:pt x="100" y="98"/>
                  </a:cubicBezTo>
                  <a:cubicBezTo>
                    <a:pt x="106" y="111"/>
                    <a:pt x="105" y="112"/>
                    <a:pt x="114" y="113"/>
                  </a:cubicBezTo>
                  <a:cubicBezTo>
                    <a:pt x="115" y="113"/>
                    <a:pt x="114" y="118"/>
                    <a:pt x="114" y="119"/>
                  </a:cubicBezTo>
                  <a:cubicBezTo>
                    <a:pt x="109" y="119"/>
                    <a:pt x="106" y="118"/>
                    <a:pt x="97" y="118"/>
                  </a:cubicBezTo>
                  <a:cubicBezTo>
                    <a:pt x="88" y="118"/>
                    <a:pt x="80" y="119"/>
                    <a:pt x="76" y="119"/>
                  </a:cubicBezTo>
                  <a:cubicBezTo>
                    <a:pt x="76" y="118"/>
                    <a:pt x="75" y="114"/>
                    <a:pt x="76" y="113"/>
                  </a:cubicBezTo>
                  <a:cubicBezTo>
                    <a:pt x="80" y="113"/>
                    <a:pt x="80" y="113"/>
                    <a:pt x="82" y="111"/>
                  </a:cubicBezTo>
                  <a:cubicBezTo>
                    <a:pt x="84" y="109"/>
                    <a:pt x="85" y="108"/>
                    <a:pt x="84" y="106"/>
                  </a:cubicBezTo>
                  <a:cubicBezTo>
                    <a:pt x="82" y="98"/>
                    <a:pt x="76" y="82"/>
                    <a:pt x="73" y="73"/>
                  </a:cubicBezTo>
                  <a:cubicBezTo>
                    <a:pt x="73" y="73"/>
                    <a:pt x="71" y="72"/>
                    <a:pt x="71" y="72"/>
                  </a:cubicBezTo>
                  <a:cubicBezTo>
                    <a:pt x="68" y="72"/>
                    <a:pt x="62" y="72"/>
                    <a:pt x="53" y="72"/>
                  </a:cubicBezTo>
                  <a:cubicBezTo>
                    <a:pt x="41" y="72"/>
                    <a:pt x="39" y="72"/>
                    <a:pt x="37" y="72"/>
                  </a:cubicBezTo>
                  <a:cubicBezTo>
                    <a:pt x="36" y="72"/>
                    <a:pt x="35" y="73"/>
                    <a:pt x="35" y="74"/>
                  </a:cubicBezTo>
                  <a:cubicBezTo>
                    <a:pt x="31" y="84"/>
                    <a:pt x="25" y="100"/>
                    <a:pt x="25" y="105"/>
                  </a:cubicBezTo>
                  <a:cubicBezTo>
                    <a:pt x="25" y="108"/>
                    <a:pt x="25" y="111"/>
                    <a:pt x="29" y="112"/>
                  </a:cubicBezTo>
                  <a:cubicBezTo>
                    <a:pt x="32" y="112"/>
                    <a:pt x="33" y="113"/>
                    <a:pt x="36" y="113"/>
                  </a:cubicBezTo>
                  <a:cubicBezTo>
                    <a:pt x="37" y="113"/>
                    <a:pt x="36" y="118"/>
                    <a:pt x="36" y="119"/>
                  </a:cubicBezTo>
                  <a:cubicBezTo>
                    <a:pt x="32" y="119"/>
                    <a:pt x="26" y="118"/>
                    <a:pt x="15" y="118"/>
                  </a:cubicBezTo>
                  <a:cubicBezTo>
                    <a:pt x="4" y="118"/>
                    <a:pt x="5" y="119"/>
                    <a:pt x="1" y="119"/>
                  </a:cubicBezTo>
                  <a:cubicBezTo>
                    <a:pt x="0" y="118"/>
                    <a:pt x="0" y="113"/>
                    <a:pt x="1" y="113"/>
                  </a:cubicBezTo>
                  <a:cubicBezTo>
                    <a:pt x="11" y="112"/>
                    <a:pt x="11" y="110"/>
                    <a:pt x="17" y="95"/>
                  </a:cubicBezTo>
                  <a:moveTo>
                    <a:pt x="54" y="20"/>
                  </a:moveTo>
                  <a:cubicBezTo>
                    <a:pt x="51" y="30"/>
                    <a:pt x="43" y="52"/>
                    <a:pt x="39" y="62"/>
                  </a:cubicBezTo>
                  <a:cubicBezTo>
                    <a:pt x="39" y="62"/>
                    <a:pt x="40" y="63"/>
                    <a:pt x="40" y="63"/>
                  </a:cubicBezTo>
                  <a:cubicBezTo>
                    <a:pt x="42" y="63"/>
                    <a:pt x="48" y="63"/>
                    <a:pt x="56" y="63"/>
                  </a:cubicBezTo>
                  <a:cubicBezTo>
                    <a:pt x="60" y="63"/>
                    <a:pt x="66" y="63"/>
                    <a:pt x="68" y="63"/>
                  </a:cubicBezTo>
                  <a:cubicBezTo>
                    <a:pt x="69" y="63"/>
                    <a:pt x="69" y="62"/>
                    <a:pt x="69" y="61"/>
                  </a:cubicBezTo>
                  <a:cubicBezTo>
                    <a:pt x="65" y="50"/>
                    <a:pt x="58" y="28"/>
                    <a:pt x="55" y="20"/>
                  </a:cubicBezTo>
                  <a:cubicBezTo>
                    <a:pt x="55" y="20"/>
                    <a:pt x="54" y="20"/>
                    <a:pt x="54" y="20"/>
                  </a:cubicBezTo>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16" name="Freeform 13">
              <a:extLst>
                <a:ext uri="{FF2B5EF4-FFF2-40B4-BE49-F238E27FC236}">
                  <a16:creationId xmlns:a16="http://schemas.microsoft.com/office/drawing/2014/main" id="{AC0D780C-B5AF-577D-C30A-D9D9878B3706}"/>
                </a:ext>
              </a:extLst>
            </p:cNvPr>
            <p:cNvSpPr>
              <a:spLocks/>
            </p:cNvSpPr>
            <p:nvPr userDrawn="1"/>
          </p:nvSpPr>
          <p:spPr bwMode="auto">
            <a:xfrm>
              <a:off x="1312863" y="4930775"/>
              <a:ext cx="595313" cy="884238"/>
            </a:xfrm>
            <a:custGeom>
              <a:avLst/>
              <a:gdLst>
                <a:gd name="T0" fmla="*/ 49 w 54"/>
                <a:gd name="T1" fmla="*/ 22 h 80"/>
                <a:gd name="T2" fmla="*/ 44 w 54"/>
                <a:gd name="T3" fmla="*/ 22 h 80"/>
                <a:gd name="T4" fmla="*/ 37 w 54"/>
                <a:gd name="T5" fmla="*/ 8 h 80"/>
                <a:gd name="T6" fmla="*/ 28 w 54"/>
                <a:gd name="T7" fmla="*/ 6 h 80"/>
                <a:gd name="T8" fmla="*/ 16 w 54"/>
                <a:gd name="T9" fmla="*/ 17 h 80"/>
                <a:gd name="T10" fmla="*/ 34 w 54"/>
                <a:gd name="T11" fmla="*/ 34 h 80"/>
                <a:gd name="T12" fmla="*/ 54 w 54"/>
                <a:gd name="T13" fmla="*/ 57 h 80"/>
                <a:gd name="T14" fmla="*/ 24 w 54"/>
                <a:gd name="T15" fmla="*/ 80 h 80"/>
                <a:gd name="T16" fmla="*/ 4 w 54"/>
                <a:gd name="T17" fmla="*/ 77 h 80"/>
                <a:gd name="T18" fmla="*/ 0 w 54"/>
                <a:gd name="T19" fmla="*/ 56 h 80"/>
                <a:gd name="T20" fmla="*/ 6 w 54"/>
                <a:gd name="T21" fmla="*/ 54 h 80"/>
                <a:gd name="T22" fmla="*/ 17 w 54"/>
                <a:gd name="T23" fmla="*/ 72 h 80"/>
                <a:gd name="T24" fmla="*/ 27 w 54"/>
                <a:gd name="T25" fmla="*/ 74 h 80"/>
                <a:gd name="T26" fmla="*/ 40 w 54"/>
                <a:gd name="T27" fmla="*/ 63 h 80"/>
                <a:gd name="T28" fmla="*/ 24 w 54"/>
                <a:gd name="T29" fmla="*/ 47 h 80"/>
                <a:gd name="T30" fmla="*/ 3 w 54"/>
                <a:gd name="T31" fmla="*/ 22 h 80"/>
                <a:gd name="T32" fmla="*/ 31 w 54"/>
                <a:gd name="T33" fmla="*/ 0 h 80"/>
                <a:gd name="T34" fmla="*/ 44 w 54"/>
                <a:gd name="T35" fmla="*/ 1 h 80"/>
                <a:gd name="T36" fmla="*/ 51 w 54"/>
                <a:gd name="T37" fmla="*/ 2 h 80"/>
                <a:gd name="T38" fmla="*/ 49 w 54"/>
                <a:gd name="T39" fmla="*/ 22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54" h="80">
                  <a:moveTo>
                    <a:pt x="49" y="22"/>
                  </a:moveTo>
                  <a:cubicBezTo>
                    <a:pt x="48" y="23"/>
                    <a:pt x="45" y="23"/>
                    <a:pt x="44" y="22"/>
                  </a:cubicBezTo>
                  <a:cubicBezTo>
                    <a:pt x="43" y="14"/>
                    <a:pt x="41" y="10"/>
                    <a:pt x="37" y="8"/>
                  </a:cubicBezTo>
                  <a:cubicBezTo>
                    <a:pt x="35" y="6"/>
                    <a:pt x="32" y="6"/>
                    <a:pt x="28" y="6"/>
                  </a:cubicBezTo>
                  <a:cubicBezTo>
                    <a:pt x="21" y="6"/>
                    <a:pt x="16" y="10"/>
                    <a:pt x="16" y="17"/>
                  </a:cubicBezTo>
                  <a:cubicBezTo>
                    <a:pt x="16" y="23"/>
                    <a:pt x="19" y="27"/>
                    <a:pt x="34" y="34"/>
                  </a:cubicBezTo>
                  <a:cubicBezTo>
                    <a:pt x="50" y="41"/>
                    <a:pt x="54" y="48"/>
                    <a:pt x="54" y="57"/>
                  </a:cubicBezTo>
                  <a:cubicBezTo>
                    <a:pt x="54" y="71"/>
                    <a:pt x="41" y="80"/>
                    <a:pt x="24" y="80"/>
                  </a:cubicBezTo>
                  <a:cubicBezTo>
                    <a:pt x="17" y="80"/>
                    <a:pt x="8" y="79"/>
                    <a:pt x="4" y="77"/>
                  </a:cubicBezTo>
                  <a:cubicBezTo>
                    <a:pt x="2" y="72"/>
                    <a:pt x="0" y="60"/>
                    <a:pt x="0" y="56"/>
                  </a:cubicBezTo>
                  <a:cubicBezTo>
                    <a:pt x="1" y="55"/>
                    <a:pt x="5" y="54"/>
                    <a:pt x="6" y="54"/>
                  </a:cubicBezTo>
                  <a:cubicBezTo>
                    <a:pt x="9" y="64"/>
                    <a:pt x="12" y="69"/>
                    <a:pt x="17" y="72"/>
                  </a:cubicBezTo>
                  <a:cubicBezTo>
                    <a:pt x="20" y="73"/>
                    <a:pt x="24" y="74"/>
                    <a:pt x="27" y="74"/>
                  </a:cubicBezTo>
                  <a:cubicBezTo>
                    <a:pt x="35" y="74"/>
                    <a:pt x="40" y="70"/>
                    <a:pt x="40" y="63"/>
                  </a:cubicBezTo>
                  <a:cubicBezTo>
                    <a:pt x="40" y="57"/>
                    <a:pt x="36" y="53"/>
                    <a:pt x="24" y="47"/>
                  </a:cubicBezTo>
                  <a:cubicBezTo>
                    <a:pt x="9" y="39"/>
                    <a:pt x="3" y="33"/>
                    <a:pt x="3" y="22"/>
                  </a:cubicBezTo>
                  <a:cubicBezTo>
                    <a:pt x="3" y="11"/>
                    <a:pt x="12" y="0"/>
                    <a:pt x="31" y="0"/>
                  </a:cubicBezTo>
                  <a:cubicBezTo>
                    <a:pt x="36" y="0"/>
                    <a:pt x="40" y="0"/>
                    <a:pt x="44" y="1"/>
                  </a:cubicBezTo>
                  <a:cubicBezTo>
                    <a:pt x="47" y="2"/>
                    <a:pt x="50" y="2"/>
                    <a:pt x="51" y="2"/>
                  </a:cubicBezTo>
                  <a:cubicBezTo>
                    <a:pt x="50" y="8"/>
                    <a:pt x="50" y="14"/>
                    <a:pt x="49" y="22"/>
                  </a:cubicBezTo>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17" name="Freeform 14">
              <a:extLst>
                <a:ext uri="{FF2B5EF4-FFF2-40B4-BE49-F238E27FC236}">
                  <a16:creationId xmlns:a16="http://schemas.microsoft.com/office/drawing/2014/main" id="{AFD81863-5F78-EAD0-51FA-12BAAA9A7A81}"/>
                </a:ext>
              </a:extLst>
            </p:cNvPr>
            <p:cNvSpPr>
              <a:spLocks/>
            </p:cNvSpPr>
            <p:nvPr userDrawn="1"/>
          </p:nvSpPr>
          <p:spPr bwMode="auto">
            <a:xfrm>
              <a:off x="1997075" y="4930775"/>
              <a:ext cx="595313" cy="884238"/>
            </a:xfrm>
            <a:custGeom>
              <a:avLst/>
              <a:gdLst>
                <a:gd name="T0" fmla="*/ 49 w 54"/>
                <a:gd name="T1" fmla="*/ 22 h 80"/>
                <a:gd name="T2" fmla="*/ 44 w 54"/>
                <a:gd name="T3" fmla="*/ 22 h 80"/>
                <a:gd name="T4" fmla="*/ 37 w 54"/>
                <a:gd name="T5" fmla="*/ 8 h 80"/>
                <a:gd name="T6" fmla="*/ 28 w 54"/>
                <a:gd name="T7" fmla="*/ 6 h 80"/>
                <a:gd name="T8" fmla="*/ 16 w 54"/>
                <a:gd name="T9" fmla="*/ 17 h 80"/>
                <a:gd name="T10" fmla="*/ 34 w 54"/>
                <a:gd name="T11" fmla="*/ 34 h 80"/>
                <a:gd name="T12" fmla="*/ 54 w 54"/>
                <a:gd name="T13" fmla="*/ 57 h 80"/>
                <a:gd name="T14" fmla="*/ 24 w 54"/>
                <a:gd name="T15" fmla="*/ 80 h 80"/>
                <a:gd name="T16" fmla="*/ 4 w 54"/>
                <a:gd name="T17" fmla="*/ 77 h 80"/>
                <a:gd name="T18" fmla="*/ 0 w 54"/>
                <a:gd name="T19" fmla="*/ 56 h 80"/>
                <a:gd name="T20" fmla="*/ 6 w 54"/>
                <a:gd name="T21" fmla="*/ 54 h 80"/>
                <a:gd name="T22" fmla="*/ 17 w 54"/>
                <a:gd name="T23" fmla="*/ 72 h 80"/>
                <a:gd name="T24" fmla="*/ 27 w 54"/>
                <a:gd name="T25" fmla="*/ 74 h 80"/>
                <a:gd name="T26" fmla="*/ 40 w 54"/>
                <a:gd name="T27" fmla="*/ 63 h 80"/>
                <a:gd name="T28" fmla="*/ 24 w 54"/>
                <a:gd name="T29" fmla="*/ 47 h 80"/>
                <a:gd name="T30" fmla="*/ 3 w 54"/>
                <a:gd name="T31" fmla="*/ 22 h 80"/>
                <a:gd name="T32" fmla="*/ 31 w 54"/>
                <a:gd name="T33" fmla="*/ 0 h 80"/>
                <a:gd name="T34" fmla="*/ 44 w 54"/>
                <a:gd name="T35" fmla="*/ 1 h 80"/>
                <a:gd name="T36" fmla="*/ 51 w 54"/>
                <a:gd name="T37" fmla="*/ 2 h 80"/>
                <a:gd name="T38" fmla="*/ 49 w 54"/>
                <a:gd name="T39" fmla="*/ 22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54" h="80">
                  <a:moveTo>
                    <a:pt x="49" y="22"/>
                  </a:moveTo>
                  <a:cubicBezTo>
                    <a:pt x="49" y="23"/>
                    <a:pt x="45" y="23"/>
                    <a:pt x="44" y="22"/>
                  </a:cubicBezTo>
                  <a:cubicBezTo>
                    <a:pt x="43" y="14"/>
                    <a:pt x="41" y="10"/>
                    <a:pt x="37" y="8"/>
                  </a:cubicBezTo>
                  <a:cubicBezTo>
                    <a:pt x="35" y="6"/>
                    <a:pt x="32" y="6"/>
                    <a:pt x="28" y="6"/>
                  </a:cubicBezTo>
                  <a:cubicBezTo>
                    <a:pt x="21" y="6"/>
                    <a:pt x="16" y="10"/>
                    <a:pt x="16" y="17"/>
                  </a:cubicBezTo>
                  <a:cubicBezTo>
                    <a:pt x="16" y="23"/>
                    <a:pt x="19" y="27"/>
                    <a:pt x="34" y="34"/>
                  </a:cubicBezTo>
                  <a:cubicBezTo>
                    <a:pt x="50" y="41"/>
                    <a:pt x="54" y="48"/>
                    <a:pt x="54" y="57"/>
                  </a:cubicBezTo>
                  <a:cubicBezTo>
                    <a:pt x="54" y="71"/>
                    <a:pt x="41" y="80"/>
                    <a:pt x="24" y="80"/>
                  </a:cubicBezTo>
                  <a:cubicBezTo>
                    <a:pt x="17" y="80"/>
                    <a:pt x="8" y="79"/>
                    <a:pt x="4" y="77"/>
                  </a:cubicBezTo>
                  <a:cubicBezTo>
                    <a:pt x="2" y="72"/>
                    <a:pt x="1" y="60"/>
                    <a:pt x="0" y="56"/>
                  </a:cubicBezTo>
                  <a:cubicBezTo>
                    <a:pt x="1" y="55"/>
                    <a:pt x="5" y="54"/>
                    <a:pt x="6" y="54"/>
                  </a:cubicBezTo>
                  <a:cubicBezTo>
                    <a:pt x="9" y="64"/>
                    <a:pt x="12" y="69"/>
                    <a:pt x="17" y="72"/>
                  </a:cubicBezTo>
                  <a:cubicBezTo>
                    <a:pt x="20" y="73"/>
                    <a:pt x="24" y="74"/>
                    <a:pt x="27" y="74"/>
                  </a:cubicBezTo>
                  <a:cubicBezTo>
                    <a:pt x="35" y="74"/>
                    <a:pt x="40" y="70"/>
                    <a:pt x="40" y="63"/>
                  </a:cubicBezTo>
                  <a:cubicBezTo>
                    <a:pt x="40" y="57"/>
                    <a:pt x="36" y="53"/>
                    <a:pt x="24" y="47"/>
                  </a:cubicBezTo>
                  <a:cubicBezTo>
                    <a:pt x="9" y="39"/>
                    <a:pt x="3" y="33"/>
                    <a:pt x="3" y="22"/>
                  </a:cubicBezTo>
                  <a:cubicBezTo>
                    <a:pt x="3" y="11"/>
                    <a:pt x="12" y="0"/>
                    <a:pt x="31" y="0"/>
                  </a:cubicBezTo>
                  <a:cubicBezTo>
                    <a:pt x="36" y="0"/>
                    <a:pt x="40" y="0"/>
                    <a:pt x="44" y="1"/>
                  </a:cubicBezTo>
                  <a:cubicBezTo>
                    <a:pt x="47" y="2"/>
                    <a:pt x="50" y="2"/>
                    <a:pt x="51" y="2"/>
                  </a:cubicBezTo>
                  <a:cubicBezTo>
                    <a:pt x="50" y="8"/>
                    <a:pt x="50" y="14"/>
                    <a:pt x="49" y="22"/>
                  </a:cubicBezTo>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18" name="Freeform 15">
              <a:extLst>
                <a:ext uri="{FF2B5EF4-FFF2-40B4-BE49-F238E27FC236}">
                  <a16:creationId xmlns:a16="http://schemas.microsoft.com/office/drawing/2014/main" id="{0FB524F9-2CCD-E9E4-3BCA-709631D8471F}"/>
                </a:ext>
              </a:extLst>
            </p:cNvPr>
            <p:cNvSpPr>
              <a:spLocks/>
            </p:cNvSpPr>
            <p:nvPr userDrawn="1"/>
          </p:nvSpPr>
          <p:spPr bwMode="auto">
            <a:xfrm>
              <a:off x="2670175" y="4941888"/>
              <a:ext cx="904875" cy="884238"/>
            </a:xfrm>
            <a:custGeom>
              <a:avLst/>
              <a:gdLst>
                <a:gd name="T0" fmla="*/ 82 w 82"/>
                <a:gd name="T1" fmla="*/ 67 h 80"/>
                <a:gd name="T2" fmla="*/ 81 w 82"/>
                <a:gd name="T3" fmla="*/ 72 h 80"/>
                <a:gd name="T4" fmla="*/ 60 w 82"/>
                <a:gd name="T5" fmla="*/ 80 h 80"/>
                <a:gd name="T6" fmla="*/ 59 w 82"/>
                <a:gd name="T7" fmla="*/ 79 h 80"/>
                <a:gd name="T8" fmla="*/ 59 w 82"/>
                <a:gd name="T9" fmla="*/ 68 h 80"/>
                <a:gd name="T10" fmla="*/ 57 w 82"/>
                <a:gd name="T11" fmla="*/ 67 h 80"/>
                <a:gd name="T12" fmla="*/ 32 w 82"/>
                <a:gd name="T13" fmla="*/ 79 h 80"/>
                <a:gd name="T14" fmla="*/ 9 w 82"/>
                <a:gd name="T15" fmla="*/ 54 h 80"/>
                <a:gd name="T16" fmla="*/ 9 w 82"/>
                <a:gd name="T17" fmla="*/ 16 h 80"/>
                <a:gd name="T18" fmla="*/ 6 w 82"/>
                <a:gd name="T19" fmla="*/ 10 h 80"/>
                <a:gd name="T20" fmla="*/ 0 w 82"/>
                <a:gd name="T21" fmla="*/ 8 h 80"/>
                <a:gd name="T22" fmla="*/ 1 w 82"/>
                <a:gd name="T23" fmla="*/ 3 h 80"/>
                <a:gd name="T24" fmla="*/ 25 w 82"/>
                <a:gd name="T25" fmla="*/ 0 h 80"/>
                <a:gd name="T26" fmla="*/ 24 w 82"/>
                <a:gd name="T27" fmla="*/ 37 h 80"/>
                <a:gd name="T28" fmla="*/ 25 w 82"/>
                <a:gd name="T29" fmla="*/ 57 h 80"/>
                <a:gd name="T30" fmla="*/ 41 w 82"/>
                <a:gd name="T31" fmla="*/ 68 h 80"/>
                <a:gd name="T32" fmla="*/ 56 w 82"/>
                <a:gd name="T33" fmla="*/ 62 h 80"/>
                <a:gd name="T34" fmla="*/ 59 w 82"/>
                <a:gd name="T35" fmla="*/ 57 h 80"/>
                <a:gd name="T36" fmla="*/ 59 w 82"/>
                <a:gd name="T37" fmla="*/ 16 h 80"/>
                <a:gd name="T38" fmla="*/ 55 w 82"/>
                <a:gd name="T39" fmla="*/ 10 h 80"/>
                <a:gd name="T40" fmla="*/ 46 w 82"/>
                <a:gd name="T41" fmla="*/ 8 h 80"/>
                <a:gd name="T42" fmla="*/ 47 w 82"/>
                <a:gd name="T43" fmla="*/ 3 h 80"/>
                <a:gd name="T44" fmla="*/ 74 w 82"/>
                <a:gd name="T45" fmla="*/ 0 h 80"/>
                <a:gd name="T46" fmla="*/ 73 w 82"/>
                <a:gd name="T47" fmla="*/ 17 h 80"/>
                <a:gd name="T48" fmla="*/ 73 w 82"/>
                <a:gd name="T49" fmla="*/ 60 h 80"/>
                <a:gd name="T50" fmla="*/ 78 w 82"/>
                <a:gd name="T51" fmla="*/ 67 h 80"/>
                <a:gd name="T52" fmla="*/ 82 w 82"/>
                <a:gd name="T53" fmla="*/ 67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82" h="80">
                  <a:moveTo>
                    <a:pt x="82" y="67"/>
                  </a:moveTo>
                  <a:cubicBezTo>
                    <a:pt x="82" y="68"/>
                    <a:pt x="82" y="72"/>
                    <a:pt x="81" y="72"/>
                  </a:cubicBezTo>
                  <a:cubicBezTo>
                    <a:pt x="74" y="75"/>
                    <a:pt x="64" y="79"/>
                    <a:pt x="60" y="80"/>
                  </a:cubicBezTo>
                  <a:cubicBezTo>
                    <a:pt x="60" y="80"/>
                    <a:pt x="59" y="79"/>
                    <a:pt x="59" y="79"/>
                  </a:cubicBezTo>
                  <a:cubicBezTo>
                    <a:pt x="59" y="76"/>
                    <a:pt x="59" y="71"/>
                    <a:pt x="59" y="68"/>
                  </a:cubicBezTo>
                  <a:cubicBezTo>
                    <a:pt x="59" y="67"/>
                    <a:pt x="58" y="67"/>
                    <a:pt x="57" y="67"/>
                  </a:cubicBezTo>
                  <a:cubicBezTo>
                    <a:pt x="46" y="77"/>
                    <a:pt x="38" y="79"/>
                    <a:pt x="32" y="79"/>
                  </a:cubicBezTo>
                  <a:cubicBezTo>
                    <a:pt x="13" y="79"/>
                    <a:pt x="10" y="66"/>
                    <a:pt x="9" y="54"/>
                  </a:cubicBezTo>
                  <a:cubicBezTo>
                    <a:pt x="9" y="44"/>
                    <a:pt x="10" y="24"/>
                    <a:pt x="9" y="16"/>
                  </a:cubicBezTo>
                  <a:cubicBezTo>
                    <a:pt x="9" y="13"/>
                    <a:pt x="9" y="11"/>
                    <a:pt x="6" y="10"/>
                  </a:cubicBezTo>
                  <a:cubicBezTo>
                    <a:pt x="5" y="9"/>
                    <a:pt x="4" y="9"/>
                    <a:pt x="0" y="8"/>
                  </a:cubicBezTo>
                  <a:cubicBezTo>
                    <a:pt x="0" y="7"/>
                    <a:pt x="0" y="3"/>
                    <a:pt x="1" y="3"/>
                  </a:cubicBezTo>
                  <a:cubicBezTo>
                    <a:pt x="9" y="3"/>
                    <a:pt x="20" y="1"/>
                    <a:pt x="25" y="0"/>
                  </a:cubicBezTo>
                  <a:cubicBezTo>
                    <a:pt x="25" y="5"/>
                    <a:pt x="24" y="15"/>
                    <a:pt x="24" y="37"/>
                  </a:cubicBezTo>
                  <a:cubicBezTo>
                    <a:pt x="24" y="47"/>
                    <a:pt x="24" y="54"/>
                    <a:pt x="25" y="57"/>
                  </a:cubicBezTo>
                  <a:cubicBezTo>
                    <a:pt x="27" y="63"/>
                    <a:pt x="31" y="68"/>
                    <a:pt x="41" y="68"/>
                  </a:cubicBezTo>
                  <a:cubicBezTo>
                    <a:pt x="46" y="68"/>
                    <a:pt x="52" y="66"/>
                    <a:pt x="56" y="62"/>
                  </a:cubicBezTo>
                  <a:cubicBezTo>
                    <a:pt x="58" y="61"/>
                    <a:pt x="58" y="59"/>
                    <a:pt x="59" y="57"/>
                  </a:cubicBezTo>
                  <a:cubicBezTo>
                    <a:pt x="59" y="55"/>
                    <a:pt x="59" y="39"/>
                    <a:pt x="59" y="16"/>
                  </a:cubicBezTo>
                  <a:cubicBezTo>
                    <a:pt x="58" y="13"/>
                    <a:pt x="58" y="11"/>
                    <a:pt x="55" y="10"/>
                  </a:cubicBezTo>
                  <a:cubicBezTo>
                    <a:pt x="52" y="9"/>
                    <a:pt x="51" y="9"/>
                    <a:pt x="46" y="8"/>
                  </a:cubicBezTo>
                  <a:cubicBezTo>
                    <a:pt x="46" y="7"/>
                    <a:pt x="46" y="3"/>
                    <a:pt x="47" y="3"/>
                  </a:cubicBezTo>
                  <a:cubicBezTo>
                    <a:pt x="57" y="3"/>
                    <a:pt x="70" y="1"/>
                    <a:pt x="74" y="0"/>
                  </a:cubicBezTo>
                  <a:cubicBezTo>
                    <a:pt x="74" y="4"/>
                    <a:pt x="74" y="10"/>
                    <a:pt x="73" y="17"/>
                  </a:cubicBezTo>
                  <a:cubicBezTo>
                    <a:pt x="73" y="60"/>
                    <a:pt x="73" y="60"/>
                    <a:pt x="73" y="60"/>
                  </a:cubicBezTo>
                  <a:cubicBezTo>
                    <a:pt x="73" y="65"/>
                    <a:pt x="74" y="67"/>
                    <a:pt x="78" y="67"/>
                  </a:cubicBezTo>
                  <a:lnTo>
                    <a:pt x="82" y="67"/>
                  </a:lnTo>
                  <a:close/>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19" name="Freeform 16">
              <a:extLst>
                <a:ext uri="{FF2B5EF4-FFF2-40B4-BE49-F238E27FC236}">
                  <a16:creationId xmlns:a16="http://schemas.microsoft.com/office/drawing/2014/main" id="{7F58AB9B-B232-CC78-6A44-1B456A16615D}"/>
                </a:ext>
              </a:extLst>
            </p:cNvPr>
            <p:cNvSpPr>
              <a:spLocks/>
            </p:cNvSpPr>
            <p:nvPr userDrawn="1"/>
          </p:nvSpPr>
          <p:spPr bwMode="auto">
            <a:xfrm>
              <a:off x="3651250" y="4930775"/>
              <a:ext cx="641350" cy="873125"/>
            </a:xfrm>
            <a:custGeom>
              <a:avLst/>
              <a:gdLst>
                <a:gd name="T0" fmla="*/ 58 w 58"/>
                <a:gd name="T1" fmla="*/ 4 h 79"/>
                <a:gd name="T2" fmla="*/ 58 w 58"/>
                <a:gd name="T3" fmla="*/ 7 h 79"/>
                <a:gd name="T4" fmla="*/ 52 w 58"/>
                <a:gd name="T5" fmla="*/ 19 h 79"/>
                <a:gd name="T6" fmla="*/ 50 w 58"/>
                <a:gd name="T7" fmla="*/ 20 h 79"/>
                <a:gd name="T8" fmla="*/ 38 w 58"/>
                <a:gd name="T9" fmla="*/ 14 h 79"/>
                <a:gd name="T10" fmla="*/ 28 w 58"/>
                <a:gd name="T11" fmla="*/ 22 h 79"/>
                <a:gd name="T12" fmla="*/ 26 w 58"/>
                <a:gd name="T13" fmla="*/ 29 h 79"/>
                <a:gd name="T14" fmla="*/ 27 w 58"/>
                <a:gd name="T15" fmla="*/ 65 h 79"/>
                <a:gd name="T16" fmla="*/ 31 w 58"/>
                <a:gd name="T17" fmla="*/ 71 h 79"/>
                <a:gd name="T18" fmla="*/ 40 w 58"/>
                <a:gd name="T19" fmla="*/ 73 h 79"/>
                <a:gd name="T20" fmla="*/ 40 w 58"/>
                <a:gd name="T21" fmla="*/ 79 h 79"/>
                <a:gd name="T22" fmla="*/ 19 w 58"/>
                <a:gd name="T23" fmla="*/ 78 h 79"/>
                <a:gd name="T24" fmla="*/ 0 w 58"/>
                <a:gd name="T25" fmla="*/ 79 h 79"/>
                <a:gd name="T26" fmla="*/ 0 w 58"/>
                <a:gd name="T27" fmla="*/ 73 h 79"/>
                <a:gd name="T28" fmla="*/ 8 w 58"/>
                <a:gd name="T29" fmla="*/ 72 h 79"/>
                <a:gd name="T30" fmla="*/ 11 w 58"/>
                <a:gd name="T31" fmla="*/ 66 h 79"/>
                <a:gd name="T32" fmla="*/ 12 w 58"/>
                <a:gd name="T33" fmla="*/ 34 h 79"/>
                <a:gd name="T34" fmla="*/ 12 w 58"/>
                <a:gd name="T35" fmla="*/ 19 h 79"/>
                <a:gd name="T36" fmla="*/ 1 w 58"/>
                <a:gd name="T37" fmla="*/ 11 h 79"/>
                <a:gd name="T38" fmla="*/ 2 w 58"/>
                <a:gd name="T39" fmla="*/ 7 h 79"/>
                <a:gd name="T40" fmla="*/ 25 w 58"/>
                <a:gd name="T41" fmla="*/ 0 h 79"/>
                <a:gd name="T42" fmla="*/ 26 w 58"/>
                <a:gd name="T43" fmla="*/ 0 h 79"/>
                <a:gd name="T44" fmla="*/ 26 w 58"/>
                <a:gd name="T45" fmla="*/ 15 h 79"/>
                <a:gd name="T46" fmla="*/ 27 w 58"/>
                <a:gd name="T47" fmla="*/ 16 h 79"/>
                <a:gd name="T48" fmla="*/ 39 w 58"/>
                <a:gd name="T49" fmla="*/ 3 h 79"/>
                <a:gd name="T50" fmla="*/ 49 w 58"/>
                <a:gd name="T51" fmla="*/ 0 h 79"/>
                <a:gd name="T52" fmla="*/ 58 w 58"/>
                <a:gd name="T53" fmla="*/ 4 h 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58" h="79">
                  <a:moveTo>
                    <a:pt x="58" y="4"/>
                  </a:moveTo>
                  <a:cubicBezTo>
                    <a:pt x="58" y="5"/>
                    <a:pt x="58" y="6"/>
                    <a:pt x="58" y="7"/>
                  </a:cubicBezTo>
                  <a:cubicBezTo>
                    <a:pt x="57" y="9"/>
                    <a:pt x="54" y="17"/>
                    <a:pt x="52" y="19"/>
                  </a:cubicBezTo>
                  <a:cubicBezTo>
                    <a:pt x="52" y="19"/>
                    <a:pt x="51" y="20"/>
                    <a:pt x="50" y="20"/>
                  </a:cubicBezTo>
                  <a:cubicBezTo>
                    <a:pt x="47" y="17"/>
                    <a:pt x="42" y="14"/>
                    <a:pt x="38" y="14"/>
                  </a:cubicBezTo>
                  <a:cubicBezTo>
                    <a:pt x="34" y="14"/>
                    <a:pt x="30" y="18"/>
                    <a:pt x="28" y="22"/>
                  </a:cubicBezTo>
                  <a:cubicBezTo>
                    <a:pt x="27" y="23"/>
                    <a:pt x="26" y="26"/>
                    <a:pt x="26" y="29"/>
                  </a:cubicBezTo>
                  <a:cubicBezTo>
                    <a:pt x="26" y="42"/>
                    <a:pt x="26" y="61"/>
                    <a:pt x="27" y="65"/>
                  </a:cubicBezTo>
                  <a:cubicBezTo>
                    <a:pt x="27" y="68"/>
                    <a:pt x="28" y="70"/>
                    <a:pt x="31" y="71"/>
                  </a:cubicBezTo>
                  <a:cubicBezTo>
                    <a:pt x="34" y="72"/>
                    <a:pt x="36" y="73"/>
                    <a:pt x="40" y="73"/>
                  </a:cubicBezTo>
                  <a:cubicBezTo>
                    <a:pt x="41" y="74"/>
                    <a:pt x="41" y="78"/>
                    <a:pt x="40" y="79"/>
                  </a:cubicBezTo>
                  <a:cubicBezTo>
                    <a:pt x="37" y="79"/>
                    <a:pt x="27" y="78"/>
                    <a:pt x="19" y="78"/>
                  </a:cubicBezTo>
                  <a:cubicBezTo>
                    <a:pt x="14" y="78"/>
                    <a:pt x="4" y="79"/>
                    <a:pt x="0" y="79"/>
                  </a:cubicBezTo>
                  <a:cubicBezTo>
                    <a:pt x="0" y="78"/>
                    <a:pt x="0" y="74"/>
                    <a:pt x="0" y="73"/>
                  </a:cubicBezTo>
                  <a:cubicBezTo>
                    <a:pt x="3" y="73"/>
                    <a:pt x="6" y="72"/>
                    <a:pt x="8" y="72"/>
                  </a:cubicBezTo>
                  <a:cubicBezTo>
                    <a:pt x="10" y="71"/>
                    <a:pt x="11" y="70"/>
                    <a:pt x="11" y="66"/>
                  </a:cubicBezTo>
                  <a:cubicBezTo>
                    <a:pt x="12" y="63"/>
                    <a:pt x="12" y="47"/>
                    <a:pt x="12" y="34"/>
                  </a:cubicBezTo>
                  <a:cubicBezTo>
                    <a:pt x="12" y="27"/>
                    <a:pt x="12" y="21"/>
                    <a:pt x="12" y="19"/>
                  </a:cubicBezTo>
                  <a:cubicBezTo>
                    <a:pt x="11" y="16"/>
                    <a:pt x="10" y="14"/>
                    <a:pt x="1" y="11"/>
                  </a:cubicBezTo>
                  <a:cubicBezTo>
                    <a:pt x="1" y="10"/>
                    <a:pt x="1" y="7"/>
                    <a:pt x="2" y="7"/>
                  </a:cubicBezTo>
                  <a:cubicBezTo>
                    <a:pt x="9" y="6"/>
                    <a:pt x="20" y="3"/>
                    <a:pt x="25" y="0"/>
                  </a:cubicBezTo>
                  <a:cubicBezTo>
                    <a:pt x="26" y="0"/>
                    <a:pt x="26" y="0"/>
                    <a:pt x="26" y="0"/>
                  </a:cubicBezTo>
                  <a:cubicBezTo>
                    <a:pt x="26" y="3"/>
                    <a:pt x="26" y="12"/>
                    <a:pt x="26" y="15"/>
                  </a:cubicBezTo>
                  <a:cubicBezTo>
                    <a:pt x="26" y="16"/>
                    <a:pt x="27" y="16"/>
                    <a:pt x="27" y="16"/>
                  </a:cubicBezTo>
                  <a:cubicBezTo>
                    <a:pt x="31" y="11"/>
                    <a:pt x="35" y="7"/>
                    <a:pt x="39" y="3"/>
                  </a:cubicBezTo>
                  <a:cubicBezTo>
                    <a:pt x="42" y="1"/>
                    <a:pt x="45" y="0"/>
                    <a:pt x="49" y="0"/>
                  </a:cubicBezTo>
                  <a:cubicBezTo>
                    <a:pt x="52" y="0"/>
                    <a:pt x="56" y="1"/>
                    <a:pt x="58" y="4"/>
                  </a:cubicBezTo>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20" name="Freeform 17">
              <a:extLst>
                <a:ext uri="{FF2B5EF4-FFF2-40B4-BE49-F238E27FC236}">
                  <a16:creationId xmlns:a16="http://schemas.microsoft.com/office/drawing/2014/main" id="{CDED2691-22F1-B0FB-7A1B-F38F5C1BC9BE}"/>
                </a:ext>
              </a:extLst>
            </p:cNvPr>
            <p:cNvSpPr>
              <a:spLocks/>
            </p:cNvSpPr>
            <p:nvPr userDrawn="1"/>
          </p:nvSpPr>
          <p:spPr bwMode="auto">
            <a:xfrm>
              <a:off x="6069013" y="4489450"/>
              <a:ext cx="1014413" cy="1314450"/>
            </a:xfrm>
            <a:custGeom>
              <a:avLst/>
              <a:gdLst>
                <a:gd name="T0" fmla="*/ 41 w 92"/>
                <a:gd name="T1" fmla="*/ 66 h 119"/>
                <a:gd name="T2" fmla="*/ 42 w 92"/>
                <a:gd name="T3" fmla="*/ 64 h 119"/>
                <a:gd name="T4" fmla="*/ 50 w 92"/>
                <a:gd name="T5" fmla="*/ 65 h 119"/>
                <a:gd name="T6" fmla="*/ 63 w 92"/>
                <a:gd name="T7" fmla="*/ 62 h 119"/>
                <a:gd name="T8" fmla="*/ 75 w 92"/>
                <a:gd name="T9" fmla="*/ 37 h 119"/>
                <a:gd name="T10" fmla="*/ 44 w 92"/>
                <a:gd name="T11" fmla="*/ 7 h 119"/>
                <a:gd name="T12" fmla="*/ 36 w 92"/>
                <a:gd name="T13" fmla="*/ 7 h 119"/>
                <a:gd name="T14" fmla="*/ 34 w 92"/>
                <a:gd name="T15" fmla="*/ 10 h 119"/>
                <a:gd name="T16" fmla="*/ 34 w 92"/>
                <a:gd name="T17" fmla="*/ 56 h 119"/>
                <a:gd name="T18" fmla="*/ 34 w 92"/>
                <a:gd name="T19" fmla="*/ 102 h 119"/>
                <a:gd name="T20" fmla="*/ 41 w 92"/>
                <a:gd name="T21" fmla="*/ 111 h 119"/>
                <a:gd name="T22" fmla="*/ 49 w 92"/>
                <a:gd name="T23" fmla="*/ 113 h 119"/>
                <a:gd name="T24" fmla="*/ 49 w 92"/>
                <a:gd name="T25" fmla="*/ 119 h 119"/>
                <a:gd name="T26" fmla="*/ 26 w 92"/>
                <a:gd name="T27" fmla="*/ 118 h 119"/>
                <a:gd name="T28" fmla="*/ 4 w 92"/>
                <a:gd name="T29" fmla="*/ 119 h 119"/>
                <a:gd name="T30" fmla="*/ 4 w 92"/>
                <a:gd name="T31" fmla="*/ 113 h 119"/>
                <a:gd name="T32" fmla="*/ 11 w 92"/>
                <a:gd name="T33" fmla="*/ 112 h 119"/>
                <a:gd name="T34" fmla="*/ 17 w 92"/>
                <a:gd name="T35" fmla="*/ 101 h 119"/>
                <a:gd name="T36" fmla="*/ 18 w 92"/>
                <a:gd name="T37" fmla="*/ 58 h 119"/>
                <a:gd name="T38" fmla="*/ 17 w 92"/>
                <a:gd name="T39" fmla="*/ 17 h 119"/>
                <a:gd name="T40" fmla="*/ 10 w 92"/>
                <a:gd name="T41" fmla="*/ 7 h 119"/>
                <a:gd name="T42" fmla="*/ 1 w 92"/>
                <a:gd name="T43" fmla="*/ 5 h 119"/>
                <a:gd name="T44" fmla="*/ 1 w 92"/>
                <a:gd name="T45" fmla="*/ 0 h 119"/>
                <a:gd name="T46" fmla="*/ 24 w 92"/>
                <a:gd name="T47" fmla="*/ 0 h 119"/>
                <a:gd name="T48" fmla="*/ 55 w 92"/>
                <a:gd name="T49" fmla="*/ 0 h 119"/>
                <a:gd name="T50" fmla="*/ 81 w 92"/>
                <a:gd name="T51" fmla="*/ 7 h 119"/>
                <a:gd name="T52" fmla="*/ 92 w 92"/>
                <a:gd name="T53" fmla="*/ 33 h 119"/>
                <a:gd name="T54" fmla="*/ 72 w 92"/>
                <a:gd name="T55" fmla="*/ 66 h 119"/>
                <a:gd name="T56" fmla="*/ 52 w 92"/>
                <a:gd name="T57" fmla="*/ 71 h 119"/>
                <a:gd name="T58" fmla="*/ 44 w 92"/>
                <a:gd name="T59" fmla="*/ 70 h 119"/>
                <a:gd name="T60" fmla="*/ 41 w 92"/>
                <a:gd name="T61" fmla="*/ 66 h 1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92" h="119">
                  <a:moveTo>
                    <a:pt x="41" y="66"/>
                  </a:moveTo>
                  <a:cubicBezTo>
                    <a:pt x="41" y="65"/>
                    <a:pt x="42" y="64"/>
                    <a:pt x="42" y="64"/>
                  </a:cubicBezTo>
                  <a:cubicBezTo>
                    <a:pt x="44" y="64"/>
                    <a:pt x="47" y="65"/>
                    <a:pt x="50" y="65"/>
                  </a:cubicBezTo>
                  <a:cubicBezTo>
                    <a:pt x="55" y="65"/>
                    <a:pt x="59" y="64"/>
                    <a:pt x="63" y="62"/>
                  </a:cubicBezTo>
                  <a:cubicBezTo>
                    <a:pt x="72" y="57"/>
                    <a:pt x="75" y="48"/>
                    <a:pt x="75" y="37"/>
                  </a:cubicBezTo>
                  <a:cubicBezTo>
                    <a:pt x="75" y="19"/>
                    <a:pt x="66" y="7"/>
                    <a:pt x="44" y="7"/>
                  </a:cubicBezTo>
                  <a:cubicBezTo>
                    <a:pt x="42" y="7"/>
                    <a:pt x="37" y="7"/>
                    <a:pt x="36" y="7"/>
                  </a:cubicBezTo>
                  <a:cubicBezTo>
                    <a:pt x="35" y="8"/>
                    <a:pt x="35" y="9"/>
                    <a:pt x="34" y="10"/>
                  </a:cubicBezTo>
                  <a:cubicBezTo>
                    <a:pt x="34" y="15"/>
                    <a:pt x="34" y="25"/>
                    <a:pt x="34" y="56"/>
                  </a:cubicBezTo>
                  <a:cubicBezTo>
                    <a:pt x="34" y="77"/>
                    <a:pt x="34" y="92"/>
                    <a:pt x="34" y="102"/>
                  </a:cubicBezTo>
                  <a:cubicBezTo>
                    <a:pt x="35" y="109"/>
                    <a:pt x="36" y="110"/>
                    <a:pt x="41" y="111"/>
                  </a:cubicBezTo>
                  <a:cubicBezTo>
                    <a:pt x="44" y="112"/>
                    <a:pt x="44" y="113"/>
                    <a:pt x="49" y="113"/>
                  </a:cubicBezTo>
                  <a:cubicBezTo>
                    <a:pt x="50" y="114"/>
                    <a:pt x="49" y="118"/>
                    <a:pt x="49" y="119"/>
                  </a:cubicBezTo>
                  <a:cubicBezTo>
                    <a:pt x="43" y="119"/>
                    <a:pt x="34" y="118"/>
                    <a:pt x="26" y="118"/>
                  </a:cubicBezTo>
                  <a:cubicBezTo>
                    <a:pt x="17" y="118"/>
                    <a:pt x="8" y="119"/>
                    <a:pt x="4" y="119"/>
                  </a:cubicBezTo>
                  <a:cubicBezTo>
                    <a:pt x="3" y="118"/>
                    <a:pt x="3" y="114"/>
                    <a:pt x="4" y="113"/>
                  </a:cubicBezTo>
                  <a:cubicBezTo>
                    <a:pt x="8" y="113"/>
                    <a:pt x="9" y="112"/>
                    <a:pt x="11" y="112"/>
                  </a:cubicBezTo>
                  <a:cubicBezTo>
                    <a:pt x="16" y="111"/>
                    <a:pt x="17" y="108"/>
                    <a:pt x="17" y="101"/>
                  </a:cubicBezTo>
                  <a:cubicBezTo>
                    <a:pt x="17" y="94"/>
                    <a:pt x="18" y="79"/>
                    <a:pt x="18" y="58"/>
                  </a:cubicBezTo>
                  <a:cubicBezTo>
                    <a:pt x="18" y="36"/>
                    <a:pt x="18" y="23"/>
                    <a:pt x="17" y="17"/>
                  </a:cubicBezTo>
                  <a:cubicBezTo>
                    <a:pt x="17" y="10"/>
                    <a:pt x="16" y="8"/>
                    <a:pt x="10" y="7"/>
                  </a:cubicBezTo>
                  <a:cubicBezTo>
                    <a:pt x="8" y="6"/>
                    <a:pt x="5" y="6"/>
                    <a:pt x="1" y="5"/>
                  </a:cubicBezTo>
                  <a:cubicBezTo>
                    <a:pt x="0" y="4"/>
                    <a:pt x="1" y="0"/>
                    <a:pt x="1" y="0"/>
                  </a:cubicBezTo>
                  <a:cubicBezTo>
                    <a:pt x="5" y="0"/>
                    <a:pt x="15" y="0"/>
                    <a:pt x="24" y="0"/>
                  </a:cubicBezTo>
                  <a:cubicBezTo>
                    <a:pt x="36" y="0"/>
                    <a:pt x="44" y="0"/>
                    <a:pt x="55" y="0"/>
                  </a:cubicBezTo>
                  <a:cubicBezTo>
                    <a:pt x="62" y="0"/>
                    <a:pt x="73" y="1"/>
                    <a:pt x="81" y="7"/>
                  </a:cubicBezTo>
                  <a:cubicBezTo>
                    <a:pt x="87" y="12"/>
                    <a:pt x="92" y="20"/>
                    <a:pt x="92" y="33"/>
                  </a:cubicBezTo>
                  <a:cubicBezTo>
                    <a:pt x="92" y="51"/>
                    <a:pt x="82" y="62"/>
                    <a:pt x="72" y="66"/>
                  </a:cubicBezTo>
                  <a:cubicBezTo>
                    <a:pt x="65" y="70"/>
                    <a:pt x="59" y="71"/>
                    <a:pt x="52" y="71"/>
                  </a:cubicBezTo>
                  <a:cubicBezTo>
                    <a:pt x="49" y="71"/>
                    <a:pt x="46" y="71"/>
                    <a:pt x="44" y="70"/>
                  </a:cubicBezTo>
                  <a:cubicBezTo>
                    <a:pt x="43" y="70"/>
                    <a:pt x="41" y="67"/>
                    <a:pt x="41" y="66"/>
                  </a:cubicBezTo>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21" name="Freeform 18">
              <a:extLst>
                <a:ext uri="{FF2B5EF4-FFF2-40B4-BE49-F238E27FC236}">
                  <a16:creationId xmlns:a16="http://schemas.microsoft.com/office/drawing/2014/main" id="{392AC504-8FA3-796C-B788-FBA7272B9B70}"/>
                </a:ext>
              </a:extLst>
            </p:cNvPr>
            <p:cNvSpPr>
              <a:spLocks noEditPoints="1"/>
            </p:cNvSpPr>
            <p:nvPr userDrawn="1"/>
          </p:nvSpPr>
          <p:spPr bwMode="auto">
            <a:xfrm>
              <a:off x="7083425" y="4930775"/>
              <a:ext cx="706438" cy="884238"/>
            </a:xfrm>
            <a:custGeom>
              <a:avLst/>
              <a:gdLst>
                <a:gd name="T0" fmla="*/ 52 w 64"/>
                <a:gd name="T1" fmla="*/ 80 h 80"/>
                <a:gd name="T2" fmla="*/ 43 w 64"/>
                <a:gd name="T3" fmla="*/ 75 h 80"/>
                <a:gd name="T4" fmla="*/ 41 w 64"/>
                <a:gd name="T5" fmla="*/ 71 h 80"/>
                <a:gd name="T6" fmla="*/ 40 w 64"/>
                <a:gd name="T7" fmla="*/ 71 h 80"/>
                <a:gd name="T8" fmla="*/ 17 w 64"/>
                <a:gd name="T9" fmla="*/ 80 h 80"/>
                <a:gd name="T10" fmla="*/ 7 w 64"/>
                <a:gd name="T11" fmla="*/ 76 h 80"/>
                <a:gd name="T12" fmla="*/ 0 w 64"/>
                <a:gd name="T13" fmla="*/ 59 h 80"/>
                <a:gd name="T14" fmla="*/ 4 w 64"/>
                <a:gd name="T15" fmla="*/ 48 h 80"/>
                <a:gd name="T16" fmla="*/ 40 w 64"/>
                <a:gd name="T17" fmla="*/ 35 h 80"/>
                <a:gd name="T18" fmla="*/ 41 w 64"/>
                <a:gd name="T19" fmla="*/ 34 h 80"/>
                <a:gd name="T20" fmla="*/ 41 w 64"/>
                <a:gd name="T21" fmla="*/ 28 h 80"/>
                <a:gd name="T22" fmla="*/ 39 w 64"/>
                <a:gd name="T23" fmla="*/ 17 h 80"/>
                <a:gd name="T24" fmla="*/ 24 w 64"/>
                <a:gd name="T25" fmla="*/ 10 h 80"/>
                <a:gd name="T26" fmla="*/ 16 w 64"/>
                <a:gd name="T27" fmla="*/ 12 h 80"/>
                <a:gd name="T28" fmla="*/ 8 w 64"/>
                <a:gd name="T29" fmla="*/ 26 h 80"/>
                <a:gd name="T30" fmla="*/ 3 w 64"/>
                <a:gd name="T31" fmla="*/ 22 h 80"/>
                <a:gd name="T32" fmla="*/ 7 w 64"/>
                <a:gd name="T33" fmla="*/ 10 h 80"/>
                <a:gd name="T34" fmla="*/ 32 w 64"/>
                <a:gd name="T35" fmla="*/ 0 h 80"/>
                <a:gd name="T36" fmla="*/ 51 w 64"/>
                <a:gd name="T37" fmla="*/ 10 h 80"/>
                <a:gd name="T38" fmla="*/ 56 w 64"/>
                <a:gd name="T39" fmla="*/ 29 h 80"/>
                <a:gd name="T40" fmla="*/ 55 w 64"/>
                <a:gd name="T41" fmla="*/ 61 h 80"/>
                <a:gd name="T42" fmla="*/ 59 w 64"/>
                <a:gd name="T43" fmla="*/ 69 h 80"/>
                <a:gd name="T44" fmla="*/ 64 w 64"/>
                <a:gd name="T45" fmla="*/ 68 h 80"/>
                <a:gd name="T46" fmla="*/ 63 w 64"/>
                <a:gd name="T47" fmla="*/ 74 h 80"/>
                <a:gd name="T48" fmla="*/ 52 w 64"/>
                <a:gd name="T49" fmla="*/ 80 h 80"/>
                <a:gd name="T50" fmla="*/ 40 w 64"/>
                <a:gd name="T51" fmla="*/ 41 h 80"/>
                <a:gd name="T52" fmla="*/ 17 w 64"/>
                <a:gd name="T53" fmla="*/ 50 h 80"/>
                <a:gd name="T54" fmla="*/ 16 w 64"/>
                <a:gd name="T55" fmla="*/ 56 h 80"/>
                <a:gd name="T56" fmla="*/ 29 w 64"/>
                <a:gd name="T57" fmla="*/ 69 h 80"/>
                <a:gd name="T58" fmla="*/ 39 w 64"/>
                <a:gd name="T59" fmla="*/ 66 h 80"/>
                <a:gd name="T60" fmla="*/ 41 w 64"/>
                <a:gd name="T61" fmla="*/ 62 h 80"/>
                <a:gd name="T62" fmla="*/ 41 w 64"/>
                <a:gd name="T63" fmla="*/ 42 h 80"/>
                <a:gd name="T64" fmla="*/ 40 w 64"/>
                <a:gd name="T65" fmla="*/ 41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64" h="80">
                  <a:moveTo>
                    <a:pt x="52" y="80"/>
                  </a:moveTo>
                  <a:cubicBezTo>
                    <a:pt x="47" y="80"/>
                    <a:pt x="44" y="78"/>
                    <a:pt x="43" y="75"/>
                  </a:cubicBezTo>
                  <a:cubicBezTo>
                    <a:pt x="42" y="74"/>
                    <a:pt x="41" y="72"/>
                    <a:pt x="41" y="71"/>
                  </a:cubicBezTo>
                  <a:cubicBezTo>
                    <a:pt x="41" y="71"/>
                    <a:pt x="40" y="70"/>
                    <a:pt x="40" y="71"/>
                  </a:cubicBezTo>
                  <a:cubicBezTo>
                    <a:pt x="31" y="77"/>
                    <a:pt x="22" y="80"/>
                    <a:pt x="17" y="80"/>
                  </a:cubicBezTo>
                  <a:cubicBezTo>
                    <a:pt x="14" y="80"/>
                    <a:pt x="10" y="79"/>
                    <a:pt x="7" y="76"/>
                  </a:cubicBezTo>
                  <a:cubicBezTo>
                    <a:pt x="3" y="71"/>
                    <a:pt x="0" y="66"/>
                    <a:pt x="0" y="59"/>
                  </a:cubicBezTo>
                  <a:cubicBezTo>
                    <a:pt x="0" y="55"/>
                    <a:pt x="3" y="49"/>
                    <a:pt x="4" y="48"/>
                  </a:cubicBezTo>
                  <a:cubicBezTo>
                    <a:pt x="10" y="44"/>
                    <a:pt x="33" y="39"/>
                    <a:pt x="40" y="35"/>
                  </a:cubicBezTo>
                  <a:cubicBezTo>
                    <a:pt x="40" y="35"/>
                    <a:pt x="41" y="34"/>
                    <a:pt x="41" y="34"/>
                  </a:cubicBezTo>
                  <a:cubicBezTo>
                    <a:pt x="42" y="32"/>
                    <a:pt x="41" y="30"/>
                    <a:pt x="41" y="28"/>
                  </a:cubicBezTo>
                  <a:cubicBezTo>
                    <a:pt x="41" y="25"/>
                    <a:pt x="41" y="20"/>
                    <a:pt x="39" y="17"/>
                  </a:cubicBezTo>
                  <a:cubicBezTo>
                    <a:pt x="35" y="12"/>
                    <a:pt x="30" y="10"/>
                    <a:pt x="24" y="10"/>
                  </a:cubicBezTo>
                  <a:cubicBezTo>
                    <a:pt x="20" y="10"/>
                    <a:pt x="17" y="11"/>
                    <a:pt x="16" y="12"/>
                  </a:cubicBezTo>
                  <a:cubicBezTo>
                    <a:pt x="14" y="13"/>
                    <a:pt x="11" y="19"/>
                    <a:pt x="8" y="26"/>
                  </a:cubicBezTo>
                  <a:cubicBezTo>
                    <a:pt x="8" y="26"/>
                    <a:pt x="3" y="23"/>
                    <a:pt x="3" y="22"/>
                  </a:cubicBezTo>
                  <a:cubicBezTo>
                    <a:pt x="3" y="19"/>
                    <a:pt x="6" y="12"/>
                    <a:pt x="7" y="10"/>
                  </a:cubicBezTo>
                  <a:cubicBezTo>
                    <a:pt x="15" y="5"/>
                    <a:pt x="27" y="0"/>
                    <a:pt x="32" y="0"/>
                  </a:cubicBezTo>
                  <a:cubicBezTo>
                    <a:pt x="41" y="0"/>
                    <a:pt x="47" y="4"/>
                    <a:pt x="51" y="10"/>
                  </a:cubicBezTo>
                  <a:cubicBezTo>
                    <a:pt x="54" y="15"/>
                    <a:pt x="56" y="22"/>
                    <a:pt x="56" y="29"/>
                  </a:cubicBezTo>
                  <a:cubicBezTo>
                    <a:pt x="56" y="39"/>
                    <a:pt x="55" y="54"/>
                    <a:pt x="55" y="61"/>
                  </a:cubicBezTo>
                  <a:cubicBezTo>
                    <a:pt x="55" y="65"/>
                    <a:pt x="55" y="69"/>
                    <a:pt x="59" y="69"/>
                  </a:cubicBezTo>
                  <a:cubicBezTo>
                    <a:pt x="61" y="69"/>
                    <a:pt x="61" y="69"/>
                    <a:pt x="64" y="68"/>
                  </a:cubicBezTo>
                  <a:cubicBezTo>
                    <a:pt x="64" y="69"/>
                    <a:pt x="64" y="73"/>
                    <a:pt x="63" y="74"/>
                  </a:cubicBezTo>
                  <a:cubicBezTo>
                    <a:pt x="63" y="74"/>
                    <a:pt x="59" y="80"/>
                    <a:pt x="52" y="80"/>
                  </a:cubicBezTo>
                  <a:moveTo>
                    <a:pt x="40" y="41"/>
                  </a:moveTo>
                  <a:cubicBezTo>
                    <a:pt x="33" y="44"/>
                    <a:pt x="21" y="48"/>
                    <a:pt x="17" y="50"/>
                  </a:cubicBezTo>
                  <a:cubicBezTo>
                    <a:pt x="17" y="50"/>
                    <a:pt x="16" y="54"/>
                    <a:pt x="16" y="56"/>
                  </a:cubicBezTo>
                  <a:cubicBezTo>
                    <a:pt x="16" y="64"/>
                    <a:pt x="21" y="69"/>
                    <a:pt x="29" y="69"/>
                  </a:cubicBezTo>
                  <a:cubicBezTo>
                    <a:pt x="31" y="69"/>
                    <a:pt x="36" y="68"/>
                    <a:pt x="39" y="66"/>
                  </a:cubicBezTo>
                  <a:cubicBezTo>
                    <a:pt x="40" y="65"/>
                    <a:pt x="41" y="64"/>
                    <a:pt x="41" y="62"/>
                  </a:cubicBezTo>
                  <a:cubicBezTo>
                    <a:pt x="41" y="58"/>
                    <a:pt x="41" y="45"/>
                    <a:pt x="41" y="42"/>
                  </a:cubicBezTo>
                  <a:cubicBezTo>
                    <a:pt x="41" y="42"/>
                    <a:pt x="41" y="41"/>
                    <a:pt x="40" y="41"/>
                  </a:cubicBezTo>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22" name="Freeform 19">
              <a:extLst>
                <a:ext uri="{FF2B5EF4-FFF2-40B4-BE49-F238E27FC236}">
                  <a16:creationId xmlns:a16="http://schemas.microsoft.com/office/drawing/2014/main" id="{CC6266F0-7404-59CD-EEB9-862B3ECBD54A}"/>
                </a:ext>
              </a:extLst>
            </p:cNvPr>
            <p:cNvSpPr>
              <a:spLocks/>
            </p:cNvSpPr>
            <p:nvPr userDrawn="1"/>
          </p:nvSpPr>
          <p:spPr bwMode="auto">
            <a:xfrm>
              <a:off x="7854950" y="4930775"/>
              <a:ext cx="641350" cy="873125"/>
            </a:xfrm>
            <a:custGeom>
              <a:avLst/>
              <a:gdLst>
                <a:gd name="T0" fmla="*/ 58 w 58"/>
                <a:gd name="T1" fmla="*/ 4 h 79"/>
                <a:gd name="T2" fmla="*/ 58 w 58"/>
                <a:gd name="T3" fmla="*/ 7 h 79"/>
                <a:gd name="T4" fmla="*/ 52 w 58"/>
                <a:gd name="T5" fmla="*/ 19 h 79"/>
                <a:gd name="T6" fmla="*/ 50 w 58"/>
                <a:gd name="T7" fmla="*/ 20 h 79"/>
                <a:gd name="T8" fmla="*/ 38 w 58"/>
                <a:gd name="T9" fmla="*/ 14 h 79"/>
                <a:gd name="T10" fmla="*/ 28 w 58"/>
                <a:gd name="T11" fmla="*/ 22 h 79"/>
                <a:gd name="T12" fmla="*/ 26 w 58"/>
                <a:gd name="T13" fmla="*/ 29 h 79"/>
                <a:gd name="T14" fmla="*/ 27 w 58"/>
                <a:gd name="T15" fmla="*/ 65 h 79"/>
                <a:gd name="T16" fmla="*/ 31 w 58"/>
                <a:gd name="T17" fmla="*/ 71 h 79"/>
                <a:gd name="T18" fmla="*/ 40 w 58"/>
                <a:gd name="T19" fmla="*/ 73 h 79"/>
                <a:gd name="T20" fmla="*/ 39 w 58"/>
                <a:gd name="T21" fmla="*/ 79 h 79"/>
                <a:gd name="T22" fmla="*/ 19 w 58"/>
                <a:gd name="T23" fmla="*/ 78 h 79"/>
                <a:gd name="T24" fmla="*/ 0 w 58"/>
                <a:gd name="T25" fmla="*/ 79 h 79"/>
                <a:gd name="T26" fmla="*/ 0 w 58"/>
                <a:gd name="T27" fmla="*/ 73 h 79"/>
                <a:gd name="T28" fmla="*/ 8 w 58"/>
                <a:gd name="T29" fmla="*/ 72 h 79"/>
                <a:gd name="T30" fmla="*/ 11 w 58"/>
                <a:gd name="T31" fmla="*/ 66 h 79"/>
                <a:gd name="T32" fmla="*/ 12 w 58"/>
                <a:gd name="T33" fmla="*/ 34 h 79"/>
                <a:gd name="T34" fmla="*/ 12 w 58"/>
                <a:gd name="T35" fmla="*/ 19 h 79"/>
                <a:gd name="T36" fmla="*/ 1 w 58"/>
                <a:gd name="T37" fmla="*/ 11 h 79"/>
                <a:gd name="T38" fmla="*/ 2 w 58"/>
                <a:gd name="T39" fmla="*/ 7 h 79"/>
                <a:gd name="T40" fmla="*/ 25 w 58"/>
                <a:gd name="T41" fmla="*/ 0 h 79"/>
                <a:gd name="T42" fmla="*/ 26 w 58"/>
                <a:gd name="T43" fmla="*/ 0 h 79"/>
                <a:gd name="T44" fmla="*/ 26 w 58"/>
                <a:gd name="T45" fmla="*/ 15 h 79"/>
                <a:gd name="T46" fmla="*/ 27 w 58"/>
                <a:gd name="T47" fmla="*/ 16 h 79"/>
                <a:gd name="T48" fmla="*/ 39 w 58"/>
                <a:gd name="T49" fmla="*/ 3 h 79"/>
                <a:gd name="T50" fmla="*/ 49 w 58"/>
                <a:gd name="T51" fmla="*/ 0 h 79"/>
                <a:gd name="T52" fmla="*/ 58 w 58"/>
                <a:gd name="T53" fmla="*/ 4 h 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58" h="79">
                  <a:moveTo>
                    <a:pt x="58" y="4"/>
                  </a:moveTo>
                  <a:cubicBezTo>
                    <a:pt x="58" y="5"/>
                    <a:pt x="58" y="6"/>
                    <a:pt x="58" y="7"/>
                  </a:cubicBezTo>
                  <a:cubicBezTo>
                    <a:pt x="57" y="9"/>
                    <a:pt x="54" y="17"/>
                    <a:pt x="52" y="19"/>
                  </a:cubicBezTo>
                  <a:cubicBezTo>
                    <a:pt x="52" y="19"/>
                    <a:pt x="50" y="20"/>
                    <a:pt x="50" y="20"/>
                  </a:cubicBezTo>
                  <a:cubicBezTo>
                    <a:pt x="47" y="17"/>
                    <a:pt x="42" y="14"/>
                    <a:pt x="38" y="14"/>
                  </a:cubicBezTo>
                  <a:cubicBezTo>
                    <a:pt x="34" y="14"/>
                    <a:pt x="30" y="18"/>
                    <a:pt x="28" y="22"/>
                  </a:cubicBezTo>
                  <a:cubicBezTo>
                    <a:pt x="27" y="23"/>
                    <a:pt x="26" y="26"/>
                    <a:pt x="26" y="29"/>
                  </a:cubicBezTo>
                  <a:cubicBezTo>
                    <a:pt x="26" y="42"/>
                    <a:pt x="26" y="61"/>
                    <a:pt x="27" y="65"/>
                  </a:cubicBezTo>
                  <a:cubicBezTo>
                    <a:pt x="27" y="68"/>
                    <a:pt x="28" y="70"/>
                    <a:pt x="31" y="71"/>
                  </a:cubicBezTo>
                  <a:cubicBezTo>
                    <a:pt x="34" y="72"/>
                    <a:pt x="36" y="73"/>
                    <a:pt x="40" y="73"/>
                  </a:cubicBezTo>
                  <a:cubicBezTo>
                    <a:pt x="41" y="74"/>
                    <a:pt x="40" y="78"/>
                    <a:pt x="39" y="79"/>
                  </a:cubicBezTo>
                  <a:cubicBezTo>
                    <a:pt x="37" y="79"/>
                    <a:pt x="27" y="78"/>
                    <a:pt x="19" y="78"/>
                  </a:cubicBezTo>
                  <a:cubicBezTo>
                    <a:pt x="13" y="78"/>
                    <a:pt x="4" y="79"/>
                    <a:pt x="0" y="79"/>
                  </a:cubicBezTo>
                  <a:cubicBezTo>
                    <a:pt x="0" y="78"/>
                    <a:pt x="0" y="74"/>
                    <a:pt x="0" y="73"/>
                  </a:cubicBezTo>
                  <a:cubicBezTo>
                    <a:pt x="3" y="73"/>
                    <a:pt x="6" y="72"/>
                    <a:pt x="8" y="72"/>
                  </a:cubicBezTo>
                  <a:cubicBezTo>
                    <a:pt x="10" y="71"/>
                    <a:pt x="11" y="70"/>
                    <a:pt x="11" y="66"/>
                  </a:cubicBezTo>
                  <a:cubicBezTo>
                    <a:pt x="12" y="63"/>
                    <a:pt x="12" y="47"/>
                    <a:pt x="12" y="34"/>
                  </a:cubicBezTo>
                  <a:cubicBezTo>
                    <a:pt x="12" y="27"/>
                    <a:pt x="12" y="21"/>
                    <a:pt x="12" y="19"/>
                  </a:cubicBezTo>
                  <a:cubicBezTo>
                    <a:pt x="11" y="16"/>
                    <a:pt x="10" y="14"/>
                    <a:pt x="1" y="11"/>
                  </a:cubicBezTo>
                  <a:cubicBezTo>
                    <a:pt x="1" y="10"/>
                    <a:pt x="1" y="7"/>
                    <a:pt x="2" y="7"/>
                  </a:cubicBezTo>
                  <a:cubicBezTo>
                    <a:pt x="9" y="6"/>
                    <a:pt x="20" y="3"/>
                    <a:pt x="25" y="0"/>
                  </a:cubicBezTo>
                  <a:cubicBezTo>
                    <a:pt x="26" y="0"/>
                    <a:pt x="26" y="0"/>
                    <a:pt x="26" y="0"/>
                  </a:cubicBezTo>
                  <a:cubicBezTo>
                    <a:pt x="26" y="3"/>
                    <a:pt x="26" y="12"/>
                    <a:pt x="26" y="15"/>
                  </a:cubicBezTo>
                  <a:cubicBezTo>
                    <a:pt x="26" y="16"/>
                    <a:pt x="27" y="16"/>
                    <a:pt x="27" y="16"/>
                  </a:cubicBezTo>
                  <a:cubicBezTo>
                    <a:pt x="31" y="11"/>
                    <a:pt x="35" y="7"/>
                    <a:pt x="39" y="3"/>
                  </a:cubicBezTo>
                  <a:cubicBezTo>
                    <a:pt x="42" y="1"/>
                    <a:pt x="45" y="0"/>
                    <a:pt x="49" y="0"/>
                  </a:cubicBezTo>
                  <a:cubicBezTo>
                    <a:pt x="52" y="0"/>
                    <a:pt x="56" y="1"/>
                    <a:pt x="58" y="4"/>
                  </a:cubicBezTo>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23" name="Freeform 20">
              <a:extLst>
                <a:ext uri="{FF2B5EF4-FFF2-40B4-BE49-F238E27FC236}">
                  <a16:creationId xmlns:a16="http://schemas.microsoft.com/office/drawing/2014/main" id="{F19D681C-0B50-5A89-FC33-65507FC1FDD4}"/>
                </a:ext>
              </a:extLst>
            </p:cNvPr>
            <p:cNvSpPr>
              <a:spLocks/>
            </p:cNvSpPr>
            <p:nvPr userDrawn="1"/>
          </p:nvSpPr>
          <p:spPr bwMode="auto">
            <a:xfrm>
              <a:off x="8572500" y="4665663"/>
              <a:ext cx="530225" cy="1149350"/>
            </a:xfrm>
            <a:custGeom>
              <a:avLst/>
              <a:gdLst>
                <a:gd name="T0" fmla="*/ 24 w 48"/>
                <a:gd name="T1" fmla="*/ 36 h 104"/>
                <a:gd name="T2" fmla="*/ 24 w 48"/>
                <a:gd name="T3" fmla="*/ 37 h 104"/>
                <a:gd name="T4" fmla="*/ 24 w 48"/>
                <a:gd name="T5" fmla="*/ 72 h 104"/>
                <a:gd name="T6" fmla="*/ 25 w 48"/>
                <a:gd name="T7" fmla="*/ 86 h 104"/>
                <a:gd name="T8" fmla="*/ 36 w 48"/>
                <a:gd name="T9" fmla="*/ 93 h 104"/>
                <a:gd name="T10" fmla="*/ 48 w 48"/>
                <a:gd name="T11" fmla="*/ 90 h 104"/>
                <a:gd name="T12" fmla="*/ 47 w 48"/>
                <a:gd name="T13" fmla="*/ 96 h 104"/>
                <a:gd name="T14" fmla="*/ 28 w 48"/>
                <a:gd name="T15" fmla="*/ 104 h 104"/>
                <a:gd name="T16" fmla="*/ 12 w 48"/>
                <a:gd name="T17" fmla="*/ 95 h 104"/>
                <a:gd name="T18" fmla="*/ 9 w 48"/>
                <a:gd name="T19" fmla="*/ 73 h 104"/>
                <a:gd name="T20" fmla="*/ 9 w 48"/>
                <a:gd name="T21" fmla="*/ 38 h 104"/>
                <a:gd name="T22" fmla="*/ 8 w 48"/>
                <a:gd name="T23" fmla="*/ 36 h 104"/>
                <a:gd name="T24" fmla="*/ 0 w 48"/>
                <a:gd name="T25" fmla="*/ 35 h 104"/>
                <a:gd name="T26" fmla="*/ 2 w 48"/>
                <a:gd name="T27" fmla="*/ 29 h 104"/>
                <a:gd name="T28" fmla="*/ 8 w 48"/>
                <a:gd name="T29" fmla="*/ 27 h 104"/>
                <a:gd name="T30" fmla="*/ 9 w 48"/>
                <a:gd name="T31" fmla="*/ 25 h 104"/>
                <a:gd name="T32" fmla="*/ 9 w 48"/>
                <a:gd name="T33" fmla="*/ 9 h 104"/>
                <a:gd name="T34" fmla="*/ 21 w 48"/>
                <a:gd name="T35" fmla="*/ 0 h 104"/>
                <a:gd name="T36" fmla="*/ 25 w 48"/>
                <a:gd name="T37" fmla="*/ 0 h 104"/>
                <a:gd name="T38" fmla="*/ 24 w 48"/>
                <a:gd name="T39" fmla="*/ 25 h 104"/>
                <a:gd name="T40" fmla="*/ 25 w 48"/>
                <a:gd name="T41" fmla="*/ 27 h 104"/>
                <a:gd name="T42" fmla="*/ 48 w 48"/>
                <a:gd name="T43" fmla="*/ 26 h 104"/>
                <a:gd name="T44" fmla="*/ 46 w 48"/>
                <a:gd name="T45" fmla="*/ 36 h 104"/>
                <a:gd name="T46" fmla="*/ 24 w 48"/>
                <a:gd name="T47" fmla="*/ 36 h 1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48" h="104">
                  <a:moveTo>
                    <a:pt x="24" y="36"/>
                  </a:moveTo>
                  <a:cubicBezTo>
                    <a:pt x="24" y="36"/>
                    <a:pt x="24" y="37"/>
                    <a:pt x="24" y="37"/>
                  </a:cubicBezTo>
                  <a:cubicBezTo>
                    <a:pt x="23" y="46"/>
                    <a:pt x="23" y="63"/>
                    <a:pt x="24" y="72"/>
                  </a:cubicBezTo>
                  <a:cubicBezTo>
                    <a:pt x="24" y="80"/>
                    <a:pt x="24" y="83"/>
                    <a:pt x="25" y="86"/>
                  </a:cubicBezTo>
                  <a:cubicBezTo>
                    <a:pt x="26" y="91"/>
                    <a:pt x="31" y="93"/>
                    <a:pt x="36" y="93"/>
                  </a:cubicBezTo>
                  <a:cubicBezTo>
                    <a:pt x="41" y="93"/>
                    <a:pt x="44" y="92"/>
                    <a:pt x="48" y="90"/>
                  </a:cubicBezTo>
                  <a:cubicBezTo>
                    <a:pt x="48" y="91"/>
                    <a:pt x="48" y="95"/>
                    <a:pt x="47" y="96"/>
                  </a:cubicBezTo>
                  <a:cubicBezTo>
                    <a:pt x="43" y="102"/>
                    <a:pt x="34" y="104"/>
                    <a:pt x="28" y="104"/>
                  </a:cubicBezTo>
                  <a:cubicBezTo>
                    <a:pt x="21" y="104"/>
                    <a:pt x="15" y="101"/>
                    <a:pt x="12" y="95"/>
                  </a:cubicBezTo>
                  <a:cubicBezTo>
                    <a:pt x="9" y="91"/>
                    <a:pt x="9" y="86"/>
                    <a:pt x="9" y="73"/>
                  </a:cubicBezTo>
                  <a:cubicBezTo>
                    <a:pt x="9" y="63"/>
                    <a:pt x="9" y="45"/>
                    <a:pt x="9" y="38"/>
                  </a:cubicBezTo>
                  <a:cubicBezTo>
                    <a:pt x="9" y="37"/>
                    <a:pt x="9" y="36"/>
                    <a:pt x="8" y="36"/>
                  </a:cubicBezTo>
                  <a:cubicBezTo>
                    <a:pt x="0" y="35"/>
                    <a:pt x="0" y="35"/>
                    <a:pt x="0" y="35"/>
                  </a:cubicBezTo>
                  <a:cubicBezTo>
                    <a:pt x="0" y="34"/>
                    <a:pt x="1" y="29"/>
                    <a:pt x="2" y="29"/>
                  </a:cubicBezTo>
                  <a:cubicBezTo>
                    <a:pt x="5" y="28"/>
                    <a:pt x="7" y="27"/>
                    <a:pt x="8" y="27"/>
                  </a:cubicBezTo>
                  <a:cubicBezTo>
                    <a:pt x="8" y="27"/>
                    <a:pt x="9" y="26"/>
                    <a:pt x="9" y="25"/>
                  </a:cubicBezTo>
                  <a:cubicBezTo>
                    <a:pt x="9" y="9"/>
                    <a:pt x="9" y="9"/>
                    <a:pt x="9" y="9"/>
                  </a:cubicBezTo>
                  <a:cubicBezTo>
                    <a:pt x="12" y="8"/>
                    <a:pt x="19" y="3"/>
                    <a:pt x="21" y="0"/>
                  </a:cubicBezTo>
                  <a:cubicBezTo>
                    <a:pt x="22" y="0"/>
                    <a:pt x="24" y="0"/>
                    <a:pt x="25" y="0"/>
                  </a:cubicBezTo>
                  <a:cubicBezTo>
                    <a:pt x="24" y="3"/>
                    <a:pt x="24" y="12"/>
                    <a:pt x="24" y="25"/>
                  </a:cubicBezTo>
                  <a:cubicBezTo>
                    <a:pt x="24" y="26"/>
                    <a:pt x="24" y="27"/>
                    <a:pt x="25" y="27"/>
                  </a:cubicBezTo>
                  <a:cubicBezTo>
                    <a:pt x="34" y="27"/>
                    <a:pt x="45" y="26"/>
                    <a:pt x="48" y="26"/>
                  </a:cubicBezTo>
                  <a:cubicBezTo>
                    <a:pt x="47" y="28"/>
                    <a:pt x="46" y="33"/>
                    <a:pt x="46" y="36"/>
                  </a:cubicBezTo>
                  <a:cubicBezTo>
                    <a:pt x="41" y="36"/>
                    <a:pt x="32" y="36"/>
                    <a:pt x="24" y="36"/>
                  </a:cubicBezTo>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24" name="Freeform 21">
              <a:extLst>
                <a:ext uri="{FF2B5EF4-FFF2-40B4-BE49-F238E27FC236}">
                  <a16:creationId xmlns:a16="http://schemas.microsoft.com/office/drawing/2014/main" id="{0EAB3F4E-6A4B-39BB-68A9-582D24CEE901}"/>
                </a:ext>
              </a:extLst>
            </p:cNvPr>
            <p:cNvSpPr>
              <a:spLocks/>
            </p:cNvSpPr>
            <p:nvPr userDrawn="1"/>
          </p:nvSpPr>
          <p:spPr bwMode="auto">
            <a:xfrm>
              <a:off x="9169400" y="4930775"/>
              <a:ext cx="992188" cy="873125"/>
            </a:xfrm>
            <a:custGeom>
              <a:avLst/>
              <a:gdLst>
                <a:gd name="T0" fmla="*/ 8 w 90"/>
                <a:gd name="T1" fmla="*/ 72 h 79"/>
                <a:gd name="T2" fmla="*/ 12 w 90"/>
                <a:gd name="T3" fmla="*/ 65 h 79"/>
                <a:gd name="T4" fmla="*/ 12 w 90"/>
                <a:gd name="T5" fmla="*/ 34 h 79"/>
                <a:gd name="T6" fmla="*/ 12 w 90"/>
                <a:gd name="T7" fmla="*/ 18 h 79"/>
                <a:gd name="T8" fmla="*/ 2 w 90"/>
                <a:gd name="T9" fmla="*/ 11 h 79"/>
                <a:gd name="T10" fmla="*/ 3 w 90"/>
                <a:gd name="T11" fmla="*/ 7 h 79"/>
                <a:gd name="T12" fmla="*/ 26 w 90"/>
                <a:gd name="T13" fmla="*/ 0 h 79"/>
                <a:gd name="T14" fmla="*/ 27 w 90"/>
                <a:gd name="T15" fmla="*/ 1 h 79"/>
                <a:gd name="T16" fmla="*/ 27 w 90"/>
                <a:gd name="T17" fmla="*/ 12 h 79"/>
                <a:gd name="T18" fmla="*/ 28 w 90"/>
                <a:gd name="T19" fmla="*/ 12 h 79"/>
                <a:gd name="T20" fmla="*/ 54 w 90"/>
                <a:gd name="T21" fmla="*/ 0 h 79"/>
                <a:gd name="T22" fmla="*/ 72 w 90"/>
                <a:gd name="T23" fmla="*/ 10 h 79"/>
                <a:gd name="T24" fmla="*/ 77 w 90"/>
                <a:gd name="T25" fmla="*/ 32 h 79"/>
                <a:gd name="T26" fmla="*/ 78 w 90"/>
                <a:gd name="T27" fmla="*/ 67 h 79"/>
                <a:gd name="T28" fmla="*/ 79 w 90"/>
                <a:gd name="T29" fmla="*/ 71 h 79"/>
                <a:gd name="T30" fmla="*/ 89 w 90"/>
                <a:gd name="T31" fmla="*/ 73 h 79"/>
                <a:gd name="T32" fmla="*/ 88 w 90"/>
                <a:gd name="T33" fmla="*/ 79 h 79"/>
                <a:gd name="T34" fmla="*/ 70 w 90"/>
                <a:gd name="T35" fmla="*/ 78 h 79"/>
                <a:gd name="T36" fmla="*/ 51 w 90"/>
                <a:gd name="T37" fmla="*/ 79 h 79"/>
                <a:gd name="T38" fmla="*/ 51 w 90"/>
                <a:gd name="T39" fmla="*/ 73 h 79"/>
                <a:gd name="T40" fmla="*/ 59 w 90"/>
                <a:gd name="T41" fmla="*/ 72 h 79"/>
                <a:gd name="T42" fmla="*/ 62 w 90"/>
                <a:gd name="T43" fmla="*/ 64 h 79"/>
                <a:gd name="T44" fmla="*/ 62 w 90"/>
                <a:gd name="T45" fmla="*/ 27 h 79"/>
                <a:gd name="T46" fmla="*/ 56 w 90"/>
                <a:gd name="T47" fmla="*/ 16 h 79"/>
                <a:gd name="T48" fmla="*/ 45 w 90"/>
                <a:gd name="T49" fmla="*/ 11 h 79"/>
                <a:gd name="T50" fmla="*/ 29 w 90"/>
                <a:gd name="T51" fmla="*/ 17 h 79"/>
                <a:gd name="T52" fmla="*/ 27 w 90"/>
                <a:gd name="T53" fmla="*/ 24 h 79"/>
                <a:gd name="T54" fmla="*/ 27 w 90"/>
                <a:gd name="T55" fmla="*/ 65 h 79"/>
                <a:gd name="T56" fmla="*/ 31 w 90"/>
                <a:gd name="T57" fmla="*/ 72 h 79"/>
                <a:gd name="T58" fmla="*/ 39 w 90"/>
                <a:gd name="T59" fmla="*/ 73 h 79"/>
                <a:gd name="T60" fmla="*/ 38 w 90"/>
                <a:gd name="T61" fmla="*/ 79 h 79"/>
                <a:gd name="T62" fmla="*/ 20 w 90"/>
                <a:gd name="T63" fmla="*/ 78 h 79"/>
                <a:gd name="T64" fmla="*/ 1 w 90"/>
                <a:gd name="T65" fmla="*/ 79 h 79"/>
                <a:gd name="T66" fmla="*/ 1 w 90"/>
                <a:gd name="T67" fmla="*/ 73 h 79"/>
                <a:gd name="T68" fmla="*/ 8 w 90"/>
                <a:gd name="T69" fmla="*/ 72 h 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90" h="79">
                  <a:moveTo>
                    <a:pt x="8" y="72"/>
                  </a:moveTo>
                  <a:cubicBezTo>
                    <a:pt x="11" y="71"/>
                    <a:pt x="12" y="68"/>
                    <a:pt x="12" y="65"/>
                  </a:cubicBezTo>
                  <a:cubicBezTo>
                    <a:pt x="12" y="59"/>
                    <a:pt x="12" y="46"/>
                    <a:pt x="12" y="34"/>
                  </a:cubicBezTo>
                  <a:cubicBezTo>
                    <a:pt x="12" y="26"/>
                    <a:pt x="12" y="21"/>
                    <a:pt x="12" y="18"/>
                  </a:cubicBezTo>
                  <a:cubicBezTo>
                    <a:pt x="11" y="16"/>
                    <a:pt x="9" y="14"/>
                    <a:pt x="2" y="11"/>
                  </a:cubicBezTo>
                  <a:cubicBezTo>
                    <a:pt x="2" y="10"/>
                    <a:pt x="2" y="7"/>
                    <a:pt x="3" y="7"/>
                  </a:cubicBezTo>
                  <a:cubicBezTo>
                    <a:pt x="11" y="6"/>
                    <a:pt x="22" y="2"/>
                    <a:pt x="26" y="0"/>
                  </a:cubicBezTo>
                  <a:cubicBezTo>
                    <a:pt x="27" y="0"/>
                    <a:pt x="27" y="0"/>
                    <a:pt x="27" y="1"/>
                  </a:cubicBezTo>
                  <a:cubicBezTo>
                    <a:pt x="27" y="3"/>
                    <a:pt x="27" y="9"/>
                    <a:pt x="27" y="12"/>
                  </a:cubicBezTo>
                  <a:cubicBezTo>
                    <a:pt x="27" y="12"/>
                    <a:pt x="27" y="12"/>
                    <a:pt x="28" y="12"/>
                  </a:cubicBezTo>
                  <a:cubicBezTo>
                    <a:pt x="38" y="4"/>
                    <a:pt x="47" y="0"/>
                    <a:pt x="54" y="0"/>
                  </a:cubicBezTo>
                  <a:cubicBezTo>
                    <a:pt x="62" y="0"/>
                    <a:pt x="68" y="3"/>
                    <a:pt x="72" y="10"/>
                  </a:cubicBezTo>
                  <a:cubicBezTo>
                    <a:pt x="76" y="16"/>
                    <a:pt x="77" y="23"/>
                    <a:pt x="77" y="32"/>
                  </a:cubicBezTo>
                  <a:cubicBezTo>
                    <a:pt x="77" y="43"/>
                    <a:pt x="77" y="60"/>
                    <a:pt x="78" y="67"/>
                  </a:cubicBezTo>
                  <a:cubicBezTo>
                    <a:pt x="78" y="69"/>
                    <a:pt x="78" y="70"/>
                    <a:pt x="79" y="71"/>
                  </a:cubicBezTo>
                  <a:cubicBezTo>
                    <a:pt x="83" y="72"/>
                    <a:pt x="85" y="73"/>
                    <a:pt x="89" y="73"/>
                  </a:cubicBezTo>
                  <a:cubicBezTo>
                    <a:pt x="90" y="74"/>
                    <a:pt x="89" y="78"/>
                    <a:pt x="88" y="79"/>
                  </a:cubicBezTo>
                  <a:cubicBezTo>
                    <a:pt x="86" y="79"/>
                    <a:pt x="80" y="78"/>
                    <a:pt x="70" y="78"/>
                  </a:cubicBezTo>
                  <a:cubicBezTo>
                    <a:pt x="61" y="78"/>
                    <a:pt x="56" y="79"/>
                    <a:pt x="51" y="79"/>
                  </a:cubicBezTo>
                  <a:cubicBezTo>
                    <a:pt x="51" y="78"/>
                    <a:pt x="50" y="74"/>
                    <a:pt x="51" y="73"/>
                  </a:cubicBezTo>
                  <a:cubicBezTo>
                    <a:pt x="55" y="73"/>
                    <a:pt x="58" y="72"/>
                    <a:pt x="59" y="72"/>
                  </a:cubicBezTo>
                  <a:cubicBezTo>
                    <a:pt x="62" y="71"/>
                    <a:pt x="62" y="69"/>
                    <a:pt x="62" y="64"/>
                  </a:cubicBezTo>
                  <a:cubicBezTo>
                    <a:pt x="63" y="53"/>
                    <a:pt x="63" y="34"/>
                    <a:pt x="62" y="27"/>
                  </a:cubicBezTo>
                  <a:cubicBezTo>
                    <a:pt x="61" y="24"/>
                    <a:pt x="60" y="19"/>
                    <a:pt x="56" y="16"/>
                  </a:cubicBezTo>
                  <a:cubicBezTo>
                    <a:pt x="54" y="13"/>
                    <a:pt x="50" y="11"/>
                    <a:pt x="45" y="11"/>
                  </a:cubicBezTo>
                  <a:cubicBezTo>
                    <a:pt x="39" y="11"/>
                    <a:pt x="33" y="13"/>
                    <a:pt x="29" y="17"/>
                  </a:cubicBezTo>
                  <a:cubicBezTo>
                    <a:pt x="28" y="18"/>
                    <a:pt x="27" y="20"/>
                    <a:pt x="27" y="24"/>
                  </a:cubicBezTo>
                  <a:cubicBezTo>
                    <a:pt x="27" y="38"/>
                    <a:pt x="27" y="56"/>
                    <a:pt x="27" y="65"/>
                  </a:cubicBezTo>
                  <a:cubicBezTo>
                    <a:pt x="27" y="70"/>
                    <a:pt x="28" y="71"/>
                    <a:pt x="31" y="72"/>
                  </a:cubicBezTo>
                  <a:cubicBezTo>
                    <a:pt x="33" y="72"/>
                    <a:pt x="36" y="73"/>
                    <a:pt x="39" y="73"/>
                  </a:cubicBezTo>
                  <a:cubicBezTo>
                    <a:pt x="39" y="74"/>
                    <a:pt x="39" y="78"/>
                    <a:pt x="38" y="79"/>
                  </a:cubicBezTo>
                  <a:cubicBezTo>
                    <a:pt x="35" y="79"/>
                    <a:pt x="30" y="78"/>
                    <a:pt x="20" y="78"/>
                  </a:cubicBezTo>
                  <a:cubicBezTo>
                    <a:pt x="10" y="78"/>
                    <a:pt x="3" y="79"/>
                    <a:pt x="1" y="79"/>
                  </a:cubicBezTo>
                  <a:cubicBezTo>
                    <a:pt x="0" y="78"/>
                    <a:pt x="0" y="74"/>
                    <a:pt x="1" y="73"/>
                  </a:cubicBezTo>
                  <a:cubicBezTo>
                    <a:pt x="4" y="73"/>
                    <a:pt x="6" y="72"/>
                    <a:pt x="8" y="72"/>
                  </a:cubicBezTo>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25" name="Freeform 22">
              <a:extLst>
                <a:ext uri="{FF2B5EF4-FFF2-40B4-BE49-F238E27FC236}">
                  <a16:creationId xmlns:a16="http://schemas.microsoft.com/office/drawing/2014/main" id="{AC81EAC0-C262-258A-9315-3A6BD2BF24BA}"/>
                </a:ext>
              </a:extLst>
            </p:cNvPr>
            <p:cNvSpPr>
              <a:spLocks/>
            </p:cNvSpPr>
            <p:nvPr userDrawn="1"/>
          </p:nvSpPr>
          <p:spPr bwMode="auto">
            <a:xfrm>
              <a:off x="10923588" y="4930775"/>
              <a:ext cx="650875" cy="873125"/>
            </a:xfrm>
            <a:custGeom>
              <a:avLst/>
              <a:gdLst>
                <a:gd name="T0" fmla="*/ 58 w 59"/>
                <a:gd name="T1" fmla="*/ 4 h 79"/>
                <a:gd name="T2" fmla="*/ 58 w 59"/>
                <a:gd name="T3" fmla="*/ 7 h 79"/>
                <a:gd name="T4" fmla="*/ 52 w 59"/>
                <a:gd name="T5" fmla="*/ 19 h 79"/>
                <a:gd name="T6" fmla="*/ 51 w 59"/>
                <a:gd name="T7" fmla="*/ 20 h 79"/>
                <a:gd name="T8" fmla="*/ 38 w 59"/>
                <a:gd name="T9" fmla="*/ 14 h 79"/>
                <a:gd name="T10" fmla="*/ 28 w 59"/>
                <a:gd name="T11" fmla="*/ 22 h 79"/>
                <a:gd name="T12" fmla="*/ 27 w 59"/>
                <a:gd name="T13" fmla="*/ 29 h 79"/>
                <a:gd name="T14" fmla="*/ 27 w 59"/>
                <a:gd name="T15" fmla="*/ 65 h 79"/>
                <a:gd name="T16" fmla="*/ 31 w 59"/>
                <a:gd name="T17" fmla="*/ 71 h 79"/>
                <a:gd name="T18" fmla="*/ 40 w 59"/>
                <a:gd name="T19" fmla="*/ 73 h 79"/>
                <a:gd name="T20" fmla="*/ 40 w 59"/>
                <a:gd name="T21" fmla="*/ 79 h 79"/>
                <a:gd name="T22" fmla="*/ 20 w 59"/>
                <a:gd name="T23" fmla="*/ 78 h 79"/>
                <a:gd name="T24" fmla="*/ 1 w 59"/>
                <a:gd name="T25" fmla="*/ 79 h 79"/>
                <a:gd name="T26" fmla="*/ 1 w 59"/>
                <a:gd name="T27" fmla="*/ 73 h 79"/>
                <a:gd name="T28" fmla="*/ 8 w 59"/>
                <a:gd name="T29" fmla="*/ 72 h 79"/>
                <a:gd name="T30" fmla="*/ 12 w 59"/>
                <a:gd name="T31" fmla="*/ 66 h 79"/>
                <a:gd name="T32" fmla="*/ 12 w 59"/>
                <a:gd name="T33" fmla="*/ 34 h 79"/>
                <a:gd name="T34" fmla="*/ 12 w 59"/>
                <a:gd name="T35" fmla="*/ 19 h 79"/>
                <a:gd name="T36" fmla="*/ 2 w 59"/>
                <a:gd name="T37" fmla="*/ 11 h 79"/>
                <a:gd name="T38" fmla="*/ 3 w 59"/>
                <a:gd name="T39" fmla="*/ 7 h 79"/>
                <a:gd name="T40" fmla="*/ 26 w 59"/>
                <a:gd name="T41" fmla="*/ 0 h 79"/>
                <a:gd name="T42" fmla="*/ 27 w 59"/>
                <a:gd name="T43" fmla="*/ 0 h 79"/>
                <a:gd name="T44" fmla="*/ 27 w 59"/>
                <a:gd name="T45" fmla="*/ 15 h 79"/>
                <a:gd name="T46" fmla="*/ 28 w 59"/>
                <a:gd name="T47" fmla="*/ 16 h 79"/>
                <a:gd name="T48" fmla="*/ 40 w 59"/>
                <a:gd name="T49" fmla="*/ 3 h 79"/>
                <a:gd name="T50" fmla="*/ 49 w 59"/>
                <a:gd name="T51" fmla="*/ 0 h 79"/>
                <a:gd name="T52" fmla="*/ 58 w 59"/>
                <a:gd name="T53" fmla="*/ 4 h 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59" h="79">
                  <a:moveTo>
                    <a:pt x="58" y="4"/>
                  </a:moveTo>
                  <a:cubicBezTo>
                    <a:pt x="59" y="5"/>
                    <a:pt x="59" y="6"/>
                    <a:pt x="58" y="7"/>
                  </a:cubicBezTo>
                  <a:cubicBezTo>
                    <a:pt x="58" y="9"/>
                    <a:pt x="54" y="17"/>
                    <a:pt x="52" y="19"/>
                  </a:cubicBezTo>
                  <a:cubicBezTo>
                    <a:pt x="52" y="19"/>
                    <a:pt x="51" y="20"/>
                    <a:pt x="51" y="20"/>
                  </a:cubicBezTo>
                  <a:cubicBezTo>
                    <a:pt x="47" y="17"/>
                    <a:pt x="43" y="14"/>
                    <a:pt x="38" y="14"/>
                  </a:cubicBezTo>
                  <a:cubicBezTo>
                    <a:pt x="35" y="14"/>
                    <a:pt x="31" y="18"/>
                    <a:pt x="28" y="22"/>
                  </a:cubicBezTo>
                  <a:cubicBezTo>
                    <a:pt x="28" y="23"/>
                    <a:pt x="27" y="26"/>
                    <a:pt x="27" y="29"/>
                  </a:cubicBezTo>
                  <a:cubicBezTo>
                    <a:pt x="27" y="42"/>
                    <a:pt x="27" y="61"/>
                    <a:pt x="27" y="65"/>
                  </a:cubicBezTo>
                  <a:cubicBezTo>
                    <a:pt x="27" y="68"/>
                    <a:pt x="28" y="70"/>
                    <a:pt x="31" y="71"/>
                  </a:cubicBezTo>
                  <a:cubicBezTo>
                    <a:pt x="35" y="72"/>
                    <a:pt x="36" y="73"/>
                    <a:pt x="40" y="73"/>
                  </a:cubicBezTo>
                  <a:cubicBezTo>
                    <a:pt x="41" y="74"/>
                    <a:pt x="41" y="78"/>
                    <a:pt x="40" y="79"/>
                  </a:cubicBezTo>
                  <a:cubicBezTo>
                    <a:pt x="37" y="79"/>
                    <a:pt x="28" y="78"/>
                    <a:pt x="20" y="78"/>
                  </a:cubicBezTo>
                  <a:cubicBezTo>
                    <a:pt x="14" y="78"/>
                    <a:pt x="4" y="79"/>
                    <a:pt x="1" y="79"/>
                  </a:cubicBezTo>
                  <a:cubicBezTo>
                    <a:pt x="0" y="78"/>
                    <a:pt x="0" y="74"/>
                    <a:pt x="1" y="73"/>
                  </a:cubicBezTo>
                  <a:cubicBezTo>
                    <a:pt x="3" y="73"/>
                    <a:pt x="6" y="72"/>
                    <a:pt x="8" y="72"/>
                  </a:cubicBezTo>
                  <a:cubicBezTo>
                    <a:pt x="10" y="71"/>
                    <a:pt x="11" y="70"/>
                    <a:pt x="12" y="66"/>
                  </a:cubicBezTo>
                  <a:cubicBezTo>
                    <a:pt x="12" y="63"/>
                    <a:pt x="12" y="47"/>
                    <a:pt x="12" y="34"/>
                  </a:cubicBezTo>
                  <a:cubicBezTo>
                    <a:pt x="12" y="27"/>
                    <a:pt x="12" y="21"/>
                    <a:pt x="12" y="19"/>
                  </a:cubicBezTo>
                  <a:cubicBezTo>
                    <a:pt x="12" y="16"/>
                    <a:pt x="10" y="14"/>
                    <a:pt x="2" y="11"/>
                  </a:cubicBezTo>
                  <a:cubicBezTo>
                    <a:pt x="2" y="10"/>
                    <a:pt x="2" y="7"/>
                    <a:pt x="3" y="7"/>
                  </a:cubicBezTo>
                  <a:cubicBezTo>
                    <a:pt x="10" y="6"/>
                    <a:pt x="21" y="3"/>
                    <a:pt x="26" y="0"/>
                  </a:cubicBezTo>
                  <a:cubicBezTo>
                    <a:pt x="26" y="0"/>
                    <a:pt x="27" y="0"/>
                    <a:pt x="27" y="0"/>
                  </a:cubicBezTo>
                  <a:cubicBezTo>
                    <a:pt x="27" y="3"/>
                    <a:pt x="27" y="12"/>
                    <a:pt x="27" y="15"/>
                  </a:cubicBezTo>
                  <a:cubicBezTo>
                    <a:pt x="27" y="16"/>
                    <a:pt x="27" y="16"/>
                    <a:pt x="28" y="16"/>
                  </a:cubicBezTo>
                  <a:cubicBezTo>
                    <a:pt x="31" y="11"/>
                    <a:pt x="35" y="7"/>
                    <a:pt x="40" y="3"/>
                  </a:cubicBezTo>
                  <a:cubicBezTo>
                    <a:pt x="43" y="1"/>
                    <a:pt x="46" y="0"/>
                    <a:pt x="49" y="0"/>
                  </a:cubicBezTo>
                  <a:cubicBezTo>
                    <a:pt x="53" y="0"/>
                    <a:pt x="57" y="1"/>
                    <a:pt x="58" y="4"/>
                  </a:cubicBezTo>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26" name="Freeform 23">
              <a:extLst>
                <a:ext uri="{FF2B5EF4-FFF2-40B4-BE49-F238E27FC236}">
                  <a16:creationId xmlns:a16="http://schemas.microsoft.com/office/drawing/2014/main" id="{CDA8E4AC-03F1-DE88-FA36-D28846D42AE0}"/>
                </a:ext>
              </a:extLst>
            </p:cNvPr>
            <p:cNvSpPr>
              <a:spLocks/>
            </p:cNvSpPr>
            <p:nvPr userDrawn="1"/>
          </p:nvSpPr>
          <p:spPr bwMode="auto">
            <a:xfrm>
              <a:off x="11596688" y="4930775"/>
              <a:ext cx="595313" cy="884238"/>
            </a:xfrm>
            <a:custGeom>
              <a:avLst/>
              <a:gdLst>
                <a:gd name="T0" fmla="*/ 49 w 54"/>
                <a:gd name="T1" fmla="*/ 22 h 80"/>
                <a:gd name="T2" fmla="*/ 44 w 54"/>
                <a:gd name="T3" fmla="*/ 22 h 80"/>
                <a:gd name="T4" fmla="*/ 37 w 54"/>
                <a:gd name="T5" fmla="*/ 8 h 80"/>
                <a:gd name="T6" fmla="*/ 28 w 54"/>
                <a:gd name="T7" fmla="*/ 6 h 80"/>
                <a:gd name="T8" fmla="*/ 16 w 54"/>
                <a:gd name="T9" fmla="*/ 17 h 80"/>
                <a:gd name="T10" fmla="*/ 34 w 54"/>
                <a:gd name="T11" fmla="*/ 34 h 80"/>
                <a:gd name="T12" fmla="*/ 54 w 54"/>
                <a:gd name="T13" fmla="*/ 57 h 80"/>
                <a:gd name="T14" fmla="*/ 24 w 54"/>
                <a:gd name="T15" fmla="*/ 80 h 80"/>
                <a:gd name="T16" fmla="*/ 3 w 54"/>
                <a:gd name="T17" fmla="*/ 77 h 80"/>
                <a:gd name="T18" fmla="*/ 0 w 54"/>
                <a:gd name="T19" fmla="*/ 56 h 80"/>
                <a:gd name="T20" fmla="*/ 6 w 54"/>
                <a:gd name="T21" fmla="*/ 54 h 80"/>
                <a:gd name="T22" fmla="*/ 17 w 54"/>
                <a:gd name="T23" fmla="*/ 72 h 80"/>
                <a:gd name="T24" fmla="*/ 27 w 54"/>
                <a:gd name="T25" fmla="*/ 74 h 80"/>
                <a:gd name="T26" fmla="*/ 39 w 54"/>
                <a:gd name="T27" fmla="*/ 63 h 80"/>
                <a:gd name="T28" fmla="*/ 24 w 54"/>
                <a:gd name="T29" fmla="*/ 47 h 80"/>
                <a:gd name="T30" fmla="*/ 3 w 54"/>
                <a:gd name="T31" fmla="*/ 22 h 80"/>
                <a:gd name="T32" fmla="*/ 31 w 54"/>
                <a:gd name="T33" fmla="*/ 0 h 80"/>
                <a:gd name="T34" fmla="*/ 43 w 54"/>
                <a:gd name="T35" fmla="*/ 1 h 80"/>
                <a:gd name="T36" fmla="*/ 51 w 54"/>
                <a:gd name="T37" fmla="*/ 2 h 80"/>
                <a:gd name="T38" fmla="*/ 49 w 54"/>
                <a:gd name="T39" fmla="*/ 22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54" h="80">
                  <a:moveTo>
                    <a:pt x="49" y="22"/>
                  </a:moveTo>
                  <a:cubicBezTo>
                    <a:pt x="48" y="23"/>
                    <a:pt x="44" y="23"/>
                    <a:pt x="44" y="22"/>
                  </a:cubicBezTo>
                  <a:cubicBezTo>
                    <a:pt x="43" y="14"/>
                    <a:pt x="41" y="10"/>
                    <a:pt x="37" y="8"/>
                  </a:cubicBezTo>
                  <a:cubicBezTo>
                    <a:pt x="35" y="6"/>
                    <a:pt x="32" y="6"/>
                    <a:pt x="28" y="6"/>
                  </a:cubicBezTo>
                  <a:cubicBezTo>
                    <a:pt x="21" y="6"/>
                    <a:pt x="16" y="10"/>
                    <a:pt x="16" y="17"/>
                  </a:cubicBezTo>
                  <a:cubicBezTo>
                    <a:pt x="16" y="23"/>
                    <a:pt x="19" y="27"/>
                    <a:pt x="34" y="34"/>
                  </a:cubicBezTo>
                  <a:cubicBezTo>
                    <a:pt x="50" y="41"/>
                    <a:pt x="54" y="48"/>
                    <a:pt x="54" y="57"/>
                  </a:cubicBezTo>
                  <a:cubicBezTo>
                    <a:pt x="54" y="71"/>
                    <a:pt x="41" y="80"/>
                    <a:pt x="24" y="80"/>
                  </a:cubicBezTo>
                  <a:cubicBezTo>
                    <a:pt x="16" y="80"/>
                    <a:pt x="8" y="79"/>
                    <a:pt x="3" y="77"/>
                  </a:cubicBezTo>
                  <a:cubicBezTo>
                    <a:pt x="2" y="72"/>
                    <a:pt x="0" y="60"/>
                    <a:pt x="0" y="56"/>
                  </a:cubicBezTo>
                  <a:cubicBezTo>
                    <a:pt x="1" y="55"/>
                    <a:pt x="5" y="54"/>
                    <a:pt x="6" y="54"/>
                  </a:cubicBezTo>
                  <a:cubicBezTo>
                    <a:pt x="8" y="64"/>
                    <a:pt x="12" y="69"/>
                    <a:pt x="17" y="72"/>
                  </a:cubicBezTo>
                  <a:cubicBezTo>
                    <a:pt x="20" y="73"/>
                    <a:pt x="24" y="74"/>
                    <a:pt x="27" y="74"/>
                  </a:cubicBezTo>
                  <a:cubicBezTo>
                    <a:pt x="34" y="74"/>
                    <a:pt x="39" y="70"/>
                    <a:pt x="39" y="63"/>
                  </a:cubicBezTo>
                  <a:cubicBezTo>
                    <a:pt x="39" y="57"/>
                    <a:pt x="36" y="53"/>
                    <a:pt x="24" y="47"/>
                  </a:cubicBezTo>
                  <a:cubicBezTo>
                    <a:pt x="8" y="39"/>
                    <a:pt x="3" y="33"/>
                    <a:pt x="3" y="22"/>
                  </a:cubicBezTo>
                  <a:cubicBezTo>
                    <a:pt x="3" y="11"/>
                    <a:pt x="12" y="0"/>
                    <a:pt x="31" y="0"/>
                  </a:cubicBezTo>
                  <a:cubicBezTo>
                    <a:pt x="35" y="0"/>
                    <a:pt x="40" y="0"/>
                    <a:pt x="43" y="1"/>
                  </a:cubicBezTo>
                  <a:cubicBezTo>
                    <a:pt x="47" y="2"/>
                    <a:pt x="50" y="2"/>
                    <a:pt x="51" y="2"/>
                  </a:cubicBezTo>
                  <a:cubicBezTo>
                    <a:pt x="50" y="8"/>
                    <a:pt x="49" y="14"/>
                    <a:pt x="49" y="22"/>
                  </a:cubicBezTo>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27" name="Freeform 24">
              <a:extLst>
                <a:ext uri="{FF2B5EF4-FFF2-40B4-BE49-F238E27FC236}">
                  <a16:creationId xmlns:a16="http://schemas.microsoft.com/office/drawing/2014/main" id="{02C968AF-B771-D7DC-C056-3D936BD4496D}"/>
                </a:ext>
              </a:extLst>
            </p:cNvPr>
            <p:cNvSpPr>
              <a:spLocks noEditPoints="1"/>
            </p:cNvSpPr>
            <p:nvPr userDrawn="1"/>
          </p:nvSpPr>
          <p:spPr bwMode="auto">
            <a:xfrm>
              <a:off x="10150475" y="4930775"/>
              <a:ext cx="728663" cy="884238"/>
            </a:xfrm>
            <a:custGeom>
              <a:avLst/>
              <a:gdLst>
                <a:gd name="T0" fmla="*/ 65 w 66"/>
                <a:gd name="T1" fmla="*/ 26 h 80"/>
                <a:gd name="T2" fmla="*/ 38 w 66"/>
                <a:gd name="T3" fmla="*/ 0 h 80"/>
                <a:gd name="T4" fmla="*/ 17 w 66"/>
                <a:gd name="T5" fmla="*/ 6 h 80"/>
                <a:gd name="T6" fmla="*/ 0 w 66"/>
                <a:gd name="T7" fmla="*/ 41 h 80"/>
                <a:gd name="T8" fmla="*/ 11 w 66"/>
                <a:gd name="T9" fmla="*/ 71 h 80"/>
                <a:gd name="T10" fmla="*/ 35 w 66"/>
                <a:gd name="T11" fmla="*/ 80 h 80"/>
                <a:gd name="T12" fmla="*/ 65 w 66"/>
                <a:gd name="T13" fmla="*/ 66 h 80"/>
                <a:gd name="T14" fmla="*/ 66 w 66"/>
                <a:gd name="T15" fmla="*/ 61 h 80"/>
                <a:gd name="T16" fmla="*/ 65 w 66"/>
                <a:gd name="T17" fmla="*/ 60 h 80"/>
                <a:gd name="T18" fmla="*/ 43 w 66"/>
                <a:gd name="T19" fmla="*/ 68 h 80"/>
                <a:gd name="T20" fmla="*/ 23 w 66"/>
                <a:gd name="T21" fmla="*/ 59 h 80"/>
                <a:gd name="T22" fmla="*/ 15 w 66"/>
                <a:gd name="T23" fmla="*/ 40 h 80"/>
                <a:gd name="T24" fmla="*/ 16 w 66"/>
                <a:gd name="T25" fmla="*/ 38 h 80"/>
                <a:gd name="T26" fmla="*/ 64 w 66"/>
                <a:gd name="T27" fmla="*/ 34 h 80"/>
                <a:gd name="T28" fmla="*/ 65 w 66"/>
                <a:gd name="T29" fmla="*/ 26 h 80"/>
                <a:gd name="T30" fmla="*/ 32 w 66"/>
                <a:gd name="T31" fmla="*/ 7 h 80"/>
                <a:gd name="T32" fmla="*/ 50 w 66"/>
                <a:gd name="T33" fmla="*/ 28 h 80"/>
                <a:gd name="T34" fmla="*/ 49 w 66"/>
                <a:gd name="T35" fmla="*/ 29 h 80"/>
                <a:gd name="T36" fmla="*/ 16 w 66"/>
                <a:gd name="T37" fmla="*/ 30 h 80"/>
                <a:gd name="T38" fmla="*/ 15 w 66"/>
                <a:gd name="T39" fmla="*/ 29 h 80"/>
                <a:gd name="T40" fmla="*/ 32 w 66"/>
                <a:gd name="T41" fmla="*/ 7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66" h="80">
                  <a:moveTo>
                    <a:pt x="65" y="26"/>
                  </a:moveTo>
                  <a:cubicBezTo>
                    <a:pt x="63" y="16"/>
                    <a:pt x="56" y="0"/>
                    <a:pt x="38" y="0"/>
                  </a:cubicBezTo>
                  <a:cubicBezTo>
                    <a:pt x="32" y="0"/>
                    <a:pt x="23" y="2"/>
                    <a:pt x="17" y="6"/>
                  </a:cubicBezTo>
                  <a:cubicBezTo>
                    <a:pt x="7" y="13"/>
                    <a:pt x="0" y="24"/>
                    <a:pt x="0" y="41"/>
                  </a:cubicBezTo>
                  <a:cubicBezTo>
                    <a:pt x="0" y="52"/>
                    <a:pt x="3" y="63"/>
                    <a:pt x="11" y="71"/>
                  </a:cubicBezTo>
                  <a:cubicBezTo>
                    <a:pt x="17" y="77"/>
                    <a:pt x="25" y="80"/>
                    <a:pt x="35" y="80"/>
                  </a:cubicBezTo>
                  <a:cubicBezTo>
                    <a:pt x="43" y="80"/>
                    <a:pt x="57" y="76"/>
                    <a:pt x="65" y="66"/>
                  </a:cubicBezTo>
                  <a:cubicBezTo>
                    <a:pt x="66" y="66"/>
                    <a:pt x="66" y="62"/>
                    <a:pt x="66" y="61"/>
                  </a:cubicBezTo>
                  <a:cubicBezTo>
                    <a:pt x="66" y="60"/>
                    <a:pt x="66" y="60"/>
                    <a:pt x="65" y="60"/>
                  </a:cubicBezTo>
                  <a:cubicBezTo>
                    <a:pt x="58" y="66"/>
                    <a:pt x="51" y="68"/>
                    <a:pt x="43" y="68"/>
                  </a:cubicBezTo>
                  <a:cubicBezTo>
                    <a:pt x="35" y="68"/>
                    <a:pt x="28" y="65"/>
                    <a:pt x="23" y="59"/>
                  </a:cubicBezTo>
                  <a:cubicBezTo>
                    <a:pt x="18" y="54"/>
                    <a:pt x="15" y="46"/>
                    <a:pt x="15" y="40"/>
                  </a:cubicBezTo>
                  <a:cubicBezTo>
                    <a:pt x="15" y="39"/>
                    <a:pt x="15" y="38"/>
                    <a:pt x="16" y="38"/>
                  </a:cubicBezTo>
                  <a:cubicBezTo>
                    <a:pt x="31" y="37"/>
                    <a:pt x="55" y="36"/>
                    <a:pt x="64" y="34"/>
                  </a:cubicBezTo>
                  <a:cubicBezTo>
                    <a:pt x="66" y="33"/>
                    <a:pt x="65" y="26"/>
                    <a:pt x="65" y="26"/>
                  </a:cubicBezTo>
                  <a:moveTo>
                    <a:pt x="32" y="7"/>
                  </a:moveTo>
                  <a:cubicBezTo>
                    <a:pt x="42" y="7"/>
                    <a:pt x="49" y="18"/>
                    <a:pt x="50" y="28"/>
                  </a:cubicBezTo>
                  <a:cubicBezTo>
                    <a:pt x="50" y="28"/>
                    <a:pt x="49" y="29"/>
                    <a:pt x="49" y="29"/>
                  </a:cubicBezTo>
                  <a:cubicBezTo>
                    <a:pt x="45" y="30"/>
                    <a:pt x="22" y="31"/>
                    <a:pt x="16" y="30"/>
                  </a:cubicBezTo>
                  <a:cubicBezTo>
                    <a:pt x="16" y="30"/>
                    <a:pt x="15" y="30"/>
                    <a:pt x="15" y="29"/>
                  </a:cubicBezTo>
                  <a:cubicBezTo>
                    <a:pt x="16" y="16"/>
                    <a:pt x="23" y="7"/>
                    <a:pt x="32" y="7"/>
                  </a:cubicBezTo>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28" name="Freeform 25">
              <a:extLst>
                <a:ext uri="{FF2B5EF4-FFF2-40B4-BE49-F238E27FC236}">
                  <a16:creationId xmlns:a16="http://schemas.microsoft.com/office/drawing/2014/main" id="{6A431C96-BE41-177A-5C34-C40F0F722C85}"/>
                </a:ext>
              </a:extLst>
            </p:cNvPr>
            <p:cNvSpPr>
              <a:spLocks/>
            </p:cNvSpPr>
            <p:nvPr userDrawn="1"/>
          </p:nvSpPr>
          <p:spPr bwMode="auto">
            <a:xfrm>
              <a:off x="5086350" y="4456113"/>
              <a:ext cx="938213" cy="1370013"/>
            </a:xfrm>
            <a:custGeom>
              <a:avLst/>
              <a:gdLst>
                <a:gd name="T0" fmla="*/ 85 w 85"/>
                <a:gd name="T1" fmla="*/ 112 h 124"/>
                <a:gd name="T2" fmla="*/ 76 w 85"/>
                <a:gd name="T3" fmla="*/ 112 h 124"/>
                <a:gd name="T4" fmla="*/ 73 w 85"/>
                <a:gd name="T5" fmla="*/ 105 h 124"/>
                <a:gd name="T6" fmla="*/ 73 w 85"/>
                <a:gd name="T7" fmla="*/ 63 h 124"/>
                <a:gd name="T8" fmla="*/ 73 w 85"/>
                <a:gd name="T9" fmla="*/ 17 h 124"/>
                <a:gd name="T10" fmla="*/ 75 w 85"/>
                <a:gd name="T11" fmla="*/ 3 h 124"/>
                <a:gd name="T12" fmla="*/ 74 w 85"/>
                <a:gd name="T13" fmla="*/ 0 h 124"/>
                <a:gd name="T14" fmla="*/ 43 w 85"/>
                <a:gd name="T15" fmla="*/ 5 h 124"/>
                <a:gd name="T16" fmla="*/ 43 w 85"/>
                <a:gd name="T17" fmla="*/ 10 h 124"/>
                <a:gd name="T18" fmla="*/ 54 w 85"/>
                <a:gd name="T19" fmla="*/ 12 h 124"/>
                <a:gd name="T20" fmla="*/ 58 w 85"/>
                <a:gd name="T21" fmla="*/ 18 h 124"/>
                <a:gd name="T22" fmla="*/ 58 w 85"/>
                <a:gd name="T23" fmla="*/ 43 h 124"/>
                <a:gd name="T24" fmla="*/ 58 w 85"/>
                <a:gd name="T25" fmla="*/ 102 h 124"/>
                <a:gd name="T26" fmla="*/ 56 w 85"/>
                <a:gd name="T27" fmla="*/ 106 h 124"/>
                <a:gd name="T28" fmla="*/ 41 w 85"/>
                <a:gd name="T29" fmla="*/ 111 h 124"/>
                <a:gd name="T30" fmla="*/ 15 w 85"/>
                <a:gd name="T31" fmla="*/ 80 h 124"/>
                <a:gd name="T32" fmla="*/ 43 w 85"/>
                <a:gd name="T33" fmla="*/ 52 h 124"/>
                <a:gd name="T34" fmla="*/ 50 w 85"/>
                <a:gd name="T35" fmla="*/ 52 h 124"/>
                <a:gd name="T36" fmla="*/ 51 w 85"/>
                <a:gd name="T37" fmla="*/ 51 h 124"/>
                <a:gd name="T38" fmla="*/ 48 w 85"/>
                <a:gd name="T39" fmla="*/ 46 h 124"/>
                <a:gd name="T40" fmla="*/ 40 w 85"/>
                <a:gd name="T41" fmla="*/ 45 h 124"/>
                <a:gd name="T42" fmla="*/ 20 w 85"/>
                <a:gd name="T43" fmla="*/ 50 h 124"/>
                <a:gd name="T44" fmla="*/ 0 w 85"/>
                <a:gd name="T45" fmla="*/ 86 h 124"/>
                <a:gd name="T46" fmla="*/ 9 w 85"/>
                <a:gd name="T47" fmla="*/ 113 h 124"/>
                <a:gd name="T48" fmla="*/ 30 w 85"/>
                <a:gd name="T49" fmla="*/ 123 h 124"/>
                <a:gd name="T50" fmla="*/ 57 w 85"/>
                <a:gd name="T51" fmla="*/ 112 h 124"/>
                <a:gd name="T52" fmla="*/ 58 w 85"/>
                <a:gd name="T53" fmla="*/ 113 h 124"/>
                <a:gd name="T54" fmla="*/ 58 w 85"/>
                <a:gd name="T55" fmla="*/ 122 h 124"/>
                <a:gd name="T56" fmla="*/ 59 w 85"/>
                <a:gd name="T57" fmla="*/ 124 h 124"/>
                <a:gd name="T58" fmla="*/ 84 w 85"/>
                <a:gd name="T59" fmla="*/ 117 h 124"/>
                <a:gd name="T60" fmla="*/ 85 w 85"/>
                <a:gd name="T61" fmla="*/ 112 h 1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85" h="124">
                  <a:moveTo>
                    <a:pt x="85" y="112"/>
                  </a:moveTo>
                  <a:cubicBezTo>
                    <a:pt x="82" y="112"/>
                    <a:pt x="79" y="112"/>
                    <a:pt x="76" y="112"/>
                  </a:cubicBezTo>
                  <a:cubicBezTo>
                    <a:pt x="74" y="112"/>
                    <a:pt x="73" y="111"/>
                    <a:pt x="73" y="105"/>
                  </a:cubicBezTo>
                  <a:cubicBezTo>
                    <a:pt x="73" y="101"/>
                    <a:pt x="73" y="86"/>
                    <a:pt x="73" y="63"/>
                  </a:cubicBezTo>
                  <a:cubicBezTo>
                    <a:pt x="73" y="34"/>
                    <a:pt x="73" y="27"/>
                    <a:pt x="73" y="17"/>
                  </a:cubicBezTo>
                  <a:cubicBezTo>
                    <a:pt x="73" y="8"/>
                    <a:pt x="74" y="5"/>
                    <a:pt x="75" y="3"/>
                  </a:cubicBezTo>
                  <a:cubicBezTo>
                    <a:pt x="76" y="2"/>
                    <a:pt x="75" y="0"/>
                    <a:pt x="74" y="0"/>
                  </a:cubicBezTo>
                  <a:cubicBezTo>
                    <a:pt x="68" y="2"/>
                    <a:pt x="56" y="5"/>
                    <a:pt x="43" y="5"/>
                  </a:cubicBezTo>
                  <a:cubicBezTo>
                    <a:pt x="42" y="5"/>
                    <a:pt x="42" y="9"/>
                    <a:pt x="43" y="10"/>
                  </a:cubicBezTo>
                  <a:cubicBezTo>
                    <a:pt x="46" y="10"/>
                    <a:pt x="51" y="11"/>
                    <a:pt x="54" y="12"/>
                  </a:cubicBezTo>
                  <a:cubicBezTo>
                    <a:pt x="57" y="13"/>
                    <a:pt x="57" y="14"/>
                    <a:pt x="58" y="18"/>
                  </a:cubicBezTo>
                  <a:cubicBezTo>
                    <a:pt x="58" y="23"/>
                    <a:pt x="58" y="20"/>
                    <a:pt x="58" y="43"/>
                  </a:cubicBezTo>
                  <a:cubicBezTo>
                    <a:pt x="58" y="51"/>
                    <a:pt x="58" y="97"/>
                    <a:pt x="58" y="102"/>
                  </a:cubicBezTo>
                  <a:cubicBezTo>
                    <a:pt x="58" y="103"/>
                    <a:pt x="57" y="105"/>
                    <a:pt x="56" y="106"/>
                  </a:cubicBezTo>
                  <a:cubicBezTo>
                    <a:pt x="52" y="109"/>
                    <a:pt x="47" y="111"/>
                    <a:pt x="41" y="111"/>
                  </a:cubicBezTo>
                  <a:cubicBezTo>
                    <a:pt x="27" y="111"/>
                    <a:pt x="15" y="100"/>
                    <a:pt x="15" y="80"/>
                  </a:cubicBezTo>
                  <a:cubicBezTo>
                    <a:pt x="17" y="51"/>
                    <a:pt x="43" y="52"/>
                    <a:pt x="43" y="52"/>
                  </a:cubicBezTo>
                  <a:cubicBezTo>
                    <a:pt x="45" y="52"/>
                    <a:pt x="48" y="52"/>
                    <a:pt x="50" y="52"/>
                  </a:cubicBezTo>
                  <a:cubicBezTo>
                    <a:pt x="50" y="52"/>
                    <a:pt x="51" y="51"/>
                    <a:pt x="51" y="51"/>
                  </a:cubicBezTo>
                  <a:cubicBezTo>
                    <a:pt x="51" y="50"/>
                    <a:pt x="50" y="47"/>
                    <a:pt x="48" y="46"/>
                  </a:cubicBezTo>
                  <a:cubicBezTo>
                    <a:pt x="46" y="45"/>
                    <a:pt x="43" y="45"/>
                    <a:pt x="40" y="45"/>
                  </a:cubicBezTo>
                  <a:cubicBezTo>
                    <a:pt x="34" y="45"/>
                    <a:pt x="27" y="46"/>
                    <a:pt x="20" y="50"/>
                  </a:cubicBezTo>
                  <a:cubicBezTo>
                    <a:pt x="10" y="55"/>
                    <a:pt x="0" y="68"/>
                    <a:pt x="0" y="86"/>
                  </a:cubicBezTo>
                  <a:cubicBezTo>
                    <a:pt x="0" y="96"/>
                    <a:pt x="3" y="106"/>
                    <a:pt x="9" y="113"/>
                  </a:cubicBezTo>
                  <a:cubicBezTo>
                    <a:pt x="14" y="119"/>
                    <a:pt x="22" y="123"/>
                    <a:pt x="30" y="123"/>
                  </a:cubicBezTo>
                  <a:cubicBezTo>
                    <a:pt x="36" y="123"/>
                    <a:pt x="48" y="118"/>
                    <a:pt x="57" y="112"/>
                  </a:cubicBezTo>
                  <a:cubicBezTo>
                    <a:pt x="57" y="112"/>
                    <a:pt x="58" y="112"/>
                    <a:pt x="58" y="113"/>
                  </a:cubicBezTo>
                  <a:cubicBezTo>
                    <a:pt x="58" y="115"/>
                    <a:pt x="58" y="120"/>
                    <a:pt x="58" y="122"/>
                  </a:cubicBezTo>
                  <a:cubicBezTo>
                    <a:pt x="58" y="123"/>
                    <a:pt x="59" y="124"/>
                    <a:pt x="59" y="124"/>
                  </a:cubicBezTo>
                  <a:cubicBezTo>
                    <a:pt x="64" y="124"/>
                    <a:pt x="79" y="119"/>
                    <a:pt x="84" y="117"/>
                  </a:cubicBezTo>
                  <a:cubicBezTo>
                    <a:pt x="85" y="116"/>
                    <a:pt x="85" y="113"/>
                    <a:pt x="85" y="112"/>
                  </a:cubicBezTo>
                </a:path>
              </a:pathLst>
            </a:custGeom>
            <a:grpFill/>
            <a:ln>
              <a:noFill/>
            </a:ln>
          </p:spPr>
          <p:txBody>
            <a:bodyPr vert="horz" wrap="square" lIns="91440" tIns="45720" rIns="91440" bIns="45720" numCol="1" anchor="t" anchorCtr="0" compatLnSpc="1">
              <a:prstTxWarp prst="textNoShape">
                <a:avLst/>
              </a:prstTxWarp>
            </a:bodyPr>
            <a:lstStyle/>
            <a:p>
              <a:endParaRPr lang="en-US"/>
            </a:p>
          </p:txBody>
        </p:sp>
      </p:grpSp>
      <p:sp>
        <p:nvSpPr>
          <p:cNvPr id="31" name="Date Placeholder 30">
            <a:extLst>
              <a:ext uri="{FF2B5EF4-FFF2-40B4-BE49-F238E27FC236}">
                <a16:creationId xmlns:a16="http://schemas.microsoft.com/office/drawing/2014/main" id="{70DEAA02-DC67-1CFA-1C79-7F3F98DE4795}"/>
              </a:ext>
            </a:extLst>
          </p:cNvPr>
          <p:cNvSpPr>
            <a:spLocks noGrp="1"/>
          </p:cNvSpPr>
          <p:nvPr>
            <p:ph type="dt" sz="half" idx="10"/>
          </p:nvPr>
        </p:nvSpPr>
        <p:spPr>
          <a:xfrm>
            <a:off x="541338" y="5523723"/>
            <a:ext cx="5554662" cy="426228"/>
          </a:xfrm>
        </p:spPr>
        <p:txBody>
          <a:bodyPr/>
          <a:lstStyle>
            <a:lvl1pPr algn="l">
              <a:defRPr sz="1800">
                <a:solidFill>
                  <a:schemeClr val="accent3"/>
                </a:solidFill>
              </a:defRPr>
            </a:lvl1pPr>
          </a:lstStyle>
          <a:p>
            <a:fld id="{F7A0F6E8-B336-4BB7-B742-8625052934FC}" type="datetime1">
              <a:rPr lang="en-US" smtClean="0"/>
              <a:t>2/3/2025</a:t>
            </a:fld>
            <a:endParaRPr lang="en-US"/>
          </a:p>
        </p:txBody>
      </p:sp>
      <p:sp>
        <p:nvSpPr>
          <p:cNvPr id="32" name="Footer Placeholder 31">
            <a:extLst>
              <a:ext uri="{FF2B5EF4-FFF2-40B4-BE49-F238E27FC236}">
                <a16:creationId xmlns:a16="http://schemas.microsoft.com/office/drawing/2014/main" id="{F7C4C4E8-CD62-7282-6E47-F29FB4257721}"/>
              </a:ext>
            </a:extLst>
          </p:cNvPr>
          <p:cNvSpPr>
            <a:spLocks noGrp="1"/>
          </p:cNvSpPr>
          <p:nvPr>
            <p:ph type="ftr" sz="quarter" idx="11"/>
          </p:nvPr>
        </p:nvSpPr>
        <p:spPr/>
        <p:txBody>
          <a:bodyPr/>
          <a:lstStyle>
            <a:lvl1pPr>
              <a:defRPr>
                <a:solidFill>
                  <a:schemeClr val="accent3"/>
                </a:solidFill>
              </a:defRPr>
            </a:lvl1pPr>
          </a:lstStyle>
          <a:p>
            <a:endParaRPr lang="en-US"/>
          </a:p>
        </p:txBody>
      </p:sp>
      <p:sp>
        <p:nvSpPr>
          <p:cNvPr id="5" name="Text Placeholder 4">
            <a:extLst>
              <a:ext uri="{FF2B5EF4-FFF2-40B4-BE49-F238E27FC236}">
                <a16:creationId xmlns:a16="http://schemas.microsoft.com/office/drawing/2014/main" id="{C5EFD3D7-09DB-4CFB-40A5-A3B0DE12DF71}"/>
              </a:ext>
            </a:extLst>
          </p:cNvPr>
          <p:cNvSpPr>
            <a:spLocks noGrp="1"/>
          </p:cNvSpPr>
          <p:nvPr>
            <p:ph type="body" sz="quarter" idx="12" hasCustomPrompt="1"/>
          </p:nvPr>
        </p:nvSpPr>
        <p:spPr>
          <a:xfrm>
            <a:off x="541338" y="504000"/>
            <a:ext cx="5554662" cy="254000"/>
          </a:xfrm>
        </p:spPr>
        <p:txBody>
          <a:bodyPr/>
          <a:lstStyle>
            <a:lvl1pPr>
              <a:defRPr cap="all" baseline="0">
                <a:solidFill>
                  <a:schemeClr val="accent3"/>
                </a:solidFill>
                <a:latin typeface="Work Sans SemiBold" pitchFamily="2" charset="0"/>
              </a:defRPr>
            </a:lvl1pPr>
          </a:lstStyle>
          <a:p>
            <a:pPr lvl="0"/>
            <a:r>
              <a:rPr lang="en-US"/>
              <a:t>Add optional header</a:t>
            </a:r>
          </a:p>
        </p:txBody>
      </p:sp>
    </p:spTree>
    <p:extLst>
      <p:ext uri="{BB962C8B-B14F-4D97-AF65-F5344CB8AC3E}">
        <p14:creationId xmlns:p14="http://schemas.microsoft.com/office/powerpoint/2010/main" val="2180956556"/>
      </p:ext>
    </p:extLst>
  </p:cSld>
  <p:clrMapOvr>
    <a:masterClrMapping/>
  </p:clrMapOvr>
  <p:extLst>
    <p:ext uri="{DCECCB84-F9BA-43D5-87BE-67443E8EF086}">
      <p15:sldGuideLst xmlns:p15="http://schemas.microsoft.com/office/powerpoint/2012/main">
        <p15:guide id="2" pos="3840">
          <p15:clr>
            <a:srgbClr val="FBAE40"/>
          </p15:clr>
        </p15:guide>
      </p15:sldGuideLst>
    </p:ext>
  </p:extLst>
</p:sldLayout>
</file>

<file path=ppt/slideLayouts/slideLayout98.xml><?xml version="1.0" encoding="utf-8"?>
<p:sldLayout xmlns:a="http://schemas.openxmlformats.org/drawingml/2006/main" xmlns:r="http://schemas.openxmlformats.org/officeDocument/2006/relationships" xmlns:p="http://schemas.openxmlformats.org/presentationml/2006/main" showMasterSp="0" preserve="1" userDrawn="1">
  <p:cSld name="2_Title Slide_Header 3">
    <p:spTree>
      <p:nvGrpSpPr>
        <p:cNvPr id="1" name=""/>
        <p:cNvGrpSpPr/>
        <p:nvPr/>
      </p:nvGrpSpPr>
      <p:grpSpPr>
        <a:xfrm>
          <a:off x="0" y="0"/>
          <a:ext cx="0" cy="0"/>
          <a:chOff x="0" y="0"/>
          <a:chExt cx="0" cy="0"/>
        </a:xfrm>
      </p:grpSpPr>
      <p:sp>
        <p:nvSpPr>
          <p:cNvPr id="6" name="Picture Placeholder 5">
            <a:extLst>
              <a:ext uri="{FF2B5EF4-FFF2-40B4-BE49-F238E27FC236}">
                <a16:creationId xmlns:a16="http://schemas.microsoft.com/office/drawing/2014/main" id="{A32C7CF8-9942-D241-2DEE-7557582CB156}"/>
              </a:ext>
            </a:extLst>
          </p:cNvPr>
          <p:cNvSpPr>
            <a:spLocks noGrp="1"/>
          </p:cNvSpPr>
          <p:nvPr>
            <p:ph type="pic" sz="quarter" idx="13"/>
          </p:nvPr>
        </p:nvSpPr>
        <p:spPr>
          <a:xfrm>
            <a:off x="0" y="0"/>
            <a:ext cx="3888000" cy="6858000"/>
          </a:xfrm>
          <a:solidFill>
            <a:schemeClr val="bg1">
              <a:lumMod val="85000"/>
            </a:schemeClr>
          </a:solidFill>
        </p:spPr>
        <p:txBody>
          <a:bodyPr/>
          <a:lstStyle/>
          <a:p>
            <a:r>
              <a:rPr lang="en-US"/>
              <a:t>Click icon to add picture</a:t>
            </a:r>
            <a:endParaRPr lang="en-GB"/>
          </a:p>
        </p:txBody>
      </p:sp>
      <p:sp>
        <p:nvSpPr>
          <p:cNvPr id="2" name="Title 1">
            <a:extLst>
              <a:ext uri="{FF2B5EF4-FFF2-40B4-BE49-F238E27FC236}">
                <a16:creationId xmlns:a16="http://schemas.microsoft.com/office/drawing/2014/main" id="{8355A726-047D-73E1-D681-DF8571E2509D}"/>
              </a:ext>
            </a:extLst>
          </p:cNvPr>
          <p:cNvSpPr>
            <a:spLocks noGrp="1"/>
          </p:cNvSpPr>
          <p:nvPr>
            <p:ph type="ctrTitle"/>
          </p:nvPr>
        </p:nvSpPr>
        <p:spPr>
          <a:xfrm>
            <a:off x="4435721" y="827085"/>
            <a:ext cx="7216529" cy="2597861"/>
          </a:xfrm>
        </p:spPr>
        <p:txBody>
          <a:bodyPr anchor="t"/>
          <a:lstStyle>
            <a:lvl1pPr algn="l">
              <a:lnSpc>
                <a:spcPct val="100000"/>
              </a:lnSpc>
              <a:defRPr sz="5000"/>
            </a:lvl1pPr>
          </a:lstStyle>
          <a:p>
            <a:r>
              <a:rPr lang="en-US"/>
              <a:t>Click to edit Master title style</a:t>
            </a:r>
          </a:p>
        </p:txBody>
      </p:sp>
      <p:sp>
        <p:nvSpPr>
          <p:cNvPr id="3" name="Subtitle 2">
            <a:extLst>
              <a:ext uri="{FF2B5EF4-FFF2-40B4-BE49-F238E27FC236}">
                <a16:creationId xmlns:a16="http://schemas.microsoft.com/office/drawing/2014/main" id="{9BCA52A2-D1ED-A39F-9096-70804795A566}"/>
              </a:ext>
            </a:extLst>
          </p:cNvPr>
          <p:cNvSpPr>
            <a:spLocks noGrp="1"/>
          </p:cNvSpPr>
          <p:nvPr>
            <p:ph type="subTitle" idx="1" hasCustomPrompt="1"/>
          </p:nvPr>
        </p:nvSpPr>
        <p:spPr>
          <a:xfrm>
            <a:off x="4435721" y="3671998"/>
            <a:ext cx="5554662" cy="1851722"/>
          </a:xfrm>
        </p:spPr>
        <p:txBody>
          <a:bodyPr/>
          <a:lstStyle>
            <a:lvl1pPr marL="0" indent="0" algn="l">
              <a:buNone/>
              <a:defRPr sz="1800">
                <a:solidFill>
                  <a:schemeClr val="accent3"/>
                </a:solidFill>
                <a:latin typeface="Work Sans SemiBold" pitchFamily="2"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Add optional subtitle</a:t>
            </a:r>
          </a:p>
        </p:txBody>
      </p:sp>
      <p:grpSp>
        <p:nvGrpSpPr>
          <p:cNvPr id="7" name="Group 6">
            <a:extLst>
              <a:ext uri="{FF2B5EF4-FFF2-40B4-BE49-F238E27FC236}">
                <a16:creationId xmlns:a16="http://schemas.microsoft.com/office/drawing/2014/main" id="{B825796D-15C2-95E2-DCB8-86017424D43C}"/>
              </a:ext>
            </a:extLst>
          </p:cNvPr>
          <p:cNvGrpSpPr>
            <a:grpSpLocks noChangeAspect="1"/>
          </p:cNvGrpSpPr>
          <p:nvPr userDrawn="1"/>
        </p:nvGrpSpPr>
        <p:grpSpPr>
          <a:xfrm>
            <a:off x="10317600" y="5796000"/>
            <a:ext cx="1332000" cy="523781"/>
            <a:chOff x="0" y="1031875"/>
            <a:chExt cx="12192001" cy="4794251"/>
          </a:xfrm>
          <a:solidFill>
            <a:schemeClr val="accent1"/>
          </a:solidFill>
        </p:grpSpPr>
        <p:sp>
          <p:nvSpPr>
            <p:cNvPr id="8" name="Freeform 5">
              <a:extLst>
                <a:ext uri="{FF2B5EF4-FFF2-40B4-BE49-F238E27FC236}">
                  <a16:creationId xmlns:a16="http://schemas.microsoft.com/office/drawing/2014/main" id="{13816C64-CA86-156E-84C1-0EBB5B2BD0E5}"/>
                </a:ext>
              </a:extLst>
            </p:cNvPr>
            <p:cNvSpPr>
              <a:spLocks/>
            </p:cNvSpPr>
            <p:nvPr userDrawn="1"/>
          </p:nvSpPr>
          <p:spPr bwMode="auto">
            <a:xfrm>
              <a:off x="5119688" y="1031875"/>
              <a:ext cx="2416175" cy="2706688"/>
            </a:xfrm>
            <a:custGeom>
              <a:avLst/>
              <a:gdLst>
                <a:gd name="T0" fmla="*/ 368 w 1522"/>
                <a:gd name="T1" fmla="*/ 0 h 1705"/>
                <a:gd name="T2" fmla="*/ 0 w 1522"/>
                <a:gd name="T3" fmla="*/ 953 h 1705"/>
                <a:gd name="T4" fmla="*/ 500 w 1522"/>
                <a:gd name="T5" fmla="*/ 953 h 1705"/>
                <a:gd name="T6" fmla="*/ 611 w 1522"/>
                <a:gd name="T7" fmla="*/ 654 h 1705"/>
                <a:gd name="T8" fmla="*/ 1021 w 1522"/>
                <a:gd name="T9" fmla="*/ 1705 h 1705"/>
                <a:gd name="T10" fmla="*/ 1522 w 1522"/>
                <a:gd name="T11" fmla="*/ 1705 h 1705"/>
                <a:gd name="T12" fmla="*/ 869 w 1522"/>
                <a:gd name="T13" fmla="*/ 0 h 1705"/>
                <a:gd name="T14" fmla="*/ 368 w 1522"/>
                <a:gd name="T15" fmla="*/ 0 h 170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522" h="1705">
                  <a:moveTo>
                    <a:pt x="368" y="0"/>
                  </a:moveTo>
                  <a:lnTo>
                    <a:pt x="0" y="953"/>
                  </a:lnTo>
                  <a:lnTo>
                    <a:pt x="500" y="953"/>
                  </a:lnTo>
                  <a:lnTo>
                    <a:pt x="611" y="654"/>
                  </a:lnTo>
                  <a:lnTo>
                    <a:pt x="1021" y="1705"/>
                  </a:lnTo>
                  <a:lnTo>
                    <a:pt x="1522" y="1705"/>
                  </a:lnTo>
                  <a:lnTo>
                    <a:pt x="869" y="0"/>
                  </a:lnTo>
                  <a:lnTo>
                    <a:pt x="368" y="0"/>
                  </a:lnTo>
                  <a:close/>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9" name="Freeform 6">
              <a:extLst>
                <a:ext uri="{FF2B5EF4-FFF2-40B4-BE49-F238E27FC236}">
                  <a16:creationId xmlns:a16="http://schemas.microsoft.com/office/drawing/2014/main" id="{B64D5ABB-AE14-F692-03BF-35A31F099340}"/>
                </a:ext>
              </a:extLst>
            </p:cNvPr>
            <p:cNvSpPr>
              <a:spLocks/>
            </p:cNvSpPr>
            <p:nvPr userDrawn="1"/>
          </p:nvSpPr>
          <p:spPr bwMode="auto">
            <a:xfrm>
              <a:off x="4843463" y="3141663"/>
              <a:ext cx="1246188" cy="122238"/>
            </a:xfrm>
            <a:custGeom>
              <a:avLst/>
              <a:gdLst>
                <a:gd name="T0" fmla="*/ 72 w 113"/>
                <a:gd name="T1" fmla="*/ 11 h 11"/>
                <a:gd name="T2" fmla="*/ 83 w 113"/>
                <a:gd name="T3" fmla="*/ 11 h 11"/>
                <a:gd name="T4" fmla="*/ 102 w 113"/>
                <a:gd name="T5" fmla="*/ 7 h 11"/>
                <a:gd name="T6" fmla="*/ 113 w 113"/>
                <a:gd name="T7" fmla="*/ 0 h 11"/>
                <a:gd name="T8" fmla="*/ 4 w 113"/>
                <a:gd name="T9" fmla="*/ 0 h 11"/>
                <a:gd name="T10" fmla="*/ 0 w 113"/>
                <a:gd name="T11" fmla="*/ 11 h 11"/>
                <a:gd name="T12" fmla="*/ 72 w 113"/>
                <a:gd name="T13" fmla="*/ 11 h 11"/>
              </a:gdLst>
              <a:ahLst/>
              <a:cxnLst>
                <a:cxn ang="0">
                  <a:pos x="T0" y="T1"/>
                </a:cxn>
                <a:cxn ang="0">
                  <a:pos x="T2" y="T3"/>
                </a:cxn>
                <a:cxn ang="0">
                  <a:pos x="T4" y="T5"/>
                </a:cxn>
                <a:cxn ang="0">
                  <a:pos x="T6" y="T7"/>
                </a:cxn>
                <a:cxn ang="0">
                  <a:pos x="T8" y="T9"/>
                </a:cxn>
                <a:cxn ang="0">
                  <a:pos x="T10" y="T11"/>
                </a:cxn>
                <a:cxn ang="0">
                  <a:pos x="T12" y="T13"/>
                </a:cxn>
              </a:cxnLst>
              <a:rect l="0" t="0" r="r" b="b"/>
              <a:pathLst>
                <a:path w="113" h="11">
                  <a:moveTo>
                    <a:pt x="72" y="11"/>
                  </a:moveTo>
                  <a:cubicBezTo>
                    <a:pt x="83" y="11"/>
                    <a:pt x="83" y="11"/>
                    <a:pt x="83" y="11"/>
                  </a:cubicBezTo>
                  <a:cubicBezTo>
                    <a:pt x="90" y="11"/>
                    <a:pt x="96" y="10"/>
                    <a:pt x="102" y="7"/>
                  </a:cubicBezTo>
                  <a:cubicBezTo>
                    <a:pt x="106" y="6"/>
                    <a:pt x="110" y="3"/>
                    <a:pt x="113" y="0"/>
                  </a:cubicBezTo>
                  <a:cubicBezTo>
                    <a:pt x="4" y="0"/>
                    <a:pt x="4" y="0"/>
                    <a:pt x="4" y="0"/>
                  </a:cubicBezTo>
                  <a:cubicBezTo>
                    <a:pt x="0" y="11"/>
                    <a:pt x="0" y="11"/>
                    <a:pt x="0" y="11"/>
                  </a:cubicBezTo>
                  <a:cubicBezTo>
                    <a:pt x="72" y="11"/>
                    <a:pt x="72" y="11"/>
                    <a:pt x="72" y="11"/>
                  </a:cubicBezTo>
                  <a:close/>
                </a:path>
              </a:pathLst>
            </a:custGeom>
            <a:solidFill>
              <a:schemeClr val="accent3"/>
            </a:solidFill>
            <a:ln>
              <a:noFill/>
            </a:ln>
          </p:spPr>
          <p:txBody>
            <a:bodyPr vert="horz" wrap="square" lIns="91440" tIns="45720" rIns="91440" bIns="45720" numCol="1" anchor="t" anchorCtr="0" compatLnSpc="1">
              <a:prstTxWarp prst="textNoShape">
                <a:avLst/>
              </a:prstTxWarp>
            </a:bodyPr>
            <a:lstStyle/>
            <a:p>
              <a:endParaRPr lang="en-US"/>
            </a:p>
          </p:txBody>
        </p:sp>
        <p:sp>
          <p:nvSpPr>
            <p:cNvPr id="10" name="Freeform 7">
              <a:extLst>
                <a:ext uri="{FF2B5EF4-FFF2-40B4-BE49-F238E27FC236}">
                  <a16:creationId xmlns:a16="http://schemas.microsoft.com/office/drawing/2014/main" id="{3864AA6C-99FB-F339-2B2E-8F174B36F9D6}"/>
                </a:ext>
              </a:extLst>
            </p:cNvPr>
            <p:cNvSpPr>
              <a:spLocks/>
            </p:cNvSpPr>
            <p:nvPr userDrawn="1"/>
          </p:nvSpPr>
          <p:spPr bwMode="auto">
            <a:xfrm>
              <a:off x="4932363" y="2898775"/>
              <a:ext cx="1290638" cy="122238"/>
            </a:xfrm>
            <a:custGeom>
              <a:avLst/>
              <a:gdLst>
                <a:gd name="T0" fmla="*/ 116 w 117"/>
                <a:gd name="T1" fmla="*/ 3 h 11"/>
                <a:gd name="T2" fmla="*/ 117 w 117"/>
                <a:gd name="T3" fmla="*/ 0 h 11"/>
                <a:gd name="T4" fmla="*/ 4 w 117"/>
                <a:gd name="T5" fmla="*/ 0 h 11"/>
                <a:gd name="T6" fmla="*/ 0 w 117"/>
                <a:gd name="T7" fmla="*/ 11 h 11"/>
                <a:gd name="T8" fmla="*/ 113 w 117"/>
                <a:gd name="T9" fmla="*/ 11 h 11"/>
                <a:gd name="T10" fmla="*/ 116 w 117"/>
                <a:gd name="T11" fmla="*/ 3 h 11"/>
              </a:gdLst>
              <a:ahLst/>
              <a:cxnLst>
                <a:cxn ang="0">
                  <a:pos x="T0" y="T1"/>
                </a:cxn>
                <a:cxn ang="0">
                  <a:pos x="T2" y="T3"/>
                </a:cxn>
                <a:cxn ang="0">
                  <a:pos x="T4" y="T5"/>
                </a:cxn>
                <a:cxn ang="0">
                  <a:pos x="T6" y="T7"/>
                </a:cxn>
                <a:cxn ang="0">
                  <a:pos x="T8" y="T9"/>
                </a:cxn>
                <a:cxn ang="0">
                  <a:pos x="T10" y="T11"/>
                </a:cxn>
              </a:cxnLst>
              <a:rect l="0" t="0" r="r" b="b"/>
              <a:pathLst>
                <a:path w="117" h="11">
                  <a:moveTo>
                    <a:pt x="116" y="3"/>
                  </a:moveTo>
                  <a:cubicBezTo>
                    <a:pt x="117" y="2"/>
                    <a:pt x="117" y="1"/>
                    <a:pt x="117" y="0"/>
                  </a:cubicBezTo>
                  <a:cubicBezTo>
                    <a:pt x="4" y="0"/>
                    <a:pt x="4" y="0"/>
                    <a:pt x="4" y="0"/>
                  </a:cubicBezTo>
                  <a:cubicBezTo>
                    <a:pt x="0" y="11"/>
                    <a:pt x="0" y="11"/>
                    <a:pt x="0" y="11"/>
                  </a:cubicBezTo>
                  <a:cubicBezTo>
                    <a:pt x="113" y="11"/>
                    <a:pt x="113" y="11"/>
                    <a:pt x="113" y="11"/>
                  </a:cubicBezTo>
                  <a:cubicBezTo>
                    <a:pt x="115" y="9"/>
                    <a:pt x="116" y="6"/>
                    <a:pt x="116" y="3"/>
                  </a:cubicBezTo>
                </a:path>
              </a:pathLst>
            </a:custGeom>
            <a:solidFill>
              <a:schemeClr val="accent3"/>
            </a:solidFill>
            <a:ln>
              <a:noFill/>
            </a:ln>
          </p:spPr>
          <p:txBody>
            <a:bodyPr vert="horz" wrap="square" lIns="91440" tIns="45720" rIns="91440" bIns="45720" numCol="1" anchor="t" anchorCtr="0" compatLnSpc="1">
              <a:prstTxWarp prst="textNoShape">
                <a:avLst/>
              </a:prstTxWarp>
            </a:bodyPr>
            <a:lstStyle/>
            <a:p>
              <a:endParaRPr lang="en-US"/>
            </a:p>
          </p:txBody>
        </p:sp>
        <p:sp>
          <p:nvSpPr>
            <p:cNvPr id="11" name="Freeform 8">
              <a:extLst>
                <a:ext uri="{FF2B5EF4-FFF2-40B4-BE49-F238E27FC236}">
                  <a16:creationId xmlns:a16="http://schemas.microsoft.com/office/drawing/2014/main" id="{FD2B75B3-39FF-1F9F-6D2C-5A35BA74DD5E}"/>
                </a:ext>
              </a:extLst>
            </p:cNvPr>
            <p:cNvSpPr>
              <a:spLocks/>
            </p:cNvSpPr>
            <p:nvPr userDrawn="1"/>
          </p:nvSpPr>
          <p:spPr bwMode="auto">
            <a:xfrm>
              <a:off x="5019675" y="2667000"/>
              <a:ext cx="1181100" cy="120650"/>
            </a:xfrm>
            <a:custGeom>
              <a:avLst/>
              <a:gdLst>
                <a:gd name="T0" fmla="*/ 104 w 107"/>
                <a:gd name="T1" fmla="*/ 6 h 11"/>
                <a:gd name="T2" fmla="*/ 85 w 107"/>
                <a:gd name="T3" fmla="*/ 0 h 11"/>
                <a:gd name="T4" fmla="*/ 77 w 107"/>
                <a:gd name="T5" fmla="*/ 0 h 11"/>
                <a:gd name="T6" fmla="*/ 5 w 107"/>
                <a:gd name="T7" fmla="*/ 0 h 11"/>
                <a:gd name="T8" fmla="*/ 0 w 107"/>
                <a:gd name="T9" fmla="*/ 11 h 11"/>
                <a:gd name="T10" fmla="*/ 107 w 107"/>
                <a:gd name="T11" fmla="*/ 11 h 11"/>
                <a:gd name="T12" fmla="*/ 104 w 107"/>
                <a:gd name="T13" fmla="*/ 6 h 11"/>
              </a:gdLst>
              <a:ahLst/>
              <a:cxnLst>
                <a:cxn ang="0">
                  <a:pos x="T0" y="T1"/>
                </a:cxn>
                <a:cxn ang="0">
                  <a:pos x="T2" y="T3"/>
                </a:cxn>
                <a:cxn ang="0">
                  <a:pos x="T4" y="T5"/>
                </a:cxn>
                <a:cxn ang="0">
                  <a:pos x="T6" y="T7"/>
                </a:cxn>
                <a:cxn ang="0">
                  <a:pos x="T8" y="T9"/>
                </a:cxn>
                <a:cxn ang="0">
                  <a:pos x="T10" y="T11"/>
                </a:cxn>
                <a:cxn ang="0">
                  <a:pos x="T12" y="T13"/>
                </a:cxn>
              </a:cxnLst>
              <a:rect l="0" t="0" r="r" b="b"/>
              <a:pathLst>
                <a:path w="107" h="11">
                  <a:moveTo>
                    <a:pt x="104" y="6"/>
                  </a:moveTo>
                  <a:cubicBezTo>
                    <a:pt x="100" y="2"/>
                    <a:pt x="94" y="0"/>
                    <a:pt x="85" y="0"/>
                  </a:cubicBezTo>
                  <a:cubicBezTo>
                    <a:pt x="77" y="0"/>
                    <a:pt x="77" y="0"/>
                    <a:pt x="77" y="0"/>
                  </a:cubicBezTo>
                  <a:cubicBezTo>
                    <a:pt x="5" y="0"/>
                    <a:pt x="5" y="0"/>
                    <a:pt x="5" y="0"/>
                  </a:cubicBezTo>
                  <a:cubicBezTo>
                    <a:pt x="0" y="11"/>
                    <a:pt x="0" y="11"/>
                    <a:pt x="0" y="11"/>
                  </a:cubicBezTo>
                  <a:cubicBezTo>
                    <a:pt x="107" y="11"/>
                    <a:pt x="107" y="11"/>
                    <a:pt x="107" y="11"/>
                  </a:cubicBezTo>
                  <a:cubicBezTo>
                    <a:pt x="107" y="9"/>
                    <a:pt x="106" y="8"/>
                    <a:pt x="104" y="6"/>
                  </a:cubicBezTo>
                </a:path>
              </a:pathLst>
            </a:custGeom>
            <a:solidFill>
              <a:schemeClr val="accent3"/>
            </a:solidFill>
            <a:ln>
              <a:noFill/>
            </a:ln>
          </p:spPr>
          <p:txBody>
            <a:bodyPr vert="horz" wrap="square" lIns="91440" tIns="45720" rIns="91440" bIns="45720" numCol="1" anchor="t" anchorCtr="0" compatLnSpc="1">
              <a:prstTxWarp prst="textNoShape">
                <a:avLst/>
              </a:prstTxWarp>
            </a:bodyPr>
            <a:lstStyle/>
            <a:p>
              <a:endParaRPr lang="en-US"/>
            </a:p>
          </p:txBody>
        </p:sp>
        <p:sp>
          <p:nvSpPr>
            <p:cNvPr id="12" name="Freeform 9">
              <a:extLst>
                <a:ext uri="{FF2B5EF4-FFF2-40B4-BE49-F238E27FC236}">
                  <a16:creationId xmlns:a16="http://schemas.microsoft.com/office/drawing/2014/main" id="{4DD225AF-653C-7EE2-C9DA-8D8508EAE96F}"/>
                </a:ext>
              </a:extLst>
            </p:cNvPr>
            <p:cNvSpPr>
              <a:spLocks/>
            </p:cNvSpPr>
            <p:nvPr userDrawn="1"/>
          </p:nvSpPr>
          <p:spPr bwMode="auto">
            <a:xfrm>
              <a:off x="4754563" y="3384550"/>
              <a:ext cx="839788" cy="111125"/>
            </a:xfrm>
            <a:custGeom>
              <a:avLst/>
              <a:gdLst>
                <a:gd name="T0" fmla="*/ 529 w 529"/>
                <a:gd name="T1" fmla="*/ 0 h 70"/>
                <a:gd name="T2" fmla="*/ 28 w 529"/>
                <a:gd name="T3" fmla="*/ 0 h 70"/>
                <a:gd name="T4" fmla="*/ 0 w 529"/>
                <a:gd name="T5" fmla="*/ 70 h 70"/>
                <a:gd name="T6" fmla="*/ 501 w 529"/>
                <a:gd name="T7" fmla="*/ 70 h 70"/>
                <a:gd name="T8" fmla="*/ 529 w 529"/>
                <a:gd name="T9" fmla="*/ 0 h 70"/>
              </a:gdLst>
              <a:ahLst/>
              <a:cxnLst>
                <a:cxn ang="0">
                  <a:pos x="T0" y="T1"/>
                </a:cxn>
                <a:cxn ang="0">
                  <a:pos x="T2" y="T3"/>
                </a:cxn>
                <a:cxn ang="0">
                  <a:pos x="T4" y="T5"/>
                </a:cxn>
                <a:cxn ang="0">
                  <a:pos x="T6" y="T7"/>
                </a:cxn>
                <a:cxn ang="0">
                  <a:pos x="T8" y="T9"/>
                </a:cxn>
              </a:cxnLst>
              <a:rect l="0" t="0" r="r" b="b"/>
              <a:pathLst>
                <a:path w="529" h="70">
                  <a:moveTo>
                    <a:pt x="529" y="0"/>
                  </a:moveTo>
                  <a:lnTo>
                    <a:pt x="28" y="0"/>
                  </a:lnTo>
                  <a:lnTo>
                    <a:pt x="0" y="70"/>
                  </a:lnTo>
                  <a:lnTo>
                    <a:pt x="501" y="70"/>
                  </a:lnTo>
                  <a:lnTo>
                    <a:pt x="529" y="0"/>
                  </a:lnTo>
                  <a:close/>
                </a:path>
              </a:pathLst>
            </a:custGeom>
            <a:solidFill>
              <a:schemeClr val="accent3"/>
            </a:solidFill>
            <a:ln>
              <a:noFill/>
            </a:ln>
          </p:spPr>
          <p:txBody>
            <a:bodyPr vert="horz" wrap="square" lIns="91440" tIns="45720" rIns="91440" bIns="45720" numCol="1" anchor="t" anchorCtr="0" compatLnSpc="1">
              <a:prstTxWarp prst="textNoShape">
                <a:avLst/>
              </a:prstTxWarp>
            </a:bodyPr>
            <a:lstStyle/>
            <a:p>
              <a:endParaRPr lang="en-US"/>
            </a:p>
          </p:txBody>
        </p:sp>
        <p:sp>
          <p:nvSpPr>
            <p:cNvPr id="13" name="Freeform 10">
              <a:extLst>
                <a:ext uri="{FF2B5EF4-FFF2-40B4-BE49-F238E27FC236}">
                  <a16:creationId xmlns:a16="http://schemas.microsoft.com/office/drawing/2014/main" id="{8BF98B98-6DEB-9A7A-BF1B-028308E38EA3}"/>
                </a:ext>
              </a:extLst>
            </p:cNvPr>
            <p:cNvSpPr>
              <a:spLocks/>
            </p:cNvSpPr>
            <p:nvPr userDrawn="1"/>
          </p:nvSpPr>
          <p:spPr bwMode="auto">
            <a:xfrm>
              <a:off x="4656138" y="3616325"/>
              <a:ext cx="849313" cy="122238"/>
            </a:xfrm>
            <a:custGeom>
              <a:avLst/>
              <a:gdLst>
                <a:gd name="T0" fmla="*/ 535 w 535"/>
                <a:gd name="T1" fmla="*/ 0 h 77"/>
                <a:gd name="T2" fmla="*/ 28 w 535"/>
                <a:gd name="T3" fmla="*/ 0 h 77"/>
                <a:gd name="T4" fmla="*/ 0 w 535"/>
                <a:gd name="T5" fmla="*/ 77 h 77"/>
                <a:gd name="T6" fmla="*/ 507 w 535"/>
                <a:gd name="T7" fmla="*/ 77 h 77"/>
                <a:gd name="T8" fmla="*/ 535 w 535"/>
                <a:gd name="T9" fmla="*/ 0 h 77"/>
              </a:gdLst>
              <a:ahLst/>
              <a:cxnLst>
                <a:cxn ang="0">
                  <a:pos x="T0" y="T1"/>
                </a:cxn>
                <a:cxn ang="0">
                  <a:pos x="T2" y="T3"/>
                </a:cxn>
                <a:cxn ang="0">
                  <a:pos x="T4" y="T5"/>
                </a:cxn>
                <a:cxn ang="0">
                  <a:pos x="T6" y="T7"/>
                </a:cxn>
                <a:cxn ang="0">
                  <a:pos x="T8" y="T9"/>
                </a:cxn>
              </a:cxnLst>
              <a:rect l="0" t="0" r="r" b="b"/>
              <a:pathLst>
                <a:path w="535" h="77">
                  <a:moveTo>
                    <a:pt x="535" y="0"/>
                  </a:moveTo>
                  <a:lnTo>
                    <a:pt x="28" y="0"/>
                  </a:lnTo>
                  <a:lnTo>
                    <a:pt x="0" y="77"/>
                  </a:lnTo>
                  <a:lnTo>
                    <a:pt x="507" y="77"/>
                  </a:lnTo>
                  <a:lnTo>
                    <a:pt x="535" y="0"/>
                  </a:lnTo>
                  <a:close/>
                </a:path>
              </a:pathLst>
            </a:custGeom>
            <a:solidFill>
              <a:schemeClr val="accent3"/>
            </a:solidFill>
            <a:ln>
              <a:noFill/>
            </a:ln>
          </p:spPr>
          <p:txBody>
            <a:bodyPr vert="horz" wrap="square" lIns="91440" tIns="45720" rIns="91440" bIns="45720" numCol="1" anchor="t" anchorCtr="0" compatLnSpc="1">
              <a:prstTxWarp prst="textNoShape">
                <a:avLst/>
              </a:prstTxWarp>
            </a:bodyPr>
            <a:lstStyle/>
            <a:p>
              <a:endParaRPr lang="en-US"/>
            </a:p>
          </p:txBody>
        </p:sp>
        <p:sp>
          <p:nvSpPr>
            <p:cNvPr id="14" name="Freeform 11">
              <a:extLst>
                <a:ext uri="{FF2B5EF4-FFF2-40B4-BE49-F238E27FC236}">
                  <a16:creationId xmlns:a16="http://schemas.microsoft.com/office/drawing/2014/main" id="{028957FA-077B-1115-075E-74040BF13EE9}"/>
                </a:ext>
              </a:extLst>
            </p:cNvPr>
            <p:cNvSpPr>
              <a:spLocks noEditPoints="1"/>
            </p:cNvSpPr>
            <p:nvPr userDrawn="1"/>
          </p:nvSpPr>
          <p:spPr bwMode="auto">
            <a:xfrm>
              <a:off x="4292600" y="4930775"/>
              <a:ext cx="727075" cy="884238"/>
            </a:xfrm>
            <a:custGeom>
              <a:avLst/>
              <a:gdLst>
                <a:gd name="T0" fmla="*/ 64 w 66"/>
                <a:gd name="T1" fmla="*/ 26 h 80"/>
                <a:gd name="T2" fmla="*/ 37 w 66"/>
                <a:gd name="T3" fmla="*/ 0 h 80"/>
                <a:gd name="T4" fmla="*/ 17 w 66"/>
                <a:gd name="T5" fmla="*/ 6 h 80"/>
                <a:gd name="T6" fmla="*/ 0 w 66"/>
                <a:gd name="T7" fmla="*/ 41 h 80"/>
                <a:gd name="T8" fmla="*/ 11 w 66"/>
                <a:gd name="T9" fmla="*/ 71 h 80"/>
                <a:gd name="T10" fmla="*/ 34 w 66"/>
                <a:gd name="T11" fmla="*/ 80 h 80"/>
                <a:gd name="T12" fmla="*/ 65 w 66"/>
                <a:gd name="T13" fmla="*/ 66 h 80"/>
                <a:gd name="T14" fmla="*/ 66 w 66"/>
                <a:gd name="T15" fmla="*/ 61 h 80"/>
                <a:gd name="T16" fmla="*/ 65 w 66"/>
                <a:gd name="T17" fmla="*/ 60 h 80"/>
                <a:gd name="T18" fmla="*/ 43 w 66"/>
                <a:gd name="T19" fmla="*/ 68 h 80"/>
                <a:gd name="T20" fmla="*/ 22 w 66"/>
                <a:gd name="T21" fmla="*/ 59 h 80"/>
                <a:gd name="T22" fmla="*/ 14 w 66"/>
                <a:gd name="T23" fmla="*/ 40 h 80"/>
                <a:gd name="T24" fmla="*/ 15 w 66"/>
                <a:gd name="T25" fmla="*/ 38 h 80"/>
                <a:gd name="T26" fmla="*/ 64 w 66"/>
                <a:gd name="T27" fmla="*/ 34 h 80"/>
                <a:gd name="T28" fmla="*/ 64 w 66"/>
                <a:gd name="T29" fmla="*/ 26 h 80"/>
                <a:gd name="T30" fmla="*/ 32 w 66"/>
                <a:gd name="T31" fmla="*/ 7 h 80"/>
                <a:gd name="T32" fmla="*/ 49 w 66"/>
                <a:gd name="T33" fmla="*/ 28 h 80"/>
                <a:gd name="T34" fmla="*/ 48 w 66"/>
                <a:gd name="T35" fmla="*/ 29 h 80"/>
                <a:gd name="T36" fmla="*/ 16 w 66"/>
                <a:gd name="T37" fmla="*/ 30 h 80"/>
                <a:gd name="T38" fmla="*/ 15 w 66"/>
                <a:gd name="T39" fmla="*/ 29 h 80"/>
                <a:gd name="T40" fmla="*/ 32 w 66"/>
                <a:gd name="T41" fmla="*/ 7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66" h="80">
                  <a:moveTo>
                    <a:pt x="64" y="26"/>
                  </a:moveTo>
                  <a:cubicBezTo>
                    <a:pt x="62" y="16"/>
                    <a:pt x="56" y="0"/>
                    <a:pt x="37" y="0"/>
                  </a:cubicBezTo>
                  <a:cubicBezTo>
                    <a:pt x="31" y="0"/>
                    <a:pt x="23" y="2"/>
                    <a:pt x="17" y="6"/>
                  </a:cubicBezTo>
                  <a:cubicBezTo>
                    <a:pt x="7" y="13"/>
                    <a:pt x="0" y="24"/>
                    <a:pt x="0" y="41"/>
                  </a:cubicBezTo>
                  <a:cubicBezTo>
                    <a:pt x="0" y="52"/>
                    <a:pt x="3" y="63"/>
                    <a:pt x="11" y="71"/>
                  </a:cubicBezTo>
                  <a:cubicBezTo>
                    <a:pt x="17" y="77"/>
                    <a:pt x="24" y="80"/>
                    <a:pt x="34" y="80"/>
                  </a:cubicBezTo>
                  <a:cubicBezTo>
                    <a:pt x="43" y="80"/>
                    <a:pt x="56" y="76"/>
                    <a:pt x="65" y="66"/>
                  </a:cubicBezTo>
                  <a:cubicBezTo>
                    <a:pt x="65" y="66"/>
                    <a:pt x="66" y="62"/>
                    <a:pt x="66" y="61"/>
                  </a:cubicBezTo>
                  <a:cubicBezTo>
                    <a:pt x="65" y="60"/>
                    <a:pt x="65" y="60"/>
                    <a:pt x="65" y="60"/>
                  </a:cubicBezTo>
                  <a:cubicBezTo>
                    <a:pt x="58" y="66"/>
                    <a:pt x="51" y="68"/>
                    <a:pt x="43" y="68"/>
                  </a:cubicBezTo>
                  <a:cubicBezTo>
                    <a:pt x="34" y="68"/>
                    <a:pt x="28" y="65"/>
                    <a:pt x="22" y="59"/>
                  </a:cubicBezTo>
                  <a:cubicBezTo>
                    <a:pt x="18" y="54"/>
                    <a:pt x="15" y="46"/>
                    <a:pt x="14" y="40"/>
                  </a:cubicBezTo>
                  <a:cubicBezTo>
                    <a:pt x="14" y="39"/>
                    <a:pt x="15" y="38"/>
                    <a:pt x="15" y="38"/>
                  </a:cubicBezTo>
                  <a:cubicBezTo>
                    <a:pt x="31" y="37"/>
                    <a:pt x="54" y="36"/>
                    <a:pt x="64" y="34"/>
                  </a:cubicBezTo>
                  <a:cubicBezTo>
                    <a:pt x="65" y="33"/>
                    <a:pt x="64" y="26"/>
                    <a:pt x="64" y="26"/>
                  </a:cubicBezTo>
                  <a:moveTo>
                    <a:pt x="32" y="7"/>
                  </a:moveTo>
                  <a:cubicBezTo>
                    <a:pt x="42" y="7"/>
                    <a:pt x="48" y="18"/>
                    <a:pt x="49" y="28"/>
                  </a:cubicBezTo>
                  <a:cubicBezTo>
                    <a:pt x="49" y="28"/>
                    <a:pt x="49" y="29"/>
                    <a:pt x="48" y="29"/>
                  </a:cubicBezTo>
                  <a:cubicBezTo>
                    <a:pt x="44" y="30"/>
                    <a:pt x="22" y="31"/>
                    <a:pt x="16" y="30"/>
                  </a:cubicBezTo>
                  <a:cubicBezTo>
                    <a:pt x="15" y="30"/>
                    <a:pt x="15" y="30"/>
                    <a:pt x="15" y="29"/>
                  </a:cubicBezTo>
                  <a:cubicBezTo>
                    <a:pt x="16" y="16"/>
                    <a:pt x="22" y="7"/>
                    <a:pt x="32" y="7"/>
                  </a:cubicBezTo>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15" name="Freeform 12">
              <a:extLst>
                <a:ext uri="{FF2B5EF4-FFF2-40B4-BE49-F238E27FC236}">
                  <a16:creationId xmlns:a16="http://schemas.microsoft.com/office/drawing/2014/main" id="{5E792DE1-8159-E82A-4758-16B19D0FF3E2}"/>
                </a:ext>
              </a:extLst>
            </p:cNvPr>
            <p:cNvSpPr>
              <a:spLocks noEditPoints="1"/>
            </p:cNvSpPr>
            <p:nvPr userDrawn="1"/>
          </p:nvSpPr>
          <p:spPr bwMode="auto">
            <a:xfrm>
              <a:off x="0" y="4489450"/>
              <a:ext cx="1268413" cy="1314450"/>
            </a:xfrm>
            <a:custGeom>
              <a:avLst/>
              <a:gdLst>
                <a:gd name="T0" fmla="*/ 17 w 115"/>
                <a:gd name="T1" fmla="*/ 95 h 119"/>
                <a:gd name="T2" fmla="*/ 49 w 115"/>
                <a:gd name="T3" fmla="*/ 11 h 119"/>
                <a:gd name="T4" fmla="*/ 52 w 115"/>
                <a:gd name="T5" fmla="*/ 0 h 119"/>
                <a:gd name="T6" fmla="*/ 59 w 115"/>
                <a:gd name="T7" fmla="*/ 0 h 119"/>
                <a:gd name="T8" fmla="*/ 65 w 115"/>
                <a:gd name="T9" fmla="*/ 0 h 119"/>
                <a:gd name="T10" fmla="*/ 68 w 115"/>
                <a:gd name="T11" fmla="*/ 10 h 119"/>
                <a:gd name="T12" fmla="*/ 100 w 115"/>
                <a:gd name="T13" fmla="*/ 98 h 119"/>
                <a:gd name="T14" fmla="*/ 114 w 115"/>
                <a:gd name="T15" fmla="*/ 113 h 119"/>
                <a:gd name="T16" fmla="*/ 114 w 115"/>
                <a:gd name="T17" fmla="*/ 119 h 119"/>
                <a:gd name="T18" fmla="*/ 97 w 115"/>
                <a:gd name="T19" fmla="*/ 118 h 119"/>
                <a:gd name="T20" fmla="*/ 76 w 115"/>
                <a:gd name="T21" fmla="*/ 119 h 119"/>
                <a:gd name="T22" fmla="*/ 76 w 115"/>
                <a:gd name="T23" fmla="*/ 113 h 119"/>
                <a:gd name="T24" fmla="*/ 82 w 115"/>
                <a:gd name="T25" fmla="*/ 111 h 119"/>
                <a:gd name="T26" fmla="*/ 84 w 115"/>
                <a:gd name="T27" fmla="*/ 106 h 119"/>
                <a:gd name="T28" fmla="*/ 73 w 115"/>
                <a:gd name="T29" fmla="*/ 73 h 119"/>
                <a:gd name="T30" fmla="*/ 71 w 115"/>
                <a:gd name="T31" fmla="*/ 72 h 119"/>
                <a:gd name="T32" fmla="*/ 53 w 115"/>
                <a:gd name="T33" fmla="*/ 72 h 119"/>
                <a:gd name="T34" fmla="*/ 37 w 115"/>
                <a:gd name="T35" fmla="*/ 72 h 119"/>
                <a:gd name="T36" fmla="*/ 35 w 115"/>
                <a:gd name="T37" fmla="*/ 74 h 119"/>
                <a:gd name="T38" fmla="*/ 25 w 115"/>
                <a:gd name="T39" fmla="*/ 105 h 119"/>
                <a:gd name="T40" fmla="*/ 29 w 115"/>
                <a:gd name="T41" fmla="*/ 112 h 119"/>
                <a:gd name="T42" fmla="*/ 36 w 115"/>
                <a:gd name="T43" fmla="*/ 113 h 119"/>
                <a:gd name="T44" fmla="*/ 36 w 115"/>
                <a:gd name="T45" fmla="*/ 119 h 119"/>
                <a:gd name="T46" fmla="*/ 15 w 115"/>
                <a:gd name="T47" fmla="*/ 118 h 119"/>
                <a:gd name="T48" fmla="*/ 1 w 115"/>
                <a:gd name="T49" fmla="*/ 119 h 119"/>
                <a:gd name="T50" fmla="*/ 1 w 115"/>
                <a:gd name="T51" fmla="*/ 113 h 119"/>
                <a:gd name="T52" fmla="*/ 17 w 115"/>
                <a:gd name="T53" fmla="*/ 95 h 119"/>
                <a:gd name="T54" fmla="*/ 54 w 115"/>
                <a:gd name="T55" fmla="*/ 20 h 119"/>
                <a:gd name="T56" fmla="*/ 39 w 115"/>
                <a:gd name="T57" fmla="*/ 62 h 119"/>
                <a:gd name="T58" fmla="*/ 40 w 115"/>
                <a:gd name="T59" fmla="*/ 63 h 119"/>
                <a:gd name="T60" fmla="*/ 56 w 115"/>
                <a:gd name="T61" fmla="*/ 63 h 119"/>
                <a:gd name="T62" fmla="*/ 68 w 115"/>
                <a:gd name="T63" fmla="*/ 63 h 119"/>
                <a:gd name="T64" fmla="*/ 69 w 115"/>
                <a:gd name="T65" fmla="*/ 61 h 119"/>
                <a:gd name="T66" fmla="*/ 55 w 115"/>
                <a:gd name="T67" fmla="*/ 20 h 119"/>
                <a:gd name="T68" fmla="*/ 54 w 115"/>
                <a:gd name="T69" fmla="*/ 20 h 1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115" h="119">
                  <a:moveTo>
                    <a:pt x="17" y="95"/>
                  </a:moveTo>
                  <a:cubicBezTo>
                    <a:pt x="27" y="72"/>
                    <a:pt x="45" y="23"/>
                    <a:pt x="49" y="11"/>
                  </a:cubicBezTo>
                  <a:cubicBezTo>
                    <a:pt x="51" y="7"/>
                    <a:pt x="52" y="3"/>
                    <a:pt x="52" y="0"/>
                  </a:cubicBezTo>
                  <a:cubicBezTo>
                    <a:pt x="53" y="0"/>
                    <a:pt x="56" y="0"/>
                    <a:pt x="59" y="0"/>
                  </a:cubicBezTo>
                  <a:cubicBezTo>
                    <a:pt x="63" y="0"/>
                    <a:pt x="65" y="0"/>
                    <a:pt x="65" y="0"/>
                  </a:cubicBezTo>
                  <a:cubicBezTo>
                    <a:pt x="66" y="3"/>
                    <a:pt x="67" y="7"/>
                    <a:pt x="68" y="10"/>
                  </a:cubicBezTo>
                  <a:cubicBezTo>
                    <a:pt x="72" y="21"/>
                    <a:pt x="93" y="82"/>
                    <a:pt x="100" y="98"/>
                  </a:cubicBezTo>
                  <a:cubicBezTo>
                    <a:pt x="106" y="111"/>
                    <a:pt x="105" y="112"/>
                    <a:pt x="114" y="113"/>
                  </a:cubicBezTo>
                  <a:cubicBezTo>
                    <a:pt x="115" y="113"/>
                    <a:pt x="114" y="118"/>
                    <a:pt x="114" y="119"/>
                  </a:cubicBezTo>
                  <a:cubicBezTo>
                    <a:pt x="109" y="119"/>
                    <a:pt x="106" y="118"/>
                    <a:pt x="97" y="118"/>
                  </a:cubicBezTo>
                  <a:cubicBezTo>
                    <a:pt x="88" y="118"/>
                    <a:pt x="80" y="119"/>
                    <a:pt x="76" y="119"/>
                  </a:cubicBezTo>
                  <a:cubicBezTo>
                    <a:pt x="76" y="118"/>
                    <a:pt x="75" y="114"/>
                    <a:pt x="76" y="113"/>
                  </a:cubicBezTo>
                  <a:cubicBezTo>
                    <a:pt x="80" y="113"/>
                    <a:pt x="80" y="113"/>
                    <a:pt x="82" y="111"/>
                  </a:cubicBezTo>
                  <a:cubicBezTo>
                    <a:pt x="84" y="109"/>
                    <a:pt x="85" y="108"/>
                    <a:pt x="84" y="106"/>
                  </a:cubicBezTo>
                  <a:cubicBezTo>
                    <a:pt x="82" y="98"/>
                    <a:pt x="76" y="82"/>
                    <a:pt x="73" y="73"/>
                  </a:cubicBezTo>
                  <a:cubicBezTo>
                    <a:pt x="73" y="73"/>
                    <a:pt x="71" y="72"/>
                    <a:pt x="71" y="72"/>
                  </a:cubicBezTo>
                  <a:cubicBezTo>
                    <a:pt x="68" y="72"/>
                    <a:pt x="62" y="72"/>
                    <a:pt x="53" y="72"/>
                  </a:cubicBezTo>
                  <a:cubicBezTo>
                    <a:pt x="41" y="72"/>
                    <a:pt x="39" y="72"/>
                    <a:pt x="37" y="72"/>
                  </a:cubicBezTo>
                  <a:cubicBezTo>
                    <a:pt x="36" y="72"/>
                    <a:pt x="35" y="73"/>
                    <a:pt x="35" y="74"/>
                  </a:cubicBezTo>
                  <a:cubicBezTo>
                    <a:pt x="31" y="84"/>
                    <a:pt x="25" y="100"/>
                    <a:pt x="25" y="105"/>
                  </a:cubicBezTo>
                  <a:cubicBezTo>
                    <a:pt x="25" y="108"/>
                    <a:pt x="25" y="111"/>
                    <a:pt x="29" y="112"/>
                  </a:cubicBezTo>
                  <a:cubicBezTo>
                    <a:pt x="32" y="112"/>
                    <a:pt x="33" y="113"/>
                    <a:pt x="36" y="113"/>
                  </a:cubicBezTo>
                  <a:cubicBezTo>
                    <a:pt x="37" y="113"/>
                    <a:pt x="36" y="118"/>
                    <a:pt x="36" y="119"/>
                  </a:cubicBezTo>
                  <a:cubicBezTo>
                    <a:pt x="32" y="119"/>
                    <a:pt x="26" y="118"/>
                    <a:pt x="15" y="118"/>
                  </a:cubicBezTo>
                  <a:cubicBezTo>
                    <a:pt x="4" y="118"/>
                    <a:pt x="5" y="119"/>
                    <a:pt x="1" y="119"/>
                  </a:cubicBezTo>
                  <a:cubicBezTo>
                    <a:pt x="0" y="118"/>
                    <a:pt x="0" y="113"/>
                    <a:pt x="1" y="113"/>
                  </a:cubicBezTo>
                  <a:cubicBezTo>
                    <a:pt x="11" y="112"/>
                    <a:pt x="11" y="110"/>
                    <a:pt x="17" y="95"/>
                  </a:cubicBezTo>
                  <a:moveTo>
                    <a:pt x="54" y="20"/>
                  </a:moveTo>
                  <a:cubicBezTo>
                    <a:pt x="51" y="30"/>
                    <a:pt x="43" y="52"/>
                    <a:pt x="39" y="62"/>
                  </a:cubicBezTo>
                  <a:cubicBezTo>
                    <a:pt x="39" y="62"/>
                    <a:pt x="40" y="63"/>
                    <a:pt x="40" y="63"/>
                  </a:cubicBezTo>
                  <a:cubicBezTo>
                    <a:pt x="42" y="63"/>
                    <a:pt x="48" y="63"/>
                    <a:pt x="56" y="63"/>
                  </a:cubicBezTo>
                  <a:cubicBezTo>
                    <a:pt x="60" y="63"/>
                    <a:pt x="66" y="63"/>
                    <a:pt x="68" y="63"/>
                  </a:cubicBezTo>
                  <a:cubicBezTo>
                    <a:pt x="69" y="63"/>
                    <a:pt x="69" y="62"/>
                    <a:pt x="69" y="61"/>
                  </a:cubicBezTo>
                  <a:cubicBezTo>
                    <a:pt x="65" y="50"/>
                    <a:pt x="58" y="28"/>
                    <a:pt x="55" y="20"/>
                  </a:cubicBezTo>
                  <a:cubicBezTo>
                    <a:pt x="55" y="20"/>
                    <a:pt x="54" y="20"/>
                    <a:pt x="54" y="20"/>
                  </a:cubicBezTo>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16" name="Freeform 13">
              <a:extLst>
                <a:ext uri="{FF2B5EF4-FFF2-40B4-BE49-F238E27FC236}">
                  <a16:creationId xmlns:a16="http://schemas.microsoft.com/office/drawing/2014/main" id="{AC0D780C-B5AF-577D-C30A-D9D9878B3706}"/>
                </a:ext>
              </a:extLst>
            </p:cNvPr>
            <p:cNvSpPr>
              <a:spLocks/>
            </p:cNvSpPr>
            <p:nvPr userDrawn="1"/>
          </p:nvSpPr>
          <p:spPr bwMode="auto">
            <a:xfrm>
              <a:off x="1312863" y="4930775"/>
              <a:ext cx="595313" cy="884238"/>
            </a:xfrm>
            <a:custGeom>
              <a:avLst/>
              <a:gdLst>
                <a:gd name="T0" fmla="*/ 49 w 54"/>
                <a:gd name="T1" fmla="*/ 22 h 80"/>
                <a:gd name="T2" fmla="*/ 44 w 54"/>
                <a:gd name="T3" fmla="*/ 22 h 80"/>
                <a:gd name="T4" fmla="*/ 37 w 54"/>
                <a:gd name="T5" fmla="*/ 8 h 80"/>
                <a:gd name="T6" fmla="*/ 28 w 54"/>
                <a:gd name="T7" fmla="*/ 6 h 80"/>
                <a:gd name="T8" fmla="*/ 16 w 54"/>
                <a:gd name="T9" fmla="*/ 17 h 80"/>
                <a:gd name="T10" fmla="*/ 34 w 54"/>
                <a:gd name="T11" fmla="*/ 34 h 80"/>
                <a:gd name="T12" fmla="*/ 54 w 54"/>
                <a:gd name="T13" fmla="*/ 57 h 80"/>
                <a:gd name="T14" fmla="*/ 24 w 54"/>
                <a:gd name="T15" fmla="*/ 80 h 80"/>
                <a:gd name="T16" fmla="*/ 4 w 54"/>
                <a:gd name="T17" fmla="*/ 77 h 80"/>
                <a:gd name="T18" fmla="*/ 0 w 54"/>
                <a:gd name="T19" fmla="*/ 56 h 80"/>
                <a:gd name="T20" fmla="*/ 6 w 54"/>
                <a:gd name="T21" fmla="*/ 54 h 80"/>
                <a:gd name="T22" fmla="*/ 17 w 54"/>
                <a:gd name="T23" fmla="*/ 72 h 80"/>
                <a:gd name="T24" fmla="*/ 27 w 54"/>
                <a:gd name="T25" fmla="*/ 74 h 80"/>
                <a:gd name="T26" fmla="*/ 40 w 54"/>
                <a:gd name="T27" fmla="*/ 63 h 80"/>
                <a:gd name="T28" fmla="*/ 24 w 54"/>
                <a:gd name="T29" fmla="*/ 47 h 80"/>
                <a:gd name="T30" fmla="*/ 3 w 54"/>
                <a:gd name="T31" fmla="*/ 22 h 80"/>
                <a:gd name="T32" fmla="*/ 31 w 54"/>
                <a:gd name="T33" fmla="*/ 0 h 80"/>
                <a:gd name="T34" fmla="*/ 44 w 54"/>
                <a:gd name="T35" fmla="*/ 1 h 80"/>
                <a:gd name="T36" fmla="*/ 51 w 54"/>
                <a:gd name="T37" fmla="*/ 2 h 80"/>
                <a:gd name="T38" fmla="*/ 49 w 54"/>
                <a:gd name="T39" fmla="*/ 22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54" h="80">
                  <a:moveTo>
                    <a:pt x="49" y="22"/>
                  </a:moveTo>
                  <a:cubicBezTo>
                    <a:pt x="48" y="23"/>
                    <a:pt x="45" y="23"/>
                    <a:pt x="44" y="22"/>
                  </a:cubicBezTo>
                  <a:cubicBezTo>
                    <a:pt x="43" y="14"/>
                    <a:pt x="41" y="10"/>
                    <a:pt x="37" y="8"/>
                  </a:cubicBezTo>
                  <a:cubicBezTo>
                    <a:pt x="35" y="6"/>
                    <a:pt x="32" y="6"/>
                    <a:pt x="28" y="6"/>
                  </a:cubicBezTo>
                  <a:cubicBezTo>
                    <a:pt x="21" y="6"/>
                    <a:pt x="16" y="10"/>
                    <a:pt x="16" y="17"/>
                  </a:cubicBezTo>
                  <a:cubicBezTo>
                    <a:pt x="16" y="23"/>
                    <a:pt x="19" y="27"/>
                    <a:pt x="34" y="34"/>
                  </a:cubicBezTo>
                  <a:cubicBezTo>
                    <a:pt x="50" y="41"/>
                    <a:pt x="54" y="48"/>
                    <a:pt x="54" y="57"/>
                  </a:cubicBezTo>
                  <a:cubicBezTo>
                    <a:pt x="54" y="71"/>
                    <a:pt x="41" y="80"/>
                    <a:pt x="24" y="80"/>
                  </a:cubicBezTo>
                  <a:cubicBezTo>
                    <a:pt x="17" y="80"/>
                    <a:pt x="8" y="79"/>
                    <a:pt x="4" y="77"/>
                  </a:cubicBezTo>
                  <a:cubicBezTo>
                    <a:pt x="2" y="72"/>
                    <a:pt x="0" y="60"/>
                    <a:pt x="0" y="56"/>
                  </a:cubicBezTo>
                  <a:cubicBezTo>
                    <a:pt x="1" y="55"/>
                    <a:pt x="5" y="54"/>
                    <a:pt x="6" y="54"/>
                  </a:cubicBezTo>
                  <a:cubicBezTo>
                    <a:pt x="9" y="64"/>
                    <a:pt x="12" y="69"/>
                    <a:pt x="17" y="72"/>
                  </a:cubicBezTo>
                  <a:cubicBezTo>
                    <a:pt x="20" y="73"/>
                    <a:pt x="24" y="74"/>
                    <a:pt x="27" y="74"/>
                  </a:cubicBezTo>
                  <a:cubicBezTo>
                    <a:pt x="35" y="74"/>
                    <a:pt x="40" y="70"/>
                    <a:pt x="40" y="63"/>
                  </a:cubicBezTo>
                  <a:cubicBezTo>
                    <a:pt x="40" y="57"/>
                    <a:pt x="36" y="53"/>
                    <a:pt x="24" y="47"/>
                  </a:cubicBezTo>
                  <a:cubicBezTo>
                    <a:pt x="9" y="39"/>
                    <a:pt x="3" y="33"/>
                    <a:pt x="3" y="22"/>
                  </a:cubicBezTo>
                  <a:cubicBezTo>
                    <a:pt x="3" y="11"/>
                    <a:pt x="12" y="0"/>
                    <a:pt x="31" y="0"/>
                  </a:cubicBezTo>
                  <a:cubicBezTo>
                    <a:pt x="36" y="0"/>
                    <a:pt x="40" y="0"/>
                    <a:pt x="44" y="1"/>
                  </a:cubicBezTo>
                  <a:cubicBezTo>
                    <a:pt x="47" y="2"/>
                    <a:pt x="50" y="2"/>
                    <a:pt x="51" y="2"/>
                  </a:cubicBezTo>
                  <a:cubicBezTo>
                    <a:pt x="50" y="8"/>
                    <a:pt x="50" y="14"/>
                    <a:pt x="49" y="22"/>
                  </a:cubicBezTo>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17" name="Freeform 14">
              <a:extLst>
                <a:ext uri="{FF2B5EF4-FFF2-40B4-BE49-F238E27FC236}">
                  <a16:creationId xmlns:a16="http://schemas.microsoft.com/office/drawing/2014/main" id="{AFD81863-5F78-EAD0-51FA-12BAAA9A7A81}"/>
                </a:ext>
              </a:extLst>
            </p:cNvPr>
            <p:cNvSpPr>
              <a:spLocks/>
            </p:cNvSpPr>
            <p:nvPr userDrawn="1"/>
          </p:nvSpPr>
          <p:spPr bwMode="auto">
            <a:xfrm>
              <a:off x="1997075" y="4930775"/>
              <a:ext cx="595313" cy="884238"/>
            </a:xfrm>
            <a:custGeom>
              <a:avLst/>
              <a:gdLst>
                <a:gd name="T0" fmla="*/ 49 w 54"/>
                <a:gd name="T1" fmla="*/ 22 h 80"/>
                <a:gd name="T2" fmla="*/ 44 w 54"/>
                <a:gd name="T3" fmla="*/ 22 h 80"/>
                <a:gd name="T4" fmla="*/ 37 w 54"/>
                <a:gd name="T5" fmla="*/ 8 h 80"/>
                <a:gd name="T6" fmla="*/ 28 w 54"/>
                <a:gd name="T7" fmla="*/ 6 h 80"/>
                <a:gd name="T8" fmla="*/ 16 w 54"/>
                <a:gd name="T9" fmla="*/ 17 h 80"/>
                <a:gd name="T10" fmla="*/ 34 w 54"/>
                <a:gd name="T11" fmla="*/ 34 h 80"/>
                <a:gd name="T12" fmla="*/ 54 w 54"/>
                <a:gd name="T13" fmla="*/ 57 h 80"/>
                <a:gd name="T14" fmla="*/ 24 w 54"/>
                <a:gd name="T15" fmla="*/ 80 h 80"/>
                <a:gd name="T16" fmla="*/ 4 w 54"/>
                <a:gd name="T17" fmla="*/ 77 h 80"/>
                <a:gd name="T18" fmla="*/ 0 w 54"/>
                <a:gd name="T19" fmla="*/ 56 h 80"/>
                <a:gd name="T20" fmla="*/ 6 w 54"/>
                <a:gd name="T21" fmla="*/ 54 h 80"/>
                <a:gd name="T22" fmla="*/ 17 w 54"/>
                <a:gd name="T23" fmla="*/ 72 h 80"/>
                <a:gd name="T24" fmla="*/ 27 w 54"/>
                <a:gd name="T25" fmla="*/ 74 h 80"/>
                <a:gd name="T26" fmla="*/ 40 w 54"/>
                <a:gd name="T27" fmla="*/ 63 h 80"/>
                <a:gd name="T28" fmla="*/ 24 w 54"/>
                <a:gd name="T29" fmla="*/ 47 h 80"/>
                <a:gd name="T30" fmla="*/ 3 w 54"/>
                <a:gd name="T31" fmla="*/ 22 h 80"/>
                <a:gd name="T32" fmla="*/ 31 w 54"/>
                <a:gd name="T33" fmla="*/ 0 h 80"/>
                <a:gd name="T34" fmla="*/ 44 w 54"/>
                <a:gd name="T35" fmla="*/ 1 h 80"/>
                <a:gd name="T36" fmla="*/ 51 w 54"/>
                <a:gd name="T37" fmla="*/ 2 h 80"/>
                <a:gd name="T38" fmla="*/ 49 w 54"/>
                <a:gd name="T39" fmla="*/ 22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54" h="80">
                  <a:moveTo>
                    <a:pt x="49" y="22"/>
                  </a:moveTo>
                  <a:cubicBezTo>
                    <a:pt x="49" y="23"/>
                    <a:pt x="45" y="23"/>
                    <a:pt x="44" y="22"/>
                  </a:cubicBezTo>
                  <a:cubicBezTo>
                    <a:pt x="43" y="14"/>
                    <a:pt x="41" y="10"/>
                    <a:pt x="37" y="8"/>
                  </a:cubicBezTo>
                  <a:cubicBezTo>
                    <a:pt x="35" y="6"/>
                    <a:pt x="32" y="6"/>
                    <a:pt x="28" y="6"/>
                  </a:cubicBezTo>
                  <a:cubicBezTo>
                    <a:pt x="21" y="6"/>
                    <a:pt x="16" y="10"/>
                    <a:pt x="16" y="17"/>
                  </a:cubicBezTo>
                  <a:cubicBezTo>
                    <a:pt x="16" y="23"/>
                    <a:pt x="19" y="27"/>
                    <a:pt x="34" y="34"/>
                  </a:cubicBezTo>
                  <a:cubicBezTo>
                    <a:pt x="50" y="41"/>
                    <a:pt x="54" y="48"/>
                    <a:pt x="54" y="57"/>
                  </a:cubicBezTo>
                  <a:cubicBezTo>
                    <a:pt x="54" y="71"/>
                    <a:pt x="41" y="80"/>
                    <a:pt x="24" y="80"/>
                  </a:cubicBezTo>
                  <a:cubicBezTo>
                    <a:pt x="17" y="80"/>
                    <a:pt x="8" y="79"/>
                    <a:pt x="4" y="77"/>
                  </a:cubicBezTo>
                  <a:cubicBezTo>
                    <a:pt x="2" y="72"/>
                    <a:pt x="1" y="60"/>
                    <a:pt x="0" y="56"/>
                  </a:cubicBezTo>
                  <a:cubicBezTo>
                    <a:pt x="1" y="55"/>
                    <a:pt x="5" y="54"/>
                    <a:pt x="6" y="54"/>
                  </a:cubicBezTo>
                  <a:cubicBezTo>
                    <a:pt x="9" y="64"/>
                    <a:pt x="12" y="69"/>
                    <a:pt x="17" y="72"/>
                  </a:cubicBezTo>
                  <a:cubicBezTo>
                    <a:pt x="20" y="73"/>
                    <a:pt x="24" y="74"/>
                    <a:pt x="27" y="74"/>
                  </a:cubicBezTo>
                  <a:cubicBezTo>
                    <a:pt x="35" y="74"/>
                    <a:pt x="40" y="70"/>
                    <a:pt x="40" y="63"/>
                  </a:cubicBezTo>
                  <a:cubicBezTo>
                    <a:pt x="40" y="57"/>
                    <a:pt x="36" y="53"/>
                    <a:pt x="24" y="47"/>
                  </a:cubicBezTo>
                  <a:cubicBezTo>
                    <a:pt x="9" y="39"/>
                    <a:pt x="3" y="33"/>
                    <a:pt x="3" y="22"/>
                  </a:cubicBezTo>
                  <a:cubicBezTo>
                    <a:pt x="3" y="11"/>
                    <a:pt x="12" y="0"/>
                    <a:pt x="31" y="0"/>
                  </a:cubicBezTo>
                  <a:cubicBezTo>
                    <a:pt x="36" y="0"/>
                    <a:pt x="40" y="0"/>
                    <a:pt x="44" y="1"/>
                  </a:cubicBezTo>
                  <a:cubicBezTo>
                    <a:pt x="47" y="2"/>
                    <a:pt x="50" y="2"/>
                    <a:pt x="51" y="2"/>
                  </a:cubicBezTo>
                  <a:cubicBezTo>
                    <a:pt x="50" y="8"/>
                    <a:pt x="50" y="14"/>
                    <a:pt x="49" y="22"/>
                  </a:cubicBezTo>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18" name="Freeform 15">
              <a:extLst>
                <a:ext uri="{FF2B5EF4-FFF2-40B4-BE49-F238E27FC236}">
                  <a16:creationId xmlns:a16="http://schemas.microsoft.com/office/drawing/2014/main" id="{0FB524F9-2CCD-E9E4-3BCA-709631D8471F}"/>
                </a:ext>
              </a:extLst>
            </p:cNvPr>
            <p:cNvSpPr>
              <a:spLocks/>
            </p:cNvSpPr>
            <p:nvPr userDrawn="1"/>
          </p:nvSpPr>
          <p:spPr bwMode="auto">
            <a:xfrm>
              <a:off x="2670175" y="4941888"/>
              <a:ext cx="904875" cy="884238"/>
            </a:xfrm>
            <a:custGeom>
              <a:avLst/>
              <a:gdLst>
                <a:gd name="T0" fmla="*/ 82 w 82"/>
                <a:gd name="T1" fmla="*/ 67 h 80"/>
                <a:gd name="T2" fmla="*/ 81 w 82"/>
                <a:gd name="T3" fmla="*/ 72 h 80"/>
                <a:gd name="T4" fmla="*/ 60 w 82"/>
                <a:gd name="T5" fmla="*/ 80 h 80"/>
                <a:gd name="T6" fmla="*/ 59 w 82"/>
                <a:gd name="T7" fmla="*/ 79 h 80"/>
                <a:gd name="T8" fmla="*/ 59 w 82"/>
                <a:gd name="T9" fmla="*/ 68 h 80"/>
                <a:gd name="T10" fmla="*/ 57 w 82"/>
                <a:gd name="T11" fmla="*/ 67 h 80"/>
                <a:gd name="T12" fmla="*/ 32 w 82"/>
                <a:gd name="T13" fmla="*/ 79 h 80"/>
                <a:gd name="T14" fmla="*/ 9 w 82"/>
                <a:gd name="T15" fmla="*/ 54 h 80"/>
                <a:gd name="T16" fmla="*/ 9 w 82"/>
                <a:gd name="T17" fmla="*/ 16 h 80"/>
                <a:gd name="T18" fmla="*/ 6 w 82"/>
                <a:gd name="T19" fmla="*/ 10 h 80"/>
                <a:gd name="T20" fmla="*/ 0 w 82"/>
                <a:gd name="T21" fmla="*/ 8 h 80"/>
                <a:gd name="T22" fmla="*/ 1 w 82"/>
                <a:gd name="T23" fmla="*/ 3 h 80"/>
                <a:gd name="T24" fmla="*/ 25 w 82"/>
                <a:gd name="T25" fmla="*/ 0 h 80"/>
                <a:gd name="T26" fmla="*/ 24 w 82"/>
                <a:gd name="T27" fmla="*/ 37 h 80"/>
                <a:gd name="T28" fmla="*/ 25 w 82"/>
                <a:gd name="T29" fmla="*/ 57 h 80"/>
                <a:gd name="T30" fmla="*/ 41 w 82"/>
                <a:gd name="T31" fmla="*/ 68 h 80"/>
                <a:gd name="T32" fmla="*/ 56 w 82"/>
                <a:gd name="T33" fmla="*/ 62 h 80"/>
                <a:gd name="T34" fmla="*/ 59 w 82"/>
                <a:gd name="T35" fmla="*/ 57 h 80"/>
                <a:gd name="T36" fmla="*/ 59 w 82"/>
                <a:gd name="T37" fmla="*/ 16 h 80"/>
                <a:gd name="T38" fmla="*/ 55 w 82"/>
                <a:gd name="T39" fmla="*/ 10 h 80"/>
                <a:gd name="T40" fmla="*/ 46 w 82"/>
                <a:gd name="T41" fmla="*/ 8 h 80"/>
                <a:gd name="T42" fmla="*/ 47 w 82"/>
                <a:gd name="T43" fmla="*/ 3 h 80"/>
                <a:gd name="T44" fmla="*/ 74 w 82"/>
                <a:gd name="T45" fmla="*/ 0 h 80"/>
                <a:gd name="T46" fmla="*/ 73 w 82"/>
                <a:gd name="T47" fmla="*/ 17 h 80"/>
                <a:gd name="T48" fmla="*/ 73 w 82"/>
                <a:gd name="T49" fmla="*/ 60 h 80"/>
                <a:gd name="T50" fmla="*/ 78 w 82"/>
                <a:gd name="T51" fmla="*/ 67 h 80"/>
                <a:gd name="T52" fmla="*/ 82 w 82"/>
                <a:gd name="T53" fmla="*/ 67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82" h="80">
                  <a:moveTo>
                    <a:pt x="82" y="67"/>
                  </a:moveTo>
                  <a:cubicBezTo>
                    <a:pt x="82" y="68"/>
                    <a:pt x="82" y="72"/>
                    <a:pt x="81" y="72"/>
                  </a:cubicBezTo>
                  <a:cubicBezTo>
                    <a:pt x="74" y="75"/>
                    <a:pt x="64" y="79"/>
                    <a:pt x="60" y="80"/>
                  </a:cubicBezTo>
                  <a:cubicBezTo>
                    <a:pt x="60" y="80"/>
                    <a:pt x="59" y="79"/>
                    <a:pt x="59" y="79"/>
                  </a:cubicBezTo>
                  <a:cubicBezTo>
                    <a:pt x="59" y="76"/>
                    <a:pt x="59" y="71"/>
                    <a:pt x="59" y="68"/>
                  </a:cubicBezTo>
                  <a:cubicBezTo>
                    <a:pt x="59" y="67"/>
                    <a:pt x="58" y="67"/>
                    <a:pt x="57" y="67"/>
                  </a:cubicBezTo>
                  <a:cubicBezTo>
                    <a:pt x="46" y="77"/>
                    <a:pt x="38" y="79"/>
                    <a:pt x="32" y="79"/>
                  </a:cubicBezTo>
                  <a:cubicBezTo>
                    <a:pt x="13" y="79"/>
                    <a:pt x="10" y="66"/>
                    <a:pt x="9" y="54"/>
                  </a:cubicBezTo>
                  <a:cubicBezTo>
                    <a:pt x="9" y="44"/>
                    <a:pt x="10" y="24"/>
                    <a:pt x="9" y="16"/>
                  </a:cubicBezTo>
                  <a:cubicBezTo>
                    <a:pt x="9" y="13"/>
                    <a:pt x="9" y="11"/>
                    <a:pt x="6" y="10"/>
                  </a:cubicBezTo>
                  <a:cubicBezTo>
                    <a:pt x="5" y="9"/>
                    <a:pt x="4" y="9"/>
                    <a:pt x="0" y="8"/>
                  </a:cubicBezTo>
                  <a:cubicBezTo>
                    <a:pt x="0" y="7"/>
                    <a:pt x="0" y="3"/>
                    <a:pt x="1" y="3"/>
                  </a:cubicBezTo>
                  <a:cubicBezTo>
                    <a:pt x="9" y="3"/>
                    <a:pt x="20" y="1"/>
                    <a:pt x="25" y="0"/>
                  </a:cubicBezTo>
                  <a:cubicBezTo>
                    <a:pt x="25" y="5"/>
                    <a:pt x="24" y="15"/>
                    <a:pt x="24" y="37"/>
                  </a:cubicBezTo>
                  <a:cubicBezTo>
                    <a:pt x="24" y="47"/>
                    <a:pt x="24" y="54"/>
                    <a:pt x="25" y="57"/>
                  </a:cubicBezTo>
                  <a:cubicBezTo>
                    <a:pt x="27" y="63"/>
                    <a:pt x="31" y="68"/>
                    <a:pt x="41" y="68"/>
                  </a:cubicBezTo>
                  <a:cubicBezTo>
                    <a:pt x="46" y="68"/>
                    <a:pt x="52" y="66"/>
                    <a:pt x="56" y="62"/>
                  </a:cubicBezTo>
                  <a:cubicBezTo>
                    <a:pt x="58" y="61"/>
                    <a:pt x="58" y="59"/>
                    <a:pt x="59" y="57"/>
                  </a:cubicBezTo>
                  <a:cubicBezTo>
                    <a:pt x="59" y="55"/>
                    <a:pt x="59" y="39"/>
                    <a:pt x="59" y="16"/>
                  </a:cubicBezTo>
                  <a:cubicBezTo>
                    <a:pt x="58" y="13"/>
                    <a:pt x="58" y="11"/>
                    <a:pt x="55" y="10"/>
                  </a:cubicBezTo>
                  <a:cubicBezTo>
                    <a:pt x="52" y="9"/>
                    <a:pt x="51" y="9"/>
                    <a:pt x="46" y="8"/>
                  </a:cubicBezTo>
                  <a:cubicBezTo>
                    <a:pt x="46" y="7"/>
                    <a:pt x="46" y="3"/>
                    <a:pt x="47" y="3"/>
                  </a:cubicBezTo>
                  <a:cubicBezTo>
                    <a:pt x="57" y="3"/>
                    <a:pt x="70" y="1"/>
                    <a:pt x="74" y="0"/>
                  </a:cubicBezTo>
                  <a:cubicBezTo>
                    <a:pt x="74" y="4"/>
                    <a:pt x="74" y="10"/>
                    <a:pt x="73" y="17"/>
                  </a:cubicBezTo>
                  <a:cubicBezTo>
                    <a:pt x="73" y="60"/>
                    <a:pt x="73" y="60"/>
                    <a:pt x="73" y="60"/>
                  </a:cubicBezTo>
                  <a:cubicBezTo>
                    <a:pt x="73" y="65"/>
                    <a:pt x="74" y="67"/>
                    <a:pt x="78" y="67"/>
                  </a:cubicBezTo>
                  <a:lnTo>
                    <a:pt x="82" y="67"/>
                  </a:lnTo>
                  <a:close/>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19" name="Freeform 16">
              <a:extLst>
                <a:ext uri="{FF2B5EF4-FFF2-40B4-BE49-F238E27FC236}">
                  <a16:creationId xmlns:a16="http://schemas.microsoft.com/office/drawing/2014/main" id="{7F58AB9B-B232-CC78-6A44-1B456A16615D}"/>
                </a:ext>
              </a:extLst>
            </p:cNvPr>
            <p:cNvSpPr>
              <a:spLocks/>
            </p:cNvSpPr>
            <p:nvPr userDrawn="1"/>
          </p:nvSpPr>
          <p:spPr bwMode="auto">
            <a:xfrm>
              <a:off x="3651250" y="4930775"/>
              <a:ext cx="641350" cy="873125"/>
            </a:xfrm>
            <a:custGeom>
              <a:avLst/>
              <a:gdLst>
                <a:gd name="T0" fmla="*/ 58 w 58"/>
                <a:gd name="T1" fmla="*/ 4 h 79"/>
                <a:gd name="T2" fmla="*/ 58 w 58"/>
                <a:gd name="T3" fmla="*/ 7 h 79"/>
                <a:gd name="T4" fmla="*/ 52 w 58"/>
                <a:gd name="T5" fmla="*/ 19 h 79"/>
                <a:gd name="T6" fmla="*/ 50 w 58"/>
                <a:gd name="T7" fmla="*/ 20 h 79"/>
                <a:gd name="T8" fmla="*/ 38 w 58"/>
                <a:gd name="T9" fmla="*/ 14 h 79"/>
                <a:gd name="T10" fmla="*/ 28 w 58"/>
                <a:gd name="T11" fmla="*/ 22 h 79"/>
                <a:gd name="T12" fmla="*/ 26 w 58"/>
                <a:gd name="T13" fmla="*/ 29 h 79"/>
                <a:gd name="T14" fmla="*/ 27 w 58"/>
                <a:gd name="T15" fmla="*/ 65 h 79"/>
                <a:gd name="T16" fmla="*/ 31 w 58"/>
                <a:gd name="T17" fmla="*/ 71 h 79"/>
                <a:gd name="T18" fmla="*/ 40 w 58"/>
                <a:gd name="T19" fmla="*/ 73 h 79"/>
                <a:gd name="T20" fmla="*/ 40 w 58"/>
                <a:gd name="T21" fmla="*/ 79 h 79"/>
                <a:gd name="T22" fmla="*/ 19 w 58"/>
                <a:gd name="T23" fmla="*/ 78 h 79"/>
                <a:gd name="T24" fmla="*/ 0 w 58"/>
                <a:gd name="T25" fmla="*/ 79 h 79"/>
                <a:gd name="T26" fmla="*/ 0 w 58"/>
                <a:gd name="T27" fmla="*/ 73 h 79"/>
                <a:gd name="T28" fmla="*/ 8 w 58"/>
                <a:gd name="T29" fmla="*/ 72 h 79"/>
                <a:gd name="T30" fmla="*/ 11 w 58"/>
                <a:gd name="T31" fmla="*/ 66 h 79"/>
                <a:gd name="T32" fmla="*/ 12 w 58"/>
                <a:gd name="T33" fmla="*/ 34 h 79"/>
                <a:gd name="T34" fmla="*/ 12 w 58"/>
                <a:gd name="T35" fmla="*/ 19 h 79"/>
                <a:gd name="T36" fmla="*/ 1 w 58"/>
                <a:gd name="T37" fmla="*/ 11 h 79"/>
                <a:gd name="T38" fmla="*/ 2 w 58"/>
                <a:gd name="T39" fmla="*/ 7 h 79"/>
                <a:gd name="T40" fmla="*/ 25 w 58"/>
                <a:gd name="T41" fmla="*/ 0 h 79"/>
                <a:gd name="T42" fmla="*/ 26 w 58"/>
                <a:gd name="T43" fmla="*/ 0 h 79"/>
                <a:gd name="T44" fmla="*/ 26 w 58"/>
                <a:gd name="T45" fmla="*/ 15 h 79"/>
                <a:gd name="T46" fmla="*/ 27 w 58"/>
                <a:gd name="T47" fmla="*/ 16 h 79"/>
                <a:gd name="T48" fmla="*/ 39 w 58"/>
                <a:gd name="T49" fmla="*/ 3 h 79"/>
                <a:gd name="T50" fmla="*/ 49 w 58"/>
                <a:gd name="T51" fmla="*/ 0 h 79"/>
                <a:gd name="T52" fmla="*/ 58 w 58"/>
                <a:gd name="T53" fmla="*/ 4 h 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58" h="79">
                  <a:moveTo>
                    <a:pt x="58" y="4"/>
                  </a:moveTo>
                  <a:cubicBezTo>
                    <a:pt x="58" y="5"/>
                    <a:pt x="58" y="6"/>
                    <a:pt x="58" y="7"/>
                  </a:cubicBezTo>
                  <a:cubicBezTo>
                    <a:pt x="57" y="9"/>
                    <a:pt x="54" y="17"/>
                    <a:pt x="52" y="19"/>
                  </a:cubicBezTo>
                  <a:cubicBezTo>
                    <a:pt x="52" y="19"/>
                    <a:pt x="51" y="20"/>
                    <a:pt x="50" y="20"/>
                  </a:cubicBezTo>
                  <a:cubicBezTo>
                    <a:pt x="47" y="17"/>
                    <a:pt x="42" y="14"/>
                    <a:pt x="38" y="14"/>
                  </a:cubicBezTo>
                  <a:cubicBezTo>
                    <a:pt x="34" y="14"/>
                    <a:pt x="30" y="18"/>
                    <a:pt x="28" y="22"/>
                  </a:cubicBezTo>
                  <a:cubicBezTo>
                    <a:pt x="27" y="23"/>
                    <a:pt x="26" y="26"/>
                    <a:pt x="26" y="29"/>
                  </a:cubicBezTo>
                  <a:cubicBezTo>
                    <a:pt x="26" y="42"/>
                    <a:pt x="26" y="61"/>
                    <a:pt x="27" y="65"/>
                  </a:cubicBezTo>
                  <a:cubicBezTo>
                    <a:pt x="27" y="68"/>
                    <a:pt x="28" y="70"/>
                    <a:pt x="31" y="71"/>
                  </a:cubicBezTo>
                  <a:cubicBezTo>
                    <a:pt x="34" y="72"/>
                    <a:pt x="36" y="73"/>
                    <a:pt x="40" y="73"/>
                  </a:cubicBezTo>
                  <a:cubicBezTo>
                    <a:pt x="41" y="74"/>
                    <a:pt x="41" y="78"/>
                    <a:pt x="40" y="79"/>
                  </a:cubicBezTo>
                  <a:cubicBezTo>
                    <a:pt x="37" y="79"/>
                    <a:pt x="27" y="78"/>
                    <a:pt x="19" y="78"/>
                  </a:cubicBezTo>
                  <a:cubicBezTo>
                    <a:pt x="14" y="78"/>
                    <a:pt x="4" y="79"/>
                    <a:pt x="0" y="79"/>
                  </a:cubicBezTo>
                  <a:cubicBezTo>
                    <a:pt x="0" y="78"/>
                    <a:pt x="0" y="74"/>
                    <a:pt x="0" y="73"/>
                  </a:cubicBezTo>
                  <a:cubicBezTo>
                    <a:pt x="3" y="73"/>
                    <a:pt x="6" y="72"/>
                    <a:pt x="8" y="72"/>
                  </a:cubicBezTo>
                  <a:cubicBezTo>
                    <a:pt x="10" y="71"/>
                    <a:pt x="11" y="70"/>
                    <a:pt x="11" y="66"/>
                  </a:cubicBezTo>
                  <a:cubicBezTo>
                    <a:pt x="12" y="63"/>
                    <a:pt x="12" y="47"/>
                    <a:pt x="12" y="34"/>
                  </a:cubicBezTo>
                  <a:cubicBezTo>
                    <a:pt x="12" y="27"/>
                    <a:pt x="12" y="21"/>
                    <a:pt x="12" y="19"/>
                  </a:cubicBezTo>
                  <a:cubicBezTo>
                    <a:pt x="11" y="16"/>
                    <a:pt x="10" y="14"/>
                    <a:pt x="1" y="11"/>
                  </a:cubicBezTo>
                  <a:cubicBezTo>
                    <a:pt x="1" y="10"/>
                    <a:pt x="1" y="7"/>
                    <a:pt x="2" y="7"/>
                  </a:cubicBezTo>
                  <a:cubicBezTo>
                    <a:pt x="9" y="6"/>
                    <a:pt x="20" y="3"/>
                    <a:pt x="25" y="0"/>
                  </a:cubicBezTo>
                  <a:cubicBezTo>
                    <a:pt x="26" y="0"/>
                    <a:pt x="26" y="0"/>
                    <a:pt x="26" y="0"/>
                  </a:cubicBezTo>
                  <a:cubicBezTo>
                    <a:pt x="26" y="3"/>
                    <a:pt x="26" y="12"/>
                    <a:pt x="26" y="15"/>
                  </a:cubicBezTo>
                  <a:cubicBezTo>
                    <a:pt x="26" y="16"/>
                    <a:pt x="27" y="16"/>
                    <a:pt x="27" y="16"/>
                  </a:cubicBezTo>
                  <a:cubicBezTo>
                    <a:pt x="31" y="11"/>
                    <a:pt x="35" y="7"/>
                    <a:pt x="39" y="3"/>
                  </a:cubicBezTo>
                  <a:cubicBezTo>
                    <a:pt x="42" y="1"/>
                    <a:pt x="45" y="0"/>
                    <a:pt x="49" y="0"/>
                  </a:cubicBezTo>
                  <a:cubicBezTo>
                    <a:pt x="52" y="0"/>
                    <a:pt x="56" y="1"/>
                    <a:pt x="58" y="4"/>
                  </a:cubicBezTo>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20" name="Freeform 17">
              <a:extLst>
                <a:ext uri="{FF2B5EF4-FFF2-40B4-BE49-F238E27FC236}">
                  <a16:creationId xmlns:a16="http://schemas.microsoft.com/office/drawing/2014/main" id="{CDED2691-22F1-B0FB-7A1B-F38F5C1BC9BE}"/>
                </a:ext>
              </a:extLst>
            </p:cNvPr>
            <p:cNvSpPr>
              <a:spLocks/>
            </p:cNvSpPr>
            <p:nvPr userDrawn="1"/>
          </p:nvSpPr>
          <p:spPr bwMode="auto">
            <a:xfrm>
              <a:off x="6069013" y="4489450"/>
              <a:ext cx="1014413" cy="1314450"/>
            </a:xfrm>
            <a:custGeom>
              <a:avLst/>
              <a:gdLst>
                <a:gd name="T0" fmla="*/ 41 w 92"/>
                <a:gd name="T1" fmla="*/ 66 h 119"/>
                <a:gd name="T2" fmla="*/ 42 w 92"/>
                <a:gd name="T3" fmla="*/ 64 h 119"/>
                <a:gd name="T4" fmla="*/ 50 w 92"/>
                <a:gd name="T5" fmla="*/ 65 h 119"/>
                <a:gd name="T6" fmla="*/ 63 w 92"/>
                <a:gd name="T7" fmla="*/ 62 h 119"/>
                <a:gd name="T8" fmla="*/ 75 w 92"/>
                <a:gd name="T9" fmla="*/ 37 h 119"/>
                <a:gd name="T10" fmla="*/ 44 w 92"/>
                <a:gd name="T11" fmla="*/ 7 h 119"/>
                <a:gd name="T12" fmla="*/ 36 w 92"/>
                <a:gd name="T13" fmla="*/ 7 h 119"/>
                <a:gd name="T14" fmla="*/ 34 w 92"/>
                <a:gd name="T15" fmla="*/ 10 h 119"/>
                <a:gd name="T16" fmla="*/ 34 w 92"/>
                <a:gd name="T17" fmla="*/ 56 h 119"/>
                <a:gd name="T18" fmla="*/ 34 w 92"/>
                <a:gd name="T19" fmla="*/ 102 h 119"/>
                <a:gd name="T20" fmla="*/ 41 w 92"/>
                <a:gd name="T21" fmla="*/ 111 h 119"/>
                <a:gd name="T22" fmla="*/ 49 w 92"/>
                <a:gd name="T23" fmla="*/ 113 h 119"/>
                <a:gd name="T24" fmla="*/ 49 w 92"/>
                <a:gd name="T25" fmla="*/ 119 h 119"/>
                <a:gd name="T26" fmla="*/ 26 w 92"/>
                <a:gd name="T27" fmla="*/ 118 h 119"/>
                <a:gd name="T28" fmla="*/ 4 w 92"/>
                <a:gd name="T29" fmla="*/ 119 h 119"/>
                <a:gd name="T30" fmla="*/ 4 w 92"/>
                <a:gd name="T31" fmla="*/ 113 h 119"/>
                <a:gd name="T32" fmla="*/ 11 w 92"/>
                <a:gd name="T33" fmla="*/ 112 h 119"/>
                <a:gd name="T34" fmla="*/ 17 w 92"/>
                <a:gd name="T35" fmla="*/ 101 h 119"/>
                <a:gd name="T36" fmla="*/ 18 w 92"/>
                <a:gd name="T37" fmla="*/ 58 h 119"/>
                <a:gd name="T38" fmla="*/ 17 w 92"/>
                <a:gd name="T39" fmla="*/ 17 h 119"/>
                <a:gd name="T40" fmla="*/ 10 w 92"/>
                <a:gd name="T41" fmla="*/ 7 h 119"/>
                <a:gd name="T42" fmla="*/ 1 w 92"/>
                <a:gd name="T43" fmla="*/ 5 h 119"/>
                <a:gd name="T44" fmla="*/ 1 w 92"/>
                <a:gd name="T45" fmla="*/ 0 h 119"/>
                <a:gd name="T46" fmla="*/ 24 w 92"/>
                <a:gd name="T47" fmla="*/ 0 h 119"/>
                <a:gd name="T48" fmla="*/ 55 w 92"/>
                <a:gd name="T49" fmla="*/ 0 h 119"/>
                <a:gd name="T50" fmla="*/ 81 w 92"/>
                <a:gd name="T51" fmla="*/ 7 h 119"/>
                <a:gd name="T52" fmla="*/ 92 w 92"/>
                <a:gd name="T53" fmla="*/ 33 h 119"/>
                <a:gd name="T54" fmla="*/ 72 w 92"/>
                <a:gd name="T55" fmla="*/ 66 h 119"/>
                <a:gd name="T56" fmla="*/ 52 w 92"/>
                <a:gd name="T57" fmla="*/ 71 h 119"/>
                <a:gd name="T58" fmla="*/ 44 w 92"/>
                <a:gd name="T59" fmla="*/ 70 h 119"/>
                <a:gd name="T60" fmla="*/ 41 w 92"/>
                <a:gd name="T61" fmla="*/ 66 h 1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92" h="119">
                  <a:moveTo>
                    <a:pt x="41" y="66"/>
                  </a:moveTo>
                  <a:cubicBezTo>
                    <a:pt x="41" y="65"/>
                    <a:pt x="42" y="64"/>
                    <a:pt x="42" y="64"/>
                  </a:cubicBezTo>
                  <a:cubicBezTo>
                    <a:pt x="44" y="64"/>
                    <a:pt x="47" y="65"/>
                    <a:pt x="50" y="65"/>
                  </a:cubicBezTo>
                  <a:cubicBezTo>
                    <a:pt x="55" y="65"/>
                    <a:pt x="59" y="64"/>
                    <a:pt x="63" y="62"/>
                  </a:cubicBezTo>
                  <a:cubicBezTo>
                    <a:pt x="72" y="57"/>
                    <a:pt x="75" y="48"/>
                    <a:pt x="75" y="37"/>
                  </a:cubicBezTo>
                  <a:cubicBezTo>
                    <a:pt x="75" y="19"/>
                    <a:pt x="66" y="7"/>
                    <a:pt x="44" y="7"/>
                  </a:cubicBezTo>
                  <a:cubicBezTo>
                    <a:pt x="42" y="7"/>
                    <a:pt x="37" y="7"/>
                    <a:pt x="36" y="7"/>
                  </a:cubicBezTo>
                  <a:cubicBezTo>
                    <a:pt x="35" y="8"/>
                    <a:pt x="35" y="9"/>
                    <a:pt x="34" y="10"/>
                  </a:cubicBezTo>
                  <a:cubicBezTo>
                    <a:pt x="34" y="15"/>
                    <a:pt x="34" y="25"/>
                    <a:pt x="34" y="56"/>
                  </a:cubicBezTo>
                  <a:cubicBezTo>
                    <a:pt x="34" y="77"/>
                    <a:pt x="34" y="92"/>
                    <a:pt x="34" y="102"/>
                  </a:cubicBezTo>
                  <a:cubicBezTo>
                    <a:pt x="35" y="109"/>
                    <a:pt x="36" y="110"/>
                    <a:pt x="41" y="111"/>
                  </a:cubicBezTo>
                  <a:cubicBezTo>
                    <a:pt x="44" y="112"/>
                    <a:pt x="44" y="113"/>
                    <a:pt x="49" y="113"/>
                  </a:cubicBezTo>
                  <a:cubicBezTo>
                    <a:pt x="50" y="114"/>
                    <a:pt x="49" y="118"/>
                    <a:pt x="49" y="119"/>
                  </a:cubicBezTo>
                  <a:cubicBezTo>
                    <a:pt x="43" y="119"/>
                    <a:pt x="34" y="118"/>
                    <a:pt x="26" y="118"/>
                  </a:cubicBezTo>
                  <a:cubicBezTo>
                    <a:pt x="17" y="118"/>
                    <a:pt x="8" y="119"/>
                    <a:pt x="4" y="119"/>
                  </a:cubicBezTo>
                  <a:cubicBezTo>
                    <a:pt x="3" y="118"/>
                    <a:pt x="3" y="114"/>
                    <a:pt x="4" y="113"/>
                  </a:cubicBezTo>
                  <a:cubicBezTo>
                    <a:pt x="8" y="113"/>
                    <a:pt x="9" y="112"/>
                    <a:pt x="11" y="112"/>
                  </a:cubicBezTo>
                  <a:cubicBezTo>
                    <a:pt x="16" y="111"/>
                    <a:pt x="17" y="108"/>
                    <a:pt x="17" y="101"/>
                  </a:cubicBezTo>
                  <a:cubicBezTo>
                    <a:pt x="17" y="94"/>
                    <a:pt x="18" y="79"/>
                    <a:pt x="18" y="58"/>
                  </a:cubicBezTo>
                  <a:cubicBezTo>
                    <a:pt x="18" y="36"/>
                    <a:pt x="18" y="23"/>
                    <a:pt x="17" y="17"/>
                  </a:cubicBezTo>
                  <a:cubicBezTo>
                    <a:pt x="17" y="10"/>
                    <a:pt x="16" y="8"/>
                    <a:pt x="10" y="7"/>
                  </a:cubicBezTo>
                  <a:cubicBezTo>
                    <a:pt x="8" y="6"/>
                    <a:pt x="5" y="6"/>
                    <a:pt x="1" y="5"/>
                  </a:cubicBezTo>
                  <a:cubicBezTo>
                    <a:pt x="0" y="4"/>
                    <a:pt x="1" y="0"/>
                    <a:pt x="1" y="0"/>
                  </a:cubicBezTo>
                  <a:cubicBezTo>
                    <a:pt x="5" y="0"/>
                    <a:pt x="15" y="0"/>
                    <a:pt x="24" y="0"/>
                  </a:cubicBezTo>
                  <a:cubicBezTo>
                    <a:pt x="36" y="0"/>
                    <a:pt x="44" y="0"/>
                    <a:pt x="55" y="0"/>
                  </a:cubicBezTo>
                  <a:cubicBezTo>
                    <a:pt x="62" y="0"/>
                    <a:pt x="73" y="1"/>
                    <a:pt x="81" y="7"/>
                  </a:cubicBezTo>
                  <a:cubicBezTo>
                    <a:pt x="87" y="12"/>
                    <a:pt x="92" y="20"/>
                    <a:pt x="92" y="33"/>
                  </a:cubicBezTo>
                  <a:cubicBezTo>
                    <a:pt x="92" y="51"/>
                    <a:pt x="82" y="62"/>
                    <a:pt x="72" y="66"/>
                  </a:cubicBezTo>
                  <a:cubicBezTo>
                    <a:pt x="65" y="70"/>
                    <a:pt x="59" y="71"/>
                    <a:pt x="52" y="71"/>
                  </a:cubicBezTo>
                  <a:cubicBezTo>
                    <a:pt x="49" y="71"/>
                    <a:pt x="46" y="71"/>
                    <a:pt x="44" y="70"/>
                  </a:cubicBezTo>
                  <a:cubicBezTo>
                    <a:pt x="43" y="70"/>
                    <a:pt x="41" y="67"/>
                    <a:pt x="41" y="66"/>
                  </a:cubicBezTo>
                </a:path>
              </a:pathLst>
            </a:custGeom>
            <a:solidFill>
              <a:schemeClr val="accent3"/>
            </a:solidFill>
            <a:ln>
              <a:noFill/>
            </a:ln>
          </p:spPr>
          <p:txBody>
            <a:bodyPr vert="horz" wrap="square" lIns="91440" tIns="45720" rIns="91440" bIns="45720" numCol="1" anchor="t" anchorCtr="0" compatLnSpc="1">
              <a:prstTxWarp prst="textNoShape">
                <a:avLst/>
              </a:prstTxWarp>
            </a:bodyPr>
            <a:lstStyle/>
            <a:p>
              <a:endParaRPr lang="en-US"/>
            </a:p>
          </p:txBody>
        </p:sp>
        <p:sp>
          <p:nvSpPr>
            <p:cNvPr id="21" name="Freeform 18">
              <a:extLst>
                <a:ext uri="{FF2B5EF4-FFF2-40B4-BE49-F238E27FC236}">
                  <a16:creationId xmlns:a16="http://schemas.microsoft.com/office/drawing/2014/main" id="{392AC504-8FA3-796C-B788-FBA7272B9B70}"/>
                </a:ext>
              </a:extLst>
            </p:cNvPr>
            <p:cNvSpPr>
              <a:spLocks noEditPoints="1"/>
            </p:cNvSpPr>
            <p:nvPr userDrawn="1"/>
          </p:nvSpPr>
          <p:spPr bwMode="auto">
            <a:xfrm>
              <a:off x="7083425" y="4930775"/>
              <a:ext cx="706438" cy="884238"/>
            </a:xfrm>
            <a:custGeom>
              <a:avLst/>
              <a:gdLst>
                <a:gd name="T0" fmla="*/ 52 w 64"/>
                <a:gd name="T1" fmla="*/ 80 h 80"/>
                <a:gd name="T2" fmla="*/ 43 w 64"/>
                <a:gd name="T3" fmla="*/ 75 h 80"/>
                <a:gd name="T4" fmla="*/ 41 w 64"/>
                <a:gd name="T5" fmla="*/ 71 h 80"/>
                <a:gd name="T6" fmla="*/ 40 w 64"/>
                <a:gd name="T7" fmla="*/ 71 h 80"/>
                <a:gd name="T8" fmla="*/ 17 w 64"/>
                <a:gd name="T9" fmla="*/ 80 h 80"/>
                <a:gd name="T10" fmla="*/ 7 w 64"/>
                <a:gd name="T11" fmla="*/ 76 h 80"/>
                <a:gd name="T12" fmla="*/ 0 w 64"/>
                <a:gd name="T13" fmla="*/ 59 h 80"/>
                <a:gd name="T14" fmla="*/ 4 w 64"/>
                <a:gd name="T15" fmla="*/ 48 h 80"/>
                <a:gd name="T16" fmla="*/ 40 w 64"/>
                <a:gd name="T17" fmla="*/ 35 h 80"/>
                <a:gd name="T18" fmla="*/ 41 w 64"/>
                <a:gd name="T19" fmla="*/ 34 h 80"/>
                <a:gd name="T20" fmla="*/ 41 w 64"/>
                <a:gd name="T21" fmla="*/ 28 h 80"/>
                <a:gd name="T22" fmla="*/ 39 w 64"/>
                <a:gd name="T23" fmla="*/ 17 h 80"/>
                <a:gd name="T24" fmla="*/ 24 w 64"/>
                <a:gd name="T25" fmla="*/ 10 h 80"/>
                <a:gd name="T26" fmla="*/ 16 w 64"/>
                <a:gd name="T27" fmla="*/ 12 h 80"/>
                <a:gd name="T28" fmla="*/ 8 w 64"/>
                <a:gd name="T29" fmla="*/ 26 h 80"/>
                <a:gd name="T30" fmla="*/ 3 w 64"/>
                <a:gd name="T31" fmla="*/ 22 h 80"/>
                <a:gd name="T32" fmla="*/ 7 w 64"/>
                <a:gd name="T33" fmla="*/ 10 h 80"/>
                <a:gd name="T34" fmla="*/ 32 w 64"/>
                <a:gd name="T35" fmla="*/ 0 h 80"/>
                <a:gd name="T36" fmla="*/ 51 w 64"/>
                <a:gd name="T37" fmla="*/ 10 h 80"/>
                <a:gd name="T38" fmla="*/ 56 w 64"/>
                <a:gd name="T39" fmla="*/ 29 h 80"/>
                <a:gd name="T40" fmla="*/ 55 w 64"/>
                <a:gd name="T41" fmla="*/ 61 h 80"/>
                <a:gd name="T42" fmla="*/ 59 w 64"/>
                <a:gd name="T43" fmla="*/ 69 h 80"/>
                <a:gd name="T44" fmla="*/ 64 w 64"/>
                <a:gd name="T45" fmla="*/ 68 h 80"/>
                <a:gd name="T46" fmla="*/ 63 w 64"/>
                <a:gd name="T47" fmla="*/ 74 h 80"/>
                <a:gd name="T48" fmla="*/ 52 w 64"/>
                <a:gd name="T49" fmla="*/ 80 h 80"/>
                <a:gd name="T50" fmla="*/ 40 w 64"/>
                <a:gd name="T51" fmla="*/ 41 h 80"/>
                <a:gd name="T52" fmla="*/ 17 w 64"/>
                <a:gd name="T53" fmla="*/ 50 h 80"/>
                <a:gd name="T54" fmla="*/ 16 w 64"/>
                <a:gd name="T55" fmla="*/ 56 h 80"/>
                <a:gd name="T56" fmla="*/ 29 w 64"/>
                <a:gd name="T57" fmla="*/ 69 h 80"/>
                <a:gd name="T58" fmla="*/ 39 w 64"/>
                <a:gd name="T59" fmla="*/ 66 h 80"/>
                <a:gd name="T60" fmla="*/ 41 w 64"/>
                <a:gd name="T61" fmla="*/ 62 h 80"/>
                <a:gd name="T62" fmla="*/ 41 w 64"/>
                <a:gd name="T63" fmla="*/ 42 h 80"/>
                <a:gd name="T64" fmla="*/ 40 w 64"/>
                <a:gd name="T65" fmla="*/ 41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64" h="80">
                  <a:moveTo>
                    <a:pt x="52" y="80"/>
                  </a:moveTo>
                  <a:cubicBezTo>
                    <a:pt x="47" y="80"/>
                    <a:pt x="44" y="78"/>
                    <a:pt x="43" y="75"/>
                  </a:cubicBezTo>
                  <a:cubicBezTo>
                    <a:pt x="42" y="74"/>
                    <a:pt x="41" y="72"/>
                    <a:pt x="41" y="71"/>
                  </a:cubicBezTo>
                  <a:cubicBezTo>
                    <a:pt x="41" y="71"/>
                    <a:pt x="40" y="70"/>
                    <a:pt x="40" y="71"/>
                  </a:cubicBezTo>
                  <a:cubicBezTo>
                    <a:pt x="31" y="77"/>
                    <a:pt x="22" y="80"/>
                    <a:pt x="17" y="80"/>
                  </a:cubicBezTo>
                  <a:cubicBezTo>
                    <a:pt x="14" y="80"/>
                    <a:pt x="10" y="79"/>
                    <a:pt x="7" y="76"/>
                  </a:cubicBezTo>
                  <a:cubicBezTo>
                    <a:pt x="3" y="71"/>
                    <a:pt x="0" y="66"/>
                    <a:pt x="0" y="59"/>
                  </a:cubicBezTo>
                  <a:cubicBezTo>
                    <a:pt x="0" y="55"/>
                    <a:pt x="3" y="49"/>
                    <a:pt x="4" y="48"/>
                  </a:cubicBezTo>
                  <a:cubicBezTo>
                    <a:pt x="10" y="44"/>
                    <a:pt x="33" y="39"/>
                    <a:pt x="40" y="35"/>
                  </a:cubicBezTo>
                  <a:cubicBezTo>
                    <a:pt x="40" y="35"/>
                    <a:pt x="41" y="34"/>
                    <a:pt x="41" y="34"/>
                  </a:cubicBezTo>
                  <a:cubicBezTo>
                    <a:pt x="42" y="32"/>
                    <a:pt x="41" y="30"/>
                    <a:pt x="41" y="28"/>
                  </a:cubicBezTo>
                  <a:cubicBezTo>
                    <a:pt x="41" y="25"/>
                    <a:pt x="41" y="20"/>
                    <a:pt x="39" y="17"/>
                  </a:cubicBezTo>
                  <a:cubicBezTo>
                    <a:pt x="35" y="12"/>
                    <a:pt x="30" y="10"/>
                    <a:pt x="24" y="10"/>
                  </a:cubicBezTo>
                  <a:cubicBezTo>
                    <a:pt x="20" y="10"/>
                    <a:pt x="17" y="11"/>
                    <a:pt x="16" y="12"/>
                  </a:cubicBezTo>
                  <a:cubicBezTo>
                    <a:pt x="14" y="13"/>
                    <a:pt x="11" y="19"/>
                    <a:pt x="8" y="26"/>
                  </a:cubicBezTo>
                  <a:cubicBezTo>
                    <a:pt x="8" y="26"/>
                    <a:pt x="3" y="23"/>
                    <a:pt x="3" y="22"/>
                  </a:cubicBezTo>
                  <a:cubicBezTo>
                    <a:pt x="3" y="19"/>
                    <a:pt x="6" y="12"/>
                    <a:pt x="7" y="10"/>
                  </a:cubicBezTo>
                  <a:cubicBezTo>
                    <a:pt x="15" y="5"/>
                    <a:pt x="27" y="0"/>
                    <a:pt x="32" y="0"/>
                  </a:cubicBezTo>
                  <a:cubicBezTo>
                    <a:pt x="41" y="0"/>
                    <a:pt x="47" y="4"/>
                    <a:pt x="51" y="10"/>
                  </a:cubicBezTo>
                  <a:cubicBezTo>
                    <a:pt x="54" y="15"/>
                    <a:pt x="56" y="22"/>
                    <a:pt x="56" y="29"/>
                  </a:cubicBezTo>
                  <a:cubicBezTo>
                    <a:pt x="56" y="39"/>
                    <a:pt x="55" y="54"/>
                    <a:pt x="55" y="61"/>
                  </a:cubicBezTo>
                  <a:cubicBezTo>
                    <a:pt x="55" y="65"/>
                    <a:pt x="55" y="69"/>
                    <a:pt x="59" y="69"/>
                  </a:cubicBezTo>
                  <a:cubicBezTo>
                    <a:pt x="61" y="69"/>
                    <a:pt x="61" y="69"/>
                    <a:pt x="64" y="68"/>
                  </a:cubicBezTo>
                  <a:cubicBezTo>
                    <a:pt x="64" y="69"/>
                    <a:pt x="64" y="73"/>
                    <a:pt x="63" y="74"/>
                  </a:cubicBezTo>
                  <a:cubicBezTo>
                    <a:pt x="63" y="74"/>
                    <a:pt x="59" y="80"/>
                    <a:pt x="52" y="80"/>
                  </a:cubicBezTo>
                  <a:moveTo>
                    <a:pt x="40" y="41"/>
                  </a:moveTo>
                  <a:cubicBezTo>
                    <a:pt x="33" y="44"/>
                    <a:pt x="21" y="48"/>
                    <a:pt x="17" y="50"/>
                  </a:cubicBezTo>
                  <a:cubicBezTo>
                    <a:pt x="17" y="50"/>
                    <a:pt x="16" y="54"/>
                    <a:pt x="16" y="56"/>
                  </a:cubicBezTo>
                  <a:cubicBezTo>
                    <a:pt x="16" y="64"/>
                    <a:pt x="21" y="69"/>
                    <a:pt x="29" y="69"/>
                  </a:cubicBezTo>
                  <a:cubicBezTo>
                    <a:pt x="31" y="69"/>
                    <a:pt x="36" y="68"/>
                    <a:pt x="39" y="66"/>
                  </a:cubicBezTo>
                  <a:cubicBezTo>
                    <a:pt x="40" y="65"/>
                    <a:pt x="41" y="64"/>
                    <a:pt x="41" y="62"/>
                  </a:cubicBezTo>
                  <a:cubicBezTo>
                    <a:pt x="41" y="58"/>
                    <a:pt x="41" y="45"/>
                    <a:pt x="41" y="42"/>
                  </a:cubicBezTo>
                  <a:cubicBezTo>
                    <a:pt x="41" y="42"/>
                    <a:pt x="41" y="41"/>
                    <a:pt x="40" y="41"/>
                  </a:cubicBezTo>
                </a:path>
              </a:pathLst>
            </a:custGeom>
            <a:solidFill>
              <a:schemeClr val="accent3"/>
            </a:solidFill>
            <a:ln>
              <a:noFill/>
            </a:ln>
          </p:spPr>
          <p:txBody>
            <a:bodyPr vert="horz" wrap="square" lIns="91440" tIns="45720" rIns="91440" bIns="45720" numCol="1" anchor="t" anchorCtr="0" compatLnSpc="1">
              <a:prstTxWarp prst="textNoShape">
                <a:avLst/>
              </a:prstTxWarp>
            </a:bodyPr>
            <a:lstStyle/>
            <a:p>
              <a:endParaRPr lang="en-US"/>
            </a:p>
          </p:txBody>
        </p:sp>
        <p:sp>
          <p:nvSpPr>
            <p:cNvPr id="22" name="Freeform 19">
              <a:extLst>
                <a:ext uri="{FF2B5EF4-FFF2-40B4-BE49-F238E27FC236}">
                  <a16:creationId xmlns:a16="http://schemas.microsoft.com/office/drawing/2014/main" id="{CC6266F0-7404-59CD-EEB9-862B3ECBD54A}"/>
                </a:ext>
              </a:extLst>
            </p:cNvPr>
            <p:cNvSpPr>
              <a:spLocks/>
            </p:cNvSpPr>
            <p:nvPr userDrawn="1"/>
          </p:nvSpPr>
          <p:spPr bwMode="auto">
            <a:xfrm>
              <a:off x="7854950" y="4930775"/>
              <a:ext cx="641350" cy="873125"/>
            </a:xfrm>
            <a:custGeom>
              <a:avLst/>
              <a:gdLst>
                <a:gd name="T0" fmla="*/ 58 w 58"/>
                <a:gd name="T1" fmla="*/ 4 h 79"/>
                <a:gd name="T2" fmla="*/ 58 w 58"/>
                <a:gd name="T3" fmla="*/ 7 h 79"/>
                <a:gd name="T4" fmla="*/ 52 w 58"/>
                <a:gd name="T5" fmla="*/ 19 h 79"/>
                <a:gd name="T6" fmla="*/ 50 w 58"/>
                <a:gd name="T7" fmla="*/ 20 h 79"/>
                <a:gd name="T8" fmla="*/ 38 w 58"/>
                <a:gd name="T9" fmla="*/ 14 h 79"/>
                <a:gd name="T10" fmla="*/ 28 w 58"/>
                <a:gd name="T11" fmla="*/ 22 h 79"/>
                <a:gd name="T12" fmla="*/ 26 w 58"/>
                <a:gd name="T13" fmla="*/ 29 h 79"/>
                <a:gd name="T14" fmla="*/ 27 w 58"/>
                <a:gd name="T15" fmla="*/ 65 h 79"/>
                <a:gd name="T16" fmla="*/ 31 w 58"/>
                <a:gd name="T17" fmla="*/ 71 h 79"/>
                <a:gd name="T18" fmla="*/ 40 w 58"/>
                <a:gd name="T19" fmla="*/ 73 h 79"/>
                <a:gd name="T20" fmla="*/ 39 w 58"/>
                <a:gd name="T21" fmla="*/ 79 h 79"/>
                <a:gd name="T22" fmla="*/ 19 w 58"/>
                <a:gd name="T23" fmla="*/ 78 h 79"/>
                <a:gd name="T24" fmla="*/ 0 w 58"/>
                <a:gd name="T25" fmla="*/ 79 h 79"/>
                <a:gd name="T26" fmla="*/ 0 w 58"/>
                <a:gd name="T27" fmla="*/ 73 h 79"/>
                <a:gd name="T28" fmla="*/ 8 w 58"/>
                <a:gd name="T29" fmla="*/ 72 h 79"/>
                <a:gd name="T30" fmla="*/ 11 w 58"/>
                <a:gd name="T31" fmla="*/ 66 h 79"/>
                <a:gd name="T32" fmla="*/ 12 w 58"/>
                <a:gd name="T33" fmla="*/ 34 h 79"/>
                <a:gd name="T34" fmla="*/ 12 w 58"/>
                <a:gd name="T35" fmla="*/ 19 h 79"/>
                <a:gd name="T36" fmla="*/ 1 w 58"/>
                <a:gd name="T37" fmla="*/ 11 h 79"/>
                <a:gd name="T38" fmla="*/ 2 w 58"/>
                <a:gd name="T39" fmla="*/ 7 h 79"/>
                <a:gd name="T40" fmla="*/ 25 w 58"/>
                <a:gd name="T41" fmla="*/ 0 h 79"/>
                <a:gd name="T42" fmla="*/ 26 w 58"/>
                <a:gd name="T43" fmla="*/ 0 h 79"/>
                <a:gd name="T44" fmla="*/ 26 w 58"/>
                <a:gd name="T45" fmla="*/ 15 h 79"/>
                <a:gd name="T46" fmla="*/ 27 w 58"/>
                <a:gd name="T47" fmla="*/ 16 h 79"/>
                <a:gd name="T48" fmla="*/ 39 w 58"/>
                <a:gd name="T49" fmla="*/ 3 h 79"/>
                <a:gd name="T50" fmla="*/ 49 w 58"/>
                <a:gd name="T51" fmla="*/ 0 h 79"/>
                <a:gd name="T52" fmla="*/ 58 w 58"/>
                <a:gd name="T53" fmla="*/ 4 h 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58" h="79">
                  <a:moveTo>
                    <a:pt x="58" y="4"/>
                  </a:moveTo>
                  <a:cubicBezTo>
                    <a:pt x="58" y="5"/>
                    <a:pt x="58" y="6"/>
                    <a:pt x="58" y="7"/>
                  </a:cubicBezTo>
                  <a:cubicBezTo>
                    <a:pt x="57" y="9"/>
                    <a:pt x="54" y="17"/>
                    <a:pt x="52" y="19"/>
                  </a:cubicBezTo>
                  <a:cubicBezTo>
                    <a:pt x="52" y="19"/>
                    <a:pt x="50" y="20"/>
                    <a:pt x="50" y="20"/>
                  </a:cubicBezTo>
                  <a:cubicBezTo>
                    <a:pt x="47" y="17"/>
                    <a:pt x="42" y="14"/>
                    <a:pt x="38" y="14"/>
                  </a:cubicBezTo>
                  <a:cubicBezTo>
                    <a:pt x="34" y="14"/>
                    <a:pt x="30" y="18"/>
                    <a:pt x="28" y="22"/>
                  </a:cubicBezTo>
                  <a:cubicBezTo>
                    <a:pt x="27" y="23"/>
                    <a:pt x="26" y="26"/>
                    <a:pt x="26" y="29"/>
                  </a:cubicBezTo>
                  <a:cubicBezTo>
                    <a:pt x="26" y="42"/>
                    <a:pt x="26" y="61"/>
                    <a:pt x="27" y="65"/>
                  </a:cubicBezTo>
                  <a:cubicBezTo>
                    <a:pt x="27" y="68"/>
                    <a:pt x="28" y="70"/>
                    <a:pt x="31" y="71"/>
                  </a:cubicBezTo>
                  <a:cubicBezTo>
                    <a:pt x="34" y="72"/>
                    <a:pt x="36" y="73"/>
                    <a:pt x="40" y="73"/>
                  </a:cubicBezTo>
                  <a:cubicBezTo>
                    <a:pt x="41" y="74"/>
                    <a:pt x="40" y="78"/>
                    <a:pt x="39" y="79"/>
                  </a:cubicBezTo>
                  <a:cubicBezTo>
                    <a:pt x="37" y="79"/>
                    <a:pt x="27" y="78"/>
                    <a:pt x="19" y="78"/>
                  </a:cubicBezTo>
                  <a:cubicBezTo>
                    <a:pt x="13" y="78"/>
                    <a:pt x="4" y="79"/>
                    <a:pt x="0" y="79"/>
                  </a:cubicBezTo>
                  <a:cubicBezTo>
                    <a:pt x="0" y="78"/>
                    <a:pt x="0" y="74"/>
                    <a:pt x="0" y="73"/>
                  </a:cubicBezTo>
                  <a:cubicBezTo>
                    <a:pt x="3" y="73"/>
                    <a:pt x="6" y="72"/>
                    <a:pt x="8" y="72"/>
                  </a:cubicBezTo>
                  <a:cubicBezTo>
                    <a:pt x="10" y="71"/>
                    <a:pt x="11" y="70"/>
                    <a:pt x="11" y="66"/>
                  </a:cubicBezTo>
                  <a:cubicBezTo>
                    <a:pt x="12" y="63"/>
                    <a:pt x="12" y="47"/>
                    <a:pt x="12" y="34"/>
                  </a:cubicBezTo>
                  <a:cubicBezTo>
                    <a:pt x="12" y="27"/>
                    <a:pt x="12" y="21"/>
                    <a:pt x="12" y="19"/>
                  </a:cubicBezTo>
                  <a:cubicBezTo>
                    <a:pt x="11" y="16"/>
                    <a:pt x="10" y="14"/>
                    <a:pt x="1" y="11"/>
                  </a:cubicBezTo>
                  <a:cubicBezTo>
                    <a:pt x="1" y="10"/>
                    <a:pt x="1" y="7"/>
                    <a:pt x="2" y="7"/>
                  </a:cubicBezTo>
                  <a:cubicBezTo>
                    <a:pt x="9" y="6"/>
                    <a:pt x="20" y="3"/>
                    <a:pt x="25" y="0"/>
                  </a:cubicBezTo>
                  <a:cubicBezTo>
                    <a:pt x="26" y="0"/>
                    <a:pt x="26" y="0"/>
                    <a:pt x="26" y="0"/>
                  </a:cubicBezTo>
                  <a:cubicBezTo>
                    <a:pt x="26" y="3"/>
                    <a:pt x="26" y="12"/>
                    <a:pt x="26" y="15"/>
                  </a:cubicBezTo>
                  <a:cubicBezTo>
                    <a:pt x="26" y="16"/>
                    <a:pt x="27" y="16"/>
                    <a:pt x="27" y="16"/>
                  </a:cubicBezTo>
                  <a:cubicBezTo>
                    <a:pt x="31" y="11"/>
                    <a:pt x="35" y="7"/>
                    <a:pt x="39" y="3"/>
                  </a:cubicBezTo>
                  <a:cubicBezTo>
                    <a:pt x="42" y="1"/>
                    <a:pt x="45" y="0"/>
                    <a:pt x="49" y="0"/>
                  </a:cubicBezTo>
                  <a:cubicBezTo>
                    <a:pt x="52" y="0"/>
                    <a:pt x="56" y="1"/>
                    <a:pt x="58" y="4"/>
                  </a:cubicBezTo>
                </a:path>
              </a:pathLst>
            </a:custGeom>
            <a:solidFill>
              <a:schemeClr val="accent3"/>
            </a:solidFill>
            <a:ln>
              <a:noFill/>
            </a:ln>
          </p:spPr>
          <p:txBody>
            <a:bodyPr vert="horz" wrap="square" lIns="91440" tIns="45720" rIns="91440" bIns="45720" numCol="1" anchor="t" anchorCtr="0" compatLnSpc="1">
              <a:prstTxWarp prst="textNoShape">
                <a:avLst/>
              </a:prstTxWarp>
            </a:bodyPr>
            <a:lstStyle/>
            <a:p>
              <a:endParaRPr lang="en-US"/>
            </a:p>
          </p:txBody>
        </p:sp>
        <p:sp>
          <p:nvSpPr>
            <p:cNvPr id="23" name="Freeform 20">
              <a:extLst>
                <a:ext uri="{FF2B5EF4-FFF2-40B4-BE49-F238E27FC236}">
                  <a16:creationId xmlns:a16="http://schemas.microsoft.com/office/drawing/2014/main" id="{F19D681C-0B50-5A89-FC33-65507FC1FDD4}"/>
                </a:ext>
              </a:extLst>
            </p:cNvPr>
            <p:cNvSpPr>
              <a:spLocks/>
            </p:cNvSpPr>
            <p:nvPr userDrawn="1"/>
          </p:nvSpPr>
          <p:spPr bwMode="auto">
            <a:xfrm>
              <a:off x="8572500" y="4665663"/>
              <a:ext cx="530225" cy="1149350"/>
            </a:xfrm>
            <a:custGeom>
              <a:avLst/>
              <a:gdLst>
                <a:gd name="T0" fmla="*/ 24 w 48"/>
                <a:gd name="T1" fmla="*/ 36 h 104"/>
                <a:gd name="T2" fmla="*/ 24 w 48"/>
                <a:gd name="T3" fmla="*/ 37 h 104"/>
                <a:gd name="T4" fmla="*/ 24 w 48"/>
                <a:gd name="T5" fmla="*/ 72 h 104"/>
                <a:gd name="T6" fmla="*/ 25 w 48"/>
                <a:gd name="T7" fmla="*/ 86 h 104"/>
                <a:gd name="T8" fmla="*/ 36 w 48"/>
                <a:gd name="T9" fmla="*/ 93 h 104"/>
                <a:gd name="T10" fmla="*/ 48 w 48"/>
                <a:gd name="T11" fmla="*/ 90 h 104"/>
                <a:gd name="T12" fmla="*/ 47 w 48"/>
                <a:gd name="T13" fmla="*/ 96 h 104"/>
                <a:gd name="T14" fmla="*/ 28 w 48"/>
                <a:gd name="T15" fmla="*/ 104 h 104"/>
                <a:gd name="T16" fmla="*/ 12 w 48"/>
                <a:gd name="T17" fmla="*/ 95 h 104"/>
                <a:gd name="T18" fmla="*/ 9 w 48"/>
                <a:gd name="T19" fmla="*/ 73 h 104"/>
                <a:gd name="T20" fmla="*/ 9 w 48"/>
                <a:gd name="T21" fmla="*/ 38 h 104"/>
                <a:gd name="T22" fmla="*/ 8 w 48"/>
                <a:gd name="T23" fmla="*/ 36 h 104"/>
                <a:gd name="T24" fmla="*/ 0 w 48"/>
                <a:gd name="T25" fmla="*/ 35 h 104"/>
                <a:gd name="T26" fmla="*/ 2 w 48"/>
                <a:gd name="T27" fmla="*/ 29 h 104"/>
                <a:gd name="T28" fmla="*/ 8 w 48"/>
                <a:gd name="T29" fmla="*/ 27 h 104"/>
                <a:gd name="T30" fmla="*/ 9 w 48"/>
                <a:gd name="T31" fmla="*/ 25 h 104"/>
                <a:gd name="T32" fmla="*/ 9 w 48"/>
                <a:gd name="T33" fmla="*/ 9 h 104"/>
                <a:gd name="T34" fmla="*/ 21 w 48"/>
                <a:gd name="T35" fmla="*/ 0 h 104"/>
                <a:gd name="T36" fmla="*/ 25 w 48"/>
                <a:gd name="T37" fmla="*/ 0 h 104"/>
                <a:gd name="T38" fmla="*/ 24 w 48"/>
                <a:gd name="T39" fmla="*/ 25 h 104"/>
                <a:gd name="T40" fmla="*/ 25 w 48"/>
                <a:gd name="T41" fmla="*/ 27 h 104"/>
                <a:gd name="T42" fmla="*/ 48 w 48"/>
                <a:gd name="T43" fmla="*/ 26 h 104"/>
                <a:gd name="T44" fmla="*/ 46 w 48"/>
                <a:gd name="T45" fmla="*/ 36 h 104"/>
                <a:gd name="T46" fmla="*/ 24 w 48"/>
                <a:gd name="T47" fmla="*/ 36 h 1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48" h="104">
                  <a:moveTo>
                    <a:pt x="24" y="36"/>
                  </a:moveTo>
                  <a:cubicBezTo>
                    <a:pt x="24" y="36"/>
                    <a:pt x="24" y="37"/>
                    <a:pt x="24" y="37"/>
                  </a:cubicBezTo>
                  <a:cubicBezTo>
                    <a:pt x="23" y="46"/>
                    <a:pt x="23" y="63"/>
                    <a:pt x="24" y="72"/>
                  </a:cubicBezTo>
                  <a:cubicBezTo>
                    <a:pt x="24" y="80"/>
                    <a:pt x="24" y="83"/>
                    <a:pt x="25" y="86"/>
                  </a:cubicBezTo>
                  <a:cubicBezTo>
                    <a:pt x="26" y="91"/>
                    <a:pt x="31" y="93"/>
                    <a:pt x="36" y="93"/>
                  </a:cubicBezTo>
                  <a:cubicBezTo>
                    <a:pt x="41" y="93"/>
                    <a:pt x="44" y="92"/>
                    <a:pt x="48" y="90"/>
                  </a:cubicBezTo>
                  <a:cubicBezTo>
                    <a:pt x="48" y="91"/>
                    <a:pt x="48" y="95"/>
                    <a:pt x="47" y="96"/>
                  </a:cubicBezTo>
                  <a:cubicBezTo>
                    <a:pt x="43" y="102"/>
                    <a:pt x="34" y="104"/>
                    <a:pt x="28" y="104"/>
                  </a:cubicBezTo>
                  <a:cubicBezTo>
                    <a:pt x="21" y="104"/>
                    <a:pt x="15" y="101"/>
                    <a:pt x="12" y="95"/>
                  </a:cubicBezTo>
                  <a:cubicBezTo>
                    <a:pt x="9" y="91"/>
                    <a:pt x="9" y="86"/>
                    <a:pt x="9" y="73"/>
                  </a:cubicBezTo>
                  <a:cubicBezTo>
                    <a:pt x="9" y="63"/>
                    <a:pt x="9" y="45"/>
                    <a:pt x="9" y="38"/>
                  </a:cubicBezTo>
                  <a:cubicBezTo>
                    <a:pt x="9" y="37"/>
                    <a:pt x="9" y="36"/>
                    <a:pt x="8" y="36"/>
                  </a:cubicBezTo>
                  <a:cubicBezTo>
                    <a:pt x="0" y="35"/>
                    <a:pt x="0" y="35"/>
                    <a:pt x="0" y="35"/>
                  </a:cubicBezTo>
                  <a:cubicBezTo>
                    <a:pt x="0" y="34"/>
                    <a:pt x="1" y="29"/>
                    <a:pt x="2" y="29"/>
                  </a:cubicBezTo>
                  <a:cubicBezTo>
                    <a:pt x="5" y="28"/>
                    <a:pt x="7" y="27"/>
                    <a:pt x="8" y="27"/>
                  </a:cubicBezTo>
                  <a:cubicBezTo>
                    <a:pt x="8" y="27"/>
                    <a:pt x="9" y="26"/>
                    <a:pt x="9" y="25"/>
                  </a:cubicBezTo>
                  <a:cubicBezTo>
                    <a:pt x="9" y="9"/>
                    <a:pt x="9" y="9"/>
                    <a:pt x="9" y="9"/>
                  </a:cubicBezTo>
                  <a:cubicBezTo>
                    <a:pt x="12" y="8"/>
                    <a:pt x="19" y="3"/>
                    <a:pt x="21" y="0"/>
                  </a:cubicBezTo>
                  <a:cubicBezTo>
                    <a:pt x="22" y="0"/>
                    <a:pt x="24" y="0"/>
                    <a:pt x="25" y="0"/>
                  </a:cubicBezTo>
                  <a:cubicBezTo>
                    <a:pt x="24" y="3"/>
                    <a:pt x="24" y="12"/>
                    <a:pt x="24" y="25"/>
                  </a:cubicBezTo>
                  <a:cubicBezTo>
                    <a:pt x="24" y="26"/>
                    <a:pt x="24" y="27"/>
                    <a:pt x="25" y="27"/>
                  </a:cubicBezTo>
                  <a:cubicBezTo>
                    <a:pt x="34" y="27"/>
                    <a:pt x="45" y="26"/>
                    <a:pt x="48" y="26"/>
                  </a:cubicBezTo>
                  <a:cubicBezTo>
                    <a:pt x="47" y="28"/>
                    <a:pt x="46" y="33"/>
                    <a:pt x="46" y="36"/>
                  </a:cubicBezTo>
                  <a:cubicBezTo>
                    <a:pt x="41" y="36"/>
                    <a:pt x="32" y="36"/>
                    <a:pt x="24" y="36"/>
                  </a:cubicBezTo>
                </a:path>
              </a:pathLst>
            </a:custGeom>
            <a:solidFill>
              <a:schemeClr val="accent3"/>
            </a:solidFill>
            <a:ln>
              <a:noFill/>
            </a:ln>
          </p:spPr>
          <p:txBody>
            <a:bodyPr vert="horz" wrap="square" lIns="91440" tIns="45720" rIns="91440" bIns="45720" numCol="1" anchor="t" anchorCtr="0" compatLnSpc="1">
              <a:prstTxWarp prst="textNoShape">
                <a:avLst/>
              </a:prstTxWarp>
            </a:bodyPr>
            <a:lstStyle/>
            <a:p>
              <a:endParaRPr lang="en-US"/>
            </a:p>
          </p:txBody>
        </p:sp>
        <p:sp>
          <p:nvSpPr>
            <p:cNvPr id="24" name="Freeform 21">
              <a:extLst>
                <a:ext uri="{FF2B5EF4-FFF2-40B4-BE49-F238E27FC236}">
                  <a16:creationId xmlns:a16="http://schemas.microsoft.com/office/drawing/2014/main" id="{0EAB3F4E-6A4B-39BB-68A9-582D24CEE901}"/>
                </a:ext>
              </a:extLst>
            </p:cNvPr>
            <p:cNvSpPr>
              <a:spLocks/>
            </p:cNvSpPr>
            <p:nvPr userDrawn="1"/>
          </p:nvSpPr>
          <p:spPr bwMode="auto">
            <a:xfrm>
              <a:off x="9169400" y="4930775"/>
              <a:ext cx="992188" cy="873125"/>
            </a:xfrm>
            <a:custGeom>
              <a:avLst/>
              <a:gdLst>
                <a:gd name="T0" fmla="*/ 8 w 90"/>
                <a:gd name="T1" fmla="*/ 72 h 79"/>
                <a:gd name="T2" fmla="*/ 12 w 90"/>
                <a:gd name="T3" fmla="*/ 65 h 79"/>
                <a:gd name="T4" fmla="*/ 12 w 90"/>
                <a:gd name="T5" fmla="*/ 34 h 79"/>
                <a:gd name="T6" fmla="*/ 12 w 90"/>
                <a:gd name="T7" fmla="*/ 18 h 79"/>
                <a:gd name="T8" fmla="*/ 2 w 90"/>
                <a:gd name="T9" fmla="*/ 11 h 79"/>
                <a:gd name="T10" fmla="*/ 3 w 90"/>
                <a:gd name="T11" fmla="*/ 7 h 79"/>
                <a:gd name="T12" fmla="*/ 26 w 90"/>
                <a:gd name="T13" fmla="*/ 0 h 79"/>
                <a:gd name="T14" fmla="*/ 27 w 90"/>
                <a:gd name="T15" fmla="*/ 1 h 79"/>
                <a:gd name="T16" fmla="*/ 27 w 90"/>
                <a:gd name="T17" fmla="*/ 12 h 79"/>
                <a:gd name="T18" fmla="*/ 28 w 90"/>
                <a:gd name="T19" fmla="*/ 12 h 79"/>
                <a:gd name="T20" fmla="*/ 54 w 90"/>
                <a:gd name="T21" fmla="*/ 0 h 79"/>
                <a:gd name="T22" fmla="*/ 72 w 90"/>
                <a:gd name="T23" fmla="*/ 10 h 79"/>
                <a:gd name="T24" fmla="*/ 77 w 90"/>
                <a:gd name="T25" fmla="*/ 32 h 79"/>
                <a:gd name="T26" fmla="*/ 78 w 90"/>
                <a:gd name="T27" fmla="*/ 67 h 79"/>
                <a:gd name="T28" fmla="*/ 79 w 90"/>
                <a:gd name="T29" fmla="*/ 71 h 79"/>
                <a:gd name="T30" fmla="*/ 89 w 90"/>
                <a:gd name="T31" fmla="*/ 73 h 79"/>
                <a:gd name="T32" fmla="*/ 88 w 90"/>
                <a:gd name="T33" fmla="*/ 79 h 79"/>
                <a:gd name="T34" fmla="*/ 70 w 90"/>
                <a:gd name="T35" fmla="*/ 78 h 79"/>
                <a:gd name="T36" fmla="*/ 51 w 90"/>
                <a:gd name="T37" fmla="*/ 79 h 79"/>
                <a:gd name="T38" fmla="*/ 51 w 90"/>
                <a:gd name="T39" fmla="*/ 73 h 79"/>
                <a:gd name="T40" fmla="*/ 59 w 90"/>
                <a:gd name="T41" fmla="*/ 72 h 79"/>
                <a:gd name="T42" fmla="*/ 62 w 90"/>
                <a:gd name="T43" fmla="*/ 64 h 79"/>
                <a:gd name="T44" fmla="*/ 62 w 90"/>
                <a:gd name="T45" fmla="*/ 27 h 79"/>
                <a:gd name="T46" fmla="*/ 56 w 90"/>
                <a:gd name="T47" fmla="*/ 16 h 79"/>
                <a:gd name="T48" fmla="*/ 45 w 90"/>
                <a:gd name="T49" fmla="*/ 11 h 79"/>
                <a:gd name="T50" fmla="*/ 29 w 90"/>
                <a:gd name="T51" fmla="*/ 17 h 79"/>
                <a:gd name="T52" fmla="*/ 27 w 90"/>
                <a:gd name="T53" fmla="*/ 24 h 79"/>
                <a:gd name="T54" fmla="*/ 27 w 90"/>
                <a:gd name="T55" fmla="*/ 65 h 79"/>
                <a:gd name="T56" fmla="*/ 31 w 90"/>
                <a:gd name="T57" fmla="*/ 72 h 79"/>
                <a:gd name="T58" fmla="*/ 39 w 90"/>
                <a:gd name="T59" fmla="*/ 73 h 79"/>
                <a:gd name="T60" fmla="*/ 38 w 90"/>
                <a:gd name="T61" fmla="*/ 79 h 79"/>
                <a:gd name="T62" fmla="*/ 20 w 90"/>
                <a:gd name="T63" fmla="*/ 78 h 79"/>
                <a:gd name="T64" fmla="*/ 1 w 90"/>
                <a:gd name="T65" fmla="*/ 79 h 79"/>
                <a:gd name="T66" fmla="*/ 1 w 90"/>
                <a:gd name="T67" fmla="*/ 73 h 79"/>
                <a:gd name="T68" fmla="*/ 8 w 90"/>
                <a:gd name="T69" fmla="*/ 72 h 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90" h="79">
                  <a:moveTo>
                    <a:pt x="8" y="72"/>
                  </a:moveTo>
                  <a:cubicBezTo>
                    <a:pt x="11" y="71"/>
                    <a:pt x="12" y="68"/>
                    <a:pt x="12" y="65"/>
                  </a:cubicBezTo>
                  <a:cubicBezTo>
                    <a:pt x="12" y="59"/>
                    <a:pt x="12" y="46"/>
                    <a:pt x="12" y="34"/>
                  </a:cubicBezTo>
                  <a:cubicBezTo>
                    <a:pt x="12" y="26"/>
                    <a:pt x="12" y="21"/>
                    <a:pt x="12" y="18"/>
                  </a:cubicBezTo>
                  <a:cubicBezTo>
                    <a:pt x="11" y="16"/>
                    <a:pt x="9" y="14"/>
                    <a:pt x="2" y="11"/>
                  </a:cubicBezTo>
                  <a:cubicBezTo>
                    <a:pt x="2" y="10"/>
                    <a:pt x="2" y="7"/>
                    <a:pt x="3" y="7"/>
                  </a:cubicBezTo>
                  <a:cubicBezTo>
                    <a:pt x="11" y="6"/>
                    <a:pt x="22" y="2"/>
                    <a:pt x="26" y="0"/>
                  </a:cubicBezTo>
                  <a:cubicBezTo>
                    <a:pt x="27" y="0"/>
                    <a:pt x="27" y="0"/>
                    <a:pt x="27" y="1"/>
                  </a:cubicBezTo>
                  <a:cubicBezTo>
                    <a:pt x="27" y="3"/>
                    <a:pt x="27" y="9"/>
                    <a:pt x="27" y="12"/>
                  </a:cubicBezTo>
                  <a:cubicBezTo>
                    <a:pt x="27" y="12"/>
                    <a:pt x="27" y="12"/>
                    <a:pt x="28" y="12"/>
                  </a:cubicBezTo>
                  <a:cubicBezTo>
                    <a:pt x="38" y="4"/>
                    <a:pt x="47" y="0"/>
                    <a:pt x="54" y="0"/>
                  </a:cubicBezTo>
                  <a:cubicBezTo>
                    <a:pt x="62" y="0"/>
                    <a:pt x="68" y="3"/>
                    <a:pt x="72" y="10"/>
                  </a:cubicBezTo>
                  <a:cubicBezTo>
                    <a:pt x="76" y="16"/>
                    <a:pt x="77" y="23"/>
                    <a:pt x="77" y="32"/>
                  </a:cubicBezTo>
                  <a:cubicBezTo>
                    <a:pt x="77" y="43"/>
                    <a:pt x="77" y="60"/>
                    <a:pt x="78" y="67"/>
                  </a:cubicBezTo>
                  <a:cubicBezTo>
                    <a:pt x="78" y="69"/>
                    <a:pt x="78" y="70"/>
                    <a:pt x="79" y="71"/>
                  </a:cubicBezTo>
                  <a:cubicBezTo>
                    <a:pt x="83" y="72"/>
                    <a:pt x="85" y="73"/>
                    <a:pt x="89" y="73"/>
                  </a:cubicBezTo>
                  <a:cubicBezTo>
                    <a:pt x="90" y="74"/>
                    <a:pt x="89" y="78"/>
                    <a:pt x="88" y="79"/>
                  </a:cubicBezTo>
                  <a:cubicBezTo>
                    <a:pt x="86" y="79"/>
                    <a:pt x="80" y="78"/>
                    <a:pt x="70" y="78"/>
                  </a:cubicBezTo>
                  <a:cubicBezTo>
                    <a:pt x="61" y="78"/>
                    <a:pt x="56" y="79"/>
                    <a:pt x="51" y="79"/>
                  </a:cubicBezTo>
                  <a:cubicBezTo>
                    <a:pt x="51" y="78"/>
                    <a:pt x="50" y="74"/>
                    <a:pt x="51" y="73"/>
                  </a:cubicBezTo>
                  <a:cubicBezTo>
                    <a:pt x="55" y="73"/>
                    <a:pt x="58" y="72"/>
                    <a:pt x="59" y="72"/>
                  </a:cubicBezTo>
                  <a:cubicBezTo>
                    <a:pt x="62" y="71"/>
                    <a:pt x="62" y="69"/>
                    <a:pt x="62" y="64"/>
                  </a:cubicBezTo>
                  <a:cubicBezTo>
                    <a:pt x="63" y="53"/>
                    <a:pt x="63" y="34"/>
                    <a:pt x="62" y="27"/>
                  </a:cubicBezTo>
                  <a:cubicBezTo>
                    <a:pt x="61" y="24"/>
                    <a:pt x="60" y="19"/>
                    <a:pt x="56" y="16"/>
                  </a:cubicBezTo>
                  <a:cubicBezTo>
                    <a:pt x="54" y="13"/>
                    <a:pt x="50" y="11"/>
                    <a:pt x="45" y="11"/>
                  </a:cubicBezTo>
                  <a:cubicBezTo>
                    <a:pt x="39" y="11"/>
                    <a:pt x="33" y="13"/>
                    <a:pt x="29" y="17"/>
                  </a:cubicBezTo>
                  <a:cubicBezTo>
                    <a:pt x="28" y="18"/>
                    <a:pt x="27" y="20"/>
                    <a:pt x="27" y="24"/>
                  </a:cubicBezTo>
                  <a:cubicBezTo>
                    <a:pt x="27" y="38"/>
                    <a:pt x="27" y="56"/>
                    <a:pt x="27" y="65"/>
                  </a:cubicBezTo>
                  <a:cubicBezTo>
                    <a:pt x="27" y="70"/>
                    <a:pt x="28" y="71"/>
                    <a:pt x="31" y="72"/>
                  </a:cubicBezTo>
                  <a:cubicBezTo>
                    <a:pt x="33" y="72"/>
                    <a:pt x="36" y="73"/>
                    <a:pt x="39" y="73"/>
                  </a:cubicBezTo>
                  <a:cubicBezTo>
                    <a:pt x="39" y="74"/>
                    <a:pt x="39" y="78"/>
                    <a:pt x="38" y="79"/>
                  </a:cubicBezTo>
                  <a:cubicBezTo>
                    <a:pt x="35" y="79"/>
                    <a:pt x="30" y="78"/>
                    <a:pt x="20" y="78"/>
                  </a:cubicBezTo>
                  <a:cubicBezTo>
                    <a:pt x="10" y="78"/>
                    <a:pt x="3" y="79"/>
                    <a:pt x="1" y="79"/>
                  </a:cubicBezTo>
                  <a:cubicBezTo>
                    <a:pt x="0" y="78"/>
                    <a:pt x="0" y="74"/>
                    <a:pt x="1" y="73"/>
                  </a:cubicBezTo>
                  <a:cubicBezTo>
                    <a:pt x="4" y="73"/>
                    <a:pt x="6" y="72"/>
                    <a:pt x="8" y="72"/>
                  </a:cubicBezTo>
                </a:path>
              </a:pathLst>
            </a:custGeom>
            <a:solidFill>
              <a:schemeClr val="accent3"/>
            </a:solidFill>
            <a:ln>
              <a:noFill/>
            </a:ln>
          </p:spPr>
          <p:txBody>
            <a:bodyPr vert="horz" wrap="square" lIns="91440" tIns="45720" rIns="91440" bIns="45720" numCol="1" anchor="t" anchorCtr="0" compatLnSpc="1">
              <a:prstTxWarp prst="textNoShape">
                <a:avLst/>
              </a:prstTxWarp>
            </a:bodyPr>
            <a:lstStyle/>
            <a:p>
              <a:endParaRPr lang="en-US"/>
            </a:p>
          </p:txBody>
        </p:sp>
        <p:sp>
          <p:nvSpPr>
            <p:cNvPr id="25" name="Freeform 22">
              <a:extLst>
                <a:ext uri="{FF2B5EF4-FFF2-40B4-BE49-F238E27FC236}">
                  <a16:creationId xmlns:a16="http://schemas.microsoft.com/office/drawing/2014/main" id="{AC81EAC0-C262-258A-9315-3A6BD2BF24BA}"/>
                </a:ext>
              </a:extLst>
            </p:cNvPr>
            <p:cNvSpPr>
              <a:spLocks/>
            </p:cNvSpPr>
            <p:nvPr userDrawn="1"/>
          </p:nvSpPr>
          <p:spPr bwMode="auto">
            <a:xfrm>
              <a:off x="10923588" y="4930775"/>
              <a:ext cx="650875" cy="873125"/>
            </a:xfrm>
            <a:custGeom>
              <a:avLst/>
              <a:gdLst>
                <a:gd name="T0" fmla="*/ 58 w 59"/>
                <a:gd name="T1" fmla="*/ 4 h 79"/>
                <a:gd name="T2" fmla="*/ 58 w 59"/>
                <a:gd name="T3" fmla="*/ 7 h 79"/>
                <a:gd name="T4" fmla="*/ 52 w 59"/>
                <a:gd name="T5" fmla="*/ 19 h 79"/>
                <a:gd name="T6" fmla="*/ 51 w 59"/>
                <a:gd name="T7" fmla="*/ 20 h 79"/>
                <a:gd name="T8" fmla="*/ 38 w 59"/>
                <a:gd name="T9" fmla="*/ 14 h 79"/>
                <a:gd name="T10" fmla="*/ 28 w 59"/>
                <a:gd name="T11" fmla="*/ 22 h 79"/>
                <a:gd name="T12" fmla="*/ 27 w 59"/>
                <a:gd name="T13" fmla="*/ 29 h 79"/>
                <a:gd name="T14" fmla="*/ 27 w 59"/>
                <a:gd name="T15" fmla="*/ 65 h 79"/>
                <a:gd name="T16" fmla="*/ 31 w 59"/>
                <a:gd name="T17" fmla="*/ 71 h 79"/>
                <a:gd name="T18" fmla="*/ 40 w 59"/>
                <a:gd name="T19" fmla="*/ 73 h 79"/>
                <a:gd name="T20" fmla="*/ 40 w 59"/>
                <a:gd name="T21" fmla="*/ 79 h 79"/>
                <a:gd name="T22" fmla="*/ 20 w 59"/>
                <a:gd name="T23" fmla="*/ 78 h 79"/>
                <a:gd name="T24" fmla="*/ 1 w 59"/>
                <a:gd name="T25" fmla="*/ 79 h 79"/>
                <a:gd name="T26" fmla="*/ 1 w 59"/>
                <a:gd name="T27" fmla="*/ 73 h 79"/>
                <a:gd name="T28" fmla="*/ 8 w 59"/>
                <a:gd name="T29" fmla="*/ 72 h 79"/>
                <a:gd name="T30" fmla="*/ 12 w 59"/>
                <a:gd name="T31" fmla="*/ 66 h 79"/>
                <a:gd name="T32" fmla="*/ 12 w 59"/>
                <a:gd name="T33" fmla="*/ 34 h 79"/>
                <a:gd name="T34" fmla="*/ 12 w 59"/>
                <a:gd name="T35" fmla="*/ 19 h 79"/>
                <a:gd name="T36" fmla="*/ 2 w 59"/>
                <a:gd name="T37" fmla="*/ 11 h 79"/>
                <a:gd name="T38" fmla="*/ 3 w 59"/>
                <a:gd name="T39" fmla="*/ 7 h 79"/>
                <a:gd name="T40" fmla="*/ 26 w 59"/>
                <a:gd name="T41" fmla="*/ 0 h 79"/>
                <a:gd name="T42" fmla="*/ 27 w 59"/>
                <a:gd name="T43" fmla="*/ 0 h 79"/>
                <a:gd name="T44" fmla="*/ 27 w 59"/>
                <a:gd name="T45" fmla="*/ 15 h 79"/>
                <a:gd name="T46" fmla="*/ 28 w 59"/>
                <a:gd name="T47" fmla="*/ 16 h 79"/>
                <a:gd name="T48" fmla="*/ 40 w 59"/>
                <a:gd name="T49" fmla="*/ 3 h 79"/>
                <a:gd name="T50" fmla="*/ 49 w 59"/>
                <a:gd name="T51" fmla="*/ 0 h 79"/>
                <a:gd name="T52" fmla="*/ 58 w 59"/>
                <a:gd name="T53" fmla="*/ 4 h 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59" h="79">
                  <a:moveTo>
                    <a:pt x="58" y="4"/>
                  </a:moveTo>
                  <a:cubicBezTo>
                    <a:pt x="59" y="5"/>
                    <a:pt x="59" y="6"/>
                    <a:pt x="58" y="7"/>
                  </a:cubicBezTo>
                  <a:cubicBezTo>
                    <a:pt x="58" y="9"/>
                    <a:pt x="54" y="17"/>
                    <a:pt x="52" y="19"/>
                  </a:cubicBezTo>
                  <a:cubicBezTo>
                    <a:pt x="52" y="19"/>
                    <a:pt x="51" y="20"/>
                    <a:pt x="51" y="20"/>
                  </a:cubicBezTo>
                  <a:cubicBezTo>
                    <a:pt x="47" y="17"/>
                    <a:pt x="43" y="14"/>
                    <a:pt x="38" y="14"/>
                  </a:cubicBezTo>
                  <a:cubicBezTo>
                    <a:pt x="35" y="14"/>
                    <a:pt x="31" y="18"/>
                    <a:pt x="28" y="22"/>
                  </a:cubicBezTo>
                  <a:cubicBezTo>
                    <a:pt x="28" y="23"/>
                    <a:pt x="27" y="26"/>
                    <a:pt x="27" y="29"/>
                  </a:cubicBezTo>
                  <a:cubicBezTo>
                    <a:pt x="27" y="42"/>
                    <a:pt x="27" y="61"/>
                    <a:pt x="27" y="65"/>
                  </a:cubicBezTo>
                  <a:cubicBezTo>
                    <a:pt x="27" y="68"/>
                    <a:pt x="28" y="70"/>
                    <a:pt x="31" y="71"/>
                  </a:cubicBezTo>
                  <a:cubicBezTo>
                    <a:pt x="35" y="72"/>
                    <a:pt x="36" y="73"/>
                    <a:pt x="40" y="73"/>
                  </a:cubicBezTo>
                  <a:cubicBezTo>
                    <a:pt x="41" y="74"/>
                    <a:pt x="41" y="78"/>
                    <a:pt x="40" y="79"/>
                  </a:cubicBezTo>
                  <a:cubicBezTo>
                    <a:pt x="37" y="79"/>
                    <a:pt x="28" y="78"/>
                    <a:pt x="20" y="78"/>
                  </a:cubicBezTo>
                  <a:cubicBezTo>
                    <a:pt x="14" y="78"/>
                    <a:pt x="4" y="79"/>
                    <a:pt x="1" y="79"/>
                  </a:cubicBezTo>
                  <a:cubicBezTo>
                    <a:pt x="0" y="78"/>
                    <a:pt x="0" y="74"/>
                    <a:pt x="1" y="73"/>
                  </a:cubicBezTo>
                  <a:cubicBezTo>
                    <a:pt x="3" y="73"/>
                    <a:pt x="6" y="72"/>
                    <a:pt x="8" y="72"/>
                  </a:cubicBezTo>
                  <a:cubicBezTo>
                    <a:pt x="10" y="71"/>
                    <a:pt x="11" y="70"/>
                    <a:pt x="12" y="66"/>
                  </a:cubicBezTo>
                  <a:cubicBezTo>
                    <a:pt x="12" y="63"/>
                    <a:pt x="12" y="47"/>
                    <a:pt x="12" y="34"/>
                  </a:cubicBezTo>
                  <a:cubicBezTo>
                    <a:pt x="12" y="27"/>
                    <a:pt x="12" y="21"/>
                    <a:pt x="12" y="19"/>
                  </a:cubicBezTo>
                  <a:cubicBezTo>
                    <a:pt x="12" y="16"/>
                    <a:pt x="10" y="14"/>
                    <a:pt x="2" y="11"/>
                  </a:cubicBezTo>
                  <a:cubicBezTo>
                    <a:pt x="2" y="10"/>
                    <a:pt x="2" y="7"/>
                    <a:pt x="3" y="7"/>
                  </a:cubicBezTo>
                  <a:cubicBezTo>
                    <a:pt x="10" y="6"/>
                    <a:pt x="21" y="3"/>
                    <a:pt x="26" y="0"/>
                  </a:cubicBezTo>
                  <a:cubicBezTo>
                    <a:pt x="26" y="0"/>
                    <a:pt x="27" y="0"/>
                    <a:pt x="27" y="0"/>
                  </a:cubicBezTo>
                  <a:cubicBezTo>
                    <a:pt x="27" y="3"/>
                    <a:pt x="27" y="12"/>
                    <a:pt x="27" y="15"/>
                  </a:cubicBezTo>
                  <a:cubicBezTo>
                    <a:pt x="27" y="16"/>
                    <a:pt x="27" y="16"/>
                    <a:pt x="28" y="16"/>
                  </a:cubicBezTo>
                  <a:cubicBezTo>
                    <a:pt x="31" y="11"/>
                    <a:pt x="35" y="7"/>
                    <a:pt x="40" y="3"/>
                  </a:cubicBezTo>
                  <a:cubicBezTo>
                    <a:pt x="43" y="1"/>
                    <a:pt x="46" y="0"/>
                    <a:pt x="49" y="0"/>
                  </a:cubicBezTo>
                  <a:cubicBezTo>
                    <a:pt x="53" y="0"/>
                    <a:pt x="57" y="1"/>
                    <a:pt x="58" y="4"/>
                  </a:cubicBezTo>
                </a:path>
              </a:pathLst>
            </a:custGeom>
            <a:solidFill>
              <a:schemeClr val="accent3"/>
            </a:solidFill>
            <a:ln>
              <a:noFill/>
            </a:ln>
          </p:spPr>
          <p:txBody>
            <a:bodyPr vert="horz" wrap="square" lIns="91440" tIns="45720" rIns="91440" bIns="45720" numCol="1" anchor="t" anchorCtr="0" compatLnSpc="1">
              <a:prstTxWarp prst="textNoShape">
                <a:avLst/>
              </a:prstTxWarp>
            </a:bodyPr>
            <a:lstStyle/>
            <a:p>
              <a:endParaRPr lang="en-US"/>
            </a:p>
          </p:txBody>
        </p:sp>
        <p:sp>
          <p:nvSpPr>
            <p:cNvPr id="26" name="Freeform 23">
              <a:extLst>
                <a:ext uri="{FF2B5EF4-FFF2-40B4-BE49-F238E27FC236}">
                  <a16:creationId xmlns:a16="http://schemas.microsoft.com/office/drawing/2014/main" id="{CDA8E4AC-03F1-DE88-FA36-D28846D42AE0}"/>
                </a:ext>
              </a:extLst>
            </p:cNvPr>
            <p:cNvSpPr>
              <a:spLocks/>
            </p:cNvSpPr>
            <p:nvPr userDrawn="1"/>
          </p:nvSpPr>
          <p:spPr bwMode="auto">
            <a:xfrm>
              <a:off x="11596688" y="4930775"/>
              <a:ext cx="595313" cy="884238"/>
            </a:xfrm>
            <a:custGeom>
              <a:avLst/>
              <a:gdLst>
                <a:gd name="T0" fmla="*/ 49 w 54"/>
                <a:gd name="T1" fmla="*/ 22 h 80"/>
                <a:gd name="T2" fmla="*/ 44 w 54"/>
                <a:gd name="T3" fmla="*/ 22 h 80"/>
                <a:gd name="T4" fmla="*/ 37 w 54"/>
                <a:gd name="T5" fmla="*/ 8 h 80"/>
                <a:gd name="T6" fmla="*/ 28 w 54"/>
                <a:gd name="T7" fmla="*/ 6 h 80"/>
                <a:gd name="T8" fmla="*/ 16 w 54"/>
                <a:gd name="T9" fmla="*/ 17 h 80"/>
                <a:gd name="T10" fmla="*/ 34 w 54"/>
                <a:gd name="T11" fmla="*/ 34 h 80"/>
                <a:gd name="T12" fmla="*/ 54 w 54"/>
                <a:gd name="T13" fmla="*/ 57 h 80"/>
                <a:gd name="T14" fmla="*/ 24 w 54"/>
                <a:gd name="T15" fmla="*/ 80 h 80"/>
                <a:gd name="T16" fmla="*/ 3 w 54"/>
                <a:gd name="T17" fmla="*/ 77 h 80"/>
                <a:gd name="T18" fmla="*/ 0 w 54"/>
                <a:gd name="T19" fmla="*/ 56 h 80"/>
                <a:gd name="T20" fmla="*/ 6 w 54"/>
                <a:gd name="T21" fmla="*/ 54 h 80"/>
                <a:gd name="T22" fmla="*/ 17 w 54"/>
                <a:gd name="T23" fmla="*/ 72 h 80"/>
                <a:gd name="T24" fmla="*/ 27 w 54"/>
                <a:gd name="T25" fmla="*/ 74 h 80"/>
                <a:gd name="T26" fmla="*/ 39 w 54"/>
                <a:gd name="T27" fmla="*/ 63 h 80"/>
                <a:gd name="T28" fmla="*/ 24 w 54"/>
                <a:gd name="T29" fmla="*/ 47 h 80"/>
                <a:gd name="T30" fmla="*/ 3 w 54"/>
                <a:gd name="T31" fmla="*/ 22 h 80"/>
                <a:gd name="T32" fmla="*/ 31 w 54"/>
                <a:gd name="T33" fmla="*/ 0 h 80"/>
                <a:gd name="T34" fmla="*/ 43 w 54"/>
                <a:gd name="T35" fmla="*/ 1 h 80"/>
                <a:gd name="T36" fmla="*/ 51 w 54"/>
                <a:gd name="T37" fmla="*/ 2 h 80"/>
                <a:gd name="T38" fmla="*/ 49 w 54"/>
                <a:gd name="T39" fmla="*/ 22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54" h="80">
                  <a:moveTo>
                    <a:pt x="49" y="22"/>
                  </a:moveTo>
                  <a:cubicBezTo>
                    <a:pt x="48" y="23"/>
                    <a:pt x="44" y="23"/>
                    <a:pt x="44" y="22"/>
                  </a:cubicBezTo>
                  <a:cubicBezTo>
                    <a:pt x="43" y="14"/>
                    <a:pt x="41" y="10"/>
                    <a:pt x="37" y="8"/>
                  </a:cubicBezTo>
                  <a:cubicBezTo>
                    <a:pt x="35" y="6"/>
                    <a:pt x="32" y="6"/>
                    <a:pt x="28" y="6"/>
                  </a:cubicBezTo>
                  <a:cubicBezTo>
                    <a:pt x="21" y="6"/>
                    <a:pt x="16" y="10"/>
                    <a:pt x="16" y="17"/>
                  </a:cubicBezTo>
                  <a:cubicBezTo>
                    <a:pt x="16" y="23"/>
                    <a:pt x="19" y="27"/>
                    <a:pt x="34" y="34"/>
                  </a:cubicBezTo>
                  <a:cubicBezTo>
                    <a:pt x="50" y="41"/>
                    <a:pt x="54" y="48"/>
                    <a:pt x="54" y="57"/>
                  </a:cubicBezTo>
                  <a:cubicBezTo>
                    <a:pt x="54" y="71"/>
                    <a:pt x="41" y="80"/>
                    <a:pt x="24" y="80"/>
                  </a:cubicBezTo>
                  <a:cubicBezTo>
                    <a:pt x="16" y="80"/>
                    <a:pt x="8" y="79"/>
                    <a:pt x="3" y="77"/>
                  </a:cubicBezTo>
                  <a:cubicBezTo>
                    <a:pt x="2" y="72"/>
                    <a:pt x="0" y="60"/>
                    <a:pt x="0" y="56"/>
                  </a:cubicBezTo>
                  <a:cubicBezTo>
                    <a:pt x="1" y="55"/>
                    <a:pt x="5" y="54"/>
                    <a:pt x="6" y="54"/>
                  </a:cubicBezTo>
                  <a:cubicBezTo>
                    <a:pt x="8" y="64"/>
                    <a:pt x="12" y="69"/>
                    <a:pt x="17" y="72"/>
                  </a:cubicBezTo>
                  <a:cubicBezTo>
                    <a:pt x="20" y="73"/>
                    <a:pt x="24" y="74"/>
                    <a:pt x="27" y="74"/>
                  </a:cubicBezTo>
                  <a:cubicBezTo>
                    <a:pt x="34" y="74"/>
                    <a:pt x="39" y="70"/>
                    <a:pt x="39" y="63"/>
                  </a:cubicBezTo>
                  <a:cubicBezTo>
                    <a:pt x="39" y="57"/>
                    <a:pt x="36" y="53"/>
                    <a:pt x="24" y="47"/>
                  </a:cubicBezTo>
                  <a:cubicBezTo>
                    <a:pt x="8" y="39"/>
                    <a:pt x="3" y="33"/>
                    <a:pt x="3" y="22"/>
                  </a:cubicBezTo>
                  <a:cubicBezTo>
                    <a:pt x="3" y="11"/>
                    <a:pt x="12" y="0"/>
                    <a:pt x="31" y="0"/>
                  </a:cubicBezTo>
                  <a:cubicBezTo>
                    <a:pt x="35" y="0"/>
                    <a:pt x="40" y="0"/>
                    <a:pt x="43" y="1"/>
                  </a:cubicBezTo>
                  <a:cubicBezTo>
                    <a:pt x="47" y="2"/>
                    <a:pt x="50" y="2"/>
                    <a:pt x="51" y="2"/>
                  </a:cubicBezTo>
                  <a:cubicBezTo>
                    <a:pt x="50" y="8"/>
                    <a:pt x="49" y="14"/>
                    <a:pt x="49" y="22"/>
                  </a:cubicBezTo>
                </a:path>
              </a:pathLst>
            </a:custGeom>
            <a:solidFill>
              <a:schemeClr val="accent3"/>
            </a:solidFill>
            <a:ln>
              <a:noFill/>
            </a:ln>
          </p:spPr>
          <p:txBody>
            <a:bodyPr vert="horz" wrap="square" lIns="91440" tIns="45720" rIns="91440" bIns="45720" numCol="1" anchor="t" anchorCtr="0" compatLnSpc="1">
              <a:prstTxWarp prst="textNoShape">
                <a:avLst/>
              </a:prstTxWarp>
            </a:bodyPr>
            <a:lstStyle/>
            <a:p>
              <a:endParaRPr lang="en-US"/>
            </a:p>
          </p:txBody>
        </p:sp>
        <p:sp>
          <p:nvSpPr>
            <p:cNvPr id="27" name="Freeform 24">
              <a:extLst>
                <a:ext uri="{FF2B5EF4-FFF2-40B4-BE49-F238E27FC236}">
                  <a16:creationId xmlns:a16="http://schemas.microsoft.com/office/drawing/2014/main" id="{02C968AF-B771-D7DC-C056-3D936BD4496D}"/>
                </a:ext>
              </a:extLst>
            </p:cNvPr>
            <p:cNvSpPr>
              <a:spLocks noEditPoints="1"/>
            </p:cNvSpPr>
            <p:nvPr userDrawn="1"/>
          </p:nvSpPr>
          <p:spPr bwMode="auto">
            <a:xfrm>
              <a:off x="10150475" y="4930775"/>
              <a:ext cx="728663" cy="884238"/>
            </a:xfrm>
            <a:custGeom>
              <a:avLst/>
              <a:gdLst>
                <a:gd name="T0" fmla="*/ 65 w 66"/>
                <a:gd name="T1" fmla="*/ 26 h 80"/>
                <a:gd name="T2" fmla="*/ 38 w 66"/>
                <a:gd name="T3" fmla="*/ 0 h 80"/>
                <a:gd name="T4" fmla="*/ 17 w 66"/>
                <a:gd name="T5" fmla="*/ 6 h 80"/>
                <a:gd name="T6" fmla="*/ 0 w 66"/>
                <a:gd name="T7" fmla="*/ 41 h 80"/>
                <a:gd name="T8" fmla="*/ 11 w 66"/>
                <a:gd name="T9" fmla="*/ 71 h 80"/>
                <a:gd name="T10" fmla="*/ 35 w 66"/>
                <a:gd name="T11" fmla="*/ 80 h 80"/>
                <a:gd name="T12" fmla="*/ 65 w 66"/>
                <a:gd name="T13" fmla="*/ 66 h 80"/>
                <a:gd name="T14" fmla="*/ 66 w 66"/>
                <a:gd name="T15" fmla="*/ 61 h 80"/>
                <a:gd name="T16" fmla="*/ 65 w 66"/>
                <a:gd name="T17" fmla="*/ 60 h 80"/>
                <a:gd name="T18" fmla="*/ 43 w 66"/>
                <a:gd name="T19" fmla="*/ 68 h 80"/>
                <a:gd name="T20" fmla="*/ 23 w 66"/>
                <a:gd name="T21" fmla="*/ 59 h 80"/>
                <a:gd name="T22" fmla="*/ 15 w 66"/>
                <a:gd name="T23" fmla="*/ 40 h 80"/>
                <a:gd name="T24" fmla="*/ 16 w 66"/>
                <a:gd name="T25" fmla="*/ 38 h 80"/>
                <a:gd name="T26" fmla="*/ 64 w 66"/>
                <a:gd name="T27" fmla="*/ 34 h 80"/>
                <a:gd name="T28" fmla="*/ 65 w 66"/>
                <a:gd name="T29" fmla="*/ 26 h 80"/>
                <a:gd name="T30" fmla="*/ 32 w 66"/>
                <a:gd name="T31" fmla="*/ 7 h 80"/>
                <a:gd name="T32" fmla="*/ 50 w 66"/>
                <a:gd name="T33" fmla="*/ 28 h 80"/>
                <a:gd name="T34" fmla="*/ 49 w 66"/>
                <a:gd name="T35" fmla="*/ 29 h 80"/>
                <a:gd name="T36" fmla="*/ 16 w 66"/>
                <a:gd name="T37" fmla="*/ 30 h 80"/>
                <a:gd name="T38" fmla="*/ 15 w 66"/>
                <a:gd name="T39" fmla="*/ 29 h 80"/>
                <a:gd name="T40" fmla="*/ 32 w 66"/>
                <a:gd name="T41" fmla="*/ 7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66" h="80">
                  <a:moveTo>
                    <a:pt x="65" y="26"/>
                  </a:moveTo>
                  <a:cubicBezTo>
                    <a:pt x="63" y="16"/>
                    <a:pt x="56" y="0"/>
                    <a:pt x="38" y="0"/>
                  </a:cubicBezTo>
                  <a:cubicBezTo>
                    <a:pt x="32" y="0"/>
                    <a:pt x="23" y="2"/>
                    <a:pt x="17" y="6"/>
                  </a:cubicBezTo>
                  <a:cubicBezTo>
                    <a:pt x="7" y="13"/>
                    <a:pt x="0" y="24"/>
                    <a:pt x="0" y="41"/>
                  </a:cubicBezTo>
                  <a:cubicBezTo>
                    <a:pt x="0" y="52"/>
                    <a:pt x="3" y="63"/>
                    <a:pt x="11" y="71"/>
                  </a:cubicBezTo>
                  <a:cubicBezTo>
                    <a:pt x="17" y="77"/>
                    <a:pt x="25" y="80"/>
                    <a:pt x="35" y="80"/>
                  </a:cubicBezTo>
                  <a:cubicBezTo>
                    <a:pt x="43" y="80"/>
                    <a:pt x="57" y="76"/>
                    <a:pt x="65" y="66"/>
                  </a:cubicBezTo>
                  <a:cubicBezTo>
                    <a:pt x="66" y="66"/>
                    <a:pt x="66" y="62"/>
                    <a:pt x="66" y="61"/>
                  </a:cubicBezTo>
                  <a:cubicBezTo>
                    <a:pt x="66" y="60"/>
                    <a:pt x="66" y="60"/>
                    <a:pt x="65" y="60"/>
                  </a:cubicBezTo>
                  <a:cubicBezTo>
                    <a:pt x="58" y="66"/>
                    <a:pt x="51" y="68"/>
                    <a:pt x="43" y="68"/>
                  </a:cubicBezTo>
                  <a:cubicBezTo>
                    <a:pt x="35" y="68"/>
                    <a:pt x="28" y="65"/>
                    <a:pt x="23" y="59"/>
                  </a:cubicBezTo>
                  <a:cubicBezTo>
                    <a:pt x="18" y="54"/>
                    <a:pt x="15" y="46"/>
                    <a:pt x="15" y="40"/>
                  </a:cubicBezTo>
                  <a:cubicBezTo>
                    <a:pt x="15" y="39"/>
                    <a:pt x="15" y="38"/>
                    <a:pt x="16" y="38"/>
                  </a:cubicBezTo>
                  <a:cubicBezTo>
                    <a:pt x="31" y="37"/>
                    <a:pt x="55" y="36"/>
                    <a:pt x="64" y="34"/>
                  </a:cubicBezTo>
                  <a:cubicBezTo>
                    <a:pt x="66" y="33"/>
                    <a:pt x="65" y="26"/>
                    <a:pt x="65" y="26"/>
                  </a:cubicBezTo>
                  <a:moveTo>
                    <a:pt x="32" y="7"/>
                  </a:moveTo>
                  <a:cubicBezTo>
                    <a:pt x="42" y="7"/>
                    <a:pt x="49" y="18"/>
                    <a:pt x="50" y="28"/>
                  </a:cubicBezTo>
                  <a:cubicBezTo>
                    <a:pt x="50" y="28"/>
                    <a:pt x="49" y="29"/>
                    <a:pt x="49" y="29"/>
                  </a:cubicBezTo>
                  <a:cubicBezTo>
                    <a:pt x="45" y="30"/>
                    <a:pt x="22" y="31"/>
                    <a:pt x="16" y="30"/>
                  </a:cubicBezTo>
                  <a:cubicBezTo>
                    <a:pt x="16" y="30"/>
                    <a:pt x="15" y="30"/>
                    <a:pt x="15" y="29"/>
                  </a:cubicBezTo>
                  <a:cubicBezTo>
                    <a:pt x="16" y="16"/>
                    <a:pt x="23" y="7"/>
                    <a:pt x="32" y="7"/>
                  </a:cubicBezTo>
                </a:path>
              </a:pathLst>
            </a:custGeom>
            <a:solidFill>
              <a:schemeClr val="accent3"/>
            </a:solidFill>
            <a:ln>
              <a:noFill/>
            </a:ln>
          </p:spPr>
          <p:txBody>
            <a:bodyPr vert="horz" wrap="square" lIns="91440" tIns="45720" rIns="91440" bIns="45720" numCol="1" anchor="t" anchorCtr="0" compatLnSpc="1">
              <a:prstTxWarp prst="textNoShape">
                <a:avLst/>
              </a:prstTxWarp>
            </a:bodyPr>
            <a:lstStyle/>
            <a:p>
              <a:endParaRPr lang="en-US"/>
            </a:p>
          </p:txBody>
        </p:sp>
        <p:sp>
          <p:nvSpPr>
            <p:cNvPr id="28" name="Freeform 25">
              <a:extLst>
                <a:ext uri="{FF2B5EF4-FFF2-40B4-BE49-F238E27FC236}">
                  <a16:creationId xmlns:a16="http://schemas.microsoft.com/office/drawing/2014/main" id="{6A431C96-BE41-177A-5C34-C40F0F722C85}"/>
                </a:ext>
              </a:extLst>
            </p:cNvPr>
            <p:cNvSpPr>
              <a:spLocks/>
            </p:cNvSpPr>
            <p:nvPr userDrawn="1"/>
          </p:nvSpPr>
          <p:spPr bwMode="auto">
            <a:xfrm>
              <a:off x="5086350" y="4456113"/>
              <a:ext cx="938213" cy="1370013"/>
            </a:xfrm>
            <a:custGeom>
              <a:avLst/>
              <a:gdLst>
                <a:gd name="T0" fmla="*/ 85 w 85"/>
                <a:gd name="T1" fmla="*/ 112 h 124"/>
                <a:gd name="T2" fmla="*/ 76 w 85"/>
                <a:gd name="T3" fmla="*/ 112 h 124"/>
                <a:gd name="T4" fmla="*/ 73 w 85"/>
                <a:gd name="T5" fmla="*/ 105 h 124"/>
                <a:gd name="T6" fmla="*/ 73 w 85"/>
                <a:gd name="T7" fmla="*/ 63 h 124"/>
                <a:gd name="T8" fmla="*/ 73 w 85"/>
                <a:gd name="T9" fmla="*/ 17 h 124"/>
                <a:gd name="T10" fmla="*/ 75 w 85"/>
                <a:gd name="T11" fmla="*/ 3 h 124"/>
                <a:gd name="T12" fmla="*/ 74 w 85"/>
                <a:gd name="T13" fmla="*/ 0 h 124"/>
                <a:gd name="T14" fmla="*/ 43 w 85"/>
                <a:gd name="T15" fmla="*/ 5 h 124"/>
                <a:gd name="T16" fmla="*/ 43 w 85"/>
                <a:gd name="T17" fmla="*/ 10 h 124"/>
                <a:gd name="T18" fmla="*/ 54 w 85"/>
                <a:gd name="T19" fmla="*/ 12 h 124"/>
                <a:gd name="T20" fmla="*/ 58 w 85"/>
                <a:gd name="T21" fmla="*/ 18 h 124"/>
                <a:gd name="T22" fmla="*/ 58 w 85"/>
                <a:gd name="T23" fmla="*/ 43 h 124"/>
                <a:gd name="T24" fmla="*/ 58 w 85"/>
                <a:gd name="T25" fmla="*/ 102 h 124"/>
                <a:gd name="T26" fmla="*/ 56 w 85"/>
                <a:gd name="T27" fmla="*/ 106 h 124"/>
                <a:gd name="T28" fmla="*/ 41 w 85"/>
                <a:gd name="T29" fmla="*/ 111 h 124"/>
                <a:gd name="T30" fmla="*/ 15 w 85"/>
                <a:gd name="T31" fmla="*/ 80 h 124"/>
                <a:gd name="T32" fmla="*/ 43 w 85"/>
                <a:gd name="T33" fmla="*/ 52 h 124"/>
                <a:gd name="T34" fmla="*/ 50 w 85"/>
                <a:gd name="T35" fmla="*/ 52 h 124"/>
                <a:gd name="T36" fmla="*/ 51 w 85"/>
                <a:gd name="T37" fmla="*/ 51 h 124"/>
                <a:gd name="T38" fmla="*/ 48 w 85"/>
                <a:gd name="T39" fmla="*/ 46 h 124"/>
                <a:gd name="T40" fmla="*/ 40 w 85"/>
                <a:gd name="T41" fmla="*/ 45 h 124"/>
                <a:gd name="T42" fmla="*/ 20 w 85"/>
                <a:gd name="T43" fmla="*/ 50 h 124"/>
                <a:gd name="T44" fmla="*/ 0 w 85"/>
                <a:gd name="T45" fmla="*/ 86 h 124"/>
                <a:gd name="T46" fmla="*/ 9 w 85"/>
                <a:gd name="T47" fmla="*/ 113 h 124"/>
                <a:gd name="T48" fmla="*/ 30 w 85"/>
                <a:gd name="T49" fmla="*/ 123 h 124"/>
                <a:gd name="T50" fmla="*/ 57 w 85"/>
                <a:gd name="T51" fmla="*/ 112 h 124"/>
                <a:gd name="T52" fmla="*/ 58 w 85"/>
                <a:gd name="T53" fmla="*/ 113 h 124"/>
                <a:gd name="T54" fmla="*/ 58 w 85"/>
                <a:gd name="T55" fmla="*/ 122 h 124"/>
                <a:gd name="T56" fmla="*/ 59 w 85"/>
                <a:gd name="T57" fmla="*/ 124 h 124"/>
                <a:gd name="T58" fmla="*/ 84 w 85"/>
                <a:gd name="T59" fmla="*/ 117 h 124"/>
                <a:gd name="T60" fmla="*/ 85 w 85"/>
                <a:gd name="T61" fmla="*/ 112 h 1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85" h="124">
                  <a:moveTo>
                    <a:pt x="85" y="112"/>
                  </a:moveTo>
                  <a:cubicBezTo>
                    <a:pt x="82" y="112"/>
                    <a:pt x="79" y="112"/>
                    <a:pt x="76" y="112"/>
                  </a:cubicBezTo>
                  <a:cubicBezTo>
                    <a:pt x="74" y="112"/>
                    <a:pt x="73" y="111"/>
                    <a:pt x="73" y="105"/>
                  </a:cubicBezTo>
                  <a:cubicBezTo>
                    <a:pt x="73" y="101"/>
                    <a:pt x="73" y="86"/>
                    <a:pt x="73" y="63"/>
                  </a:cubicBezTo>
                  <a:cubicBezTo>
                    <a:pt x="73" y="34"/>
                    <a:pt x="73" y="27"/>
                    <a:pt x="73" y="17"/>
                  </a:cubicBezTo>
                  <a:cubicBezTo>
                    <a:pt x="73" y="8"/>
                    <a:pt x="74" y="5"/>
                    <a:pt x="75" y="3"/>
                  </a:cubicBezTo>
                  <a:cubicBezTo>
                    <a:pt x="76" y="2"/>
                    <a:pt x="75" y="0"/>
                    <a:pt x="74" y="0"/>
                  </a:cubicBezTo>
                  <a:cubicBezTo>
                    <a:pt x="68" y="2"/>
                    <a:pt x="56" y="5"/>
                    <a:pt x="43" y="5"/>
                  </a:cubicBezTo>
                  <a:cubicBezTo>
                    <a:pt x="42" y="5"/>
                    <a:pt x="42" y="9"/>
                    <a:pt x="43" y="10"/>
                  </a:cubicBezTo>
                  <a:cubicBezTo>
                    <a:pt x="46" y="10"/>
                    <a:pt x="51" y="11"/>
                    <a:pt x="54" y="12"/>
                  </a:cubicBezTo>
                  <a:cubicBezTo>
                    <a:pt x="57" y="13"/>
                    <a:pt x="57" y="14"/>
                    <a:pt x="58" y="18"/>
                  </a:cubicBezTo>
                  <a:cubicBezTo>
                    <a:pt x="58" y="23"/>
                    <a:pt x="58" y="20"/>
                    <a:pt x="58" y="43"/>
                  </a:cubicBezTo>
                  <a:cubicBezTo>
                    <a:pt x="58" y="51"/>
                    <a:pt x="58" y="97"/>
                    <a:pt x="58" y="102"/>
                  </a:cubicBezTo>
                  <a:cubicBezTo>
                    <a:pt x="58" y="103"/>
                    <a:pt x="57" y="105"/>
                    <a:pt x="56" y="106"/>
                  </a:cubicBezTo>
                  <a:cubicBezTo>
                    <a:pt x="52" y="109"/>
                    <a:pt x="47" y="111"/>
                    <a:pt x="41" y="111"/>
                  </a:cubicBezTo>
                  <a:cubicBezTo>
                    <a:pt x="27" y="111"/>
                    <a:pt x="15" y="100"/>
                    <a:pt x="15" y="80"/>
                  </a:cubicBezTo>
                  <a:cubicBezTo>
                    <a:pt x="17" y="51"/>
                    <a:pt x="43" y="52"/>
                    <a:pt x="43" y="52"/>
                  </a:cubicBezTo>
                  <a:cubicBezTo>
                    <a:pt x="45" y="52"/>
                    <a:pt x="48" y="52"/>
                    <a:pt x="50" y="52"/>
                  </a:cubicBezTo>
                  <a:cubicBezTo>
                    <a:pt x="50" y="52"/>
                    <a:pt x="51" y="51"/>
                    <a:pt x="51" y="51"/>
                  </a:cubicBezTo>
                  <a:cubicBezTo>
                    <a:pt x="51" y="50"/>
                    <a:pt x="50" y="47"/>
                    <a:pt x="48" y="46"/>
                  </a:cubicBezTo>
                  <a:cubicBezTo>
                    <a:pt x="46" y="45"/>
                    <a:pt x="43" y="45"/>
                    <a:pt x="40" y="45"/>
                  </a:cubicBezTo>
                  <a:cubicBezTo>
                    <a:pt x="34" y="45"/>
                    <a:pt x="27" y="46"/>
                    <a:pt x="20" y="50"/>
                  </a:cubicBezTo>
                  <a:cubicBezTo>
                    <a:pt x="10" y="55"/>
                    <a:pt x="0" y="68"/>
                    <a:pt x="0" y="86"/>
                  </a:cubicBezTo>
                  <a:cubicBezTo>
                    <a:pt x="0" y="96"/>
                    <a:pt x="3" y="106"/>
                    <a:pt x="9" y="113"/>
                  </a:cubicBezTo>
                  <a:cubicBezTo>
                    <a:pt x="14" y="119"/>
                    <a:pt x="22" y="123"/>
                    <a:pt x="30" y="123"/>
                  </a:cubicBezTo>
                  <a:cubicBezTo>
                    <a:pt x="36" y="123"/>
                    <a:pt x="48" y="118"/>
                    <a:pt x="57" y="112"/>
                  </a:cubicBezTo>
                  <a:cubicBezTo>
                    <a:pt x="57" y="112"/>
                    <a:pt x="58" y="112"/>
                    <a:pt x="58" y="113"/>
                  </a:cubicBezTo>
                  <a:cubicBezTo>
                    <a:pt x="58" y="115"/>
                    <a:pt x="58" y="120"/>
                    <a:pt x="58" y="122"/>
                  </a:cubicBezTo>
                  <a:cubicBezTo>
                    <a:pt x="58" y="123"/>
                    <a:pt x="59" y="124"/>
                    <a:pt x="59" y="124"/>
                  </a:cubicBezTo>
                  <a:cubicBezTo>
                    <a:pt x="64" y="124"/>
                    <a:pt x="79" y="119"/>
                    <a:pt x="84" y="117"/>
                  </a:cubicBezTo>
                  <a:cubicBezTo>
                    <a:pt x="85" y="116"/>
                    <a:pt x="85" y="113"/>
                    <a:pt x="85" y="112"/>
                  </a:cubicBezTo>
                </a:path>
              </a:pathLst>
            </a:custGeom>
            <a:grpFill/>
            <a:ln>
              <a:noFill/>
            </a:ln>
          </p:spPr>
          <p:txBody>
            <a:bodyPr vert="horz" wrap="square" lIns="91440" tIns="45720" rIns="91440" bIns="45720" numCol="1" anchor="t" anchorCtr="0" compatLnSpc="1">
              <a:prstTxWarp prst="textNoShape">
                <a:avLst/>
              </a:prstTxWarp>
            </a:bodyPr>
            <a:lstStyle/>
            <a:p>
              <a:endParaRPr lang="en-US"/>
            </a:p>
          </p:txBody>
        </p:sp>
      </p:grpSp>
      <p:sp>
        <p:nvSpPr>
          <p:cNvPr id="31" name="Date Placeholder 30">
            <a:extLst>
              <a:ext uri="{FF2B5EF4-FFF2-40B4-BE49-F238E27FC236}">
                <a16:creationId xmlns:a16="http://schemas.microsoft.com/office/drawing/2014/main" id="{70DEAA02-DC67-1CFA-1C79-7F3F98DE4795}"/>
              </a:ext>
            </a:extLst>
          </p:cNvPr>
          <p:cNvSpPr>
            <a:spLocks noGrp="1"/>
          </p:cNvSpPr>
          <p:nvPr>
            <p:ph type="dt" sz="half" idx="10"/>
          </p:nvPr>
        </p:nvSpPr>
        <p:spPr>
          <a:xfrm>
            <a:off x="4435721" y="5523721"/>
            <a:ext cx="5554662" cy="426228"/>
          </a:xfrm>
        </p:spPr>
        <p:txBody>
          <a:bodyPr/>
          <a:lstStyle>
            <a:lvl1pPr algn="l">
              <a:defRPr sz="1800">
                <a:solidFill>
                  <a:schemeClr val="accent3"/>
                </a:solidFill>
              </a:defRPr>
            </a:lvl1pPr>
          </a:lstStyle>
          <a:p>
            <a:fld id="{F7A0F6E8-B336-4BB7-B742-8625052934FC}" type="datetime1">
              <a:rPr lang="en-US" smtClean="0"/>
              <a:t>2/3/2025</a:t>
            </a:fld>
            <a:endParaRPr lang="en-US"/>
          </a:p>
        </p:txBody>
      </p:sp>
      <p:sp>
        <p:nvSpPr>
          <p:cNvPr id="32" name="Footer Placeholder 31">
            <a:extLst>
              <a:ext uri="{FF2B5EF4-FFF2-40B4-BE49-F238E27FC236}">
                <a16:creationId xmlns:a16="http://schemas.microsoft.com/office/drawing/2014/main" id="{F7C4C4E8-CD62-7282-6E47-F29FB4257721}"/>
              </a:ext>
            </a:extLst>
          </p:cNvPr>
          <p:cNvSpPr>
            <a:spLocks noGrp="1"/>
          </p:cNvSpPr>
          <p:nvPr>
            <p:ph type="ftr" sz="quarter" idx="11"/>
          </p:nvPr>
        </p:nvSpPr>
        <p:spPr>
          <a:xfrm>
            <a:off x="4435721" y="6443428"/>
            <a:ext cx="5554661" cy="252000"/>
          </a:xfrm>
        </p:spPr>
        <p:txBody>
          <a:bodyPr/>
          <a:lstStyle/>
          <a:p>
            <a:endParaRPr lang="en-US"/>
          </a:p>
        </p:txBody>
      </p:sp>
      <p:sp>
        <p:nvSpPr>
          <p:cNvPr id="5" name="Text Placeholder 4">
            <a:extLst>
              <a:ext uri="{FF2B5EF4-FFF2-40B4-BE49-F238E27FC236}">
                <a16:creationId xmlns:a16="http://schemas.microsoft.com/office/drawing/2014/main" id="{C5EFD3D7-09DB-4CFB-40A5-A3B0DE12DF71}"/>
              </a:ext>
            </a:extLst>
          </p:cNvPr>
          <p:cNvSpPr>
            <a:spLocks noGrp="1"/>
          </p:cNvSpPr>
          <p:nvPr>
            <p:ph type="body" sz="quarter" idx="12" hasCustomPrompt="1"/>
          </p:nvPr>
        </p:nvSpPr>
        <p:spPr>
          <a:xfrm>
            <a:off x="4435721" y="503998"/>
            <a:ext cx="5554662" cy="254000"/>
          </a:xfrm>
        </p:spPr>
        <p:txBody>
          <a:bodyPr/>
          <a:lstStyle>
            <a:lvl1pPr>
              <a:defRPr cap="all" baseline="0">
                <a:solidFill>
                  <a:schemeClr val="accent3"/>
                </a:solidFill>
                <a:latin typeface="Work Sans SemiBold" pitchFamily="2" charset="0"/>
              </a:defRPr>
            </a:lvl1pPr>
          </a:lstStyle>
          <a:p>
            <a:pPr lvl="0"/>
            <a:r>
              <a:rPr lang="en-US"/>
              <a:t>Add optional header</a:t>
            </a:r>
          </a:p>
        </p:txBody>
      </p:sp>
    </p:spTree>
    <p:extLst>
      <p:ext uri="{BB962C8B-B14F-4D97-AF65-F5344CB8AC3E}">
        <p14:creationId xmlns:p14="http://schemas.microsoft.com/office/powerpoint/2010/main" val="2777283898"/>
      </p:ext>
    </p:extLst>
  </p:cSld>
  <p:clrMapOvr>
    <a:masterClrMapping/>
  </p:clrMapOvr>
  <p:extLst>
    <p:ext uri="{DCECCB84-F9BA-43D5-87BE-67443E8EF086}">
      <p15:sldGuideLst xmlns:p15="http://schemas.microsoft.com/office/powerpoint/2012/main">
        <p15:guide id="2" pos="3840">
          <p15:clr>
            <a:srgbClr val="FBAE40"/>
          </p15:clr>
        </p15:guide>
      </p15:sldGuideLst>
    </p:ext>
  </p:extLst>
</p:sldLayout>
</file>

<file path=ppt/slideLayouts/slideLayout99.xml><?xml version="1.0" encoding="utf-8"?>
<p:sldLayout xmlns:a="http://schemas.openxmlformats.org/drawingml/2006/main" xmlns:r="http://schemas.openxmlformats.org/officeDocument/2006/relationships" xmlns:p="http://schemas.openxmlformats.org/presentationml/2006/main" showMasterSp="0" preserve="1" userDrawn="1">
  <p:cSld name="2_Title Slide_Header 4">
    <p:bg>
      <p:bgPr>
        <a:solidFill>
          <a:schemeClr val="accent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355A726-047D-73E1-D681-DF8571E2509D}"/>
              </a:ext>
            </a:extLst>
          </p:cNvPr>
          <p:cNvSpPr>
            <a:spLocks noGrp="1"/>
          </p:cNvSpPr>
          <p:nvPr>
            <p:ph type="ctrTitle"/>
          </p:nvPr>
        </p:nvSpPr>
        <p:spPr>
          <a:xfrm>
            <a:off x="4429338" y="827085"/>
            <a:ext cx="7222912" cy="2597861"/>
          </a:xfrm>
        </p:spPr>
        <p:txBody>
          <a:bodyPr anchor="t"/>
          <a:lstStyle>
            <a:lvl1pPr algn="l">
              <a:lnSpc>
                <a:spcPct val="100000"/>
              </a:lnSpc>
              <a:defRPr sz="5000">
                <a:solidFill>
                  <a:schemeClr val="bg1"/>
                </a:solidFill>
              </a:defRPr>
            </a:lvl1pPr>
          </a:lstStyle>
          <a:p>
            <a:r>
              <a:rPr lang="en-US"/>
              <a:t>Click to edit Master title style</a:t>
            </a:r>
          </a:p>
        </p:txBody>
      </p:sp>
      <p:sp>
        <p:nvSpPr>
          <p:cNvPr id="3" name="Subtitle 2">
            <a:extLst>
              <a:ext uri="{FF2B5EF4-FFF2-40B4-BE49-F238E27FC236}">
                <a16:creationId xmlns:a16="http://schemas.microsoft.com/office/drawing/2014/main" id="{9BCA52A2-D1ED-A39F-9096-70804795A566}"/>
              </a:ext>
            </a:extLst>
          </p:cNvPr>
          <p:cNvSpPr>
            <a:spLocks noGrp="1"/>
          </p:cNvSpPr>
          <p:nvPr>
            <p:ph type="subTitle" idx="1" hasCustomPrompt="1"/>
          </p:nvPr>
        </p:nvSpPr>
        <p:spPr>
          <a:xfrm>
            <a:off x="4429338" y="3671998"/>
            <a:ext cx="5554662" cy="1851722"/>
          </a:xfrm>
        </p:spPr>
        <p:txBody>
          <a:bodyPr/>
          <a:lstStyle>
            <a:lvl1pPr marL="0" indent="0" algn="l">
              <a:buNone/>
              <a:defRPr sz="1800">
                <a:solidFill>
                  <a:schemeClr val="accent3"/>
                </a:solidFill>
                <a:latin typeface="Work Sans SemiBold" pitchFamily="2"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Add optional subtitle</a:t>
            </a:r>
          </a:p>
        </p:txBody>
      </p:sp>
      <p:grpSp>
        <p:nvGrpSpPr>
          <p:cNvPr id="7" name="Group 6">
            <a:extLst>
              <a:ext uri="{FF2B5EF4-FFF2-40B4-BE49-F238E27FC236}">
                <a16:creationId xmlns:a16="http://schemas.microsoft.com/office/drawing/2014/main" id="{B825796D-15C2-95E2-DCB8-86017424D43C}"/>
              </a:ext>
            </a:extLst>
          </p:cNvPr>
          <p:cNvGrpSpPr>
            <a:grpSpLocks noChangeAspect="1"/>
          </p:cNvGrpSpPr>
          <p:nvPr userDrawn="1"/>
        </p:nvGrpSpPr>
        <p:grpSpPr>
          <a:xfrm>
            <a:off x="10317600" y="5796000"/>
            <a:ext cx="1332000" cy="523781"/>
            <a:chOff x="0" y="1031875"/>
            <a:chExt cx="12192001" cy="4794251"/>
          </a:xfrm>
          <a:solidFill>
            <a:schemeClr val="bg1"/>
          </a:solidFill>
        </p:grpSpPr>
        <p:sp>
          <p:nvSpPr>
            <p:cNvPr id="8" name="Freeform 5">
              <a:extLst>
                <a:ext uri="{FF2B5EF4-FFF2-40B4-BE49-F238E27FC236}">
                  <a16:creationId xmlns:a16="http://schemas.microsoft.com/office/drawing/2014/main" id="{13816C64-CA86-156E-84C1-0EBB5B2BD0E5}"/>
                </a:ext>
              </a:extLst>
            </p:cNvPr>
            <p:cNvSpPr>
              <a:spLocks/>
            </p:cNvSpPr>
            <p:nvPr userDrawn="1"/>
          </p:nvSpPr>
          <p:spPr bwMode="auto">
            <a:xfrm>
              <a:off x="5119688" y="1031875"/>
              <a:ext cx="2416175" cy="2706688"/>
            </a:xfrm>
            <a:custGeom>
              <a:avLst/>
              <a:gdLst>
                <a:gd name="T0" fmla="*/ 368 w 1522"/>
                <a:gd name="T1" fmla="*/ 0 h 1705"/>
                <a:gd name="T2" fmla="*/ 0 w 1522"/>
                <a:gd name="T3" fmla="*/ 953 h 1705"/>
                <a:gd name="T4" fmla="*/ 500 w 1522"/>
                <a:gd name="T5" fmla="*/ 953 h 1705"/>
                <a:gd name="T6" fmla="*/ 611 w 1522"/>
                <a:gd name="T7" fmla="*/ 654 h 1705"/>
                <a:gd name="T8" fmla="*/ 1021 w 1522"/>
                <a:gd name="T9" fmla="*/ 1705 h 1705"/>
                <a:gd name="T10" fmla="*/ 1522 w 1522"/>
                <a:gd name="T11" fmla="*/ 1705 h 1705"/>
                <a:gd name="T12" fmla="*/ 869 w 1522"/>
                <a:gd name="T13" fmla="*/ 0 h 1705"/>
                <a:gd name="T14" fmla="*/ 368 w 1522"/>
                <a:gd name="T15" fmla="*/ 0 h 170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522" h="1705">
                  <a:moveTo>
                    <a:pt x="368" y="0"/>
                  </a:moveTo>
                  <a:lnTo>
                    <a:pt x="0" y="953"/>
                  </a:lnTo>
                  <a:lnTo>
                    <a:pt x="500" y="953"/>
                  </a:lnTo>
                  <a:lnTo>
                    <a:pt x="611" y="654"/>
                  </a:lnTo>
                  <a:lnTo>
                    <a:pt x="1021" y="1705"/>
                  </a:lnTo>
                  <a:lnTo>
                    <a:pt x="1522" y="1705"/>
                  </a:lnTo>
                  <a:lnTo>
                    <a:pt x="869" y="0"/>
                  </a:lnTo>
                  <a:lnTo>
                    <a:pt x="368" y="0"/>
                  </a:lnTo>
                  <a:close/>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9" name="Freeform 6">
              <a:extLst>
                <a:ext uri="{FF2B5EF4-FFF2-40B4-BE49-F238E27FC236}">
                  <a16:creationId xmlns:a16="http://schemas.microsoft.com/office/drawing/2014/main" id="{B64D5ABB-AE14-F692-03BF-35A31F099340}"/>
                </a:ext>
              </a:extLst>
            </p:cNvPr>
            <p:cNvSpPr>
              <a:spLocks/>
            </p:cNvSpPr>
            <p:nvPr userDrawn="1"/>
          </p:nvSpPr>
          <p:spPr bwMode="auto">
            <a:xfrm>
              <a:off x="4843463" y="3141663"/>
              <a:ext cx="1246188" cy="122238"/>
            </a:xfrm>
            <a:custGeom>
              <a:avLst/>
              <a:gdLst>
                <a:gd name="T0" fmla="*/ 72 w 113"/>
                <a:gd name="T1" fmla="*/ 11 h 11"/>
                <a:gd name="T2" fmla="*/ 83 w 113"/>
                <a:gd name="T3" fmla="*/ 11 h 11"/>
                <a:gd name="T4" fmla="*/ 102 w 113"/>
                <a:gd name="T5" fmla="*/ 7 h 11"/>
                <a:gd name="T6" fmla="*/ 113 w 113"/>
                <a:gd name="T7" fmla="*/ 0 h 11"/>
                <a:gd name="T8" fmla="*/ 4 w 113"/>
                <a:gd name="T9" fmla="*/ 0 h 11"/>
                <a:gd name="T10" fmla="*/ 0 w 113"/>
                <a:gd name="T11" fmla="*/ 11 h 11"/>
                <a:gd name="T12" fmla="*/ 72 w 113"/>
                <a:gd name="T13" fmla="*/ 11 h 11"/>
              </a:gdLst>
              <a:ahLst/>
              <a:cxnLst>
                <a:cxn ang="0">
                  <a:pos x="T0" y="T1"/>
                </a:cxn>
                <a:cxn ang="0">
                  <a:pos x="T2" y="T3"/>
                </a:cxn>
                <a:cxn ang="0">
                  <a:pos x="T4" y="T5"/>
                </a:cxn>
                <a:cxn ang="0">
                  <a:pos x="T6" y="T7"/>
                </a:cxn>
                <a:cxn ang="0">
                  <a:pos x="T8" y="T9"/>
                </a:cxn>
                <a:cxn ang="0">
                  <a:pos x="T10" y="T11"/>
                </a:cxn>
                <a:cxn ang="0">
                  <a:pos x="T12" y="T13"/>
                </a:cxn>
              </a:cxnLst>
              <a:rect l="0" t="0" r="r" b="b"/>
              <a:pathLst>
                <a:path w="113" h="11">
                  <a:moveTo>
                    <a:pt x="72" y="11"/>
                  </a:moveTo>
                  <a:cubicBezTo>
                    <a:pt x="83" y="11"/>
                    <a:pt x="83" y="11"/>
                    <a:pt x="83" y="11"/>
                  </a:cubicBezTo>
                  <a:cubicBezTo>
                    <a:pt x="90" y="11"/>
                    <a:pt x="96" y="10"/>
                    <a:pt x="102" y="7"/>
                  </a:cubicBezTo>
                  <a:cubicBezTo>
                    <a:pt x="106" y="6"/>
                    <a:pt x="110" y="3"/>
                    <a:pt x="113" y="0"/>
                  </a:cubicBezTo>
                  <a:cubicBezTo>
                    <a:pt x="4" y="0"/>
                    <a:pt x="4" y="0"/>
                    <a:pt x="4" y="0"/>
                  </a:cubicBezTo>
                  <a:cubicBezTo>
                    <a:pt x="0" y="11"/>
                    <a:pt x="0" y="11"/>
                    <a:pt x="0" y="11"/>
                  </a:cubicBezTo>
                  <a:cubicBezTo>
                    <a:pt x="72" y="11"/>
                    <a:pt x="72" y="11"/>
                    <a:pt x="72" y="11"/>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10" name="Freeform 7">
              <a:extLst>
                <a:ext uri="{FF2B5EF4-FFF2-40B4-BE49-F238E27FC236}">
                  <a16:creationId xmlns:a16="http://schemas.microsoft.com/office/drawing/2014/main" id="{3864AA6C-99FB-F339-2B2E-8F174B36F9D6}"/>
                </a:ext>
              </a:extLst>
            </p:cNvPr>
            <p:cNvSpPr>
              <a:spLocks/>
            </p:cNvSpPr>
            <p:nvPr userDrawn="1"/>
          </p:nvSpPr>
          <p:spPr bwMode="auto">
            <a:xfrm>
              <a:off x="4932363" y="2898775"/>
              <a:ext cx="1290638" cy="122238"/>
            </a:xfrm>
            <a:custGeom>
              <a:avLst/>
              <a:gdLst>
                <a:gd name="T0" fmla="*/ 116 w 117"/>
                <a:gd name="T1" fmla="*/ 3 h 11"/>
                <a:gd name="T2" fmla="*/ 117 w 117"/>
                <a:gd name="T3" fmla="*/ 0 h 11"/>
                <a:gd name="T4" fmla="*/ 4 w 117"/>
                <a:gd name="T5" fmla="*/ 0 h 11"/>
                <a:gd name="T6" fmla="*/ 0 w 117"/>
                <a:gd name="T7" fmla="*/ 11 h 11"/>
                <a:gd name="T8" fmla="*/ 113 w 117"/>
                <a:gd name="T9" fmla="*/ 11 h 11"/>
                <a:gd name="T10" fmla="*/ 116 w 117"/>
                <a:gd name="T11" fmla="*/ 3 h 11"/>
              </a:gdLst>
              <a:ahLst/>
              <a:cxnLst>
                <a:cxn ang="0">
                  <a:pos x="T0" y="T1"/>
                </a:cxn>
                <a:cxn ang="0">
                  <a:pos x="T2" y="T3"/>
                </a:cxn>
                <a:cxn ang="0">
                  <a:pos x="T4" y="T5"/>
                </a:cxn>
                <a:cxn ang="0">
                  <a:pos x="T6" y="T7"/>
                </a:cxn>
                <a:cxn ang="0">
                  <a:pos x="T8" y="T9"/>
                </a:cxn>
                <a:cxn ang="0">
                  <a:pos x="T10" y="T11"/>
                </a:cxn>
              </a:cxnLst>
              <a:rect l="0" t="0" r="r" b="b"/>
              <a:pathLst>
                <a:path w="117" h="11">
                  <a:moveTo>
                    <a:pt x="116" y="3"/>
                  </a:moveTo>
                  <a:cubicBezTo>
                    <a:pt x="117" y="2"/>
                    <a:pt x="117" y="1"/>
                    <a:pt x="117" y="0"/>
                  </a:cubicBezTo>
                  <a:cubicBezTo>
                    <a:pt x="4" y="0"/>
                    <a:pt x="4" y="0"/>
                    <a:pt x="4" y="0"/>
                  </a:cubicBezTo>
                  <a:cubicBezTo>
                    <a:pt x="0" y="11"/>
                    <a:pt x="0" y="11"/>
                    <a:pt x="0" y="11"/>
                  </a:cubicBezTo>
                  <a:cubicBezTo>
                    <a:pt x="113" y="11"/>
                    <a:pt x="113" y="11"/>
                    <a:pt x="113" y="11"/>
                  </a:cubicBezTo>
                  <a:cubicBezTo>
                    <a:pt x="115" y="9"/>
                    <a:pt x="116" y="6"/>
                    <a:pt x="116" y="3"/>
                  </a:cubicBezTo>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11" name="Freeform 8">
              <a:extLst>
                <a:ext uri="{FF2B5EF4-FFF2-40B4-BE49-F238E27FC236}">
                  <a16:creationId xmlns:a16="http://schemas.microsoft.com/office/drawing/2014/main" id="{FD2B75B3-39FF-1F9F-6D2C-5A35BA74DD5E}"/>
                </a:ext>
              </a:extLst>
            </p:cNvPr>
            <p:cNvSpPr>
              <a:spLocks/>
            </p:cNvSpPr>
            <p:nvPr userDrawn="1"/>
          </p:nvSpPr>
          <p:spPr bwMode="auto">
            <a:xfrm>
              <a:off x="5019675" y="2667000"/>
              <a:ext cx="1181100" cy="120650"/>
            </a:xfrm>
            <a:custGeom>
              <a:avLst/>
              <a:gdLst>
                <a:gd name="T0" fmla="*/ 104 w 107"/>
                <a:gd name="T1" fmla="*/ 6 h 11"/>
                <a:gd name="T2" fmla="*/ 85 w 107"/>
                <a:gd name="T3" fmla="*/ 0 h 11"/>
                <a:gd name="T4" fmla="*/ 77 w 107"/>
                <a:gd name="T5" fmla="*/ 0 h 11"/>
                <a:gd name="T6" fmla="*/ 5 w 107"/>
                <a:gd name="T7" fmla="*/ 0 h 11"/>
                <a:gd name="T8" fmla="*/ 0 w 107"/>
                <a:gd name="T9" fmla="*/ 11 h 11"/>
                <a:gd name="T10" fmla="*/ 107 w 107"/>
                <a:gd name="T11" fmla="*/ 11 h 11"/>
                <a:gd name="T12" fmla="*/ 104 w 107"/>
                <a:gd name="T13" fmla="*/ 6 h 11"/>
              </a:gdLst>
              <a:ahLst/>
              <a:cxnLst>
                <a:cxn ang="0">
                  <a:pos x="T0" y="T1"/>
                </a:cxn>
                <a:cxn ang="0">
                  <a:pos x="T2" y="T3"/>
                </a:cxn>
                <a:cxn ang="0">
                  <a:pos x="T4" y="T5"/>
                </a:cxn>
                <a:cxn ang="0">
                  <a:pos x="T6" y="T7"/>
                </a:cxn>
                <a:cxn ang="0">
                  <a:pos x="T8" y="T9"/>
                </a:cxn>
                <a:cxn ang="0">
                  <a:pos x="T10" y="T11"/>
                </a:cxn>
                <a:cxn ang="0">
                  <a:pos x="T12" y="T13"/>
                </a:cxn>
              </a:cxnLst>
              <a:rect l="0" t="0" r="r" b="b"/>
              <a:pathLst>
                <a:path w="107" h="11">
                  <a:moveTo>
                    <a:pt x="104" y="6"/>
                  </a:moveTo>
                  <a:cubicBezTo>
                    <a:pt x="100" y="2"/>
                    <a:pt x="94" y="0"/>
                    <a:pt x="85" y="0"/>
                  </a:cubicBezTo>
                  <a:cubicBezTo>
                    <a:pt x="77" y="0"/>
                    <a:pt x="77" y="0"/>
                    <a:pt x="77" y="0"/>
                  </a:cubicBezTo>
                  <a:cubicBezTo>
                    <a:pt x="5" y="0"/>
                    <a:pt x="5" y="0"/>
                    <a:pt x="5" y="0"/>
                  </a:cubicBezTo>
                  <a:cubicBezTo>
                    <a:pt x="0" y="11"/>
                    <a:pt x="0" y="11"/>
                    <a:pt x="0" y="11"/>
                  </a:cubicBezTo>
                  <a:cubicBezTo>
                    <a:pt x="107" y="11"/>
                    <a:pt x="107" y="11"/>
                    <a:pt x="107" y="11"/>
                  </a:cubicBezTo>
                  <a:cubicBezTo>
                    <a:pt x="107" y="9"/>
                    <a:pt x="106" y="8"/>
                    <a:pt x="104" y="6"/>
                  </a:cubicBezTo>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12" name="Freeform 9">
              <a:extLst>
                <a:ext uri="{FF2B5EF4-FFF2-40B4-BE49-F238E27FC236}">
                  <a16:creationId xmlns:a16="http://schemas.microsoft.com/office/drawing/2014/main" id="{4DD225AF-653C-7EE2-C9DA-8D8508EAE96F}"/>
                </a:ext>
              </a:extLst>
            </p:cNvPr>
            <p:cNvSpPr>
              <a:spLocks/>
            </p:cNvSpPr>
            <p:nvPr userDrawn="1"/>
          </p:nvSpPr>
          <p:spPr bwMode="auto">
            <a:xfrm>
              <a:off x="4754563" y="3384550"/>
              <a:ext cx="839788" cy="111125"/>
            </a:xfrm>
            <a:custGeom>
              <a:avLst/>
              <a:gdLst>
                <a:gd name="T0" fmla="*/ 529 w 529"/>
                <a:gd name="T1" fmla="*/ 0 h 70"/>
                <a:gd name="T2" fmla="*/ 28 w 529"/>
                <a:gd name="T3" fmla="*/ 0 h 70"/>
                <a:gd name="T4" fmla="*/ 0 w 529"/>
                <a:gd name="T5" fmla="*/ 70 h 70"/>
                <a:gd name="T6" fmla="*/ 501 w 529"/>
                <a:gd name="T7" fmla="*/ 70 h 70"/>
                <a:gd name="T8" fmla="*/ 529 w 529"/>
                <a:gd name="T9" fmla="*/ 0 h 70"/>
              </a:gdLst>
              <a:ahLst/>
              <a:cxnLst>
                <a:cxn ang="0">
                  <a:pos x="T0" y="T1"/>
                </a:cxn>
                <a:cxn ang="0">
                  <a:pos x="T2" y="T3"/>
                </a:cxn>
                <a:cxn ang="0">
                  <a:pos x="T4" y="T5"/>
                </a:cxn>
                <a:cxn ang="0">
                  <a:pos x="T6" y="T7"/>
                </a:cxn>
                <a:cxn ang="0">
                  <a:pos x="T8" y="T9"/>
                </a:cxn>
              </a:cxnLst>
              <a:rect l="0" t="0" r="r" b="b"/>
              <a:pathLst>
                <a:path w="529" h="70">
                  <a:moveTo>
                    <a:pt x="529" y="0"/>
                  </a:moveTo>
                  <a:lnTo>
                    <a:pt x="28" y="0"/>
                  </a:lnTo>
                  <a:lnTo>
                    <a:pt x="0" y="70"/>
                  </a:lnTo>
                  <a:lnTo>
                    <a:pt x="501" y="70"/>
                  </a:lnTo>
                  <a:lnTo>
                    <a:pt x="529" y="0"/>
                  </a:lnTo>
                  <a:close/>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13" name="Freeform 10">
              <a:extLst>
                <a:ext uri="{FF2B5EF4-FFF2-40B4-BE49-F238E27FC236}">
                  <a16:creationId xmlns:a16="http://schemas.microsoft.com/office/drawing/2014/main" id="{8BF98B98-6DEB-9A7A-BF1B-028308E38EA3}"/>
                </a:ext>
              </a:extLst>
            </p:cNvPr>
            <p:cNvSpPr>
              <a:spLocks/>
            </p:cNvSpPr>
            <p:nvPr userDrawn="1"/>
          </p:nvSpPr>
          <p:spPr bwMode="auto">
            <a:xfrm>
              <a:off x="4656138" y="3616325"/>
              <a:ext cx="849313" cy="122238"/>
            </a:xfrm>
            <a:custGeom>
              <a:avLst/>
              <a:gdLst>
                <a:gd name="T0" fmla="*/ 535 w 535"/>
                <a:gd name="T1" fmla="*/ 0 h 77"/>
                <a:gd name="T2" fmla="*/ 28 w 535"/>
                <a:gd name="T3" fmla="*/ 0 h 77"/>
                <a:gd name="T4" fmla="*/ 0 w 535"/>
                <a:gd name="T5" fmla="*/ 77 h 77"/>
                <a:gd name="T6" fmla="*/ 507 w 535"/>
                <a:gd name="T7" fmla="*/ 77 h 77"/>
                <a:gd name="T8" fmla="*/ 535 w 535"/>
                <a:gd name="T9" fmla="*/ 0 h 77"/>
              </a:gdLst>
              <a:ahLst/>
              <a:cxnLst>
                <a:cxn ang="0">
                  <a:pos x="T0" y="T1"/>
                </a:cxn>
                <a:cxn ang="0">
                  <a:pos x="T2" y="T3"/>
                </a:cxn>
                <a:cxn ang="0">
                  <a:pos x="T4" y="T5"/>
                </a:cxn>
                <a:cxn ang="0">
                  <a:pos x="T6" y="T7"/>
                </a:cxn>
                <a:cxn ang="0">
                  <a:pos x="T8" y="T9"/>
                </a:cxn>
              </a:cxnLst>
              <a:rect l="0" t="0" r="r" b="b"/>
              <a:pathLst>
                <a:path w="535" h="77">
                  <a:moveTo>
                    <a:pt x="535" y="0"/>
                  </a:moveTo>
                  <a:lnTo>
                    <a:pt x="28" y="0"/>
                  </a:lnTo>
                  <a:lnTo>
                    <a:pt x="0" y="77"/>
                  </a:lnTo>
                  <a:lnTo>
                    <a:pt x="507" y="77"/>
                  </a:lnTo>
                  <a:lnTo>
                    <a:pt x="535" y="0"/>
                  </a:lnTo>
                  <a:close/>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14" name="Freeform 11">
              <a:extLst>
                <a:ext uri="{FF2B5EF4-FFF2-40B4-BE49-F238E27FC236}">
                  <a16:creationId xmlns:a16="http://schemas.microsoft.com/office/drawing/2014/main" id="{028957FA-077B-1115-075E-74040BF13EE9}"/>
                </a:ext>
              </a:extLst>
            </p:cNvPr>
            <p:cNvSpPr>
              <a:spLocks noEditPoints="1"/>
            </p:cNvSpPr>
            <p:nvPr userDrawn="1"/>
          </p:nvSpPr>
          <p:spPr bwMode="auto">
            <a:xfrm>
              <a:off x="4292600" y="4930775"/>
              <a:ext cx="727075" cy="884238"/>
            </a:xfrm>
            <a:custGeom>
              <a:avLst/>
              <a:gdLst>
                <a:gd name="T0" fmla="*/ 64 w 66"/>
                <a:gd name="T1" fmla="*/ 26 h 80"/>
                <a:gd name="T2" fmla="*/ 37 w 66"/>
                <a:gd name="T3" fmla="*/ 0 h 80"/>
                <a:gd name="T4" fmla="*/ 17 w 66"/>
                <a:gd name="T5" fmla="*/ 6 h 80"/>
                <a:gd name="T6" fmla="*/ 0 w 66"/>
                <a:gd name="T7" fmla="*/ 41 h 80"/>
                <a:gd name="T8" fmla="*/ 11 w 66"/>
                <a:gd name="T9" fmla="*/ 71 h 80"/>
                <a:gd name="T10" fmla="*/ 34 w 66"/>
                <a:gd name="T11" fmla="*/ 80 h 80"/>
                <a:gd name="T12" fmla="*/ 65 w 66"/>
                <a:gd name="T13" fmla="*/ 66 h 80"/>
                <a:gd name="T14" fmla="*/ 66 w 66"/>
                <a:gd name="T15" fmla="*/ 61 h 80"/>
                <a:gd name="T16" fmla="*/ 65 w 66"/>
                <a:gd name="T17" fmla="*/ 60 h 80"/>
                <a:gd name="T18" fmla="*/ 43 w 66"/>
                <a:gd name="T19" fmla="*/ 68 h 80"/>
                <a:gd name="T20" fmla="*/ 22 w 66"/>
                <a:gd name="T21" fmla="*/ 59 h 80"/>
                <a:gd name="T22" fmla="*/ 14 w 66"/>
                <a:gd name="T23" fmla="*/ 40 h 80"/>
                <a:gd name="T24" fmla="*/ 15 w 66"/>
                <a:gd name="T25" fmla="*/ 38 h 80"/>
                <a:gd name="T26" fmla="*/ 64 w 66"/>
                <a:gd name="T27" fmla="*/ 34 h 80"/>
                <a:gd name="T28" fmla="*/ 64 w 66"/>
                <a:gd name="T29" fmla="*/ 26 h 80"/>
                <a:gd name="T30" fmla="*/ 32 w 66"/>
                <a:gd name="T31" fmla="*/ 7 h 80"/>
                <a:gd name="T32" fmla="*/ 49 w 66"/>
                <a:gd name="T33" fmla="*/ 28 h 80"/>
                <a:gd name="T34" fmla="*/ 48 w 66"/>
                <a:gd name="T35" fmla="*/ 29 h 80"/>
                <a:gd name="T36" fmla="*/ 16 w 66"/>
                <a:gd name="T37" fmla="*/ 30 h 80"/>
                <a:gd name="T38" fmla="*/ 15 w 66"/>
                <a:gd name="T39" fmla="*/ 29 h 80"/>
                <a:gd name="T40" fmla="*/ 32 w 66"/>
                <a:gd name="T41" fmla="*/ 7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66" h="80">
                  <a:moveTo>
                    <a:pt x="64" y="26"/>
                  </a:moveTo>
                  <a:cubicBezTo>
                    <a:pt x="62" y="16"/>
                    <a:pt x="56" y="0"/>
                    <a:pt x="37" y="0"/>
                  </a:cubicBezTo>
                  <a:cubicBezTo>
                    <a:pt x="31" y="0"/>
                    <a:pt x="23" y="2"/>
                    <a:pt x="17" y="6"/>
                  </a:cubicBezTo>
                  <a:cubicBezTo>
                    <a:pt x="7" y="13"/>
                    <a:pt x="0" y="24"/>
                    <a:pt x="0" y="41"/>
                  </a:cubicBezTo>
                  <a:cubicBezTo>
                    <a:pt x="0" y="52"/>
                    <a:pt x="3" y="63"/>
                    <a:pt x="11" y="71"/>
                  </a:cubicBezTo>
                  <a:cubicBezTo>
                    <a:pt x="17" y="77"/>
                    <a:pt x="24" y="80"/>
                    <a:pt x="34" y="80"/>
                  </a:cubicBezTo>
                  <a:cubicBezTo>
                    <a:pt x="43" y="80"/>
                    <a:pt x="56" y="76"/>
                    <a:pt x="65" y="66"/>
                  </a:cubicBezTo>
                  <a:cubicBezTo>
                    <a:pt x="65" y="66"/>
                    <a:pt x="66" y="62"/>
                    <a:pt x="66" y="61"/>
                  </a:cubicBezTo>
                  <a:cubicBezTo>
                    <a:pt x="65" y="60"/>
                    <a:pt x="65" y="60"/>
                    <a:pt x="65" y="60"/>
                  </a:cubicBezTo>
                  <a:cubicBezTo>
                    <a:pt x="58" y="66"/>
                    <a:pt x="51" y="68"/>
                    <a:pt x="43" y="68"/>
                  </a:cubicBezTo>
                  <a:cubicBezTo>
                    <a:pt x="34" y="68"/>
                    <a:pt x="28" y="65"/>
                    <a:pt x="22" y="59"/>
                  </a:cubicBezTo>
                  <a:cubicBezTo>
                    <a:pt x="18" y="54"/>
                    <a:pt x="15" y="46"/>
                    <a:pt x="14" y="40"/>
                  </a:cubicBezTo>
                  <a:cubicBezTo>
                    <a:pt x="14" y="39"/>
                    <a:pt x="15" y="38"/>
                    <a:pt x="15" y="38"/>
                  </a:cubicBezTo>
                  <a:cubicBezTo>
                    <a:pt x="31" y="37"/>
                    <a:pt x="54" y="36"/>
                    <a:pt x="64" y="34"/>
                  </a:cubicBezTo>
                  <a:cubicBezTo>
                    <a:pt x="65" y="33"/>
                    <a:pt x="64" y="26"/>
                    <a:pt x="64" y="26"/>
                  </a:cubicBezTo>
                  <a:moveTo>
                    <a:pt x="32" y="7"/>
                  </a:moveTo>
                  <a:cubicBezTo>
                    <a:pt x="42" y="7"/>
                    <a:pt x="48" y="18"/>
                    <a:pt x="49" y="28"/>
                  </a:cubicBezTo>
                  <a:cubicBezTo>
                    <a:pt x="49" y="28"/>
                    <a:pt x="49" y="29"/>
                    <a:pt x="48" y="29"/>
                  </a:cubicBezTo>
                  <a:cubicBezTo>
                    <a:pt x="44" y="30"/>
                    <a:pt x="22" y="31"/>
                    <a:pt x="16" y="30"/>
                  </a:cubicBezTo>
                  <a:cubicBezTo>
                    <a:pt x="15" y="30"/>
                    <a:pt x="15" y="30"/>
                    <a:pt x="15" y="29"/>
                  </a:cubicBezTo>
                  <a:cubicBezTo>
                    <a:pt x="16" y="16"/>
                    <a:pt x="22" y="7"/>
                    <a:pt x="32" y="7"/>
                  </a:cubicBezTo>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15" name="Freeform 12">
              <a:extLst>
                <a:ext uri="{FF2B5EF4-FFF2-40B4-BE49-F238E27FC236}">
                  <a16:creationId xmlns:a16="http://schemas.microsoft.com/office/drawing/2014/main" id="{5E792DE1-8159-E82A-4758-16B19D0FF3E2}"/>
                </a:ext>
              </a:extLst>
            </p:cNvPr>
            <p:cNvSpPr>
              <a:spLocks noEditPoints="1"/>
            </p:cNvSpPr>
            <p:nvPr userDrawn="1"/>
          </p:nvSpPr>
          <p:spPr bwMode="auto">
            <a:xfrm>
              <a:off x="0" y="4489450"/>
              <a:ext cx="1268413" cy="1314450"/>
            </a:xfrm>
            <a:custGeom>
              <a:avLst/>
              <a:gdLst>
                <a:gd name="T0" fmla="*/ 17 w 115"/>
                <a:gd name="T1" fmla="*/ 95 h 119"/>
                <a:gd name="T2" fmla="*/ 49 w 115"/>
                <a:gd name="T3" fmla="*/ 11 h 119"/>
                <a:gd name="T4" fmla="*/ 52 w 115"/>
                <a:gd name="T5" fmla="*/ 0 h 119"/>
                <a:gd name="T6" fmla="*/ 59 w 115"/>
                <a:gd name="T7" fmla="*/ 0 h 119"/>
                <a:gd name="T8" fmla="*/ 65 w 115"/>
                <a:gd name="T9" fmla="*/ 0 h 119"/>
                <a:gd name="T10" fmla="*/ 68 w 115"/>
                <a:gd name="T11" fmla="*/ 10 h 119"/>
                <a:gd name="T12" fmla="*/ 100 w 115"/>
                <a:gd name="T13" fmla="*/ 98 h 119"/>
                <a:gd name="T14" fmla="*/ 114 w 115"/>
                <a:gd name="T15" fmla="*/ 113 h 119"/>
                <a:gd name="T16" fmla="*/ 114 w 115"/>
                <a:gd name="T17" fmla="*/ 119 h 119"/>
                <a:gd name="T18" fmla="*/ 97 w 115"/>
                <a:gd name="T19" fmla="*/ 118 h 119"/>
                <a:gd name="T20" fmla="*/ 76 w 115"/>
                <a:gd name="T21" fmla="*/ 119 h 119"/>
                <a:gd name="T22" fmla="*/ 76 w 115"/>
                <a:gd name="T23" fmla="*/ 113 h 119"/>
                <a:gd name="T24" fmla="*/ 82 w 115"/>
                <a:gd name="T25" fmla="*/ 111 h 119"/>
                <a:gd name="T26" fmla="*/ 84 w 115"/>
                <a:gd name="T27" fmla="*/ 106 h 119"/>
                <a:gd name="T28" fmla="*/ 73 w 115"/>
                <a:gd name="T29" fmla="*/ 73 h 119"/>
                <a:gd name="T30" fmla="*/ 71 w 115"/>
                <a:gd name="T31" fmla="*/ 72 h 119"/>
                <a:gd name="T32" fmla="*/ 53 w 115"/>
                <a:gd name="T33" fmla="*/ 72 h 119"/>
                <a:gd name="T34" fmla="*/ 37 w 115"/>
                <a:gd name="T35" fmla="*/ 72 h 119"/>
                <a:gd name="T36" fmla="*/ 35 w 115"/>
                <a:gd name="T37" fmla="*/ 74 h 119"/>
                <a:gd name="T38" fmla="*/ 25 w 115"/>
                <a:gd name="T39" fmla="*/ 105 h 119"/>
                <a:gd name="T40" fmla="*/ 29 w 115"/>
                <a:gd name="T41" fmla="*/ 112 h 119"/>
                <a:gd name="T42" fmla="*/ 36 w 115"/>
                <a:gd name="T43" fmla="*/ 113 h 119"/>
                <a:gd name="T44" fmla="*/ 36 w 115"/>
                <a:gd name="T45" fmla="*/ 119 h 119"/>
                <a:gd name="T46" fmla="*/ 15 w 115"/>
                <a:gd name="T47" fmla="*/ 118 h 119"/>
                <a:gd name="T48" fmla="*/ 1 w 115"/>
                <a:gd name="T49" fmla="*/ 119 h 119"/>
                <a:gd name="T50" fmla="*/ 1 w 115"/>
                <a:gd name="T51" fmla="*/ 113 h 119"/>
                <a:gd name="T52" fmla="*/ 17 w 115"/>
                <a:gd name="T53" fmla="*/ 95 h 119"/>
                <a:gd name="T54" fmla="*/ 54 w 115"/>
                <a:gd name="T55" fmla="*/ 20 h 119"/>
                <a:gd name="T56" fmla="*/ 39 w 115"/>
                <a:gd name="T57" fmla="*/ 62 h 119"/>
                <a:gd name="T58" fmla="*/ 40 w 115"/>
                <a:gd name="T59" fmla="*/ 63 h 119"/>
                <a:gd name="T60" fmla="*/ 56 w 115"/>
                <a:gd name="T61" fmla="*/ 63 h 119"/>
                <a:gd name="T62" fmla="*/ 68 w 115"/>
                <a:gd name="T63" fmla="*/ 63 h 119"/>
                <a:gd name="T64" fmla="*/ 69 w 115"/>
                <a:gd name="T65" fmla="*/ 61 h 119"/>
                <a:gd name="T66" fmla="*/ 55 w 115"/>
                <a:gd name="T67" fmla="*/ 20 h 119"/>
                <a:gd name="T68" fmla="*/ 54 w 115"/>
                <a:gd name="T69" fmla="*/ 20 h 1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115" h="119">
                  <a:moveTo>
                    <a:pt x="17" y="95"/>
                  </a:moveTo>
                  <a:cubicBezTo>
                    <a:pt x="27" y="72"/>
                    <a:pt x="45" y="23"/>
                    <a:pt x="49" y="11"/>
                  </a:cubicBezTo>
                  <a:cubicBezTo>
                    <a:pt x="51" y="7"/>
                    <a:pt x="52" y="3"/>
                    <a:pt x="52" y="0"/>
                  </a:cubicBezTo>
                  <a:cubicBezTo>
                    <a:pt x="53" y="0"/>
                    <a:pt x="56" y="0"/>
                    <a:pt x="59" y="0"/>
                  </a:cubicBezTo>
                  <a:cubicBezTo>
                    <a:pt x="63" y="0"/>
                    <a:pt x="65" y="0"/>
                    <a:pt x="65" y="0"/>
                  </a:cubicBezTo>
                  <a:cubicBezTo>
                    <a:pt x="66" y="3"/>
                    <a:pt x="67" y="7"/>
                    <a:pt x="68" y="10"/>
                  </a:cubicBezTo>
                  <a:cubicBezTo>
                    <a:pt x="72" y="21"/>
                    <a:pt x="93" y="82"/>
                    <a:pt x="100" y="98"/>
                  </a:cubicBezTo>
                  <a:cubicBezTo>
                    <a:pt x="106" y="111"/>
                    <a:pt x="105" y="112"/>
                    <a:pt x="114" y="113"/>
                  </a:cubicBezTo>
                  <a:cubicBezTo>
                    <a:pt x="115" y="113"/>
                    <a:pt x="114" y="118"/>
                    <a:pt x="114" y="119"/>
                  </a:cubicBezTo>
                  <a:cubicBezTo>
                    <a:pt x="109" y="119"/>
                    <a:pt x="106" y="118"/>
                    <a:pt x="97" y="118"/>
                  </a:cubicBezTo>
                  <a:cubicBezTo>
                    <a:pt x="88" y="118"/>
                    <a:pt x="80" y="119"/>
                    <a:pt x="76" y="119"/>
                  </a:cubicBezTo>
                  <a:cubicBezTo>
                    <a:pt x="76" y="118"/>
                    <a:pt x="75" y="114"/>
                    <a:pt x="76" y="113"/>
                  </a:cubicBezTo>
                  <a:cubicBezTo>
                    <a:pt x="80" y="113"/>
                    <a:pt x="80" y="113"/>
                    <a:pt x="82" y="111"/>
                  </a:cubicBezTo>
                  <a:cubicBezTo>
                    <a:pt x="84" y="109"/>
                    <a:pt x="85" y="108"/>
                    <a:pt x="84" y="106"/>
                  </a:cubicBezTo>
                  <a:cubicBezTo>
                    <a:pt x="82" y="98"/>
                    <a:pt x="76" y="82"/>
                    <a:pt x="73" y="73"/>
                  </a:cubicBezTo>
                  <a:cubicBezTo>
                    <a:pt x="73" y="73"/>
                    <a:pt x="71" y="72"/>
                    <a:pt x="71" y="72"/>
                  </a:cubicBezTo>
                  <a:cubicBezTo>
                    <a:pt x="68" y="72"/>
                    <a:pt x="62" y="72"/>
                    <a:pt x="53" y="72"/>
                  </a:cubicBezTo>
                  <a:cubicBezTo>
                    <a:pt x="41" y="72"/>
                    <a:pt x="39" y="72"/>
                    <a:pt x="37" y="72"/>
                  </a:cubicBezTo>
                  <a:cubicBezTo>
                    <a:pt x="36" y="72"/>
                    <a:pt x="35" y="73"/>
                    <a:pt x="35" y="74"/>
                  </a:cubicBezTo>
                  <a:cubicBezTo>
                    <a:pt x="31" y="84"/>
                    <a:pt x="25" y="100"/>
                    <a:pt x="25" y="105"/>
                  </a:cubicBezTo>
                  <a:cubicBezTo>
                    <a:pt x="25" y="108"/>
                    <a:pt x="25" y="111"/>
                    <a:pt x="29" y="112"/>
                  </a:cubicBezTo>
                  <a:cubicBezTo>
                    <a:pt x="32" y="112"/>
                    <a:pt x="33" y="113"/>
                    <a:pt x="36" y="113"/>
                  </a:cubicBezTo>
                  <a:cubicBezTo>
                    <a:pt x="37" y="113"/>
                    <a:pt x="36" y="118"/>
                    <a:pt x="36" y="119"/>
                  </a:cubicBezTo>
                  <a:cubicBezTo>
                    <a:pt x="32" y="119"/>
                    <a:pt x="26" y="118"/>
                    <a:pt x="15" y="118"/>
                  </a:cubicBezTo>
                  <a:cubicBezTo>
                    <a:pt x="4" y="118"/>
                    <a:pt x="5" y="119"/>
                    <a:pt x="1" y="119"/>
                  </a:cubicBezTo>
                  <a:cubicBezTo>
                    <a:pt x="0" y="118"/>
                    <a:pt x="0" y="113"/>
                    <a:pt x="1" y="113"/>
                  </a:cubicBezTo>
                  <a:cubicBezTo>
                    <a:pt x="11" y="112"/>
                    <a:pt x="11" y="110"/>
                    <a:pt x="17" y="95"/>
                  </a:cubicBezTo>
                  <a:moveTo>
                    <a:pt x="54" y="20"/>
                  </a:moveTo>
                  <a:cubicBezTo>
                    <a:pt x="51" y="30"/>
                    <a:pt x="43" y="52"/>
                    <a:pt x="39" y="62"/>
                  </a:cubicBezTo>
                  <a:cubicBezTo>
                    <a:pt x="39" y="62"/>
                    <a:pt x="40" y="63"/>
                    <a:pt x="40" y="63"/>
                  </a:cubicBezTo>
                  <a:cubicBezTo>
                    <a:pt x="42" y="63"/>
                    <a:pt x="48" y="63"/>
                    <a:pt x="56" y="63"/>
                  </a:cubicBezTo>
                  <a:cubicBezTo>
                    <a:pt x="60" y="63"/>
                    <a:pt x="66" y="63"/>
                    <a:pt x="68" y="63"/>
                  </a:cubicBezTo>
                  <a:cubicBezTo>
                    <a:pt x="69" y="63"/>
                    <a:pt x="69" y="62"/>
                    <a:pt x="69" y="61"/>
                  </a:cubicBezTo>
                  <a:cubicBezTo>
                    <a:pt x="65" y="50"/>
                    <a:pt x="58" y="28"/>
                    <a:pt x="55" y="20"/>
                  </a:cubicBezTo>
                  <a:cubicBezTo>
                    <a:pt x="55" y="20"/>
                    <a:pt x="54" y="20"/>
                    <a:pt x="54" y="20"/>
                  </a:cubicBezTo>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16" name="Freeform 13">
              <a:extLst>
                <a:ext uri="{FF2B5EF4-FFF2-40B4-BE49-F238E27FC236}">
                  <a16:creationId xmlns:a16="http://schemas.microsoft.com/office/drawing/2014/main" id="{AC0D780C-B5AF-577D-C30A-D9D9878B3706}"/>
                </a:ext>
              </a:extLst>
            </p:cNvPr>
            <p:cNvSpPr>
              <a:spLocks/>
            </p:cNvSpPr>
            <p:nvPr userDrawn="1"/>
          </p:nvSpPr>
          <p:spPr bwMode="auto">
            <a:xfrm>
              <a:off x="1312863" y="4930775"/>
              <a:ext cx="595313" cy="884238"/>
            </a:xfrm>
            <a:custGeom>
              <a:avLst/>
              <a:gdLst>
                <a:gd name="T0" fmla="*/ 49 w 54"/>
                <a:gd name="T1" fmla="*/ 22 h 80"/>
                <a:gd name="T2" fmla="*/ 44 w 54"/>
                <a:gd name="T3" fmla="*/ 22 h 80"/>
                <a:gd name="T4" fmla="*/ 37 w 54"/>
                <a:gd name="T5" fmla="*/ 8 h 80"/>
                <a:gd name="T6" fmla="*/ 28 w 54"/>
                <a:gd name="T7" fmla="*/ 6 h 80"/>
                <a:gd name="T8" fmla="*/ 16 w 54"/>
                <a:gd name="T9" fmla="*/ 17 h 80"/>
                <a:gd name="T10" fmla="*/ 34 w 54"/>
                <a:gd name="T11" fmla="*/ 34 h 80"/>
                <a:gd name="T12" fmla="*/ 54 w 54"/>
                <a:gd name="T13" fmla="*/ 57 h 80"/>
                <a:gd name="T14" fmla="*/ 24 w 54"/>
                <a:gd name="T15" fmla="*/ 80 h 80"/>
                <a:gd name="T16" fmla="*/ 4 w 54"/>
                <a:gd name="T17" fmla="*/ 77 h 80"/>
                <a:gd name="T18" fmla="*/ 0 w 54"/>
                <a:gd name="T19" fmla="*/ 56 h 80"/>
                <a:gd name="T20" fmla="*/ 6 w 54"/>
                <a:gd name="T21" fmla="*/ 54 h 80"/>
                <a:gd name="T22" fmla="*/ 17 w 54"/>
                <a:gd name="T23" fmla="*/ 72 h 80"/>
                <a:gd name="T24" fmla="*/ 27 w 54"/>
                <a:gd name="T25" fmla="*/ 74 h 80"/>
                <a:gd name="T26" fmla="*/ 40 w 54"/>
                <a:gd name="T27" fmla="*/ 63 h 80"/>
                <a:gd name="T28" fmla="*/ 24 w 54"/>
                <a:gd name="T29" fmla="*/ 47 h 80"/>
                <a:gd name="T30" fmla="*/ 3 w 54"/>
                <a:gd name="T31" fmla="*/ 22 h 80"/>
                <a:gd name="T32" fmla="*/ 31 w 54"/>
                <a:gd name="T33" fmla="*/ 0 h 80"/>
                <a:gd name="T34" fmla="*/ 44 w 54"/>
                <a:gd name="T35" fmla="*/ 1 h 80"/>
                <a:gd name="T36" fmla="*/ 51 w 54"/>
                <a:gd name="T37" fmla="*/ 2 h 80"/>
                <a:gd name="T38" fmla="*/ 49 w 54"/>
                <a:gd name="T39" fmla="*/ 22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54" h="80">
                  <a:moveTo>
                    <a:pt x="49" y="22"/>
                  </a:moveTo>
                  <a:cubicBezTo>
                    <a:pt x="48" y="23"/>
                    <a:pt x="45" y="23"/>
                    <a:pt x="44" y="22"/>
                  </a:cubicBezTo>
                  <a:cubicBezTo>
                    <a:pt x="43" y="14"/>
                    <a:pt x="41" y="10"/>
                    <a:pt x="37" y="8"/>
                  </a:cubicBezTo>
                  <a:cubicBezTo>
                    <a:pt x="35" y="6"/>
                    <a:pt x="32" y="6"/>
                    <a:pt x="28" y="6"/>
                  </a:cubicBezTo>
                  <a:cubicBezTo>
                    <a:pt x="21" y="6"/>
                    <a:pt x="16" y="10"/>
                    <a:pt x="16" y="17"/>
                  </a:cubicBezTo>
                  <a:cubicBezTo>
                    <a:pt x="16" y="23"/>
                    <a:pt x="19" y="27"/>
                    <a:pt x="34" y="34"/>
                  </a:cubicBezTo>
                  <a:cubicBezTo>
                    <a:pt x="50" y="41"/>
                    <a:pt x="54" y="48"/>
                    <a:pt x="54" y="57"/>
                  </a:cubicBezTo>
                  <a:cubicBezTo>
                    <a:pt x="54" y="71"/>
                    <a:pt x="41" y="80"/>
                    <a:pt x="24" y="80"/>
                  </a:cubicBezTo>
                  <a:cubicBezTo>
                    <a:pt x="17" y="80"/>
                    <a:pt x="8" y="79"/>
                    <a:pt x="4" y="77"/>
                  </a:cubicBezTo>
                  <a:cubicBezTo>
                    <a:pt x="2" y="72"/>
                    <a:pt x="0" y="60"/>
                    <a:pt x="0" y="56"/>
                  </a:cubicBezTo>
                  <a:cubicBezTo>
                    <a:pt x="1" y="55"/>
                    <a:pt x="5" y="54"/>
                    <a:pt x="6" y="54"/>
                  </a:cubicBezTo>
                  <a:cubicBezTo>
                    <a:pt x="9" y="64"/>
                    <a:pt x="12" y="69"/>
                    <a:pt x="17" y="72"/>
                  </a:cubicBezTo>
                  <a:cubicBezTo>
                    <a:pt x="20" y="73"/>
                    <a:pt x="24" y="74"/>
                    <a:pt x="27" y="74"/>
                  </a:cubicBezTo>
                  <a:cubicBezTo>
                    <a:pt x="35" y="74"/>
                    <a:pt x="40" y="70"/>
                    <a:pt x="40" y="63"/>
                  </a:cubicBezTo>
                  <a:cubicBezTo>
                    <a:pt x="40" y="57"/>
                    <a:pt x="36" y="53"/>
                    <a:pt x="24" y="47"/>
                  </a:cubicBezTo>
                  <a:cubicBezTo>
                    <a:pt x="9" y="39"/>
                    <a:pt x="3" y="33"/>
                    <a:pt x="3" y="22"/>
                  </a:cubicBezTo>
                  <a:cubicBezTo>
                    <a:pt x="3" y="11"/>
                    <a:pt x="12" y="0"/>
                    <a:pt x="31" y="0"/>
                  </a:cubicBezTo>
                  <a:cubicBezTo>
                    <a:pt x="36" y="0"/>
                    <a:pt x="40" y="0"/>
                    <a:pt x="44" y="1"/>
                  </a:cubicBezTo>
                  <a:cubicBezTo>
                    <a:pt x="47" y="2"/>
                    <a:pt x="50" y="2"/>
                    <a:pt x="51" y="2"/>
                  </a:cubicBezTo>
                  <a:cubicBezTo>
                    <a:pt x="50" y="8"/>
                    <a:pt x="50" y="14"/>
                    <a:pt x="49" y="22"/>
                  </a:cubicBezTo>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17" name="Freeform 14">
              <a:extLst>
                <a:ext uri="{FF2B5EF4-FFF2-40B4-BE49-F238E27FC236}">
                  <a16:creationId xmlns:a16="http://schemas.microsoft.com/office/drawing/2014/main" id="{AFD81863-5F78-EAD0-51FA-12BAAA9A7A81}"/>
                </a:ext>
              </a:extLst>
            </p:cNvPr>
            <p:cNvSpPr>
              <a:spLocks/>
            </p:cNvSpPr>
            <p:nvPr userDrawn="1"/>
          </p:nvSpPr>
          <p:spPr bwMode="auto">
            <a:xfrm>
              <a:off x="1997075" y="4930775"/>
              <a:ext cx="595313" cy="884238"/>
            </a:xfrm>
            <a:custGeom>
              <a:avLst/>
              <a:gdLst>
                <a:gd name="T0" fmla="*/ 49 w 54"/>
                <a:gd name="T1" fmla="*/ 22 h 80"/>
                <a:gd name="T2" fmla="*/ 44 w 54"/>
                <a:gd name="T3" fmla="*/ 22 h 80"/>
                <a:gd name="T4" fmla="*/ 37 w 54"/>
                <a:gd name="T5" fmla="*/ 8 h 80"/>
                <a:gd name="T6" fmla="*/ 28 w 54"/>
                <a:gd name="T7" fmla="*/ 6 h 80"/>
                <a:gd name="T8" fmla="*/ 16 w 54"/>
                <a:gd name="T9" fmla="*/ 17 h 80"/>
                <a:gd name="T10" fmla="*/ 34 w 54"/>
                <a:gd name="T11" fmla="*/ 34 h 80"/>
                <a:gd name="T12" fmla="*/ 54 w 54"/>
                <a:gd name="T13" fmla="*/ 57 h 80"/>
                <a:gd name="T14" fmla="*/ 24 w 54"/>
                <a:gd name="T15" fmla="*/ 80 h 80"/>
                <a:gd name="T16" fmla="*/ 4 w 54"/>
                <a:gd name="T17" fmla="*/ 77 h 80"/>
                <a:gd name="T18" fmla="*/ 0 w 54"/>
                <a:gd name="T19" fmla="*/ 56 h 80"/>
                <a:gd name="T20" fmla="*/ 6 w 54"/>
                <a:gd name="T21" fmla="*/ 54 h 80"/>
                <a:gd name="T22" fmla="*/ 17 w 54"/>
                <a:gd name="T23" fmla="*/ 72 h 80"/>
                <a:gd name="T24" fmla="*/ 27 w 54"/>
                <a:gd name="T25" fmla="*/ 74 h 80"/>
                <a:gd name="T26" fmla="*/ 40 w 54"/>
                <a:gd name="T27" fmla="*/ 63 h 80"/>
                <a:gd name="T28" fmla="*/ 24 w 54"/>
                <a:gd name="T29" fmla="*/ 47 h 80"/>
                <a:gd name="T30" fmla="*/ 3 w 54"/>
                <a:gd name="T31" fmla="*/ 22 h 80"/>
                <a:gd name="T32" fmla="*/ 31 w 54"/>
                <a:gd name="T33" fmla="*/ 0 h 80"/>
                <a:gd name="T34" fmla="*/ 44 w 54"/>
                <a:gd name="T35" fmla="*/ 1 h 80"/>
                <a:gd name="T36" fmla="*/ 51 w 54"/>
                <a:gd name="T37" fmla="*/ 2 h 80"/>
                <a:gd name="T38" fmla="*/ 49 w 54"/>
                <a:gd name="T39" fmla="*/ 22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54" h="80">
                  <a:moveTo>
                    <a:pt x="49" y="22"/>
                  </a:moveTo>
                  <a:cubicBezTo>
                    <a:pt x="49" y="23"/>
                    <a:pt x="45" y="23"/>
                    <a:pt x="44" y="22"/>
                  </a:cubicBezTo>
                  <a:cubicBezTo>
                    <a:pt x="43" y="14"/>
                    <a:pt x="41" y="10"/>
                    <a:pt x="37" y="8"/>
                  </a:cubicBezTo>
                  <a:cubicBezTo>
                    <a:pt x="35" y="6"/>
                    <a:pt x="32" y="6"/>
                    <a:pt x="28" y="6"/>
                  </a:cubicBezTo>
                  <a:cubicBezTo>
                    <a:pt x="21" y="6"/>
                    <a:pt x="16" y="10"/>
                    <a:pt x="16" y="17"/>
                  </a:cubicBezTo>
                  <a:cubicBezTo>
                    <a:pt x="16" y="23"/>
                    <a:pt x="19" y="27"/>
                    <a:pt x="34" y="34"/>
                  </a:cubicBezTo>
                  <a:cubicBezTo>
                    <a:pt x="50" y="41"/>
                    <a:pt x="54" y="48"/>
                    <a:pt x="54" y="57"/>
                  </a:cubicBezTo>
                  <a:cubicBezTo>
                    <a:pt x="54" y="71"/>
                    <a:pt x="41" y="80"/>
                    <a:pt x="24" y="80"/>
                  </a:cubicBezTo>
                  <a:cubicBezTo>
                    <a:pt x="17" y="80"/>
                    <a:pt x="8" y="79"/>
                    <a:pt x="4" y="77"/>
                  </a:cubicBezTo>
                  <a:cubicBezTo>
                    <a:pt x="2" y="72"/>
                    <a:pt x="1" y="60"/>
                    <a:pt x="0" y="56"/>
                  </a:cubicBezTo>
                  <a:cubicBezTo>
                    <a:pt x="1" y="55"/>
                    <a:pt x="5" y="54"/>
                    <a:pt x="6" y="54"/>
                  </a:cubicBezTo>
                  <a:cubicBezTo>
                    <a:pt x="9" y="64"/>
                    <a:pt x="12" y="69"/>
                    <a:pt x="17" y="72"/>
                  </a:cubicBezTo>
                  <a:cubicBezTo>
                    <a:pt x="20" y="73"/>
                    <a:pt x="24" y="74"/>
                    <a:pt x="27" y="74"/>
                  </a:cubicBezTo>
                  <a:cubicBezTo>
                    <a:pt x="35" y="74"/>
                    <a:pt x="40" y="70"/>
                    <a:pt x="40" y="63"/>
                  </a:cubicBezTo>
                  <a:cubicBezTo>
                    <a:pt x="40" y="57"/>
                    <a:pt x="36" y="53"/>
                    <a:pt x="24" y="47"/>
                  </a:cubicBezTo>
                  <a:cubicBezTo>
                    <a:pt x="9" y="39"/>
                    <a:pt x="3" y="33"/>
                    <a:pt x="3" y="22"/>
                  </a:cubicBezTo>
                  <a:cubicBezTo>
                    <a:pt x="3" y="11"/>
                    <a:pt x="12" y="0"/>
                    <a:pt x="31" y="0"/>
                  </a:cubicBezTo>
                  <a:cubicBezTo>
                    <a:pt x="36" y="0"/>
                    <a:pt x="40" y="0"/>
                    <a:pt x="44" y="1"/>
                  </a:cubicBezTo>
                  <a:cubicBezTo>
                    <a:pt x="47" y="2"/>
                    <a:pt x="50" y="2"/>
                    <a:pt x="51" y="2"/>
                  </a:cubicBezTo>
                  <a:cubicBezTo>
                    <a:pt x="50" y="8"/>
                    <a:pt x="50" y="14"/>
                    <a:pt x="49" y="22"/>
                  </a:cubicBezTo>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18" name="Freeform 15">
              <a:extLst>
                <a:ext uri="{FF2B5EF4-FFF2-40B4-BE49-F238E27FC236}">
                  <a16:creationId xmlns:a16="http://schemas.microsoft.com/office/drawing/2014/main" id="{0FB524F9-2CCD-E9E4-3BCA-709631D8471F}"/>
                </a:ext>
              </a:extLst>
            </p:cNvPr>
            <p:cNvSpPr>
              <a:spLocks/>
            </p:cNvSpPr>
            <p:nvPr userDrawn="1"/>
          </p:nvSpPr>
          <p:spPr bwMode="auto">
            <a:xfrm>
              <a:off x="2670175" y="4941888"/>
              <a:ext cx="904875" cy="884238"/>
            </a:xfrm>
            <a:custGeom>
              <a:avLst/>
              <a:gdLst>
                <a:gd name="T0" fmla="*/ 82 w 82"/>
                <a:gd name="T1" fmla="*/ 67 h 80"/>
                <a:gd name="T2" fmla="*/ 81 w 82"/>
                <a:gd name="T3" fmla="*/ 72 h 80"/>
                <a:gd name="T4" fmla="*/ 60 w 82"/>
                <a:gd name="T5" fmla="*/ 80 h 80"/>
                <a:gd name="T6" fmla="*/ 59 w 82"/>
                <a:gd name="T7" fmla="*/ 79 h 80"/>
                <a:gd name="T8" fmla="*/ 59 w 82"/>
                <a:gd name="T9" fmla="*/ 68 h 80"/>
                <a:gd name="T10" fmla="*/ 57 w 82"/>
                <a:gd name="T11" fmla="*/ 67 h 80"/>
                <a:gd name="T12" fmla="*/ 32 w 82"/>
                <a:gd name="T13" fmla="*/ 79 h 80"/>
                <a:gd name="T14" fmla="*/ 9 w 82"/>
                <a:gd name="T15" fmla="*/ 54 h 80"/>
                <a:gd name="T16" fmla="*/ 9 w 82"/>
                <a:gd name="T17" fmla="*/ 16 h 80"/>
                <a:gd name="T18" fmla="*/ 6 w 82"/>
                <a:gd name="T19" fmla="*/ 10 h 80"/>
                <a:gd name="T20" fmla="*/ 0 w 82"/>
                <a:gd name="T21" fmla="*/ 8 h 80"/>
                <a:gd name="T22" fmla="*/ 1 w 82"/>
                <a:gd name="T23" fmla="*/ 3 h 80"/>
                <a:gd name="T24" fmla="*/ 25 w 82"/>
                <a:gd name="T25" fmla="*/ 0 h 80"/>
                <a:gd name="T26" fmla="*/ 24 w 82"/>
                <a:gd name="T27" fmla="*/ 37 h 80"/>
                <a:gd name="T28" fmla="*/ 25 w 82"/>
                <a:gd name="T29" fmla="*/ 57 h 80"/>
                <a:gd name="T30" fmla="*/ 41 w 82"/>
                <a:gd name="T31" fmla="*/ 68 h 80"/>
                <a:gd name="T32" fmla="*/ 56 w 82"/>
                <a:gd name="T33" fmla="*/ 62 h 80"/>
                <a:gd name="T34" fmla="*/ 59 w 82"/>
                <a:gd name="T35" fmla="*/ 57 h 80"/>
                <a:gd name="T36" fmla="*/ 59 w 82"/>
                <a:gd name="T37" fmla="*/ 16 h 80"/>
                <a:gd name="T38" fmla="*/ 55 w 82"/>
                <a:gd name="T39" fmla="*/ 10 h 80"/>
                <a:gd name="T40" fmla="*/ 46 w 82"/>
                <a:gd name="T41" fmla="*/ 8 h 80"/>
                <a:gd name="T42" fmla="*/ 47 w 82"/>
                <a:gd name="T43" fmla="*/ 3 h 80"/>
                <a:gd name="T44" fmla="*/ 74 w 82"/>
                <a:gd name="T45" fmla="*/ 0 h 80"/>
                <a:gd name="T46" fmla="*/ 73 w 82"/>
                <a:gd name="T47" fmla="*/ 17 h 80"/>
                <a:gd name="T48" fmla="*/ 73 w 82"/>
                <a:gd name="T49" fmla="*/ 60 h 80"/>
                <a:gd name="T50" fmla="*/ 78 w 82"/>
                <a:gd name="T51" fmla="*/ 67 h 80"/>
                <a:gd name="T52" fmla="*/ 82 w 82"/>
                <a:gd name="T53" fmla="*/ 67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82" h="80">
                  <a:moveTo>
                    <a:pt x="82" y="67"/>
                  </a:moveTo>
                  <a:cubicBezTo>
                    <a:pt x="82" y="68"/>
                    <a:pt x="82" y="72"/>
                    <a:pt x="81" y="72"/>
                  </a:cubicBezTo>
                  <a:cubicBezTo>
                    <a:pt x="74" y="75"/>
                    <a:pt x="64" y="79"/>
                    <a:pt x="60" y="80"/>
                  </a:cubicBezTo>
                  <a:cubicBezTo>
                    <a:pt x="60" y="80"/>
                    <a:pt x="59" y="79"/>
                    <a:pt x="59" y="79"/>
                  </a:cubicBezTo>
                  <a:cubicBezTo>
                    <a:pt x="59" y="76"/>
                    <a:pt x="59" y="71"/>
                    <a:pt x="59" y="68"/>
                  </a:cubicBezTo>
                  <a:cubicBezTo>
                    <a:pt x="59" y="67"/>
                    <a:pt x="58" y="67"/>
                    <a:pt x="57" y="67"/>
                  </a:cubicBezTo>
                  <a:cubicBezTo>
                    <a:pt x="46" y="77"/>
                    <a:pt x="38" y="79"/>
                    <a:pt x="32" y="79"/>
                  </a:cubicBezTo>
                  <a:cubicBezTo>
                    <a:pt x="13" y="79"/>
                    <a:pt x="10" y="66"/>
                    <a:pt x="9" y="54"/>
                  </a:cubicBezTo>
                  <a:cubicBezTo>
                    <a:pt x="9" y="44"/>
                    <a:pt x="10" y="24"/>
                    <a:pt x="9" y="16"/>
                  </a:cubicBezTo>
                  <a:cubicBezTo>
                    <a:pt x="9" y="13"/>
                    <a:pt x="9" y="11"/>
                    <a:pt x="6" y="10"/>
                  </a:cubicBezTo>
                  <a:cubicBezTo>
                    <a:pt x="5" y="9"/>
                    <a:pt x="4" y="9"/>
                    <a:pt x="0" y="8"/>
                  </a:cubicBezTo>
                  <a:cubicBezTo>
                    <a:pt x="0" y="7"/>
                    <a:pt x="0" y="3"/>
                    <a:pt x="1" y="3"/>
                  </a:cubicBezTo>
                  <a:cubicBezTo>
                    <a:pt x="9" y="3"/>
                    <a:pt x="20" y="1"/>
                    <a:pt x="25" y="0"/>
                  </a:cubicBezTo>
                  <a:cubicBezTo>
                    <a:pt x="25" y="5"/>
                    <a:pt x="24" y="15"/>
                    <a:pt x="24" y="37"/>
                  </a:cubicBezTo>
                  <a:cubicBezTo>
                    <a:pt x="24" y="47"/>
                    <a:pt x="24" y="54"/>
                    <a:pt x="25" y="57"/>
                  </a:cubicBezTo>
                  <a:cubicBezTo>
                    <a:pt x="27" y="63"/>
                    <a:pt x="31" y="68"/>
                    <a:pt x="41" y="68"/>
                  </a:cubicBezTo>
                  <a:cubicBezTo>
                    <a:pt x="46" y="68"/>
                    <a:pt x="52" y="66"/>
                    <a:pt x="56" y="62"/>
                  </a:cubicBezTo>
                  <a:cubicBezTo>
                    <a:pt x="58" y="61"/>
                    <a:pt x="58" y="59"/>
                    <a:pt x="59" y="57"/>
                  </a:cubicBezTo>
                  <a:cubicBezTo>
                    <a:pt x="59" y="55"/>
                    <a:pt x="59" y="39"/>
                    <a:pt x="59" y="16"/>
                  </a:cubicBezTo>
                  <a:cubicBezTo>
                    <a:pt x="58" y="13"/>
                    <a:pt x="58" y="11"/>
                    <a:pt x="55" y="10"/>
                  </a:cubicBezTo>
                  <a:cubicBezTo>
                    <a:pt x="52" y="9"/>
                    <a:pt x="51" y="9"/>
                    <a:pt x="46" y="8"/>
                  </a:cubicBezTo>
                  <a:cubicBezTo>
                    <a:pt x="46" y="7"/>
                    <a:pt x="46" y="3"/>
                    <a:pt x="47" y="3"/>
                  </a:cubicBezTo>
                  <a:cubicBezTo>
                    <a:pt x="57" y="3"/>
                    <a:pt x="70" y="1"/>
                    <a:pt x="74" y="0"/>
                  </a:cubicBezTo>
                  <a:cubicBezTo>
                    <a:pt x="74" y="4"/>
                    <a:pt x="74" y="10"/>
                    <a:pt x="73" y="17"/>
                  </a:cubicBezTo>
                  <a:cubicBezTo>
                    <a:pt x="73" y="60"/>
                    <a:pt x="73" y="60"/>
                    <a:pt x="73" y="60"/>
                  </a:cubicBezTo>
                  <a:cubicBezTo>
                    <a:pt x="73" y="65"/>
                    <a:pt x="74" y="67"/>
                    <a:pt x="78" y="67"/>
                  </a:cubicBezTo>
                  <a:lnTo>
                    <a:pt x="82" y="67"/>
                  </a:lnTo>
                  <a:close/>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19" name="Freeform 16">
              <a:extLst>
                <a:ext uri="{FF2B5EF4-FFF2-40B4-BE49-F238E27FC236}">
                  <a16:creationId xmlns:a16="http://schemas.microsoft.com/office/drawing/2014/main" id="{7F58AB9B-B232-CC78-6A44-1B456A16615D}"/>
                </a:ext>
              </a:extLst>
            </p:cNvPr>
            <p:cNvSpPr>
              <a:spLocks/>
            </p:cNvSpPr>
            <p:nvPr userDrawn="1"/>
          </p:nvSpPr>
          <p:spPr bwMode="auto">
            <a:xfrm>
              <a:off x="3651250" y="4930775"/>
              <a:ext cx="641350" cy="873125"/>
            </a:xfrm>
            <a:custGeom>
              <a:avLst/>
              <a:gdLst>
                <a:gd name="T0" fmla="*/ 58 w 58"/>
                <a:gd name="T1" fmla="*/ 4 h 79"/>
                <a:gd name="T2" fmla="*/ 58 w 58"/>
                <a:gd name="T3" fmla="*/ 7 h 79"/>
                <a:gd name="T4" fmla="*/ 52 w 58"/>
                <a:gd name="T5" fmla="*/ 19 h 79"/>
                <a:gd name="T6" fmla="*/ 50 w 58"/>
                <a:gd name="T7" fmla="*/ 20 h 79"/>
                <a:gd name="T8" fmla="*/ 38 w 58"/>
                <a:gd name="T9" fmla="*/ 14 h 79"/>
                <a:gd name="T10" fmla="*/ 28 w 58"/>
                <a:gd name="T11" fmla="*/ 22 h 79"/>
                <a:gd name="T12" fmla="*/ 26 w 58"/>
                <a:gd name="T13" fmla="*/ 29 h 79"/>
                <a:gd name="T14" fmla="*/ 27 w 58"/>
                <a:gd name="T15" fmla="*/ 65 h 79"/>
                <a:gd name="T16" fmla="*/ 31 w 58"/>
                <a:gd name="T17" fmla="*/ 71 h 79"/>
                <a:gd name="T18" fmla="*/ 40 w 58"/>
                <a:gd name="T19" fmla="*/ 73 h 79"/>
                <a:gd name="T20" fmla="*/ 40 w 58"/>
                <a:gd name="T21" fmla="*/ 79 h 79"/>
                <a:gd name="T22" fmla="*/ 19 w 58"/>
                <a:gd name="T23" fmla="*/ 78 h 79"/>
                <a:gd name="T24" fmla="*/ 0 w 58"/>
                <a:gd name="T25" fmla="*/ 79 h 79"/>
                <a:gd name="T26" fmla="*/ 0 w 58"/>
                <a:gd name="T27" fmla="*/ 73 h 79"/>
                <a:gd name="T28" fmla="*/ 8 w 58"/>
                <a:gd name="T29" fmla="*/ 72 h 79"/>
                <a:gd name="T30" fmla="*/ 11 w 58"/>
                <a:gd name="T31" fmla="*/ 66 h 79"/>
                <a:gd name="T32" fmla="*/ 12 w 58"/>
                <a:gd name="T33" fmla="*/ 34 h 79"/>
                <a:gd name="T34" fmla="*/ 12 w 58"/>
                <a:gd name="T35" fmla="*/ 19 h 79"/>
                <a:gd name="T36" fmla="*/ 1 w 58"/>
                <a:gd name="T37" fmla="*/ 11 h 79"/>
                <a:gd name="T38" fmla="*/ 2 w 58"/>
                <a:gd name="T39" fmla="*/ 7 h 79"/>
                <a:gd name="T40" fmla="*/ 25 w 58"/>
                <a:gd name="T41" fmla="*/ 0 h 79"/>
                <a:gd name="T42" fmla="*/ 26 w 58"/>
                <a:gd name="T43" fmla="*/ 0 h 79"/>
                <a:gd name="T44" fmla="*/ 26 w 58"/>
                <a:gd name="T45" fmla="*/ 15 h 79"/>
                <a:gd name="T46" fmla="*/ 27 w 58"/>
                <a:gd name="T47" fmla="*/ 16 h 79"/>
                <a:gd name="T48" fmla="*/ 39 w 58"/>
                <a:gd name="T49" fmla="*/ 3 h 79"/>
                <a:gd name="T50" fmla="*/ 49 w 58"/>
                <a:gd name="T51" fmla="*/ 0 h 79"/>
                <a:gd name="T52" fmla="*/ 58 w 58"/>
                <a:gd name="T53" fmla="*/ 4 h 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58" h="79">
                  <a:moveTo>
                    <a:pt x="58" y="4"/>
                  </a:moveTo>
                  <a:cubicBezTo>
                    <a:pt x="58" y="5"/>
                    <a:pt x="58" y="6"/>
                    <a:pt x="58" y="7"/>
                  </a:cubicBezTo>
                  <a:cubicBezTo>
                    <a:pt x="57" y="9"/>
                    <a:pt x="54" y="17"/>
                    <a:pt x="52" y="19"/>
                  </a:cubicBezTo>
                  <a:cubicBezTo>
                    <a:pt x="52" y="19"/>
                    <a:pt x="51" y="20"/>
                    <a:pt x="50" y="20"/>
                  </a:cubicBezTo>
                  <a:cubicBezTo>
                    <a:pt x="47" y="17"/>
                    <a:pt x="42" y="14"/>
                    <a:pt x="38" y="14"/>
                  </a:cubicBezTo>
                  <a:cubicBezTo>
                    <a:pt x="34" y="14"/>
                    <a:pt x="30" y="18"/>
                    <a:pt x="28" y="22"/>
                  </a:cubicBezTo>
                  <a:cubicBezTo>
                    <a:pt x="27" y="23"/>
                    <a:pt x="26" y="26"/>
                    <a:pt x="26" y="29"/>
                  </a:cubicBezTo>
                  <a:cubicBezTo>
                    <a:pt x="26" y="42"/>
                    <a:pt x="26" y="61"/>
                    <a:pt x="27" y="65"/>
                  </a:cubicBezTo>
                  <a:cubicBezTo>
                    <a:pt x="27" y="68"/>
                    <a:pt x="28" y="70"/>
                    <a:pt x="31" y="71"/>
                  </a:cubicBezTo>
                  <a:cubicBezTo>
                    <a:pt x="34" y="72"/>
                    <a:pt x="36" y="73"/>
                    <a:pt x="40" y="73"/>
                  </a:cubicBezTo>
                  <a:cubicBezTo>
                    <a:pt x="41" y="74"/>
                    <a:pt x="41" y="78"/>
                    <a:pt x="40" y="79"/>
                  </a:cubicBezTo>
                  <a:cubicBezTo>
                    <a:pt x="37" y="79"/>
                    <a:pt x="27" y="78"/>
                    <a:pt x="19" y="78"/>
                  </a:cubicBezTo>
                  <a:cubicBezTo>
                    <a:pt x="14" y="78"/>
                    <a:pt x="4" y="79"/>
                    <a:pt x="0" y="79"/>
                  </a:cubicBezTo>
                  <a:cubicBezTo>
                    <a:pt x="0" y="78"/>
                    <a:pt x="0" y="74"/>
                    <a:pt x="0" y="73"/>
                  </a:cubicBezTo>
                  <a:cubicBezTo>
                    <a:pt x="3" y="73"/>
                    <a:pt x="6" y="72"/>
                    <a:pt x="8" y="72"/>
                  </a:cubicBezTo>
                  <a:cubicBezTo>
                    <a:pt x="10" y="71"/>
                    <a:pt x="11" y="70"/>
                    <a:pt x="11" y="66"/>
                  </a:cubicBezTo>
                  <a:cubicBezTo>
                    <a:pt x="12" y="63"/>
                    <a:pt x="12" y="47"/>
                    <a:pt x="12" y="34"/>
                  </a:cubicBezTo>
                  <a:cubicBezTo>
                    <a:pt x="12" y="27"/>
                    <a:pt x="12" y="21"/>
                    <a:pt x="12" y="19"/>
                  </a:cubicBezTo>
                  <a:cubicBezTo>
                    <a:pt x="11" y="16"/>
                    <a:pt x="10" y="14"/>
                    <a:pt x="1" y="11"/>
                  </a:cubicBezTo>
                  <a:cubicBezTo>
                    <a:pt x="1" y="10"/>
                    <a:pt x="1" y="7"/>
                    <a:pt x="2" y="7"/>
                  </a:cubicBezTo>
                  <a:cubicBezTo>
                    <a:pt x="9" y="6"/>
                    <a:pt x="20" y="3"/>
                    <a:pt x="25" y="0"/>
                  </a:cubicBezTo>
                  <a:cubicBezTo>
                    <a:pt x="26" y="0"/>
                    <a:pt x="26" y="0"/>
                    <a:pt x="26" y="0"/>
                  </a:cubicBezTo>
                  <a:cubicBezTo>
                    <a:pt x="26" y="3"/>
                    <a:pt x="26" y="12"/>
                    <a:pt x="26" y="15"/>
                  </a:cubicBezTo>
                  <a:cubicBezTo>
                    <a:pt x="26" y="16"/>
                    <a:pt x="27" y="16"/>
                    <a:pt x="27" y="16"/>
                  </a:cubicBezTo>
                  <a:cubicBezTo>
                    <a:pt x="31" y="11"/>
                    <a:pt x="35" y="7"/>
                    <a:pt x="39" y="3"/>
                  </a:cubicBezTo>
                  <a:cubicBezTo>
                    <a:pt x="42" y="1"/>
                    <a:pt x="45" y="0"/>
                    <a:pt x="49" y="0"/>
                  </a:cubicBezTo>
                  <a:cubicBezTo>
                    <a:pt x="52" y="0"/>
                    <a:pt x="56" y="1"/>
                    <a:pt x="58" y="4"/>
                  </a:cubicBezTo>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20" name="Freeform 17">
              <a:extLst>
                <a:ext uri="{FF2B5EF4-FFF2-40B4-BE49-F238E27FC236}">
                  <a16:creationId xmlns:a16="http://schemas.microsoft.com/office/drawing/2014/main" id="{CDED2691-22F1-B0FB-7A1B-F38F5C1BC9BE}"/>
                </a:ext>
              </a:extLst>
            </p:cNvPr>
            <p:cNvSpPr>
              <a:spLocks/>
            </p:cNvSpPr>
            <p:nvPr userDrawn="1"/>
          </p:nvSpPr>
          <p:spPr bwMode="auto">
            <a:xfrm>
              <a:off x="6069013" y="4489450"/>
              <a:ext cx="1014413" cy="1314450"/>
            </a:xfrm>
            <a:custGeom>
              <a:avLst/>
              <a:gdLst>
                <a:gd name="T0" fmla="*/ 41 w 92"/>
                <a:gd name="T1" fmla="*/ 66 h 119"/>
                <a:gd name="T2" fmla="*/ 42 w 92"/>
                <a:gd name="T3" fmla="*/ 64 h 119"/>
                <a:gd name="T4" fmla="*/ 50 w 92"/>
                <a:gd name="T5" fmla="*/ 65 h 119"/>
                <a:gd name="T6" fmla="*/ 63 w 92"/>
                <a:gd name="T7" fmla="*/ 62 h 119"/>
                <a:gd name="T8" fmla="*/ 75 w 92"/>
                <a:gd name="T9" fmla="*/ 37 h 119"/>
                <a:gd name="T10" fmla="*/ 44 w 92"/>
                <a:gd name="T11" fmla="*/ 7 h 119"/>
                <a:gd name="T12" fmla="*/ 36 w 92"/>
                <a:gd name="T13" fmla="*/ 7 h 119"/>
                <a:gd name="T14" fmla="*/ 34 w 92"/>
                <a:gd name="T15" fmla="*/ 10 h 119"/>
                <a:gd name="T16" fmla="*/ 34 w 92"/>
                <a:gd name="T17" fmla="*/ 56 h 119"/>
                <a:gd name="T18" fmla="*/ 34 w 92"/>
                <a:gd name="T19" fmla="*/ 102 h 119"/>
                <a:gd name="T20" fmla="*/ 41 w 92"/>
                <a:gd name="T21" fmla="*/ 111 h 119"/>
                <a:gd name="T22" fmla="*/ 49 w 92"/>
                <a:gd name="T23" fmla="*/ 113 h 119"/>
                <a:gd name="T24" fmla="*/ 49 w 92"/>
                <a:gd name="T25" fmla="*/ 119 h 119"/>
                <a:gd name="T26" fmla="*/ 26 w 92"/>
                <a:gd name="T27" fmla="*/ 118 h 119"/>
                <a:gd name="T28" fmla="*/ 4 w 92"/>
                <a:gd name="T29" fmla="*/ 119 h 119"/>
                <a:gd name="T30" fmla="*/ 4 w 92"/>
                <a:gd name="T31" fmla="*/ 113 h 119"/>
                <a:gd name="T32" fmla="*/ 11 w 92"/>
                <a:gd name="T33" fmla="*/ 112 h 119"/>
                <a:gd name="T34" fmla="*/ 17 w 92"/>
                <a:gd name="T35" fmla="*/ 101 h 119"/>
                <a:gd name="T36" fmla="*/ 18 w 92"/>
                <a:gd name="T37" fmla="*/ 58 h 119"/>
                <a:gd name="T38" fmla="*/ 17 w 92"/>
                <a:gd name="T39" fmla="*/ 17 h 119"/>
                <a:gd name="T40" fmla="*/ 10 w 92"/>
                <a:gd name="T41" fmla="*/ 7 h 119"/>
                <a:gd name="T42" fmla="*/ 1 w 92"/>
                <a:gd name="T43" fmla="*/ 5 h 119"/>
                <a:gd name="T44" fmla="*/ 1 w 92"/>
                <a:gd name="T45" fmla="*/ 0 h 119"/>
                <a:gd name="T46" fmla="*/ 24 w 92"/>
                <a:gd name="T47" fmla="*/ 0 h 119"/>
                <a:gd name="T48" fmla="*/ 55 w 92"/>
                <a:gd name="T49" fmla="*/ 0 h 119"/>
                <a:gd name="T50" fmla="*/ 81 w 92"/>
                <a:gd name="T51" fmla="*/ 7 h 119"/>
                <a:gd name="T52" fmla="*/ 92 w 92"/>
                <a:gd name="T53" fmla="*/ 33 h 119"/>
                <a:gd name="T54" fmla="*/ 72 w 92"/>
                <a:gd name="T55" fmla="*/ 66 h 119"/>
                <a:gd name="T56" fmla="*/ 52 w 92"/>
                <a:gd name="T57" fmla="*/ 71 h 119"/>
                <a:gd name="T58" fmla="*/ 44 w 92"/>
                <a:gd name="T59" fmla="*/ 70 h 119"/>
                <a:gd name="T60" fmla="*/ 41 w 92"/>
                <a:gd name="T61" fmla="*/ 66 h 1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92" h="119">
                  <a:moveTo>
                    <a:pt x="41" y="66"/>
                  </a:moveTo>
                  <a:cubicBezTo>
                    <a:pt x="41" y="65"/>
                    <a:pt x="42" y="64"/>
                    <a:pt x="42" y="64"/>
                  </a:cubicBezTo>
                  <a:cubicBezTo>
                    <a:pt x="44" y="64"/>
                    <a:pt x="47" y="65"/>
                    <a:pt x="50" y="65"/>
                  </a:cubicBezTo>
                  <a:cubicBezTo>
                    <a:pt x="55" y="65"/>
                    <a:pt x="59" y="64"/>
                    <a:pt x="63" y="62"/>
                  </a:cubicBezTo>
                  <a:cubicBezTo>
                    <a:pt x="72" y="57"/>
                    <a:pt x="75" y="48"/>
                    <a:pt x="75" y="37"/>
                  </a:cubicBezTo>
                  <a:cubicBezTo>
                    <a:pt x="75" y="19"/>
                    <a:pt x="66" y="7"/>
                    <a:pt x="44" y="7"/>
                  </a:cubicBezTo>
                  <a:cubicBezTo>
                    <a:pt x="42" y="7"/>
                    <a:pt x="37" y="7"/>
                    <a:pt x="36" y="7"/>
                  </a:cubicBezTo>
                  <a:cubicBezTo>
                    <a:pt x="35" y="8"/>
                    <a:pt x="35" y="9"/>
                    <a:pt x="34" y="10"/>
                  </a:cubicBezTo>
                  <a:cubicBezTo>
                    <a:pt x="34" y="15"/>
                    <a:pt x="34" y="25"/>
                    <a:pt x="34" y="56"/>
                  </a:cubicBezTo>
                  <a:cubicBezTo>
                    <a:pt x="34" y="77"/>
                    <a:pt x="34" y="92"/>
                    <a:pt x="34" y="102"/>
                  </a:cubicBezTo>
                  <a:cubicBezTo>
                    <a:pt x="35" y="109"/>
                    <a:pt x="36" y="110"/>
                    <a:pt x="41" y="111"/>
                  </a:cubicBezTo>
                  <a:cubicBezTo>
                    <a:pt x="44" y="112"/>
                    <a:pt x="44" y="113"/>
                    <a:pt x="49" y="113"/>
                  </a:cubicBezTo>
                  <a:cubicBezTo>
                    <a:pt x="50" y="114"/>
                    <a:pt x="49" y="118"/>
                    <a:pt x="49" y="119"/>
                  </a:cubicBezTo>
                  <a:cubicBezTo>
                    <a:pt x="43" y="119"/>
                    <a:pt x="34" y="118"/>
                    <a:pt x="26" y="118"/>
                  </a:cubicBezTo>
                  <a:cubicBezTo>
                    <a:pt x="17" y="118"/>
                    <a:pt x="8" y="119"/>
                    <a:pt x="4" y="119"/>
                  </a:cubicBezTo>
                  <a:cubicBezTo>
                    <a:pt x="3" y="118"/>
                    <a:pt x="3" y="114"/>
                    <a:pt x="4" y="113"/>
                  </a:cubicBezTo>
                  <a:cubicBezTo>
                    <a:pt x="8" y="113"/>
                    <a:pt x="9" y="112"/>
                    <a:pt x="11" y="112"/>
                  </a:cubicBezTo>
                  <a:cubicBezTo>
                    <a:pt x="16" y="111"/>
                    <a:pt x="17" y="108"/>
                    <a:pt x="17" y="101"/>
                  </a:cubicBezTo>
                  <a:cubicBezTo>
                    <a:pt x="17" y="94"/>
                    <a:pt x="18" y="79"/>
                    <a:pt x="18" y="58"/>
                  </a:cubicBezTo>
                  <a:cubicBezTo>
                    <a:pt x="18" y="36"/>
                    <a:pt x="18" y="23"/>
                    <a:pt x="17" y="17"/>
                  </a:cubicBezTo>
                  <a:cubicBezTo>
                    <a:pt x="17" y="10"/>
                    <a:pt x="16" y="8"/>
                    <a:pt x="10" y="7"/>
                  </a:cubicBezTo>
                  <a:cubicBezTo>
                    <a:pt x="8" y="6"/>
                    <a:pt x="5" y="6"/>
                    <a:pt x="1" y="5"/>
                  </a:cubicBezTo>
                  <a:cubicBezTo>
                    <a:pt x="0" y="4"/>
                    <a:pt x="1" y="0"/>
                    <a:pt x="1" y="0"/>
                  </a:cubicBezTo>
                  <a:cubicBezTo>
                    <a:pt x="5" y="0"/>
                    <a:pt x="15" y="0"/>
                    <a:pt x="24" y="0"/>
                  </a:cubicBezTo>
                  <a:cubicBezTo>
                    <a:pt x="36" y="0"/>
                    <a:pt x="44" y="0"/>
                    <a:pt x="55" y="0"/>
                  </a:cubicBezTo>
                  <a:cubicBezTo>
                    <a:pt x="62" y="0"/>
                    <a:pt x="73" y="1"/>
                    <a:pt x="81" y="7"/>
                  </a:cubicBezTo>
                  <a:cubicBezTo>
                    <a:pt x="87" y="12"/>
                    <a:pt x="92" y="20"/>
                    <a:pt x="92" y="33"/>
                  </a:cubicBezTo>
                  <a:cubicBezTo>
                    <a:pt x="92" y="51"/>
                    <a:pt x="82" y="62"/>
                    <a:pt x="72" y="66"/>
                  </a:cubicBezTo>
                  <a:cubicBezTo>
                    <a:pt x="65" y="70"/>
                    <a:pt x="59" y="71"/>
                    <a:pt x="52" y="71"/>
                  </a:cubicBezTo>
                  <a:cubicBezTo>
                    <a:pt x="49" y="71"/>
                    <a:pt x="46" y="71"/>
                    <a:pt x="44" y="70"/>
                  </a:cubicBezTo>
                  <a:cubicBezTo>
                    <a:pt x="43" y="70"/>
                    <a:pt x="41" y="67"/>
                    <a:pt x="41" y="66"/>
                  </a:cubicBezTo>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21" name="Freeform 18">
              <a:extLst>
                <a:ext uri="{FF2B5EF4-FFF2-40B4-BE49-F238E27FC236}">
                  <a16:creationId xmlns:a16="http://schemas.microsoft.com/office/drawing/2014/main" id="{392AC504-8FA3-796C-B788-FBA7272B9B70}"/>
                </a:ext>
              </a:extLst>
            </p:cNvPr>
            <p:cNvSpPr>
              <a:spLocks noEditPoints="1"/>
            </p:cNvSpPr>
            <p:nvPr userDrawn="1"/>
          </p:nvSpPr>
          <p:spPr bwMode="auto">
            <a:xfrm>
              <a:off x="7083425" y="4930775"/>
              <a:ext cx="706438" cy="884238"/>
            </a:xfrm>
            <a:custGeom>
              <a:avLst/>
              <a:gdLst>
                <a:gd name="T0" fmla="*/ 52 w 64"/>
                <a:gd name="T1" fmla="*/ 80 h 80"/>
                <a:gd name="T2" fmla="*/ 43 w 64"/>
                <a:gd name="T3" fmla="*/ 75 h 80"/>
                <a:gd name="T4" fmla="*/ 41 w 64"/>
                <a:gd name="T5" fmla="*/ 71 h 80"/>
                <a:gd name="T6" fmla="*/ 40 w 64"/>
                <a:gd name="T7" fmla="*/ 71 h 80"/>
                <a:gd name="T8" fmla="*/ 17 w 64"/>
                <a:gd name="T9" fmla="*/ 80 h 80"/>
                <a:gd name="T10" fmla="*/ 7 w 64"/>
                <a:gd name="T11" fmla="*/ 76 h 80"/>
                <a:gd name="T12" fmla="*/ 0 w 64"/>
                <a:gd name="T13" fmla="*/ 59 h 80"/>
                <a:gd name="T14" fmla="*/ 4 w 64"/>
                <a:gd name="T15" fmla="*/ 48 h 80"/>
                <a:gd name="T16" fmla="*/ 40 w 64"/>
                <a:gd name="T17" fmla="*/ 35 h 80"/>
                <a:gd name="T18" fmla="*/ 41 w 64"/>
                <a:gd name="T19" fmla="*/ 34 h 80"/>
                <a:gd name="T20" fmla="*/ 41 w 64"/>
                <a:gd name="T21" fmla="*/ 28 h 80"/>
                <a:gd name="T22" fmla="*/ 39 w 64"/>
                <a:gd name="T23" fmla="*/ 17 h 80"/>
                <a:gd name="T24" fmla="*/ 24 w 64"/>
                <a:gd name="T25" fmla="*/ 10 h 80"/>
                <a:gd name="T26" fmla="*/ 16 w 64"/>
                <a:gd name="T27" fmla="*/ 12 h 80"/>
                <a:gd name="T28" fmla="*/ 8 w 64"/>
                <a:gd name="T29" fmla="*/ 26 h 80"/>
                <a:gd name="T30" fmla="*/ 3 w 64"/>
                <a:gd name="T31" fmla="*/ 22 h 80"/>
                <a:gd name="T32" fmla="*/ 7 w 64"/>
                <a:gd name="T33" fmla="*/ 10 h 80"/>
                <a:gd name="T34" fmla="*/ 32 w 64"/>
                <a:gd name="T35" fmla="*/ 0 h 80"/>
                <a:gd name="T36" fmla="*/ 51 w 64"/>
                <a:gd name="T37" fmla="*/ 10 h 80"/>
                <a:gd name="T38" fmla="*/ 56 w 64"/>
                <a:gd name="T39" fmla="*/ 29 h 80"/>
                <a:gd name="T40" fmla="*/ 55 w 64"/>
                <a:gd name="T41" fmla="*/ 61 h 80"/>
                <a:gd name="T42" fmla="*/ 59 w 64"/>
                <a:gd name="T43" fmla="*/ 69 h 80"/>
                <a:gd name="T44" fmla="*/ 64 w 64"/>
                <a:gd name="T45" fmla="*/ 68 h 80"/>
                <a:gd name="T46" fmla="*/ 63 w 64"/>
                <a:gd name="T47" fmla="*/ 74 h 80"/>
                <a:gd name="T48" fmla="*/ 52 w 64"/>
                <a:gd name="T49" fmla="*/ 80 h 80"/>
                <a:gd name="T50" fmla="*/ 40 w 64"/>
                <a:gd name="T51" fmla="*/ 41 h 80"/>
                <a:gd name="T52" fmla="*/ 17 w 64"/>
                <a:gd name="T53" fmla="*/ 50 h 80"/>
                <a:gd name="T54" fmla="*/ 16 w 64"/>
                <a:gd name="T55" fmla="*/ 56 h 80"/>
                <a:gd name="T56" fmla="*/ 29 w 64"/>
                <a:gd name="T57" fmla="*/ 69 h 80"/>
                <a:gd name="T58" fmla="*/ 39 w 64"/>
                <a:gd name="T59" fmla="*/ 66 h 80"/>
                <a:gd name="T60" fmla="*/ 41 w 64"/>
                <a:gd name="T61" fmla="*/ 62 h 80"/>
                <a:gd name="T62" fmla="*/ 41 w 64"/>
                <a:gd name="T63" fmla="*/ 42 h 80"/>
                <a:gd name="T64" fmla="*/ 40 w 64"/>
                <a:gd name="T65" fmla="*/ 41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64" h="80">
                  <a:moveTo>
                    <a:pt x="52" y="80"/>
                  </a:moveTo>
                  <a:cubicBezTo>
                    <a:pt x="47" y="80"/>
                    <a:pt x="44" y="78"/>
                    <a:pt x="43" y="75"/>
                  </a:cubicBezTo>
                  <a:cubicBezTo>
                    <a:pt x="42" y="74"/>
                    <a:pt x="41" y="72"/>
                    <a:pt x="41" y="71"/>
                  </a:cubicBezTo>
                  <a:cubicBezTo>
                    <a:pt x="41" y="71"/>
                    <a:pt x="40" y="70"/>
                    <a:pt x="40" y="71"/>
                  </a:cubicBezTo>
                  <a:cubicBezTo>
                    <a:pt x="31" y="77"/>
                    <a:pt x="22" y="80"/>
                    <a:pt x="17" y="80"/>
                  </a:cubicBezTo>
                  <a:cubicBezTo>
                    <a:pt x="14" y="80"/>
                    <a:pt x="10" y="79"/>
                    <a:pt x="7" y="76"/>
                  </a:cubicBezTo>
                  <a:cubicBezTo>
                    <a:pt x="3" y="71"/>
                    <a:pt x="0" y="66"/>
                    <a:pt x="0" y="59"/>
                  </a:cubicBezTo>
                  <a:cubicBezTo>
                    <a:pt x="0" y="55"/>
                    <a:pt x="3" y="49"/>
                    <a:pt x="4" y="48"/>
                  </a:cubicBezTo>
                  <a:cubicBezTo>
                    <a:pt x="10" y="44"/>
                    <a:pt x="33" y="39"/>
                    <a:pt x="40" y="35"/>
                  </a:cubicBezTo>
                  <a:cubicBezTo>
                    <a:pt x="40" y="35"/>
                    <a:pt x="41" y="34"/>
                    <a:pt x="41" y="34"/>
                  </a:cubicBezTo>
                  <a:cubicBezTo>
                    <a:pt x="42" y="32"/>
                    <a:pt x="41" y="30"/>
                    <a:pt x="41" y="28"/>
                  </a:cubicBezTo>
                  <a:cubicBezTo>
                    <a:pt x="41" y="25"/>
                    <a:pt x="41" y="20"/>
                    <a:pt x="39" y="17"/>
                  </a:cubicBezTo>
                  <a:cubicBezTo>
                    <a:pt x="35" y="12"/>
                    <a:pt x="30" y="10"/>
                    <a:pt x="24" y="10"/>
                  </a:cubicBezTo>
                  <a:cubicBezTo>
                    <a:pt x="20" y="10"/>
                    <a:pt x="17" y="11"/>
                    <a:pt x="16" y="12"/>
                  </a:cubicBezTo>
                  <a:cubicBezTo>
                    <a:pt x="14" y="13"/>
                    <a:pt x="11" y="19"/>
                    <a:pt x="8" y="26"/>
                  </a:cubicBezTo>
                  <a:cubicBezTo>
                    <a:pt x="8" y="26"/>
                    <a:pt x="3" y="23"/>
                    <a:pt x="3" y="22"/>
                  </a:cubicBezTo>
                  <a:cubicBezTo>
                    <a:pt x="3" y="19"/>
                    <a:pt x="6" y="12"/>
                    <a:pt x="7" y="10"/>
                  </a:cubicBezTo>
                  <a:cubicBezTo>
                    <a:pt x="15" y="5"/>
                    <a:pt x="27" y="0"/>
                    <a:pt x="32" y="0"/>
                  </a:cubicBezTo>
                  <a:cubicBezTo>
                    <a:pt x="41" y="0"/>
                    <a:pt x="47" y="4"/>
                    <a:pt x="51" y="10"/>
                  </a:cubicBezTo>
                  <a:cubicBezTo>
                    <a:pt x="54" y="15"/>
                    <a:pt x="56" y="22"/>
                    <a:pt x="56" y="29"/>
                  </a:cubicBezTo>
                  <a:cubicBezTo>
                    <a:pt x="56" y="39"/>
                    <a:pt x="55" y="54"/>
                    <a:pt x="55" y="61"/>
                  </a:cubicBezTo>
                  <a:cubicBezTo>
                    <a:pt x="55" y="65"/>
                    <a:pt x="55" y="69"/>
                    <a:pt x="59" y="69"/>
                  </a:cubicBezTo>
                  <a:cubicBezTo>
                    <a:pt x="61" y="69"/>
                    <a:pt x="61" y="69"/>
                    <a:pt x="64" y="68"/>
                  </a:cubicBezTo>
                  <a:cubicBezTo>
                    <a:pt x="64" y="69"/>
                    <a:pt x="64" y="73"/>
                    <a:pt x="63" y="74"/>
                  </a:cubicBezTo>
                  <a:cubicBezTo>
                    <a:pt x="63" y="74"/>
                    <a:pt x="59" y="80"/>
                    <a:pt x="52" y="80"/>
                  </a:cubicBezTo>
                  <a:moveTo>
                    <a:pt x="40" y="41"/>
                  </a:moveTo>
                  <a:cubicBezTo>
                    <a:pt x="33" y="44"/>
                    <a:pt x="21" y="48"/>
                    <a:pt x="17" y="50"/>
                  </a:cubicBezTo>
                  <a:cubicBezTo>
                    <a:pt x="17" y="50"/>
                    <a:pt x="16" y="54"/>
                    <a:pt x="16" y="56"/>
                  </a:cubicBezTo>
                  <a:cubicBezTo>
                    <a:pt x="16" y="64"/>
                    <a:pt x="21" y="69"/>
                    <a:pt x="29" y="69"/>
                  </a:cubicBezTo>
                  <a:cubicBezTo>
                    <a:pt x="31" y="69"/>
                    <a:pt x="36" y="68"/>
                    <a:pt x="39" y="66"/>
                  </a:cubicBezTo>
                  <a:cubicBezTo>
                    <a:pt x="40" y="65"/>
                    <a:pt x="41" y="64"/>
                    <a:pt x="41" y="62"/>
                  </a:cubicBezTo>
                  <a:cubicBezTo>
                    <a:pt x="41" y="58"/>
                    <a:pt x="41" y="45"/>
                    <a:pt x="41" y="42"/>
                  </a:cubicBezTo>
                  <a:cubicBezTo>
                    <a:pt x="41" y="42"/>
                    <a:pt x="41" y="41"/>
                    <a:pt x="40" y="41"/>
                  </a:cubicBezTo>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22" name="Freeform 19">
              <a:extLst>
                <a:ext uri="{FF2B5EF4-FFF2-40B4-BE49-F238E27FC236}">
                  <a16:creationId xmlns:a16="http://schemas.microsoft.com/office/drawing/2014/main" id="{CC6266F0-7404-59CD-EEB9-862B3ECBD54A}"/>
                </a:ext>
              </a:extLst>
            </p:cNvPr>
            <p:cNvSpPr>
              <a:spLocks/>
            </p:cNvSpPr>
            <p:nvPr userDrawn="1"/>
          </p:nvSpPr>
          <p:spPr bwMode="auto">
            <a:xfrm>
              <a:off x="7854950" y="4930775"/>
              <a:ext cx="641350" cy="873125"/>
            </a:xfrm>
            <a:custGeom>
              <a:avLst/>
              <a:gdLst>
                <a:gd name="T0" fmla="*/ 58 w 58"/>
                <a:gd name="T1" fmla="*/ 4 h 79"/>
                <a:gd name="T2" fmla="*/ 58 w 58"/>
                <a:gd name="T3" fmla="*/ 7 h 79"/>
                <a:gd name="T4" fmla="*/ 52 w 58"/>
                <a:gd name="T5" fmla="*/ 19 h 79"/>
                <a:gd name="T6" fmla="*/ 50 w 58"/>
                <a:gd name="T7" fmla="*/ 20 h 79"/>
                <a:gd name="T8" fmla="*/ 38 w 58"/>
                <a:gd name="T9" fmla="*/ 14 h 79"/>
                <a:gd name="T10" fmla="*/ 28 w 58"/>
                <a:gd name="T11" fmla="*/ 22 h 79"/>
                <a:gd name="T12" fmla="*/ 26 w 58"/>
                <a:gd name="T13" fmla="*/ 29 h 79"/>
                <a:gd name="T14" fmla="*/ 27 w 58"/>
                <a:gd name="T15" fmla="*/ 65 h 79"/>
                <a:gd name="T16" fmla="*/ 31 w 58"/>
                <a:gd name="T17" fmla="*/ 71 h 79"/>
                <a:gd name="T18" fmla="*/ 40 w 58"/>
                <a:gd name="T19" fmla="*/ 73 h 79"/>
                <a:gd name="T20" fmla="*/ 39 w 58"/>
                <a:gd name="T21" fmla="*/ 79 h 79"/>
                <a:gd name="T22" fmla="*/ 19 w 58"/>
                <a:gd name="T23" fmla="*/ 78 h 79"/>
                <a:gd name="T24" fmla="*/ 0 w 58"/>
                <a:gd name="T25" fmla="*/ 79 h 79"/>
                <a:gd name="T26" fmla="*/ 0 w 58"/>
                <a:gd name="T27" fmla="*/ 73 h 79"/>
                <a:gd name="T28" fmla="*/ 8 w 58"/>
                <a:gd name="T29" fmla="*/ 72 h 79"/>
                <a:gd name="T30" fmla="*/ 11 w 58"/>
                <a:gd name="T31" fmla="*/ 66 h 79"/>
                <a:gd name="T32" fmla="*/ 12 w 58"/>
                <a:gd name="T33" fmla="*/ 34 h 79"/>
                <a:gd name="T34" fmla="*/ 12 w 58"/>
                <a:gd name="T35" fmla="*/ 19 h 79"/>
                <a:gd name="T36" fmla="*/ 1 w 58"/>
                <a:gd name="T37" fmla="*/ 11 h 79"/>
                <a:gd name="T38" fmla="*/ 2 w 58"/>
                <a:gd name="T39" fmla="*/ 7 h 79"/>
                <a:gd name="T40" fmla="*/ 25 w 58"/>
                <a:gd name="T41" fmla="*/ 0 h 79"/>
                <a:gd name="T42" fmla="*/ 26 w 58"/>
                <a:gd name="T43" fmla="*/ 0 h 79"/>
                <a:gd name="T44" fmla="*/ 26 w 58"/>
                <a:gd name="T45" fmla="*/ 15 h 79"/>
                <a:gd name="T46" fmla="*/ 27 w 58"/>
                <a:gd name="T47" fmla="*/ 16 h 79"/>
                <a:gd name="T48" fmla="*/ 39 w 58"/>
                <a:gd name="T49" fmla="*/ 3 h 79"/>
                <a:gd name="T50" fmla="*/ 49 w 58"/>
                <a:gd name="T51" fmla="*/ 0 h 79"/>
                <a:gd name="T52" fmla="*/ 58 w 58"/>
                <a:gd name="T53" fmla="*/ 4 h 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58" h="79">
                  <a:moveTo>
                    <a:pt x="58" y="4"/>
                  </a:moveTo>
                  <a:cubicBezTo>
                    <a:pt x="58" y="5"/>
                    <a:pt x="58" y="6"/>
                    <a:pt x="58" y="7"/>
                  </a:cubicBezTo>
                  <a:cubicBezTo>
                    <a:pt x="57" y="9"/>
                    <a:pt x="54" y="17"/>
                    <a:pt x="52" y="19"/>
                  </a:cubicBezTo>
                  <a:cubicBezTo>
                    <a:pt x="52" y="19"/>
                    <a:pt x="50" y="20"/>
                    <a:pt x="50" y="20"/>
                  </a:cubicBezTo>
                  <a:cubicBezTo>
                    <a:pt x="47" y="17"/>
                    <a:pt x="42" y="14"/>
                    <a:pt x="38" y="14"/>
                  </a:cubicBezTo>
                  <a:cubicBezTo>
                    <a:pt x="34" y="14"/>
                    <a:pt x="30" y="18"/>
                    <a:pt x="28" y="22"/>
                  </a:cubicBezTo>
                  <a:cubicBezTo>
                    <a:pt x="27" y="23"/>
                    <a:pt x="26" y="26"/>
                    <a:pt x="26" y="29"/>
                  </a:cubicBezTo>
                  <a:cubicBezTo>
                    <a:pt x="26" y="42"/>
                    <a:pt x="26" y="61"/>
                    <a:pt x="27" y="65"/>
                  </a:cubicBezTo>
                  <a:cubicBezTo>
                    <a:pt x="27" y="68"/>
                    <a:pt x="28" y="70"/>
                    <a:pt x="31" y="71"/>
                  </a:cubicBezTo>
                  <a:cubicBezTo>
                    <a:pt x="34" y="72"/>
                    <a:pt x="36" y="73"/>
                    <a:pt x="40" y="73"/>
                  </a:cubicBezTo>
                  <a:cubicBezTo>
                    <a:pt x="41" y="74"/>
                    <a:pt x="40" y="78"/>
                    <a:pt x="39" y="79"/>
                  </a:cubicBezTo>
                  <a:cubicBezTo>
                    <a:pt x="37" y="79"/>
                    <a:pt x="27" y="78"/>
                    <a:pt x="19" y="78"/>
                  </a:cubicBezTo>
                  <a:cubicBezTo>
                    <a:pt x="13" y="78"/>
                    <a:pt x="4" y="79"/>
                    <a:pt x="0" y="79"/>
                  </a:cubicBezTo>
                  <a:cubicBezTo>
                    <a:pt x="0" y="78"/>
                    <a:pt x="0" y="74"/>
                    <a:pt x="0" y="73"/>
                  </a:cubicBezTo>
                  <a:cubicBezTo>
                    <a:pt x="3" y="73"/>
                    <a:pt x="6" y="72"/>
                    <a:pt x="8" y="72"/>
                  </a:cubicBezTo>
                  <a:cubicBezTo>
                    <a:pt x="10" y="71"/>
                    <a:pt x="11" y="70"/>
                    <a:pt x="11" y="66"/>
                  </a:cubicBezTo>
                  <a:cubicBezTo>
                    <a:pt x="12" y="63"/>
                    <a:pt x="12" y="47"/>
                    <a:pt x="12" y="34"/>
                  </a:cubicBezTo>
                  <a:cubicBezTo>
                    <a:pt x="12" y="27"/>
                    <a:pt x="12" y="21"/>
                    <a:pt x="12" y="19"/>
                  </a:cubicBezTo>
                  <a:cubicBezTo>
                    <a:pt x="11" y="16"/>
                    <a:pt x="10" y="14"/>
                    <a:pt x="1" y="11"/>
                  </a:cubicBezTo>
                  <a:cubicBezTo>
                    <a:pt x="1" y="10"/>
                    <a:pt x="1" y="7"/>
                    <a:pt x="2" y="7"/>
                  </a:cubicBezTo>
                  <a:cubicBezTo>
                    <a:pt x="9" y="6"/>
                    <a:pt x="20" y="3"/>
                    <a:pt x="25" y="0"/>
                  </a:cubicBezTo>
                  <a:cubicBezTo>
                    <a:pt x="26" y="0"/>
                    <a:pt x="26" y="0"/>
                    <a:pt x="26" y="0"/>
                  </a:cubicBezTo>
                  <a:cubicBezTo>
                    <a:pt x="26" y="3"/>
                    <a:pt x="26" y="12"/>
                    <a:pt x="26" y="15"/>
                  </a:cubicBezTo>
                  <a:cubicBezTo>
                    <a:pt x="26" y="16"/>
                    <a:pt x="27" y="16"/>
                    <a:pt x="27" y="16"/>
                  </a:cubicBezTo>
                  <a:cubicBezTo>
                    <a:pt x="31" y="11"/>
                    <a:pt x="35" y="7"/>
                    <a:pt x="39" y="3"/>
                  </a:cubicBezTo>
                  <a:cubicBezTo>
                    <a:pt x="42" y="1"/>
                    <a:pt x="45" y="0"/>
                    <a:pt x="49" y="0"/>
                  </a:cubicBezTo>
                  <a:cubicBezTo>
                    <a:pt x="52" y="0"/>
                    <a:pt x="56" y="1"/>
                    <a:pt x="58" y="4"/>
                  </a:cubicBezTo>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23" name="Freeform 20">
              <a:extLst>
                <a:ext uri="{FF2B5EF4-FFF2-40B4-BE49-F238E27FC236}">
                  <a16:creationId xmlns:a16="http://schemas.microsoft.com/office/drawing/2014/main" id="{F19D681C-0B50-5A89-FC33-65507FC1FDD4}"/>
                </a:ext>
              </a:extLst>
            </p:cNvPr>
            <p:cNvSpPr>
              <a:spLocks/>
            </p:cNvSpPr>
            <p:nvPr userDrawn="1"/>
          </p:nvSpPr>
          <p:spPr bwMode="auto">
            <a:xfrm>
              <a:off x="8572500" y="4665663"/>
              <a:ext cx="530225" cy="1149350"/>
            </a:xfrm>
            <a:custGeom>
              <a:avLst/>
              <a:gdLst>
                <a:gd name="T0" fmla="*/ 24 w 48"/>
                <a:gd name="T1" fmla="*/ 36 h 104"/>
                <a:gd name="T2" fmla="*/ 24 w 48"/>
                <a:gd name="T3" fmla="*/ 37 h 104"/>
                <a:gd name="T4" fmla="*/ 24 w 48"/>
                <a:gd name="T5" fmla="*/ 72 h 104"/>
                <a:gd name="T6" fmla="*/ 25 w 48"/>
                <a:gd name="T7" fmla="*/ 86 h 104"/>
                <a:gd name="T8" fmla="*/ 36 w 48"/>
                <a:gd name="T9" fmla="*/ 93 h 104"/>
                <a:gd name="T10" fmla="*/ 48 w 48"/>
                <a:gd name="T11" fmla="*/ 90 h 104"/>
                <a:gd name="T12" fmla="*/ 47 w 48"/>
                <a:gd name="T13" fmla="*/ 96 h 104"/>
                <a:gd name="T14" fmla="*/ 28 w 48"/>
                <a:gd name="T15" fmla="*/ 104 h 104"/>
                <a:gd name="T16" fmla="*/ 12 w 48"/>
                <a:gd name="T17" fmla="*/ 95 h 104"/>
                <a:gd name="T18" fmla="*/ 9 w 48"/>
                <a:gd name="T19" fmla="*/ 73 h 104"/>
                <a:gd name="T20" fmla="*/ 9 w 48"/>
                <a:gd name="T21" fmla="*/ 38 h 104"/>
                <a:gd name="T22" fmla="*/ 8 w 48"/>
                <a:gd name="T23" fmla="*/ 36 h 104"/>
                <a:gd name="T24" fmla="*/ 0 w 48"/>
                <a:gd name="T25" fmla="*/ 35 h 104"/>
                <a:gd name="T26" fmla="*/ 2 w 48"/>
                <a:gd name="T27" fmla="*/ 29 h 104"/>
                <a:gd name="T28" fmla="*/ 8 w 48"/>
                <a:gd name="T29" fmla="*/ 27 h 104"/>
                <a:gd name="T30" fmla="*/ 9 w 48"/>
                <a:gd name="T31" fmla="*/ 25 h 104"/>
                <a:gd name="T32" fmla="*/ 9 w 48"/>
                <a:gd name="T33" fmla="*/ 9 h 104"/>
                <a:gd name="T34" fmla="*/ 21 w 48"/>
                <a:gd name="T35" fmla="*/ 0 h 104"/>
                <a:gd name="T36" fmla="*/ 25 w 48"/>
                <a:gd name="T37" fmla="*/ 0 h 104"/>
                <a:gd name="T38" fmla="*/ 24 w 48"/>
                <a:gd name="T39" fmla="*/ 25 h 104"/>
                <a:gd name="T40" fmla="*/ 25 w 48"/>
                <a:gd name="T41" fmla="*/ 27 h 104"/>
                <a:gd name="T42" fmla="*/ 48 w 48"/>
                <a:gd name="T43" fmla="*/ 26 h 104"/>
                <a:gd name="T44" fmla="*/ 46 w 48"/>
                <a:gd name="T45" fmla="*/ 36 h 104"/>
                <a:gd name="T46" fmla="*/ 24 w 48"/>
                <a:gd name="T47" fmla="*/ 36 h 1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48" h="104">
                  <a:moveTo>
                    <a:pt x="24" y="36"/>
                  </a:moveTo>
                  <a:cubicBezTo>
                    <a:pt x="24" y="36"/>
                    <a:pt x="24" y="37"/>
                    <a:pt x="24" y="37"/>
                  </a:cubicBezTo>
                  <a:cubicBezTo>
                    <a:pt x="23" y="46"/>
                    <a:pt x="23" y="63"/>
                    <a:pt x="24" y="72"/>
                  </a:cubicBezTo>
                  <a:cubicBezTo>
                    <a:pt x="24" y="80"/>
                    <a:pt x="24" y="83"/>
                    <a:pt x="25" y="86"/>
                  </a:cubicBezTo>
                  <a:cubicBezTo>
                    <a:pt x="26" y="91"/>
                    <a:pt x="31" y="93"/>
                    <a:pt x="36" y="93"/>
                  </a:cubicBezTo>
                  <a:cubicBezTo>
                    <a:pt x="41" y="93"/>
                    <a:pt x="44" y="92"/>
                    <a:pt x="48" y="90"/>
                  </a:cubicBezTo>
                  <a:cubicBezTo>
                    <a:pt x="48" y="91"/>
                    <a:pt x="48" y="95"/>
                    <a:pt x="47" y="96"/>
                  </a:cubicBezTo>
                  <a:cubicBezTo>
                    <a:pt x="43" y="102"/>
                    <a:pt x="34" y="104"/>
                    <a:pt x="28" y="104"/>
                  </a:cubicBezTo>
                  <a:cubicBezTo>
                    <a:pt x="21" y="104"/>
                    <a:pt x="15" y="101"/>
                    <a:pt x="12" y="95"/>
                  </a:cubicBezTo>
                  <a:cubicBezTo>
                    <a:pt x="9" y="91"/>
                    <a:pt x="9" y="86"/>
                    <a:pt x="9" y="73"/>
                  </a:cubicBezTo>
                  <a:cubicBezTo>
                    <a:pt x="9" y="63"/>
                    <a:pt x="9" y="45"/>
                    <a:pt x="9" y="38"/>
                  </a:cubicBezTo>
                  <a:cubicBezTo>
                    <a:pt x="9" y="37"/>
                    <a:pt x="9" y="36"/>
                    <a:pt x="8" y="36"/>
                  </a:cubicBezTo>
                  <a:cubicBezTo>
                    <a:pt x="0" y="35"/>
                    <a:pt x="0" y="35"/>
                    <a:pt x="0" y="35"/>
                  </a:cubicBezTo>
                  <a:cubicBezTo>
                    <a:pt x="0" y="34"/>
                    <a:pt x="1" y="29"/>
                    <a:pt x="2" y="29"/>
                  </a:cubicBezTo>
                  <a:cubicBezTo>
                    <a:pt x="5" y="28"/>
                    <a:pt x="7" y="27"/>
                    <a:pt x="8" y="27"/>
                  </a:cubicBezTo>
                  <a:cubicBezTo>
                    <a:pt x="8" y="27"/>
                    <a:pt x="9" y="26"/>
                    <a:pt x="9" y="25"/>
                  </a:cubicBezTo>
                  <a:cubicBezTo>
                    <a:pt x="9" y="9"/>
                    <a:pt x="9" y="9"/>
                    <a:pt x="9" y="9"/>
                  </a:cubicBezTo>
                  <a:cubicBezTo>
                    <a:pt x="12" y="8"/>
                    <a:pt x="19" y="3"/>
                    <a:pt x="21" y="0"/>
                  </a:cubicBezTo>
                  <a:cubicBezTo>
                    <a:pt x="22" y="0"/>
                    <a:pt x="24" y="0"/>
                    <a:pt x="25" y="0"/>
                  </a:cubicBezTo>
                  <a:cubicBezTo>
                    <a:pt x="24" y="3"/>
                    <a:pt x="24" y="12"/>
                    <a:pt x="24" y="25"/>
                  </a:cubicBezTo>
                  <a:cubicBezTo>
                    <a:pt x="24" y="26"/>
                    <a:pt x="24" y="27"/>
                    <a:pt x="25" y="27"/>
                  </a:cubicBezTo>
                  <a:cubicBezTo>
                    <a:pt x="34" y="27"/>
                    <a:pt x="45" y="26"/>
                    <a:pt x="48" y="26"/>
                  </a:cubicBezTo>
                  <a:cubicBezTo>
                    <a:pt x="47" y="28"/>
                    <a:pt x="46" y="33"/>
                    <a:pt x="46" y="36"/>
                  </a:cubicBezTo>
                  <a:cubicBezTo>
                    <a:pt x="41" y="36"/>
                    <a:pt x="32" y="36"/>
                    <a:pt x="24" y="36"/>
                  </a:cubicBezTo>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24" name="Freeform 21">
              <a:extLst>
                <a:ext uri="{FF2B5EF4-FFF2-40B4-BE49-F238E27FC236}">
                  <a16:creationId xmlns:a16="http://schemas.microsoft.com/office/drawing/2014/main" id="{0EAB3F4E-6A4B-39BB-68A9-582D24CEE901}"/>
                </a:ext>
              </a:extLst>
            </p:cNvPr>
            <p:cNvSpPr>
              <a:spLocks/>
            </p:cNvSpPr>
            <p:nvPr userDrawn="1"/>
          </p:nvSpPr>
          <p:spPr bwMode="auto">
            <a:xfrm>
              <a:off x="9169400" y="4930775"/>
              <a:ext cx="992188" cy="873125"/>
            </a:xfrm>
            <a:custGeom>
              <a:avLst/>
              <a:gdLst>
                <a:gd name="T0" fmla="*/ 8 w 90"/>
                <a:gd name="T1" fmla="*/ 72 h 79"/>
                <a:gd name="T2" fmla="*/ 12 w 90"/>
                <a:gd name="T3" fmla="*/ 65 h 79"/>
                <a:gd name="T4" fmla="*/ 12 w 90"/>
                <a:gd name="T5" fmla="*/ 34 h 79"/>
                <a:gd name="T6" fmla="*/ 12 w 90"/>
                <a:gd name="T7" fmla="*/ 18 h 79"/>
                <a:gd name="T8" fmla="*/ 2 w 90"/>
                <a:gd name="T9" fmla="*/ 11 h 79"/>
                <a:gd name="T10" fmla="*/ 3 w 90"/>
                <a:gd name="T11" fmla="*/ 7 h 79"/>
                <a:gd name="T12" fmla="*/ 26 w 90"/>
                <a:gd name="T13" fmla="*/ 0 h 79"/>
                <a:gd name="T14" fmla="*/ 27 w 90"/>
                <a:gd name="T15" fmla="*/ 1 h 79"/>
                <a:gd name="T16" fmla="*/ 27 w 90"/>
                <a:gd name="T17" fmla="*/ 12 h 79"/>
                <a:gd name="T18" fmla="*/ 28 w 90"/>
                <a:gd name="T19" fmla="*/ 12 h 79"/>
                <a:gd name="T20" fmla="*/ 54 w 90"/>
                <a:gd name="T21" fmla="*/ 0 h 79"/>
                <a:gd name="T22" fmla="*/ 72 w 90"/>
                <a:gd name="T23" fmla="*/ 10 h 79"/>
                <a:gd name="T24" fmla="*/ 77 w 90"/>
                <a:gd name="T25" fmla="*/ 32 h 79"/>
                <a:gd name="T26" fmla="*/ 78 w 90"/>
                <a:gd name="T27" fmla="*/ 67 h 79"/>
                <a:gd name="T28" fmla="*/ 79 w 90"/>
                <a:gd name="T29" fmla="*/ 71 h 79"/>
                <a:gd name="T30" fmla="*/ 89 w 90"/>
                <a:gd name="T31" fmla="*/ 73 h 79"/>
                <a:gd name="T32" fmla="*/ 88 w 90"/>
                <a:gd name="T33" fmla="*/ 79 h 79"/>
                <a:gd name="T34" fmla="*/ 70 w 90"/>
                <a:gd name="T35" fmla="*/ 78 h 79"/>
                <a:gd name="T36" fmla="*/ 51 w 90"/>
                <a:gd name="T37" fmla="*/ 79 h 79"/>
                <a:gd name="T38" fmla="*/ 51 w 90"/>
                <a:gd name="T39" fmla="*/ 73 h 79"/>
                <a:gd name="T40" fmla="*/ 59 w 90"/>
                <a:gd name="T41" fmla="*/ 72 h 79"/>
                <a:gd name="T42" fmla="*/ 62 w 90"/>
                <a:gd name="T43" fmla="*/ 64 h 79"/>
                <a:gd name="T44" fmla="*/ 62 w 90"/>
                <a:gd name="T45" fmla="*/ 27 h 79"/>
                <a:gd name="T46" fmla="*/ 56 w 90"/>
                <a:gd name="T47" fmla="*/ 16 h 79"/>
                <a:gd name="T48" fmla="*/ 45 w 90"/>
                <a:gd name="T49" fmla="*/ 11 h 79"/>
                <a:gd name="T50" fmla="*/ 29 w 90"/>
                <a:gd name="T51" fmla="*/ 17 h 79"/>
                <a:gd name="T52" fmla="*/ 27 w 90"/>
                <a:gd name="T53" fmla="*/ 24 h 79"/>
                <a:gd name="T54" fmla="*/ 27 w 90"/>
                <a:gd name="T55" fmla="*/ 65 h 79"/>
                <a:gd name="T56" fmla="*/ 31 w 90"/>
                <a:gd name="T57" fmla="*/ 72 h 79"/>
                <a:gd name="T58" fmla="*/ 39 w 90"/>
                <a:gd name="T59" fmla="*/ 73 h 79"/>
                <a:gd name="T60" fmla="*/ 38 w 90"/>
                <a:gd name="T61" fmla="*/ 79 h 79"/>
                <a:gd name="T62" fmla="*/ 20 w 90"/>
                <a:gd name="T63" fmla="*/ 78 h 79"/>
                <a:gd name="T64" fmla="*/ 1 w 90"/>
                <a:gd name="T65" fmla="*/ 79 h 79"/>
                <a:gd name="T66" fmla="*/ 1 w 90"/>
                <a:gd name="T67" fmla="*/ 73 h 79"/>
                <a:gd name="T68" fmla="*/ 8 w 90"/>
                <a:gd name="T69" fmla="*/ 72 h 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90" h="79">
                  <a:moveTo>
                    <a:pt x="8" y="72"/>
                  </a:moveTo>
                  <a:cubicBezTo>
                    <a:pt x="11" y="71"/>
                    <a:pt x="12" y="68"/>
                    <a:pt x="12" y="65"/>
                  </a:cubicBezTo>
                  <a:cubicBezTo>
                    <a:pt x="12" y="59"/>
                    <a:pt x="12" y="46"/>
                    <a:pt x="12" y="34"/>
                  </a:cubicBezTo>
                  <a:cubicBezTo>
                    <a:pt x="12" y="26"/>
                    <a:pt x="12" y="21"/>
                    <a:pt x="12" y="18"/>
                  </a:cubicBezTo>
                  <a:cubicBezTo>
                    <a:pt x="11" y="16"/>
                    <a:pt x="9" y="14"/>
                    <a:pt x="2" y="11"/>
                  </a:cubicBezTo>
                  <a:cubicBezTo>
                    <a:pt x="2" y="10"/>
                    <a:pt x="2" y="7"/>
                    <a:pt x="3" y="7"/>
                  </a:cubicBezTo>
                  <a:cubicBezTo>
                    <a:pt x="11" y="6"/>
                    <a:pt x="22" y="2"/>
                    <a:pt x="26" y="0"/>
                  </a:cubicBezTo>
                  <a:cubicBezTo>
                    <a:pt x="27" y="0"/>
                    <a:pt x="27" y="0"/>
                    <a:pt x="27" y="1"/>
                  </a:cubicBezTo>
                  <a:cubicBezTo>
                    <a:pt x="27" y="3"/>
                    <a:pt x="27" y="9"/>
                    <a:pt x="27" y="12"/>
                  </a:cubicBezTo>
                  <a:cubicBezTo>
                    <a:pt x="27" y="12"/>
                    <a:pt x="27" y="12"/>
                    <a:pt x="28" y="12"/>
                  </a:cubicBezTo>
                  <a:cubicBezTo>
                    <a:pt x="38" y="4"/>
                    <a:pt x="47" y="0"/>
                    <a:pt x="54" y="0"/>
                  </a:cubicBezTo>
                  <a:cubicBezTo>
                    <a:pt x="62" y="0"/>
                    <a:pt x="68" y="3"/>
                    <a:pt x="72" y="10"/>
                  </a:cubicBezTo>
                  <a:cubicBezTo>
                    <a:pt x="76" y="16"/>
                    <a:pt x="77" y="23"/>
                    <a:pt x="77" y="32"/>
                  </a:cubicBezTo>
                  <a:cubicBezTo>
                    <a:pt x="77" y="43"/>
                    <a:pt x="77" y="60"/>
                    <a:pt x="78" y="67"/>
                  </a:cubicBezTo>
                  <a:cubicBezTo>
                    <a:pt x="78" y="69"/>
                    <a:pt x="78" y="70"/>
                    <a:pt x="79" y="71"/>
                  </a:cubicBezTo>
                  <a:cubicBezTo>
                    <a:pt x="83" y="72"/>
                    <a:pt x="85" y="73"/>
                    <a:pt x="89" y="73"/>
                  </a:cubicBezTo>
                  <a:cubicBezTo>
                    <a:pt x="90" y="74"/>
                    <a:pt x="89" y="78"/>
                    <a:pt x="88" y="79"/>
                  </a:cubicBezTo>
                  <a:cubicBezTo>
                    <a:pt x="86" y="79"/>
                    <a:pt x="80" y="78"/>
                    <a:pt x="70" y="78"/>
                  </a:cubicBezTo>
                  <a:cubicBezTo>
                    <a:pt x="61" y="78"/>
                    <a:pt x="56" y="79"/>
                    <a:pt x="51" y="79"/>
                  </a:cubicBezTo>
                  <a:cubicBezTo>
                    <a:pt x="51" y="78"/>
                    <a:pt x="50" y="74"/>
                    <a:pt x="51" y="73"/>
                  </a:cubicBezTo>
                  <a:cubicBezTo>
                    <a:pt x="55" y="73"/>
                    <a:pt x="58" y="72"/>
                    <a:pt x="59" y="72"/>
                  </a:cubicBezTo>
                  <a:cubicBezTo>
                    <a:pt x="62" y="71"/>
                    <a:pt x="62" y="69"/>
                    <a:pt x="62" y="64"/>
                  </a:cubicBezTo>
                  <a:cubicBezTo>
                    <a:pt x="63" y="53"/>
                    <a:pt x="63" y="34"/>
                    <a:pt x="62" y="27"/>
                  </a:cubicBezTo>
                  <a:cubicBezTo>
                    <a:pt x="61" y="24"/>
                    <a:pt x="60" y="19"/>
                    <a:pt x="56" y="16"/>
                  </a:cubicBezTo>
                  <a:cubicBezTo>
                    <a:pt x="54" y="13"/>
                    <a:pt x="50" y="11"/>
                    <a:pt x="45" y="11"/>
                  </a:cubicBezTo>
                  <a:cubicBezTo>
                    <a:pt x="39" y="11"/>
                    <a:pt x="33" y="13"/>
                    <a:pt x="29" y="17"/>
                  </a:cubicBezTo>
                  <a:cubicBezTo>
                    <a:pt x="28" y="18"/>
                    <a:pt x="27" y="20"/>
                    <a:pt x="27" y="24"/>
                  </a:cubicBezTo>
                  <a:cubicBezTo>
                    <a:pt x="27" y="38"/>
                    <a:pt x="27" y="56"/>
                    <a:pt x="27" y="65"/>
                  </a:cubicBezTo>
                  <a:cubicBezTo>
                    <a:pt x="27" y="70"/>
                    <a:pt x="28" y="71"/>
                    <a:pt x="31" y="72"/>
                  </a:cubicBezTo>
                  <a:cubicBezTo>
                    <a:pt x="33" y="72"/>
                    <a:pt x="36" y="73"/>
                    <a:pt x="39" y="73"/>
                  </a:cubicBezTo>
                  <a:cubicBezTo>
                    <a:pt x="39" y="74"/>
                    <a:pt x="39" y="78"/>
                    <a:pt x="38" y="79"/>
                  </a:cubicBezTo>
                  <a:cubicBezTo>
                    <a:pt x="35" y="79"/>
                    <a:pt x="30" y="78"/>
                    <a:pt x="20" y="78"/>
                  </a:cubicBezTo>
                  <a:cubicBezTo>
                    <a:pt x="10" y="78"/>
                    <a:pt x="3" y="79"/>
                    <a:pt x="1" y="79"/>
                  </a:cubicBezTo>
                  <a:cubicBezTo>
                    <a:pt x="0" y="78"/>
                    <a:pt x="0" y="74"/>
                    <a:pt x="1" y="73"/>
                  </a:cubicBezTo>
                  <a:cubicBezTo>
                    <a:pt x="4" y="73"/>
                    <a:pt x="6" y="72"/>
                    <a:pt x="8" y="72"/>
                  </a:cubicBezTo>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25" name="Freeform 22">
              <a:extLst>
                <a:ext uri="{FF2B5EF4-FFF2-40B4-BE49-F238E27FC236}">
                  <a16:creationId xmlns:a16="http://schemas.microsoft.com/office/drawing/2014/main" id="{AC81EAC0-C262-258A-9315-3A6BD2BF24BA}"/>
                </a:ext>
              </a:extLst>
            </p:cNvPr>
            <p:cNvSpPr>
              <a:spLocks/>
            </p:cNvSpPr>
            <p:nvPr userDrawn="1"/>
          </p:nvSpPr>
          <p:spPr bwMode="auto">
            <a:xfrm>
              <a:off x="10923588" y="4930775"/>
              <a:ext cx="650875" cy="873125"/>
            </a:xfrm>
            <a:custGeom>
              <a:avLst/>
              <a:gdLst>
                <a:gd name="T0" fmla="*/ 58 w 59"/>
                <a:gd name="T1" fmla="*/ 4 h 79"/>
                <a:gd name="T2" fmla="*/ 58 w 59"/>
                <a:gd name="T3" fmla="*/ 7 h 79"/>
                <a:gd name="T4" fmla="*/ 52 w 59"/>
                <a:gd name="T5" fmla="*/ 19 h 79"/>
                <a:gd name="T6" fmla="*/ 51 w 59"/>
                <a:gd name="T7" fmla="*/ 20 h 79"/>
                <a:gd name="T8" fmla="*/ 38 w 59"/>
                <a:gd name="T9" fmla="*/ 14 h 79"/>
                <a:gd name="T10" fmla="*/ 28 w 59"/>
                <a:gd name="T11" fmla="*/ 22 h 79"/>
                <a:gd name="T12" fmla="*/ 27 w 59"/>
                <a:gd name="T13" fmla="*/ 29 h 79"/>
                <a:gd name="T14" fmla="*/ 27 w 59"/>
                <a:gd name="T15" fmla="*/ 65 h 79"/>
                <a:gd name="T16" fmla="*/ 31 w 59"/>
                <a:gd name="T17" fmla="*/ 71 h 79"/>
                <a:gd name="T18" fmla="*/ 40 w 59"/>
                <a:gd name="T19" fmla="*/ 73 h 79"/>
                <a:gd name="T20" fmla="*/ 40 w 59"/>
                <a:gd name="T21" fmla="*/ 79 h 79"/>
                <a:gd name="T22" fmla="*/ 20 w 59"/>
                <a:gd name="T23" fmla="*/ 78 h 79"/>
                <a:gd name="T24" fmla="*/ 1 w 59"/>
                <a:gd name="T25" fmla="*/ 79 h 79"/>
                <a:gd name="T26" fmla="*/ 1 w 59"/>
                <a:gd name="T27" fmla="*/ 73 h 79"/>
                <a:gd name="T28" fmla="*/ 8 w 59"/>
                <a:gd name="T29" fmla="*/ 72 h 79"/>
                <a:gd name="T30" fmla="*/ 12 w 59"/>
                <a:gd name="T31" fmla="*/ 66 h 79"/>
                <a:gd name="T32" fmla="*/ 12 w 59"/>
                <a:gd name="T33" fmla="*/ 34 h 79"/>
                <a:gd name="T34" fmla="*/ 12 w 59"/>
                <a:gd name="T35" fmla="*/ 19 h 79"/>
                <a:gd name="T36" fmla="*/ 2 w 59"/>
                <a:gd name="T37" fmla="*/ 11 h 79"/>
                <a:gd name="T38" fmla="*/ 3 w 59"/>
                <a:gd name="T39" fmla="*/ 7 h 79"/>
                <a:gd name="T40" fmla="*/ 26 w 59"/>
                <a:gd name="T41" fmla="*/ 0 h 79"/>
                <a:gd name="T42" fmla="*/ 27 w 59"/>
                <a:gd name="T43" fmla="*/ 0 h 79"/>
                <a:gd name="T44" fmla="*/ 27 w 59"/>
                <a:gd name="T45" fmla="*/ 15 h 79"/>
                <a:gd name="T46" fmla="*/ 28 w 59"/>
                <a:gd name="T47" fmla="*/ 16 h 79"/>
                <a:gd name="T48" fmla="*/ 40 w 59"/>
                <a:gd name="T49" fmla="*/ 3 h 79"/>
                <a:gd name="T50" fmla="*/ 49 w 59"/>
                <a:gd name="T51" fmla="*/ 0 h 79"/>
                <a:gd name="T52" fmla="*/ 58 w 59"/>
                <a:gd name="T53" fmla="*/ 4 h 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59" h="79">
                  <a:moveTo>
                    <a:pt x="58" y="4"/>
                  </a:moveTo>
                  <a:cubicBezTo>
                    <a:pt x="59" y="5"/>
                    <a:pt x="59" y="6"/>
                    <a:pt x="58" y="7"/>
                  </a:cubicBezTo>
                  <a:cubicBezTo>
                    <a:pt x="58" y="9"/>
                    <a:pt x="54" y="17"/>
                    <a:pt x="52" y="19"/>
                  </a:cubicBezTo>
                  <a:cubicBezTo>
                    <a:pt x="52" y="19"/>
                    <a:pt x="51" y="20"/>
                    <a:pt x="51" y="20"/>
                  </a:cubicBezTo>
                  <a:cubicBezTo>
                    <a:pt x="47" y="17"/>
                    <a:pt x="43" y="14"/>
                    <a:pt x="38" y="14"/>
                  </a:cubicBezTo>
                  <a:cubicBezTo>
                    <a:pt x="35" y="14"/>
                    <a:pt x="31" y="18"/>
                    <a:pt x="28" y="22"/>
                  </a:cubicBezTo>
                  <a:cubicBezTo>
                    <a:pt x="28" y="23"/>
                    <a:pt x="27" y="26"/>
                    <a:pt x="27" y="29"/>
                  </a:cubicBezTo>
                  <a:cubicBezTo>
                    <a:pt x="27" y="42"/>
                    <a:pt x="27" y="61"/>
                    <a:pt x="27" y="65"/>
                  </a:cubicBezTo>
                  <a:cubicBezTo>
                    <a:pt x="27" y="68"/>
                    <a:pt x="28" y="70"/>
                    <a:pt x="31" y="71"/>
                  </a:cubicBezTo>
                  <a:cubicBezTo>
                    <a:pt x="35" y="72"/>
                    <a:pt x="36" y="73"/>
                    <a:pt x="40" y="73"/>
                  </a:cubicBezTo>
                  <a:cubicBezTo>
                    <a:pt x="41" y="74"/>
                    <a:pt x="41" y="78"/>
                    <a:pt x="40" y="79"/>
                  </a:cubicBezTo>
                  <a:cubicBezTo>
                    <a:pt x="37" y="79"/>
                    <a:pt x="28" y="78"/>
                    <a:pt x="20" y="78"/>
                  </a:cubicBezTo>
                  <a:cubicBezTo>
                    <a:pt x="14" y="78"/>
                    <a:pt x="4" y="79"/>
                    <a:pt x="1" y="79"/>
                  </a:cubicBezTo>
                  <a:cubicBezTo>
                    <a:pt x="0" y="78"/>
                    <a:pt x="0" y="74"/>
                    <a:pt x="1" y="73"/>
                  </a:cubicBezTo>
                  <a:cubicBezTo>
                    <a:pt x="3" y="73"/>
                    <a:pt x="6" y="72"/>
                    <a:pt x="8" y="72"/>
                  </a:cubicBezTo>
                  <a:cubicBezTo>
                    <a:pt x="10" y="71"/>
                    <a:pt x="11" y="70"/>
                    <a:pt x="12" y="66"/>
                  </a:cubicBezTo>
                  <a:cubicBezTo>
                    <a:pt x="12" y="63"/>
                    <a:pt x="12" y="47"/>
                    <a:pt x="12" y="34"/>
                  </a:cubicBezTo>
                  <a:cubicBezTo>
                    <a:pt x="12" y="27"/>
                    <a:pt x="12" y="21"/>
                    <a:pt x="12" y="19"/>
                  </a:cubicBezTo>
                  <a:cubicBezTo>
                    <a:pt x="12" y="16"/>
                    <a:pt x="10" y="14"/>
                    <a:pt x="2" y="11"/>
                  </a:cubicBezTo>
                  <a:cubicBezTo>
                    <a:pt x="2" y="10"/>
                    <a:pt x="2" y="7"/>
                    <a:pt x="3" y="7"/>
                  </a:cubicBezTo>
                  <a:cubicBezTo>
                    <a:pt x="10" y="6"/>
                    <a:pt x="21" y="3"/>
                    <a:pt x="26" y="0"/>
                  </a:cubicBezTo>
                  <a:cubicBezTo>
                    <a:pt x="26" y="0"/>
                    <a:pt x="27" y="0"/>
                    <a:pt x="27" y="0"/>
                  </a:cubicBezTo>
                  <a:cubicBezTo>
                    <a:pt x="27" y="3"/>
                    <a:pt x="27" y="12"/>
                    <a:pt x="27" y="15"/>
                  </a:cubicBezTo>
                  <a:cubicBezTo>
                    <a:pt x="27" y="16"/>
                    <a:pt x="27" y="16"/>
                    <a:pt x="28" y="16"/>
                  </a:cubicBezTo>
                  <a:cubicBezTo>
                    <a:pt x="31" y="11"/>
                    <a:pt x="35" y="7"/>
                    <a:pt x="40" y="3"/>
                  </a:cubicBezTo>
                  <a:cubicBezTo>
                    <a:pt x="43" y="1"/>
                    <a:pt x="46" y="0"/>
                    <a:pt x="49" y="0"/>
                  </a:cubicBezTo>
                  <a:cubicBezTo>
                    <a:pt x="53" y="0"/>
                    <a:pt x="57" y="1"/>
                    <a:pt x="58" y="4"/>
                  </a:cubicBezTo>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26" name="Freeform 23">
              <a:extLst>
                <a:ext uri="{FF2B5EF4-FFF2-40B4-BE49-F238E27FC236}">
                  <a16:creationId xmlns:a16="http://schemas.microsoft.com/office/drawing/2014/main" id="{CDA8E4AC-03F1-DE88-FA36-D28846D42AE0}"/>
                </a:ext>
              </a:extLst>
            </p:cNvPr>
            <p:cNvSpPr>
              <a:spLocks/>
            </p:cNvSpPr>
            <p:nvPr userDrawn="1"/>
          </p:nvSpPr>
          <p:spPr bwMode="auto">
            <a:xfrm>
              <a:off x="11596688" y="4930775"/>
              <a:ext cx="595313" cy="884238"/>
            </a:xfrm>
            <a:custGeom>
              <a:avLst/>
              <a:gdLst>
                <a:gd name="T0" fmla="*/ 49 w 54"/>
                <a:gd name="T1" fmla="*/ 22 h 80"/>
                <a:gd name="T2" fmla="*/ 44 w 54"/>
                <a:gd name="T3" fmla="*/ 22 h 80"/>
                <a:gd name="T4" fmla="*/ 37 w 54"/>
                <a:gd name="T5" fmla="*/ 8 h 80"/>
                <a:gd name="T6" fmla="*/ 28 w 54"/>
                <a:gd name="T7" fmla="*/ 6 h 80"/>
                <a:gd name="T8" fmla="*/ 16 w 54"/>
                <a:gd name="T9" fmla="*/ 17 h 80"/>
                <a:gd name="T10" fmla="*/ 34 w 54"/>
                <a:gd name="T11" fmla="*/ 34 h 80"/>
                <a:gd name="T12" fmla="*/ 54 w 54"/>
                <a:gd name="T13" fmla="*/ 57 h 80"/>
                <a:gd name="T14" fmla="*/ 24 w 54"/>
                <a:gd name="T15" fmla="*/ 80 h 80"/>
                <a:gd name="T16" fmla="*/ 3 w 54"/>
                <a:gd name="T17" fmla="*/ 77 h 80"/>
                <a:gd name="T18" fmla="*/ 0 w 54"/>
                <a:gd name="T19" fmla="*/ 56 h 80"/>
                <a:gd name="T20" fmla="*/ 6 w 54"/>
                <a:gd name="T21" fmla="*/ 54 h 80"/>
                <a:gd name="T22" fmla="*/ 17 w 54"/>
                <a:gd name="T23" fmla="*/ 72 h 80"/>
                <a:gd name="T24" fmla="*/ 27 w 54"/>
                <a:gd name="T25" fmla="*/ 74 h 80"/>
                <a:gd name="T26" fmla="*/ 39 w 54"/>
                <a:gd name="T27" fmla="*/ 63 h 80"/>
                <a:gd name="T28" fmla="*/ 24 w 54"/>
                <a:gd name="T29" fmla="*/ 47 h 80"/>
                <a:gd name="T30" fmla="*/ 3 w 54"/>
                <a:gd name="T31" fmla="*/ 22 h 80"/>
                <a:gd name="T32" fmla="*/ 31 w 54"/>
                <a:gd name="T33" fmla="*/ 0 h 80"/>
                <a:gd name="T34" fmla="*/ 43 w 54"/>
                <a:gd name="T35" fmla="*/ 1 h 80"/>
                <a:gd name="T36" fmla="*/ 51 w 54"/>
                <a:gd name="T37" fmla="*/ 2 h 80"/>
                <a:gd name="T38" fmla="*/ 49 w 54"/>
                <a:gd name="T39" fmla="*/ 22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54" h="80">
                  <a:moveTo>
                    <a:pt x="49" y="22"/>
                  </a:moveTo>
                  <a:cubicBezTo>
                    <a:pt x="48" y="23"/>
                    <a:pt x="44" y="23"/>
                    <a:pt x="44" y="22"/>
                  </a:cubicBezTo>
                  <a:cubicBezTo>
                    <a:pt x="43" y="14"/>
                    <a:pt x="41" y="10"/>
                    <a:pt x="37" y="8"/>
                  </a:cubicBezTo>
                  <a:cubicBezTo>
                    <a:pt x="35" y="6"/>
                    <a:pt x="32" y="6"/>
                    <a:pt x="28" y="6"/>
                  </a:cubicBezTo>
                  <a:cubicBezTo>
                    <a:pt x="21" y="6"/>
                    <a:pt x="16" y="10"/>
                    <a:pt x="16" y="17"/>
                  </a:cubicBezTo>
                  <a:cubicBezTo>
                    <a:pt x="16" y="23"/>
                    <a:pt x="19" y="27"/>
                    <a:pt x="34" y="34"/>
                  </a:cubicBezTo>
                  <a:cubicBezTo>
                    <a:pt x="50" y="41"/>
                    <a:pt x="54" y="48"/>
                    <a:pt x="54" y="57"/>
                  </a:cubicBezTo>
                  <a:cubicBezTo>
                    <a:pt x="54" y="71"/>
                    <a:pt x="41" y="80"/>
                    <a:pt x="24" y="80"/>
                  </a:cubicBezTo>
                  <a:cubicBezTo>
                    <a:pt x="16" y="80"/>
                    <a:pt x="8" y="79"/>
                    <a:pt x="3" y="77"/>
                  </a:cubicBezTo>
                  <a:cubicBezTo>
                    <a:pt x="2" y="72"/>
                    <a:pt x="0" y="60"/>
                    <a:pt x="0" y="56"/>
                  </a:cubicBezTo>
                  <a:cubicBezTo>
                    <a:pt x="1" y="55"/>
                    <a:pt x="5" y="54"/>
                    <a:pt x="6" y="54"/>
                  </a:cubicBezTo>
                  <a:cubicBezTo>
                    <a:pt x="8" y="64"/>
                    <a:pt x="12" y="69"/>
                    <a:pt x="17" y="72"/>
                  </a:cubicBezTo>
                  <a:cubicBezTo>
                    <a:pt x="20" y="73"/>
                    <a:pt x="24" y="74"/>
                    <a:pt x="27" y="74"/>
                  </a:cubicBezTo>
                  <a:cubicBezTo>
                    <a:pt x="34" y="74"/>
                    <a:pt x="39" y="70"/>
                    <a:pt x="39" y="63"/>
                  </a:cubicBezTo>
                  <a:cubicBezTo>
                    <a:pt x="39" y="57"/>
                    <a:pt x="36" y="53"/>
                    <a:pt x="24" y="47"/>
                  </a:cubicBezTo>
                  <a:cubicBezTo>
                    <a:pt x="8" y="39"/>
                    <a:pt x="3" y="33"/>
                    <a:pt x="3" y="22"/>
                  </a:cubicBezTo>
                  <a:cubicBezTo>
                    <a:pt x="3" y="11"/>
                    <a:pt x="12" y="0"/>
                    <a:pt x="31" y="0"/>
                  </a:cubicBezTo>
                  <a:cubicBezTo>
                    <a:pt x="35" y="0"/>
                    <a:pt x="40" y="0"/>
                    <a:pt x="43" y="1"/>
                  </a:cubicBezTo>
                  <a:cubicBezTo>
                    <a:pt x="47" y="2"/>
                    <a:pt x="50" y="2"/>
                    <a:pt x="51" y="2"/>
                  </a:cubicBezTo>
                  <a:cubicBezTo>
                    <a:pt x="50" y="8"/>
                    <a:pt x="49" y="14"/>
                    <a:pt x="49" y="22"/>
                  </a:cubicBezTo>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27" name="Freeform 24">
              <a:extLst>
                <a:ext uri="{FF2B5EF4-FFF2-40B4-BE49-F238E27FC236}">
                  <a16:creationId xmlns:a16="http://schemas.microsoft.com/office/drawing/2014/main" id="{02C968AF-B771-D7DC-C056-3D936BD4496D}"/>
                </a:ext>
              </a:extLst>
            </p:cNvPr>
            <p:cNvSpPr>
              <a:spLocks noEditPoints="1"/>
            </p:cNvSpPr>
            <p:nvPr userDrawn="1"/>
          </p:nvSpPr>
          <p:spPr bwMode="auto">
            <a:xfrm>
              <a:off x="10150475" y="4930775"/>
              <a:ext cx="728663" cy="884238"/>
            </a:xfrm>
            <a:custGeom>
              <a:avLst/>
              <a:gdLst>
                <a:gd name="T0" fmla="*/ 65 w 66"/>
                <a:gd name="T1" fmla="*/ 26 h 80"/>
                <a:gd name="T2" fmla="*/ 38 w 66"/>
                <a:gd name="T3" fmla="*/ 0 h 80"/>
                <a:gd name="T4" fmla="*/ 17 w 66"/>
                <a:gd name="T5" fmla="*/ 6 h 80"/>
                <a:gd name="T6" fmla="*/ 0 w 66"/>
                <a:gd name="T7" fmla="*/ 41 h 80"/>
                <a:gd name="T8" fmla="*/ 11 w 66"/>
                <a:gd name="T9" fmla="*/ 71 h 80"/>
                <a:gd name="T10" fmla="*/ 35 w 66"/>
                <a:gd name="T11" fmla="*/ 80 h 80"/>
                <a:gd name="T12" fmla="*/ 65 w 66"/>
                <a:gd name="T13" fmla="*/ 66 h 80"/>
                <a:gd name="T14" fmla="*/ 66 w 66"/>
                <a:gd name="T15" fmla="*/ 61 h 80"/>
                <a:gd name="T16" fmla="*/ 65 w 66"/>
                <a:gd name="T17" fmla="*/ 60 h 80"/>
                <a:gd name="T18" fmla="*/ 43 w 66"/>
                <a:gd name="T19" fmla="*/ 68 h 80"/>
                <a:gd name="T20" fmla="*/ 23 w 66"/>
                <a:gd name="T21" fmla="*/ 59 h 80"/>
                <a:gd name="T22" fmla="*/ 15 w 66"/>
                <a:gd name="T23" fmla="*/ 40 h 80"/>
                <a:gd name="T24" fmla="*/ 16 w 66"/>
                <a:gd name="T25" fmla="*/ 38 h 80"/>
                <a:gd name="T26" fmla="*/ 64 w 66"/>
                <a:gd name="T27" fmla="*/ 34 h 80"/>
                <a:gd name="T28" fmla="*/ 65 w 66"/>
                <a:gd name="T29" fmla="*/ 26 h 80"/>
                <a:gd name="T30" fmla="*/ 32 w 66"/>
                <a:gd name="T31" fmla="*/ 7 h 80"/>
                <a:gd name="T32" fmla="*/ 50 w 66"/>
                <a:gd name="T33" fmla="*/ 28 h 80"/>
                <a:gd name="T34" fmla="*/ 49 w 66"/>
                <a:gd name="T35" fmla="*/ 29 h 80"/>
                <a:gd name="T36" fmla="*/ 16 w 66"/>
                <a:gd name="T37" fmla="*/ 30 h 80"/>
                <a:gd name="T38" fmla="*/ 15 w 66"/>
                <a:gd name="T39" fmla="*/ 29 h 80"/>
                <a:gd name="T40" fmla="*/ 32 w 66"/>
                <a:gd name="T41" fmla="*/ 7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66" h="80">
                  <a:moveTo>
                    <a:pt x="65" y="26"/>
                  </a:moveTo>
                  <a:cubicBezTo>
                    <a:pt x="63" y="16"/>
                    <a:pt x="56" y="0"/>
                    <a:pt x="38" y="0"/>
                  </a:cubicBezTo>
                  <a:cubicBezTo>
                    <a:pt x="32" y="0"/>
                    <a:pt x="23" y="2"/>
                    <a:pt x="17" y="6"/>
                  </a:cubicBezTo>
                  <a:cubicBezTo>
                    <a:pt x="7" y="13"/>
                    <a:pt x="0" y="24"/>
                    <a:pt x="0" y="41"/>
                  </a:cubicBezTo>
                  <a:cubicBezTo>
                    <a:pt x="0" y="52"/>
                    <a:pt x="3" y="63"/>
                    <a:pt x="11" y="71"/>
                  </a:cubicBezTo>
                  <a:cubicBezTo>
                    <a:pt x="17" y="77"/>
                    <a:pt x="25" y="80"/>
                    <a:pt x="35" y="80"/>
                  </a:cubicBezTo>
                  <a:cubicBezTo>
                    <a:pt x="43" y="80"/>
                    <a:pt x="57" y="76"/>
                    <a:pt x="65" y="66"/>
                  </a:cubicBezTo>
                  <a:cubicBezTo>
                    <a:pt x="66" y="66"/>
                    <a:pt x="66" y="62"/>
                    <a:pt x="66" y="61"/>
                  </a:cubicBezTo>
                  <a:cubicBezTo>
                    <a:pt x="66" y="60"/>
                    <a:pt x="66" y="60"/>
                    <a:pt x="65" y="60"/>
                  </a:cubicBezTo>
                  <a:cubicBezTo>
                    <a:pt x="58" y="66"/>
                    <a:pt x="51" y="68"/>
                    <a:pt x="43" y="68"/>
                  </a:cubicBezTo>
                  <a:cubicBezTo>
                    <a:pt x="35" y="68"/>
                    <a:pt x="28" y="65"/>
                    <a:pt x="23" y="59"/>
                  </a:cubicBezTo>
                  <a:cubicBezTo>
                    <a:pt x="18" y="54"/>
                    <a:pt x="15" y="46"/>
                    <a:pt x="15" y="40"/>
                  </a:cubicBezTo>
                  <a:cubicBezTo>
                    <a:pt x="15" y="39"/>
                    <a:pt x="15" y="38"/>
                    <a:pt x="16" y="38"/>
                  </a:cubicBezTo>
                  <a:cubicBezTo>
                    <a:pt x="31" y="37"/>
                    <a:pt x="55" y="36"/>
                    <a:pt x="64" y="34"/>
                  </a:cubicBezTo>
                  <a:cubicBezTo>
                    <a:pt x="66" y="33"/>
                    <a:pt x="65" y="26"/>
                    <a:pt x="65" y="26"/>
                  </a:cubicBezTo>
                  <a:moveTo>
                    <a:pt x="32" y="7"/>
                  </a:moveTo>
                  <a:cubicBezTo>
                    <a:pt x="42" y="7"/>
                    <a:pt x="49" y="18"/>
                    <a:pt x="50" y="28"/>
                  </a:cubicBezTo>
                  <a:cubicBezTo>
                    <a:pt x="50" y="28"/>
                    <a:pt x="49" y="29"/>
                    <a:pt x="49" y="29"/>
                  </a:cubicBezTo>
                  <a:cubicBezTo>
                    <a:pt x="45" y="30"/>
                    <a:pt x="22" y="31"/>
                    <a:pt x="16" y="30"/>
                  </a:cubicBezTo>
                  <a:cubicBezTo>
                    <a:pt x="16" y="30"/>
                    <a:pt x="15" y="30"/>
                    <a:pt x="15" y="29"/>
                  </a:cubicBezTo>
                  <a:cubicBezTo>
                    <a:pt x="16" y="16"/>
                    <a:pt x="23" y="7"/>
                    <a:pt x="32" y="7"/>
                  </a:cubicBezTo>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28" name="Freeform 25">
              <a:extLst>
                <a:ext uri="{FF2B5EF4-FFF2-40B4-BE49-F238E27FC236}">
                  <a16:creationId xmlns:a16="http://schemas.microsoft.com/office/drawing/2014/main" id="{6A431C96-BE41-177A-5C34-C40F0F722C85}"/>
                </a:ext>
              </a:extLst>
            </p:cNvPr>
            <p:cNvSpPr>
              <a:spLocks/>
            </p:cNvSpPr>
            <p:nvPr userDrawn="1"/>
          </p:nvSpPr>
          <p:spPr bwMode="auto">
            <a:xfrm>
              <a:off x="5086350" y="4456113"/>
              <a:ext cx="938213" cy="1370013"/>
            </a:xfrm>
            <a:custGeom>
              <a:avLst/>
              <a:gdLst>
                <a:gd name="T0" fmla="*/ 85 w 85"/>
                <a:gd name="T1" fmla="*/ 112 h 124"/>
                <a:gd name="T2" fmla="*/ 76 w 85"/>
                <a:gd name="T3" fmla="*/ 112 h 124"/>
                <a:gd name="T4" fmla="*/ 73 w 85"/>
                <a:gd name="T5" fmla="*/ 105 h 124"/>
                <a:gd name="T6" fmla="*/ 73 w 85"/>
                <a:gd name="T7" fmla="*/ 63 h 124"/>
                <a:gd name="T8" fmla="*/ 73 w 85"/>
                <a:gd name="T9" fmla="*/ 17 h 124"/>
                <a:gd name="T10" fmla="*/ 75 w 85"/>
                <a:gd name="T11" fmla="*/ 3 h 124"/>
                <a:gd name="T12" fmla="*/ 74 w 85"/>
                <a:gd name="T13" fmla="*/ 0 h 124"/>
                <a:gd name="T14" fmla="*/ 43 w 85"/>
                <a:gd name="T15" fmla="*/ 5 h 124"/>
                <a:gd name="T16" fmla="*/ 43 w 85"/>
                <a:gd name="T17" fmla="*/ 10 h 124"/>
                <a:gd name="T18" fmla="*/ 54 w 85"/>
                <a:gd name="T19" fmla="*/ 12 h 124"/>
                <a:gd name="T20" fmla="*/ 58 w 85"/>
                <a:gd name="T21" fmla="*/ 18 h 124"/>
                <a:gd name="T22" fmla="*/ 58 w 85"/>
                <a:gd name="T23" fmla="*/ 43 h 124"/>
                <a:gd name="T24" fmla="*/ 58 w 85"/>
                <a:gd name="T25" fmla="*/ 102 h 124"/>
                <a:gd name="T26" fmla="*/ 56 w 85"/>
                <a:gd name="T27" fmla="*/ 106 h 124"/>
                <a:gd name="T28" fmla="*/ 41 w 85"/>
                <a:gd name="T29" fmla="*/ 111 h 124"/>
                <a:gd name="T30" fmla="*/ 15 w 85"/>
                <a:gd name="T31" fmla="*/ 80 h 124"/>
                <a:gd name="T32" fmla="*/ 43 w 85"/>
                <a:gd name="T33" fmla="*/ 52 h 124"/>
                <a:gd name="T34" fmla="*/ 50 w 85"/>
                <a:gd name="T35" fmla="*/ 52 h 124"/>
                <a:gd name="T36" fmla="*/ 51 w 85"/>
                <a:gd name="T37" fmla="*/ 51 h 124"/>
                <a:gd name="T38" fmla="*/ 48 w 85"/>
                <a:gd name="T39" fmla="*/ 46 h 124"/>
                <a:gd name="T40" fmla="*/ 40 w 85"/>
                <a:gd name="T41" fmla="*/ 45 h 124"/>
                <a:gd name="T42" fmla="*/ 20 w 85"/>
                <a:gd name="T43" fmla="*/ 50 h 124"/>
                <a:gd name="T44" fmla="*/ 0 w 85"/>
                <a:gd name="T45" fmla="*/ 86 h 124"/>
                <a:gd name="T46" fmla="*/ 9 w 85"/>
                <a:gd name="T47" fmla="*/ 113 h 124"/>
                <a:gd name="T48" fmla="*/ 30 w 85"/>
                <a:gd name="T49" fmla="*/ 123 h 124"/>
                <a:gd name="T50" fmla="*/ 57 w 85"/>
                <a:gd name="T51" fmla="*/ 112 h 124"/>
                <a:gd name="T52" fmla="*/ 58 w 85"/>
                <a:gd name="T53" fmla="*/ 113 h 124"/>
                <a:gd name="T54" fmla="*/ 58 w 85"/>
                <a:gd name="T55" fmla="*/ 122 h 124"/>
                <a:gd name="T56" fmla="*/ 59 w 85"/>
                <a:gd name="T57" fmla="*/ 124 h 124"/>
                <a:gd name="T58" fmla="*/ 84 w 85"/>
                <a:gd name="T59" fmla="*/ 117 h 124"/>
                <a:gd name="T60" fmla="*/ 85 w 85"/>
                <a:gd name="T61" fmla="*/ 112 h 1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85" h="124">
                  <a:moveTo>
                    <a:pt x="85" y="112"/>
                  </a:moveTo>
                  <a:cubicBezTo>
                    <a:pt x="82" y="112"/>
                    <a:pt x="79" y="112"/>
                    <a:pt x="76" y="112"/>
                  </a:cubicBezTo>
                  <a:cubicBezTo>
                    <a:pt x="74" y="112"/>
                    <a:pt x="73" y="111"/>
                    <a:pt x="73" y="105"/>
                  </a:cubicBezTo>
                  <a:cubicBezTo>
                    <a:pt x="73" y="101"/>
                    <a:pt x="73" y="86"/>
                    <a:pt x="73" y="63"/>
                  </a:cubicBezTo>
                  <a:cubicBezTo>
                    <a:pt x="73" y="34"/>
                    <a:pt x="73" y="27"/>
                    <a:pt x="73" y="17"/>
                  </a:cubicBezTo>
                  <a:cubicBezTo>
                    <a:pt x="73" y="8"/>
                    <a:pt x="74" y="5"/>
                    <a:pt x="75" y="3"/>
                  </a:cubicBezTo>
                  <a:cubicBezTo>
                    <a:pt x="76" y="2"/>
                    <a:pt x="75" y="0"/>
                    <a:pt x="74" y="0"/>
                  </a:cubicBezTo>
                  <a:cubicBezTo>
                    <a:pt x="68" y="2"/>
                    <a:pt x="56" y="5"/>
                    <a:pt x="43" y="5"/>
                  </a:cubicBezTo>
                  <a:cubicBezTo>
                    <a:pt x="42" y="5"/>
                    <a:pt x="42" y="9"/>
                    <a:pt x="43" y="10"/>
                  </a:cubicBezTo>
                  <a:cubicBezTo>
                    <a:pt x="46" y="10"/>
                    <a:pt x="51" y="11"/>
                    <a:pt x="54" y="12"/>
                  </a:cubicBezTo>
                  <a:cubicBezTo>
                    <a:pt x="57" y="13"/>
                    <a:pt x="57" y="14"/>
                    <a:pt x="58" y="18"/>
                  </a:cubicBezTo>
                  <a:cubicBezTo>
                    <a:pt x="58" y="23"/>
                    <a:pt x="58" y="20"/>
                    <a:pt x="58" y="43"/>
                  </a:cubicBezTo>
                  <a:cubicBezTo>
                    <a:pt x="58" y="51"/>
                    <a:pt x="58" y="97"/>
                    <a:pt x="58" y="102"/>
                  </a:cubicBezTo>
                  <a:cubicBezTo>
                    <a:pt x="58" y="103"/>
                    <a:pt x="57" y="105"/>
                    <a:pt x="56" y="106"/>
                  </a:cubicBezTo>
                  <a:cubicBezTo>
                    <a:pt x="52" y="109"/>
                    <a:pt x="47" y="111"/>
                    <a:pt x="41" y="111"/>
                  </a:cubicBezTo>
                  <a:cubicBezTo>
                    <a:pt x="27" y="111"/>
                    <a:pt x="15" y="100"/>
                    <a:pt x="15" y="80"/>
                  </a:cubicBezTo>
                  <a:cubicBezTo>
                    <a:pt x="17" y="51"/>
                    <a:pt x="43" y="52"/>
                    <a:pt x="43" y="52"/>
                  </a:cubicBezTo>
                  <a:cubicBezTo>
                    <a:pt x="45" y="52"/>
                    <a:pt x="48" y="52"/>
                    <a:pt x="50" y="52"/>
                  </a:cubicBezTo>
                  <a:cubicBezTo>
                    <a:pt x="50" y="52"/>
                    <a:pt x="51" y="51"/>
                    <a:pt x="51" y="51"/>
                  </a:cubicBezTo>
                  <a:cubicBezTo>
                    <a:pt x="51" y="50"/>
                    <a:pt x="50" y="47"/>
                    <a:pt x="48" y="46"/>
                  </a:cubicBezTo>
                  <a:cubicBezTo>
                    <a:pt x="46" y="45"/>
                    <a:pt x="43" y="45"/>
                    <a:pt x="40" y="45"/>
                  </a:cubicBezTo>
                  <a:cubicBezTo>
                    <a:pt x="34" y="45"/>
                    <a:pt x="27" y="46"/>
                    <a:pt x="20" y="50"/>
                  </a:cubicBezTo>
                  <a:cubicBezTo>
                    <a:pt x="10" y="55"/>
                    <a:pt x="0" y="68"/>
                    <a:pt x="0" y="86"/>
                  </a:cubicBezTo>
                  <a:cubicBezTo>
                    <a:pt x="0" y="96"/>
                    <a:pt x="3" y="106"/>
                    <a:pt x="9" y="113"/>
                  </a:cubicBezTo>
                  <a:cubicBezTo>
                    <a:pt x="14" y="119"/>
                    <a:pt x="22" y="123"/>
                    <a:pt x="30" y="123"/>
                  </a:cubicBezTo>
                  <a:cubicBezTo>
                    <a:pt x="36" y="123"/>
                    <a:pt x="48" y="118"/>
                    <a:pt x="57" y="112"/>
                  </a:cubicBezTo>
                  <a:cubicBezTo>
                    <a:pt x="57" y="112"/>
                    <a:pt x="58" y="112"/>
                    <a:pt x="58" y="113"/>
                  </a:cubicBezTo>
                  <a:cubicBezTo>
                    <a:pt x="58" y="115"/>
                    <a:pt x="58" y="120"/>
                    <a:pt x="58" y="122"/>
                  </a:cubicBezTo>
                  <a:cubicBezTo>
                    <a:pt x="58" y="123"/>
                    <a:pt x="59" y="124"/>
                    <a:pt x="59" y="124"/>
                  </a:cubicBezTo>
                  <a:cubicBezTo>
                    <a:pt x="64" y="124"/>
                    <a:pt x="79" y="119"/>
                    <a:pt x="84" y="117"/>
                  </a:cubicBezTo>
                  <a:cubicBezTo>
                    <a:pt x="85" y="116"/>
                    <a:pt x="85" y="113"/>
                    <a:pt x="85" y="112"/>
                  </a:cubicBezTo>
                </a:path>
              </a:pathLst>
            </a:custGeom>
            <a:grpFill/>
            <a:ln>
              <a:noFill/>
            </a:ln>
          </p:spPr>
          <p:txBody>
            <a:bodyPr vert="horz" wrap="square" lIns="91440" tIns="45720" rIns="91440" bIns="45720" numCol="1" anchor="t" anchorCtr="0" compatLnSpc="1">
              <a:prstTxWarp prst="textNoShape">
                <a:avLst/>
              </a:prstTxWarp>
            </a:bodyPr>
            <a:lstStyle/>
            <a:p>
              <a:endParaRPr lang="en-US"/>
            </a:p>
          </p:txBody>
        </p:sp>
      </p:grpSp>
      <p:sp>
        <p:nvSpPr>
          <p:cNvPr id="31" name="Date Placeholder 30">
            <a:extLst>
              <a:ext uri="{FF2B5EF4-FFF2-40B4-BE49-F238E27FC236}">
                <a16:creationId xmlns:a16="http://schemas.microsoft.com/office/drawing/2014/main" id="{70DEAA02-DC67-1CFA-1C79-7F3F98DE4795}"/>
              </a:ext>
            </a:extLst>
          </p:cNvPr>
          <p:cNvSpPr>
            <a:spLocks noGrp="1"/>
          </p:cNvSpPr>
          <p:nvPr>
            <p:ph type="dt" sz="half" idx="10"/>
          </p:nvPr>
        </p:nvSpPr>
        <p:spPr>
          <a:xfrm>
            <a:off x="4429338" y="5523721"/>
            <a:ext cx="5554662" cy="426228"/>
          </a:xfrm>
        </p:spPr>
        <p:txBody>
          <a:bodyPr/>
          <a:lstStyle>
            <a:lvl1pPr algn="l">
              <a:defRPr sz="1800">
                <a:solidFill>
                  <a:schemeClr val="accent3"/>
                </a:solidFill>
              </a:defRPr>
            </a:lvl1pPr>
          </a:lstStyle>
          <a:p>
            <a:fld id="{F7A0F6E8-B336-4BB7-B742-8625052934FC}" type="datetime1">
              <a:rPr lang="en-US" smtClean="0"/>
              <a:t>2/3/2025</a:t>
            </a:fld>
            <a:endParaRPr lang="en-US"/>
          </a:p>
        </p:txBody>
      </p:sp>
      <p:sp>
        <p:nvSpPr>
          <p:cNvPr id="32" name="Footer Placeholder 31">
            <a:extLst>
              <a:ext uri="{FF2B5EF4-FFF2-40B4-BE49-F238E27FC236}">
                <a16:creationId xmlns:a16="http://schemas.microsoft.com/office/drawing/2014/main" id="{F7C4C4E8-CD62-7282-6E47-F29FB4257721}"/>
              </a:ext>
            </a:extLst>
          </p:cNvPr>
          <p:cNvSpPr>
            <a:spLocks noGrp="1"/>
          </p:cNvSpPr>
          <p:nvPr>
            <p:ph type="ftr" sz="quarter" idx="11"/>
          </p:nvPr>
        </p:nvSpPr>
        <p:spPr>
          <a:xfrm>
            <a:off x="4429338" y="6443428"/>
            <a:ext cx="5554661" cy="252000"/>
          </a:xfrm>
        </p:spPr>
        <p:txBody>
          <a:bodyPr/>
          <a:lstStyle>
            <a:lvl1pPr>
              <a:defRPr>
                <a:solidFill>
                  <a:schemeClr val="accent3"/>
                </a:solidFill>
              </a:defRPr>
            </a:lvl1pPr>
          </a:lstStyle>
          <a:p>
            <a:endParaRPr lang="en-US"/>
          </a:p>
        </p:txBody>
      </p:sp>
      <p:sp>
        <p:nvSpPr>
          <p:cNvPr id="5" name="Text Placeholder 4">
            <a:extLst>
              <a:ext uri="{FF2B5EF4-FFF2-40B4-BE49-F238E27FC236}">
                <a16:creationId xmlns:a16="http://schemas.microsoft.com/office/drawing/2014/main" id="{C5EFD3D7-09DB-4CFB-40A5-A3B0DE12DF71}"/>
              </a:ext>
            </a:extLst>
          </p:cNvPr>
          <p:cNvSpPr>
            <a:spLocks noGrp="1"/>
          </p:cNvSpPr>
          <p:nvPr>
            <p:ph type="body" sz="quarter" idx="12" hasCustomPrompt="1"/>
          </p:nvPr>
        </p:nvSpPr>
        <p:spPr>
          <a:xfrm>
            <a:off x="4429338" y="503998"/>
            <a:ext cx="5554662" cy="254000"/>
          </a:xfrm>
        </p:spPr>
        <p:txBody>
          <a:bodyPr/>
          <a:lstStyle>
            <a:lvl1pPr>
              <a:defRPr cap="all" baseline="0">
                <a:solidFill>
                  <a:schemeClr val="accent3"/>
                </a:solidFill>
                <a:latin typeface="Work Sans SemiBold" pitchFamily="2" charset="0"/>
              </a:defRPr>
            </a:lvl1pPr>
          </a:lstStyle>
          <a:p>
            <a:pPr lvl="0"/>
            <a:r>
              <a:rPr lang="en-US"/>
              <a:t>Add optional header</a:t>
            </a:r>
          </a:p>
        </p:txBody>
      </p:sp>
      <p:sp>
        <p:nvSpPr>
          <p:cNvPr id="4" name="Picture Placeholder 5">
            <a:extLst>
              <a:ext uri="{FF2B5EF4-FFF2-40B4-BE49-F238E27FC236}">
                <a16:creationId xmlns:a16="http://schemas.microsoft.com/office/drawing/2014/main" id="{9847DA67-B267-47EB-60A5-1BA95DE75DE0}"/>
              </a:ext>
            </a:extLst>
          </p:cNvPr>
          <p:cNvSpPr>
            <a:spLocks noGrp="1"/>
          </p:cNvSpPr>
          <p:nvPr>
            <p:ph type="pic" sz="quarter" idx="13"/>
          </p:nvPr>
        </p:nvSpPr>
        <p:spPr>
          <a:xfrm>
            <a:off x="0" y="0"/>
            <a:ext cx="3888000" cy="6858000"/>
          </a:xfrm>
          <a:solidFill>
            <a:schemeClr val="bg1">
              <a:lumMod val="85000"/>
            </a:schemeClr>
          </a:solidFill>
        </p:spPr>
        <p:txBody>
          <a:bodyPr/>
          <a:lstStyle/>
          <a:p>
            <a:r>
              <a:rPr lang="en-US"/>
              <a:t>Click icon to add picture</a:t>
            </a:r>
            <a:endParaRPr lang="en-GB"/>
          </a:p>
        </p:txBody>
      </p:sp>
    </p:spTree>
    <p:extLst>
      <p:ext uri="{BB962C8B-B14F-4D97-AF65-F5344CB8AC3E}">
        <p14:creationId xmlns:p14="http://schemas.microsoft.com/office/powerpoint/2010/main" val="1577967458"/>
      </p:ext>
    </p:extLst>
  </p:cSld>
  <p:clrMapOvr>
    <a:masterClrMapping/>
  </p:clrMapOvr>
  <p:extLst>
    <p:ext uri="{DCECCB84-F9BA-43D5-87BE-67443E8EF086}">
      <p15:sldGuideLst xmlns:p15="http://schemas.microsoft.com/office/powerpoint/2012/main">
        <p15:guide id="2" pos="3840">
          <p15:clr>
            <a:srgbClr val="FBAE40"/>
          </p15:clr>
        </p15:guide>
      </p15:sldGuideLst>
    </p:ext>
  </p:extLst>
</p:sldLayout>
</file>

<file path=ppt/slideLayouts/slideLayout100.xml><?xml version="1.0" encoding="utf-8"?>
<p:sldLayout xmlns:a="http://schemas.openxmlformats.org/drawingml/2006/main" xmlns:r="http://schemas.openxmlformats.org/officeDocument/2006/relationships" xmlns:p="http://schemas.openxmlformats.org/presentationml/2006/main" showMasterSp="0" preserve="1" userDrawn="1">
  <p:cSld name="1_Agenda/Contnets_Whit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355A726-047D-73E1-D681-DF8571E2509D}"/>
              </a:ext>
            </a:extLst>
          </p:cNvPr>
          <p:cNvSpPr>
            <a:spLocks noGrp="1"/>
          </p:cNvSpPr>
          <p:nvPr>
            <p:ph type="ctrTitle"/>
          </p:nvPr>
        </p:nvSpPr>
        <p:spPr>
          <a:xfrm>
            <a:off x="541338" y="827088"/>
            <a:ext cx="7560000" cy="647486"/>
          </a:xfrm>
        </p:spPr>
        <p:txBody>
          <a:bodyPr anchor="t"/>
          <a:lstStyle>
            <a:lvl1pPr algn="l">
              <a:lnSpc>
                <a:spcPct val="100000"/>
              </a:lnSpc>
              <a:defRPr sz="4500"/>
            </a:lvl1pPr>
          </a:lstStyle>
          <a:p>
            <a:r>
              <a:rPr lang="en-US"/>
              <a:t>Click to edit Master title style</a:t>
            </a:r>
          </a:p>
        </p:txBody>
      </p:sp>
      <p:grpSp>
        <p:nvGrpSpPr>
          <p:cNvPr id="7" name="Group 6">
            <a:extLst>
              <a:ext uri="{FF2B5EF4-FFF2-40B4-BE49-F238E27FC236}">
                <a16:creationId xmlns:a16="http://schemas.microsoft.com/office/drawing/2014/main" id="{B825796D-15C2-95E2-DCB8-86017424D43C}"/>
              </a:ext>
            </a:extLst>
          </p:cNvPr>
          <p:cNvGrpSpPr>
            <a:grpSpLocks noChangeAspect="1"/>
          </p:cNvGrpSpPr>
          <p:nvPr userDrawn="1"/>
        </p:nvGrpSpPr>
        <p:grpSpPr>
          <a:xfrm>
            <a:off x="10317600" y="5796000"/>
            <a:ext cx="1332000" cy="523781"/>
            <a:chOff x="0" y="1031875"/>
            <a:chExt cx="12192001" cy="4794251"/>
          </a:xfrm>
          <a:solidFill>
            <a:schemeClr val="accent1"/>
          </a:solidFill>
        </p:grpSpPr>
        <p:sp>
          <p:nvSpPr>
            <p:cNvPr id="8" name="Freeform 5">
              <a:extLst>
                <a:ext uri="{FF2B5EF4-FFF2-40B4-BE49-F238E27FC236}">
                  <a16:creationId xmlns:a16="http://schemas.microsoft.com/office/drawing/2014/main" id="{13816C64-CA86-156E-84C1-0EBB5B2BD0E5}"/>
                </a:ext>
              </a:extLst>
            </p:cNvPr>
            <p:cNvSpPr>
              <a:spLocks/>
            </p:cNvSpPr>
            <p:nvPr userDrawn="1"/>
          </p:nvSpPr>
          <p:spPr bwMode="auto">
            <a:xfrm>
              <a:off x="5119688" y="1031875"/>
              <a:ext cx="2416175" cy="2706688"/>
            </a:xfrm>
            <a:custGeom>
              <a:avLst/>
              <a:gdLst>
                <a:gd name="T0" fmla="*/ 368 w 1522"/>
                <a:gd name="T1" fmla="*/ 0 h 1705"/>
                <a:gd name="T2" fmla="*/ 0 w 1522"/>
                <a:gd name="T3" fmla="*/ 953 h 1705"/>
                <a:gd name="T4" fmla="*/ 500 w 1522"/>
                <a:gd name="T5" fmla="*/ 953 h 1705"/>
                <a:gd name="T6" fmla="*/ 611 w 1522"/>
                <a:gd name="T7" fmla="*/ 654 h 1705"/>
                <a:gd name="T8" fmla="*/ 1021 w 1522"/>
                <a:gd name="T9" fmla="*/ 1705 h 1705"/>
                <a:gd name="T10" fmla="*/ 1522 w 1522"/>
                <a:gd name="T11" fmla="*/ 1705 h 1705"/>
                <a:gd name="T12" fmla="*/ 869 w 1522"/>
                <a:gd name="T13" fmla="*/ 0 h 1705"/>
                <a:gd name="T14" fmla="*/ 368 w 1522"/>
                <a:gd name="T15" fmla="*/ 0 h 170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522" h="1705">
                  <a:moveTo>
                    <a:pt x="368" y="0"/>
                  </a:moveTo>
                  <a:lnTo>
                    <a:pt x="0" y="953"/>
                  </a:lnTo>
                  <a:lnTo>
                    <a:pt x="500" y="953"/>
                  </a:lnTo>
                  <a:lnTo>
                    <a:pt x="611" y="654"/>
                  </a:lnTo>
                  <a:lnTo>
                    <a:pt x="1021" y="1705"/>
                  </a:lnTo>
                  <a:lnTo>
                    <a:pt x="1522" y="1705"/>
                  </a:lnTo>
                  <a:lnTo>
                    <a:pt x="869" y="0"/>
                  </a:lnTo>
                  <a:lnTo>
                    <a:pt x="368" y="0"/>
                  </a:lnTo>
                  <a:close/>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9" name="Freeform 6">
              <a:extLst>
                <a:ext uri="{FF2B5EF4-FFF2-40B4-BE49-F238E27FC236}">
                  <a16:creationId xmlns:a16="http://schemas.microsoft.com/office/drawing/2014/main" id="{B64D5ABB-AE14-F692-03BF-35A31F099340}"/>
                </a:ext>
              </a:extLst>
            </p:cNvPr>
            <p:cNvSpPr>
              <a:spLocks/>
            </p:cNvSpPr>
            <p:nvPr userDrawn="1"/>
          </p:nvSpPr>
          <p:spPr bwMode="auto">
            <a:xfrm>
              <a:off x="4843463" y="3141663"/>
              <a:ext cx="1246188" cy="122238"/>
            </a:xfrm>
            <a:custGeom>
              <a:avLst/>
              <a:gdLst>
                <a:gd name="T0" fmla="*/ 72 w 113"/>
                <a:gd name="T1" fmla="*/ 11 h 11"/>
                <a:gd name="T2" fmla="*/ 83 w 113"/>
                <a:gd name="T3" fmla="*/ 11 h 11"/>
                <a:gd name="T4" fmla="*/ 102 w 113"/>
                <a:gd name="T5" fmla="*/ 7 h 11"/>
                <a:gd name="T6" fmla="*/ 113 w 113"/>
                <a:gd name="T7" fmla="*/ 0 h 11"/>
                <a:gd name="T8" fmla="*/ 4 w 113"/>
                <a:gd name="T9" fmla="*/ 0 h 11"/>
                <a:gd name="T10" fmla="*/ 0 w 113"/>
                <a:gd name="T11" fmla="*/ 11 h 11"/>
                <a:gd name="T12" fmla="*/ 72 w 113"/>
                <a:gd name="T13" fmla="*/ 11 h 11"/>
              </a:gdLst>
              <a:ahLst/>
              <a:cxnLst>
                <a:cxn ang="0">
                  <a:pos x="T0" y="T1"/>
                </a:cxn>
                <a:cxn ang="0">
                  <a:pos x="T2" y="T3"/>
                </a:cxn>
                <a:cxn ang="0">
                  <a:pos x="T4" y="T5"/>
                </a:cxn>
                <a:cxn ang="0">
                  <a:pos x="T6" y="T7"/>
                </a:cxn>
                <a:cxn ang="0">
                  <a:pos x="T8" y="T9"/>
                </a:cxn>
                <a:cxn ang="0">
                  <a:pos x="T10" y="T11"/>
                </a:cxn>
                <a:cxn ang="0">
                  <a:pos x="T12" y="T13"/>
                </a:cxn>
              </a:cxnLst>
              <a:rect l="0" t="0" r="r" b="b"/>
              <a:pathLst>
                <a:path w="113" h="11">
                  <a:moveTo>
                    <a:pt x="72" y="11"/>
                  </a:moveTo>
                  <a:cubicBezTo>
                    <a:pt x="83" y="11"/>
                    <a:pt x="83" y="11"/>
                    <a:pt x="83" y="11"/>
                  </a:cubicBezTo>
                  <a:cubicBezTo>
                    <a:pt x="90" y="11"/>
                    <a:pt x="96" y="10"/>
                    <a:pt x="102" y="7"/>
                  </a:cubicBezTo>
                  <a:cubicBezTo>
                    <a:pt x="106" y="6"/>
                    <a:pt x="110" y="3"/>
                    <a:pt x="113" y="0"/>
                  </a:cubicBezTo>
                  <a:cubicBezTo>
                    <a:pt x="4" y="0"/>
                    <a:pt x="4" y="0"/>
                    <a:pt x="4" y="0"/>
                  </a:cubicBezTo>
                  <a:cubicBezTo>
                    <a:pt x="0" y="11"/>
                    <a:pt x="0" y="11"/>
                    <a:pt x="0" y="11"/>
                  </a:cubicBezTo>
                  <a:cubicBezTo>
                    <a:pt x="72" y="11"/>
                    <a:pt x="72" y="11"/>
                    <a:pt x="72" y="11"/>
                  </a:cubicBezTo>
                  <a:close/>
                </a:path>
              </a:pathLst>
            </a:custGeom>
            <a:solidFill>
              <a:schemeClr val="accent3"/>
            </a:solidFill>
            <a:ln>
              <a:noFill/>
            </a:ln>
          </p:spPr>
          <p:txBody>
            <a:bodyPr vert="horz" wrap="square" lIns="91440" tIns="45720" rIns="91440" bIns="45720" numCol="1" anchor="t" anchorCtr="0" compatLnSpc="1">
              <a:prstTxWarp prst="textNoShape">
                <a:avLst/>
              </a:prstTxWarp>
            </a:bodyPr>
            <a:lstStyle/>
            <a:p>
              <a:endParaRPr lang="en-US"/>
            </a:p>
          </p:txBody>
        </p:sp>
        <p:sp>
          <p:nvSpPr>
            <p:cNvPr id="10" name="Freeform 7">
              <a:extLst>
                <a:ext uri="{FF2B5EF4-FFF2-40B4-BE49-F238E27FC236}">
                  <a16:creationId xmlns:a16="http://schemas.microsoft.com/office/drawing/2014/main" id="{3864AA6C-99FB-F339-2B2E-8F174B36F9D6}"/>
                </a:ext>
              </a:extLst>
            </p:cNvPr>
            <p:cNvSpPr>
              <a:spLocks/>
            </p:cNvSpPr>
            <p:nvPr userDrawn="1"/>
          </p:nvSpPr>
          <p:spPr bwMode="auto">
            <a:xfrm>
              <a:off x="4932363" y="2898775"/>
              <a:ext cx="1290638" cy="122238"/>
            </a:xfrm>
            <a:custGeom>
              <a:avLst/>
              <a:gdLst>
                <a:gd name="T0" fmla="*/ 116 w 117"/>
                <a:gd name="T1" fmla="*/ 3 h 11"/>
                <a:gd name="T2" fmla="*/ 117 w 117"/>
                <a:gd name="T3" fmla="*/ 0 h 11"/>
                <a:gd name="T4" fmla="*/ 4 w 117"/>
                <a:gd name="T5" fmla="*/ 0 h 11"/>
                <a:gd name="T6" fmla="*/ 0 w 117"/>
                <a:gd name="T7" fmla="*/ 11 h 11"/>
                <a:gd name="T8" fmla="*/ 113 w 117"/>
                <a:gd name="T9" fmla="*/ 11 h 11"/>
                <a:gd name="T10" fmla="*/ 116 w 117"/>
                <a:gd name="T11" fmla="*/ 3 h 11"/>
              </a:gdLst>
              <a:ahLst/>
              <a:cxnLst>
                <a:cxn ang="0">
                  <a:pos x="T0" y="T1"/>
                </a:cxn>
                <a:cxn ang="0">
                  <a:pos x="T2" y="T3"/>
                </a:cxn>
                <a:cxn ang="0">
                  <a:pos x="T4" y="T5"/>
                </a:cxn>
                <a:cxn ang="0">
                  <a:pos x="T6" y="T7"/>
                </a:cxn>
                <a:cxn ang="0">
                  <a:pos x="T8" y="T9"/>
                </a:cxn>
                <a:cxn ang="0">
                  <a:pos x="T10" y="T11"/>
                </a:cxn>
              </a:cxnLst>
              <a:rect l="0" t="0" r="r" b="b"/>
              <a:pathLst>
                <a:path w="117" h="11">
                  <a:moveTo>
                    <a:pt x="116" y="3"/>
                  </a:moveTo>
                  <a:cubicBezTo>
                    <a:pt x="117" y="2"/>
                    <a:pt x="117" y="1"/>
                    <a:pt x="117" y="0"/>
                  </a:cubicBezTo>
                  <a:cubicBezTo>
                    <a:pt x="4" y="0"/>
                    <a:pt x="4" y="0"/>
                    <a:pt x="4" y="0"/>
                  </a:cubicBezTo>
                  <a:cubicBezTo>
                    <a:pt x="0" y="11"/>
                    <a:pt x="0" y="11"/>
                    <a:pt x="0" y="11"/>
                  </a:cubicBezTo>
                  <a:cubicBezTo>
                    <a:pt x="113" y="11"/>
                    <a:pt x="113" y="11"/>
                    <a:pt x="113" y="11"/>
                  </a:cubicBezTo>
                  <a:cubicBezTo>
                    <a:pt x="115" y="9"/>
                    <a:pt x="116" y="6"/>
                    <a:pt x="116" y="3"/>
                  </a:cubicBezTo>
                </a:path>
              </a:pathLst>
            </a:custGeom>
            <a:solidFill>
              <a:schemeClr val="accent3"/>
            </a:solidFill>
            <a:ln>
              <a:noFill/>
            </a:ln>
          </p:spPr>
          <p:txBody>
            <a:bodyPr vert="horz" wrap="square" lIns="91440" tIns="45720" rIns="91440" bIns="45720" numCol="1" anchor="t" anchorCtr="0" compatLnSpc="1">
              <a:prstTxWarp prst="textNoShape">
                <a:avLst/>
              </a:prstTxWarp>
            </a:bodyPr>
            <a:lstStyle/>
            <a:p>
              <a:endParaRPr lang="en-US"/>
            </a:p>
          </p:txBody>
        </p:sp>
        <p:sp>
          <p:nvSpPr>
            <p:cNvPr id="11" name="Freeform 8">
              <a:extLst>
                <a:ext uri="{FF2B5EF4-FFF2-40B4-BE49-F238E27FC236}">
                  <a16:creationId xmlns:a16="http://schemas.microsoft.com/office/drawing/2014/main" id="{FD2B75B3-39FF-1F9F-6D2C-5A35BA74DD5E}"/>
                </a:ext>
              </a:extLst>
            </p:cNvPr>
            <p:cNvSpPr>
              <a:spLocks/>
            </p:cNvSpPr>
            <p:nvPr userDrawn="1"/>
          </p:nvSpPr>
          <p:spPr bwMode="auto">
            <a:xfrm>
              <a:off x="5019675" y="2667000"/>
              <a:ext cx="1181100" cy="120650"/>
            </a:xfrm>
            <a:custGeom>
              <a:avLst/>
              <a:gdLst>
                <a:gd name="T0" fmla="*/ 104 w 107"/>
                <a:gd name="T1" fmla="*/ 6 h 11"/>
                <a:gd name="T2" fmla="*/ 85 w 107"/>
                <a:gd name="T3" fmla="*/ 0 h 11"/>
                <a:gd name="T4" fmla="*/ 77 w 107"/>
                <a:gd name="T5" fmla="*/ 0 h 11"/>
                <a:gd name="T6" fmla="*/ 5 w 107"/>
                <a:gd name="T7" fmla="*/ 0 h 11"/>
                <a:gd name="T8" fmla="*/ 0 w 107"/>
                <a:gd name="T9" fmla="*/ 11 h 11"/>
                <a:gd name="T10" fmla="*/ 107 w 107"/>
                <a:gd name="T11" fmla="*/ 11 h 11"/>
                <a:gd name="T12" fmla="*/ 104 w 107"/>
                <a:gd name="T13" fmla="*/ 6 h 11"/>
              </a:gdLst>
              <a:ahLst/>
              <a:cxnLst>
                <a:cxn ang="0">
                  <a:pos x="T0" y="T1"/>
                </a:cxn>
                <a:cxn ang="0">
                  <a:pos x="T2" y="T3"/>
                </a:cxn>
                <a:cxn ang="0">
                  <a:pos x="T4" y="T5"/>
                </a:cxn>
                <a:cxn ang="0">
                  <a:pos x="T6" y="T7"/>
                </a:cxn>
                <a:cxn ang="0">
                  <a:pos x="T8" y="T9"/>
                </a:cxn>
                <a:cxn ang="0">
                  <a:pos x="T10" y="T11"/>
                </a:cxn>
                <a:cxn ang="0">
                  <a:pos x="T12" y="T13"/>
                </a:cxn>
              </a:cxnLst>
              <a:rect l="0" t="0" r="r" b="b"/>
              <a:pathLst>
                <a:path w="107" h="11">
                  <a:moveTo>
                    <a:pt x="104" y="6"/>
                  </a:moveTo>
                  <a:cubicBezTo>
                    <a:pt x="100" y="2"/>
                    <a:pt x="94" y="0"/>
                    <a:pt x="85" y="0"/>
                  </a:cubicBezTo>
                  <a:cubicBezTo>
                    <a:pt x="77" y="0"/>
                    <a:pt x="77" y="0"/>
                    <a:pt x="77" y="0"/>
                  </a:cubicBezTo>
                  <a:cubicBezTo>
                    <a:pt x="5" y="0"/>
                    <a:pt x="5" y="0"/>
                    <a:pt x="5" y="0"/>
                  </a:cubicBezTo>
                  <a:cubicBezTo>
                    <a:pt x="0" y="11"/>
                    <a:pt x="0" y="11"/>
                    <a:pt x="0" y="11"/>
                  </a:cubicBezTo>
                  <a:cubicBezTo>
                    <a:pt x="107" y="11"/>
                    <a:pt x="107" y="11"/>
                    <a:pt x="107" y="11"/>
                  </a:cubicBezTo>
                  <a:cubicBezTo>
                    <a:pt x="107" y="9"/>
                    <a:pt x="106" y="8"/>
                    <a:pt x="104" y="6"/>
                  </a:cubicBezTo>
                </a:path>
              </a:pathLst>
            </a:custGeom>
            <a:solidFill>
              <a:schemeClr val="accent3"/>
            </a:solidFill>
            <a:ln>
              <a:noFill/>
            </a:ln>
          </p:spPr>
          <p:txBody>
            <a:bodyPr vert="horz" wrap="square" lIns="91440" tIns="45720" rIns="91440" bIns="45720" numCol="1" anchor="t" anchorCtr="0" compatLnSpc="1">
              <a:prstTxWarp prst="textNoShape">
                <a:avLst/>
              </a:prstTxWarp>
            </a:bodyPr>
            <a:lstStyle/>
            <a:p>
              <a:endParaRPr lang="en-US"/>
            </a:p>
          </p:txBody>
        </p:sp>
        <p:sp>
          <p:nvSpPr>
            <p:cNvPr id="12" name="Freeform 9">
              <a:extLst>
                <a:ext uri="{FF2B5EF4-FFF2-40B4-BE49-F238E27FC236}">
                  <a16:creationId xmlns:a16="http://schemas.microsoft.com/office/drawing/2014/main" id="{4DD225AF-653C-7EE2-C9DA-8D8508EAE96F}"/>
                </a:ext>
              </a:extLst>
            </p:cNvPr>
            <p:cNvSpPr>
              <a:spLocks/>
            </p:cNvSpPr>
            <p:nvPr userDrawn="1"/>
          </p:nvSpPr>
          <p:spPr bwMode="auto">
            <a:xfrm>
              <a:off x="4754563" y="3384550"/>
              <a:ext cx="839788" cy="111125"/>
            </a:xfrm>
            <a:custGeom>
              <a:avLst/>
              <a:gdLst>
                <a:gd name="T0" fmla="*/ 529 w 529"/>
                <a:gd name="T1" fmla="*/ 0 h 70"/>
                <a:gd name="T2" fmla="*/ 28 w 529"/>
                <a:gd name="T3" fmla="*/ 0 h 70"/>
                <a:gd name="T4" fmla="*/ 0 w 529"/>
                <a:gd name="T5" fmla="*/ 70 h 70"/>
                <a:gd name="T6" fmla="*/ 501 w 529"/>
                <a:gd name="T7" fmla="*/ 70 h 70"/>
                <a:gd name="T8" fmla="*/ 529 w 529"/>
                <a:gd name="T9" fmla="*/ 0 h 70"/>
              </a:gdLst>
              <a:ahLst/>
              <a:cxnLst>
                <a:cxn ang="0">
                  <a:pos x="T0" y="T1"/>
                </a:cxn>
                <a:cxn ang="0">
                  <a:pos x="T2" y="T3"/>
                </a:cxn>
                <a:cxn ang="0">
                  <a:pos x="T4" y="T5"/>
                </a:cxn>
                <a:cxn ang="0">
                  <a:pos x="T6" y="T7"/>
                </a:cxn>
                <a:cxn ang="0">
                  <a:pos x="T8" y="T9"/>
                </a:cxn>
              </a:cxnLst>
              <a:rect l="0" t="0" r="r" b="b"/>
              <a:pathLst>
                <a:path w="529" h="70">
                  <a:moveTo>
                    <a:pt x="529" y="0"/>
                  </a:moveTo>
                  <a:lnTo>
                    <a:pt x="28" y="0"/>
                  </a:lnTo>
                  <a:lnTo>
                    <a:pt x="0" y="70"/>
                  </a:lnTo>
                  <a:lnTo>
                    <a:pt x="501" y="70"/>
                  </a:lnTo>
                  <a:lnTo>
                    <a:pt x="529" y="0"/>
                  </a:lnTo>
                  <a:close/>
                </a:path>
              </a:pathLst>
            </a:custGeom>
            <a:solidFill>
              <a:schemeClr val="accent3"/>
            </a:solidFill>
            <a:ln>
              <a:noFill/>
            </a:ln>
          </p:spPr>
          <p:txBody>
            <a:bodyPr vert="horz" wrap="square" lIns="91440" tIns="45720" rIns="91440" bIns="45720" numCol="1" anchor="t" anchorCtr="0" compatLnSpc="1">
              <a:prstTxWarp prst="textNoShape">
                <a:avLst/>
              </a:prstTxWarp>
            </a:bodyPr>
            <a:lstStyle/>
            <a:p>
              <a:endParaRPr lang="en-US"/>
            </a:p>
          </p:txBody>
        </p:sp>
        <p:sp>
          <p:nvSpPr>
            <p:cNvPr id="13" name="Freeform 10">
              <a:extLst>
                <a:ext uri="{FF2B5EF4-FFF2-40B4-BE49-F238E27FC236}">
                  <a16:creationId xmlns:a16="http://schemas.microsoft.com/office/drawing/2014/main" id="{8BF98B98-6DEB-9A7A-BF1B-028308E38EA3}"/>
                </a:ext>
              </a:extLst>
            </p:cNvPr>
            <p:cNvSpPr>
              <a:spLocks/>
            </p:cNvSpPr>
            <p:nvPr userDrawn="1"/>
          </p:nvSpPr>
          <p:spPr bwMode="auto">
            <a:xfrm>
              <a:off x="4656138" y="3616325"/>
              <a:ext cx="849313" cy="122238"/>
            </a:xfrm>
            <a:custGeom>
              <a:avLst/>
              <a:gdLst>
                <a:gd name="T0" fmla="*/ 535 w 535"/>
                <a:gd name="T1" fmla="*/ 0 h 77"/>
                <a:gd name="T2" fmla="*/ 28 w 535"/>
                <a:gd name="T3" fmla="*/ 0 h 77"/>
                <a:gd name="T4" fmla="*/ 0 w 535"/>
                <a:gd name="T5" fmla="*/ 77 h 77"/>
                <a:gd name="T6" fmla="*/ 507 w 535"/>
                <a:gd name="T7" fmla="*/ 77 h 77"/>
                <a:gd name="T8" fmla="*/ 535 w 535"/>
                <a:gd name="T9" fmla="*/ 0 h 77"/>
              </a:gdLst>
              <a:ahLst/>
              <a:cxnLst>
                <a:cxn ang="0">
                  <a:pos x="T0" y="T1"/>
                </a:cxn>
                <a:cxn ang="0">
                  <a:pos x="T2" y="T3"/>
                </a:cxn>
                <a:cxn ang="0">
                  <a:pos x="T4" y="T5"/>
                </a:cxn>
                <a:cxn ang="0">
                  <a:pos x="T6" y="T7"/>
                </a:cxn>
                <a:cxn ang="0">
                  <a:pos x="T8" y="T9"/>
                </a:cxn>
              </a:cxnLst>
              <a:rect l="0" t="0" r="r" b="b"/>
              <a:pathLst>
                <a:path w="535" h="77">
                  <a:moveTo>
                    <a:pt x="535" y="0"/>
                  </a:moveTo>
                  <a:lnTo>
                    <a:pt x="28" y="0"/>
                  </a:lnTo>
                  <a:lnTo>
                    <a:pt x="0" y="77"/>
                  </a:lnTo>
                  <a:lnTo>
                    <a:pt x="507" y="77"/>
                  </a:lnTo>
                  <a:lnTo>
                    <a:pt x="535" y="0"/>
                  </a:lnTo>
                  <a:close/>
                </a:path>
              </a:pathLst>
            </a:custGeom>
            <a:solidFill>
              <a:schemeClr val="accent3"/>
            </a:solidFill>
            <a:ln>
              <a:noFill/>
            </a:ln>
          </p:spPr>
          <p:txBody>
            <a:bodyPr vert="horz" wrap="square" lIns="91440" tIns="45720" rIns="91440" bIns="45720" numCol="1" anchor="t" anchorCtr="0" compatLnSpc="1">
              <a:prstTxWarp prst="textNoShape">
                <a:avLst/>
              </a:prstTxWarp>
            </a:bodyPr>
            <a:lstStyle/>
            <a:p>
              <a:endParaRPr lang="en-US"/>
            </a:p>
          </p:txBody>
        </p:sp>
        <p:sp>
          <p:nvSpPr>
            <p:cNvPr id="14" name="Freeform 11">
              <a:extLst>
                <a:ext uri="{FF2B5EF4-FFF2-40B4-BE49-F238E27FC236}">
                  <a16:creationId xmlns:a16="http://schemas.microsoft.com/office/drawing/2014/main" id="{028957FA-077B-1115-075E-74040BF13EE9}"/>
                </a:ext>
              </a:extLst>
            </p:cNvPr>
            <p:cNvSpPr>
              <a:spLocks noEditPoints="1"/>
            </p:cNvSpPr>
            <p:nvPr userDrawn="1"/>
          </p:nvSpPr>
          <p:spPr bwMode="auto">
            <a:xfrm>
              <a:off x="4292600" y="4930775"/>
              <a:ext cx="727075" cy="884238"/>
            </a:xfrm>
            <a:custGeom>
              <a:avLst/>
              <a:gdLst>
                <a:gd name="T0" fmla="*/ 64 w 66"/>
                <a:gd name="T1" fmla="*/ 26 h 80"/>
                <a:gd name="T2" fmla="*/ 37 w 66"/>
                <a:gd name="T3" fmla="*/ 0 h 80"/>
                <a:gd name="T4" fmla="*/ 17 w 66"/>
                <a:gd name="T5" fmla="*/ 6 h 80"/>
                <a:gd name="T6" fmla="*/ 0 w 66"/>
                <a:gd name="T7" fmla="*/ 41 h 80"/>
                <a:gd name="T8" fmla="*/ 11 w 66"/>
                <a:gd name="T9" fmla="*/ 71 h 80"/>
                <a:gd name="T10" fmla="*/ 34 w 66"/>
                <a:gd name="T11" fmla="*/ 80 h 80"/>
                <a:gd name="T12" fmla="*/ 65 w 66"/>
                <a:gd name="T13" fmla="*/ 66 h 80"/>
                <a:gd name="T14" fmla="*/ 66 w 66"/>
                <a:gd name="T15" fmla="*/ 61 h 80"/>
                <a:gd name="T16" fmla="*/ 65 w 66"/>
                <a:gd name="T17" fmla="*/ 60 h 80"/>
                <a:gd name="T18" fmla="*/ 43 w 66"/>
                <a:gd name="T19" fmla="*/ 68 h 80"/>
                <a:gd name="T20" fmla="*/ 22 w 66"/>
                <a:gd name="T21" fmla="*/ 59 h 80"/>
                <a:gd name="T22" fmla="*/ 14 w 66"/>
                <a:gd name="T23" fmla="*/ 40 h 80"/>
                <a:gd name="T24" fmla="*/ 15 w 66"/>
                <a:gd name="T25" fmla="*/ 38 h 80"/>
                <a:gd name="T26" fmla="*/ 64 w 66"/>
                <a:gd name="T27" fmla="*/ 34 h 80"/>
                <a:gd name="T28" fmla="*/ 64 w 66"/>
                <a:gd name="T29" fmla="*/ 26 h 80"/>
                <a:gd name="T30" fmla="*/ 32 w 66"/>
                <a:gd name="T31" fmla="*/ 7 h 80"/>
                <a:gd name="T32" fmla="*/ 49 w 66"/>
                <a:gd name="T33" fmla="*/ 28 h 80"/>
                <a:gd name="T34" fmla="*/ 48 w 66"/>
                <a:gd name="T35" fmla="*/ 29 h 80"/>
                <a:gd name="T36" fmla="*/ 16 w 66"/>
                <a:gd name="T37" fmla="*/ 30 h 80"/>
                <a:gd name="T38" fmla="*/ 15 w 66"/>
                <a:gd name="T39" fmla="*/ 29 h 80"/>
                <a:gd name="T40" fmla="*/ 32 w 66"/>
                <a:gd name="T41" fmla="*/ 7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66" h="80">
                  <a:moveTo>
                    <a:pt x="64" y="26"/>
                  </a:moveTo>
                  <a:cubicBezTo>
                    <a:pt x="62" y="16"/>
                    <a:pt x="56" y="0"/>
                    <a:pt x="37" y="0"/>
                  </a:cubicBezTo>
                  <a:cubicBezTo>
                    <a:pt x="31" y="0"/>
                    <a:pt x="23" y="2"/>
                    <a:pt x="17" y="6"/>
                  </a:cubicBezTo>
                  <a:cubicBezTo>
                    <a:pt x="7" y="13"/>
                    <a:pt x="0" y="24"/>
                    <a:pt x="0" y="41"/>
                  </a:cubicBezTo>
                  <a:cubicBezTo>
                    <a:pt x="0" y="52"/>
                    <a:pt x="3" y="63"/>
                    <a:pt x="11" y="71"/>
                  </a:cubicBezTo>
                  <a:cubicBezTo>
                    <a:pt x="17" y="77"/>
                    <a:pt x="24" y="80"/>
                    <a:pt x="34" y="80"/>
                  </a:cubicBezTo>
                  <a:cubicBezTo>
                    <a:pt x="43" y="80"/>
                    <a:pt x="56" y="76"/>
                    <a:pt x="65" y="66"/>
                  </a:cubicBezTo>
                  <a:cubicBezTo>
                    <a:pt x="65" y="66"/>
                    <a:pt x="66" y="62"/>
                    <a:pt x="66" y="61"/>
                  </a:cubicBezTo>
                  <a:cubicBezTo>
                    <a:pt x="65" y="60"/>
                    <a:pt x="65" y="60"/>
                    <a:pt x="65" y="60"/>
                  </a:cubicBezTo>
                  <a:cubicBezTo>
                    <a:pt x="58" y="66"/>
                    <a:pt x="51" y="68"/>
                    <a:pt x="43" y="68"/>
                  </a:cubicBezTo>
                  <a:cubicBezTo>
                    <a:pt x="34" y="68"/>
                    <a:pt x="28" y="65"/>
                    <a:pt x="22" y="59"/>
                  </a:cubicBezTo>
                  <a:cubicBezTo>
                    <a:pt x="18" y="54"/>
                    <a:pt x="15" y="46"/>
                    <a:pt x="14" y="40"/>
                  </a:cubicBezTo>
                  <a:cubicBezTo>
                    <a:pt x="14" y="39"/>
                    <a:pt x="15" y="38"/>
                    <a:pt x="15" y="38"/>
                  </a:cubicBezTo>
                  <a:cubicBezTo>
                    <a:pt x="31" y="37"/>
                    <a:pt x="54" y="36"/>
                    <a:pt x="64" y="34"/>
                  </a:cubicBezTo>
                  <a:cubicBezTo>
                    <a:pt x="65" y="33"/>
                    <a:pt x="64" y="26"/>
                    <a:pt x="64" y="26"/>
                  </a:cubicBezTo>
                  <a:moveTo>
                    <a:pt x="32" y="7"/>
                  </a:moveTo>
                  <a:cubicBezTo>
                    <a:pt x="42" y="7"/>
                    <a:pt x="48" y="18"/>
                    <a:pt x="49" y="28"/>
                  </a:cubicBezTo>
                  <a:cubicBezTo>
                    <a:pt x="49" y="28"/>
                    <a:pt x="49" y="29"/>
                    <a:pt x="48" y="29"/>
                  </a:cubicBezTo>
                  <a:cubicBezTo>
                    <a:pt x="44" y="30"/>
                    <a:pt x="22" y="31"/>
                    <a:pt x="16" y="30"/>
                  </a:cubicBezTo>
                  <a:cubicBezTo>
                    <a:pt x="15" y="30"/>
                    <a:pt x="15" y="30"/>
                    <a:pt x="15" y="29"/>
                  </a:cubicBezTo>
                  <a:cubicBezTo>
                    <a:pt x="16" y="16"/>
                    <a:pt x="22" y="7"/>
                    <a:pt x="32" y="7"/>
                  </a:cubicBezTo>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15" name="Freeform 12">
              <a:extLst>
                <a:ext uri="{FF2B5EF4-FFF2-40B4-BE49-F238E27FC236}">
                  <a16:creationId xmlns:a16="http://schemas.microsoft.com/office/drawing/2014/main" id="{5E792DE1-8159-E82A-4758-16B19D0FF3E2}"/>
                </a:ext>
              </a:extLst>
            </p:cNvPr>
            <p:cNvSpPr>
              <a:spLocks noEditPoints="1"/>
            </p:cNvSpPr>
            <p:nvPr userDrawn="1"/>
          </p:nvSpPr>
          <p:spPr bwMode="auto">
            <a:xfrm>
              <a:off x="0" y="4489450"/>
              <a:ext cx="1268413" cy="1314450"/>
            </a:xfrm>
            <a:custGeom>
              <a:avLst/>
              <a:gdLst>
                <a:gd name="T0" fmla="*/ 17 w 115"/>
                <a:gd name="T1" fmla="*/ 95 h 119"/>
                <a:gd name="T2" fmla="*/ 49 w 115"/>
                <a:gd name="T3" fmla="*/ 11 h 119"/>
                <a:gd name="T4" fmla="*/ 52 w 115"/>
                <a:gd name="T5" fmla="*/ 0 h 119"/>
                <a:gd name="T6" fmla="*/ 59 w 115"/>
                <a:gd name="T7" fmla="*/ 0 h 119"/>
                <a:gd name="T8" fmla="*/ 65 w 115"/>
                <a:gd name="T9" fmla="*/ 0 h 119"/>
                <a:gd name="T10" fmla="*/ 68 w 115"/>
                <a:gd name="T11" fmla="*/ 10 h 119"/>
                <a:gd name="T12" fmla="*/ 100 w 115"/>
                <a:gd name="T13" fmla="*/ 98 h 119"/>
                <a:gd name="T14" fmla="*/ 114 w 115"/>
                <a:gd name="T15" fmla="*/ 113 h 119"/>
                <a:gd name="T16" fmla="*/ 114 w 115"/>
                <a:gd name="T17" fmla="*/ 119 h 119"/>
                <a:gd name="T18" fmla="*/ 97 w 115"/>
                <a:gd name="T19" fmla="*/ 118 h 119"/>
                <a:gd name="T20" fmla="*/ 76 w 115"/>
                <a:gd name="T21" fmla="*/ 119 h 119"/>
                <a:gd name="T22" fmla="*/ 76 w 115"/>
                <a:gd name="T23" fmla="*/ 113 h 119"/>
                <a:gd name="T24" fmla="*/ 82 w 115"/>
                <a:gd name="T25" fmla="*/ 111 h 119"/>
                <a:gd name="T26" fmla="*/ 84 w 115"/>
                <a:gd name="T27" fmla="*/ 106 h 119"/>
                <a:gd name="T28" fmla="*/ 73 w 115"/>
                <a:gd name="T29" fmla="*/ 73 h 119"/>
                <a:gd name="T30" fmla="*/ 71 w 115"/>
                <a:gd name="T31" fmla="*/ 72 h 119"/>
                <a:gd name="T32" fmla="*/ 53 w 115"/>
                <a:gd name="T33" fmla="*/ 72 h 119"/>
                <a:gd name="T34" fmla="*/ 37 w 115"/>
                <a:gd name="T35" fmla="*/ 72 h 119"/>
                <a:gd name="T36" fmla="*/ 35 w 115"/>
                <a:gd name="T37" fmla="*/ 74 h 119"/>
                <a:gd name="T38" fmla="*/ 25 w 115"/>
                <a:gd name="T39" fmla="*/ 105 h 119"/>
                <a:gd name="T40" fmla="*/ 29 w 115"/>
                <a:gd name="T41" fmla="*/ 112 h 119"/>
                <a:gd name="T42" fmla="*/ 36 w 115"/>
                <a:gd name="T43" fmla="*/ 113 h 119"/>
                <a:gd name="T44" fmla="*/ 36 w 115"/>
                <a:gd name="T45" fmla="*/ 119 h 119"/>
                <a:gd name="T46" fmla="*/ 15 w 115"/>
                <a:gd name="T47" fmla="*/ 118 h 119"/>
                <a:gd name="T48" fmla="*/ 1 w 115"/>
                <a:gd name="T49" fmla="*/ 119 h 119"/>
                <a:gd name="T50" fmla="*/ 1 w 115"/>
                <a:gd name="T51" fmla="*/ 113 h 119"/>
                <a:gd name="T52" fmla="*/ 17 w 115"/>
                <a:gd name="T53" fmla="*/ 95 h 119"/>
                <a:gd name="T54" fmla="*/ 54 w 115"/>
                <a:gd name="T55" fmla="*/ 20 h 119"/>
                <a:gd name="T56" fmla="*/ 39 w 115"/>
                <a:gd name="T57" fmla="*/ 62 h 119"/>
                <a:gd name="T58" fmla="*/ 40 w 115"/>
                <a:gd name="T59" fmla="*/ 63 h 119"/>
                <a:gd name="T60" fmla="*/ 56 w 115"/>
                <a:gd name="T61" fmla="*/ 63 h 119"/>
                <a:gd name="T62" fmla="*/ 68 w 115"/>
                <a:gd name="T63" fmla="*/ 63 h 119"/>
                <a:gd name="T64" fmla="*/ 69 w 115"/>
                <a:gd name="T65" fmla="*/ 61 h 119"/>
                <a:gd name="T66" fmla="*/ 55 w 115"/>
                <a:gd name="T67" fmla="*/ 20 h 119"/>
                <a:gd name="T68" fmla="*/ 54 w 115"/>
                <a:gd name="T69" fmla="*/ 20 h 1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115" h="119">
                  <a:moveTo>
                    <a:pt x="17" y="95"/>
                  </a:moveTo>
                  <a:cubicBezTo>
                    <a:pt x="27" y="72"/>
                    <a:pt x="45" y="23"/>
                    <a:pt x="49" y="11"/>
                  </a:cubicBezTo>
                  <a:cubicBezTo>
                    <a:pt x="51" y="7"/>
                    <a:pt x="52" y="3"/>
                    <a:pt x="52" y="0"/>
                  </a:cubicBezTo>
                  <a:cubicBezTo>
                    <a:pt x="53" y="0"/>
                    <a:pt x="56" y="0"/>
                    <a:pt x="59" y="0"/>
                  </a:cubicBezTo>
                  <a:cubicBezTo>
                    <a:pt x="63" y="0"/>
                    <a:pt x="65" y="0"/>
                    <a:pt x="65" y="0"/>
                  </a:cubicBezTo>
                  <a:cubicBezTo>
                    <a:pt x="66" y="3"/>
                    <a:pt x="67" y="7"/>
                    <a:pt x="68" y="10"/>
                  </a:cubicBezTo>
                  <a:cubicBezTo>
                    <a:pt x="72" y="21"/>
                    <a:pt x="93" y="82"/>
                    <a:pt x="100" y="98"/>
                  </a:cubicBezTo>
                  <a:cubicBezTo>
                    <a:pt x="106" y="111"/>
                    <a:pt x="105" y="112"/>
                    <a:pt x="114" y="113"/>
                  </a:cubicBezTo>
                  <a:cubicBezTo>
                    <a:pt x="115" y="113"/>
                    <a:pt x="114" y="118"/>
                    <a:pt x="114" y="119"/>
                  </a:cubicBezTo>
                  <a:cubicBezTo>
                    <a:pt x="109" y="119"/>
                    <a:pt x="106" y="118"/>
                    <a:pt x="97" y="118"/>
                  </a:cubicBezTo>
                  <a:cubicBezTo>
                    <a:pt x="88" y="118"/>
                    <a:pt x="80" y="119"/>
                    <a:pt x="76" y="119"/>
                  </a:cubicBezTo>
                  <a:cubicBezTo>
                    <a:pt x="76" y="118"/>
                    <a:pt x="75" y="114"/>
                    <a:pt x="76" y="113"/>
                  </a:cubicBezTo>
                  <a:cubicBezTo>
                    <a:pt x="80" y="113"/>
                    <a:pt x="80" y="113"/>
                    <a:pt x="82" y="111"/>
                  </a:cubicBezTo>
                  <a:cubicBezTo>
                    <a:pt x="84" y="109"/>
                    <a:pt x="85" y="108"/>
                    <a:pt x="84" y="106"/>
                  </a:cubicBezTo>
                  <a:cubicBezTo>
                    <a:pt x="82" y="98"/>
                    <a:pt x="76" y="82"/>
                    <a:pt x="73" y="73"/>
                  </a:cubicBezTo>
                  <a:cubicBezTo>
                    <a:pt x="73" y="73"/>
                    <a:pt x="71" y="72"/>
                    <a:pt x="71" y="72"/>
                  </a:cubicBezTo>
                  <a:cubicBezTo>
                    <a:pt x="68" y="72"/>
                    <a:pt x="62" y="72"/>
                    <a:pt x="53" y="72"/>
                  </a:cubicBezTo>
                  <a:cubicBezTo>
                    <a:pt x="41" y="72"/>
                    <a:pt x="39" y="72"/>
                    <a:pt x="37" y="72"/>
                  </a:cubicBezTo>
                  <a:cubicBezTo>
                    <a:pt x="36" y="72"/>
                    <a:pt x="35" y="73"/>
                    <a:pt x="35" y="74"/>
                  </a:cubicBezTo>
                  <a:cubicBezTo>
                    <a:pt x="31" y="84"/>
                    <a:pt x="25" y="100"/>
                    <a:pt x="25" y="105"/>
                  </a:cubicBezTo>
                  <a:cubicBezTo>
                    <a:pt x="25" y="108"/>
                    <a:pt x="25" y="111"/>
                    <a:pt x="29" y="112"/>
                  </a:cubicBezTo>
                  <a:cubicBezTo>
                    <a:pt x="32" y="112"/>
                    <a:pt x="33" y="113"/>
                    <a:pt x="36" y="113"/>
                  </a:cubicBezTo>
                  <a:cubicBezTo>
                    <a:pt x="37" y="113"/>
                    <a:pt x="36" y="118"/>
                    <a:pt x="36" y="119"/>
                  </a:cubicBezTo>
                  <a:cubicBezTo>
                    <a:pt x="32" y="119"/>
                    <a:pt x="26" y="118"/>
                    <a:pt x="15" y="118"/>
                  </a:cubicBezTo>
                  <a:cubicBezTo>
                    <a:pt x="4" y="118"/>
                    <a:pt x="5" y="119"/>
                    <a:pt x="1" y="119"/>
                  </a:cubicBezTo>
                  <a:cubicBezTo>
                    <a:pt x="0" y="118"/>
                    <a:pt x="0" y="113"/>
                    <a:pt x="1" y="113"/>
                  </a:cubicBezTo>
                  <a:cubicBezTo>
                    <a:pt x="11" y="112"/>
                    <a:pt x="11" y="110"/>
                    <a:pt x="17" y="95"/>
                  </a:cubicBezTo>
                  <a:moveTo>
                    <a:pt x="54" y="20"/>
                  </a:moveTo>
                  <a:cubicBezTo>
                    <a:pt x="51" y="30"/>
                    <a:pt x="43" y="52"/>
                    <a:pt x="39" y="62"/>
                  </a:cubicBezTo>
                  <a:cubicBezTo>
                    <a:pt x="39" y="62"/>
                    <a:pt x="40" y="63"/>
                    <a:pt x="40" y="63"/>
                  </a:cubicBezTo>
                  <a:cubicBezTo>
                    <a:pt x="42" y="63"/>
                    <a:pt x="48" y="63"/>
                    <a:pt x="56" y="63"/>
                  </a:cubicBezTo>
                  <a:cubicBezTo>
                    <a:pt x="60" y="63"/>
                    <a:pt x="66" y="63"/>
                    <a:pt x="68" y="63"/>
                  </a:cubicBezTo>
                  <a:cubicBezTo>
                    <a:pt x="69" y="63"/>
                    <a:pt x="69" y="62"/>
                    <a:pt x="69" y="61"/>
                  </a:cubicBezTo>
                  <a:cubicBezTo>
                    <a:pt x="65" y="50"/>
                    <a:pt x="58" y="28"/>
                    <a:pt x="55" y="20"/>
                  </a:cubicBezTo>
                  <a:cubicBezTo>
                    <a:pt x="55" y="20"/>
                    <a:pt x="54" y="20"/>
                    <a:pt x="54" y="20"/>
                  </a:cubicBezTo>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16" name="Freeform 13">
              <a:extLst>
                <a:ext uri="{FF2B5EF4-FFF2-40B4-BE49-F238E27FC236}">
                  <a16:creationId xmlns:a16="http://schemas.microsoft.com/office/drawing/2014/main" id="{AC0D780C-B5AF-577D-C30A-D9D9878B3706}"/>
                </a:ext>
              </a:extLst>
            </p:cNvPr>
            <p:cNvSpPr>
              <a:spLocks/>
            </p:cNvSpPr>
            <p:nvPr userDrawn="1"/>
          </p:nvSpPr>
          <p:spPr bwMode="auto">
            <a:xfrm>
              <a:off x="1312863" y="4930775"/>
              <a:ext cx="595313" cy="884238"/>
            </a:xfrm>
            <a:custGeom>
              <a:avLst/>
              <a:gdLst>
                <a:gd name="T0" fmla="*/ 49 w 54"/>
                <a:gd name="T1" fmla="*/ 22 h 80"/>
                <a:gd name="T2" fmla="*/ 44 w 54"/>
                <a:gd name="T3" fmla="*/ 22 h 80"/>
                <a:gd name="T4" fmla="*/ 37 w 54"/>
                <a:gd name="T5" fmla="*/ 8 h 80"/>
                <a:gd name="T6" fmla="*/ 28 w 54"/>
                <a:gd name="T7" fmla="*/ 6 h 80"/>
                <a:gd name="T8" fmla="*/ 16 w 54"/>
                <a:gd name="T9" fmla="*/ 17 h 80"/>
                <a:gd name="T10" fmla="*/ 34 w 54"/>
                <a:gd name="T11" fmla="*/ 34 h 80"/>
                <a:gd name="T12" fmla="*/ 54 w 54"/>
                <a:gd name="T13" fmla="*/ 57 h 80"/>
                <a:gd name="T14" fmla="*/ 24 w 54"/>
                <a:gd name="T15" fmla="*/ 80 h 80"/>
                <a:gd name="T16" fmla="*/ 4 w 54"/>
                <a:gd name="T17" fmla="*/ 77 h 80"/>
                <a:gd name="T18" fmla="*/ 0 w 54"/>
                <a:gd name="T19" fmla="*/ 56 h 80"/>
                <a:gd name="T20" fmla="*/ 6 w 54"/>
                <a:gd name="T21" fmla="*/ 54 h 80"/>
                <a:gd name="T22" fmla="*/ 17 w 54"/>
                <a:gd name="T23" fmla="*/ 72 h 80"/>
                <a:gd name="T24" fmla="*/ 27 w 54"/>
                <a:gd name="T25" fmla="*/ 74 h 80"/>
                <a:gd name="T26" fmla="*/ 40 w 54"/>
                <a:gd name="T27" fmla="*/ 63 h 80"/>
                <a:gd name="T28" fmla="*/ 24 w 54"/>
                <a:gd name="T29" fmla="*/ 47 h 80"/>
                <a:gd name="T30" fmla="*/ 3 w 54"/>
                <a:gd name="T31" fmla="*/ 22 h 80"/>
                <a:gd name="T32" fmla="*/ 31 w 54"/>
                <a:gd name="T33" fmla="*/ 0 h 80"/>
                <a:gd name="T34" fmla="*/ 44 w 54"/>
                <a:gd name="T35" fmla="*/ 1 h 80"/>
                <a:gd name="T36" fmla="*/ 51 w 54"/>
                <a:gd name="T37" fmla="*/ 2 h 80"/>
                <a:gd name="T38" fmla="*/ 49 w 54"/>
                <a:gd name="T39" fmla="*/ 22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54" h="80">
                  <a:moveTo>
                    <a:pt x="49" y="22"/>
                  </a:moveTo>
                  <a:cubicBezTo>
                    <a:pt x="48" y="23"/>
                    <a:pt x="45" y="23"/>
                    <a:pt x="44" y="22"/>
                  </a:cubicBezTo>
                  <a:cubicBezTo>
                    <a:pt x="43" y="14"/>
                    <a:pt x="41" y="10"/>
                    <a:pt x="37" y="8"/>
                  </a:cubicBezTo>
                  <a:cubicBezTo>
                    <a:pt x="35" y="6"/>
                    <a:pt x="32" y="6"/>
                    <a:pt x="28" y="6"/>
                  </a:cubicBezTo>
                  <a:cubicBezTo>
                    <a:pt x="21" y="6"/>
                    <a:pt x="16" y="10"/>
                    <a:pt x="16" y="17"/>
                  </a:cubicBezTo>
                  <a:cubicBezTo>
                    <a:pt x="16" y="23"/>
                    <a:pt x="19" y="27"/>
                    <a:pt x="34" y="34"/>
                  </a:cubicBezTo>
                  <a:cubicBezTo>
                    <a:pt x="50" y="41"/>
                    <a:pt x="54" y="48"/>
                    <a:pt x="54" y="57"/>
                  </a:cubicBezTo>
                  <a:cubicBezTo>
                    <a:pt x="54" y="71"/>
                    <a:pt x="41" y="80"/>
                    <a:pt x="24" y="80"/>
                  </a:cubicBezTo>
                  <a:cubicBezTo>
                    <a:pt x="17" y="80"/>
                    <a:pt x="8" y="79"/>
                    <a:pt x="4" y="77"/>
                  </a:cubicBezTo>
                  <a:cubicBezTo>
                    <a:pt x="2" y="72"/>
                    <a:pt x="0" y="60"/>
                    <a:pt x="0" y="56"/>
                  </a:cubicBezTo>
                  <a:cubicBezTo>
                    <a:pt x="1" y="55"/>
                    <a:pt x="5" y="54"/>
                    <a:pt x="6" y="54"/>
                  </a:cubicBezTo>
                  <a:cubicBezTo>
                    <a:pt x="9" y="64"/>
                    <a:pt x="12" y="69"/>
                    <a:pt x="17" y="72"/>
                  </a:cubicBezTo>
                  <a:cubicBezTo>
                    <a:pt x="20" y="73"/>
                    <a:pt x="24" y="74"/>
                    <a:pt x="27" y="74"/>
                  </a:cubicBezTo>
                  <a:cubicBezTo>
                    <a:pt x="35" y="74"/>
                    <a:pt x="40" y="70"/>
                    <a:pt x="40" y="63"/>
                  </a:cubicBezTo>
                  <a:cubicBezTo>
                    <a:pt x="40" y="57"/>
                    <a:pt x="36" y="53"/>
                    <a:pt x="24" y="47"/>
                  </a:cubicBezTo>
                  <a:cubicBezTo>
                    <a:pt x="9" y="39"/>
                    <a:pt x="3" y="33"/>
                    <a:pt x="3" y="22"/>
                  </a:cubicBezTo>
                  <a:cubicBezTo>
                    <a:pt x="3" y="11"/>
                    <a:pt x="12" y="0"/>
                    <a:pt x="31" y="0"/>
                  </a:cubicBezTo>
                  <a:cubicBezTo>
                    <a:pt x="36" y="0"/>
                    <a:pt x="40" y="0"/>
                    <a:pt x="44" y="1"/>
                  </a:cubicBezTo>
                  <a:cubicBezTo>
                    <a:pt x="47" y="2"/>
                    <a:pt x="50" y="2"/>
                    <a:pt x="51" y="2"/>
                  </a:cubicBezTo>
                  <a:cubicBezTo>
                    <a:pt x="50" y="8"/>
                    <a:pt x="50" y="14"/>
                    <a:pt x="49" y="22"/>
                  </a:cubicBezTo>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17" name="Freeform 14">
              <a:extLst>
                <a:ext uri="{FF2B5EF4-FFF2-40B4-BE49-F238E27FC236}">
                  <a16:creationId xmlns:a16="http://schemas.microsoft.com/office/drawing/2014/main" id="{AFD81863-5F78-EAD0-51FA-12BAAA9A7A81}"/>
                </a:ext>
              </a:extLst>
            </p:cNvPr>
            <p:cNvSpPr>
              <a:spLocks/>
            </p:cNvSpPr>
            <p:nvPr userDrawn="1"/>
          </p:nvSpPr>
          <p:spPr bwMode="auto">
            <a:xfrm>
              <a:off x="1997075" y="4930775"/>
              <a:ext cx="595313" cy="884238"/>
            </a:xfrm>
            <a:custGeom>
              <a:avLst/>
              <a:gdLst>
                <a:gd name="T0" fmla="*/ 49 w 54"/>
                <a:gd name="T1" fmla="*/ 22 h 80"/>
                <a:gd name="T2" fmla="*/ 44 w 54"/>
                <a:gd name="T3" fmla="*/ 22 h 80"/>
                <a:gd name="T4" fmla="*/ 37 w 54"/>
                <a:gd name="T5" fmla="*/ 8 h 80"/>
                <a:gd name="T6" fmla="*/ 28 w 54"/>
                <a:gd name="T7" fmla="*/ 6 h 80"/>
                <a:gd name="T8" fmla="*/ 16 w 54"/>
                <a:gd name="T9" fmla="*/ 17 h 80"/>
                <a:gd name="T10" fmla="*/ 34 w 54"/>
                <a:gd name="T11" fmla="*/ 34 h 80"/>
                <a:gd name="T12" fmla="*/ 54 w 54"/>
                <a:gd name="T13" fmla="*/ 57 h 80"/>
                <a:gd name="T14" fmla="*/ 24 w 54"/>
                <a:gd name="T15" fmla="*/ 80 h 80"/>
                <a:gd name="T16" fmla="*/ 4 w 54"/>
                <a:gd name="T17" fmla="*/ 77 h 80"/>
                <a:gd name="T18" fmla="*/ 0 w 54"/>
                <a:gd name="T19" fmla="*/ 56 h 80"/>
                <a:gd name="T20" fmla="*/ 6 w 54"/>
                <a:gd name="T21" fmla="*/ 54 h 80"/>
                <a:gd name="T22" fmla="*/ 17 w 54"/>
                <a:gd name="T23" fmla="*/ 72 h 80"/>
                <a:gd name="T24" fmla="*/ 27 w 54"/>
                <a:gd name="T25" fmla="*/ 74 h 80"/>
                <a:gd name="T26" fmla="*/ 40 w 54"/>
                <a:gd name="T27" fmla="*/ 63 h 80"/>
                <a:gd name="T28" fmla="*/ 24 w 54"/>
                <a:gd name="T29" fmla="*/ 47 h 80"/>
                <a:gd name="T30" fmla="*/ 3 w 54"/>
                <a:gd name="T31" fmla="*/ 22 h 80"/>
                <a:gd name="T32" fmla="*/ 31 w 54"/>
                <a:gd name="T33" fmla="*/ 0 h 80"/>
                <a:gd name="T34" fmla="*/ 44 w 54"/>
                <a:gd name="T35" fmla="*/ 1 h 80"/>
                <a:gd name="T36" fmla="*/ 51 w 54"/>
                <a:gd name="T37" fmla="*/ 2 h 80"/>
                <a:gd name="T38" fmla="*/ 49 w 54"/>
                <a:gd name="T39" fmla="*/ 22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54" h="80">
                  <a:moveTo>
                    <a:pt x="49" y="22"/>
                  </a:moveTo>
                  <a:cubicBezTo>
                    <a:pt x="49" y="23"/>
                    <a:pt x="45" y="23"/>
                    <a:pt x="44" y="22"/>
                  </a:cubicBezTo>
                  <a:cubicBezTo>
                    <a:pt x="43" y="14"/>
                    <a:pt x="41" y="10"/>
                    <a:pt x="37" y="8"/>
                  </a:cubicBezTo>
                  <a:cubicBezTo>
                    <a:pt x="35" y="6"/>
                    <a:pt x="32" y="6"/>
                    <a:pt x="28" y="6"/>
                  </a:cubicBezTo>
                  <a:cubicBezTo>
                    <a:pt x="21" y="6"/>
                    <a:pt x="16" y="10"/>
                    <a:pt x="16" y="17"/>
                  </a:cubicBezTo>
                  <a:cubicBezTo>
                    <a:pt x="16" y="23"/>
                    <a:pt x="19" y="27"/>
                    <a:pt x="34" y="34"/>
                  </a:cubicBezTo>
                  <a:cubicBezTo>
                    <a:pt x="50" y="41"/>
                    <a:pt x="54" y="48"/>
                    <a:pt x="54" y="57"/>
                  </a:cubicBezTo>
                  <a:cubicBezTo>
                    <a:pt x="54" y="71"/>
                    <a:pt x="41" y="80"/>
                    <a:pt x="24" y="80"/>
                  </a:cubicBezTo>
                  <a:cubicBezTo>
                    <a:pt x="17" y="80"/>
                    <a:pt x="8" y="79"/>
                    <a:pt x="4" y="77"/>
                  </a:cubicBezTo>
                  <a:cubicBezTo>
                    <a:pt x="2" y="72"/>
                    <a:pt x="1" y="60"/>
                    <a:pt x="0" y="56"/>
                  </a:cubicBezTo>
                  <a:cubicBezTo>
                    <a:pt x="1" y="55"/>
                    <a:pt x="5" y="54"/>
                    <a:pt x="6" y="54"/>
                  </a:cubicBezTo>
                  <a:cubicBezTo>
                    <a:pt x="9" y="64"/>
                    <a:pt x="12" y="69"/>
                    <a:pt x="17" y="72"/>
                  </a:cubicBezTo>
                  <a:cubicBezTo>
                    <a:pt x="20" y="73"/>
                    <a:pt x="24" y="74"/>
                    <a:pt x="27" y="74"/>
                  </a:cubicBezTo>
                  <a:cubicBezTo>
                    <a:pt x="35" y="74"/>
                    <a:pt x="40" y="70"/>
                    <a:pt x="40" y="63"/>
                  </a:cubicBezTo>
                  <a:cubicBezTo>
                    <a:pt x="40" y="57"/>
                    <a:pt x="36" y="53"/>
                    <a:pt x="24" y="47"/>
                  </a:cubicBezTo>
                  <a:cubicBezTo>
                    <a:pt x="9" y="39"/>
                    <a:pt x="3" y="33"/>
                    <a:pt x="3" y="22"/>
                  </a:cubicBezTo>
                  <a:cubicBezTo>
                    <a:pt x="3" y="11"/>
                    <a:pt x="12" y="0"/>
                    <a:pt x="31" y="0"/>
                  </a:cubicBezTo>
                  <a:cubicBezTo>
                    <a:pt x="36" y="0"/>
                    <a:pt x="40" y="0"/>
                    <a:pt x="44" y="1"/>
                  </a:cubicBezTo>
                  <a:cubicBezTo>
                    <a:pt x="47" y="2"/>
                    <a:pt x="50" y="2"/>
                    <a:pt x="51" y="2"/>
                  </a:cubicBezTo>
                  <a:cubicBezTo>
                    <a:pt x="50" y="8"/>
                    <a:pt x="50" y="14"/>
                    <a:pt x="49" y="22"/>
                  </a:cubicBezTo>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18" name="Freeform 15">
              <a:extLst>
                <a:ext uri="{FF2B5EF4-FFF2-40B4-BE49-F238E27FC236}">
                  <a16:creationId xmlns:a16="http://schemas.microsoft.com/office/drawing/2014/main" id="{0FB524F9-2CCD-E9E4-3BCA-709631D8471F}"/>
                </a:ext>
              </a:extLst>
            </p:cNvPr>
            <p:cNvSpPr>
              <a:spLocks/>
            </p:cNvSpPr>
            <p:nvPr userDrawn="1"/>
          </p:nvSpPr>
          <p:spPr bwMode="auto">
            <a:xfrm>
              <a:off x="2670175" y="4941888"/>
              <a:ext cx="904875" cy="884238"/>
            </a:xfrm>
            <a:custGeom>
              <a:avLst/>
              <a:gdLst>
                <a:gd name="T0" fmla="*/ 82 w 82"/>
                <a:gd name="T1" fmla="*/ 67 h 80"/>
                <a:gd name="T2" fmla="*/ 81 w 82"/>
                <a:gd name="T3" fmla="*/ 72 h 80"/>
                <a:gd name="T4" fmla="*/ 60 w 82"/>
                <a:gd name="T5" fmla="*/ 80 h 80"/>
                <a:gd name="T6" fmla="*/ 59 w 82"/>
                <a:gd name="T7" fmla="*/ 79 h 80"/>
                <a:gd name="T8" fmla="*/ 59 w 82"/>
                <a:gd name="T9" fmla="*/ 68 h 80"/>
                <a:gd name="T10" fmla="*/ 57 w 82"/>
                <a:gd name="T11" fmla="*/ 67 h 80"/>
                <a:gd name="T12" fmla="*/ 32 w 82"/>
                <a:gd name="T13" fmla="*/ 79 h 80"/>
                <a:gd name="T14" fmla="*/ 9 w 82"/>
                <a:gd name="T15" fmla="*/ 54 h 80"/>
                <a:gd name="T16" fmla="*/ 9 w 82"/>
                <a:gd name="T17" fmla="*/ 16 h 80"/>
                <a:gd name="T18" fmla="*/ 6 w 82"/>
                <a:gd name="T19" fmla="*/ 10 h 80"/>
                <a:gd name="T20" fmla="*/ 0 w 82"/>
                <a:gd name="T21" fmla="*/ 8 h 80"/>
                <a:gd name="T22" fmla="*/ 1 w 82"/>
                <a:gd name="T23" fmla="*/ 3 h 80"/>
                <a:gd name="T24" fmla="*/ 25 w 82"/>
                <a:gd name="T25" fmla="*/ 0 h 80"/>
                <a:gd name="T26" fmla="*/ 24 w 82"/>
                <a:gd name="T27" fmla="*/ 37 h 80"/>
                <a:gd name="T28" fmla="*/ 25 w 82"/>
                <a:gd name="T29" fmla="*/ 57 h 80"/>
                <a:gd name="T30" fmla="*/ 41 w 82"/>
                <a:gd name="T31" fmla="*/ 68 h 80"/>
                <a:gd name="T32" fmla="*/ 56 w 82"/>
                <a:gd name="T33" fmla="*/ 62 h 80"/>
                <a:gd name="T34" fmla="*/ 59 w 82"/>
                <a:gd name="T35" fmla="*/ 57 h 80"/>
                <a:gd name="T36" fmla="*/ 59 w 82"/>
                <a:gd name="T37" fmla="*/ 16 h 80"/>
                <a:gd name="T38" fmla="*/ 55 w 82"/>
                <a:gd name="T39" fmla="*/ 10 h 80"/>
                <a:gd name="T40" fmla="*/ 46 w 82"/>
                <a:gd name="T41" fmla="*/ 8 h 80"/>
                <a:gd name="T42" fmla="*/ 47 w 82"/>
                <a:gd name="T43" fmla="*/ 3 h 80"/>
                <a:gd name="T44" fmla="*/ 74 w 82"/>
                <a:gd name="T45" fmla="*/ 0 h 80"/>
                <a:gd name="T46" fmla="*/ 73 w 82"/>
                <a:gd name="T47" fmla="*/ 17 h 80"/>
                <a:gd name="T48" fmla="*/ 73 w 82"/>
                <a:gd name="T49" fmla="*/ 60 h 80"/>
                <a:gd name="T50" fmla="*/ 78 w 82"/>
                <a:gd name="T51" fmla="*/ 67 h 80"/>
                <a:gd name="T52" fmla="*/ 82 w 82"/>
                <a:gd name="T53" fmla="*/ 67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82" h="80">
                  <a:moveTo>
                    <a:pt x="82" y="67"/>
                  </a:moveTo>
                  <a:cubicBezTo>
                    <a:pt x="82" y="68"/>
                    <a:pt x="82" y="72"/>
                    <a:pt x="81" y="72"/>
                  </a:cubicBezTo>
                  <a:cubicBezTo>
                    <a:pt x="74" y="75"/>
                    <a:pt x="64" y="79"/>
                    <a:pt x="60" y="80"/>
                  </a:cubicBezTo>
                  <a:cubicBezTo>
                    <a:pt x="60" y="80"/>
                    <a:pt x="59" y="79"/>
                    <a:pt x="59" y="79"/>
                  </a:cubicBezTo>
                  <a:cubicBezTo>
                    <a:pt x="59" y="76"/>
                    <a:pt x="59" y="71"/>
                    <a:pt x="59" y="68"/>
                  </a:cubicBezTo>
                  <a:cubicBezTo>
                    <a:pt x="59" y="67"/>
                    <a:pt x="58" y="67"/>
                    <a:pt x="57" y="67"/>
                  </a:cubicBezTo>
                  <a:cubicBezTo>
                    <a:pt x="46" y="77"/>
                    <a:pt x="38" y="79"/>
                    <a:pt x="32" y="79"/>
                  </a:cubicBezTo>
                  <a:cubicBezTo>
                    <a:pt x="13" y="79"/>
                    <a:pt x="10" y="66"/>
                    <a:pt x="9" y="54"/>
                  </a:cubicBezTo>
                  <a:cubicBezTo>
                    <a:pt x="9" y="44"/>
                    <a:pt x="10" y="24"/>
                    <a:pt x="9" y="16"/>
                  </a:cubicBezTo>
                  <a:cubicBezTo>
                    <a:pt x="9" y="13"/>
                    <a:pt x="9" y="11"/>
                    <a:pt x="6" y="10"/>
                  </a:cubicBezTo>
                  <a:cubicBezTo>
                    <a:pt x="5" y="9"/>
                    <a:pt x="4" y="9"/>
                    <a:pt x="0" y="8"/>
                  </a:cubicBezTo>
                  <a:cubicBezTo>
                    <a:pt x="0" y="7"/>
                    <a:pt x="0" y="3"/>
                    <a:pt x="1" y="3"/>
                  </a:cubicBezTo>
                  <a:cubicBezTo>
                    <a:pt x="9" y="3"/>
                    <a:pt x="20" y="1"/>
                    <a:pt x="25" y="0"/>
                  </a:cubicBezTo>
                  <a:cubicBezTo>
                    <a:pt x="25" y="5"/>
                    <a:pt x="24" y="15"/>
                    <a:pt x="24" y="37"/>
                  </a:cubicBezTo>
                  <a:cubicBezTo>
                    <a:pt x="24" y="47"/>
                    <a:pt x="24" y="54"/>
                    <a:pt x="25" y="57"/>
                  </a:cubicBezTo>
                  <a:cubicBezTo>
                    <a:pt x="27" y="63"/>
                    <a:pt x="31" y="68"/>
                    <a:pt x="41" y="68"/>
                  </a:cubicBezTo>
                  <a:cubicBezTo>
                    <a:pt x="46" y="68"/>
                    <a:pt x="52" y="66"/>
                    <a:pt x="56" y="62"/>
                  </a:cubicBezTo>
                  <a:cubicBezTo>
                    <a:pt x="58" y="61"/>
                    <a:pt x="58" y="59"/>
                    <a:pt x="59" y="57"/>
                  </a:cubicBezTo>
                  <a:cubicBezTo>
                    <a:pt x="59" y="55"/>
                    <a:pt x="59" y="39"/>
                    <a:pt x="59" y="16"/>
                  </a:cubicBezTo>
                  <a:cubicBezTo>
                    <a:pt x="58" y="13"/>
                    <a:pt x="58" y="11"/>
                    <a:pt x="55" y="10"/>
                  </a:cubicBezTo>
                  <a:cubicBezTo>
                    <a:pt x="52" y="9"/>
                    <a:pt x="51" y="9"/>
                    <a:pt x="46" y="8"/>
                  </a:cubicBezTo>
                  <a:cubicBezTo>
                    <a:pt x="46" y="7"/>
                    <a:pt x="46" y="3"/>
                    <a:pt x="47" y="3"/>
                  </a:cubicBezTo>
                  <a:cubicBezTo>
                    <a:pt x="57" y="3"/>
                    <a:pt x="70" y="1"/>
                    <a:pt x="74" y="0"/>
                  </a:cubicBezTo>
                  <a:cubicBezTo>
                    <a:pt x="74" y="4"/>
                    <a:pt x="74" y="10"/>
                    <a:pt x="73" y="17"/>
                  </a:cubicBezTo>
                  <a:cubicBezTo>
                    <a:pt x="73" y="60"/>
                    <a:pt x="73" y="60"/>
                    <a:pt x="73" y="60"/>
                  </a:cubicBezTo>
                  <a:cubicBezTo>
                    <a:pt x="73" y="65"/>
                    <a:pt x="74" y="67"/>
                    <a:pt x="78" y="67"/>
                  </a:cubicBezTo>
                  <a:lnTo>
                    <a:pt x="82" y="67"/>
                  </a:lnTo>
                  <a:close/>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19" name="Freeform 16">
              <a:extLst>
                <a:ext uri="{FF2B5EF4-FFF2-40B4-BE49-F238E27FC236}">
                  <a16:creationId xmlns:a16="http://schemas.microsoft.com/office/drawing/2014/main" id="{7F58AB9B-B232-CC78-6A44-1B456A16615D}"/>
                </a:ext>
              </a:extLst>
            </p:cNvPr>
            <p:cNvSpPr>
              <a:spLocks/>
            </p:cNvSpPr>
            <p:nvPr userDrawn="1"/>
          </p:nvSpPr>
          <p:spPr bwMode="auto">
            <a:xfrm>
              <a:off x="3651250" y="4930775"/>
              <a:ext cx="641350" cy="873125"/>
            </a:xfrm>
            <a:custGeom>
              <a:avLst/>
              <a:gdLst>
                <a:gd name="T0" fmla="*/ 58 w 58"/>
                <a:gd name="T1" fmla="*/ 4 h 79"/>
                <a:gd name="T2" fmla="*/ 58 w 58"/>
                <a:gd name="T3" fmla="*/ 7 h 79"/>
                <a:gd name="T4" fmla="*/ 52 w 58"/>
                <a:gd name="T5" fmla="*/ 19 h 79"/>
                <a:gd name="T6" fmla="*/ 50 w 58"/>
                <a:gd name="T7" fmla="*/ 20 h 79"/>
                <a:gd name="T8" fmla="*/ 38 w 58"/>
                <a:gd name="T9" fmla="*/ 14 h 79"/>
                <a:gd name="T10" fmla="*/ 28 w 58"/>
                <a:gd name="T11" fmla="*/ 22 h 79"/>
                <a:gd name="T12" fmla="*/ 26 w 58"/>
                <a:gd name="T13" fmla="*/ 29 h 79"/>
                <a:gd name="T14" fmla="*/ 27 w 58"/>
                <a:gd name="T15" fmla="*/ 65 h 79"/>
                <a:gd name="T16" fmla="*/ 31 w 58"/>
                <a:gd name="T17" fmla="*/ 71 h 79"/>
                <a:gd name="T18" fmla="*/ 40 w 58"/>
                <a:gd name="T19" fmla="*/ 73 h 79"/>
                <a:gd name="T20" fmla="*/ 40 w 58"/>
                <a:gd name="T21" fmla="*/ 79 h 79"/>
                <a:gd name="T22" fmla="*/ 19 w 58"/>
                <a:gd name="T23" fmla="*/ 78 h 79"/>
                <a:gd name="T24" fmla="*/ 0 w 58"/>
                <a:gd name="T25" fmla="*/ 79 h 79"/>
                <a:gd name="T26" fmla="*/ 0 w 58"/>
                <a:gd name="T27" fmla="*/ 73 h 79"/>
                <a:gd name="T28" fmla="*/ 8 w 58"/>
                <a:gd name="T29" fmla="*/ 72 h 79"/>
                <a:gd name="T30" fmla="*/ 11 w 58"/>
                <a:gd name="T31" fmla="*/ 66 h 79"/>
                <a:gd name="T32" fmla="*/ 12 w 58"/>
                <a:gd name="T33" fmla="*/ 34 h 79"/>
                <a:gd name="T34" fmla="*/ 12 w 58"/>
                <a:gd name="T35" fmla="*/ 19 h 79"/>
                <a:gd name="T36" fmla="*/ 1 w 58"/>
                <a:gd name="T37" fmla="*/ 11 h 79"/>
                <a:gd name="T38" fmla="*/ 2 w 58"/>
                <a:gd name="T39" fmla="*/ 7 h 79"/>
                <a:gd name="T40" fmla="*/ 25 w 58"/>
                <a:gd name="T41" fmla="*/ 0 h 79"/>
                <a:gd name="T42" fmla="*/ 26 w 58"/>
                <a:gd name="T43" fmla="*/ 0 h 79"/>
                <a:gd name="T44" fmla="*/ 26 w 58"/>
                <a:gd name="T45" fmla="*/ 15 h 79"/>
                <a:gd name="T46" fmla="*/ 27 w 58"/>
                <a:gd name="T47" fmla="*/ 16 h 79"/>
                <a:gd name="T48" fmla="*/ 39 w 58"/>
                <a:gd name="T49" fmla="*/ 3 h 79"/>
                <a:gd name="T50" fmla="*/ 49 w 58"/>
                <a:gd name="T51" fmla="*/ 0 h 79"/>
                <a:gd name="T52" fmla="*/ 58 w 58"/>
                <a:gd name="T53" fmla="*/ 4 h 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58" h="79">
                  <a:moveTo>
                    <a:pt x="58" y="4"/>
                  </a:moveTo>
                  <a:cubicBezTo>
                    <a:pt x="58" y="5"/>
                    <a:pt x="58" y="6"/>
                    <a:pt x="58" y="7"/>
                  </a:cubicBezTo>
                  <a:cubicBezTo>
                    <a:pt x="57" y="9"/>
                    <a:pt x="54" y="17"/>
                    <a:pt x="52" y="19"/>
                  </a:cubicBezTo>
                  <a:cubicBezTo>
                    <a:pt x="52" y="19"/>
                    <a:pt x="51" y="20"/>
                    <a:pt x="50" y="20"/>
                  </a:cubicBezTo>
                  <a:cubicBezTo>
                    <a:pt x="47" y="17"/>
                    <a:pt x="42" y="14"/>
                    <a:pt x="38" y="14"/>
                  </a:cubicBezTo>
                  <a:cubicBezTo>
                    <a:pt x="34" y="14"/>
                    <a:pt x="30" y="18"/>
                    <a:pt x="28" y="22"/>
                  </a:cubicBezTo>
                  <a:cubicBezTo>
                    <a:pt x="27" y="23"/>
                    <a:pt x="26" y="26"/>
                    <a:pt x="26" y="29"/>
                  </a:cubicBezTo>
                  <a:cubicBezTo>
                    <a:pt x="26" y="42"/>
                    <a:pt x="26" y="61"/>
                    <a:pt x="27" y="65"/>
                  </a:cubicBezTo>
                  <a:cubicBezTo>
                    <a:pt x="27" y="68"/>
                    <a:pt x="28" y="70"/>
                    <a:pt x="31" y="71"/>
                  </a:cubicBezTo>
                  <a:cubicBezTo>
                    <a:pt x="34" y="72"/>
                    <a:pt x="36" y="73"/>
                    <a:pt x="40" y="73"/>
                  </a:cubicBezTo>
                  <a:cubicBezTo>
                    <a:pt x="41" y="74"/>
                    <a:pt x="41" y="78"/>
                    <a:pt x="40" y="79"/>
                  </a:cubicBezTo>
                  <a:cubicBezTo>
                    <a:pt x="37" y="79"/>
                    <a:pt x="27" y="78"/>
                    <a:pt x="19" y="78"/>
                  </a:cubicBezTo>
                  <a:cubicBezTo>
                    <a:pt x="14" y="78"/>
                    <a:pt x="4" y="79"/>
                    <a:pt x="0" y="79"/>
                  </a:cubicBezTo>
                  <a:cubicBezTo>
                    <a:pt x="0" y="78"/>
                    <a:pt x="0" y="74"/>
                    <a:pt x="0" y="73"/>
                  </a:cubicBezTo>
                  <a:cubicBezTo>
                    <a:pt x="3" y="73"/>
                    <a:pt x="6" y="72"/>
                    <a:pt x="8" y="72"/>
                  </a:cubicBezTo>
                  <a:cubicBezTo>
                    <a:pt x="10" y="71"/>
                    <a:pt x="11" y="70"/>
                    <a:pt x="11" y="66"/>
                  </a:cubicBezTo>
                  <a:cubicBezTo>
                    <a:pt x="12" y="63"/>
                    <a:pt x="12" y="47"/>
                    <a:pt x="12" y="34"/>
                  </a:cubicBezTo>
                  <a:cubicBezTo>
                    <a:pt x="12" y="27"/>
                    <a:pt x="12" y="21"/>
                    <a:pt x="12" y="19"/>
                  </a:cubicBezTo>
                  <a:cubicBezTo>
                    <a:pt x="11" y="16"/>
                    <a:pt x="10" y="14"/>
                    <a:pt x="1" y="11"/>
                  </a:cubicBezTo>
                  <a:cubicBezTo>
                    <a:pt x="1" y="10"/>
                    <a:pt x="1" y="7"/>
                    <a:pt x="2" y="7"/>
                  </a:cubicBezTo>
                  <a:cubicBezTo>
                    <a:pt x="9" y="6"/>
                    <a:pt x="20" y="3"/>
                    <a:pt x="25" y="0"/>
                  </a:cubicBezTo>
                  <a:cubicBezTo>
                    <a:pt x="26" y="0"/>
                    <a:pt x="26" y="0"/>
                    <a:pt x="26" y="0"/>
                  </a:cubicBezTo>
                  <a:cubicBezTo>
                    <a:pt x="26" y="3"/>
                    <a:pt x="26" y="12"/>
                    <a:pt x="26" y="15"/>
                  </a:cubicBezTo>
                  <a:cubicBezTo>
                    <a:pt x="26" y="16"/>
                    <a:pt x="27" y="16"/>
                    <a:pt x="27" y="16"/>
                  </a:cubicBezTo>
                  <a:cubicBezTo>
                    <a:pt x="31" y="11"/>
                    <a:pt x="35" y="7"/>
                    <a:pt x="39" y="3"/>
                  </a:cubicBezTo>
                  <a:cubicBezTo>
                    <a:pt x="42" y="1"/>
                    <a:pt x="45" y="0"/>
                    <a:pt x="49" y="0"/>
                  </a:cubicBezTo>
                  <a:cubicBezTo>
                    <a:pt x="52" y="0"/>
                    <a:pt x="56" y="1"/>
                    <a:pt x="58" y="4"/>
                  </a:cubicBezTo>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20" name="Freeform 17">
              <a:extLst>
                <a:ext uri="{FF2B5EF4-FFF2-40B4-BE49-F238E27FC236}">
                  <a16:creationId xmlns:a16="http://schemas.microsoft.com/office/drawing/2014/main" id="{CDED2691-22F1-B0FB-7A1B-F38F5C1BC9BE}"/>
                </a:ext>
              </a:extLst>
            </p:cNvPr>
            <p:cNvSpPr>
              <a:spLocks/>
            </p:cNvSpPr>
            <p:nvPr userDrawn="1"/>
          </p:nvSpPr>
          <p:spPr bwMode="auto">
            <a:xfrm>
              <a:off x="6069013" y="4489450"/>
              <a:ext cx="1014413" cy="1314450"/>
            </a:xfrm>
            <a:custGeom>
              <a:avLst/>
              <a:gdLst>
                <a:gd name="T0" fmla="*/ 41 w 92"/>
                <a:gd name="T1" fmla="*/ 66 h 119"/>
                <a:gd name="T2" fmla="*/ 42 w 92"/>
                <a:gd name="T3" fmla="*/ 64 h 119"/>
                <a:gd name="T4" fmla="*/ 50 w 92"/>
                <a:gd name="T5" fmla="*/ 65 h 119"/>
                <a:gd name="T6" fmla="*/ 63 w 92"/>
                <a:gd name="T7" fmla="*/ 62 h 119"/>
                <a:gd name="T8" fmla="*/ 75 w 92"/>
                <a:gd name="T9" fmla="*/ 37 h 119"/>
                <a:gd name="T10" fmla="*/ 44 w 92"/>
                <a:gd name="T11" fmla="*/ 7 h 119"/>
                <a:gd name="T12" fmla="*/ 36 w 92"/>
                <a:gd name="T13" fmla="*/ 7 h 119"/>
                <a:gd name="T14" fmla="*/ 34 w 92"/>
                <a:gd name="T15" fmla="*/ 10 h 119"/>
                <a:gd name="T16" fmla="*/ 34 w 92"/>
                <a:gd name="T17" fmla="*/ 56 h 119"/>
                <a:gd name="T18" fmla="*/ 34 w 92"/>
                <a:gd name="T19" fmla="*/ 102 h 119"/>
                <a:gd name="T20" fmla="*/ 41 w 92"/>
                <a:gd name="T21" fmla="*/ 111 h 119"/>
                <a:gd name="T22" fmla="*/ 49 w 92"/>
                <a:gd name="T23" fmla="*/ 113 h 119"/>
                <a:gd name="T24" fmla="*/ 49 w 92"/>
                <a:gd name="T25" fmla="*/ 119 h 119"/>
                <a:gd name="T26" fmla="*/ 26 w 92"/>
                <a:gd name="T27" fmla="*/ 118 h 119"/>
                <a:gd name="T28" fmla="*/ 4 w 92"/>
                <a:gd name="T29" fmla="*/ 119 h 119"/>
                <a:gd name="T30" fmla="*/ 4 w 92"/>
                <a:gd name="T31" fmla="*/ 113 h 119"/>
                <a:gd name="T32" fmla="*/ 11 w 92"/>
                <a:gd name="T33" fmla="*/ 112 h 119"/>
                <a:gd name="T34" fmla="*/ 17 w 92"/>
                <a:gd name="T35" fmla="*/ 101 h 119"/>
                <a:gd name="T36" fmla="*/ 18 w 92"/>
                <a:gd name="T37" fmla="*/ 58 h 119"/>
                <a:gd name="T38" fmla="*/ 17 w 92"/>
                <a:gd name="T39" fmla="*/ 17 h 119"/>
                <a:gd name="T40" fmla="*/ 10 w 92"/>
                <a:gd name="T41" fmla="*/ 7 h 119"/>
                <a:gd name="T42" fmla="*/ 1 w 92"/>
                <a:gd name="T43" fmla="*/ 5 h 119"/>
                <a:gd name="T44" fmla="*/ 1 w 92"/>
                <a:gd name="T45" fmla="*/ 0 h 119"/>
                <a:gd name="T46" fmla="*/ 24 w 92"/>
                <a:gd name="T47" fmla="*/ 0 h 119"/>
                <a:gd name="T48" fmla="*/ 55 w 92"/>
                <a:gd name="T49" fmla="*/ 0 h 119"/>
                <a:gd name="T50" fmla="*/ 81 w 92"/>
                <a:gd name="T51" fmla="*/ 7 h 119"/>
                <a:gd name="T52" fmla="*/ 92 w 92"/>
                <a:gd name="T53" fmla="*/ 33 h 119"/>
                <a:gd name="T54" fmla="*/ 72 w 92"/>
                <a:gd name="T55" fmla="*/ 66 h 119"/>
                <a:gd name="T56" fmla="*/ 52 w 92"/>
                <a:gd name="T57" fmla="*/ 71 h 119"/>
                <a:gd name="T58" fmla="*/ 44 w 92"/>
                <a:gd name="T59" fmla="*/ 70 h 119"/>
                <a:gd name="T60" fmla="*/ 41 w 92"/>
                <a:gd name="T61" fmla="*/ 66 h 1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92" h="119">
                  <a:moveTo>
                    <a:pt x="41" y="66"/>
                  </a:moveTo>
                  <a:cubicBezTo>
                    <a:pt x="41" y="65"/>
                    <a:pt x="42" y="64"/>
                    <a:pt x="42" y="64"/>
                  </a:cubicBezTo>
                  <a:cubicBezTo>
                    <a:pt x="44" y="64"/>
                    <a:pt x="47" y="65"/>
                    <a:pt x="50" y="65"/>
                  </a:cubicBezTo>
                  <a:cubicBezTo>
                    <a:pt x="55" y="65"/>
                    <a:pt x="59" y="64"/>
                    <a:pt x="63" y="62"/>
                  </a:cubicBezTo>
                  <a:cubicBezTo>
                    <a:pt x="72" y="57"/>
                    <a:pt x="75" y="48"/>
                    <a:pt x="75" y="37"/>
                  </a:cubicBezTo>
                  <a:cubicBezTo>
                    <a:pt x="75" y="19"/>
                    <a:pt x="66" y="7"/>
                    <a:pt x="44" y="7"/>
                  </a:cubicBezTo>
                  <a:cubicBezTo>
                    <a:pt x="42" y="7"/>
                    <a:pt x="37" y="7"/>
                    <a:pt x="36" y="7"/>
                  </a:cubicBezTo>
                  <a:cubicBezTo>
                    <a:pt x="35" y="8"/>
                    <a:pt x="35" y="9"/>
                    <a:pt x="34" y="10"/>
                  </a:cubicBezTo>
                  <a:cubicBezTo>
                    <a:pt x="34" y="15"/>
                    <a:pt x="34" y="25"/>
                    <a:pt x="34" y="56"/>
                  </a:cubicBezTo>
                  <a:cubicBezTo>
                    <a:pt x="34" y="77"/>
                    <a:pt x="34" y="92"/>
                    <a:pt x="34" y="102"/>
                  </a:cubicBezTo>
                  <a:cubicBezTo>
                    <a:pt x="35" y="109"/>
                    <a:pt x="36" y="110"/>
                    <a:pt x="41" y="111"/>
                  </a:cubicBezTo>
                  <a:cubicBezTo>
                    <a:pt x="44" y="112"/>
                    <a:pt x="44" y="113"/>
                    <a:pt x="49" y="113"/>
                  </a:cubicBezTo>
                  <a:cubicBezTo>
                    <a:pt x="50" y="114"/>
                    <a:pt x="49" y="118"/>
                    <a:pt x="49" y="119"/>
                  </a:cubicBezTo>
                  <a:cubicBezTo>
                    <a:pt x="43" y="119"/>
                    <a:pt x="34" y="118"/>
                    <a:pt x="26" y="118"/>
                  </a:cubicBezTo>
                  <a:cubicBezTo>
                    <a:pt x="17" y="118"/>
                    <a:pt x="8" y="119"/>
                    <a:pt x="4" y="119"/>
                  </a:cubicBezTo>
                  <a:cubicBezTo>
                    <a:pt x="3" y="118"/>
                    <a:pt x="3" y="114"/>
                    <a:pt x="4" y="113"/>
                  </a:cubicBezTo>
                  <a:cubicBezTo>
                    <a:pt x="8" y="113"/>
                    <a:pt x="9" y="112"/>
                    <a:pt x="11" y="112"/>
                  </a:cubicBezTo>
                  <a:cubicBezTo>
                    <a:pt x="16" y="111"/>
                    <a:pt x="17" y="108"/>
                    <a:pt x="17" y="101"/>
                  </a:cubicBezTo>
                  <a:cubicBezTo>
                    <a:pt x="17" y="94"/>
                    <a:pt x="18" y="79"/>
                    <a:pt x="18" y="58"/>
                  </a:cubicBezTo>
                  <a:cubicBezTo>
                    <a:pt x="18" y="36"/>
                    <a:pt x="18" y="23"/>
                    <a:pt x="17" y="17"/>
                  </a:cubicBezTo>
                  <a:cubicBezTo>
                    <a:pt x="17" y="10"/>
                    <a:pt x="16" y="8"/>
                    <a:pt x="10" y="7"/>
                  </a:cubicBezTo>
                  <a:cubicBezTo>
                    <a:pt x="8" y="6"/>
                    <a:pt x="5" y="6"/>
                    <a:pt x="1" y="5"/>
                  </a:cubicBezTo>
                  <a:cubicBezTo>
                    <a:pt x="0" y="4"/>
                    <a:pt x="1" y="0"/>
                    <a:pt x="1" y="0"/>
                  </a:cubicBezTo>
                  <a:cubicBezTo>
                    <a:pt x="5" y="0"/>
                    <a:pt x="15" y="0"/>
                    <a:pt x="24" y="0"/>
                  </a:cubicBezTo>
                  <a:cubicBezTo>
                    <a:pt x="36" y="0"/>
                    <a:pt x="44" y="0"/>
                    <a:pt x="55" y="0"/>
                  </a:cubicBezTo>
                  <a:cubicBezTo>
                    <a:pt x="62" y="0"/>
                    <a:pt x="73" y="1"/>
                    <a:pt x="81" y="7"/>
                  </a:cubicBezTo>
                  <a:cubicBezTo>
                    <a:pt x="87" y="12"/>
                    <a:pt x="92" y="20"/>
                    <a:pt x="92" y="33"/>
                  </a:cubicBezTo>
                  <a:cubicBezTo>
                    <a:pt x="92" y="51"/>
                    <a:pt x="82" y="62"/>
                    <a:pt x="72" y="66"/>
                  </a:cubicBezTo>
                  <a:cubicBezTo>
                    <a:pt x="65" y="70"/>
                    <a:pt x="59" y="71"/>
                    <a:pt x="52" y="71"/>
                  </a:cubicBezTo>
                  <a:cubicBezTo>
                    <a:pt x="49" y="71"/>
                    <a:pt x="46" y="71"/>
                    <a:pt x="44" y="70"/>
                  </a:cubicBezTo>
                  <a:cubicBezTo>
                    <a:pt x="43" y="70"/>
                    <a:pt x="41" y="67"/>
                    <a:pt x="41" y="66"/>
                  </a:cubicBezTo>
                </a:path>
              </a:pathLst>
            </a:custGeom>
            <a:solidFill>
              <a:schemeClr val="accent3"/>
            </a:solidFill>
            <a:ln>
              <a:noFill/>
            </a:ln>
          </p:spPr>
          <p:txBody>
            <a:bodyPr vert="horz" wrap="square" lIns="91440" tIns="45720" rIns="91440" bIns="45720" numCol="1" anchor="t" anchorCtr="0" compatLnSpc="1">
              <a:prstTxWarp prst="textNoShape">
                <a:avLst/>
              </a:prstTxWarp>
            </a:bodyPr>
            <a:lstStyle/>
            <a:p>
              <a:endParaRPr lang="en-US"/>
            </a:p>
          </p:txBody>
        </p:sp>
        <p:sp>
          <p:nvSpPr>
            <p:cNvPr id="21" name="Freeform 18">
              <a:extLst>
                <a:ext uri="{FF2B5EF4-FFF2-40B4-BE49-F238E27FC236}">
                  <a16:creationId xmlns:a16="http://schemas.microsoft.com/office/drawing/2014/main" id="{392AC504-8FA3-796C-B788-FBA7272B9B70}"/>
                </a:ext>
              </a:extLst>
            </p:cNvPr>
            <p:cNvSpPr>
              <a:spLocks noEditPoints="1"/>
            </p:cNvSpPr>
            <p:nvPr userDrawn="1"/>
          </p:nvSpPr>
          <p:spPr bwMode="auto">
            <a:xfrm>
              <a:off x="7083425" y="4930775"/>
              <a:ext cx="706438" cy="884238"/>
            </a:xfrm>
            <a:custGeom>
              <a:avLst/>
              <a:gdLst>
                <a:gd name="T0" fmla="*/ 52 w 64"/>
                <a:gd name="T1" fmla="*/ 80 h 80"/>
                <a:gd name="T2" fmla="*/ 43 w 64"/>
                <a:gd name="T3" fmla="*/ 75 h 80"/>
                <a:gd name="T4" fmla="*/ 41 w 64"/>
                <a:gd name="T5" fmla="*/ 71 h 80"/>
                <a:gd name="T6" fmla="*/ 40 w 64"/>
                <a:gd name="T7" fmla="*/ 71 h 80"/>
                <a:gd name="T8" fmla="*/ 17 w 64"/>
                <a:gd name="T9" fmla="*/ 80 h 80"/>
                <a:gd name="T10" fmla="*/ 7 w 64"/>
                <a:gd name="T11" fmla="*/ 76 h 80"/>
                <a:gd name="T12" fmla="*/ 0 w 64"/>
                <a:gd name="T13" fmla="*/ 59 h 80"/>
                <a:gd name="T14" fmla="*/ 4 w 64"/>
                <a:gd name="T15" fmla="*/ 48 h 80"/>
                <a:gd name="T16" fmla="*/ 40 w 64"/>
                <a:gd name="T17" fmla="*/ 35 h 80"/>
                <a:gd name="T18" fmla="*/ 41 w 64"/>
                <a:gd name="T19" fmla="*/ 34 h 80"/>
                <a:gd name="T20" fmla="*/ 41 w 64"/>
                <a:gd name="T21" fmla="*/ 28 h 80"/>
                <a:gd name="T22" fmla="*/ 39 w 64"/>
                <a:gd name="T23" fmla="*/ 17 h 80"/>
                <a:gd name="T24" fmla="*/ 24 w 64"/>
                <a:gd name="T25" fmla="*/ 10 h 80"/>
                <a:gd name="T26" fmla="*/ 16 w 64"/>
                <a:gd name="T27" fmla="*/ 12 h 80"/>
                <a:gd name="T28" fmla="*/ 8 w 64"/>
                <a:gd name="T29" fmla="*/ 26 h 80"/>
                <a:gd name="T30" fmla="*/ 3 w 64"/>
                <a:gd name="T31" fmla="*/ 22 h 80"/>
                <a:gd name="T32" fmla="*/ 7 w 64"/>
                <a:gd name="T33" fmla="*/ 10 h 80"/>
                <a:gd name="T34" fmla="*/ 32 w 64"/>
                <a:gd name="T35" fmla="*/ 0 h 80"/>
                <a:gd name="T36" fmla="*/ 51 w 64"/>
                <a:gd name="T37" fmla="*/ 10 h 80"/>
                <a:gd name="T38" fmla="*/ 56 w 64"/>
                <a:gd name="T39" fmla="*/ 29 h 80"/>
                <a:gd name="T40" fmla="*/ 55 w 64"/>
                <a:gd name="T41" fmla="*/ 61 h 80"/>
                <a:gd name="T42" fmla="*/ 59 w 64"/>
                <a:gd name="T43" fmla="*/ 69 h 80"/>
                <a:gd name="T44" fmla="*/ 64 w 64"/>
                <a:gd name="T45" fmla="*/ 68 h 80"/>
                <a:gd name="T46" fmla="*/ 63 w 64"/>
                <a:gd name="T47" fmla="*/ 74 h 80"/>
                <a:gd name="T48" fmla="*/ 52 w 64"/>
                <a:gd name="T49" fmla="*/ 80 h 80"/>
                <a:gd name="T50" fmla="*/ 40 w 64"/>
                <a:gd name="T51" fmla="*/ 41 h 80"/>
                <a:gd name="T52" fmla="*/ 17 w 64"/>
                <a:gd name="T53" fmla="*/ 50 h 80"/>
                <a:gd name="T54" fmla="*/ 16 w 64"/>
                <a:gd name="T55" fmla="*/ 56 h 80"/>
                <a:gd name="T56" fmla="*/ 29 w 64"/>
                <a:gd name="T57" fmla="*/ 69 h 80"/>
                <a:gd name="T58" fmla="*/ 39 w 64"/>
                <a:gd name="T59" fmla="*/ 66 h 80"/>
                <a:gd name="T60" fmla="*/ 41 w 64"/>
                <a:gd name="T61" fmla="*/ 62 h 80"/>
                <a:gd name="T62" fmla="*/ 41 w 64"/>
                <a:gd name="T63" fmla="*/ 42 h 80"/>
                <a:gd name="T64" fmla="*/ 40 w 64"/>
                <a:gd name="T65" fmla="*/ 41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64" h="80">
                  <a:moveTo>
                    <a:pt x="52" y="80"/>
                  </a:moveTo>
                  <a:cubicBezTo>
                    <a:pt x="47" y="80"/>
                    <a:pt x="44" y="78"/>
                    <a:pt x="43" y="75"/>
                  </a:cubicBezTo>
                  <a:cubicBezTo>
                    <a:pt x="42" y="74"/>
                    <a:pt x="41" y="72"/>
                    <a:pt x="41" y="71"/>
                  </a:cubicBezTo>
                  <a:cubicBezTo>
                    <a:pt x="41" y="71"/>
                    <a:pt x="40" y="70"/>
                    <a:pt x="40" y="71"/>
                  </a:cubicBezTo>
                  <a:cubicBezTo>
                    <a:pt x="31" y="77"/>
                    <a:pt x="22" y="80"/>
                    <a:pt x="17" y="80"/>
                  </a:cubicBezTo>
                  <a:cubicBezTo>
                    <a:pt x="14" y="80"/>
                    <a:pt x="10" y="79"/>
                    <a:pt x="7" y="76"/>
                  </a:cubicBezTo>
                  <a:cubicBezTo>
                    <a:pt x="3" y="71"/>
                    <a:pt x="0" y="66"/>
                    <a:pt x="0" y="59"/>
                  </a:cubicBezTo>
                  <a:cubicBezTo>
                    <a:pt x="0" y="55"/>
                    <a:pt x="3" y="49"/>
                    <a:pt x="4" y="48"/>
                  </a:cubicBezTo>
                  <a:cubicBezTo>
                    <a:pt x="10" y="44"/>
                    <a:pt x="33" y="39"/>
                    <a:pt x="40" y="35"/>
                  </a:cubicBezTo>
                  <a:cubicBezTo>
                    <a:pt x="40" y="35"/>
                    <a:pt x="41" y="34"/>
                    <a:pt x="41" y="34"/>
                  </a:cubicBezTo>
                  <a:cubicBezTo>
                    <a:pt x="42" y="32"/>
                    <a:pt x="41" y="30"/>
                    <a:pt x="41" y="28"/>
                  </a:cubicBezTo>
                  <a:cubicBezTo>
                    <a:pt x="41" y="25"/>
                    <a:pt x="41" y="20"/>
                    <a:pt x="39" y="17"/>
                  </a:cubicBezTo>
                  <a:cubicBezTo>
                    <a:pt x="35" y="12"/>
                    <a:pt x="30" y="10"/>
                    <a:pt x="24" y="10"/>
                  </a:cubicBezTo>
                  <a:cubicBezTo>
                    <a:pt x="20" y="10"/>
                    <a:pt x="17" y="11"/>
                    <a:pt x="16" y="12"/>
                  </a:cubicBezTo>
                  <a:cubicBezTo>
                    <a:pt x="14" y="13"/>
                    <a:pt x="11" y="19"/>
                    <a:pt x="8" y="26"/>
                  </a:cubicBezTo>
                  <a:cubicBezTo>
                    <a:pt x="8" y="26"/>
                    <a:pt x="3" y="23"/>
                    <a:pt x="3" y="22"/>
                  </a:cubicBezTo>
                  <a:cubicBezTo>
                    <a:pt x="3" y="19"/>
                    <a:pt x="6" y="12"/>
                    <a:pt x="7" y="10"/>
                  </a:cubicBezTo>
                  <a:cubicBezTo>
                    <a:pt x="15" y="5"/>
                    <a:pt x="27" y="0"/>
                    <a:pt x="32" y="0"/>
                  </a:cubicBezTo>
                  <a:cubicBezTo>
                    <a:pt x="41" y="0"/>
                    <a:pt x="47" y="4"/>
                    <a:pt x="51" y="10"/>
                  </a:cubicBezTo>
                  <a:cubicBezTo>
                    <a:pt x="54" y="15"/>
                    <a:pt x="56" y="22"/>
                    <a:pt x="56" y="29"/>
                  </a:cubicBezTo>
                  <a:cubicBezTo>
                    <a:pt x="56" y="39"/>
                    <a:pt x="55" y="54"/>
                    <a:pt x="55" y="61"/>
                  </a:cubicBezTo>
                  <a:cubicBezTo>
                    <a:pt x="55" y="65"/>
                    <a:pt x="55" y="69"/>
                    <a:pt x="59" y="69"/>
                  </a:cubicBezTo>
                  <a:cubicBezTo>
                    <a:pt x="61" y="69"/>
                    <a:pt x="61" y="69"/>
                    <a:pt x="64" y="68"/>
                  </a:cubicBezTo>
                  <a:cubicBezTo>
                    <a:pt x="64" y="69"/>
                    <a:pt x="64" y="73"/>
                    <a:pt x="63" y="74"/>
                  </a:cubicBezTo>
                  <a:cubicBezTo>
                    <a:pt x="63" y="74"/>
                    <a:pt x="59" y="80"/>
                    <a:pt x="52" y="80"/>
                  </a:cubicBezTo>
                  <a:moveTo>
                    <a:pt x="40" y="41"/>
                  </a:moveTo>
                  <a:cubicBezTo>
                    <a:pt x="33" y="44"/>
                    <a:pt x="21" y="48"/>
                    <a:pt x="17" y="50"/>
                  </a:cubicBezTo>
                  <a:cubicBezTo>
                    <a:pt x="17" y="50"/>
                    <a:pt x="16" y="54"/>
                    <a:pt x="16" y="56"/>
                  </a:cubicBezTo>
                  <a:cubicBezTo>
                    <a:pt x="16" y="64"/>
                    <a:pt x="21" y="69"/>
                    <a:pt x="29" y="69"/>
                  </a:cubicBezTo>
                  <a:cubicBezTo>
                    <a:pt x="31" y="69"/>
                    <a:pt x="36" y="68"/>
                    <a:pt x="39" y="66"/>
                  </a:cubicBezTo>
                  <a:cubicBezTo>
                    <a:pt x="40" y="65"/>
                    <a:pt x="41" y="64"/>
                    <a:pt x="41" y="62"/>
                  </a:cubicBezTo>
                  <a:cubicBezTo>
                    <a:pt x="41" y="58"/>
                    <a:pt x="41" y="45"/>
                    <a:pt x="41" y="42"/>
                  </a:cubicBezTo>
                  <a:cubicBezTo>
                    <a:pt x="41" y="42"/>
                    <a:pt x="41" y="41"/>
                    <a:pt x="40" y="41"/>
                  </a:cubicBezTo>
                </a:path>
              </a:pathLst>
            </a:custGeom>
            <a:solidFill>
              <a:schemeClr val="accent3"/>
            </a:solidFill>
            <a:ln>
              <a:noFill/>
            </a:ln>
          </p:spPr>
          <p:txBody>
            <a:bodyPr vert="horz" wrap="square" lIns="91440" tIns="45720" rIns="91440" bIns="45720" numCol="1" anchor="t" anchorCtr="0" compatLnSpc="1">
              <a:prstTxWarp prst="textNoShape">
                <a:avLst/>
              </a:prstTxWarp>
            </a:bodyPr>
            <a:lstStyle/>
            <a:p>
              <a:endParaRPr lang="en-US"/>
            </a:p>
          </p:txBody>
        </p:sp>
        <p:sp>
          <p:nvSpPr>
            <p:cNvPr id="22" name="Freeform 19">
              <a:extLst>
                <a:ext uri="{FF2B5EF4-FFF2-40B4-BE49-F238E27FC236}">
                  <a16:creationId xmlns:a16="http://schemas.microsoft.com/office/drawing/2014/main" id="{CC6266F0-7404-59CD-EEB9-862B3ECBD54A}"/>
                </a:ext>
              </a:extLst>
            </p:cNvPr>
            <p:cNvSpPr>
              <a:spLocks/>
            </p:cNvSpPr>
            <p:nvPr userDrawn="1"/>
          </p:nvSpPr>
          <p:spPr bwMode="auto">
            <a:xfrm>
              <a:off x="7854950" y="4930775"/>
              <a:ext cx="641350" cy="873125"/>
            </a:xfrm>
            <a:custGeom>
              <a:avLst/>
              <a:gdLst>
                <a:gd name="T0" fmla="*/ 58 w 58"/>
                <a:gd name="T1" fmla="*/ 4 h 79"/>
                <a:gd name="T2" fmla="*/ 58 w 58"/>
                <a:gd name="T3" fmla="*/ 7 h 79"/>
                <a:gd name="T4" fmla="*/ 52 w 58"/>
                <a:gd name="T5" fmla="*/ 19 h 79"/>
                <a:gd name="T6" fmla="*/ 50 w 58"/>
                <a:gd name="T7" fmla="*/ 20 h 79"/>
                <a:gd name="T8" fmla="*/ 38 w 58"/>
                <a:gd name="T9" fmla="*/ 14 h 79"/>
                <a:gd name="T10" fmla="*/ 28 w 58"/>
                <a:gd name="T11" fmla="*/ 22 h 79"/>
                <a:gd name="T12" fmla="*/ 26 w 58"/>
                <a:gd name="T13" fmla="*/ 29 h 79"/>
                <a:gd name="T14" fmla="*/ 27 w 58"/>
                <a:gd name="T15" fmla="*/ 65 h 79"/>
                <a:gd name="T16" fmla="*/ 31 w 58"/>
                <a:gd name="T17" fmla="*/ 71 h 79"/>
                <a:gd name="T18" fmla="*/ 40 w 58"/>
                <a:gd name="T19" fmla="*/ 73 h 79"/>
                <a:gd name="T20" fmla="*/ 39 w 58"/>
                <a:gd name="T21" fmla="*/ 79 h 79"/>
                <a:gd name="T22" fmla="*/ 19 w 58"/>
                <a:gd name="T23" fmla="*/ 78 h 79"/>
                <a:gd name="T24" fmla="*/ 0 w 58"/>
                <a:gd name="T25" fmla="*/ 79 h 79"/>
                <a:gd name="T26" fmla="*/ 0 w 58"/>
                <a:gd name="T27" fmla="*/ 73 h 79"/>
                <a:gd name="T28" fmla="*/ 8 w 58"/>
                <a:gd name="T29" fmla="*/ 72 h 79"/>
                <a:gd name="T30" fmla="*/ 11 w 58"/>
                <a:gd name="T31" fmla="*/ 66 h 79"/>
                <a:gd name="T32" fmla="*/ 12 w 58"/>
                <a:gd name="T33" fmla="*/ 34 h 79"/>
                <a:gd name="T34" fmla="*/ 12 w 58"/>
                <a:gd name="T35" fmla="*/ 19 h 79"/>
                <a:gd name="T36" fmla="*/ 1 w 58"/>
                <a:gd name="T37" fmla="*/ 11 h 79"/>
                <a:gd name="T38" fmla="*/ 2 w 58"/>
                <a:gd name="T39" fmla="*/ 7 h 79"/>
                <a:gd name="T40" fmla="*/ 25 w 58"/>
                <a:gd name="T41" fmla="*/ 0 h 79"/>
                <a:gd name="T42" fmla="*/ 26 w 58"/>
                <a:gd name="T43" fmla="*/ 0 h 79"/>
                <a:gd name="T44" fmla="*/ 26 w 58"/>
                <a:gd name="T45" fmla="*/ 15 h 79"/>
                <a:gd name="T46" fmla="*/ 27 w 58"/>
                <a:gd name="T47" fmla="*/ 16 h 79"/>
                <a:gd name="T48" fmla="*/ 39 w 58"/>
                <a:gd name="T49" fmla="*/ 3 h 79"/>
                <a:gd name="T50" fmla="*/ 49 w 58"/>
                <a:gd name="T51" fmla="*/ 0 h 79"/>
                <a:gd name="T52" fmla="*/ 58 w 58"/>
                <a:gd name="T53" fmla="*/ 4 h 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58" h="79">
                  <a:moveTo>
                    <a:pt x="58" y="4"/>
                  </a:moveTo>
                  <a:cubicBezTo>
                    <a:pt x="58" y="5"/>
                    <a:pt x="58" y="6"/>
                    <a:pt x="58" y="7"/>
                  </a:cubicBezTo>
                  <a:cubicBezTo>
                    <a:pt x="57" y="9"/>
                    <a:pt x="54" y="17"/>
                    <a:pt x="52" y="19"/>
                  </a:cubicBezTo>
                  <a:cubicBezTo>
                    <a:pt x="52" y="19"/>
                    <a:pt x="50" y="20"/>
                    <a:pt x="50" y="20"/>
                  </a:cubicBezTo>
                  <a:cubicBezTo>
                    <a:pt x="47" y="17"/>
                    <a:pt x="42" y="14"/>
                    <a:pt x="38" y="14"/>
                  </a:cubicBezTo>
                  <a:cubicBezTo>
                    <a:pt x="34" y="14"/>
                    <a:pt x="30" y="18"/>
                    <a:pt x="28" y="22"/>
                  </a:cubicBezTo>
                  <a:cubicBezTo>
                    <a:pt x="27" y="23"/>
                    <a:pt x="26" y="26"/>
                    <a:pt x="26" y="29"/>
                  </a:cubicBezTo>
                  <a:cubicBezTo>
                    <a:pt x="26" y="42"/>
                    <a:pt x="26" y="61"/>
                    <a:pt x="27" y="65"/>
                  </a:cubicBezTo>
                  <a:cubicBezTo>
                    <a:pt x="27" y="68"/>
                    <a:pt x="28" y="70"/>
                    <a:pt x="31" y="71"/>
                  </a:cubicBezTo>
                  <a:cubicBezTo>
                    <a:pt x="34" y="72"/>
                    <a:pt x="36" y="73"/>
                    <a:pt x="40" y="73"/>
                  </a:cubicBezTo>
                  <a:cubicBezTo>
                    <a:pt x="41" y="74"/>
                    <a:pt x="40" y="78"/>
                    <a:pt x="39" y="79"/>
                  </a:cubicBezTo>
                  <a:cubicBezTo>
                    <a:pt x="37" y="79"/>
                    <a:pt x="27" y="78"/>
                    <a:pt x="19" y="78"/>
                  </a:cubicBezTo>
                  <a:cubicBezTo>
                    <a:pt x="13" y="78"/>
                    <a:pt x="4" y="79"/>
                    <a:pt x="0" y="79"/>
                  </a:cubicBezTo>
                  <a:cubicBezTo>
                    <a:pt x="0" y="78"/>
                    <a:pt x="0" y="74"/>
                    <a:pt x="0" y="73"/>
                  </a:cubicBezTo>
                  <a:cubicBezTo>
                    <a:pt x="3" y="73"/>
                    <a:pt x="6" y="72"/>
                    <a:pt x="8" y="72"/>
                  </a:cubicBezTo>
                  <a:cubicBezTo>
                    <a:pt x="10" y="71"/>
                    <a:pt x="11" y="70"/>
                    <a:pt x="11" y="66"/>
                  </a:cubicBezTo>
                  <a:cubicBezTo>
                    <a:pt x="12" y="63"/>
                    <a:pt x="12" y="47"/>
                    <a:pt x="12" y="34"/>
                  </a:cubicBezTo>
                  <a:cubicBezTo>
                    <a:pt x="12" y="27"/>
                    <a:pt x="12" y="21"/>
                    <a:pt x="12" y="19"/>
                  </a:cubicBezTo>
                  <a:cubicBezTo>
                    <a:pt x="11" y="16"/>
                    <a:pt x="10" y="14"/>
                    <a:pt x="1" y="11"/>
                  </a:cubicBezTo>
                  <a:cubicBezTo>
                    <a:pt x="1" y="10"/>
                    <a:pt x="1" y="7"/>
                    <a:pt x="2" y="7"/>
                  </a:cubicBezTo>
                  <a:cubicBezTo>
                    <a:pt x="9" y="6"/>
                    <a:pt x="20" y="3"/>
                    <a:pt x="25" y="0"/>
                  </a:cubicBezTo>
                  <a:cubicBezTo>
                    <a:pt x="26" y="0"/>
                    <a:pt x="26" y="0"/>
                    <a:pt x="26" y="0"/>
                  </a:cubicBezTo>
                  <a:cubicBezTo>
                    <a:pt x="26" y="3"/>
                    <a:pt x="26" y="12"/>
                    <a:pt x="26" y="15"/>
                  </a:cubicBezTo>
                  <a:cubicBezTo>
                    <a:pt x="26" y="16"/>
                    <a:pt x="27" y="16"/>
                    <a:pt x="27" y="16"/>
                  </a:cubicBezTo>
                  <a:cubicBezTo>
                    <a:pt x="31" y="11"/>
                    <a:pt x="35" y="7"/>
                    <a:pt x="39" y="3"/>
                  </a:cubicBezTo>
                  <a:cubicBezTo>
                    <a:pt x="42" y="1"/>
                    <a:pt x="45" y="0"/>
                    <a:pt x="49" y="0"/>
                  </a:cubicBezTo>
                  <a:cubicBezTo>
                    <a:pt x="52" y="0"/>
                    <a:pt x="56" y="1"/>
                    <a:pt x="58" y="4"/>
                  </a:cubicBezTo>
                </a:path>
              </a:pathLst>
            </a:custGeom>
            <a:solidFill>
              <a:schemeClr val="accent3"/>
            </a:solidFill>
            <a:ln>
              <a:noFill/>
            </a:ln>
          </p:spPr>
          <p:txBody>
            <a:bodyPr vert="horz" wrap="square" lIns="91440" tIns="45720" rIns="91440" bIns="45720" numCol="1" anchor="t" anchorCtr="0" compatLnSpc="1">
              <a:prstTxWarp prst="textNoShape">
                <a:avLst/>
              </a:prstTxWarp>
            </a:bodyPr>
            <a:lstStyle/>
            <a:p>
              <a:endParaRPr lang="en-US"/>
            </a:p>
          </p:txBody>
        </p:sp>
        <p:sp>
          <p:nvSpPr>
            <p:cNvPr id="23" name="Freeform 20">
              <a:extLst>
                <a:ext uri="{FF2B5EF4-FFF2-40B4-BE49-F238E27FC236}">
                  <a16:creationId xmlns:a16="http://schemas.microsoft.com/office/drawing/2014/main" id="{F19D681C-0B50-5A89-FC33-65507FC1FDD4}"/>
                </a:ext>
              </a:extLst>
            </p:cNvPr>
            <p:cNvSpPr>
              <a:spLocks/>
            </p:cNvSpPr>
            <p:nvPr userDrawn="1"/>
          </p:nvSpPr>
          <p:spPr bwMode="auto">
            <a:xfrm>
              <a:off x="8572500" y="4665663"/>
              <a:ext cx="530225" cy="1149350"/>
            </a:xfrm>
            <a:custGeom>
              <a:avLst/>
              <a:gdLst>
                <a:gd name="T0" fmla="*/ 24 w 48"/>
                <a:gd name="T1" fmla="*/ 36 h 104"/>
                <a:gd name="T2" fmla="*/ 24 w 48"/>
                <a:gd name="T3" fmla="*/ 37 h 104"/>
                <a:gd name="T4" fmla="*/ 24 w 48"/>
                <a:gd name="T5" fmla="*/ 72 h 104"/>
                <a:gd name="T6" fmla="*/ 25 w 48"/>
                <a:gd name="T7" fmla="*/ 86 h 104"/>
                <a:gd name="T8" fmla="*/ 36 w 48"/>
                <a:gd name="T9" fmla="*/ 93 h 104"/>
                <a:gd name="T10" fmla="*/ 48 w 48"/>
                <a:gd name="T11" fmla="*/ 90 h 104"/>
                <a:gd name="T12" fmla="*/ 47 w 48"/>
                <a:gd name="T13" fmla="*/ 96 h 104"/>
                <a:gd name="T14" fmla="*/ 28 w 48"/>
                <a:gd name="T15" fmla="*/ 104 h 104"/>
                <a:gd name="T16" fmla="*/ 12 w 48"/>
                <a:gd name="T17" fmla="*/ 95 h 104"/>
                <a:gd name="T18" fmla="*/ 9 w 48"/>
                <a:gd name="T19" fmla="*/ 73 h 104"/>
                <a:gd name="T20" fmla="*/ 9 w 48"/>
                <a:gd name="T21" fmla="*/ 38 h 104"/>
                <a:gd name="T22" fmla="*/ 8 w 48"/>
                <a:gd name="T23" fmla="*/ 36 h 104"/>
                <a:gd name="T24" fmla="*/ 0 w 48"/>
                <a:gd name="T25" fmla="*/ 35 h 104"/>
                <a:gd name="T26" fmla="*/ 2 w 48"/>
                <a:gd name="T27" fmla="*/ 29 h 104"/>
                <a:gd name="T28" fmla="*/ 8 w 48"/>
                <a:gd name="T29" fmla="*/ 27 h 104"/>
                <a:gd name="T30" fmla="*/ 9 w 48"/>
                <a:gd name="T31" fmla="*/ 25 h 104"/>
                <a:gd name="T32" fmla="*/ 9 w 48"/>
                <a:gd name="T33" fmla="*/ 9 h 104"/>
                <a:gd name="T34" fmla="*/ 21 w 48"/>
                <a:gd name="T35" fmla="*/ 0 h 104"/>
                <a:gd name="T36" fmla="*/ 25 w 48"/>
                <a:gd name="T37" fmla="*/ 0 h 104"/>
                <a:gd name="T38" fmla="*/ 24 w 48"/>
                <a:gd name="T39" fmla="*/ 25 h 104"/>
                <a:gd name="T40" fmla="*/ 25 w 48"/>
                <a:gd name="T41" fmla="*/ 27 h 104"/>
                <a:gd name="T42" fmla="*/ 48 w 48"/>
                <a:gd name="T43" fmla="*/ 26 h 104"/>
                <a:gd name="T44" fmla="*/ 46 w 48"/>
                <a:gd name="T45" fmla="*/ 36 h 104"/>
                <a:gd name="T46" fmla="*/ 24 w 48"/>
                <a:gd name="T47" fmla="*/ 36 h 1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48" h="104">
                  <a:moveTo>
                    <a:pt x="24" y="36"/>
                  </a:moveTo>
                  <a:cubicBezTo>
                    <a:pt x="24" y="36"/>
                    <a:pt x="24" y="37"/>
                    <a:pt x="24" y="37"/>
                  </a:cubicBezTo>
                  <a:cubicBezTo>
                    <a:pt x="23" y="46"/>
                    <a:pt x="23" y="63"/>
                    <a:pt x="24" y="72"/>
                  </a:cubicBezTo>
                  <a:cubicBezTo>
                    <a:pt x="24" y="80"/>
                    <a:pt x="24" y="83"/>
                    <a:pt x="25" y="86"/>
                  </a:cubicBezTo>
                  <a:cubicBezTo>
                    <a:pt x="26" y="91"/>
                    <a:pt x="31" y="93"/>
                    <a:pt x="36" y="93"/>
                  </a:cubicBezTo>
                  <a:cubicBezTo>
                    <a:pt x="41" y="93"/>
                    <a:pt x="44" y="92"/>
                    <a:pt x="48" y="90"/>
                  </a:cubicBezTo>
                  <a:cubicBezTo>
                    <a:pt x="48" y="91"/>
                    <a:pt x="48" y="95"/>
                    <a:pt x="47" y="96"/>
                  </a:cubicBezTo>
                  <a:cubicBezTo>
                    <a:pt x="43" y="102"/>
                    <a:pt x="34" y="104"/>
                    <a:pt x="28" y="104"/>
                  </a:cubicBezTo>
                  <a:cubicBezTo>
                    <a:pt x="21" y="104"/>
                    <a:pt x="15" y="101"/>
                    <a:pt x="12" y="95"/>
                  </a:cubicBezTo>
                  <a:cubicBezTo>
                    <a:pt x="9" y="91"/>
                    <a:pt x="9" y="86"/>
                    <a:pt x="9" y="73"/>
                  </a:cubicBezTo>
                  <a:cubicBezTo>
                    <a:pt x="9" y="63"/>
                    <a:pt x="9" y="45"/>
                    <a:pt x="9" y="38"/>
                  </a:cubicBezTo>
                  <a:cubicBezTo>
                    <a:pt x="9" y="37"/>
                    <a:pt x="9" y="36"/>
                    <a:pt x="8" y="36"/>
                  </a:cubicBezTo>
                  <a:cubicBezTo>
                    <a:pt x="0" y="35"/>
                    <a:pt x="0" y="35"/>
                    <a:pt x="0" y="35"/>
                  </a:cubicBezTo>
                  <a:cubicBezTo>
                    <a:pt x="0" y="34"/>
                    <a:pt x="1" y="29"/>
                    <a:pt x="2" y="29"/>
                  </a:cubicBezTo>
                  <a:cubicBezTo>
                    <a:pt x="5" y="28"/>
                    <a:pt x="7" y="27"/>
                    <a:pt x="8" y="27"/>
                  </a:cubicBezTo>
                  <a:cubicBezTo>
                    <a:pt x="8" y="27"/>
                    <a:pt x="9" y="26"/>
                    <a:pt x="9" y="25"/>
                  </a:cubicBezTo>
                  <a:cubicBezTo>
                    <a:pt x="9" y="9"/>
                    <a:pt x="9" y="9"/>
                    <a:pt x="9" y="9"/>
                  </a:cubicBezTo>
                  <a:cubicBezTo>
                    <a:pt x="12" y="8"/>
                    <a:pt x="19" y="3"/>
                    <a:pt x="21" y="0"/>
                  </a:cubicBezTo>
                  <a:cubicBezTo>
                    <a:pt x="22" y="0"/>
                    <a:pt x="24" y="0"/>
                    <a:pt x="25" y="0"/>
                  </a:cubicBezTo>
                  <a:cubicBezTo>
                    <a:pt x="24" y="3"/>
                    <a:pt x="24" y="12"/>
                    <a:pt x="24" y="25"/>
                  </a:cubicBezTo>
                  <a:cubicBezTo>
                    <a:pt x="24" y="26"/>
                    <a:pt x="24" y="27"/>
                    <a:pt x="25" y="27"/>
                  </a:cubicBezTo>
                  <a:cubicBezTo>
                    <a:pt x="34" y="27"/>
                    <a:pt x="45" y="26"/>
                    <a:pt x="48" y="26"/>
                  </a:cubicBezTo>
                  <a:cubicBezTo>
                    <a:pt x="47" y="28"/>
                    <a:pt x="46" y="33"/>
                    <a:pt x="46" y="36"/>
                  </a:cubicBezTo>
                  <a:cubicBezTo>
                    <a:pt x="41" y="36"/>
                    <a:pt x="32" y="36"/>
                    <a:pt x="24" y="36"/>
                  </a:cubicBezTo>
                </a:path>
              </a:pathLst>
            </a:custGeom>
            <a:solidFill>
              <a:schemeClr val="accent3"/>
            </a:solidFill>
            <a:ln>
              <a:noFill/>
            </a:ln>
          </p:spPr>
          <p:txBody>
            <a:bodyPr vert="horz" wrap="square" lIns="91440" tIns="45720" rIns="91440" bIns="45720" numCol="1" anchor="t" anchorCtr="0" compatLnSpc="1">
              <a:prstTxWarp prst="textNoShape">
                <a:avLst/>
              </a:prstTxWarp>
            </a:bodyPr>
            <a:lstStyle/>
            <a:p>
              <a:endParaRPr lang="en-US"/>
            </a:p>
          </p:txBody>
        </p:sp>
        <p:sp>
          <p:nvSpPr>
            <p:cNvPr id="24" name="Freeform 21">
              <a:extLst>
                <a:ext uri="{FF2B5EF4-FFF2-40B4-BE49-F238E27FC236}">
                  <a16:creationId xmlns:a16="http://schemas.microsoft.com/office/drawing/2014/main" id="{0EAB3F4E-6A4B-39BB-68A9-582D24CEE901}"/>
                </a:ext>
              </a:extLst>
            </p:cNvPr>
            <p:cNvSpPr>
              <a:spLocks/>
            </p:cNvSpPr>
            <p:nvPr userDrawn="1"/>
          </p:nvSpPr>
          <p:spPr bwMode="auto">
            <a:xfrm>
              <a:off x="9169400" y="4930775"/>
              <a:ext cx="992188" cy="873125"/>
            </a:xfrm>
            <a:custGeom>
              <a:avLst/>
              <a:gdLst>
                <a:gd name="T0" fmla="*/ 8 w 90"/>
                <a:gd name="T1" fmla="*/ 72 h 79"/>
                <a:gd name="T2" fmla="*/ 12 w 90"/>
                <a:gd name="T3" fmla="*/ 65 h 79"/>
                <a:gd name="T4" fmla="*/ 12 w 90"/>
                <a:gd name="T5" fmla="*/ 34 h 79"/>
                <a:gd name="T6" fmla="*/ 12 w 90"/>
                <a:gd name="T7" fmla="*/ 18 h 79"/>
                <a:gd name="T8" fmla="*/ 2 w 90"/>
                <a:gd name="T9" fmla="*/ 11 h 79"/>
                <a:gd name="T10" fmla="*/ 3 w 90"/>
                <a:gd name="T11" fmla="*/ 7 h 79"/>
                <a:gd name="T12" fmla="*/ 26 w 90"/>
                <a:gd name="T13" fmla="*/ 0 h 79"/>
                <a:gd name="T14" fmla="*/ 27 w 90"/>
                <a:gd name="T15" fmla="*/ 1 h 79"/>
                <a:gd name="T16" fmla="*/ 27 w 90"/>
                <a:gd name="T17" fmla="*/ 12 h 79"/>
                <a:gd name="T18" fmla="*/ 28 w 90"/>
                <a:gd name="T19" fmla="*/ 12 h 79"/>
                <a:gd name="T20" fmla="*/ 54 w 90"/>
                <a:gd name="T21" fmla="*/ 0 h 79"/>
                <a:gd name="T22" fmla="*/ 72 w 90"/>
                <a:gd name="T23" fmla="*/ 10 h 79"/>
                <a:gd name="T24" fmla="*/ 77 w 90"/>
                <a:gd name="T25" fmla="*/ 32 h 79"/>
                <a:gd name="T26" fmla="*/ 78 w 90"/>
                <a:gd name="T27" fmla="*/ 67 h 79"/>
                <a:gd name="T28" fmla="*/ 79 w 90"/>
                <a:gd name="T29" fmla="*/ 71 h 79"/>
                <a:gd name="T30" fmla="*/ 89 w 90"/>
                <a:gd name="T31" fmla="*/ 73 h 79"/>
                <a:gd name="T32" fmla="*/ 88 w 90"/>
                <a:gd name="T33" fmla="*/ 79 h 79"/>
                <a:gd name="T34" fmla="*/ 70 w 90"/>
                <a:gd name="T35" fmla="*/ 78 h 79"/>
                <a:gd name="T36" fmla="*/ 51 w 90"/>
                <a:gd name="T37" fmla="*/ 79 h 79"/>
                <a:gd name="T38" fmla="*/ 51 w 90"/>
                <a:gd name="T39" fmla="*/ 73 h 79"/>
                <a:gd name="T40" fmla="*/ 59 w 90"/>
                <a:gd name="T41" fmla="*/ 72 h 79"/>
                <a:gd name="T42" fmla="*/ 62 w 90"/>
                <a:gd name="T43" fmla="*/ 64 h 79"/>
                <a:gd name="T44" fmla="*/ 62 w 90"/>
                <a:gd name="T45" fmla="*/ 27 h 79"/>
                <a:gd name="T46" fmla="*/ 56 w 90"/>
                <a:gd name="T47" fmla="*/ 16 h 79"/>
                <a:gd name="T48" fmla="*/ 45 w 90"/>
                <a:gd name="T49" fmla="*/ 11 h 79"/>
                <a:gd name="T50" fmla="*/ 29 w 90"/>
                <a:gd name="T51" fmla="*/ 17 h 79"/>
                <a:gd name="T52" fmla="*/ 27 w 90"/>
                <a:gd name="T53" fmla="*/ 24 h 79"/>
                <a:gd name="T54" fmla="*/ 27 w 90"/>
                <a:gd name="T55" fmla="*/ 65 h 79"/>
                <a:gd name="T56" fmla="*/ 31 w 90"/>
                <a:gd name="T57" fmla="*/ 72 h 79"/>
                <a:gd name="T58" fmla="*/ 39 w 90"/>
                <a:gd name="T59" fmla="*/ 73 h 79"/>
                <a:gd name="T60" fmla="*/ 38 w 90"/>
                <a:gd name="T61" fmla="*/ 79 h 79"/>
                <a:gd name="T62" fmla="*/ 20 w 90"/>
                <a:gd name="T63" fmla="*/ 78 h 79"/>
                <a:gd name="T64" fmla="*/ 1 w 90"/>
                <a:gd name="T65" fmla="*/ 79 h 79"/>
                <a:gd name="T66" fmla="*/ 1 w 90"/>
                <a:gd name="T67" fmla="*/ 73 h 79"/>
                <a:gd name="T68" fmla="*/ 8 w 90"/>
                <a:gd name="T69" fmla="*/ 72 h 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90" h="79">
                  <a:moveTo>
                    <a:pt x="8" y="72"/>
                  </a:moveTo>
                  <a:cubicBezTo>
                    <a:pt x="11" y="71"/>
                    <a:pt x="12" y="68"/>
                    <a:pt x="12" y="65"/>
                  </a:cubicBezTo>
                  <a:cubicBezTo>
                    <a:pt x="12" y="59"/>
                    <a:pt x="12" y="46"/>
                    <a:pt x="12" y="34"/>
                  </a:cubicBezTo>
                  <a:cubicBezTo>
                    <a:pt x="12" y="26"/>
                    <a:pt x="12" y="21"/>
                    <a:pt x="12" y="18"/>
                  </a:cubicBezTo>
                  <a:cubicBezTo>
                    <a:pt x="11" y="16"/>
                    <a:pt x="9" y="14"/>
                    <a:pt x="2" y="11"/>
                  </a:cubicBezTo>
                  <a:cubicBezTo>
                    <a:pt x="2" y="10"/>
                    <a:pt x="2" y="7"/>
                    <a:pt x="3" y="7"/>
                  </a:cubicBezTo>
                  <a:cubicBezTo>
                    <a:pt x="11" y="6"/>
                    <a:pt x="22" y="2"/>
                    <a:pt x="26" y="0"/>
                  </a:cubicBezTo>
                  <a:cubicBezTo>
                    <a:pt x="27" y="0"/>
                    <a:pt x="27" y="0"/>
                    <a:pt x="27" y="1"/>
                  </a:cubicBezTo>
                  <a:cubicBezTo>
                    <a:pt x="27" y="3"/>
                    <a:pt x="27" y="9"/>
                    <a:pt x="27" y="12"/>
                  </a:cubicBezTo>
                  <a:cubicBezTo>
                    <a:pt x="27" y="12"/>
                    <a:pt x="27" y="12"/>
                    <a:pt x="28" y="12"/>
                  </a:cubicBezTo>
                  <a:cubicBezTo>
                    <a:pt x="38" y="4"/>
                    <a:pt x="47" y="0"/>
                    <a:pt x="54" y="0"/>
                  </a:cubicBezTo>
                  <a:cubicBezTo>
                    <a:pt x="62" y="0"/>
                    <a:pt x="68" y="3"/>
                    <a:pt x="72" y="10"/>
                  </a:cubicBezTo>
                  <a:cubicBezTo>
                    <a:pt x="76" y="16"/>
                    <a:pt x="77" y="23"/>
                    <a:pt x="77" y="32"/>
                  </a:cubicBezTo>
                  <a:cubicBezTo>
                    <a:pt x="77" y="43"/>
                    <a:pt x="77" y="60"/>
                    <a:pt x="78" y="67"/>
                  </a:cubicBezTo>
                  <a:cubicBezTo>
                    <a:pt x="78" y="69"/>
                    <a:pt x="78" y="70"/>
                    <a:pt x="79" y="71"/>
                  </a:cubicBezTo>
                  <a:cubicBezTo>
                    <a:pt x="83" y="72"/>
                    <a:pt x="85" y="73"/>
                    <a:pt x="89" y="73"/>
                  </a:cubicBezTo>
                  <a:cubicBezTo>
                    <a:pt x="90" y="74"/>
                    <a:pt x="89" y="78"/>
                    <a:pt x="88" y="79"/>
                  </a:cubicBezTo>
                  <a:cubicBezTo>
                    <a:pt x="86" y="79"/>
                    <a:pt x="80" y="78"/>
                    <a:pt x="70" y="78"/>
                  </a:cubicBezTo>
                  <a:cubicBezTo>
                    <a:pt x="61" y="78"/>
                    <a:pt x="56" y="79"/>
                    <a:pt x="51" y="79"/>
                  </a:cubicBezTo>
                  <a:cubicBezTo>
                    <a:pt x="51" y="78"/>
                    <a:pt x="50" y="74"/>
                    <a:pt x="51" y="73"/>
                  </a:cubicBezTo>
                  <a:cubicBezTo>
                    <a:pt x="55" y="73"/>
                    <a:pt x="58" y="72"/>
                    <a:pt x="59" y="72"/>
                  </a:cubicBezTo>
                  <a:cubicBezTo>
                    <a:pt x="62" y="71"/>
                    <a:pt x="62" y="69"/>
                    <a:pt x="62" y="64"/>
                  </a:cubicBezTo>
                  <a:cubicBezTo>
                    <a:pt x="63" y="53"/>
                    <a:pt x="63" y="34"/>
                    <a:pt x="62" y="27"/>
                  </a:cubicBezTo>
                  <a:cubicBezTo>
                    <a:pt x="61" y="24"/>
                    <a:pt x="60" y="19"/>
                    <a:pt x="56" y="16"/>
                  </a:cubicBezTo>
                  <a:cubicBezTo>
                    <a:pt x="54" y="13"/>
                    <a:pt x="50" y="11"/>
                    <a:pt x="45" y="11"/>
                  </a:cubicBezTo>
                  <a:cubicBezTo>
                    <a:pt x="39" y="11"/>
                    <a:pt x="33" y="13"/>
                    <a:pt x="29" y="17"/>
                  </a:cubicBezTo>
                  <a:cubicBezTo>
                    <a:pt x="28" y="18"/>
                    <a:pt x="27" y="20"/>
                    <a:pt x="27" y="24"/>
                  </a:cubicBezTo>
                  <a:cubicBezTo>
                    <a:pt x="27" y="38"/>
                    <a:pt x="27" y="56"/>
                    <a:pt x="27" y="65"/>
                  </a:cubicBezTo>
                  <a:cubicBezTo>
                    <a:pt x="27" y="70"/>
                    <a:pt x="28" y="71"/>
                    <a:pt x="31" y="72"/>
                  </a:cubicBezTo>
                  <a:cubicBezTo>
                    <a:pt x="33" y="72"/>
                    <a:pt x="36" y="73"/>
                    <a:pt x="39" y="73"/>
                  </a:cubicBezTo>
                  <a:cubicBezTo>
                    <a:pt x="39" y="74"/>
                    <a:pt x="39" y="78"/>
                    <a:pt x="38" y="79"/>
                  </a:cubicBezTo>
                  <a:cubicBezTo>
                    <a:pt x="35" y="79"/>
                    <a:pt x="30" y="78"/>
                    <a:pt x="20" y="78"/>
                  </a:cubicBezTo>
                  <a:cubicBezTo>
                    <a:pt x="10" y="78"/>
                    <a:pt x="3" y="79"/>
                    <a:pt x="1" y="79"/>
                  </a:cubicBezTo>
                  <a:cubicBezTo>
                    <a:pt x="0" y="78"/>
                    <a:pt x="0" y="74"/>
                    <a:pt x="1" y="73"/>
                  </a:cubicBezTo>
                  <a:cubicBezTo>
                    <a:pt x="4" y="73"/>
                    <a:pt x="6" y="72"/>
                    <a:pt x="8" y="72"/>
                  </a:cubicBezTo>
                </a:path>
              </a:pathLst>
            </a:custGeom>
            <a:solidFill>
              <a:schemeClr val="accent3"/>
            </a:solidFill>
            <a:ln>
              <a:noFill/>
            </a:ln>
          </p:spPr>
          <p:txBody>
            <a:bodyPr vert="horz" wrap="square" lIns="91440" tIns="45720" rIns="91440" bIns="45720" numCol="1" anchor="t" anchorCtr="0" compatLnSpc="1">
              <a:prstTxWarp prst="textNoShape">
                <a:avLst/>
              </a:prstTxWarp>
            </a:bodyPr>
            <a:lstStyle/>
            <a:p>
              <a:endParaRPr lang="en-US"/>
            </a:p>
          </p:txBody>
        </p:sp>
        <p:sp>
          <p:nvSpPr>
            <p:cNvPr id="25" name="Freeform 22">
              <a:extLst>
                <a:ext uri="{FF2B5EF4-FFF2-40B4-BE49-F238E27FC236}">
                  <a16:creationId xmlns:a16="http://schemas.microsoft.com/office/drawing/2014/main" id="{AC81EAC0-C262-258A-9315-3A6BD2BF24BA}"/>
                </a:ext>
              </a:extLst>
            </p:cNvPr>
            <p:cNvSpPr>
              <a:spLocks/>
            </p:cNvSpPr>
            <p:nvPr userDrawn="1"/>
          </p:nvSpPr>
          <p:spPr bwMode="auto">
            <a:xfrm>
              <a:off x="10923588" y="4930775"/>
              <a:ext cx="650875" cy="873125"/>
            </a:xfrm>
            <a:custGeom>
              <a:avLst/>
              <a:gdLst>
                <a:gd name="T0" fmla="*/ 58 w 59"/>
                <a:gd name="T1" fmla="*/ 4 h 79"/>
                <a:gd name="T2" fmla="*/ 58 w 59"/>
                <a:gd name="T3" fmla="*/ 7 h 79"/>
                <a:gd name="T4" fmla="*/ 52 w 59"/>
                <a:gd name="T5" fmla="*/ 19 h 79"/>
                <a:gd name="T6" fmla="*/ 51 w 59"/>
                <a:gd name="T7" fmla="*/ 20 h 79"/>
                <a:gd name="T8" fmla="*/ 38 w 59"/>
                <a:gd name="T9" fmla="*/ 14 h 79"/>
                <a:gd name="T10" fmla="*/ 28 w 59"/>
                <a:gd name="T11" fmla="*/ 22 h 79"/>
                <a:gd name="T12" fmla="*/ 27 w 59"/>
                <a:gd name="T13" fmla="*/ 29 h 79"/>
                <a:gd name="T14" fmla="*/ 27 w 59"/>
                <a:gd name="T15" fmla="*/ 65 h 79"/>
                <a:gd name="T16" fmla="*/ 31 w 59"/>
                <a:gd name="T17" fmla="*/ 71 h 79"/>
                <a:gd name="T18" fmla="*/ 40 w 59"/>
                <a:gd name="T19" fmla="*/ 73 h 79"/>
                <a:gd name="T20" fmla="*/ 40 w 59"/>
                <a:gd name="T21" fmla="*/ 79 h 79"/>
                <a:gd name="T22" fmla="*/ 20 w 59"/>
                <a:gd name="T23" fmla="*/ 78 h 79"/>
                <a:gd name="T24" fmla="*/ 1 w 59"/>
                <a:gd name="T25" fmla="*/ 79 h 79"/>
                <a:gd name="T26" fmla="*/ 1 w 59"/>
                <a:gd name="T27" fmla="*/ 73 h 79"/>
                <a:gd name="T28" fmla="*/ 8 w 59"/>
                <a:gd name="T29" fmla="*/ 72 h 79"/>
                <a:gd name="T30" fmla="*/ 12 w 59"/>
                <a:gd name="T31" fmla="*/ 66 h 79"/>
                <a:gd name="T32" fmla="*/ 12 w 59"/>
                <a:gd name="T33" fmla="*/ 34 h 79"/>
                <a:gd name="T34" fmla="*/ 12 w 59"/>
                <a:gd name="T35" fmla="*/ 19 h 79"/>
                <a:gd name="T36" fmla="*/ 2 w 59"/>
                <a:gd name="T37" fmla="*/ 11 h 79"/>
                <a:gd name="T38" fmla="*/ 3 w 59"/>
                <a:gd name="T39" fmla="*/ 7 h 79"/>
                <a:gd name="T40" fmla="*/ 26 w 59"/>
                <a:gd name="T41" fmla="*/ 0 h 79"/>
                <a:gd name="T42" fmla="*/ 27 w 59"/>
                <a:gd name="T43" fmla="*/ 0 h 79"/>
                <a:gd name="T44" fmla="*/ 27 w 59"/>
                <a:gd name="T45" fmla="*/ 15 h 79"/>
                <a:gd name="T46" fmla="*/ 28 w 59"/>
                <a:gd name="T47" fmla="*/ 16 h 79"/>
                <a:gd name="T48" fmla="*/ 40 w 59"/>
                <a:gd name="T49" fmla="*/ 3 h 79"/>
                <a:gd name="T50" fmla="*/ 49 w 59"/>
                <a:gd name="T51" fmla="*/ 0 h 79"/>
                <a:gd name="T52" fmla="*/ 58 w 59"/>
                <a:gd name="T53" fmla="*/ 4 h 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59" h="79">
                  <a:moveTo>
                    <a:pt x="58" y="4"/>
                  </a:moveTo>
                  <a:cubicBezTo>
                    <a:pt x="59" y="5"/>
                    <a:pt x="59" y="6"/>
                    <a:pt x="58" y="7"/>
                  </a:cubicBezTo>
                  <a:cubicBezTo>
                    <a:pt x="58" y="9"/>
                    <a:pt x="54" y="17"/>
                    <a:pt x="52" y="19"/>
                  </a:cubicBezTo>
                  <a:cubicBezTo>
                    <a:pt x="52" y="19"/>
                    <a:pt x="51" y="20"/>
                    <a:pt x="51" y="20"/>
                  </a:cubicBezTo>
                  <a:cubicBezTo>
                    <a:pt x="47" y="17"/>
                    <a:pt x="43" y="14"/>
                    <a:pt x="38" y="14"/>
                  </a:cubicBezTo>
                  <a:cubicBezTo>
                    <a:pt x="35" y="14"/>
                    <a:pt x="31" y="18"/>
                    <a:pt x="28" y="22"/>
                  </a:cubicBezTo>
                  <a:cubicBezTo>
                    <a:pt x="28" y="23"/>
                    <a:pt x="27" y="26"/>
                    <a:pt x="27" y="29"/>
                  </a:cubicBezTo>
                  <a:cubicBezTo>
                    <a:pt x="27" y="42"/>
                    <a:pt x="27" y="61"/>
                    <a:pt x="27" y="65"/>
                  </a:cubicBezTo>
                  <a:cubicBezTo>
                    <a:pt x="27" y="68"/>
                    <a:pt x="28" y="70"/>
                    <a:pt x="31" y="71"/>
                  </a:cubicBezTo>
                  <a:cubicBezTo>
                    <a:pt x="35" y="72"/>
                    <a:pt x="36" y="73"/>
                    <a:pt x="40" y="73"/>
                  </a:cubicBezTo>
                  <a:cubicBezTo>
                    <a:pt x="41" y="74"/>
                    <a:pt x="41" y="78"/>
                    <a:pt x="40" y="79"/>
                  </a:cubicBezTo>
                  <a:cubicBezTo>
                    <a:pt x="37" y="79"/>
                    <a:pt x="28" y="78"/>
                    <a:pt x="20" y="78"/>
                  </a:cubicBezTo>
                  <a:cubicBezTo>
                    <a:pt x="14" y="78"/>
                    <a:pt x="4" y="79"/>
                    <a:pt x="1" y="79"/>
                  </a:cubicBezTo>
                  <a:cubicBezTo>
                    <a:pt x="0" y="78"/>
                    <a:pt x="0" y="74"/>
                    <a:pt x="1" y="73"/>
                  </a:cubicBezTo>
                  <a:cubicBezTo>
                    <a:pt x="3" y="73"/>
                    <a:pt x="6" y="72"/>
                    <a:pt x="8" y="72"/>
                  </a:cubicBezTo>
                  <a:cubicBezTo>
                    <a:pt x="10" y="71"/>
                    <a:pt x="11" y="70"/>
                    <a:pt x="12" y="66"/>
                  </a:cubicBezTo>
                  <a:cubicBezTo>
                    <a:pt x="12" y="63"/>
                    <a:pt x="12" y="47"/>
                    <a:pt x="12" y="34"/>
                  </a:cubicBezTo>
                  <a:cubicBezTo>
                    <a:pt x="12" y="27"/>
                    <a:pt x="12" y="21"/>
                    <a:pt x="12" y="19"/>
                  </a:cubicBezTo>
                  <a:cubicBezTo>
                    <a:pt x="12" y="16"/>
                    <a:pt x="10" y="14"/>
                    <a:pt x="2" y="11"/>
                  </a:cubicBezTo>
                  <a:cubicBezTo>
                    <a:pt x="2" y="10"/>
                    <a:pt x="2" y="7"/>
                    <a:pt x="3" y="7"/>
                  </a:cubicBezTo>
                  <a:cubicBezTo>
                    <a:pt x="10" y="6"/>
                    <a:pt x="21" y="3"/>
                    <a:pt x="26" y="0"/>
                  </a:cubicBezTo>
                  <a:cubicBezTo>
                    <a:pt x="26" y="0"/>
                    <a:pt x="27" y="0"/>
                    <a:pt x="27" y="0"/>
                  </a:cubicBezTo>
                  <a:cubicBezTo>
                    <a:pt x="27" y="3"/>
                    <a:pt x="27" y="12"/>
                    <a:pt x="27" y="15"/>
                  </a:cubicBezTo>
                  <a:cubicBezTo>
                    <a:pt x="27" y="16"/>
                    <a:pt x="27" y="16"/>
                    <a:pt x="28" y="16"/>
                  </a:cubicBezTo>
                  <a:cubicBezTo>
                    <a:pt x="31" y="11"/>
                    <a:pt x="35" y="7"/>
                    <a:pt x="40" y="3"/>
                  </a:cubicBezTo>
                  <a:cubicBezTo>
                    <a:pt x="43" y="1"/>
                    <a:pt x="46" y="0"/>
                    <a:pt x="49" y="0"/>
                  </a:cubicBezTo>
                  <a:cubicBezTo>
                    <a:pt x="53" y="0"/>
                    <a:pt x="57" y="1"/>
                    <a:pt x="58" y="4"/>
                  </a:cubicBezTo>
                </a:path>
              </a:pathLst>
            </a:custGeom>
            <a:solidFill>
              <a:schemeClr val="accent3"/>
            </a:solidFill>
            <a:ln>
              <a:noFill/>
            </a:ln>
          </p:spPr>
          <p:txBody>
            <a:bodyPr vert="horz" wrap="square" lIns="91440" tIns="45720" rIns="91440" bIns="45720" numCol="1" anchor="t" anchorCtr="0" compatLnSpc="1">
              <a:prstTxWarp prst="textNoShape">
                <a:avLst/>
              </a:prstTxWarp>
            </a:bodyPr>
            <a:lstStyle/>
            <a:p>
              <a:endParaRPr lang="en-US"/>
            </a:p>
          </p:txBody>
        </p:sp>
        <p:sp>
          <p:nvSpPr>
            <p:cNvPr id="26" name="Freeform 23">
              <a:extLst>
                <a:ext uri="{FF2B5EF4-FFF2-40B4-BE49-F238E27FC236}">
                  <a16:creationId xmlns:a16="http://schemas.microsoft.com/office/drawing/2014/main" id="{CDA8E4AC-03F1-DE88-FA36-D28846D42AE0}"/>
                </a:ext>
              </a:extLst>
            </p:cNvPr>
            <p:cNvSpPr>
              <a:spLocks/>
            </p:cNvSpPr>
            <p:nvPr userDrawn="1"/>
          </p:nvSpPr>
          <p:spPr bwMode="auto">
            <a:xfrm>
              <a:off x="11596688" y="4930775"/>
              <a:ext cx="595313" cy="884238"/>
            </a:xfrm>
            <a:custGeom>
              <a:avLst/>
              <a:gdLst>
                <a:gd name="T0" fmla="*/ 49 w 54"/>
                <a:gd name="T1" fmla="*/ 22 h 80"/>
                <a:gd name="T2" fmla="*/ 44 w 54"/>
                <a:gd name="T3" fmla="*/ 22 h 80"/>
                <a:gd name="T4" fmla="*/ 37 w 54"/>
                <a:gd name="T5" fmla="*/ 8 h 80"/>
                <a:gd name="T6" fmla="*/ 28 w 54"/>
                <a:gd name="T7" fmla="*/ 6 h 80"/>
                <a:gd name="T8" fmla="*/ 16 w 54"/>
                <a:gd name="T9" fmla="*/ 17 h 80"/>
                <a:gd name="T10" fmla="*/ 34 w 54"/>
                <a:gd name="T11" fmla="*/ 34 h 80"/>
                <a:gd name="T12" fmla="*/ 54 w 54"/>
                <a:gd name="T13" fmla="*/ 57 h 80"/>
                <a:gd name="T14" fmla="*/ 24 w 54"/>
                <a:gd name="T15" fmla="*/ 80 h 80"/>
                <a:gd name="T16" fmla="*/ 3 w 54"/>
                <a:gd name="T17" fmla="*/ 77 h 80"/>
                <a:gd name="T18" fmla="*/ 0 w 54"/>
                <a:gd name="T19" fmla="*/ 56 h 80"/>
                <a:gd name="T20" fmla="*/ 6 w 54"/>
                <a:gd name="T21" fmla="*/ 54 h 80"/>
                <a:gd name="T22" fmla="*/ 17 w 54"/>
                <a:gd name="T23" fmla="*/ 72 h 80"/>
                <a:gd name="T24" fmla="*/ 27 w 54"/>
                <a:gd name="T25" fmla="*/ 74 h 80"/>
                <a:gd name="T26" fmla="*/ 39 w 54"/>
                <a:gd name="T27" fmla="*/ 63 h 80"/>
                <a:gd name="T28" fmla="*/ 24 w 54"/>
                <a:gd name="T29" fmla="*/ 47 h 80"/>
                <a:gd name="T30" fmla="*/ 3 w 54"/>
                <a:gd name="T31" fmla="*/ 22 h 80"/>
                <a:gd name="T32" fmla="*/ 31 w 54"/>
                <a:gd name="T33" fmla="*/ 0 h 80"/>
                <a:gd name="T34" fmla="*/ 43 w 54"/>
                <a:gd name="T35" fmla="*/ 1 h 80"/>
                <a:gd name="T36" fmla="*/ 51 w 54"/>
                <a:gd name="T37" fmla="*/ 2 h 80"/>
                <a:gd name="T38" fmla="*/ 49 w 54"/>
                <a:gd name="T39" fmla="*/ 22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54" h="80">
                  <a:moveTo>
                    <a:pt x="49" y="22"/>
                  </a:moveTo>
                  <a:cubicBezTo>
                    <a:pt x="48" y="23"/>
                    <a:pt x="44" y="23"/>
                    <a:pt x="44" y="22"/>
                  </a:cubicBezTo>
                  <a:cubicBezTo>
                    <a:pt x="43" y="14"/>
                    <a:pt x="41" y="10"/>
                    <a:pt x="37" y="8"/>
                  </a:cubicBezTo>
                  <a:cubicBezTo>
                    <a:pt x="35" y="6"/>
                    <a:pt x="32" y="6"/>
                    <a:pt x="28" y="6"/>
                  </a:cubicBezTo>
                  <a:cubicBezTo>
                    <a:pt x="21" y="6"/>
                    <a:pt x="16" y="10"/>
                    <a:pt x="16" y="17"/>
                  </a:cubicBezTo>
                  <a:cubicBezTo>
                    <a:pt x="16" y="23"/>
                    <a:pt x="19" y="27"/>
                    <a:pt x="34" y="34"/>
                  </a:cubicBezTo>
                  <a:cubicBezTo>
                    <a:pt x="50" y="41"/>
                    <a:pt x="54" y="48"/>
                    <a:pt x="54" y="57"/>
                  </a:cubicBezTo>
                  <a:cubicBezTo>
                    <a:pt x="54" y="71"/>
                    <a:pt x="41" y="80"/>
                    <a:pt x="24" y="80"/>
                  </a:cubicBezTo>
                  <a:cubicBezTo>
                    <a:pt x="16" y="80"/>
                    <a:pt x="8" y="79"/>
                    <a:pt x="3" y="77"/>
                  </a:cubicBezTo>
                  <a:cubicBezTo>
                    <a:pt x="2" y="72"/>
                    <a:pt x="0" y="60"/>
                    <a:pt x="0" y="56"/>
                  </a:cubicBezTo>
                  <a:cubicBezTo>
                    <a:pt x="1" y="55"/>
                    <a:pt x="5" y="54"/>
                    <a:pt x="6" y="54"/>
                  </a:cubicBezTo>
                  <a:cubicBezTo>
                    <a:pt x="8" y="64"/>
                    <a:pt x="12" y="69"/>
                    <a:pt x="17" y="72"/>
                  </a:cubicBezTo>
                  <a:cubicBezTo>
                    <a:pt x="20" y="73"/>
                    <a:pt x="24" y="74"/>
                    <a:pt x="27" y="74"/>
                  </a:cubicBezTo>
                  <a:cubicBezTo>
                    <a:pt x="34" y="74"/>
                    <a:pt x="39" y="70"/>
                    <a:pt x="39" y="63"/>
                  </a:cubicBezTo>
                  <a:cubicBezTo>
                    <a:pt x="39" y="57"/>
                    <a:pt x="36" y="53"/>
                    <a:pt x="24" y="47"/>
                  </a:cubicBezTo>
                  <a:cubicBezTo>
                    <a:pt x="8" y="39"/>
                    <a:pt x="3" y="33"/>
                    <a:pt x="3" y="22"/>
                  </a:cubicBezTo>
                  <a:cubicBezTo>
                    <a:pt x="3" y="11"/>
                    <a:pt x="12" y="0"/>
                    <a:pt x="31" y="0"/>
                  </a:cubicBezTo>
                  <a:cubicBezTo>
                    <a:pt x="35" y="0"/>
                    <a:pt x="40" y="0"/>
                    <a:pt x="43" y="1"/>
                  </a:cubicBezTo>
                  <a:cubicBezTo>
                    <a:pt x="47" y="2"/>
                    <a:pt x="50" y="2"/>
                    <a:pt x="51" y="2"/>
                  </a:cubicBezTo>
                  <a:cubicBezTo>
                    <a:pt x="50" y="8"/>
                    <a:pt x="49" y="14"/>
                    <a:pt x="49" y="22"/>
                  </a:cubicBezTo>
                </a:path>
              </a:pathLst>
            </a:custGeom>
            <a:solidFill>
              <a:schemeClr val="accent3"/>
            </a:solidFill>
            <a:ln>
              <a:noFill/>
            </a:ln>
          </p:spPr>
          <p:txBody>
            <a:bodyPr vert="horz" wrap="square" lIns="91440" tIns="45720" rIns="91440" bIns="45720" numCol="1" anchor="t" anchorCtr="0" compatLnSpc="1">
              <a:prstTxWarp prst="textNoShape">
                <a:avLst/>
              </a:prstTxWarp>
            </a:bodyPr>
            <a:lstStyle/>
            <a:p>
              <a:endParaRPr lang="en-US"/>
            </a:p>
          </p:txBody>
        </p:sp>
        <p:sp>
          <p:nvSpPr>
            <p:cNvPr id="27" name="Freeform 24">
              <a:extLst>
                <a:ext uri="{FF2B5EF4-FFF2-40B4-BE49-F238E27FC236}">
                  <a16:creationId xmlns:a16="http://schemas.microsoft.com/office/drawing/2014/main" id="{02C968AF-B771-D7DC-C056-3D936BD4496D}"/>
                </a:ext>
              </a:extLst>
            </p:cNvPr>
            <p:cNvSpPr>
              <a:spLocks noEditPoints="1"/>
            </p:cNvSpPr>
            <p:nvPr userDrawn="1"/>
          </p:nvSpPr>
          <p:spPr bwMode="auto">
            <a:xfrm>
              <a:off x="10150475" y="4930775"/>
              <a:ext cx="728663" cy="884238"/>
            </a:xfrm>
            <a:custGeom>
              <a:avLst/>
              <a:gdLst>
                <a:gd name="T0" fmla="*/ 65 w 66"/>
                <a:gd name="T1" fmla="*/ 26 h 80"/>
                <a:gd name="T2" fmla="*/ 38 w 66"/>
                <a:gd name="T3" fmla="*/ 0 h 80"/>
                <a:gd name="T4" fmla="*/ 17 w 66"/>
                <a:gd name="T5" fmla="*/ 6 h 80"/>
                <a:gd name="T6" fmla="*/ 0 w 66"/>
                <a:gd name="T7" fmla="*/ 41 h 80"/>
                <a:gd name="T8" fmla="*/ 11 w 66"/>
                <a:gd name="T9" fmla="*/ 71 h 80"/>
                <a:gd name="T10" fmla="*/ 35 w 66"/>
                <a:gd name="T11" fmla="*/ 80 h 80"/>
                <a:gd name="T12" fmla="*/ 65 w 66"/>
                <a:gd name="T13" fmla="*/ 66 h 80"/>
                <a:gd name="T14" fmla="*/ 66 w 66"/>
                <a:gd name="T15" fmla="*/ 61 h 80"/>
                <a:gd name="T16" fmla="*/ 65 w 66"/>
                <a:gd name="T17" fmla="*/ 60 h 80"/>
                <a:gd name="T18" fmla="*/ 43 w 66"/>
                <a:gd name="T19" fmla="*/ 68 h 80"/>
                <a:gd name="T20" fmla="*/ 23 w 66"/>
                <a:gd name="T21" fmla="*/ 59 h 80"/>
                <a:gd name="T22" fmla="*/ 15 w 66"/>
                <a:gd name="T23" fmla="*/ 40 h 80"/>
                <a:gd name="T24" fmla="*/ 16 w 66"/>
                <a:gd name="T25" fmla="*/ 38 h 80"/>
                <a:gd name="T26" fmla="*/ 64 w 66"/>
                <a:gd name="T27" fmla="*/ 34 h 80"/>
                <a:gd name="T28" fmla="*/ 65 w 66"/>
                <a:gd name="T29" fmla="*/ 26 h 80"/>
                <a:gd name="T30" fmla="*/ 32 w 66"/>
                <a:gd name="T31" fmla="*/ 7 h 80"/>
                <a:gd name="T32" fmla="*/ 50 w 66"/>
                <a:gd name="T33" fmla="*/ 28 h 80"/>
                <a:gd name="T34" fmla="*/ 49 w 66"/>
                <a:gd name="T35" fmla="*/ 29 h 80"/>
                <a:gd name="T36" fmla="*/ 16 w 66"/>
                <a:gd name="T37" fmla="*/ 30 h 80"/>
                <a:gd name="T38" fmla="*/ 15 w 66"/>
                <a:gd name="T39" fmla="*/ 29 h 80"/>
                <a:gd name="T40" fmla="*/ 32 w 66"/>
                <a:gd name="T41" fmla="*/ 7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66" h="80">
                  <a:moveTo>
                    <a:pt x="65" y="26"/>
                  </a:moveTo>
                  <a:cubicBezTo>
                    <a:pt x="63" y="16"/>
                    <a:pt x="56" y="0"/>
                    <a:pt x="38" y="0"/>
                  </a:cubicBezTo>
                  <a:cubicBezTo>
                    <a:pt x="32" y="0"/>
                    <a:pt x="23" y="2"/>
                    <a:pt x="17" y="6"/>
                  </a:cubicBezTo>
                  <a:cubicBezTo>
                    <a:pt x="7" y="13"/>
                    <a:pt x="0" y="24"/>
                    <a:pt x="0" y="41"/>
                  </a:cubicBezTo>
                  <a:cubicBezTo>
                    <a:pt x="0" y="52"/>
                    <a:pt x="3" y="63"/>
                    <a:pt x="11" y="71"/>
                  </a:cubicBezTo>
                  <a:cubicBezTo>
                    <a:pt x="17" y="77"/>
                    <a:pt x="25" y="80"/>
                    <a:pt x="35" y="80"/>
                  </a:cubicBezTo>
                  <a:cubicBezTo>
                    <a:pt x="43" y="80"/>
                    <a:pt x="57" y="76"/>
                    <a:pt x="65" y="66"/>
                  </a:cubicBezTo>
                  <a:cubicBezTo>
                    <a:pt x="66" y="66"/>
                    <a:pt x="66" y="62"/>
                    <a:pt x="66" y="61"/>
                  </a:cubicBezTo>
                  <a:cubicBezTo>
                    <a:pt x="66" y="60"/>
                    <a:pt x="66" y="60"/>
                    <a:pt x="65" y="60"/>
                  </a:cubicBezTo>
                  <a:cubicBezTo>
                    <a:pt x="58" y="66"/>
                    <a:pt x="51" y="68"/>
                    <a:pt x="43" y="68"/>
                  </a:cubicBezTo>
                  <a:cubicBezTo>
                    <a:pt x="35" y="68"/>
                    <a:pt x="28" y="65"/>
                    <a:pt x="23" y="59"/>
                  </a:cubicBezTo>
                  <a:cubicBezTo>
                    <a:pt x="18" y="54"/>
                    <a:pt x="15" y="46"/>
                    <a:pt x="15" y="40"/>
                  </a:cubicBezTo>
                  <a:cubicBezTo>
                    <a:pt x="15" y="39"/>
                    <a:pt x="15" y="38"/>
                    <a:pt x="16" y="38"/>
                  </a:cubicBezTo>
                  <a:cubicBezTo>
                    <a:pt x="31" y="37"/>
                    <a:pt x="55" y="36"/>
                    <a:pt x="64" y="34"/>
                  </a:cubicBezTo>
                  <a:cubicBezTo>
                    <a:pt x="66" y="33"/>
                    <a:pt x="65" y="26"/>
                    <a:pt x="65" y="26"/>
                  </a:cubicBezTo>
                  <a:moveTo>
                    <a:pt x="32" y="7"/>
                  </a:moveTo>
                  <a:cubicBezTo>
                    <a:pt x="42" y="7"/>
                    <a:pt x="49" y="18"/>
                    <a:pt x="50" y="28"/>
                  </a:cubicBezTo>
                  <a:cubicBezTo>
                    <a:pt x="50" y="28"/>
                    <a:pt x="49" y="29"/>
                    <a:pt x="49" y="29"/>
                  </a:cubicBezTo>
                  <a:cubicBezTo>
                    <a:pt x="45" y="30"/>
                    <a:pt x="22" y="31"/>
                    <a:pt x="16" y="30"/>
                  </a:cubicBezTo>
                  <a:cubicBezTo>
                    <a:pt x="16" y="30"/>
                    <a:pt x="15" y="30"/>
                    <a:pt x="15" y="29"/>
                  </a:cubicBezTo>
                  <a:cubicBezTo>
                    <a:pt x="16" y="16"/>
                    <a:pt x="23" y="7"/>
                    <a:pt x="32" y="7"/>
                  </a:cubicBezTo>
                </a:path>
              </a:pathLst>
            </a:custGeom>
            <a:solidFill>
              <a:schemeClr val="accent3"/>
            </a:solidFill>
            <a:ln>
              <a:noFill/>
            </a:ln>
          </p:spPr>
          <p:txBody>
            <a:bodyPr vert="horz" wrap="square" lIns="91440" tIns="45720" rIns="91440" bIns="45720" numCol="1" anchor="t" anchorCtr="0" compatLnSpc="1">
              <a:prstTxWarp prst="textNoShape">
                <a:avLst/>
              </a:prstTxWarp>
            </a:bodyPr>
            <a:lstStyle/>
            <a:p>
              <a:endParaRPr lang="en-US"/>
            </a:p>
          </p:txBody>
        </p:sp>
        <p:sp>
          <p:nvSpPr>
            <p:cNvPr id="28" name="Freeform 25">
              <a:extLst>
                <a:ext uri="{FF2B5EF4-FFF2-40B4-BE49-F238E27FC236}">
                  <a16:creationId xmlns:a16="http://schemas.microsoft.com/office/drawing/2014/main" id="{6A431C96-BE41-177A-5C34-C40F0F722C85}"/>
                </a:ext>
              </a:extLst>
            </p:cNvPr>
            <p:cNvSpPr>
              <a:spLocks/>
            </p:cNvSpPr>
            <p:nvPr userDrawn="1"/>
          </p:nvSpPr>
          <p:spPr bwMode="auto">
            <a:xfrm>
              <a:off x="5086350" y="4456113"/>
              <a:ext cx="938213" cy="1370013"/>
            </a:xfrm>
            <a:custGeom>
              <a:avLst/>
              <a:gdLst>
                <a:gd name="T0" fmla="*/ 85 w 85"/>
                <a:gd name="T1" fmla="*/ 112 h 124"/>
                <a:gd name="T2" fmla="*/ 76 w 85"/>
                <a:gd name="T3" fmla="*/ 112 h 124"/>
                <a:gd name="T4" fmla="*/ 73 w 85"/>
                <a:gd name="T5" fmla="*/ 105 h 124"/>
                <a:gd name="T6" fmla="*/ 73 w 85"/>
                <a:gd name="T7" fmla="*/ 63 h 124"/>
                <a:gd name="T8" fmla="*/ 73 w 85"/>
                <a:gd name="T9" fmla="*/ 17 h 124"/>
                <a:gd name="T10" fmla="*/ 75 w 85"/>
                <a:gd name="T11" fmla="*/ 3 h 124"/>
                <a:gd name="T12" fmla="*/ 74 w 85"/>
                <a:gd name="T13" fmla="*/ 0 h 124"/>
                <a:gd name="T14" fmla="*/ 43 w 85"/>
                <a:gd name="T15" fmla="*/ 5 h 124"/>
                <a:gd name="T16" fmla="*/ 43 w 85"/>
                <a:gd name="T17" fmla="*/ 10 h 124"/>
                <a:gd name="T18" fmla="*/ 54 w 85"/>
                <a:gd name="T19" fmla="*/ 12 h 124"/>
                <a:gd name="T20" fmla="*/ 58 w 85"/>
                <a:gd name="T21" fmla="*/ 18 h 124"/>
                <a:gd name="T22" fmla="*/ 58 w 85"/>
                <a:gd name="T23" fmla="*/ 43 h 124"/>
                <a:gd name="T24" fmla="*/ 58 w 85"/>
                <a:gd name="T25" fmla="*/ 102 h 124"/>
                <a:gd name="T26" fmla="*/ 56 w 85"/>
                <a:gd name="T27" fmla="*/ 106 h 124"/>
                <a:gd name="T28" fmla="*/ 41 w 85"/>
                <a:gd name="T29" fmla="*/ 111 h 124"/>
                <a:gd name="T30" fmla="*/ 15 w 85"/>
                <a:gd name="T31" fmla="*/ 80 h 124"/>
                <a:gd name="T32" fmla="*/ 43 w 85"/>
                <a:gd name="T33" fmla="*/ 52 h 124"/>
                <a:gd name="T34" fmla="*/ 50 w 85"/>
                <a:gd name="T35" fmla="*/ 52 h 124"/>
                <a:gd name="T36" fmla="*/ 51 w 85"/>
                <a:gd name="T37" fmla="*/ 51 h 124"/>
                <a:gd name="T38" fmla="*/ 48 w 85"/>
                <a:gd name="T39" fmla="*/ 46 h 124"/>
                <a:gd name="T40" fmla="*/ 40 w 85"/>
                <a:gd name="T41" fmla="*/ 45 h 124"/>
                <a:gd name="T42" fmla="*/ 20 w 85"/>
                <a:gd name="T43" fmla="*/ 50 h 124"/>
                <a:gd name="T44" fmla="*/ 0 w 85"/>
                <a:gd name="T45" fmla="*/ 86 h 124"/>
                <a:gd name="T46" fmla="*/ 9 w 85"/>
                <a:gd name="T47" fmla="*/ 113 h 124"/>
                <a:gd name="T48" fmla="*/ 30 w 85"/>
                <a:gd name="T49" fmla="*/ 123 h 124"/>
                <a:gd name="T50" fmla="*/ 57 w 85"/>
                <a:gd name="T51" fmla="*/ 112 h 124"/>
                <a:gd name="T52" fmla="*/ 58 w 85"/>
                <a:gd name="T53" fmla="*/ 113 h 124"/>
                <a:gd name="T54" fmla="*/ 58 w 85"/>
                <a:gd name="T55" fmla="*/ 122 h 124"/>
                <a:gd name="T56" fmla="*/ 59 w 85"/>
                <a:gd name="T57" fmla="*/ 124 h 124"/>
                <a:gd name="T58" fmla="*/ 84 w 85"/>
                <a:gd name="T59" fmla="*/ 117 h 124"/>
                <a:gd name="T60" fmla="*/ 85 w 85"/>
                <a:gd name="T61" fmla="*/ 112 h 1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85" h="124">
                  <a:moveTo>
                    <a:pt x="85" y="112"/>
                  </a:moveTo>
                  <a:cubicBezTo>
                    <a:pt x="82" y="112"/>
                    <a:pt x="79" y="112"/>
                    <a:pt x="76" y="112"/>
                  </a:cubicBezTo>
                  <a:cubicBezTo>
                    <a:pt x="74" y="112"/>
                    <a:pt x="73" y="111"/>
                    <a:pt x="73" y="105"/>
                  </a:cubicBezTo>
                  <a:cubicBezTo>
                    <a:pt x="73" y="101"/>
                    <a:pt x="73" y="86"/>
                    <a:pt x="73" y="63"/>
                  </a:cubicBezTo>
                  <a:cubicBezTo>
                    <a:pt x="73" y="34"/>
                    <a:pt x="73" y="27"/>
                    <a:pt x="73" y="17"/>
                  </a:cubicBezTo>
                  <a:cubicBezTo>
                    <a:pt x="73" y="8"/>
                    <a:pt x="74" y="5"/>
                    <a:pt x="75" y="3"/>
                  </a:cubicBezTo>
                  <a:cubicBezTo>
                    <a:pt x="76" y="2"/>
                    <a:pt x="75" y="0"/>
                    <a:pt x="74" y="0"/>
                  </a:cubicBezTo>
                  <a:cubicBezTo>
                    <a:pt x="68" y="2"/>
                    <a:pt x="56" y="5"/>
                    <a:pt x="43" y="5"/>
                  </a:cubicBezTo>
                  <a:cubicBezTo>
                    <a:pt x="42" y="5"/>
                    <a:pt x="42" y="9"/>
                    <a:pt x="43" y="10"/>
                  </a:cubicBezTo>
                  <a:cubicBezTo>
                    <a:pt x="46" y="10"/>
                    <a:pt x="51" y="11"/>
                    <a:pt x="54" y="12"/>
                  </a:cubicBezTo>
                  <a:cubicBezTo>
                    <a:pt x="57" y="13"/>
                    <a:pt x="57" y="14"/>
                    <a:pt x="58" y="18"/>
                  </a:cubicBezTo>
                  <a:cubicBezTo>
                    <a:pt x="58" y="23"/>
                    <a:pt x="58" y="20"/>
                    <a:pt x="58" y="43"/>
                  </a:cubicBezTo>
                  <a:cubicBezTo>
                    <a:pt x="58" y="51"/>
                    <a:pt x="58" y="97"/>
                    <a:pt x="58" y="102"/>
                  </a:cubicBezTo>
                  <a:cubicBezTo>
                    <a:pt x="58" y="103"/>
                    <a:pt x="57" y="105"/>
                    <a:pt x="56" y="106"/>
                  </a:cubicBezTo>
                  <a:cubicBezTo>
                    <a:pt x="52" y="109"/>
                    <a:pt x="47" y="111"/>
                    <a:pt x="41" y="111"/>
                  </a:cubicBezTo>
                  <a:cubicBezTo>
                    <a:pt x="27" y="111"/>
                    <a:pt x="15" y="100"/>
                    <a:pt x="15" y="80"/>
                  </a:cubicBezTo>
                  <a:cubicBezTo>
                    <a:pt x="17" y="51"/>
                    <a:pt x="43" y="52"/>
                    <a:pt x="43" y="52"/>
                  </a:cubicBezTo>
                  <a:cubicBezTo>
                    <a:pt x="45" y="52"/>
                    <a:pt x="48" y="52"/>
                    <a:pt x="50" y="52"/>
                  </a:cubicBezTo>
                  <a:cubicBezTo>
                    <a:pt x="50" y="52"/>
                    <a:pt x="51" y="51"/>
                    <a:pt x="51" y="51"/>
                  </a:cubicBezTo>
                  <a:cubicBezTo>
                    <a:pt x="51" y="50"/>
                    <a:pt x="50" y="47"/>
                    <a:pt x="48" y="46"/>
                  </a:cubicBezTo>
                  <a:cubicBezTo>
                    <a:pt x="46" y="45"/>
                    <a:pt x="43" y="45"/>
                    <a:pt x="40" y="45"/>
                  </a:cubicBezTo>
                  <a:cubicBezTo>
                    <a:pt x="34" y="45"/>
                    <a:pt x="27" y="46"/>
                    <a:pt x="20" y="50"/>
                  </a:cubicBezTo>
                  <a:cubicBezTo>
                    <a:pt x="10" y="55"/>
                    <a:pt x="0" y="68"/>
                    <a:pt x="0" y="86"/>
                  </a:cubicBezTo>
                  <a:cubicBezTo>
                    <a:pt x="0" y="96"/>
                    <a:pt x="3" y="106"/>
                    <a:pt x="9" y="113"/>
                  </a:cubicBezTo>
                  <a:cubicBezTo>
                    <a:pt x="14" y="119"/>
                    <a:pt x="22" y="123"/>
                    <a:pt x="30" y="123"/>
                  </a:cubicBezTo>
                  <a:cubicBezTo>
                    <a:pt x="36" y="123"/>
                    <a:pt x="48" y="118"/>
                    <a:pt x="57" y="112"/>
                  </a:cubicBezTo>
                  <a:cubicBezTo>
                    <a:pt x="57" y="112"/>
                    <a:pt x="58" y="112"/>
                    <a:pt x="58" y="113"/>
                  </a:cubicBezTo>
                  <a:cubicBezTo>
                    <a:pt x="58" y="115"/>
                    <a:pt x="58" y="120"/>
                    <a:pt x="58" y="122"/>
                  </a:cubicBezTo>
                  <a:cubicBezTo>
                    <a:pt x="58" y="123"/>
                    <a:pt x="59" y="124"/>
                    <a:pt x="59" y="124"/>
                  </a:cubicBezTo>
                  <a:cubicBezTo>
                    <a:pt x="64" y="124"/>
                    <a:pt x="79" y="119"/>
                    <a:pt x="84" y="117"/>
                  </a:cubicBezTo>
                  <a:cubicBezTo>
                    <a:pt x="85" y="116"/>
                    <a:pt x="85" y="113"/>
                    <a:pt x="85" y="112"/>
                  </a:cubicBezTo>
                </a:path>
              </a:pathLst>
            </a:custGeom>
            <a:grpFill/>
            <a:ln>
              <a:noFill/>
            </a:ln>
          </p:spPr>
          <p:txBody>
            <a:bodyPr vert="horz" wrap="square" lIns="91440" tIns="45720" rIns="91440" bIns="45720" numCol="1" anchor="t" anchorCtr="0" compatLnSpc="1">
              <a:prstTxWarp prst="textNoShape">
                <a:avLst/>
              </a:prstTxWarp>
            </a:bodyPr>
            <a:lstStyle/>
            <a:p>
              <a:endParaRPr lang="en-US"/>
            </a:p>
          </p:txBody>
        </p:sp>
      </p:grpSp>
      <p:sp>
        <p:nvSpPr>
          <p:cNvPr id="32" name="Footer Placeholder 31">
            <a:extLst>
              <a:ext uri="{FF2B5EF4-FFF2-40B4-BE49-F238E27FC236}">
                <a16:creationId xmlns:a16="http://schemas.microsoft.com/office/drawing/2014/main" id="{F7C4C4E8-CD62-7282-6E47-F29FB4257721}"/>
              </a:ext>
            </a:extLst>
          </p:cNvPr>
          <p:cNvSpPr>
            <a:spLocks noGrp="1"/>
          </p:cNvSpPr>
          <p:nvPr>
            <p:ph type="ftr" sz="quarter" idx="11"/>
          </p:nvPr>
        </p:nvSpPr>
        <p:spPr/>
        <p:txBody>
          <a:bodyPr/>
          <a:lstStyle/>
          <a:p>
            <a:endParaRPr lang="en-US"/>
          </a:p>
        </p:txBody>
      </p:sp>
      <p:sp>
        <p:nvSpPr>
          <p:cNvPr id="5" name="Text Placeholder 4">
            <a:extLst>
              <a:ext uri="{FF2B5EF4-FFF2-40B4-BE49-F238E27FC236}">
                <a16:creationId xmlns:a16="http://schemas.microsoft.com/office/drawing/2014/main" id="{C5EFD3D7-09DB-4CFB-40A5-A3B0DE12DF71}"/>
              </a:ext>
            </a:extLst>
          </p:cNvPr>
          <p:cNvSpPr>
            <a:spLocks noGrp="1"/>
          </p:cNvSpPr>
          <p:nvPr>
            <p:ph type="body" sz="quarter" idx="12" hasCustomPrompt="1"/>
          </p:nvPr>
        </p:nvSpPr>
        <p:spPr>
          <a:xfrm>
            <a:off x="541338" y="504000"/>
            <a:ext cx="5554662" cy="254000"/>
          </a:xfrm>
        </p:spPr>
        <p:txBody>
          <a:bodyPr/>
          <a:lstStyle>
            <a:lvl1pPr>
              <a:defRPr cap="all" baseline="0">
                <a:solidFill>
                  <a:schemeClr val="accent3"/>
                </a:solidFill>
                <a:latin typeface="Work Sans SemiBold" pitchFamily="2" charset="0"/>
              </a:defRPr>
            </a:lvl1pPr>
          </a:lstStyle>
          <a:p>
            <a:pPr lvl="0"/>
            <a:r>
              <a:rPr lang="en-US"/>
              <a:t>Add optional header</a:t>
            </a:r>
          </a:p>
        </p:txBody>
      </p:sp>
      <p:sp>
        <p:nvSpPr>
          <p:cNvPr id="4" name="Content Placeholder 2">
            <a:extLst>
              <a:ext uri="{FF2B5EF4-FFF2-40B4-BE49-F238E27FC236}">
                <a16:creationId xmlns:a16="http://schemas.microsoft.com/office/drawing/2014/main" id="{5882C33F-DFBB-C8C1-582E-3116840B4A46}"/>
              </a:ext>
            </a:extLst>
          </p:cNvPr>
          <p:cNvSpPr>
            <a:spLocks noGrp="1"/>
          </p:cNvSpPr>
          <p:nvPr>
            <p:ph idx="1"/>
          </p:nvPr>
        </p:nvSpPr>
        <p:spPr>
          <a:xfrm>
            <a:off x="541337" y="2357120"/>
            <a:ext cx="7556457" cy="3591206"/>
          </a:xfrm>
        </p:spPr>
        <p:txBody>
          <a:bodyPr/>
          <a:lstStyle>
            <a:lvl1pPr>
              <a:lnSpc>
                <a:spcPct val="150000"/>
              </a:lnSpc>
              <a:defRPr/>
            </a:lvl1pPr>
            <a:lvl2pPr>
              <a:lnSpc>
                <a:spcPct val="150000"/>
              </a:lnSpc>
              <a:defRPr/>
            </a:lvl2pPr>
            <a:lvl3pPr>
              <a:lnSpc>
                <a:spcPct val="150000"/>
              </a:lnSpc>
              <a:defRPr/>
            </a:lvl3pPr>
            <a:lvl4pPr>
              <a:lnSpc>
                <a:spcPct val="100000"/>
              </a:lnSpc>
              <a:spcAft>
                <a:spcPts val="0"/>
              </a:spcAft>
              <a:defRPr/>
            </a:lvl4pPr>
            <a:lvl5pPr>
              <a:lnSpc>
                <a:spcPct val="100000"/>
              </a:lnSpc>
              <a:spcAft>
                <a:spcPts val="0"/>
              </a:spcAft>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Date Placeholder 2">
            <a:extLst>
              <a:ext uri="{FF2B5EF4-FFF2-40B4-BE49-F238E27FC236}">
                <a16:creationId xmlns:a16="http://schemas.microsoft.com/office/drawing/2014/main" id="{ABEB146B-784F-0318-C381-807CB1C17E35}"/>
              </a:ext>
            </a:extLst>
          </p:cNvPr>
          <p:cNvSpPr>
            <a:spLocks noGrp="1"/>
          </p:cNvSpPr>
          <p:nvPr>
            <p:ph type="dt" sz="half" idx="10"/>
          </p:nvPr>
        </p:nvSpPr>
        <p:spPr>
          <a:xfrm>
            <a:off x="10423531" y="504000"/>
            <a:ext cx="1228719" cy="252000"/>
          </a:xfrm>
        </p:spPr>
        <p:txBody>
          <a:bodyPr/>
          <a:lstStyle/>
          <a:p>
            <a:fld id="{F1D337DD-C4FE-4883-9AC7-5C0C54C43F42}" type="datetime1">
              <a:rPr lang="en-US" smtClean="0"/>
              <a:t>2/3/2025</a:t>
            </a:fld>
            <a:endParaRPr lang="en-US"/>
          </a:p>
        </p:txBody>
      </p:sp>
    </p:spTree>
    <p:extLst>
      <p:ext uri="{BB962C8B-B14F-4D97-AF65-F5344CB8AC3E}">
        <p14:creationId xmlns:p14="http://schemas.microsoft.com/office/powerpoint/2010/main" val="600142809"/>
      </p:ext>
    </p:extLst>
  </p:cSld>
  <p:clrMapOvr>
    <a:masterClrMapping/>
  </p:clrMapOvr>
  <p:extLst>
    <p:ext uri="{DCECCB84-F9BA-43D5-87BE-67443E8EF086}">
      <p15:sldGuideLst xmlns:p15="http://schemas.microsoft.com/office/powerpoint/2012/main">
        <p15:guide id="2" pos="3840">
          <p15:clr>
            <a:srgbClr val="FBAE40"/>
          </p15:clr>
        </p15:guide>
      </p15:sldGuideLst>
    </p:ext>
  </p:extLst>
</p:sldLayout>
</file>

<file path=ppt/slideLayouts/slideLayout101.xml><?xml version="1.0" encoding="utf-8"?>
<p:sldLayout xmlns:a="http://schemas.openxmlformats.org/drawingml/2006/main" xmlns:r="http://schemas.openxmlformats.org/officeDocument/2006/relationships" xmlns:p="http://schemas.openxmlformats.org/presentationml/2006/main" showMasterSp="0" preserve="1" userDrawn="1">
  <p:cSld name="1_Agenda/Contnets_w/Image_White">
    <p:spTree>
      <p:nvGrpSpPr>
        <p:cNvPr id="1" name=""/>
        <p:cNvGrpSpPr/>
        <p:nvPr/>
      </p:nvGrpSpPr>
      <p:grpSpPr>
        <a:xfrm>
          <a:off x="0" y="0"/>
          <a:ext cx="0" cy="0"/>
          <a:chOff x="0" y="0"/>
          <a:chExt cx="0" cy="0"/>
        </a:xfrm>
      </p:grpSpPr>
      <p:sp>
        <p:nvSpPr>
          <p:cNvPr id="6" name="Picture Placeholder 5">
            <a:extLst>
              <a:ext uri="{FF2B5EF4-FFF2-40B4-BE49-F238E27FC236}">
                <a16:creationId xmlns:a16="http://schemas.microsoft.com/office/drawing/2014/main" id="{A32C7CF8-9942-D241-2DEE-7557582CB156}"/>
              </a:ext>
            </a:extLst>
          </p:cNvPr>
          <p:cNvSpPr>
            <a:spLocks noGrp="1"/>
          </p:cNvSpPr>
          <p:nvPr>
            <p:ph type="pic" sz="quarter" idx="13"/>
          </p:nvPr>
        </p:nvSpPr>
        <p:spPr>
          <a:xfrm>
            <a:off x="0" y="0"/>
            <a:ext cx="3888000" cy="6858000"/>
          </a:xfrm>
          <a:solidFill>
            <a:schemeClr val="bg1">
              <a:lumMod val="85000"/>
            </a:schemeClr>
          </a:solidFill>
        </p:spPr>
        <p:txBody>
          <a:bodyPr/>
          <a:lstStyle/>
          <a:p>
            <a:r>
              <a:rPr lang="en-US"/>
              <a:t>Click icon to add picture</a:t>
            </a:r>
            <a:endParaRPr lang="en-GB"/>
          </a:p>
        </p:txBody>
      </p:sp>
      <p:sp>
        <p:nvSpPr>
          <p:cNvPr id="2" name="Title 1">
            <a:extLst>
              <a:ext uri="{FF2B5EF4-FFF2-40B4-BE49-F238E27FC236}">
                <a16:creationId xmlns:a16="http://schemas.microsoft.com/office/drawing/2014/main" id="{8355A726-047D-73E1-D681-DF8571E2509D}"/>
              </a:ext>
            </a:extLst>
          </p:cNvPr>
          <p:cNvSpPr>
            <a:spLocks noGrp="1"/>
          </p:cNvSpPr>
          <p:nvPr>
            <p:ph type="ctrTitle"/>
          </p:nvPr>
        </p:nvSpPr>
        <p:spPr>
          <a:xfrm>
            <a:off x="4435721" y="827085"/>
            <a:ext cx="7216529" cy="585155"/>
          </a:xfrm>
        </p:spPr>
        <p:txBody>
          <a:bodyPr anchor="t"/>
          <a:lstStyle>
            <a:lvl1pPr algn="l">
              <a:lnSpc>
                <a:spcPct val="100000"/>
              </a:lnSpc>
              <a:defRPr sz="4000"/>
            </a:lvl1pPr>
          </a:lstStyle>
          <a:p>
            <a:r>
              <a:rPr lang="en-US"/>
              <a:t>Click to edit Master title style</a:t>
            </a:r>
          </a:p>
        </p:txBody>
      </p:sp>
      <p:grpSp>
        <p:nvGrpSpPr>
          <p:cNvPr id="7" name="Group 6">
            <a:extLst>
              <a:ext uri="{FF2B5EF4-FFF2-40B4-BE49-F238E27FC236}">
                <a16:creationId xmlns:a16="http://schemas.microsoft.com/office/drawing/2014/main" id="{B825796D-15C2-95E2-DCB8-86017424D43C}"/>
              </a:ext>
            </a:extLst>
          </p:cNvPr>
          <p:cNvGrpSpPr>
            <a:grpSpLocks noChangeAspect="1"/>
          </p:cNvGrpSpPr>
          <p:nvPr userDrawn="1"/>
        </p:nvGrpSpPr>
        <p:grpSpPr>
          <a:xfrm>
            <a:off x="10317600" y="5796000"/>
            <a:ext cx="1332000" cy="523781"/>
            <a:chOff x="0" y="1031875"/>
            <a:chExt cx="12192001" cy="4794251"/>
          </a:xfrm>
          <a:solidFill>
            <a:schemeClr val="accent1"/>
          </a:solidFill>
        </p:grpSpPr>
        <p:sp>
          <p:nvSpPr>
            <p:cNvPr id="8" name="Freeform 5">
              <a:extLst>
                <a:ext uri="{FF2B5EF4-FFF2-40B4-BE49-F238E27FC236}">
                  <a16:creationId xmlns:a16="http://schemas.microsoft.com/office/drawing/2014/main" id="{13816C64-CA86-156E-84C1-0EBB5B2BD0E5}"/>
                </a:ext>
              </a:extLst>
            </p:cNvPr>
            <p:cNvSpPr>
              <a:spLocks/>
            </p:cNvSpPr>
            <p:nvPr userDrawn="1"/>
          </p:nvSpPr>
          <p:spPr bwMode="auto">
            <a:xfrm>
              <a:off x="5119688" y="1031875"/>
              <a:ext cx="2416175" cy="2706688"/>
            </a:xfrm>
            <a:custGeom>
              <a:avLst/>
              <a:gdLst>
                <a:gd name="T0" fmla="*/ 368 w 1522"/>
                <a:gd name="T1" fmla="*/ 0 h 1705"/>
                <a:gd name="T2" fmla="*/ 0 w 1522"/>
                <a:gd name="T3" fmla="*/ 953 h 1705"/>
                <a:gd name="T4" fmla="*/ 500 w 1522"/>
                <a:gd name="T5" fmla="*/ 953 h 1705"/>
                <a:gd name="T6" fmla="*/ 611 w 1522"/>
                <a:gd name="T7" fmla="*/ 654 h 1705"/>
                <a:gd name="T8" fmla="*/ 1021 w 1522"/>
                <a:gd name="T9" fmla="*/ 1705 h 1705"/>
                <a:gd name="T10" fmla="*/ 1522 w 1522"/>
                <a:gd name="T11" fmla="*/ 1705 h 1705"/>
                <a:gd name="T12" fmla="*/ 869 w 1522"/>
                <a:gd name="T13" fmla="*/ 0 h 1705"/>
                <a:gd name="T14" fmla="*/ 368 w 1522"/>
                <a:gd name="T15" fmla="*/ 0 h 170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522" h="1705">
                  <a:moveTo>
                    <a:pt x="368" y="0"/>
                  </a:moveTo>
                  <a:lnTo>
                    <a:pt x="0" y="953"/>
                  </a:lnTo>
                  <a:lnTo>
                    <a:pt x="500" y="953"/>
                  </a:lnTo>
                  <a:lnTo>
                    <a:pt x="611" y="654"/>
                  </a:lnTo>
                  <a:lnTo>
                    <a:pt x="1021" y="1705"/>
                  </a:lnTo>
                  <a:lnTo>
                    <a:pt x="1522" y="1705"/>
                  </a:lnTo>
                  <a:lnTo>
                    <a:pt x="869" y="0"/>
                  </a:lnTo>
                  <a:lnTo>
                    <a:pt x="368" y="0"/>
                  </a:lnTo>
                  <a:close/>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9" name="Freeform 6">
              <a:extLst>
                <a:ext uri="{FF2B5EF4-FFF2-40B4-BE49-F238E27FC236}">
                  <a16:creationId xmlns:a16="http://schemas.microsoft.com/office/drawing/2014/main" id="{B64D5ABB-AE14-F692-03BF-35A31F099340}"/>
                </a:ext>
              </a:extLst>
            </p:cNvPr>
            <p:cNvSpPr>
              <a:spLocks/>
            </p:cNvSpPr>
            <p:nvPr userDrawn="1"/>
          </p:nvSpPr>
          <p:spPr bwMode="auto">
            <a:xfrm>
              <a:off x="4843463" y="3141663"/>
              <a:ext cx="1246188" cy="122238"/>
            </a:xfrm>
            <a:custGeom>
              <a:avLst/>
              <a:gdLst>
                <a:gd name="T0" fmla="*/ 72 w 113"/>
                <a:gd name="T1" fmla="*/ 11 h 11"/>
                <a:gd name="T2" fmla="*/ 83 w 113"/>
                <a:gd name="T3" fmla="*/ 11 h 11"/>
                <a:gd name="T4" fmla="*/ 102 w 113"/>
                <a:gd name="T5" fmla="*/ 7 h 11"/>
                <a:gd name="T6" fmla="*/ 113 w 113"/>
                <a:gd name="T7" fmla="*/ 0 h 11"/>
                <a:gd name="T8" fmla="*/ 4 w 113"/>
                <a:gd name="T9" fmla="*/ 0 h 11"/>
                <a:gd name="T10" fmla="*/ 0 w 113"/>
                <a:gd name="T11" fmla="*/ 11 h 11"/>
                <a:gd name="T12" fmla="*/ 72 w 113"/>
                <a:gd name="T13" fmla="*/ 11 h 11"/>
              </a:gdLst>
              <a:ahLst/>
              <a:cxnLst>
                <a:cxn ang="0">
                  <a:pos x="T0" y="T1"/>
                </a:cxn>
                <a:cxn ang="0">
                  <a:pos x="T2" y="T3"/>
                </a:cxn>
                <a:cxn ang="0">
                  <a:pos x="T4" y="T5"/>
                </a:cxn>
                <a:cxn ang="0">
                  <a:pos x="T6" y="T7"/>
                </a:cxn>
                <a:cxn ang="0">
                  <a:pos x="T8" y="T9"/>
                </a:cxn>
                <a:cxn ang="0">
                  <a:pos x="T10" y="T11"/>
                </a:cxn>
                <a:cxn ang="0">
                  <a:pos x="T12" y="T13"/>
                </a:cxn>
              </a:cxnLst>
              <a:rect l="0" t="0" r="r" b="b"/>
              <a:pathLst>
                <a:path w="113" h="11">
                  <a:moveTo>
                    <a:pt x="72" y="11"/>
                  </a:moveTo>
                  <a:cubicBezTo>
                    <a:pt x="83" y="11"/>
                    <a:pt x="83" y="11"/>
                    <a:pt x="83" y="11"/>
                  </a:cubicBezTo>
                  <a:cubicBezTo>
                    <a:pt x="90" y="11"/>
                    <a:pt x="96" y="10"/>
                    <a:pt x="102" y="7"/>
                  </a:cubicBezTo>
                  <a:cubicBezTo>
                    <a:pt x="106" y="6"/>
                    <a:pt x="110" y="3"/>
                    <a:pt x="113" y="0"/>
                  </a:cubicBezTo>
                  <a:cubicBezTo>
                    <a:pt x="4" y="0"/>
                    <a:pt x="4" y="0"/>
                    <a:pt x="4" y="0"/>
                  </a:cubicBezTo>
                  <a:cubicBezTo>
                    <a:pt x="0" y="11"/>
                    <a:pt x="0" y="11"/>
                    <a:pt x="0" y="11"/>
                  </a:cubicBezTo>
                  <a:cubicBezTo>
                    <a:pt x="72" y="11"/>
                    <a:pt x="72" y="11"/>
                    <a:pt x="72" y="11"/>
                  </a:cubicBezTo>
                  <a:close/>
                </a:path>
              </a:pathLst>
            </a:custGeom>
            <a:solidFill>
              <a:schemeClr val="accent3"/>
            </a:solidFill>
            <a:ln>
              <a:noFill/>
            </a:ln>
          </p:spPr>
          <p:txBody>
            <a:bodyPr vert="horz" wrap="square" lIns="91440" tIns="45720" rIns="91440" bIns="45720" numCol="1" anchor="t" anchorCtr="0" compatLnSpc="1">
              <a:prstTxWarp prst="textNoShape">
                <a:avLst/>
              </a:prstTxWarp>
            </a:bodyPr>
            <a:lstStyle/>
            <a:p>
              <a:endParaRPr lang="en-US"/>
            </a:p>
          </p:txBody>
        </p:sp>
        <p:sp>
          <p:nvSpPr>
            <p:cNvPr id="10" name="Freeform 7">
              <a:extLst>
                <a:ext uri="{FF2B5EF4-FFF2-40B4-BE49-F238E27FC236}">
                  <a16:creationId xmlns:a16="http://schemas.microsoft.com/office/drawing/2014/main" id="{3864AA6C-99FB-F339-2B2E-8F174B36F9D6}"/>
                </a:ext>
              </a:extLst>
            </p:cNvPr>
            <p:cNvSpPr>
              <a:spLocks/>
            </p:cNvSpPr>
            <p:nvPr userDrawn="1"/>
          </p:nvSpPr>
          <p:spPr bwMode="auto">
            <a:xfrm>
              <a:off x="4932363" y="2898775"/>
              <a:ext cx="1290638" cy="122238"/>
            </a:xfrm>
            <a:custGeom>
              <a:avLst/>
              <a:gdLst>
                <a:gd name="T0" fmla="*/ 116 w 117"/>
                <a:gd name="T1" fmla="*/ 3 h 11"/>
                <a:gd name="T2" fmla="*/ 117 w 117"/>
                <a:gd name="T3" fmla="*/ 0 h 11"/>
                <a:gd name="T4" fmla="*/ 4 w 117"/>
                <a:gd name="T5" fmla="*/ 0 h 11"/>
                <a:gd name="T6" fmla="*/ 0 w 117"/>
                <a:gd name="T7" fmla="*/ 11 h 11"/>
                <a:gd name="T8" fmla="*/ 113 w 117"/>
                <a:gd name="T9" fmla="*/ 11 h 11"/>
                <a:gd name="T10" fmla="*/ 116 w 117"/>
                <a:gd name="T11" fmla="*/ 3 h 11"/>
              </a:gdLst>
              <a:ahLst/>
              <a:cxnLst>
                <a:cxn ang="0">
                  <a:pos x="T0" y="T1"/>
                </a:cxn>
                <a:cxn ang="0">
                  <a:pos x="T2" y="T3"/>
                </a:cxn>
                <a:cxn ang="0">
                  <a:pos x="T4" y="T5"/>
                </a:cxn>
                <a:cxn ang="0">
                  <a:pos x="T6" y="T7"/>
                </a:cxn>
                <a:cxn ang="0">
                  <a:pos x="T8" y="T9"/>
                </a:cxn>
                <a:cxn ang="0">
                  <a:pos x="T10" y="T11"/>
                </a:cxn>
              </a:cxnLst>
              <a:rect l="0" t="0" r="r" b="b"/>
              <a:pathLst>
                <a:path w="117" h="11">
                  <a:moveTo>
                    <a:pt x="116" y="3"/>
                  </a:moveTo>
                  <a:cubicBezTo>
                    <a:pt x="117" y="2"/>
                    <a:pt x="117" y="1"/>
                    <a:pt x="117" y="0"/>
                  </a:cubicBezTo>
                  <a:cubicBezTo>
                    <a:pt x="4" y="0"/>
                    <a:pt x="4" y="0"/>
                    <a:pt x="4" y="0"/>
                  </a:cubicBezTo>
                  <a:cubicBezTo>
                    <a:pt x="0" y="11"/>
                    <a:pt x="0" y="11"/>
                    <a:pt x="0" y="11"/>
                  </a:cubicBezTo>
                  <a:cubicBezTo>
                    <a:pt x="113" y="11"/>
                    <a:pt x="113" y="11"/>
                    <a:pt x="113" y="11"/>
                  </a:cubicBezTo>
                  <a:cubicBezTo>
                    <a:pt x="115" y="9"/>
                    <a:pt x="116" y="6"/>
                    <a:pt x="116" y="3"/>
                  </a:cubicBezTo>
                </a:path>
              </a:pathLst>
            </a:custGeom>
            <a:solidFill>
              <a:schemeClr val="accent3"/>
            </a:solidFill>
            <a:ln>
              <a:noFill/>
            </a:ln>
          </p:spPr>
          <p:txBody>
            <a:bodyPr vert="horz" wrap="square" lIns="91440" tIns="45720" rIns="91440" bIns="45720" numCol="1" anchor="t" anchorCtr="0" compatLnSpc="1">
              <a:prstTxWarp prst="textNoShape">
                <a:avLst/>
              </a:prstTxWarp>
            </a:bodyPr>
            <a:lstStyle/>
            <a:p>
              <a:endParaRPr lang="en-US"/>
            </a:p>
          </p:txBody>
        </p:sp>
        <p:sp>
          <p:nvSpPr>
            <p:cNvPr id="11" name="Freeform 8">
              <a:extLst>
                <a:ext uri="{FF2B5EF4-FFF2-40B4-BE49-F238E27FC236}">
                  <a16:creationId xmlns:a16="http://schemas.microsoft.com/office/drawing/2014/main" id="{FD2B75B3-39FF-1F9F-6D2C-5A35BA74DD5E}"/>
                </a:ext>
              </a:extLst>
            </p:cNvPr>
            <p:cNvSpPr>
              <a:spLocks/>
            </p:cNvSpPr>
            <p:nvPr userDrawn="1"/>
          </p:nvSpPr>
          <p:spPr bwMode="auto">
            <a:xfrm>
              <a:off x="5019675" y="2667000"/>
              <a:ext cx="1181100" cy="120650"/>
            </a:xfrm>
            <a:custGeom>
              <a:avLst/>
              <a:gdLst>
                <a:gd name="T0" fmla="*/ 104 w 107"/>
                <a:gd name="T1" fmla="*/ 6 h 11"/>
                <a:gd name="T2" fmla="*/ 85 w 107"/>
                <a:gd name="T3" fmla="*/ 0 h 11"/>
                <a:gd name="T4" fmla="*/ 77 w 107"/>
                <a:gd name="T5" fmla="*/ 0 h 11"/>
                <a:gd name="T6" fmla="*/ 5 w 107"/>
                <a:gd name="T7" fmla="*/ 0 h 11"/>
                <a:gd name="T8" fmla="*/ 0 w 107"/>
                <a:gd name="T9" fmla="*/ 11 h 11"/>
                <a:gd name="T10" fmla="*/ 107 w 107"/>
                <a:gd name="T11" fmla="*/ 11 h 11"/>
                <a:gd name="T12" fmla="*/ 104 w 107"/>
                <a:gd name="T13" fmla="*/ 6 h 11"/>
              </a:gdLst>
              <a:ahLst/>
              <a:cxnLst>
                <a:cxn ang="0">
                  <a:pos x="T0" y="T1"/>
                </a:cxn>
                <a:cxn ang="0">
                  <a:pos x="T2" y="T3"/>
                </a:cxn>
                <a:cxn ang="0">
                  <a:pos x="T4" y="T5"/>
                </a:cxn>
                <a:cxn ang="0">
                  <a:pos x="T6" y="T7"/>
                </a:cxn>
                <a:cxn ang="0">
                  <a:pos x="T8" y="T9"/>
                </a:cxn>
                <a:cxn ang="0">
                  <a:pos x="T10" y="T11"/>
                </a:cxn>
                <a:cxn ang="0">
                  <a:pos x="T12" y="T13"/>
                </a:cxn>
              </a:cxnLst>
              <a:rect l="0" t="0" r="r" b="b"/>
              <a:pathLst>
                <a:path w="107" h="11">
                  <a:moveTo>
                    <a:pt x="104" y="6"/>
                  </a:moveTo>
                  <a:cubicBezTo>
                    <a:pt x="100" y="2"/>
                    <a:pt x="94" y="0"/>
                    <a:pt x="85" y="0"/>
                  </a:cubicBezTo>
                  <a:cubicBezTo>
                    <a:pt x="77" y="0"/>
                    <a:pt x="77" y="0"/>
                    <a:pt x="77" y="0"/>
                  </a:cubicBezTo>
                  <a:cubicBezTo>
                    <a:pt x="5" y="0"/>
                    <a:pt x="5" y="0"/>
                    <a:pt x="5" y="0"/>
                  </a:cubicBezTo>
                  <a:cubicBezTo>
                    <a:pt x="0" y="11"/>
                    <a:pt x="0" y="11"/>
                    <a:pt x="0" y="11"/>
                  </a:cubicBezTo>
                  <a:cubicBezTo>
                    <a:pt x="107" y="11"/>
                    <a:pt x="107" y="11"/>
                    <a:pt x="107" y="11"/>
                  </a:cubicBezTo>
                  <a:cubicBezTo>
                    <a:pt x="107" y="9"/>
                    <a:pt x="106" y="8"/>
                    <a:pt x="104" y="6"/>
                  </a:cubicBezTo>
                </a:path>
              </a:pathLst>
            </a:custGeom>
            <a:solidFill>
              <a:schemeClr val="accent3"/>
            </a:solidFill>
            <a:ln>
              <a:noFill/>
            </a:ln>
          </p:spPr>
          <p:txBody>
            <a:bodyPr vert="horz" wrap="square" lIns="91440" tIns="45720" rIns="91440" bIns="45720" numCol="1" anchor="t" anchorCtr="0" compatLnSpc="1">
              <a:prstTxWarp prst="textNoShape">
                <a:avLst/>
              </a:prstTxWarp>
            </a:bodyPr>
            <a:lstStyle/>
            <a:p>
              <a:endParaRPr lang="en-US"/>
            </a:p>
          </p:txBody>
        </p:sp>
        <p:sp>
          <p:nvSpPr>
            <p:cNvPr id="12" name="Freeform 9">
              <a:extLst>
                <a:ext uri="{FF2B5EF4-FFF2-40B4-BE49-F238E27FC236}">
                  <a16:creationId xmlns:a16="http://schemas.microsoft.com/office/drawing/2014/main" id="{4DD225AF-653C-7EE2-C9DA-8D8508EAE96F}"/>
                </a:ext>
              </a:extLst>
            </p:cNvPr>
            <p:cNvSpPr>
              <a:spLocks/>
            </p:cNvSpPr>
            <p:nvPr userDrawn="1"/>
          </p:nvSpPr>
          <p:spPr bwMode="auto">
            <a:xfrm>
              <a:off x="4754563" y="3384550"/>
              <a:ext cx="839788" cy="111125"/>
            </a:xfrm>
            <a:custGeom>
              <a:avLst/>
              <a:gdLst>
                <a:gd name="T0" fmla="*/ 529 w 529"/>
                <a:gd name="T1" fmla="*/ 0 h 70"/>
                <a:gd name="T2" fmla="*/ 28 w 529"/>
                <a:gd name="T3" fmla="*/ 0 h 70"/>
                <a:gd name="T4" fmla="*/ 0 w 529"/>
                <a:gd name="T5" fmla="*/ 70 h 70"/>
                <a:gd name="T6" fmla="*/ 501 w 529"/>
                <a:gd name="T7" fmla="*/ 70 h 70"/>
                <a:gd name="T8" fmla="*/ 529 w 529"/>
                <a:gd name="T9" fmla="*/ 0 h 70"/>
              </a:gdLst>
              <a:ahLst/>
              <a:cxnLst>
                <a:cxn ang="0">
                  <a:pos x="T0" y="T1"/>
                </a:cxn>
                <a:cxn ang="0">
                  <a:pos x="T2" y="T3"/>
                </a:cxn>
                <a:cxn ang="0">
                  <a:pos x="T4" y="T5"/>
                </a:cxn>
                <a:cxn ang="0">
                  <a:pos x="T6" y="T7"/>
                </a:cxn>
                <a:cxn ang="0">
                  <a:pos x="T8" y="T9"/>
                </a:cxn>
              </a:cxnLst>
              <a:rect l="0" t="0" r="r" b="b"/>
              <a:pathLst>
                <a:path w="529" h="70">
                  <a:moveTo>
                    <a:pt x="529" y="0"/>
                  </a:moveTo>
                  <a:lnTo>
                    <a:pt x="28" y="0"/>
                  </a:lnTo>
                  <a:lnTo>
                    <a:pt x="0" y="70"/>
                  </a:lnTo>
                  <a:lnTo>
                    <a:pt x="501" y="70"/>
                  </a:lnTo>
                  <a:lnTo>
                    <a:pt x="529" y="0"/>
                  </a:lnTo>
                  <a:close/>
                </a:path>
              </a:pathLst>
            </a:custGeom>
            <a:solidFill>
              <a:schemeClr val="accent3"/>
            </a:solidFill>
            <a:ln>
              <a:noFill/>
            </a:ln>
          </p:spPr>
          <p:txBody>
            <a:bodyPr vert="horz" wrap="square" lIns="91440" tIns="45720" rIns="91440" bIns="45720" numCol="1" anchor="t" anchorCtr="0" compatLnSpc="1">
              <a:prstTxWarp prst="textNoShape">
                <a:avLst/>
              </a:prstTxWarp>
            </a:bodyPr>
            <a:lstStyle/>
            <a:p>
              <a:endParaRPr lang="en-US"/>
            </a:p>
          </p:txBody>
        </p:sp>
        <p:sp>
          <p:nvSpPr>
            <p:cNvPr id="13" name="Freeform 10">
              <a:extLst>
                <a:ext uri="{FF2B5EF4-FFF2-40B4-BE49-F238E27FC236}">
                  <a16:creationId xmlns:a16="http://schemas.microsoft.com/office/drawing/2014/main" id="{8BF98B98-6DEB-9A7A-BF1B-028308E38EA3}"/>
                </a:ext>
              </a:extLst>
            </p:cNvPr>
            <p:cNvSpPr>
              <a:spLocks/>
            </p:cNvSpPr>
            <p:nvPr userDrawn="1"/>
          </p:nvSpPr>
          <p:spPr bwMode="auto">
            <a:xfrm>
              <a:off x="4656138" y="3616325"/>
              <a:ext cx="849313" cy="122238"/>
            </a:xfrm>
            <a:custGeom>
              <a:avLst/>
              <a:gdLst>
                <a:gd name="T0" fmla="*/ 535 w 535"/>
                <a:gd name="T1" fmla="*/ 0 h 77"/>
                <a:gd name="T2" fmla="*/ 28 w 535"/>
                <a:gd name="T3" fmla="*/ 0 h 77"/>
                <a:gd name="T4" fmla="*/ 0 w 535"/>
                <a:gd name="T5" fmla="*/ 77 h 77"/>
                <a:gd name="T6" fmla="*/ 507 w 535"/>
                <a:gd name="T7" fmla="*/ 77 h 77"/>
                <a:gd name="T8" fmla="*/ 535 w 535"/>
                <a:gd name="T9" fmla="*/ 0 h 77"/>
              </a:gdLst>
              <a:ahLst/>
              <a:cxnLst>
                <a:cxn ang="0">
                  <a:pos x="T0" y="T1"/>
                </a:cxn>
                <a:cxn ang="0">
                  <a:pos x="T2" y="T3"/>
                </a:cxn>
                <a:cxn ang="0">
                  <a:pos x="T4" y="T5"/>
                </a:cxn>
                <a:cxn ang="0">
                  <a:pos x="T6" y="T7"/>
                </a:cxn>
                <a:cxn ang="0">
                  <a:pos x="T8" y="T9"/>
                </a:cxn>
              </a:cxnLst>
              <a:rect l="0" t="0" r="r" b="b"/>
              <a:pathLst>
                <a:path w="535" h="77">
                  <a:moveTo>
                    <a:pt x="535" y="0"/>
                  </a:moveTo>
                  <a:lnTo>
                    <a:pt x="28" y="0"/>
                  </a:lnTo>
                  <a:lnTo>
                    <a:pt x="0" y="77"/>
                  </a:lnTo>
                  <a:lnTo>
                    <a:pt x="507" y="77"/>
                  </a:lnTo>
                  <a:lnTo>
                    <a:pt x="535" y="0"/>
                  </a:lnTo>
                  <a:close/>
                </a:path>
              </a:pathLst>
            </a:custGeom>
            <a:solidFill>
              <a:schemeClr val="accent3"/>
            </a:solidFill>
            <a:ln>
              <a:noFill/>
            </a:ln>
          </p:spPr>
          <p:txBody>
            <a:bodyPr vert="horz" wrap="square" lIns="91440" tIns="45720" rIns="91440" bIns="45720" numCol="1" anchor="t" anchorCtr="0" compatLnSpc="1">
              <a:prstTxWarp prst="textNoShape">
                <a:avLst/>
              </a:prstTxWarp>
            </a:bodyPr>
            <a:lstStyle/>
            <a:p>
              <a:endParaRPr lang="en-US"/>
            </a:p>
          </p:txBody>
        </p:sp>
        <p:sp>
          <p:nvSpPr>
            <p:cNvPr id="14" name="Freeform 11">
              <a:extLst>
                <a:ext uri="{FF2B5EF4-FFF2-40B4-BE49-F238E27FC236}">
                  <a16:creationId xmlns:a16="http://schemas.microsoft.com/office/drawing/2014/main" id="{028957FA-077B-1115-075E-74040BF13EE9}"/>
                </a:ext>
              </a:extLst>
            </p:cNvPr>
            <p:cNvSpPr>
              <a:spLocks noEditPoints="1"/>
            </p:cNvSpPr>
            <p:nvPr userDrawn="1"/>
          </p:nvSpPr>
          <p:spPr bwMode="auto">
            <a:xfrm>
              <a:off x="4292600" y="4930775"/>
              <a:ext cx="727075" cy="884238"/>
            </a:xfrm>
            <a:custGeom>
              <a:avLst/>
              <a:gdLst>
                <a:gd name="T0" fmla="*/ 64 w 66"/>
                <a:gd name="T1" fmla="*/ 26 h 80"/>
                <a:gd name="T2" fmla="*/ 37 w 66"/>
                <a:gd name="T3" fmla="*/ 0 h 80"/>
                <a:gd name="T4" fmla="*/ 17 w 66"/>
                <a:gd name="T5" fmla="*/ 6 h 80"/>
                <a:gd name="T6" fmla="*/ 0 w 66"/>
                <a:gd name="T7" fmla="*/ 41 h 80"/>
                <a:gd name="T8" fmla="*/ 11 w 66"/>
                <a:gd name="T9" fmla="*/ 71 h 80"/>
                <a:gd name="T10" fmla="*/ 34 w 66"/>
                <a:gd name="T11" fmla="*/ 80 h 80"/>
                <a:gd name="T12" fmla="*/ 65 w 66"/>
                <a:gd name="T13" fmla="*/ 66 h 80"/>
                <a:gd name="T14" fmla="*/ 66 w 66"/>
                <a:gd name="T15" fmla="*/ 61 h 80"/>
                <a:gd name="T16" fmla="*/ 65 w 66"/>
                <a:gd name="T17" fmla="*/ 60 h 80"/>
                <a:gd name="T18" fmla="*/ 43 w 66"/>
                <a:gd name="T19" fmla="*/ 68 h 80"/>
                <a:gd name="T20" fmla="*/ 22 w 66"/>
                <a:gd name="T21" fmla="*/ 59 h 80"/>
                <a:gd name="T22" fmla="*/ 14 w 66"/>
                <a:gd name="T23" fmla="*/ 40 h 80"/>
                <a:gd name="T24" fmla="*/ 15 w 66"/>
                <a:gd name="T25" fmla="*/ 38 h 80"/>
                <a:gd name="T26" fmla="*/ 64 w 66"/>
                <a:gd name="T27" fmla="*/ 34 h 80"/>
                <a:gd name="T28" fmla="*/ 64 w 66"/>
                <a:gd name="T29" fmla="*/ 26 h 80"/>
                <a:gd name="T30" fmla="*/ 32 w 66"/>
                <a:gd name="T31" fmla="*/ 7 h 80"/>
                <a:gd name="T32" fmla="*/ 49 w 66"/>
                <a:gd name="T33" fmla="*/ 28 h 80"/>
                <a:gd name="T34" fmla="*/ 48 w 66"/>
                <a:gd name="T35" fmla="*/ 29 h 80"/>
                <a:gd name="T36" fmla="*/ 16 w 66"/>
                <a:gd name="T37" fmla="*/ 30 h 80"/>
                <a:gd name="T38" fmla="*/ 15 w 66"/>
                <a:gd name="T39" fmla="*/ 29 h 80"/>
                <a:gd name="T40" fmla="*/ 32 w 66"/>
                <a:gd name="T41" fmla="*/ 7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66" h="80">
                  <a:moveTo>
                    <a:pt x="64" y="26"/>
                  </a:moveTo>
                  <a:cubicBezTo>
                    <a:pt x="62" y="16"/>
                    <a:pt x="56" y="0"/>
                    <a:pt x="37" y="0"/>
                  </a:cubicBezTo>
                  <a:cubicBezTo>
                    <a:pt x="31" y="0"/>
                    <a:pt x="23" y="2"/>
                    <a:pt x="17" y="6"/>
                  </a:cubicBezTo>
                  <a:cubicBezTo>
                    <a:pt x="7" y="13"/>
                    <a:pt x="0" y="24"/>
                    <a:pt x="0" y="41"/>
                  </a:cubicBezTo>
                  <a:cubicBezTo>
                    <a:pt x="0" y="52"/>
                    <a:pt x="3" y="63"/>
                    <a:pt x="11" y="71"/>
                  </a:cubicBezTo>
                  <a:cubicBezTo>
                    <a:pt x="17" y="77"/>
                    <a:pt x="24" y="80"/>
                    <a:pt x="34" y="80"/>
                  </a:cubicBezTo>
                  <a:cubicBezTo>
                    <a:pt x="43" y="80"/>
                    <a:pt x="56" y="76"/>
                    <a:pt x="65" y="66"/>
                  </a:cubicBezTo>
                  <a:cubicBezTo>
                    <a:pt x="65" y="66"/>
                    <a:pt x="66" y="62"/>
                    <a:pt x="66" y="61"/>
                  </a:cubicBezTo>
                  <a:cubicBezTo>
                    <a:pt x="65" y="60"/>
                    <a:pt x="65" y="60"/>
                    <a:pt x="65" y="60"/>
                  </a:cubicBezTo>
                  <a:cubicBezTo>
                    <a:pt x="58" y="66"/>
                    <a:pt x="51" y="68"/>
                    <a:pt x="43" y="68"/>
                  </a:cubicBezTo>
                  <a:cubicBezTo>
                    <a:pt x="34" y="68"/>
                    <a:pt x="28" y="65"/>
                    <a:pt x="22" y="59"/>
                  </a:cubicBezTo>
                  <a:cubicBezTo>
                    <a:pt x="18" y="54"/>
                    <a:pt x="15" y="46"/>
                    <a:pt x="14" y="40"/>
                  </a:cubicBezTo>
                  <a:cubicBezTo>
                    <a:pt x="14" y="39"/>
                    <a:pt x="15" y="38"/>
                    <a:pt x="15" y="38"/>
                  </a:cubicBezTo>
                  <a:cubicBezTo>
                    <a:pt x="31" y="37"/>
                    <a:pt x="54" y="36"/>
                    <a:pt x="64" y="34"/>
                  </a:cubicBezTo>
                  <a:cubicBezTo>
                    <a:pt x="65" y="33"/>
                    <a:pt x="64" y="26"/>
                    <a:pt x="64" y="26"/>
                  </a:cubicBezTo>
                  <a:moveTo>
                    <a:pt x="32" y="7"/>
                  </a:moveTo>
                  <a:cubicBezTo>
                    <a:pt x="42" y="7"/>
                    <a:pt x="48" y="18"/>
                    <a:pt x="49" y="28"/>
                  </a:cubicBezTo>
                  <a:cubicBezTo>
                    <a:pt x="49" y="28"/>
                    <a:pt x="49" y="29"/>
                    <a:pt x="48" y="29"/>
                  </a:cubicBezTo>
                  <a:cubicBezTo>
                    <a:pt x="44" y="30"/>
                    <a:pt x="22" y="31"/>
                    <a:pt x="16" y="30"/>
                  </a:cubicBezTo>
                  <a:cubicBezTo>
                    <a:pt x="15" y="30"/>
                    <a:pt x="15" y="30"/>
                    <a:pt x="15" y="29"/>
                  </a:cubicBezTo>
                  <a:cubicBezTo>
                    <a:pt x="16" y="16"/>
                    <a:pt x="22" y="7"/>
                    <a:pt x="32" y="7"/>
                  </a:cubicBezTo>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15" name="Freeform 12">
              <a:extLst>
                <a:ext uri="{FF2B5EF4-FFF2-40B4-BE49-F238E27FC236}">
                  <a16:creationId xmlns:a16="http://schemas.microsoft.com/office/drawing/2014/main" id="{5E792DE1-8159-E82A-4758-16B19D0FF3E2}"/>
                </a:ext>
              </a:extLst>
            </p:cNvPr>
            <p:cNvSpPr>
              <a:spLocks noEditPoints="1"/>
            </p:cNvSpPr>
            <p:nvPr userDrawn="1"/>
          </p:nvSpPr>
          <p:spPr bwMode="auto">
            <a:xfrm>
              <a:off x="0" y="4489450"/>
              <a:ext cx="1268413" cy="1314450"/>
            </a:xfrm>
            <a:custGeom>
              <a:avLst/>
              <a:gdLst>
                <a:gd name="T0" fmla="*/ 17 w 115"/>
                <a:gd name="T1" fmla="*/ 95 h 119"/>
                <a:gd name="T2" fmla="*/ 49 w 115"/>
                <a:gd name="T3" fmla="*/ 11 h 119"/>
                <a:gd name="T4" fmla="*/ 52 w 115"/>
                <a:gd name="T5" fmla="*/ 0 h 119"/>
                <a:gd name="T6" fmla="*/ 59 w 115"/>
                <a:gd name="T7" fmla="*/ 0 h 119"/>
                <a:gd name="T8" fmla="*/ 65 w 115"/>
                <a:gd name="T9" fmla="*/ 0 h 119"/>
                <a:gd name="T10" fmla="*/ 68 w 115"/>
                <a:gd name="T11" fmla="*/ 10 h 119"/>
                <a:gd name="T12" fmla="*/ 100 w 115"/>
                <a:gd name="T13" fmla="*/ 98 h 119"/>
                <a:gd name="T14" fmla="*/ 114 w 115"/>
                <a:gd name="T15" fmla="*/ 113 h 119"/>
                <a:gd name="T16" fmla="*/ 114 w 115"/>
                <a:gd name="T17" fmla="*/ 119 h 119"/>
                <a:gd name="T18" fmla="*/ 97 w 115"/>
                <a:gd name="T19" fmla="*/ 118 h 119"/>
                <a:gd name="T20" fmla="*/ 76 w 115"/>
                <a:gd name="T21" fmla="*/ 119 h 119"/>
                <a:gd name="T22" fmla="*/ 76 w 115"/>
                <a:gd name="T23" fmla="*/ 113 h 119"/>
                <a:gd name="T24" fmla="*/ 82 w 115"/>
                <a:gd name="T25" fmla="*/ 111 h 119"/>
                <a:gd name="T26" fmla="*/ 84 w 115"/>
                <a:gd name="T27" fmla="*/ 106 h 119"/>
                <a:gd name="T28" fmla="*/ 73 w 115"/>
                <a:gd name="T29" fmla="*/ 73 h 119"/>
                <a:gd name="T30" fmla="*/ 71 w 115"/>
                <a:gd name="T31" fmla="*/ 72 h 119"/>
                <a:gd name="T32" fmla="*/ 53 w 115"/>
                <a:gd name="T33" fmla="*/ 72 h 119"/>
                <a:gd name="T34" fmla="*/ 37 w 115"/>
                <a:gd name="T35" fmla="*/ 72 h 119"/>
                <a:gd name="T36" fmla="*/ 35 w 115"/>
                <a:gd name="T37" fmla="*/ 74 h 119"/>
                <a:gd name="T38" fmla="*/ 25 w 115"/>
                <a:gd name="T39" fmla="*/ 105 h 119"/>
                <a:gd name="T40" fmla="*/ 29 w 115"/>
                <a:gd name="T41" fmla="*/ 112 h 119"/>
                <a:gd name="T42" fmla="*/ 36 w 115"/>
                <a:gd name="T43" fmla="*/ 113 h 119"/>
                <a:gd name="T44" fmla="*/ 36 w 115"/>
                <a:gd name="T45" fmla="*/ 119 h 119"/>
                <a:gd name="T46" fmla="*/ 15 w 115"/>
                <a:gd name="T47" fmla="*/ 118 h 119"/>
                <a:gd name="T48" fmla="*/ 1 w 115"/>
                <a:gd name="T49" fmla="*/ 119 h 119"/>
                <a:gd name="T50" fmla="*/ 1 w 115"/>
                <a:gd name="T51" fmla="*/ 113 h 119"/>
                <a:gd name="T52" fmla="*/ 17 w 115"/>
                <a:gd name="T53" fmla="*/ 95 h 119"/>
                <a:gd name="T54" fmla="*/ 54 w 115"/>
                <a:gd name="T55" fmla="*/ 20 h 119"/>
                <a:gd name="T56" fmla="*/ 39 w 115"/>
                <a:gd name="T57" fmla="*/ 62 h 119"/>
                <a:gd name="T58" fmla="*/ 40 w 115"/>
                <a:gd name="T59" fmla="*/ 63 h 119"/>
                <a:gd name="T60" fmla="*/ 56 w 115"/>
                <a:gd name="T61" fmla="*/ 63 h 119"/>
                <a:gd name="T62" fmla="*/ 68 w 115"/>
                <a:gd name="T63" fmla="*/ 63 h 119"/>
                <a:gd name="T64" fmla="*/ 69 w 115"/>
                <a:gd name="T65" fmla="*/ 61 h 119"/>
                <a:gd name="T66" fmla="*/ 55 w 115"/>
                <a:gd name="T67" fmla="*/ 20 h 119"/>
                <a:gd name="T68" fmla="*/ 54 w 115"/>
                <a:gd name="T69" fmla="*/ 20 h 1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115" h="119">
                  <a:moveTo>
                    <a:pt x="17" y="95"/>
                  </a:moveTo>
                  <a:cubicBezTo>
                    <a:pt x="27" y="72"/>
                    <a:pt x="45" y="23"/>
                    <a:pt x="49" y="11"/>
                  </a:cubicBezTo>
                  <a:cubicBezTo>
                    <a:pt x="51" y="7"/>
                    <a:pt x="52" y="3"/>
                    <a:pt x="52" y="0"/>
                  </a:cubicBezTo>
                  <a:cubicBezTo>
                    <a:pt x="53" y="0"/>
                    <a:pt x="56" y="0"/>
                    <a:pt x="59" y="0"/>
                  </a:cubicBezTo>
                  <a:cubicBezTo>
                    <a:pt x="63" y="0"/>
                    <a:pt x="65" y="0"/>
                    <a:pt x="65" y="0"/>
                  </a:cubicBezTo>
                  <a:cubicBezTo>
                    <a:pt x="66" y="3"/>
                    <a:pt x="67" y="7"/>
                    <a:pt x="68" y="10"/>
                  </a:cubicBezTo>
                  <a:cubicBezTo>
                    <a:pt x="72" y="21"/>
                    <a:pt x="93" y="82"/>
                    <a:pt x="100" y="98"/>
                  </a:cubicBezTo>
                  <a:cubicBezTo>
                    <a:pt x="106" y="111"/>
                    <a:pt x="105" y="112"/>
                    <a:pt x="114" y="113"/>
                  </a:cubicBezTo>
                  <a:cubicBezTo>
                    <a:pt x="115" y="113"/>
                    <a:pt x="114" y="118"/>
                    <a:pt x="114" y="119"/>
                  </a:cubicBezTo>
                  <a:cubicBezTo>
                    <a:pt x="109" y="119"/>
                    <a:pt x="106" y="118"/>
                    <a:pt x="97" y="118"/>
                  </a:cubicBezTo>
                  <a:cubicBezTo>
                    <a:pt x="88" y="118"/>
                    <a:pt x="80" y="119"/>
                    <a:pt x="76" y="119"/>
                  </a:cubicBezTo>
                  <a:cubicBezTo>
                    <a:pt x="76" y="118"/>
                    <a:pt x="75" y="114"/>
                    <a:pt x="76" y="113"/>
                  </a:cubicBezTo>
                  <a:cubicBezTo>
                    <a:pt x="80" y="113"/>
                    <a:pt x="80" y="113"/>
                    <a:pt x="82" y="111"/>
                  </a:cubicBezTo>
                  <a:cubicBezTo>
                    <a:pt x="84" y="109"/>
                    <a:pt x="85" y="108"/>
                    <a:pt x="84" y="106"/>
                  </a:cubicBezTo>
                  <a:cubicBezTo>
                    <a:pt x="82" y="98"/>
                    <a:pt x="76" y="82"/>
                    <a:pt x="73" y="73"/>
                  </a:cubicBezTo>
                  <a:cubicBezTo>
                    <a:pt x="73" y="73"/>
                    <a:pt x="71" y="72"/>
                    <a:pt x="71" y="72"/>
                  </a:cubicBezTo>
                  <a:cubicBezTo>
                    <a:pt x="68" y="72"/>
                    <a:pt x="62" y="72"/>
                    <a:pt x="53" y="72"/>
                  </a:cubicBezTo>
                  <a:cubicBezTo>
                    <a:pt x="41" y="72"/>
                    <a:pt x="39" y="72"/>
                    <a:pt x="37" y="72"/>
                  </a:cubicBezTo>
                  <a:cubicBezTo>
                    <a:pt x="36" y="72"/>
                    <a:pt x="35" y="73"/>
                    <a:pt x="35" y="74"/>
                  </a:cubicBezTo>
                  <a:cubicBezTo>
                    <a:pt x="31" y="84"/>
                    <a:pt x="25" y="100"/>
                    <a:pt x="25" y="105"/>
                  </a:cubicBezTo>
                  <a:cubicBezTo>
                    <a:pt x="25" y="108"/>
                    <a:pt x="25" y="111"/>
                    <a:pt x="29" y="112"/>
                  </a:cubicBezTo>
                  <a:cubicBezTo>
                    <a:pt x="32" y="112"/>
                    <a:pt x="33" y="113"/>
                    <a:pt x="36" y="113"/>
                  </a:cubicBezTo>
                  <a:cubicBezTo>
                    <a:pt x="37" y="113"/>
                    <a:pt x="36" y="118"/>
                    <a:pt x="36" y="119"/>
                  </a:cubicBezTo>
                  <a:cubicBezTo>
                    <a:pt x="32" y="119"/>
                    <a:pt x="26" y="118"/>
                    <a:pt x="15" y="118"/>
                  </a:cubicBezTo>
                  <a:cubicBezTo>
                    <a:pt x="4" y="118"/>
                    <a:pt x="5" y="119"/>
                    <a:pt x="1" y="119"/>
                  </a:cubicBezTo>
                  <a:cubicBezTo>
                    <a:pt x="0" y="118"/>
                    <a:pt x="0" y="113"/>
                    <a:pt x="1" y="113"/>
                  </a:cubicBezTo>
                  <a:cubicBezTo>
                    <a:pt x="11" y="112"/>
                    <a:pt x="11" y="110"/>
                    <a:pt x="17" y="95"/>
                  </a:cubicBezTo>
                  <a:moveTo>
                    <a:pt x="54" y="20"/>
                  </a:moveTo>
                  <a:cubicBezTo>
                    <a:pt x="51" y="30"/>
                    <a:pt x="43" y="52"/>
                    <a:pt x="39" y="62"/>
                  </a:cubicBezTo>
                  <a:cubicBezTo>
                    <a:pt x="39" y="62"/>
                    <a:pt x="40" y="63"/>
                    <a:pt x="40" y="63"/>
                  </a:cubicBezTo>
                  <a:cubicBezTo>
                    <a:pt x="42" y="63"/>
                    <a:pt x="48" y="63"/>
                    <a:pt x="56" y="63"/>
                  </a:cubicBezTo>
                  <a:cubicBezTo>
                    <a:pt x="60" y="63"/>
                    <a:pt x="66" y="63"/>
                    <a:pt x="68" y="63"/>
                  </a:cubicBezTo>
                  <a:cubicBezTo>
                    <a:pt x="69" y="63"/>
                    <a:pt x="69" y="62"/>
                    <a:pt x="69" y="61"/>
                  </a:cubicBezTo>
                  <a:cubicBezTo>
                    <a:pt x="65" y="50"/>
                    <a:pt x="58" y="28"/>
                    <a:pt x="55" y="20"/>
                  </a:cubicBezTo>
                  <a:cubicBezTo>
                    <a:pt x="55" y="20"/>
                    <a:pt x="54" y="20"/>
                    <a:pt x="54" y="20"/>
                  </a:cubicBezTo>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16" name="Freeform 13">
              <a:extLst>
                <a:ext uri="{FF2B5EF4-FFF2-40B4-BE49-F238E27FC236}">
                  <a16:creationId xmlns:a16="http://schemas.microsoft.com/office/drawing/2014/main" id="{AC0D780C-B5AF-577D-C30A-D9D9878B3706}"/>
                </a:ext>
              </a:extLst>
            </p:cNvPr>
            <p:cNvSpPr>
              <a:spLocks/>
            </p:cNvSpPr>
            <p:nvPr userDrawn="1"/>
          </p:nvSpPr>
          <p:spPr bwMode="auto">
            <a:xfrm>
              <a:off x="1312863" y="4930775"/>
              <a:ext cx="595313" cy="884238"/>
            </a:xfrm>
            <a:custGeom>
              <a:avLst/>
              <a:gdLst>
                <a:gd name="T0" fmla="*/ 49 w 54"/>
                <a:gd name="T1" fmla="*/ 22 h 80"/>
                <a:gd name="T2" fmla="*/ 44 w 54"/>
                <a:gd name="T3" fmla="*/ 22 h 80"/>
                <a:gd name="T4" fmla="*/ 37 w 54"/>
                <a:gd name="T5" fmla="*/ 8 h 80"/>
                <a:gd name="T6" fmla="*/ 28 w 54"/>
                <a:gd name="T7" fmla="*/ 6 h 80"/>
                <a:gd name="T8" fmla="*/ 16 w 54"/>
                <a:gd name="T9" fmla="*/ 17 h 80"/>
                <a:gd name="T10" fmla="*/ 34 w 54"/>
                <a:gd name="T11" fmla="*/ 34 h 80"/>
                <a:gd name="T12" fmla="*/ 54 w 54"/>
                <a:gd name="T13" fmla="*/ 57 h 80"/>
                <a:gd name="T14" fmla="*/ 24 w 54"/>
                <a:gd name="T15" fmla="*/ 80 h 80"/>
                <a:gd name="T16" fmla="*/ 4 w 54"/>
                <a:gd name="T17" fmla="*/ 77 h 80"/>
                <a:gd name="T18" fmla="*/ 0 w 54"/>
                <a:gd name="T19" fmla="*/ 56 h 80"/>
                <a:gd name="T20" fmla="*/ 6 w 54"/>
                <a:gd name="T21" fmla="*/ 54 h 80"/>
                <a:gd name="T22" fmla="*/ 17 w 54"/>
                <a:gd name="T23" fmla="*/ 72 h 80"/>
                <a:gd name="T24" fmla="*/ 27 w 54"/>
                <a:gd name="T25" fmla="*/ 74 h 80"/>
                <a:gd name="T26" fmla="*/ 40 w 54"/>
                <a:gd name="T27" fmla="*/ 63 h 80"/>
                <a:gd name="T28" fmla="*/ 24 w 54"/>
                <a:gd name="T29" fmla="*/ 47 h 80"/>
                <a:gd name="T30" fmla="*/ 3 w 54"/>
                <a:gd name="T31" fmla="*/ 22 h 80"/>
                <a:gd name="T32" fmla="*/ 31 w 54"/>
                <a:gd name="T33" fmla="*/ 0 h 80"/>
                <a:gd name="T34" fmla="*/ 44 w 54"/>
                <a:gd name="T35" fmla="*/ 1 h 80"/>
                <a:gd name="T36" fmla="*/ 51 w 54"/>
                <a:gd name="T37" fmla="*/ 2 h 80"/>
                <a:gd name="T38" fmla="*/ 49 w 54"/>
                <a:gd name="T39" fmla="*/ 22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54" h="80">
                  <a:moveTo>
                    <a:pt x="49" y="22"/>
                  </a:moveTo>
                  <a:cubicBezTo>
                    <a:pt x="48" y="23"/>
                    <a:pt x="45" y="23"/>
                    <a:pt x="44" y="22"/>
                  </a:cubicBezTo>
                  <a:cubicBezTo>
                    <a:pt x="43" y="14"/>
                    <a:pt x="41" y="10"/>
                    <a:pt x="37" y="8"/>
                  </a:cubicBezTo>
                  <a:cubicBezTo>
                    <a:pt x="35" y="6"/>
                    <a:pt x="32" y="6"/>
                    <a:pt x="28" y="6"/>
                  </a:cubicBezTo>
                  <a:cubicBezTo>
                    <a:pt x="21" y="6"/>
                    <a:pt x="16" y="10"/>
                    <a:pt x="16" y="17"/>
                  </a:cubicBezTo>
                  <a:cubicBezTo>
                    <a:pt x="16" y="23"/>
                    <a:pt x="19" y="27"/>
                    <a:pt x="34" y="34"/>
                  </a:cubicBezTo>
                  <a:cubicBezTo>
                    <a:pt x="50" y="41"/>
                    <a:pt x="54" y="48"/>
                    <a:pt x="54" y="57"/>
                  </a:cubicBezTo>
                  <a:cubicBezTo>
                    <a:pt x="54" y="71"/>
                    <a:pt x="41" y="80"/>
                    <a:pt x="24" y="80"/>
                  </a:cubicBezTo>
                  <a:cubicBezTo>
                    <a:pt x="17" y="80"/>
                    <a:pt x="8" y="79"/>
                    <a:pt x="4" y="77"/>
                  </a:cubicBezTo>
                  <a:cubicBezTo>
                    <a:pt x="2" y="72"/>
                    <a:pt x="0" y="60"/>
                    <a:pt x="0" y="56"/>
                  </a:cubicBezTo>
                  <a:cubicBezTo>
                    <a:pt x="1" y="55"/>
                    <a:pt x="5" y="54"/>
                    <a:pt x="6" y="54"/>
                  </a:cubicBezTo>
                  <a:cubicBezTo>
                    <a:pt x="9" y="64"/>
                    <a:pt x="12" y="69"/>
                    <a:pt x="17" y="72"/>
                  </a:cubicBezTo>
                  <a:cubicBezTo>
                    <a:pt x="20" y="73"/>
                    <a:pt x="24" y="74"/>
                    <a:pt x="27" y="74"/>
                  </a:cubicBezTo>
                  <a:cubicBezTo>
                    <a:pt x="35" y="74"/>
                    <a:pt x="40" y="70"/>
                    <a:pt x="40" y="63"/>
                  </a:cubicBezTo>
                  <a:cubicBezTo>
                    <a:pt x="40" y="57"/>
                    <a:pt x="36" y="53"/>
                    <a:pt x="24" y="47"/>
                  </a:cubicBezTo>
                  <a:cubicBezTo>
                    <a:pt x="9" y="39"/>
                    <a:pt x="3" y="33"/>
                    <a:pt x="3" y="22"/>
                  </a:cubicBezTo>
                  <a:cubicBezTo>
                    <a:pt x="3" y="11"/>
                    <a:pt x="12" y="0"/>
                    <a:pt x="31" y="0"/>
                  </a:cubicBezTo>
                  <a:cubicBezTo>
                    <a:pt x="36" y="0"/>
                    <a:pt x="40" y="0"/>
                    <a:pt x="44" y="1"/>
                  </a:cubicBezTo>
                  <a:cubicBezTo>
                    <a:pt x="47" y="2"/>
                    <a:pt x="50" y="2"/>
                    <a:pt x="51" y="2"/>
                  </a:cubicBezTo>
                  <a:cubicBezTo>
                    <a:pt x="50" y="8"/>
                    <a:pt x="50" y="14"/>
                    <a:pt x="49" y="22"/>
                  </a:cubicBezTo>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17" name="Freeform 14">
              <a:extLst>
                <a:ext uri="{FF2B5EF4-FFF2-40B4-BE49-F238E27FC236}">
                  <a16:creationId xmlns:a16="http://schemas.microsoft.com/office/drawing/2014/main" id="{AFD81863-5F78-EAD0-51FA-12BAAA9A7A81}"/>
                </a:ext>
              </a:extLst>
            </p:cNvPr>
            <p:cNvSpPr>
              <a:spLocks/>
            </p:cNvSpPr>
            <p:nvPr userDrawn="1"/>
          </p:nvSpPr>
          <p:spPr bwMode="auto">
            <a:xfrm>
              <a:off x="1997075" y="4930775"/>
              <a:ext cx="595313" cy="884238"/>
            </a:xfrm>
            <a:custGeom>
              <a:avLst/>
              <a:gdLst>
                <a:gd name="T0" fmla="*/ 49 w 54"/>
                <a:gd name="T1" fmla="*/ 22 h 80"/>
                <a:gd name="T2" fmla="*/ 44 w 54"/>
                <a:gd name="T3" fmla="*/ 22 h 80"/>
                <a:gd name="T4" fmla="*/ 37 w 54"/>
                <a:gd name="T5" fmla="*/ 8 h 80"/>
                <a:gd name="T6" fmla="*/ 28 w 54"/>
                <a:gd name="T7" fmla="*/ 6 h 80"/>
                <a:gd name="T8" fmla="*/ 16 w 54"/>
                <a:gd name="T9" fmla="*/ 17 h 80"/>
                <a:gd name="T10" fmla="*/ 34 w 54"/>
                <a:gd name="T11" fmla="*/ 34 h 80"/>
                <a:gd name="T12" fmla="*/ 54 w 54"/>
                <a:gd name="T13" fmla="*/ 57 h 80"/>
                <a:gd name="T14" fmla="*/ 24 w 54"/>
                <a:gd name="T15" fmla="*/ 80 h 80"/>
                <a:gd name="T16" fmla="*/ 4 w 54"/>
                <a:gd name="T17" fmla="*/ 77 h 80"/>
                <a:gd name="T18" fmla="*/ 0 w 54"/>
                <a:gd name="T19" fmla="*/ 56 h 80"/>
                <a:gd name="T20" fmla="*/ 6 w 54"/>
                <a:gd name="T21" fmla="*/ 54 h 80"/>
                <a:gd name="T22" fmla="*/ 17 w 54"/>
                <a:gd name="T23" fmla="*/ 72 h 80"/>
                <a:gd name="T24" fmla="*/ 27 w 54"/>
                <a:gd name="T25" fmla="*/ 74 h 80"/>
                <a:gd name="T26" fmla="*/ 40 w 54"/>
                <a:gd name="T27" fmla="*/ 63 h 80"/>
                <a:gd name="T28" fmla="*/ 24 w 54"/>
                <a:gd name="T29" fmla="*/ 47 h 80"/>
                <a:gd name="T30" fmla="*/ 3 w 54"/>
                <a:gd name="T31" fmla="*/ 22 h 80"/>
                <a:gd name="T32" fmla="*/ 31 w 54"/>
                <a:gd name="T33" fmla="*/ 0 h 80"/>
                <a:gd name="T34" fmla="*/ 44 w 54"/>
                <a:gd name="T35" fmla="*/ 1 h 80"/>
                <a:gd name="T36" fmla="*/ 51 w 54"/>
                <a:gd name="T37" fmla="*/ 2 h 80"/>
                <a:gd name="T38" fmla="*/ 49 w 54"/>
                <a:gd name="T39" fmla="*/ 22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54" h="80">
                  <a:moveTo>
                    <a:pt x="49" y="22"/>
                  </a:moveTo>
                  <a:cubicBezTo>
                    <a:pt x="49" y="23"/>
                    <a:pt x="45" y="23"/>
                    <a:pt x="44" y="22"/>
                  </a:cubicBezTo>
                  <a:cubicBezTo>
                    <a:pt x="43" y="14"/>
                    <a:pt x="41" y="10"/>
                    <a:pt x="37" y="8"/>
                  </a:cubicBezTo>
                  <a:cubicBezTo>
                    <a:pt x="35" y="6"/>
                    <a:pt x="32" y="6"/>
                    <a:pt x="28" y="6"/>
                  </a:cubicBezTo>
                  <a:cubicBezTo>
                    <a:pt x="21" y="6"/>
                    <a:pt x="16" y="10"/>
                    <a:pt x="16" y="17"/>
                  </a:cubicBezTo>
                  <a:cubicBezTo>
                    <a:pt x="16" y="23"/>
                    <a:pt x="19" y="27"/>
                    <a:pt x="34" y="34"/>
                  </a:cubicBezTo>
                  <a:cubicBezTo>
                    <a:pt x="50" y="41"/>
                    <a:pt x="54" y="48"/>
                    <a:pt x="54" y="57"/>
                  </a:cubicBezTo>
                  <a:cubicBezTo>
                    <a:pt x="54" y="71"/>
                    <a:pt x="41" y="80"/>
                    <a:pt x="24" y="80"/>
                  </a:cubicBezTo>
                  <a:cubicBezTo>
                    <a:pt x="17" y="80"/>
                    <a:pt x="8" y="79"/>
                    <a:pt x="4" y="77"/>
                  </a:cubicBezTo>
                  <a:cubicBezTo>
                    <a:pt x="2" y="72"/>
                    <a:pt x="1" y="60"/>
                    <a:pt x="0" y="56"/>
                  </a:cubicBezTo>
                  <a:cubicBezTo>
                    <a:pt x="1" y="55"/>
                    <a:pt x="5" y="54"/>
                    <a:pt x="6" y="54"/>
                  </a:cubicBezTo>
                  <a:cubicBezTo>
                    <a:pt x="9" y="64"/>
                    <a:pt x="12" y="69"/>
                    <a:pt x="17" y="72"/>
                  </a:cubicBezTo>
                  <a:cubicBezTo>
                    <a:pt x="20" y="73"/>
                    <a:pt x="24" y="74"/>
                    <a:pt x="27" y="74"/>
                  </a:cubicBezTo>
                  <a:cubicBezTo>
                    <a:pt x="35" y="74"/>
                    <a:pt x="40" y="70"/>
                    <a:pt x="40" y="63"/>
                  </a:cubicBezTo>
                  <a:cubicBezTo>
                    <a:pt x="40" y="57"/>
                    <a:pt x="36" y="53"/>
                    <a:pt x="24" y="47"/>
                  </a:cubicBezTo>
                  <a:cubicBezTo>
                    <a:pt x="9" y="39"/>
                    <a:pt x="3" y="33"/>
                    <a:pt x="3" y="22"/>
                  </a:cubicBezTo>
                  <a:cubicBezTo>
                    <a:pt x="3" y="11"/>
                    <a:pt x="12" y="0"/>
                    <a:pt x="31" y="0"/>
                  </a:cubicBezTo>
                  <a:cubicBezTo>
                    <a:pt x="36" y="0"/>
                    <a:pt x="40" y="0"/>
                    <a:pt x="44" y="1"/>
                  </a:cubicBezTo>
                  <a:cubicBezTo>
                    <a:pt x="47" y="2"/>
                    <a:pt x="50" y="2"/>
                    <a:pt x="51" y="2"/>
                  </a:cubicBezTo>
                  <a:cubicBezTo>
                    <a:pt x="50" y="8"/>
                    <a:pt x="50" y="14"/>
                    <a:pt x="49" y="22"/>
                  </a:cubicBezTo>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18" name="Freeform 15">
              <a:extLst>
                <a:ext uri="{FF2B5EF4-FFF2-40B4-BE49-F238E27FC236}">
                  <a16:creationId xmlns:a16="http://schemas.microsoft.com/office/drawing/2014/main" id="{0FB524F9-2CCD-E9E4-3BCA-709631D8471F}"/>
                </a:ext>
              </a:extLst>
            </p:cNvPr>
            <p:cNvSpPr>
              <a:spLocks/>
            </p:cNvSpPr>
            <p:nvPr userDrawn="1"/>
          </p:nvSpPr>
          <p:spPr bwMode="auto">
            <a:xfrm>
              <a:off x="2670175" y="4941888"/>
              <a:ext cx="904875" cy="884238"/>
            </a:xfrm>
            <a:custGeom>
              <a:avLst/>
              <a:gdLst>
                <a:gd name="T0" fmla="*/ 82 w 82"/>
                <a:gd name="T1" fmla="*/ 67 h 80"/>
                <a:gd name="T2" fmla="*/ 81 w 82"/>
                <a:gd name="T3" fmla="*/ 72 h 80"/>
                <a:gd name="T4" fmla="*/ 60 w 82"/>
                <a:gd name="T5" fmla="*/ 80 h 80"/>
                <a:gd name="T6" fmla="*/ 59 w 82"/>
                <a:gd name="T7" fmla="*/ 79 h 80"/>
                <a:gd name="T8" fmla="*/ 59 w 82"/>
                <a:gd name="T9" fmla="*/ 68 h 80"/>
                <a:gd name="T10" fmla="*/ 57 w 82"/>
                <a:gd name="T11" fmla="*/ 67 h 80"/>
                <a:gd name="T12" fmla="*/ 32 w 82"/>
                <a:gd name="T13" fmla="*/ 79 h 80"/>
                <a:gd name="T14" fmla="*/ 9 w 82"/>
                <a:gd name="T15" fmla="*/ 54 h 80"/>
                <a:gd name="T16" fmla="*/ 9 w 82"/>
                <a:gd name="T17" fmla="*/ 16 h 80"/>
                <a:gd name="T18" fmla="*/ 6 w 82"/>
                <a:gd name="T19" fmla="*/ 10 h 80"/>
                <a:gd name="T20" fmla="*/ 0 w 82"/>
                <a:gd name="T21" fmla="*/ 8 h 80"/>
                <a:gd name="T22" fmla="*/ 1 w 82"/>
                <a:gd name="T23" fmla="*/ 3 h 80"/>
                <a:gd name="T24" fmla="*/ 25 w 82"/>
                <a:gd name="T25" fmla="*/ 0 h 80"/>
                <a:gd name="T26" fmla="*/ 24 w 82"/>
                <a:gd name="T27" fmla="*/ 37 h 80"/>
                <a:gd name="T28" fmla="*/ 25 w 82"/>
                <a:gd name="T29" fmla="*/ 57 h 80"/>
                <a:gd name="T30" fmla="*/ 41 w 82"/>
                <a:gd name="T31" fmla="*/ 68 h 80"/>
                <a:gd name="T32" fmla="*/ 56 w 82"/>
                <a:gd name="T33" fmla="*/ 62 h 80"/>
                <a:gd name="T34" fmla="*/ 59 w 82"/>
                <a:gd name="T35" fmla="*/ 57 h 80"/>
                <a:gd name="T36" fmla="*/ 59 w 82"/>
                <a:gd name="T37" fmla="*/ 16 h 80"/>
                <a:gd name="T38" fmla="*/ 55 w 82"/>
                <a:gd name="T39" fmla="*/ 10 h 80"/>
                <a:gd name="T40" fmla="*/ 46 w 82"/>
                <a:gd name="T41" fmla="*/ 8 h 80"/>
                <a:gd name="T42" fmla="*/ 47 w 82"/>
                <a:gd name="T43" fmla="*/ 3 h 80"/>
                <a:gd name="T44" fmla="*/ 74 w 82"/>
                <a:gd name="T45" fmla="*/ 0 h 80"/>
                <a:gd name="T46" fmla="*/ 73 w 82"/>
                <a:gd name="T47" fmla="*/ 17 h 80"/>
                <a:gd name="T48" fmla="*/ 73 w 82"/>
                <a:gd name="T49" fmla="*/ 60 h 80"/>
                <a:gd name="T50" fmla="*/ 78 w 82"/>
                <a:gd name="T51" fmla="*/ 67 h 80"/>
                <a:gd name="T52" fmla="*/ 82 w 82"/>
                <a:gd name="T53" fmla="*/ 67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82" h="80">
                  <a:moveTo>
                    <a:pt x="82" y="67"/>
                  </a:moveTo>
                  <a:cubicBezTo>
                    <a:pt x="82" y="68"/>
                    <a:pt x="82" y="72"/>
                    <a:pt x="81" y="72"/>
                  </a:cubicBezTo>
                  <a:cubicBezTo>
                    <a:pt x="74" y="75"/>
                    <a:pt x="64" y="79"/>
                    <a:pt x="60" y="80"/>
                  </a:cubicBezTo>
                  <a:cubicBezTo>
                    <a:pt x="60" y="80"/>
                    <a:pt x="59" y="79"/>
                    <a:pt x="59" y="79"/>
                  </a:cubicBezTo>
                  <a:cubicBezTo>
                    <a:pt x="59" y="76"/>
                    <a:pt x="59" y="71"/>
                    <a:pt x="59" y="68"/>
                  </a:cubicBezTo>
                  <a:cubicBezTo>
                    <a:pt x="59" y="67"/>
                    <a:pt x="58" y="67"/>
                    <a:pt x="57" y="67"/>
                  </a:cubicBezTo>
                  <a:cubicBezTo>
                    <a:pt x="46" y="77"/>
                    <a:pt x="38" y="79"/>
                    <a:pt x="32" y="79"/>
                  </a:cubicBezTo>
                  <a:cubicBezTo>
                    <a:pt x="13" y="79"/>
                    <a:pt x="10" y="66"/>
                    <a:pt x="9" y="54"/>
                  </a:cubicBezTo>
                  <a:cubicBezTo>
                    <a:pt x="9" y="44"/>
                    <a:pt x="10" y="24"/>
                    <a:pt x="9" y="16"/>
                  </a:cubicBezTo>
                  <a:cubicBezTo>
                    <a:pt x="9" y="13"/>
                    <a:pt x="9" y="11"/>
                    <a:pt x="6" y="10"/>
                  </a:cubicBezTo>
                  <a:cubicBezTo>
                    <a:pt x="5" y="9"/>
                    <a:pt x="4" y="9"/>
                    <a:pt x="0" y="8"/>
                  </a:cubicBezTo>
                  <a:cubicBezTo>
                    <a:pt x="0" y="7"/>
                    <a:pt x="0" y="3"/>
                    <a:pt x="1" y="3"/>
                  </a:cubicBezTo>
                  <a:cubicBezTo>
                    <a:pt x="9" y="3"/>
                    <a:pt x="20" y="1"/>
                    <a:pt x="25" y="0"/>
                  </a:cubicBezTo>
                  <a:cubicBezTo>
                    <a:pt x="25" y="5"/>
                    <a:pt x="24" y="15"/>
                    <a:pt x="24" y="37"/>
                  </a:cubicBezTo>
                  <a:cubicBezTo>
                    <a:pt x="24" y="47"/>
                    <a:pt x="24" y="54"/>
                    <a:pt x="25" y="57"/>
                  </a:cubicBezTo>
                  <a:cubicBezTo>
                    <a:pt x="27" y="63"/>
                    <a:pt x="31" y="68"/>
                    <a:pt x="41" y="68"/>
                  </a:cubicBezTo>
                  <a:cubicBezTo>
                    <a:pt x="46" y="68"/>
                    <a:pt x="52" y="66"/>
                    <a:pt x="56" y="62"/>
                  </a:cubicBezTo>
                  <a:cubicBezTo>
                    <a:pt x="58" y="61"/>
                    <a:pt x="58" y="59"/>
                    <a:pt x="59" y="57"/>
                  </a:cubicBezTo>
                  <a:cubicBezTo>
                    <a:pt x="59" y="55"/>
                    <a:pt x="59" y="39"/>
                    <a:pt x="59" y="16"/>
                  </a:cubicBezTo>
                  <a:cubicBezTo>
                    <a:pt x="58" y="13"/>
                    <a:pt x="58" y="11"/>
                    <a:pt x="55" y="10"/>
                  </a:cubicBezTo>
                  <a:cubicBezTo>
                    <a:pt x="52" y="9"/>
                    <a:pt x="51" y="9"/>
                    <a:pt x="46" y="8"/>
                  </a:cubicBezTo>
                  <a:cubicBezTo>
                    <a:pt x="46" y="7"/>
                    <a:pt x="46" y="3"/>
                    <a:pt x="47" y="3"/>
                  </a:cubicBezTo>
                  <a:cubicBezTo>
                    <a:pt x="57" y="3"/>
                    <a:pt x="70" y="1"/>
                    <a:pt x="74" y="0"/>
                  </a:cubicBezTo>
                  <a:cubicBezTo>
                    <a:pt x="74" y="4"/>
                    <a:pt x="74" y="10"/>
                    <a:pt x="73" y="17"/>
                  </a:cubicBezTo>
                  <a:cubicBezTo>
                    <a:pt x="73" y="60"/>
                    <a:pt x="73" y="60"/>
                    <a:pt x="73" y="60"/>
                  </a:cubicBezTo>
                  <a:cubicBezTo>
                    <a:pt x="73" y="65"/>
                    <a:pt x="74" y="67"/>
                    <a:pt x="78" y="67"/>
                  </a:cubicBezTo>
                  <a:lnTo>
                    <a:pt x="82" y="67"/>
                  </a:lnTo>
                  <a:close/>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19" name="Freeform 16">
              <a:extLst>
                <a:ext uri="{FF2B5EF4-FFF2-40B4-BE49-F238E27FC236}">
                  <a16:creationId xmlns:a16="http://schemas.microsoft.com/office/drawing/2014/main" id="{7F58AB9B-B232-CC78-6A44-1B456A16615D}"/>
                </a:ext>
              </a:extLst>
            </p:cNvPr>
            <p:cNvSpPr>
              <a:spLocks/>
            </p:cNvSpPr>
            <p:nvPr userDrawn="1"/>
          </p:nvSpPr>
          <p:spPr bwMode="auto">
            <a:xfrm>
              <a:off x="3651250" y="4930775"/>
              <a:ext cx="641350" cy="873125"/>
            </a:xfrm>
            <a:custGeom>
              <a:avLst/>
              <a:gdLst>
                <a:gd name="T0" fmla="*/ 58 w 58"/>
                <a:gd name="T1" fmla="*/ 4 h 79"/>
                <a:gd name="T2" fmla="*/ 58 w 58"/>
                <a:gd name="T3" fmla="*/ 7 h 79"/>
                <a:gd name="T4" fmla="*/ 52 w 58"/>
                <a:gd name="T5" fmla="*/ 19 h 79"/>
                <a:gd name="T6" fmla="*/ 50 w 58"/>
                <a:gd name="T7" fmla="*/ 20 h 79"/>
                <a:gd name="T8" fmla="*/ 38 w 58"/>
                <a:gd name="T9" fmla="*/ 14 h 79"/>
                <a:gd name="T10" fmla="*/ 28 w 58"/>
                <a:gd name="T11" fmla="*/ 22 h 79"/>
                <a:gd name="T12" fmla="*/ 26 w 58"/>
                <a:gd name="T13" fmla="*/ 29 h 79"/>
                <a:gd name="T14" fmla="*/ 27 w 58"/>
                <a:gd name="T15" fmla="*/ 65 h 79"/>
                <a:gd name="T16" fmla="*/ 31 w 58"/>
                <a:gd name="T17" fmla="*/ 71 h 79"/>
                <a:gd name="T18" fmla="*/ 40 w 58"/>
                <a:gd name="T19" fmla="*/ 73 h 79"/>
                <a:gd name="T20" fmla="*/ 40 w 58"/>
                <a:gd name="T21" fmla="*/ 79 h 79"/>
                <a:gd name="T22" fmla="*/ 19 w 58"/>
                <a:gd name="T23" fmla="*/ 78 h 79"/>
                <a:gd name="T24" fmla="*/ 0 w 58"/>
                <a:gd name="T25" fmla="*/ 79 h 79"/>
                <a:gd name="T26" fmla="*/ 0 w 58"/>
                <a:gd name="T27" fmla="*/ 73 h 79"/>
                <a:gd name="T28" fmla="*/ 8 w 58"/>
                <a:gd name="T29" fmla="*/ 72 h 79"/>
                <a:gd name="T30" fmla="*/ 11 w 58"/>
                <a:gd name="T31" fmla="*/ 66 h 79"/>
                <a:gd name="T32" fmla="*/ 12 w 58"/>
                <a:gd name="T33" fmla="*/ 34 h 79"/>
                <a:gd name="T34" fmla="*/ 12 w 58"/>
                <a:gd name="T35" fmla="*/ 19 h 79"/>
                <a:gd name="T36" fmla="*/ 1 w 58"/>
                <a:gd name="T37" fmla="*/ 11 h 79"/>
                <a:gd name="T38" fmla="*/ 2 w 58"/>
                <a:gd name="T39" fmla="*/ 7 h 79"/>
                <a:gd name="T40" fmla="*/ 25 w 58"/>
                <a:gd name="T41" fmla="*/ 0 h 79"/>
                <a:gd name="T42" fmla="*/ 26 w 58"/>
                <a:gd name="T43" fmla="*/ 0 h 79"/>
                <a:gd name="T44" fmla="*/ 26 w 58"/>
                <a:gd name="T45" fmla="*/ 15 h 79"/>
                <a:gd name="T46" fmla="*/ 27 w 58"/>
                <a:gd name="T47" fmla="*/ 16 h 79"/>
                <a:gd name="T48" fmla="*/ 39 w 58"/>
                <a:gd name="T49" fmla="*/ 3 h 79"/>
                <a:gd name="T50" fmla="*/ 49 w 58"/>
                <a:gd name="T51" fmla="*/ 0 h 79"/>
                <a:gd name="T52" fmla="*/ 58 w 58"/>
                <a:gd name="T53" fmla="*/ 4 h 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58" h="79">
                  <a:moveTo>
                    <a:pt x="58" y="4"/>
                  </a:moveTo>
                  <a:cubicBezTo>
                    <a:pt x="58" y="5"/>
                    <a:pt x="58" y="6"/>
                    <a:pt x="58" y="7"/>
                  </a:cubicBezTo>
                  <a:cubicBezTo>
                    <a:pt x="57" y="9"/>
                    <a:pt x="54" y="17"/>
                    <a:pt x="52" y="19"/>
                  </a:cubicBezTo>
                  <a:cubicBezTo>
                    <a:pt x="52" y="19"/>
                    <a:pt x="51" y="20"/>
                    <a:pt x="50" y="20"/>
                  </a:cubicBezTo>
                  <a:cubicBezTo>
                    <a:pt x="47" y="17"/>
                    <a:pt x="42" y="14"/>
                    <a:pt x="38" y="14"/>
                  </a:cubicBezTo>
                  <a:cubicBezTo>
                    <a:pt x="34" y="14"/>
                    <a:pt x="30" y="18"/>
                    <a:pt x="28" y="22"/>
                  </a:cubicBezTo>
                  <a:cubicBezTo>
                    <a:pt x="27" y="23"/>
                    <a:pt x="26" y="26"/>
                    <a:pt x="26" y="29"/>
                  </a:cubicBezTo>
                  <a:cubicBezTo>
                    <a:pt x="26" y="42"/>
                    <a:pt x="26" y="61"/>
                    <a:pt x="27" y="65"/>
                  </a:cubicBezTo>
                  <a:cubicBezTo>
                    <a:pt x="27" y="68"/>
                    <a:pt x="28" y="70"/>
                    <a:pt x="31" y="71"/>
                  </a:cubicBezTo>
                  <a:cubicBezTo>
                    <a:pt x="34" y="72"/>
                    <a:pt x="36" y="73"/>
                    <a:pt x="40" y="73"/>
                  </a:cubicBezTo>
                  <a:cubicBezTo>
                    <a:pt x="41" y="74"/>
                    <a:pt x="41" y="78"/>
                    <a:pt x="40" y="79"/>
                  </a:cubicBezTo>
                  <a:cubicBezTo>
                    <a:pt x="37" y="79"/>
                    <a:pt x="27" y="78"/>
                    <a:pt x="19" y="78"/>
                  </a:cubicBezTo>
                  <a:cubicBezTo>
                    <a:pt x="14" y="78"/>
                    <a:pt x="4" y="79"/>
                    <a:pt x="0" y="79"/>
                  </a:cubicBezTo>
                  <a:cubicBezTo>
                    <a:pt x="0" y="78"/>
                    <a:pt x="0" y="74"/>
                    <a:pt x="0" y="73"/>
                  </a:cubicBezTo>
                  <a:cubicBezTo>
                    <a:pt x="3" y="73"/>
                    <a:pt x="6" y="72"/>
                    <a:pt x="8" y="72"/>
                  </a:cubicBezTo>
                  <a:cubicBezTo>
                    <a:pt x="10" y="71"/>
                    <a:pt x="11" y="70"/>
                    <a:pt x="11" y="66"/>
                  </a:cubicBezTo>
                  <a:cubicBezTo>
                    <a:pt x="12" y="63"/>
                    <a:pt x="12" y="47"/>
                    <a:pt x="12" y="34"/>
                  </a:cubicBezTo>
                  <a:cubicBezTo>
                    <a:pt x="12" y="27"/>
                    <a:pt x="12" y="21"/>
                    <a:pt x="12" y="19"/>
                  </a:cubicBezTo>
                  <a:cubicBezTo>
                    <a:pt x="11" y="16"/>
                    <a:pt x="10" y="14"/>
                    <a:pt x="1" y="11"/>
                  </a:cubicBezTo>
                  <a:cubicBezTo>
                    <a:pt x="1" y="10"/>
                    <a:pt x="1" y="7"/>
                    <a:pt x="2" y="7"/>
                  </a:cubicBezTo>
                  <a:cubicBezTo>
                    <a:pt x="9" y="6"/>
                    <a:pt x="20" y="3"/>
                    <a:pt x="25" y="0"/>
                  </a:cubicBezTo>
                  <a:cubicBezTo>
                    <a:pt x="26" y="0"/>
                    <a:pt x="26" y="0"/>
                    <a:pt x="26" y="0"/>
                  </a:cubicBezTo>
                  <a:cubicBezTo>
                    <a:pt x="26" y="3"/>
                    <a:pt x="26" y="12"/>
                    <a:pt x="26" y="15"/>
                  </a:cubicBezTo>
                  <a:cubicBezTo>
                    <a:pt x="26" y="16"/>
                    <a:pt x="27" y="16"/>
                    <a:pt x="27" y="16"/>
                  </a:cubicBezTo>
                  <a:cubicBezTo>
                    <a:pt x="31" y="11"/>
                    <a:pt x="35" y="7"/>
                    <a:pt x="39" y="3"/>
                  </a:cubicBezTo>
                  <a:cubicBezTo>
                    <a:pt x="42" y="1"/>
                    <a:pt x="45" y="0"/>
                    <a:pt x="49" y="0"/>
                  </a:cubicBezTo>
                  <a:cubicBezTo>
                    <a:pt x="52" y="0"/>
                    <a:pt x="56" y="1"/>
                    <a:pt x="58" y="4"/>
                  </a:cubicBezTo>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20" name="Freeform 17">
              <a:extLst>
                <a:ext uri="{FF2B5EF4-FFF2-40B4-BE49-F238E27FC236}">
                  <a16:creationId xmlns:a16="http://schemas.microsoft.com/office/drawing/2014/main" id="{CDED2691-22F1-B0FB-7A1B-F38F5C1BC9BE}"/>
                </a:ext>
              </a:extLst>
            </p:cNvPr>
            <p:cNvSpPr>
              <a:spLocks/>
            </p:cNvSpPr>
            <p:nvPr userDrawn="1"/>
          </p:nvSpPr>
          <p:spPr bwMode="auto">
            <a:xfrm>
              <a:off x="6069013" y="4489450"/>
              <a:ext cx="1014413" cy="1314450"/>
            </a:xfrm>
            <a:custGeom>
              <a:avLst/>
              <a:gdLst>
                <a:gd name="T0" fmla="*/ 41 w 92"/>
                <a:gd name="T1" fmla="*/ 66 h 119"/>
                <a:gd name="T2" fmla="*/ 42 w 92"/>
                <a:gd name="T3" fmla="*/ 64 h 119"/>
                <a:gd name="T4" fmla="*/ 50 w 92"/>
                <a:gd name="T5" fmla="*/ 65 h 119"/>
                <a:gd name="T6" fmla="*/ 63 w 92"/>
                <a:gd name="T7" fmla="*/ 62 h 119"/>
                <a:gd name="T8" fmla="*/ 75 w 92"/>
                <a:gd name="T9" fmla="*/ 37 h 119"/>
                <a:gd name="T10" fmla="*/ 44 w 92"/>
                <a:gd name="T11" fmla="*/ 7 h 119"/>
                <a:gd name="T12" fmla="*/ 36 w 92"/>
                <a:gd name="T13" fmla="*/ 7 h 119"/>
                <a:gd name="T14" fmla="*/ 34 w 92"/>
                <a:gd name="T15" fmla="*/ 10 h 119"/>
                <a:gd name="T16" fmla="*/ 34 w 92"/>
                <a:gd name="T17" fmla="*/ 56 h 119"/>
                <a:gd name="T18" fmla="*/ 34 w 92"/>
                <a:gd name="T19" fmla="*/ 102 h 119"/>
                <a:gd name="T20" fmla="*/ 41 w 92"/>
                <a:gd name="T21" fmla="*/ 111 h 119"/>
                <a:gd name="T22" fmla="*/ 49 w 92"/>
                <a:gd name="T23" fmla="*/ 113 h 119"/>
                <a:gd name="T24" fmla="*/ 49 w 92"/>
                <a:gd name="T25" fmla="*/ 119 h 119"/>
                <a:gd name="T26" fmla="*/ 26 w 92"/>
                <a:gd name="T27" fmla="*/ 118 h 119"/>
                <a:gd name="T28" fmla="*/ 4 w 92"/>
                <a:gd name="T29" fmla="*/ 119 h 119"/>
                <a:gd name="T30" fmla="*/ 4 w 92"/>
                <a:gd name="T31" fmla="*/ 113 h 119"/>
                <a:gd name="T32" fmla="*/ 11 w 92"/>
                <a:gd name="T33" fmla="*/ 112 h 119"/>
                <a:gd name="T34" fmla="*/ 17 w 92"/>
                <a:gd name="T35" fmla="*/ 101 h 119"/>
                <a:gd name="T36" fmla="*/ 18 w 92"/>
                <a:gd name="T37" fmla="*/ 58 h 119"/>
                <a:gd name="T38" fmla="*/ 17 w 92"/>
                <a:gd name="T39" fmla="*/ 17 h 119"/>
                <a:gd name="T40" fmla="*/ 10 w 92"/>
                <a:gd name="T41" fmla="*/ 7 h 119"/>
                <a:gd name="T42" fmla="*/ 1 w 92"/>
                <a:gd name="T43" fmla="*/ 5 h 119"/>
                <a:gd name="T44" fmla="*/ 1 w 92"/>
                <a:gd name="T45" fmla="*/ 0 h 119"/>
                <a:gd name="T46" fmla="*/ 24 w 92"/>
                <a:gd name="T47" fmla="*/ 0 h 119"/>
                <a:gd name="T48" fmla="*/ 55 w 92"/>
                <a:gd name="T49" fmla="*/ 0 h 119"/>
                <a:gd name="T50" fmla="*/ 81 w 92"/>
                <a:gd name="T51" fmla="*/ 7 h 119"/>
                <a:gd name="T52" fmla="*/ 92 w 92"/>
                <a:gd name="T53" fmla="*/ 33 h 119"/>
                <a:gd name="T54" fmla="*/ 72 w 92"/>
                <a:gd name="T55" fmla="*/ 66 h 119"/>
                <a:gd name="T56" fmla="*/ 52 w 92"/>
                <a:gd name="T57" fmla="*/ 71 h 119"/>
                <a:gd name="T58" fmla="*/ 44 w 92"/>
                <a:gd name="T59" fmla="*/ 70 h 119"/>
                <a:gd name="T60" fmla="*/ 41 w 92"/>
                <a:gd name="T61" fmla="*/ 66 h 1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92" h="119">
                  <a:moveTo>
                    <a:pt x="41" y="66"/>
                  </a:moveTo>
                  <a:cubicBezTo>
                    <a:pt x="41" y="65"/>
                    <a:pt x="42" y="64"/>
                    <a:pt x="42" y="64"/>
                  </a:cubicBezTo>
                  <a:cubicBezTo>
                    <a:pt x="44" y="64"/>
                    <a:pt x="47" y="65"/>
                    <a:pt x="50" y="65"/>
                  </a:cubicBezTo>
                  <a:cubicBezTo>
                    <a:pt x="55" y="65"/>
                    <a:pt x="59" y="64"/>
                    <a:pt x="63" y="62"/>
                  </a:cubicBezTo>
                  <a:cubicBezTo>
                    <a:pt x="72" y="57"/>
                    <a:pt x="75" y="48"/>
                    <a:pt x="75" y="37"/>
                  </a:cubicBezTo>
                  <a:cubicBezTo>
                    <a:pt x="75" y="19"/>
                    <a:pt x="66" y="7"/>
                    <a:pt x="44" y="7"/>
                  </a:cubicBezTo>
                  <a:cubicBezTo>
                    <a:pt x="42" y="7"/>
                    <a:pt x="37" y="7"/>
                    <a:pt x="36" y="7"/>
                  </a:cubicBezTo>
                  <a:cubicBezTo>
                    <a:pt x="35" y="8"/>
                    <a:pt x="35" y="9"/>
                    <a:pt x="34" y="10"/>
                  </a:cubicBezTo>
                  <a:cubicBezTo>
                    <a:pt x="34" y="15"/>
                    <a:pt x="34" y="25"/>
                    <a:pt x="34" y="56"/>
                  </a:cubicBezTo>
                  <a:cubicBezTo>
                    <a:pt x="34" y="77"/>
                    <a:pt x="34" y="92"/>
                    <a:pt x="34" y="102"/>
                  </a:cubicBezTo>
                  <a:cubicBezTo>
                    <a:pt x="35" y="109"/>
                    <a:pt x="36" y="110"/>
                    <a:pt x="41" y="111"/>
                  </a:cubicBezTo>
                  <a:cubicBezTo>
                    <a:pt x="44" y="112"/>
                    <a:pt x="44" y="113"/>
                    <a:pt x="49" y="113"/>
                  </a:cubicBezTo>
                  <a:cubicBezTo>
                    <a:pt x="50" y="114"/>
                    <a:pt x="49" y="118"/>
                    <a:pt x="49" y="119"/>
                  </a:cubicBezTo>
                  <a:cubicBezTo>
                    <a:pt x="43" y="119"/>
                    <a:pt x="34" y="118"/>
                    <a:pt x="26" y="118"/>
                  </a:cubicBezTo>
                  <a:cubicBezTo>
                    <a:pt x="17" y="118"/>
                    <a:pt x="8" y="119"/>
                    <a:pt x="4" y="119"/>
                  </a:cubicBezTo>
                  <a:cubicBezTo>
                    <a:pt x="3" y="118"/>
                    <a:pt x="3" y="114"/>
                    <a:pt x="4" y="113"/>
                  </a:cubicBezTo>
                  <a:cubicBezTo>
                    <a:pt x="8" y="113"/>
                    <a:pt x="9" y="112"/>
                    <a:pt x="11" y="112"/>
                  </a:cubicBezTo>
                  <a:cubicBezTo>
                    <a:pt x="16" y="111"/>
                    <a:pt x="17" y="108"/>
                    <a:pt x="17" y="101"/>
                  </a:cubicBezTo>
                  <a:cubicBezTo>
                    <a:pt x="17" y="94"/>
                    <a:pt x="18" y="79"/>
                    <a:pt x="18" y="58"/>
                  </a:cubicBezTo>
                  <a:cubicBezTo>
                    <a:pt x="18" y="36"/>
                    <a:pt x="18" y="23"/>
                    <a:pt x="17" y="17"/>
                  </a:cubicBezTo>
                  <a:cubicBezTo>
                    <a:pt x="17" y="10"/>
                    <a:pt x="16" y="8"/>
                    <a:pt x="10" y="7"/>
                  </a:cubicBezTo>
                  <a:cubicBezTo>
                    <a:pt x="8" y="6"/>
                    <a:pt x="5" y="6"/>
                    <a:pt x="1" y="5"/>
                  </a:cubicBezTo>
                  <a:cubicBezTo>
                    <a:pt x="0" y="4"/>
                    <a:pt x="1" y="0"/>
                    <a:pt x="1" y="0"/>
                  </a:cubicBezTo>
                  <a:cubicBezTo>
                    <a:pt x="5" y="0"/>
                    <a:pt x="15" y="0"/>
                    <a:pt x="24" y="0"/>
                  </a:cubicBezTo>
                  <a:cubicBezTo>
                    <a:pt x="36" y="0"/>
                    <a:pt x="44" y="0"/>
                    <a:pt x="55" y="0"/>
                  </a:cubicBezTo>
                  <a:cubicBezTo>
                    <a:pt x="62" y="0"/>
                    <a:pt x="73" y="1"/>
                    <a:pt x="81" y="7"/>
                  </a:cubicBezTo>
                  <a:cubicBezTo>
                    <a:pt x="87" y="12"/>
                    <a:pt x="92" y="20"/>
                    <a:pt x="92" y="33"/>
                  </a:cubicBezTo>
                  <a:cubicBezTo>
                    <a:pt x="92" y="51"/>
                    <a:pt x="82" y="62"/>
                    <a:pt x="72" y="66"/>
                  </a:cubicBezTo>
                  <a:cubicBezTo>
                    <a:pt x="65" y="70"/>
                    <a:pt x="59" y="71"/>
                    <a:pt x="52" y="71"/>
                  </a:cubicBezTo>
                  <a:cubicBezTo>
                    <a:pt x="49" y="71"/>
                    <a:pt x="46" y="71"/>
                    <a:pt x="44" y="70"/>
                  </a:cubicBezTo>
                  <a:cubicBezTo>
                    <a:pt x="43" y="70"/>
                    <a:pt x="41" y="67"/>
                    <a:pt x="41" y="66"/>
                  </a:cubicBezTo>
                </a:path>
              </a:pathLst>
            </a:custGeom>
            <a:solidFill>
              <a:schemeClr val="accent3"/>
            </a:solidFill>
            <a:ln>
              <a:noFill/>
            </a:ln>
          </p:spPr>
          <p:txBody>
            <a:bodyPr vert="horz" wrap="square" lIns="91440" tIns="45720" rIns="91440" bIns="45720" numCol="1" anchor="t" anchorCtr="0" compatLnSpc="1">
              <a:prstTxWarp prst="textNoShape">
                <a:avLst/>
              </a:prstTxWarp>
            </a:bodyPr>
            <a:lstStyle/>
            <a:p>
              <a:endParaRPr lang="en-US"/>
            </a:p>
          </p:txBody>
        </p:sp>
        <p:sp>
          <p:nvSpPr>
            <p:cNvPr id="21" name="Freeform 18">
              <a:extLst>
                <a:ext uri="{FF2B5EF4-FFF2-40B4-BE49-F238E27FC236}">
                  <a16:creationId xmlns:a16="http://schemas.microsoft.com/office/drawing/2014/main" id="{392AC504-8FA3-796C-B788-FBA7272B9B70}"/>
                </a:ext>
              </a:extLst>
            </p:cNvPr>
            <p:cNvSpPr>
              <a:spLocks noEditPoints="1"/>
            </p:cNvSpPr>
            <p:nvPr userDrawn="1"/>
          </p:nvSpPr>
          <p:spPr bwMode="auto">
            <a:xfrm>
              <a:off x="7083425" y="4930775"/>
              <a:ext cx="706438" cy="884238"/>
            </a:xfrm>
            <a:custGeom>
              <a:avLst/>
              <a:gdLst>
                <a:gd name="T0" fmla="*/ 52 w 64"/>
                <a:gd name="T1" fmla="*/ 80 h 80"/>
                <a:gd name="T2" fmla="*/ 43 w 64"/>
                <a:gd name="T3" fmla="*/ 75 h 80"/>
                <a:gd name="T4" fmla="*/ 41 w 64"/>
                <a:gd name="T5" fmla="*/ 71 h 80"/>
                <a:gd name="T6" fmla="*/ 40 w 64"/>
                <a:gd name="T7" fmla="*/ 71 h 80"/>
                <a:gd name="T8" fmla="*/ 17 w 64"/>
                <a:gd name="T9" fmla="*/ 80 h 80"/>
                <a:gd name="T10" fmla="*/ 7 w 64"/>
                <a:gd name="T11" fmla="*/ 76 h 80"/>
                <a:gd name="T12" fmla="*/ 0 w 64"/>
                <a:gd name="T13" fmla="*/ 59 h 80"/>
                <a:gd name="T14" fmla="*/ 4 w 64"/>
                <a:gd name="T15" fmla="*/ 48 h 80"/>
                <a:gd name="T16" fmla="*/ 40 w 64"/>
                <a:gd name="T17" fmla="*/ 35 h 80"/>
                <a:gd name="T18" fmla="*/ 41 w 64"/>
                <a:gd name="T19" fmla="*/ 34 h 80"/>
                <a:gd name="T20" fmla="*/ 41 w 64"/>
                <a:gd name="T21" fmla="*/ 28 h 80"/>
                <a:gd name="T22" fmla="*/ 39 w 64"/>
                <a:gd name="T23" fmla="*/ 17 h 80"/>
                <a:gd name="T24" fmla="*/ 24 w 64"/>
                <a:gd name="T25" fmla="*/ 10 h 80"/>
                <a:gd name="T26" fmla="*/ 16 w 64"/>
                <a:gd name="T27" fmla="*/ 12 h 80"/>
                <a:gd name="T28" fmla="*/ 8 w 64"/>
                <a:gd name="T29" fmla="*/ 26 h 80"/>
                <a:gd name="T30" fmla="*/ 3 w 64"/>
                <a:gd name="T31" fmla="*/ 22 h 80"/>
                <a:gd name="T32" fmla="*/ 7 w 64"/>
                <a:gd name="T33" fmla="*/ 10 h 80"/>
                <a:gd name="T34" fmla="*/ 32 w 64"/>
                <a:gd name="T35" fmla="*/ 0 h 80"/>
                <a:gd name="T36" fmla="*/ 51 w 64"/>
                <a:gd name="T37" fmla="*/ 10 h 80"/>
                <a:gd name="T38" fmla="*/ 56 w 64"/>
                <a:gd name="T39" fmla="*/ 29 h 80"/>
                <a:gd name="T40" fmla="*/ 55 w 64"/>
                <a:gd name="T41" fmla="*/ 61 h 80"/>
                <a:gd name="T42" fmla="*/ 59 w 64"/>
                <a:gd name="T43" fmla="*/ 69 h 80"/>
                <a:gd name="T44" fmla="*/ 64 w 64"/>
                <a:gd name="T45" fmla="*/ 68 h 80"/>
                <a:gd name="T46" fmla="*/ 63 w 64"/>
                <a:gd name="T47" fmla="*/ 74 h 80"/>
                <a:gd name="T48" fmla="*/ 52 w 64"/>
                <a:gd name="T49" fmla="*/ 80 h 80"/>
                <a:gd name="T50" fmla="*/ 40 w 64"/>
                <a:gd name="T51" fmla="*/ 41 h 80"/>
                <a:gd name="T52" fmla="*/ 17 w 64"/>
                <a:gd name="T53" fmla="*/ 50 h 80"/>
                <a:gd name="T54" fmla="*/ 16 w 64"/>
                <a:gd name="T55" fmla="*/ 56 h 80"/>
                <a:gd name="T56" fmla="*/ 29 w 64"/>
                <a:gd name="T57" fmla="*/ 69 h 80"/>
                <a:gd name="T58" fmla="*/ 39 w 64"/>
                <a:gd name="T59" fmla="*/ 66 h 80"/>
                <a:gd name="T60" fmla="*/ 41 w 64"/>
                <a:gd name="T61" fmla="*/ 62 h 80"/>
                <a:gd name="T62" fmla="*/ 41 w 64"/>
                <a:gd name="T63" fmla="*/ 42 h 80"/>
                <a:gd name="T64" fmla="*/ 40 w 64"/>
                <a:gd name="T65" fmla="*/ 41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64" h="80">
                  <a:moveTo>
                    <a:pt x="52" y="80"/>
                  </a:moveTo>
                  <a:cubicBezTo>
                    <a:pt x="47" y="80"/>
                    <a:pt x="44" y="78"/>
                    <a:pt x="43" y="75"/>
                  </a:cubicBezTo>
                  <a:cubicBezTo>
                    <a:pt x="42" y="74"/>
                    <a:pt x="41" y="72"/>
                    <a:pt x="41" y="71"/>
                  </a:cubicBezTo>
                  <a:cubicBezTo>
                    <a:pt x="41" y="71"/>
                    <a:pt x="40" y="70"/>
                    <a:pt x="40" y="71"/>
                  </a:cubicBezTo>
                  <a:cubicBezTo>
                    <a:pt x="31" y="77"/>
                    <a:pt x="22" y="80"/>
                    <a:pt x="17" y="80"/>
                  </a:cubicBezTo>
                  <a:cubicBezTo>
                    <a:pt x="14" y="80"/>
                    <a:pt x="10" y="79"/>
                    <a:pt x="7" y="76"/>
                  </a:cubicBezTo>
                  <a:cubicBezTo>
                    <a:pt x="3" y="71"/>
                    <a:pt x="0" y="66"/>
                    <a:pt x="0" y="59"/>
                  </a:cubicBezTo>
                  <a:cubicBezTo>
                    <a:pt x="0" y="55"/>
                    <a:pt x="3" y="49"/>
                    <a:pt x="4" y="48"/>
                  </a:cubicBezTo>
                  <a:cubicBezTo>
                    <a:pt x="10" y="44"/>
                    <a:pt x="33" y="39"/>
                    <a:pt x="40" y="35"/>
                  </a:cubicBezTo>
                  <a:cubicBezTo>
                    <a:pt x="40" y="35"/>
                    <a:pt x="41" y="34"/>
                    <a:pt x="41" y="34"/>
                  </a:cubicBezTo>
                  <a:cubicBezTo>
                    <a:pt x="42" y="32"/>
                    <a:pt x="41" y="30"/>
                    <a:pt x="41" y="28"/>
                  </a:cubicBezTo>
                  <a:cubicBezTo>
                    <a:pt x="41" y="25"/>
                    <a:pt x="41" y="20"/>
                    <a:pt x="39" y="17"/>
                  </a:cubicBezTo>
                  <a:cubicBezTo>
                    <a:pt x="35" y="12"/>
                    <a:pt x="30" y="10"/>
                    <a:pt x="24" y="10"/>
                  </a:cubicBezTo>
                  <a:cubicBezTo>
                    <a:pt x="20" y="10"/>
                    <a:pt x="17" y="11"/>
                    <a:pt x="16" y="12"/>
                  </a:cubicBezTo>
                  <a:cubicBezTo>
                    <a:pt x="14" y="13"/>
                    <a:pt x="11" y="19"/>
                    <a:pt x="8" y="26"/>
                  </a:cubicBezTo>
                  <a:cubicBezTo>
                    <a:pt x="8" y="26"/>
                    <a:pt x="3" y="23"/>
                    <a:pt x="3" y="22"/>
                  </a:cubicBezTo>
                  <a:cubicBezTo>
                    <a:pt x="3" y="19"/>
                    <a:pt x="6" y="12"/>
                    <a:pt x="7" y="10"/>
                  </a:cubicBezTo>
                  <a:cubicBezTo>
                    <a:pt x="15" y="5"/>
                    <a:pt x="27" y="0"/>
                    <a:pt x="32" y="0"/>
                  </a:cubicBezTo>
                  <a:cubicBezTo>
                    <a:pt x="41" y="0"/>
                    <a:pt x="47" y="4"/>
                    <a:pt x="51" y="10"/>
                  </a:cubicBezTo>
                  <a:cubicBezTo>
                    <a:pt x="54" y="15"/>
                    <a:pt x="56" y="22"/>
                    <a:pt x="56" y="29"/>
                  </a:cubicBezTo>
                  <a:cubicBezTo>
                    <a:pt x="56" y="39"/>
                    <a:pt x="55" y="54"/>
                    <a:pt x="55" y="61"/>
                  </a:cubicBezTo>
                  <a:cubicBezTo>
                    <a:pt x="55" y="65"/>
                    <a:pt x="55" y="69"/>
                    <a:pt x="59" y="69"/>
                  </a:cubicBezTo>
                  <a:cubicBezTo>
                    <a:pt x="61" y="69"/>
                    <a:pt x="61" y="69"/>
                    <a:pt x="64" y="68"/>
                  </a:cubicBezTo>
                  <a:cubicBezTo>
                    <a:pt x="64" y="69"/>
                    <a:pt x="64" y="73"/>
                    <a:pt x="63" y="74"/>
                  </a:cubicBezTo>
                  <a:cubicBezTo>
                    <a:pt x="63" y="74"/>
                    <a:pt x="59" y="80"/>
                    <a:pt x="52" y="80"/>
                  </a:cubicBezTo>
                  <a:moveTo>
                    <a:pt x="40" y="41"/>
                  </a:moveTo>
                  <a:cubicBezTo>
                    <a:pt x="33" y="44"/>
                    <a:pt x="21" y="48"/>
                    <a:pt x="17" y="50"/>
                  </a:cubicBezTo>
                  <a:cubicBezTo>
                    <a:pt x="17" y="50"/>
                    <a:pt x="16" y="54"/>
                    <a:pt x="16" y="56"/>
                  </a:cubicBezTo>
                  <a:cubicBezTo>
                    <a:pt x="16" y="64"/>
                    <a:pt x="21" y="69"/>
                    <a:pt x="29" y="69"/>
                  </a:cubicBezTo>
                  <a:cubicBezTo>
                    <a:pt x="31" y="69"/>
                    <a:pt x="36" y="68"/>
                    <a:pt x="39" y="66"/>
                  </a:cubicBezTo>
                  <a:cubicBezTo>
                    <a:pt x="40" y="65"/>
                    <a:pt x="41" y="64"/>
                    <a:pt x="41" y="62"/>
                  </a:cubicBezTo>
                  <a:cubicBezTo>
                    <a:pt x="41" y="58"/>
                    <a:pt x="41" y="45"/>
                    <a:pt x="41" y="42"/>
                  </a:cubicBezTo>
                  <a:cubicBezTo>
                    <a:pt x="41" y="42"/>
                    <a:pt x="41" y="41"/>
                    <a:pt x="40" y="41"/>
                  </a:cubicBezTo>
                </a:path>
              </a:pathLst>
            </a:custGeom>
            <a:solidFill>
              <a:schemeClr val="accent3"/>
            </a:solidFill>
            <a:ln>
              <a:noFill/>
            </a:ln>
          </p:spPr>
          <p:txBody>
            <a:bodyPr vert="horz" wrap="square" lIns="91440" tIns="45720" rIns="91440" bIns="45720" numCol="1" anchor="t" anchorCtr="0" compatLnSpc="1">
              <a:prstTxWarp prst="textNoShape">
                <a:avLst/>
              </a:prstTxWarp>
            </a:bodyPr>
            <a:lstStyle/>
            <a:p>
              <a:endParaRPr lang="en-US"/>
            </a:p>
          </p:txBody>
        </p:sp>
        <p:sp>
          <p:nvSpPr>
            <p:cNvPr id="22" name="Freeform 19">
              <a:extLst>
                <a:ext uri="{FF2B5EF4-FFF2-40B4-BE49-F238E27FC236}">
                  <a16:creationId xmlns:a16="http://schemas.microsoft.com/office/drawing/2014/main" id="{CC6266F0-7404-59CD-EEB9-862B3ECBD54A}"/>
                </a:ext>
              </a:extLst>
            </p:cNvPr>
            <p:cNvSpPr>
              <a:spLocks/>
            </p:cNvSpPr>
            <p:nvPr userDrawn="1"/>
          </p:nvSpPr>
          <p:spPr bwMode="auto">
            <a:xfrm>
              <a:off x="7854950" y="4930775"/>
              <a:ext cx="641350" cy="873125"/>
            </a:xfrm>
            <a:custGeom>
              <a:avLst/>
              <a:gdLst>
                <a:gd name="T0" fmla="*/ 58 w 58"/>
                <a:gd name="T1" fmla="*/ 4 h 79"/>
                <a:gd name="T2" fmla="*/ 58 w 58"/>
                <a:gd name="T3" fmla="*/ 7 h 79"/>
                <a:gd name="T4" fmla="*/ 52 w 58"/>
                <a:gd name="T5" fmla="*/ 19 h 79"/>
                <a:gd name="T6" fmla="*/ 50 w 58"/>
                <a:gd name="T7" fmla="*/ 20 h 79"/>
                <a:gd name="T8" fmla="*/ 38 w 58"/>
                <a:gd name="T9" fmla="*/ 14 h 79"/>
                <a:gd name="T10" fmla="*/ 28 w 58"/>
                <a:gd name="T11" fmla="*/ 22 h 79"/>
                <a:gd name="T12" fmla="*/ 26 w 58"/>
                <a:gd name="T13" fmla="*/ 29 h 79"/>
                <a:gd name="T14" fmla="*/ 27 w 58"/>
                <a:gd name="T15" fmla="*/ 65 h 79"/>
                <a:gd name="T16" fmla="*/ 31 w 58"/>
                <a:gd name="T17" fmla="*/ 71 h 79"/>
                <a:gd name="T18" fmla="*/ 40 w 58"/>
                <a:gd name="T19" fmla="*/ 73 h 79"/>
                <a:gd name="T20" fmla="*/ 39 w 58"/>
                <a:gd name="T21" fmla="*/ 79 h 79"/>
                <a:gd name="T22" fmla="*/ 19 w 58"/>
                <a:gd name="T23" fmla="*/ 78 h 79"/>
                <a:gd name="T24" fmla="*/ 0 w 58"/>
                <a:gd name="T25" fmla="*/ 79 h 79"/>
                <a:gd name="T26" fmla="*/ 0 w 58"/>
                <a:gd name="T27" fmla="*/ 73 h 79"/>
                <a:gd name="T28" fmla="*/ 8 w 58"/>
                <a:gd name="T29" fmla="*/ 72 h 79"/>
                <a:gd name="T30" fmla="*/ 11 w 58"/>
                <a:gd name="T31" fmla="*/ 66 h 79"/>
                <a:gd name="T32" fmla="*/ 12 w 58"/>
                <a:gd name="T33" fmla="*/ 34 h 79"/>
                <a:gd name="T34" fmla="*/ 12 w 58"/>
                <a:gd name="T35" fmla="*/ 19 h 79"/>
                <a:gd name="T36" fmla="*/ 1 w 58"/>
                <a:gd name="T37" fmla="*/ 11 h 79"/>
                <a:gd name="T38" fmla="*/ 2 w 58"/>
                <a:gd name="T39" fmla="*/ 7 h 79"/>
                <a:gd name="T40" fmla="*/ 25 w 58"/>
                <a:gd name="T41" fmla="*/ 0 h 79"/>
                <a:gd name="T42" fmla="*/ 26 w 58"/>
                <a:gd name="T43" fmla="*/ 0 h 79"/>
                <a:gd name="T44" fmla="*/ 26 w 58"/>
                <a:gd name="T45" fmla="*/ 15 h 79"/>
                <a:gd name="T46" fmla="*/ 27 w 58"/>
                <a:gd name="T47" fmla="*/ 16 h 79"/>
                <a:gd name="T48" fmla="*/ 39 w 58"/>
                <a:gd name="T49" fmla="*/ 3 h 79"/>
                <a:gd name="T50" fmla="*/ 49 w 58"/>
                <a:gd name="T51" fmla="*/ 0 h 79"/>
                <a:gd name="T52" fmla="*/ 58 w 58"/>
                <a:gd name="T53" fmla="*/ 4 h 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58" h="79">
                  <a:moveTo>
                    <a:pt x="58" y="4"/>
                  </a:moveTo>
                  <a:cubicBezTo>
                    <a:pt x="58" y="5"/>
                    <a:pt x="58" y="6"/>
                    <a:pt x="58" y="7"/>
                  </a:cubicBezTo>
                  <a:cubicBezTo>
                    <a:pt x="57" y="9"/>
                    <a:pt x="54" y="17"/>
                    <a:pt x="52" y="19"/>
                  </a:cubicBezTo>
                  <a:cubicBezTo>
                    <a:pt x="52" y="19"/>
                    <a:pt x="50" y="20"/>
                    <a:pt x="50" y="20"/>
                  </a:cubicBezTo>
                  <a:cubicBezTo>
                    <a:pt x="47" y="17"/>
                    <a:pt x="42" y="14"/>
                    <a:pt x="38" y="14"/>
                  </a:cubicBezTo>
                  <a:cubicBezTo>
                    <a:pt x="34" y="14"/>
                    <a:pt x="30" y="18"/>
                    <a:pt x="28" y="22"/>
                  </a:cubicBezTo>
                  <a:cubicBezTo>
                    <a:pt x="27" y="23"/>
                    <a:pt x="26" y="26"/>
                    <a:pt x="26" y="29"/>
                  </a:cubicBezTo>
                  <a:cubicBezTo>
                    <a:pt x="26" y="42"/>
                    <a:pt x="26" y="61"/>
                    <a:pt x="27" y="65"/>
                  </a:cubicBezTo>
                  <a:cubicBezTo>
                    <a:pt x="27" y="68"/>
                    <a:pt x="28" y="70"/>
                    <a:pt x="31" y="71"/>
                  </a:cubicBezTo>
                  <a:cubicBezTo>
                    <a:pt x="34" y="72"/>
                    <a:pt x="36" y="73"/>
                    <a:pt x="40" y="73"/>
                  </a:cubicBezTo>
                  <a:cubicBezTo>
                    <a:pt x="41" y="74"/>
                    <a:pt x="40" y="78"/>
                    <a:pt x="39" y="79"/>
                  </a:cubicBezTo>
                  <a:cubicBezTo>
                    <a:pt x="37" y="79"/>
                    <a:pt x="27" y="78"/>
                    <a:pt x="19" y="78"/>
                  </a:cubicBezTo>
                  <a:cubicBezTo>
                    <a:pt x="13" y="78"/>
                    <a:pt x="4" y="79"/>
                    <a:pt x="0" y="79"/>
                  </a:cubicBezTo>
                  <a:cubicBezTo>
                    <a:pt x="0" y="78"/>
                    <a:pt x="0" y="74"/>
                    <a:pt x="0" y="73"/>
                  </a:cubicBezTo>
                  <a:cubicBezTo>
                    <a:pt x="3" y="73"/>
                    <a:pt x="6" y="72"/>
                    <a:pt x="8" y="72"/>
                  </a:cubicBezTo>
                  <a:cubicBezTo>
                    <a:pt x="10" y="71"/>
                    <a:pt x="11" y="70"/>
                    <a:pt x="11" y="66"/>
                  </a:cubicBezTo>
                  <a:cubicBezTo>
                    <a:pt x="12" y="63"/>
                    <a:pt x="12" y="47"/>
                    <a:pt x="12" y="34"/>
                  </a:cubicBezTo>
                  <a:cubicBezTo>
                    <a:pt x="12" y="27"/>
                    <a:pt x="12" y="21"/>
                    <a:pt x="12" y="19"/>
                  </a:cubicBezTo>
                  <a:cubicBezTo>
                    <a:pt x="11" y="16"/>
                    <a:pt x="10" y="14"/>
                    <a:pt x="1" y="11"/>
                  </a:cubicBezTo>
                  <a:cubicBezTo>
                    <a:pt x="1" y="10"/>
                    <a:pt x="1" y="7"/>
                    <a:pt x="2" y="7"/>
                  </a:cubicBezTo>
                  <a:cubicBezTo>
                    <a:pt x="9" y="6"/>
                    <a:pt x="20" y="3"/>
                    <a:pt x="25" y="0"/>
                  </a:cubicBezTo>
                  <a:cubicBezTo>
                    <a:pt x="26" y="0"/>
                    <a:pt x="26" y="0"/>
                    <a:pt x="26" y="0"/>
                  </a:cubicBezTo>
                  <a:cubicBezTo>
                    <a:pt x="26" y="3"/>
                    <a:pt x="26" y="12"/>
                    <a:pt x="26" y="15"/>
                  </a:cubicBezTo>
                  <a:cubicBezTo>
                    <a:pt x="26" y="16"/>
                    <a:pt x="27" y="16"/>
                    <a:pt x="27" y="16"/>
                  </a:cubicBezTo>
                  <a:cubicBezTo>
                    <a:pt x="31" y="11"/>
                    <a:pt x="35" y="7"/>
                    <a:pt x="39" y="3"/>
                  </a:cubicBezTo>
                  <a:cubicBezTo>
                    <a:pt x="42" y="1"/>
                    <a:pt x="45" y="0"/>
                    <a:pt x="49" y="0"/>
                  </a:cubicBezTo>
                  <a:cubicBezTo>
                    <a:pt x="52" y="0"/>
                    <a:pt x="56" y="1"/>
                    <a:pt x="58" y="4"/>
                  </a:cubicBezTo>
                </a:path>
              </a:pathLst>
            </a:custGeom>
            <a:solidFill>
              <a:schemeClr val="accent3"/>
            </a:solidFill>
            <a:ln>
              <a:noFill/>
            </a:ln>
          </p:spPr>
          <p:txBody>
            <a:bodyPr vert="horz" wrap="square" lIns="91440" tIns="45720" rIns="91440" bIns="45720" numCol="1" anchor="t" anchorCtr="0" compatLnSpc="1">
              <a:prstTxWarp prst="textNoShape">
                <a:avLst/>
              </a:prstTxWarp>
            </a:bodyPr>
            <a:lstStyle/>
            <a:p>
              <a:endParaRPr lang="en-US"/>
            </a:p>
          </p:txBody>
        </p:sp>
        <p:sp>
          <p:nvSpPr>
            <p:cNvPr id="23" name="Freeform 20">
              <a:extLst>
                <a:ext uri="{FF2B5EF4-FFF2-40B4-BE49-F238E27FC236}">
                  <a16:creationId xmlns:a16="http://schemas.microsoft.com/office/drawing/2014/main" id="{F19D681C-0B50-5A89-FC33-65507FC1FDD4}"/>
                </a:ext>
              </a:extLst>
            </p:cNvPr>
            <p:cNvSpPr>
              <a:spLocks/>
            </p:cNvSpPr>
            <p:nvPr userDrawn="1"/>
          </p:nvSpPr>
          <p:spPr bwMode="auto">
            <a:xfrm>
              <a:off x="8572500" y="4665663"/>
              <a:ext cx="530225" cy="1149350"/>
            </a:xfrm>
            <a:custGeom>
              <a:avLst/>
              <a:gdLst>
                <a:gd name="T0" fmla="*/ 24 w 48"/>
                <a:gd name="T1" fmla="*/ 36 h 104"/>
                <a:gd name="T2" fmla="*/ 24 w 48"/>
                <a:gd name="T3" fmla="*/ 37 h 104"/>
                <a:gd name="T4" fmla="*/ 24 w 48"/>
                <a:gd name="T5" fmla="*/ 72 h 104"/>
                <a:gd name="T6" fmla="*/ 25 w 48"/>
                <a:gd name="T7" fmla="*/ 86 h 104"/>
                <a:gd name="T8" fmla="*/ 36 w 48"/>
                <a:gd name="T9" fmla="*/ 93 h 104"/>
                <a:gd name="T10" fmla="*/ 48 w 48"/>
                <a:gd name="T11" fmla="*/ 90 h 104"/>
                <a:gd name="T12" fmla="*/ 47 w 48"/>
                <a:gd name="T13" fmla="*/ 96 h 104"/>
                <a:gd name="T14" fmla="*/ 28 w 48"/>
                <a:gd name="T15" fmla="*/ 104 h 104"/>
                <a:gd name="T16" fmla="*/ 12 w 48"/>
                <a:gd name="T17" fmla="*/ 95 h 104"/>
                <a:gd name="T18" fmla="*/ 9 w 48"/>
                <a:gd name="T19" fmla="*/ 73 h 104"/>
                <a:gd name="T20" fmla="*/ 9 w 48"/>
                <a:gd name="T21" fmla="*/ 38 h 104"/>
                <a:gd name="T22" fmla="*/ 8 w 48"/>
                <a:gd name="T23" fmla="*/ 36 h 104"/>
                <a:gd name="T24" fmla="*/ 0 w 48"/>
                <a:gd name="T25" fmla="*/ 35 h 104"/>
                <a:gd name="T26" fmla="*/ 2 w 48"/>
                <a:gd name="T27" fmla="*/ 29 h 104"/>
                <a:gd name="T28" fmla="*/ 8 w 48"/>
                <a:gd name="T29" fmla="*/ 27 h 104"/>
                <a:gd name="T30" fmla="*/ 9 w 48"/>
                <a:gd name="T31" fmla="*/ 25 h 104"/>
                <a:gd name="T32" fmla="*/ 9 w 48"/>
                <a:gd name="T33" fmla="*/ 9 h 104"/>
                <a:gd name="T34" fmla="*/ 21 w 48"/>
                <a:gd name="T35" fmla="*/ 0 h 104"/>
                <a:gd name="T36" fmla="*/ 25 w 48"/>
                <a:gd name="T37" fmla="*/ 0 h 104"/>
                <a:gd name="T38" fmla="*/ 24 w 48"/>
                <a:gd name="T39" fmla="*/ 25 h 104"/>
                <a:gd name="T40" fmla="*/ 25 w 48"/>
                <a:gd name="T41" fmla="*/ 27 h 104"/>
                <a:gd name="T42" fmla="*/ 48 w 48"/>
                <a:gd name="T43" fmla="*/ 26 h 104"/>
                <a:gd name="T44" fmla="*/ 46 w 48"/>
                <a:gd name="T45" fmla="*/ 36 h 104"/>
                <a:gd name="T46" fmla="*/ 24 w 48"/>
                <a:gd name="T47" fmla="*/ 36 h 1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48" h="104">
                  <a:moveTo>
                    <a:pt x="24" y="36"/>
                  </a:moveTo>
                  <a:cubicBezTo>
                    <a:pt x="24" y="36"/>
                    <a:pt x="24" y="37"/>
                    <a:pt x="24" y="37"/>
                  </a:cubicBezTo>
                  <a:cubicBezTo>
                    <a:pt x="23" y="46"/>
                    <a:pt x="23" y="63"/>
                    <a:pt x="24" y="72"/>
                  </a:cubicBezTo>
                  <a:cubicBezTo>
                    <a:pt x="24" y="80"/>
                    <a:pt x="24" y="83"/>
                    <a:pt x="25" y="86"/>
                  </a:cubicBezTo>
                  <a:cubicBezTo>
                    <a:pt x="26" y="91"/>
                    <a:pt x="31" y="93"/>
                    <a:pt x="36" y="93"/>
                  </a:cubicBezTo>
                  <a:cubicBezTo>
                    <a:pt x="41" y="93"/>
                    <a:pt x="44" y="92"/>
                    <a:pt x="48" y="90"/>
                  </a:cubicBezTo>
                  <a:cubicBezTo>
                    <a:pt x="48" y="91"/>
                    <a:pt x="48" y="95"/>
                    <a:pt x="47" y="96"/>
                  </a:cubicBezTo>
                  <a:cubicBezTo>
                    <a:pt x="43" y="102"/>
                    <a:pt x="34" y="104"/>
                    <a:pt x="28" y="104"/>
                  </a:cubicBezTo>
                  <a:cubicBezTo>
                    <a:pt x="21" y="104"/>
                    <a:pt x="15" y="101"/>
                    <a:pt x="12" y="95"/>
                  </a:cubicBezTo>
                  <a:cubicBezTo>
                    <a:pt x="9" y="91"/>
                    <a:pt x="9" y="86"/>
                    <a:pt x="9" y="73"/>
                  </a:cubicBezTo>
                  <a:cubicBezTo>
                    <a:pt x="9" y="63"/>
                    <a:pt x="9" y="45"/>
                    <a:pt x="9" y="38"/>
                  </a:cubicBezTo>
                  <a:cubicBezTo>
                    <a:pt x="9" y="37"/>
                    <a:pt x="9" y="36"/>
                    <a:pt x="8" y="36"/>
                  </a:cubicBezTo>
                  <a:cubicBezTo>
                    <a:pt x="0" y="35"/>
                    <a:pt x="0" y="35"/>
                    <a:pt x="0" y="35"/>
                  </a:cubicBezTo>
                  <a:cubicBezTo>
                    <a:pt x="0" y="34"/>
                    <a:pt x="1" y="29"/>
                    <a:pt x="2" y="29"/>
                  </a:cubicBezTo>
                  <a:cubicBezTo>
                    <a:pt x="5" y="28"/>
                    <a:pt x="7" y="27"/>
                    <a:pt x="8" y="27"/>
                  </a:cubicBezTo>
                  <a:cubicBezTo>
                    <a:pt x="8" y="27"/>
                    <a:pt x="9" y="26"/>
                    <a:pt x="9" y="25"/>
                  </a:cubicBezTo>
                  <a:cubicBezTo>
                    <a:pt x="9" y="9"/>
                    <a:pt x="9" y="9"/>
                    <a:pt x="9" y="9"/>
                  </a:cubicBezTo>
                  <a:cubicBezTo>
                    <a:pt x="12" y="8"/>
                    <a:pt x="19" y="3"/>
                    <a:pt x="21" y="0"/>
                  </a:cubicBezTo>
                  <a:cubicBezTo>
                    <a:pt x="22" y="0"/>
                    <a:pt x="24" y="0"/>
                    <a:pt x="25" y="0"/>
                  </a:cubicBezTo>
                  <a:cubicBezTo>
                    <a:pt x="24" y="3"/>
                    <a:pt x="24" y="12"/>
                    <a:pt x="24" y="25"/>
                  </a:cubicBezTo>
                  <a:cubicBezTo>
                    <a:pt x="24" y="26"/>
                    <a:pt x="24" y="27"/>
                    <a:pt x="25" y="27"/>
                  </a:cubicBezTo>
                  <a:cubicBezTo>
                    <a:pt x="34" y="27"/>
                    <a:pt x="45" y="26"/>
                    <a:pt x="48" y="26"/>
                  </a:cubicBezTo>
                  <a:cubicBezTo>
                    <a:pt x="47" y="28"/>
                    <a:pt x="46" y="33"/>
                    <a:pt x="46" y="36"/>
                  </a:cubicBezTo>
                  <a:cubicBezTo>
                    <a:pt x="41" y="36"/>
                    <a:pt x="32" y="36"/>
                    <a:pt x="24" y="36"/>
                  </a:cubicBezTo>
                </a:path>
              </a:pathLst>
            </a:custGeom>
            <a:solidFill>
              <a:schemeClr val="accent3"/>
            </a:solidFill>
            <a:ln>
              <a:noFill/>
            </a:ln>
          </p:spPr>
          <p:txBody>
            <a:bodyPr vert="horz" wrap="square" lIns="91440" tIns="45720" rIns="91440" bIns="45720" numCol="1" anchor="t" anchorCtr="0" compatLnSpc="1">
              <a:prstTxWarp prst="textNoShape">
                <a:avLst/>
              </a:prstTxWarp>
            </a:bodyPr>
            <a:lstStyle/>
            <a:p>
              <a:endParaRPr lang="en-US"/>
            </a:p>
          </p:txBody>
        </p:sp>
        <p:sp>
          <p:nvSpPr>
            <p:cNvPr id="24" name="Freeform 21">
              <a:extLst>
                <a:ext uri="{FF2B5EF4-FFF2-40B4-BE49-F238E27FC236}">
                  <a16:creationId xmlns:a16="http://schemas.microsoft.com/office/drawing/2014/main" id="{0EAB3F4E-6A4B-39BB-68A9-582D24CEE901}"/>
                </a:ext>
              </a:extLst>
            </p:cNvPr>
            <p:cNvSpPr>
              <a:spLocks/>
            </p:cNvSpPr>
            <p:nvPr userDrawn="1"/>
          </p:nvSpPr>
          <p:spPr bwMode="auto">
            <a:xfrm>
              <a:off x="9169400" y="4930775"/>
              <a:ext cx="992188" cy="873125"/>
            </a:xfrm>
            <a:custGeom>
              <a:avLst/>
              <a:gdLst>
                <a:gd name="T0" fmla="*/ 8 w 90"/>
                <a:gd name="T1" fmla="*/ 72 h 79"/>
                <a:gd name="T2" fmla="*/ 12 w 90"/>
                <a:gd name="T3" fmla="*/ 65 h 79"/>
                <a:gd name="T4" fmla="*/ 12 w 90"/>
                <a:gd name="T5" fmla="*/ 34 h 79"/>
                <a:gd name="T6" fmla="*/ 12 w 90"/>
                <a:gd name="T7" fmla="*/ 18 h 79"/>
                <a:gd name="T8" fmla="*/ 2 w 90"/>
                <a:gd name="T9" fmla="*/ 11 h 79"/>
                <a:gd name="T10" fmla="*/ 3 w 90"/>
                <a:gd name="T11" fmla="*/ 7 h 79"/>
                <a:gd name="T12" fmla="*/ 26 w 90"/>
                <a:gd name="T13" fmla="*/ 0 h 79"/>
                <a:gd name="T14" fmla="*/ 27 w 90"/>
                <a:gd name="T15" fmla="*/ 1 h 79"/>
                <a:gd name="T16" fmla="*/ 27 w 90"/>
                <a:gd name="T17" fmla="*/ 12 h 79"/>
                <a:gd name="T18" fmla="*/ 28 w 90"/>
                <a:gd name="T19" fmla="*/ 12 h 79"/>
                <a:gd name="T20" fmla="*/ 54 w 90"/>
                <a:gd name="T21" fmla="*/ 0 h 79"/>
                <a:gd name="T22" fmla="*/ 72 w 90"/>
                <a:gd name="T23" fmla="*/ 10 h 79"/>
                <a:gd name="T24" fmla="*/ 77 w 90"/>
                <a:gd name="T25" fmla="*/ 32 h 79"/>
                <a:gd name="T26" fmla="*/ 78 w 90"/>
                <a:gd name="T27" fmla="*/ 67 h 79"/>
                <a:gd name="T28" fmla="*/ 79 w 90"/>
                <a:gd name="T29" fmla="*/ 71 h 79"/>
                <a:gd name="T30" fmla="*/ 89 w 90"/>
                <a:gd name="T31" fmla="*/ 73 h 79"/>
                <a:gd name="T32" fmla="*/ 88 w 90"/>
                <a:gd name="T33" fmla="*/ 79 h 79"/>
                <a:gd name="T34" fmla="*/ 70 w 90"/>
                <a:gd name="T35" fmla="*/ 78 h 79"/>
                <a:gd name="T36" fmla="*/ 51 w 90"/>
                <a:gd name="T37" fmla="*/ 79 h 79"/>
                <a:gd name="T38" fmla="*/ 51 w 90"/>
                <a:gd name="T39" fmla="*/ 73 h 79"/>
                <a:gd name="T40" fmla="*/ 59 w 90"/>
                <a:gd name="T41" fmla="*/ 72 h 79"/>
                <a:gd name="T42" fmla="*/ 62 w 90"/>
                <a:gd name="T43" fmla="*/ 64 h 79"/>
                <a:gd name="T44" fmla="*/ 62 w 90"/>
                <a:gd name="T45" fmla="*/ 27 h 79"/>
                <a:gd name="T46" fmla="*/ 56 w 90"/>
                <a:gd name="T47" fmla="*/ 16 h 79"/>
                <a:gd name="T48" fmla="*/ 45 w 90"/>
                <a:gd name="T49" fmla="*/ 11 h 79"/>
                <a:gd name="T50" fmla="*/ 29 w 90"/>
                <a:gd name="T51" fmla="*/ 17 h 79"/>
                <a:gd name="T52" fmla="*/ 27 w 90"/>
                <a:gd name="T53" fmla="*/ 24 h 79"/>
                <a:gd name="T54" fmla="*/ 27 w 90"/>
                <a:gd name="T55" fmla="*/ 65 h 79"/>
                <a:gd name="T56" fmla="*/ 31 w 90"/>
                <a:gd name="T57" fmla="*/ 72 h 79"/>
                <a:gd name="T58" fmla="*/ 39 w 90"/>
                <a:gd name="T59" fmla="*/ 73 h 79"/>
                <a:gd name="T60" fmla="*/ 38 w 90"/>
                <a:gd name="T61" fmla="*/ 79 h 79"/>
                <a:gd name="T62" fmla="*/ 20 w 90"/>
                <a:gd name="T63" fmla="*/ 78 h 79"/>
                <a:gd name="T64" fmla="*/ 1 w 90"/>
                <a:gd name="T65" fmla="*/ 79 h 79"/>
                <a:gd name="T66" fmla="*/ 1 w 90"/>
                <a:gd name="T67" fmla="*/ 73 h 79"/>
                <a:gd name="T68" fmla="*/ 8 w 90"/>
                <a:gd name="T69" fmla="*/ 72 h 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90" h="79">
                  <a:moveTo>
                    <a:pt x="8" y="72"/>
                  </a:moveTo>
                  <a:cubicBezTo>
                    <a:pt x="11" y="71"/>
                    <a:pt x="12" y="68"/>
                    <a:pt x="12" y="65"/>
                  </a:cubicBezTo>
                  <a:cubicBezTo>
                    <a:pt x="12" y="59"/>
                    <a:pt x="12" y="46"/>
                    <a:pt x="12" y="34"/>
                  </a:cubicBezTo>
                  <a:cubicBezTo>
                    <a:pt x="12" y="26"/>
                    <a:pt x="12" y="21"/>
                    <a:pt x="12" y="18"/>
                  </a:cubicBezTo>
                  <a:cubicBezTo>
                    <a:pt x="11" y="16"/>
                    <a:pt x="9" y="14"/>
                    <a:pt x="2" y="11"/>
                  </a:cubicBezTo>
                  <a:cubicBezTo>
                    <a:pt x="2" y="10"/>
                    <a:pt x="2" y="7"/>
                    <a:pt x="3" y="7"/>
                  </a:cubicBezTo>
                  <a:cubicBezTo>
                    <a:pt x="11" y="6"/>
                    <a:pt x="22" y="2"/>
                    <a:pt x="26" y="0"/>
                  </a:cubicBezTo>
                  <a:cubicBezTo>
                    <a:pt x="27" y="0"/>
                    <a:pt x="27" y="0"/>
                    <a:pt x="27" y="1"/>
                  </a:cubicBezTo>
                  <a:cubicBezTo>
                    <a:pt x="27" y="3"/>
                    <a:pt x="27" y="9"/>
                    <a:pt x="27" y="12"/>
                  </a:cubicBezTo>
                  <a:cubicBezTo>
                    <a:pt x="27" y="12"/>
                    <a:pt x="27" y="12"/>
                    <a:pt x="28" y="12"/>
                  </a:cubicBezTo>
                  <a:cubicBezTo>
                    <a:pt x="38" y="4"/>
                    <a:pt x="47" y="0"/>
                    <a:pt x="54" y="0"/>
                  </a:cubicBezTo>
                  <a:cubicBezTo>
                    <a:pt x="62" y="0"/>
                    <a:pt x="68" y="3"/>
                    <a:pt x="72" y="10"/>
                  </a:cubicBezTo>
                  <a:cubicBezTo>
                    <a:pt x="76" y="16"/>
                    <a:pt x="77" y="23"/>
                    <a:pt x="77" y="32"/>
                  </a:cubicBezTo>
                  <a:cubicBezTo>
                    <a:pt x="77" y="43"/>
                    <a:pt x="77" y="60"/>
                    <a:pt x="78" y="67"/>
                  </a:cubicBezTo>
                  <a:cubicBezTo>
                    <a:pt x="78" y="69"/>
                    <a:pt x="78" y="70"/>
                    <a:pt x="79" y="71"/>
                  </a:cubicBezTo>
                  <a:cubicBezTo>
                    <a:pt x="83" y="72"/>
                    <a:pt x="85" y="73"/>
                    <a:pt x="89" y="73"/>
                  </a:cubicBezTo>
                  <a:cubicBezTo>
                    <a:pt x="90" y="74"/>
                    <a:pt x="89" y="78"/>
                    <a:pt x="88" y="79"/>
                  </a:cubicBezTo>
                  <a:cubicBezTo>
                    <a:pt x="86" y="79"/>
                    <a:pt x="80" y="78"/>
                    <a:pt x="70" y="78"/>
                  </a:cubicBezTo>
                  <a:cubicBezTo>
                    <a:pt x="61" y="78"/>
                    <a:pt x="56" y="79"/>
                    <a:pt x="51" y="79"/>
                  </a:cubicBezTo>
                  <a:cubicBezTo>
                    <a:pt x="51" y="78"/>
                    <a:pt x="50" y="74"/>
                    <a:pt x="51" y="73"/>
                  </a:cubicBezTo>
                  <a:cubicBezTo>
                    <a:pt x="55" y="73"/>
                    <a:pt x="58" y="72"/>
                    <a:pt x="59" y="72"/>
                  </a:cubicBezTo>
                  <a:cubicBezTo>
                    <a:pt x="62" y="71"/>
                    <a:pt x="62" y="69"/>
                    <a:pt x="62" y="64"/>
                  </a:cubicBezTo>
                  <a:cubicBezTo>
                    <a:pt x="63" y="53"/>
                    <a:pt x="63" y="34"/>
                    <a:pt x="62" y="27"/>
                  </a:cubicBezTo>
                  <a:cubicBezTo>
                    <a:pt x="61" y="24"/>
                    <a:pt x="60" y="19"/>
                    <a:pt x="56" y="16"/>
                  </a:cubicBezTo>
                  <a:cubicBezTo>
                    <a:pt x="54" y="13"/>
                    <a:pt x="50" y="11"/>
                    <a:pt x="45" y="11"/>
                  </a:cubicBezTo>
                  <a:cubicBezTo>
                    <a:pt x="39" y="11"/>
                    <a:pt x="33" y="13"/>
                    <a:pt x="29" y="17"/>
                  </a:cubicBezTo>
                  <a:cubicBezTo>
                    <a:pt x="28" y="18"/>
                    <a:pt x="27" y="20"/>
                    <a:pt x="27" y="24"/>
                  </a:cubicBezTo>
                  <a:cubicBezTo>
                    <a:pt x="27" y="38"/>
                    <a:pt x="27" y="56"/>
                    <a:pt x="27" y="65"/>
                  </a:cubicBezTo>
                  <a:cubicBezTo>
                    <a:pt x="27" y="70"/>
                    <a:pt x="28" y="71"/>
                    <a:pt x="31" y="72"/>
                  </a:cubicBezTo>
                  <a:cubicBezTo>
                    <a:pt x="33" y="72"/>
                    <a:pt x="36" y="73"/>
                    <a:pt x="39" y="73"/>
                  </a:cubicBezTo>
                  <a:cubicBezTo>
                    <a:pt x="39" y="74"/>
                    <a:pt x="39" y="78"/>
                    <a:pt x="38" y="79"/>
                  </a:cubicBezTo>
                  <a:cubicBezTo>
                    <a:pt x="35" y="79"/>
                    <a:pt x="30" y="78"/>
                    <a:pt x="20" y="78"/>
                  </a:cubicBezTo>
                  <a:cubicBezTo>
                    <a:pt x="10" y="78"/>
                    <a:pt x="3" y="79"/>
                    <a:pt x="1" y="79"/>
                  </a:cubicBezTo>
                  <a:cubicBezTo>
                    <a:pt x="0" y="78"/>
                    <a:pt x="0" y="74"/>
                    <a:pt x="1" y="73"/>
                  </a:cubicBezTo>
                  <a:cubicBezTo>
                    <a:pt x="4" y="73"/>
                    <a:pt x="6" y="72"/>
                    <a:pt x="8" y="72"/>
                  </a:cubicBezTo>
                </a:path>
              </a:pathLst>
            </a:custGeom>
            <a:solidFill>
              <a:schemeClr val="accent3"/>
            </a:solidFill>
            <a:ln>
              <a:noFill/>
            </a:ln>
          </p:spPr>
          <p:txBody>
            <a:bodyPr vert="horz" wrap="square" lIns="91440" tIns="45720" rIns="91440" bIns="45720" numCol="1" anchor="t" anchorCtr="0" compatLnSpc="1">
              <a:prstTxWarp prst="textNoShape">
                <a:avLst/>
              </a:prstTxWarp>
            </a:bodyPr>
            <a:lstStyle/>
            <a:p>
              <a:endParaRPr lang="en-US"/>
            </a:p>
          </p:txBody>
        </p:sp>
        <p:sp>
          <p:nvSpPr>
            <p:cNvPr id="25" name="Freeform 22">
              <a:extLst>
                <a:ext uri="{FF2B5EF4-FFF2-40B4-BE49-F238E27FC236}">
                  <a16:creationId xmlns:a16="http://schemas.microsoft.com/office/drawing/2014/main" id="{AC81EAC0-C262-258A-9315-3A6BD2BF24BA}"/>
                </a:ext>
              </a:extLst>
            </p:cNvPr>
            <p:cNvSpPr>
              <a:spLocks/>
            </p:cNvSpPr>
            <p:nvPr userDrawn="1"/>
          </p:nvSpPr>
          <p:spPr bwMode="auto">
            <a:xfrm>
              <a:off x="10923588" y="4930775"/>
              <a:ext cx="650875" cy="873125"/>
            </a:xfrm>
            <a:custGeom>
              <a:avLst/>
              <a:gdLst>
                <a:gd name="T0" fmla="*/ 58 w 59"/>
                <a:gd name="T1" fmla="*/ 4 h 79"/>
                <a:gd name="T2" fmla="*/ 58 w 59"/>
                <a:gd name="T3" fmla="*/ 7 h 79"/>
                <a:gd name="T4" fmla="*/ 52 w 59"/>
                <a:gd name="T5" fmla="*/ 19 h 79"/>
                <a:gd name="T6" fmla="*/ 51 w 59"/>
                <a:gd name="T7" fmla="*/ 20 h 79"/>
                <a:gd name="T8" fmla="*/ 38 w 59"/>
                <a:gd name="T9" fmla="*/ 14 h 79"/>
                <a:gd name="T10" fmla="*/ 28 w 59"/>
                <a:gd name="T11" fmla="*/ 22 h 79"/>
                <a:gd name="T12" fmla="*/ 27 w 59"/>
                <a:gd name="T13" fmla="*/ 29 h 79"/>
                <a:gd name="T14" fmla="*/ 27 w 59"/>
                <a:gd name="T15" fmla="*/ 65 h 79"/>
                <a:gd name="T16" fmla="*/ 31 w 59"/>
                <a:gd name="T17" fmla="*/ 71 h 79"/>
                <a:gd name="T18" fmla="*/ 40 w 59"/>
                <a:gd name="T19" fmla="*/ 73 h 79"/>
                <a:gd name="T20" fmla="*/ 40 w 59"/>
                <a:gd name="T21" fmla="*/ 79 h 79"/>
                <a:gd name="T22" fmla="*/ 20 w 59"/>
                <a:gd name="T23" fmla="*/ 78 h 79"/>
                <a:gd name="T24" fmla="*/ 1 w 59"/>
                <a:gd name="T25" fmla="*/ 79 h 79"/>
                <a:gd name="T26" fmla="*/ 1 w 59"/>
                <a:gd name="T27" fmla="*/ 73 h 79"/>
                <a:gd name="T28" fmla="*/ 8 w 59"/>
                <a:gd name="T29" fmla="*/ 72 h 79"/>
                <a:gd name="T30" fmla="*/ 12 w 59"/>
                <a:gd name="T31" fmla="*/ 66 h 79"/>
                <a:gd name="T32" fmla="*/ 12 w 59"/>
                <a:gd name="T33" fmla="*/ 34 h 79"/>
                <a:gd name="T34" fmla="*/ 12 w 59"/>
                <a:gd name="T35" fmla="*/ 19 h 79"/>
                <a:gd name="T36" fmla="*/ 2 w 59"/>
                <a:gd name="T37" fmla="*/ 11 h 79"/>
                <a:gd name="T38" fmla="*/ 3 w 59"/>
                <a:gd name="T39" fmla="*/ 7 h 79"/>
                <a:gd name="T40" fmla="*/ 26 w 59"/>
                <a:gd name="T41" fmla="*/ 0 h 79"/>
                <a:gd name="T42" fmla="*/ 27 w 59"/>
                <a:gd name="T43" fmla="*/ 0 h 79"/>
                <a:gd name="T44" fmla="*/ 27 w 59"/>
                <a:gd name="T45" fmla="*/ 15 h 79"/>
                <a:gd name="T46" fmla="*/ 28 w 59"/>
                <a:gd name="T47" fmla="*/ 16 h 79"/>
                <a:gd name="T48" fmla="*/ 40 w 59"/>
                <a:gd name="T49" fmla="*/ 3 h 79"/>
                <a:gd name="T50" fmla="*/ 49 w 59"/>
                <a:gd name="T51" fmla="*/ 0 h 79"/>
                <a:gd name="T52" fmla="*/ 58 w 59"/>
                <a:gd name="T53" fmla="*/ 4 h 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59" h="79">
                  <a:moveTo>
                    <a:pt x="58" y="4"/>
                  </a:moveTo>
                  <a:cubicBezTo>
                    <a:pt x="59" y="5"/>
                    <a:pt x="59" y="6"/>
                    <a:pt x="58" y="7"/>
                  </a:cubicBezTo>
                  <a:cubicBezTo>
                    <a:pt x="58" y="9"/>
                    <a:pt x="54" y="17"/>
                    <a:pt x="52" y="19"/>
                  </a:cubicBezTo>
                  <a:cubicBezTo>
                    <a:pt x="52" y="19"/>
                    <a:pt x="51" y="20"/>
                    <a:pt x="51" y="20"/>
                  </a:cubicBezTo>
                  <a:cubicBezTo>
                    <a:pt x="47" y="17"/>
                    <a:pt x="43" y="14"/>
                    <a:pt x="38" y="14"/>
                  </a:cubicBezTo>
                  <a:cubicBezTo>
                    <a:pt x="35" y="14"/>
                    <a:pt x="31" y="18"/>
                    <a:pt x="28" y="22"/>
                  </a:cubicBezTo>
                  <a:cubicBezTo>
                    <a:pt x="28" y="23"/>
                    <a:pt x="27" y="26"/>
                    <a:pt x="27" y="29"/>
                  </a:cubicBezTo>
                  <a:cubicBezTo>
                    <a:pt x="27" y="42"/>
                    <a:pt x="27" y="61"/>
                    <a:pt x="27" y="65"/>
                  </a:cubicBezTo>
                  <a:cubicBezTo>
                    <a:pt x="27" y="68"/>
                    <a:pt x="28" y="70"/>
                    <a:pt x="31" y="71"/>
                  </a:cubicBezTo>
                  <a:cubicBezTo>
                    <a:pt x="35" y="72"/>
                    <a:pt x="36" y="73"/>
                    <a:pt x="40" y="73"/>
                  </a:cubicBezTo>
                  <a:cubicBezTo>
                    <a:pt x="41" y="74"/>
                    <a:pt x="41" y="78"/>
                    <a:pt x="40" y="79"/>
                  </a:cubicBezTo>
                  <a:cubicBezTo>
                    <a:pt x="37" y="79"/>
                    <a:pt x="28" y="78"/>
                    <a:pt x="20" y="78"/>
                  </a:cubicBezTo>
                  <a:cubicBezTo>
                    <a:pt x="14" y="78"/>
                    <a:pt x="4" y="79"/>
                    <a:pt x="1" y="79"/>
                  </a:cubicBezTo>
                  <a:cubicBezTo>
                    <a:pt x="0" y="78"/>
                    <a:pt x="0" y="74"/>
                    <a:pt x="1" y="73"/>
                  </a:cubicBezTo>
                  <a:cubicBezTo>
                    <a:pt x="3" y="73"/>
                    <a:pt x="6" y="72"/>
                    <a:pt x="8" y="72"/>
                  </a:cubicBezTo>
                  <a:cubicBezTo>
                    <a:pt x="10" y="71"/>
                    <a:pt x="11" y="70"/>
                    <a:pt x="12" y="66"/>
                  </a:cubicBezTo>
                  <a:cubicBezTo>
                    <a:pt x="12" y="63"/>
                    <a:pt x="12" y="47"/>
                    <a:pt x="12" y="34"/>
                  </a:cubicBezTo>
                  <a:cubicBezTo>
                    <a:pt x="12" y="27"/>
                    <a:pt x="12" y="21"/>
                    <a:pt x="12" y="19"/>
                  </a:cubicBezTo>
                  <a:cubicBezTo>
                    <a:pt x="12" y="16"/>
                    <a:pt x="10" y="14"/>
                    <a:pt x="2" y="11"/>
                  </a:cubicBezTo>
                  <a:cubicBezTo>
                    <a:pt x="2" y="10"/>
                    <a:pt x="2" y="7"/>
                    <a:pt x="3" y="7"/>
                  </a:cubicBezTo>
                  <a:cubicBezTo>
                    <a:pt x="10" y="6"/>
                    <a:pt x="21" y="3"/>
                    <a:pt x="26" y="0"/>
                  </a:cubicBezTo>
                  <a:cubicBezTo>
                    <a:pt x="26" y="0"/>
                    <a:pt x="27" y="0"/>
                    <a:pt x="27" y="0"/>
                  </a:cubicBezTo>
                  <a:cubicBezTo>
                    <a:pt x="27" y="3"/>
                    <a:pt x="27" y="12"/>
                    <a:pt x="27" y="15"/>
                  </a:cubicBezTo>
                  <a:cubicBezTo>
                    <a:pt x="27" y="16"/>
                    <a:pt x="27" y="16"/>
                    <a:pt x="28" y="16"/>
                  </a:cubicBezTo>
                  <a:cubicBezTo>
                    <a:pt x="31" y="11"/>
                    <a:pt x="35" y="7"/>
                    <a:pt x="40" y="3"/>
                  </a:cubicBezTo>
                  <a:cubicBezTo>
                    <a:pt x="43" y="1"/>
                    <a:pt x="46" y="0"/>
                    <a:pt x="49" y="0"/>
                  </a:cubicBezTo>
                  <a:cubicBezTo>
                    <a:pt x="53" y="0"/>
                    <a:pt x="57" y="1"/>
                    <a:pt x="58" y="4"/>
                  </a:cubicBezTo>
                </a:path>
              </a:pathLst>
            </a:custGeom>
            <a:solidFill>
              <a:schemeClr val="accent3"/>
            </a:solidFill>
            <a:ln>
              <a:noFill/>
            </a:ln>
          </p:spPr>
          <p:txBody>
            <a:bodyPr vert="horz" wrap="square" lIns="91440" tIns="45720" rIns="91440" bIns="45720" numCol="1" anchor="t" anchorCtr="0" compatLnSpc="1">
              <a:prstTxWarp prst="textNoShape">
                <a:avLst/>
              </a:prstTxWarp>
            </a:bodyPr>
            <a:lstStyle/>
            <a:p>
              <a:endParaRPr lang="en-US"/>
            </a:p>
          </p:txBody>
        </p:sp>
        <p:sp>
          <p:nvSpPr>
            <p:cNvPr id="26" name="Freeform 23">
              <a:extLst>
                <a:ext uri="{FF2B5EF4-FFF2-40B4-BE49-F238E27FC236}">
                  <a16:creationId xmlns:a16="http://schemas.microsoft.com/office/drawing/2014/main" id="{CDA8E4AC-03F1-DE88-FA36-D28846D42AE0}"/>
                </a:ext>
              </a:extLst>
            </p:cNvPr>
            <p:cNvSpPr>
              <a:spLocks/>
            </p:cNvSpPr>
            <p:nvPr userDrawn="1"/>
          </p:nvSpPr>
          <p:spPr bwMode="auto">
            <a:xfrm>
              <a:off x="11596688" y="4930775"/>
              <a:ext cx="595313" cy="884238"/>
            </a:xfrm>
            <a:custGeom>
              <a:avLst/>
              <a:gdLst>
                <a:gd name="T0" fmla="*/ 49 w 54"/>
                <a:gd name="T1" fmla="*/ 22 h 80"/>
                <a:gd name="T2" fmla="*/ 44 w 54"/>
                <a:gd name="T3" fmla="*/ 22 h 80"/>
                <a:gd name="T4" fmla="*/ 37 w 54"/>
                <a:gd name="T5" fmla="*/ 8 h 80"/>
                <a:gd name="T6" fmla="*/ 28 w 54"/>
                <a:gd name="T7" fmla="*/ 6 h 80"/>
                <a:gd name="T8" fmla="*/ 16 w 54"/>
                <a:gd name="T9" fmla="*/ 17 h 80"/>
                <a:gd name="T10" fmla="*/ 34 w 54"/>
                <a:gd name="T11" fmla="*/ 34 h 80"/>
                <a:gd name="T12" fmla="*/ 54 w 54"/>
                <a:gd name="T13" fmla="*/ 57 h 80"/>
                <a:gd name="T14" fmla="*/ 24 w 54"/>
                <a:gd name="T15" fmla="*/ 80 h 80"/>
                <a:gd name="T16" fmla="*/ 3 w 54"/>
                <a:gd name="T17" fmla="*/ 77 h 80"/>
                <a:gd name="T18" fmla="*/ 0 w 54"/>
                <a:gd name="T19" fmla="*/ 56 h 80"/>
                <a:gd name="T20" fmla="*/ 6 w 54"/>
                <a:gd name="T21" fmla="*/ 54 h 80"/>
                <a:gd name="T22" fmla="*/ 17 w 54"/>
                <a:gd name="T23" fmla="*/ 72 h 80"/>
                <a:gd name="T24" fmla="*/ 27 w 54"/>
                <a:gd name="T25" fmla="*/ 74 h 80"/>
                <a:gd name="T26" fmla="*/ 39 w 54"/>
                <a:gd name="T27" fmla="*/ 63 h 80"/>
                <a:gd name="T28" fmla="*/ 24 w 54"/>
                <a:gd name="T29" fmla="*/ 47 h 80"/>
                <a:gd name="T30" fmla="*/ 3 w 54"/>
                <a:gd name="T31" fmla="*/ 22 h 80"/>
                <a:gd name="T32" fmla="*/ 31 w 54"/>
                <a:gd name="T33" fmla="*/ 0 h 80"/>
                <a:gd name="T34" fmla="*/ 43 w 54"/>
                <a:gd name="T35" fmla="*/ 1 h 80"/>
                <a:gd name="T36" fmla="*/ 51 w 54"/>
                <a:gd name="T37" fmla="*/ 2 h 80"/>
                <a:gd name="T38" fmla="*/ 49 w 54"/>
                <a:gd name="T39" fmla="*/ 22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54" h="80">
                  <a:moveTo>
                    <a:pt x="49" y="22"/>
                  </a:moveTo>
                  <a:cubicBezTo>
                    <a:pt x="48" y="23"/>
                    <a:pt x="44" y="23"/>
                    <a:pt x="44" y="22"/>
                  </a:cubicBezTo>
                  <a:cubicBezTo>
                    <a:pt x="43" y="14"/>
                    <a:pt x="41" y="10"/>
                    <a:pt x="37" y="8"/>
                  </a:cubicBezTo>
                  <a:cubicBezTo>
                    <a:pt x="35" y="6"/>
                    <a:pt x="32" y="6"/>
                    <a:pt x="28" y="6"/>
                  </a:cubicBezTo>
                  <a:cubicBezTo>
                    <a:pt x="21" y="6"/>
                    <a:pt x="16" y="10"/>
                    <a:pt x="16" y="17"/>
                  </a:cubicBezTo>
                  <a:cubicBezTo>
                    <a:pt x="16" y="23"/>
                    <a:pt x="19" y="27"/>
                    <a:pt x="34" y="34"/>
                  </a:cubicBezTo>
                  <a:cubicBezTo>
                    <a:pt x="50" y="41"/>
                    <a:pt x="54" y="48"/>
                    <a:pt x="54" y="57"/>
                  </a:cubicBezTo>
                  <a:cubicBezTo>
                    <a:pt x="54" y="71"/>
                    <a:pt x="41" y="80"/>
                    <a:pt x="24" y="80"/>
                  </a:cubicBezTo>
                  <a:cubicBezTo>
                    <a:pt x="16" y="80"/>
                    <a:pt x="8" y="79"/>
                    <a:pt x="3" y="77"/>
                  </a:cubicBezTo>
                  <a:cubicBezTo>
                    <a:pt x="2" y="72"/>
                    <a:pt x="0" y="60"/>
                    <a:pt x="0" y="56"/>
                  </a:cubicBezTo>
                  <a:cubicBezTo>
                    <a:pt x="1" y="55"/>
                    <a:pt x="5" y="54"/>
                    <a:pt x="6" y="54"/>
                  </a:cubicBezTo>
                  <a:cubicBezTo>
                    <a:pt x="8" y="64"/>
                    <a:pt x="12" y="69"/>
                    <a:pt x="17" y="72"/>
                  </a:cubicBezTo>
                  <a:cubicBezTo>
                    <a:pt x="20" y="73"/>
                    <a:pt x="24" y="74"/>
                    <a:pt x="27" y="74"/>
                  </a:cubicBezTo>
                  <a:cubicBezTo>
                    <a:pt x="34" y="74"/>
                    <a:pt x="39" y="70"/>
                    <a:pt x="39" y="63"/>
                  </a:cubicBezTo>
                  <a:cubicBezTo>
                    <a:pt x="39" y="57"/>
                    <a:pt x="36" y="53"/>
                    <a:pt x="24" y="47"/>
                  </a:cubicBezTo>
                  <a:cubicBezTo>
                    <a:pt x="8" y="39"/>
                    <a:pt x="3" y="33"/>
                    <a:pt x="3" y="22"/>
                  </a:cubicBezTo>
                  <a:cubicBezTo>
                    <a:pt x="3" y="11"/>
                    <a:pt x="12" y="0"/>
                    <a:pt x="31" y="0"/>
                  </a:cubicBezTo>
                  <a:cubicBezTo>
                    <a:pt x="35" y="0"/>
                    <a:pt x="40" y="0"/>
                    <a:pt x="43" y="1"/>
                  </a:cubicBezTo>
                  <a:cubicBezTo>
                    <a:pt x="47" y="2"/>
                    <a:pt x="50" y="2"/>
                    <a:pt x="51" y="2"/>
                  </a:cubicBezTo>
                  <a:cubicBezTo>
                    <a:pt x="50" y="8"/>
                    <a:pt x="49" y="14"/>
                    <a:pt x="49" y="22"/>
                  </a:cubicBezTo>
                </a:path>
              </a:pathLst>
            </a:custGeom>
            <a:solidFill>
              <a:schemeClr val="accent3"/>
            </a:solidFill>
            <a:ln>
              <a:noFill/>
            </a:ln>
          </p:spPr>
          <p:txBody>
            <a:bodyPr vert="horz" wrap="square" lIns="91440" tIns="45720" rIns="91440" bIns="45720" numCol="1" anchor="t" anchorCtr="0" compatLnSpc="1">
              <a:prstTxWarp prst="textNoShape">
                <a:avLst/>
              </a:prstTxWarp>
            </a:bodyPr>
            <a:lstStyle/>
            <a:p>
              <a:endParaRPr lang="en-US"/>
            </a:p>
          </p:txBody>
        </p:sp>
        <p:sp>
          <p:nvSpPr>
            <p:cNvPr id="27" name="Freeform 24">
              <a:extLst>
                <a:ext uri="{FF2B5EF4-FFF2-40B4-BE49-F238E27FC236}">
                  <a16:creationId xmlns:a16="http://schemas.microsoft.com/office/drawing/2014/main" id="{02C968AF-B771-D7DC-C056-3D936BD4496D}"/>
                </a:ext>
              </a:extLst>
            </p:cNvPr>
            <p:cNvSpPr>
              <a:spLocks noEditPoints="1"/>
            </p:cNvSpPr>
            <p:nvPr userDrawn="1"/>
          </p:nvSpPr>
          <p:spPr bwMode="auto">
            <a:xfrm>
              <a:off x="10150475" y="4930775"/>
              <a:ext cx="728663" cy="884238"/>
            </a:xfrm>
            <a:custGeom>
              <a:avLst/>
              <a:gdLst>
                <a:gd name="T0" fmla="*/ 65 w 66"/>
                <a:gd name="T1" fmla="*/ 26 h 80"/>
                <a:gd name="T2" fmla="*/ 38 w 66"/>
                <a:gd name="T3" fmla="*/ 0 h 80"/>
                <a:gd name="T4" fmla="*/ 17 w 66"/>
                <a:gd name="T5" fmla="*/ 6 h 80"/>
                <a:gd name="T6" fmla="*/ 0 w 66"/>
                <a:gd name="T7" fmla="*/ 41 h 80"/>
                <a:gd name="T8" fmla="*/ 11 w 66"/>
                <a:gd name="T9" fmla="*/ 71 h 80"/>
                <a:gd name="T10" fmla="*/ 35 w 66"/>
                <a:gd name="T11" fmla="*/ 80 h 80"/>
                <a:gd name="T12" fmla="*/ 65 w 66"/>
                <a:gd name="T13" fmla="*/ 66 h 80"/>
                <a:gd name="T14" fmla="*/ 66 w 66"/>
                <a:gd name="T15" fmla="*/ 61 h 80"/>
                <a:gd name="T16" fmla="*/ 65 w 66"/>
                <a:gd name="T17" fmla="*/ 60 h 80"/>
                <a:gd name="T18" fmla="*/ 43 w 66"/>
                <a:gd name="T19" fmla="*/ 68 h 80"/>
                <a:gd name="T20" fmla="*/ 23 w 66"/>
                <a:gd name="T21" fmla="*/ 59 h 80"/>
                <a:gd name="T22" fmla="*/ 15 w 66"/>
                <a:gd name="T23" fmla="*/ 40 h 80"/>
                <a:gd name="T24" fmla="*/ 16 w 66"/>
                <a:gd name="T25" fmla="*/ 38 h 80"/>
                <a:gd name="T26" fmla="*/ 64 w 66"/>
                <a:gd name="T27" fmla="*/ 34 h 80"/>
                <a:gd name="T28" fmla="*/ 65 w 66"/>
                <a:gd name="T29" fmla="*/ 26 h 80"/>
                <a:gd name="T30" fmla="*/ 32 w 66"/>
                <a:gd name="T31" fmla="*/ 7 h 80"/>
                <a:gd name="T32" fmla="*/ 50 w 66"/>
                <a:gd name="T33" fmla="*/ 28 h 80"/>
                <a:gd name="T34" fmla="*/ 49 w 66"/>
                <a:gd name="T35" fmla="*/ 29 h 80"/>
                <a:gd name="T36" fmla="*/ 16 w 66"/>
                <a:gd name="T37" fmla="*/ 30 h 80"/>
                <a:gd name="T38" fmla="*/ 15 w 66"/>
                <a:gd name="T39" fmla="*/ 29 h 80"/>
                <a:gd name="T40" fmla="*/ 32 w 66"/>
                <a:gd name="T41" fmla="*/ 7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66" h="80">
                  <a:moveTo>
                    <a:pt x="65" y="26"/>
                  </a:moveTo>
                  <a:cubicBezTo>
                    <a:pt x="63" y="16"/>
                    <a:pt x="56" y="0"/>
                    <a:pt x="38" y="0"/>
                  </a:cubicBezTo>
                  <a:cubicBezTo>
                    <a:pt x="32" y="0"/>
                    <a:pt x="23" y="2"/>
                    <a:pt x="17" y="6"/>
                  </a:cubicBezTo>
                  <a:cubicBezTo>
                    <a:pt x="7" y="13"/>
                    <a:pt x="0" y="24"/>
                    <a:pt x="0" y="41"/>
                  </a:cubicBezTo>
                  <a:cubicBezTo>
                    <a:pt x="0" y="52"/>
                    <a:pt x="3" y="63"/>
                    <a:pt x="11" y="71"/>
                  </a:cubicBezTo>
                  <a:cubicBezTo>
                    <a:pt x="17" y="77"/>
                    <a:pt x="25" y="80"/>
                    <a:pt x="35" y="80"/>
                  </a:cubicBezTo>
                  <a:cubicBezTo>
                    <a:pt x="43" y="80"/>
                    <a:pt x="57" y="76"/>
                    <a:pt x="65" y="66"/>
                  </a:cubicBezTo>
                  <a:cubicBezTo>
                    <a:pt x="66" y="66"/>
                    <a:pt x="66" y="62"/>
                    <a:pt x="66" y="61"/>
                  </a:cubicBezTo>
                  <a:cubicBezTo>
                    <a:pt x="66" y="60"/>
                    <a:pt x="66" y="60"/>
                    <a:pt x="65" y="60"/>
                  </a:cubicBezTo>
                  <a:cubicBezTo>
                    <a:pt x="58" y="66"/>
                    <a:pt x="51" y="68"/>
                    <a:pt x="43" y="68"/>
                  </a:cubicBezTo>
                  <a:cubicBezTo>
                    <a:pt x="35" y="68"/>
                    <a:pt x="28" y="65"/>
                    <a:pt x="23" y="59"/>
                  </a:cubicBezTo>
                  <a:cubicBezTo>
                    <a:pt x="18" y="54"/>
                    <a:pt x="15" y="46"/>
                    <a:pt x="15" y="40"/>
                  </a:cubicBezTo>
                  <a:cubicBezTo>
                    <a:pt x="15" y="39"/>
                    <a:pt x="15" y="38"/>
                    <a:pt x="16" y="38"/>
                  </a:cubicBezTo>
                  <a:cubicBezTo>
                    <a:pt x="31" y="37"/>
                    <a:pt x="55" y="36"/>
                    <a:pt x="64" y="34"/>
                  </a:cubicBezTo>
                  <a:cubicBezTo>
                    <a:pt x="66" y="33"/>
                    <a:pt x="65" y="26"/>
                    <a:pt x="65" y="26"/>
                  </a:cubicBezTo>
                  <a:moveTo>
                    <a:pt x="32" y="7"/>
                  </a:moveTo>
                  <a:cubicBezTo>
                    <a:pt x="42" y="7"/>
                    <a:pt x="49" y="18"/>
                    <a:pt x="50" y="28"/>
                  </a:cubicBezTo>
                  <a:cubicBezTo>
                    <a:pt x="50" y="28"/>
                    <a:pt x="49" y="29"/>
                    <a:pt x="49" y="29"/>
                  </a:cubicBezTo>
                  <a:cubicBezTo>
                    <a:pt x="45" y="30"/>
                    <a:pt x="22" y="31"/>
                    <a:pt x="16" y="30"/>
                  </a:cubicBezTo>
                  <a:cubicBezTo>
                    <a:pt x="16" y="30"/>
                    <a:pt x="15" y="30"/>
                    <a:pt x="15" y="29"/>
                  </a:cubicBezTo>
                  <a:cubicBezTo>
                    <a:pt x="16" y="16"/>
                    <a:pt x="23" y="7"/>
                    <a:pt x="32" y="7"/>
                  </a:cubicBezTo>
                </a:path>
              </a:pathLst>
            </a:custGeom>
            <a:solidFill>
              <a:schemeClr val="accent3"/>
            </a:solidFill>
            <a:ln>
              <a:noFill/>
            </a:ln>
          </p:spPr>
          <p:txBody>
            <a:bodyPr vert="horz" wrap="square" lIns="91440" tIns="45720" rIns="91440" bIns="45720" numCol="1" anchor="t" anchorCtr="0" compatLnSpc="1">
              <a:prstTxWarp prst="textNoShape">
                <a:avLst/>
              </a:prstTxWarp>
            </a:bodyPr>
            <a:lstStyle/>
            <a:p>
              <a:endParaRPr lang="en-US"/>
            </a:p>
          </p:txBody>
        </p:sp>
        <p:sp>
          <p:nvSpPr>
            <p:cNvPr id="28" name="Freeform 25">
              <a:extLst>
                <a:ext uri="{FF2B5EF4-FFF2-40B4-BE49-F238E27FC236}">
                  <a16:creationId xmlns:a16="http://schemas.microsoft.com/office/drawing/2014/main" id="{6A431C96-BE41-177A-5C34-C40F0F722C85}"/>
                </a:ext>
              </a:extLst>
            </p:cNvPr>
            <p:cNvSpPr>
              <a:spLocks/>
            </p:cNvSpPr>
            <p:nvPr userDrawn="1"/>
          </p:nvSpPr>
          <p:spPr bwMode="auto">
            <a:xfrm>
              <a:off x="5086350" y="4456113"/>
              <a:ext cx="938213" cy="1370013"/>
            </a:xfrm>
            <a:custGeom>
              <a:avLst/>
              <a:gdLst>
                <a:gd name="T0" fmla="*/ 85 w 85"/>
                <a:gd name="T1" fmla="*/ 112 h 124"/>
                <a:gd name="T2" fmla="*/ 76 w 85"/>
                <a:gd name="T3" fmla="*/ 112 h 124"/>
                <a:gd name="T4" fmla="*/ 73 w 85"/>
                <a:gd name="T5" fmla="*/ 105 h 124"/>
                <a:gd name="T6" fmla="*/ 73 w 85"/>
                <a:gd name="T7" fmla="*/ 63 h 124"/>
                <a:gd name="T8" fmla="*/ 73 w 85"/>
                <a:gd name="T9" fmla="*/ 17 h 124"/>
                <a:gd name="T10" fmla="*/ 75 w 85"/>
                <a:gd name="T11" fmla="*/ 3 h 124"/>
                <a:gd name="T12" fmla="*/ 74 w 85"/>
                <a:gd name="T13" fmla="*/ 0 h 124"/>
                <a:gd name="T14" fmla="*/ 43 w 85"/>
                <a:gd name="T15" fmla="*/ 5 h 124"/>
                <a:gd name="T16" fmla="*/ 43 w 85"/>
                <a:gd name="T17" fmla="*/ 10 h 124"/>
                <a:gd name="T18" fmla="*/ 54 w 85"/>
                <a:gd name="T19" fmla="*/ 12 h 124"/>
                <a:gd name="T20" fmla="*/ 58 w 85"/>
                <a:gd name="T21" fmla="*/ 18 h 124"/>
                <a:gd name="T22" fmla="*/ 58 w 85"/>
                <a:gd name="T23" fmla="*/ 43 h 124"/>
                <a:gd name="T24" fmla="*/ 58 w 85"/>
                <a:gd name="T25" fmla="*/ 102 h 124"/>
                <a:gd name="T26" fmla="*/ 56 w 85"/>
                <a:gd name="T27" fmla="*/ 106 h 124"/>
                <a:gd name="T28" fmla="*/ 41 w 85"/>
                <a:gd name="T29" fmla="*/ 111 h 124"/>
                <a:gd name="T30" fmla="*/ 15 w 85"/>
                <a:gd name="T31" fmla="*/ 80 h 124"/>
                <a:gd name="T32" fmla="*/ 43 w 85"/>
                <a:gd name="T33" fmla="*/ 52 h 124"/>
                <a:gd name="T34" fmla="*/ 50 w 85"/>
                <a:gd name="T35" fmla="*/ 52 h 124"/>
                <a:gd name="T36" fmla="*/ 51 w 85"/>
                <a:gd name="T37" fmla="*/ 51 h 124"/>
                <a:gd name="T38" fmla="*/ 48 w 85"/>
                <a:gd name="T39" fmla="*/ 46 h 124"/>
                <a:gd name="T40" fmla="*/ 40 w 85"/>
                <a:gd name="T41" fmla="*/ 45 h 124"/>
                <a:gd name="T42" fmla="*/ 20 w 85"/>
                <a:gd name="T43" fmla="*/ 50 h 124"/>
                <a:gd name="T44" fmla="*/ 0 w 85"/>
                <a:gd name="T45" fmla="*/ 86 h 124"/>
                <a:gd name="T46" fmla="*/ 9 w 85"/>
                <a:gd name="T47" fmla="*/ 113 h 124"/>
                <a:gd name="T48" fmla="*/ 30 w 85"/>
                <a:gd name="T49" fmla="*/ 123 h 124"/>
                <a:gd name="T50" fmla="*/ 57 w 85"/>
                <a:gd name="T51" fmla="*/ 112 h 124"/>
                <a:gd name="T52" fmla="*/ 58 w 85"/>
                <a:gd name="T53" fmla="*/ 113 h 124"/>
                <a:gd name="T54" fmla="*/ 58 w 85"/>
                <a:gd name="T55" fmla="*/ 122 h 124"/>
                <a:gd name="T56" fmla="*/ 59 w 85"/>
                <a:gd name="T57" fmla="*/ 124 h 124"/>
                <a:gd name="T58" fmla="*/ 84 w 85"/>
                <a:gd name="T59" fmla="*/ 117 h 124"/>
                <a:gd name="T60" fmla="*/ 85 w 85"/>
                <a:gd name="T61" fmla="*/ 112 h 1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85" h="124">
                  <a:moveTo>
                    <a:pt x="85" y="112"/>
                  </a:moveTo>
                  <a:cubicBezTo>
                    <a:pt x="82" y="112"/>
                    <a:pt x="79" y="112"/>
                    <a:pt x="76" y="112"/>
                  </a:cubicBezTo>
                  <a:cubicBezTo>
                    <a:pt x="74" y="112"/>
                    <a:pt x="73" y="111"/>
                    <a:pt x="73" y="105"/>
                  </a:cubicBezTo>
                  <a:cubicBezTo>
                    <a:pt x="73" y="101"/>
                    <a:pt x="73" y="86"/>
                    <a:pt x="73" y="63"/>
                  </a:cubicBezTo>
                  <a:cubicBezTo>
                    <a:pt x="73" y="34"/>
                    <a:pt x="73" y="27"/>
                    <a:pt x="73" y="17"/>
                  </a:cubicBezTo>
                  <a:cubicBezTo>
                    <a:pt x="73" y="8"/>
                    <a:pt x="74" y="5"/>
                    <a:pt x="75" y="3"/>
                  </a:cubicBezTo>
                  <a:cubicBezTo>
                    <a:pt x="76" y="2"/>
                    <a:pt x="75" y="0"/>
                    <a:pt x="74" y="0"/>
                  </a:cubicBezTo>
                  <a:cubicBezTo>
                    <a:pt x="68" y="2"/>
                    <a:pt x="56" y="5"/>
                    <a:pt x="43" y="5"/>
                  </a:cubicBezTo>
                  <a:cubicBezTo>
                    <a:pt x="42" y="5"/>
                    <a:pt x="42" y="9"/>
                    <a:pt x="43" y="10"/>
                  </a:cubicBezTo>
                  <a:cubicBezTo>
                    <a:pt x="46" y="10"/>
                    <a:pt x="51" y="11"/>
                    <a:pt x="54" y="12"/>
                  </a:cubicBezTo>
                  <a:cubicBezTo>
                    <a:pt x="57" y="13"/>
                    <a:pt x="57" y="14"/>
                    <a:pt x="58" y="18"/>
                  </a:cubicBezTo>
                  <a:cubicBezTo>
                    <a:pt x="58" y="23"/>
                    <a:pt x="58" y="20"/>
                    <a:pt x="58" y="43"/>
                  </a:cubicBezTo>
                  <a:cubicBezTo>
                    <a:pt x="58" y="51"/>
                    <a:pt x="58" y="97"/>
                    <a:pt x="58" y="102"/>
                  </a:cubicBezTo>
                  <a:cubicBezTo>
                    <a:pt x="58" y="103"/>
                    <a:pt x="57" y="105"/>
                    <a:pt x="56" y="106"/>
                  </a:cubicBezTo>
                  <a:cubicBezTo>
                    <a:pt x="52" y="109"/>
                    <a:pt x="47" y="111"/>
                    <a:pt x="41" y="111"/>
                  </a:cubicBezTo>
                  <a:cubicBezTo>
                    <a:pt x="27" y="111"/>
                    <a:pt x="15" y="100"/>
                    <a:pt x="15" y="80"/>
                  </a:cubicBezTo>
                  <a:cubicBezTo>
                    <a:pt x="17" y="51"/>
                    <a:pt x="43" y="52"/>
                    <a:pt x="43" y="52"/>
                  </a:cubicBezTo>
                  <a:cubicBezTo>
                    <a:pt x="45" y="52"/>
                    <a:pt x="48" y="52"/>
                    <a:pt x="50" y="52"/>
                  </a:cubicBezTo>
                  <a:cubicBezTo>
                    <a:pt x="50" y="52"/>
                    <a:pt x="51" y="51"/>
                    <a:pt x="51" y="51"/>
                  </a:cubicBezTo>
                  <a:cubicBezTo>
                    <a:pt x="51" y="50"/>
                    <a:pt x="50" y="47"/>
                    <a:pt x="48" y="46"/>
                  </a:cubicBezTo>
                  <a:cubicBezTo>
                    <a:pt x="46" y="45"/>
                    <a:pt x="43" y="45"/>
                    <a:pt x="40" y="45"/>
                  </a:cubicBezTo>
                  <a:cubicBezTo>
                    <a:pt x="34" y="45"/>
                    <a:pt x="27" y="46"/>
                    <a:pt x="20" y="50"/>
                  </a:cubicBezTo>
                  <a:cubicBezTo>
                    <a:pt x="10" y="55"/>
                    <a:pt x="0" y="68"/>
                    <a:pt x="0" y="86"/>
                  </a:cubicBezTo>
                  <a:cubicBezTo>
                    <a:pt x="0" y="96"/>
                    <a:pt x="3" y="106"/>
                    <a:pt x="9" y="113"/>
                  </a:cubicBezTo>
                  <a:cubicBezTo>
                    <a:pt x="14" y="119"/>
                    <a:pt x="22" y="123"/>
                    <a:pt x="30" y="123"/>
                  </a:cubicBezTo>
                  <a:cubicBezTo>
                    <a:pt x="36" y="123"/>
                    <a:pt x="48" y="118"/>
                    <a:pt x="57" y="112"/>
                  </a:cubicBezTo>
                  <a:cubicBezTo>
                    <a:pt x="57" y="112"/>
                    <a:pt x="58" y="112"/>
                    <a:pt x="58" y="113"/>
                  </a:cubicBezTo>
                  <a:cubicBezTo>
                    <a:pt x="58" y="115"/>
                    <a:pt x="58" y="120"/>
                    <a:pt x="58" y="122"/>
                  </a:cubicBezTo>
                  <a:cubicBezTo>
                    <a:pt x="58" y="123"/>
                    <a:pt x="59" y="124"/>
                    <a:pt x="59" y="124"/>
                  </a:cubicBezTo>
                  <a:cubicBezTo>
                    <a:pt x="64" y="124"/>
                    <a:pt x="79" y="119"/>
                    <a:pt x="84" y="117"/>
                  </a:cubicBezTo>
                  <a:cubicBezTo>
                    <a:pt x="85" y="116"/>
                    <a:pt x="85" y="113"/>
                    <a:pt x="85" y="112"/>
                  </a:cubicBezTo>
                </a:path>
              </a:pathLst>
            </a:custGeom>
            <a:grpFill/>
            <a:ln>
              <a:noFill/>
            </a:ln>
          </p:spPr>
          <p:txBody>
            <a:bodyPr vert="horz" wrap="square" lIns="91440" tIns="45720" rIns="91440" bIns="45720" numCol="1" anchor="t" anchorCtr="0" compatLnSpc="1">
              <a:prstTxWarp prst="textNoShape">
                <a:avLst/>
              </a:prstTxWarp>
            </a:bodyPr>
            <a:lstStyle/>
            <a:p>
              <a:endParaRPr lang="en-US"/>
            </a:p>
          </p:txBody>
        </p:sp>
      </p:grpSp>
      <p:sp>
        <p:nvSpPr>
          <p:cNvPr id="32" name="Footer Placeholder 31">
            <a:extLst>
              <a:ext uri="{FF2B5EF4-FFF2-40B4-BE49-F238E27FC236}">
                <a16:creationId xmlns:a16="http://schemas.microsoft.com/office/drawing/2014/main" id="{F7C4C4E8-CD62-7282-6E47-F29FB4257721}"/>
              </a:ext>
            </a:extLst>
          </p:cNvPr>
          <p:cNvSpPr>
            <a:spLocks noGrp="1"/>
          </p:cNvSpPr>
          <p:nvPr>
            <p:ph type="ftr" sz="quarter" idx="11"/>
          </p:nvPr>
        </p:nvSpPr>
        <p:spPr>
          <a:xfrm>
            <a:off x="4435721" y="6443428"/>
            <a:ext cx="5554661" cy="252000"/>
          </a:xfrm>
        </p:spPr>
        <p:txBody>
          <a:bodyPr/>
          <a:lstStyle/>
          <a:p>
            <a:endParaRPr lang="en-US"/>
          </a:p>
        </p:txBody>
      </p:sp>
      <p:sp>
        <p:nvSpPr>
          <p:cNvPr id="5" name="Text Placeholder 4">
            <a:extLst>
              <a:ext uri="{FF2B5EF4-FFF2-40B4-BE49-F238E27FC236}">
                <a16:creationId xmlns:a16="http://schemas.microsoft.com/office/drawing/2014/main" id="{C5EFD3D7-09DB-4CFB-40A5-A3B0DE12DF71}"/>
              </a:ext>
            </a:extLst>
          </p:cNvPr>
          <p:cNvSpPr>
            <a:spLocks noGrp="1"/>
          </p:cNvSpPr>
          <p:nvPr>
            <p:ph type="body" sz="quarter" idx="12" hasCustomPrompt="1"/>
          </p:nvPr>
        </p:nvSpPr>
        <p:spPr>
          <a:xfrm>
            <a:off x="4435721" y="503998"/>
            <a:ext cx="5554662" cy="254000"/>
          </a:xfrm>
        </p:spPr>
        <p:txBody>
          <a:bodyPr/>
          <a:lstStyle>
            <a:lvl1pPr>
              <a:defRPr cap="all" baseline="0">
                <a:solidFill>
                  <a:schemeClr val="accent3"/>
                </a:solidFill>
                <a:latin typeface="Work Sans SemiBold" pitchFamily="2" charset="0"/>
              </a:defRPr>
            </a:lvl1pPr>
          </a:lstStyle>
          <a:p>
            <a:pPr lvl="0"/>
            <a:r>
              <a:rPr lang="en-US"/>
              <a:t>Add optional header</a:t>
            </a:r>
          </a:p>
        </p:txBody>
      </p:sp>
      <p:sp>
        <p:nvSpPr>
          <p:cNvPr id="4" name="Content Placeholder 2">
            <a:extLst>
              <a:ext uri="{FF2B5EF4-FFF2-40B4-BE49-F238E27FC236}">
                <a16:creationId xmlns:a16="http://schemas.microsoft.com/office/drawing/2014/main" id="{5D12C1E7-3C9D-5DEC-47C8-0FF6EC89E652}"/>
              </a:ext>
            </a:extLst>
          </p:cNvPr>
          <p:cNvSpPr>
            <a:spLocks noGrp="1"/>
          </p:cNvSpPr>
          <p:nvPr>
            <p:ph idx="1"/>
          </p:nvPr>
        </p:nvSpPr>
        <p:spPr>
          <a:xfrm>
            <a:off x="4422456" y="2357120"/>
            <a:ext cx="6133784" cy="3591206"/>
          </a:xfrm>
        </p:spPr>
        <p:txBody>
          <a:bodyPr/>
          <a:lstStyle>
            <a:lvl1pPr>
              <a:lnSpc>
                <a:spcPct val="150000"/>
              </a:lnSpc>
              <a:defRPr/>
            </a:lvl1pPr>
            <a:lvl2pPr>
              <a:lnSpc>
                <a:spcPct val="150000"/>
              </a:lnSpc>
              <a:defRPr/>
            </a:lvl2pPr>
            <a:lvl3pPr>
              <a:lnSpc>
                <a:spcPct val="150000"/>
              </a:lnSpc>
              <a:defRPr/>
            </a:lvl3pPr>
            <a:lvl4pPr>
              <a:lnSpc>
                <a:spcPct val="100000"/>
              </a:lnSpc>
              <a:spcAft>
                <a:spcPts val="0"/>
              </a:spcAft>
              <a:defRPr/>
            </a:lvl4pPr>
            <a:lvl5pPr>
              <a:lnSpc>
                <a:spcPct val="100000"/>
              </a:lnSpc>
              <a:spcAft>
                <a:spcPts val="0"/>
              </a:spcAft>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30" name="Date Placeholder 2">
            <a:extLst>
              <a:ext uri="{FF2B5EF4-FFF2-40B4-BE49-F238E27FC236}">
                <a16:creationId xmlns:a16="http://schemas.microsoft.com/office/drawing/2014/main" id="{651E1898-ADA6-C1E0-6B58-F1A658C5350E}"/>
              </a:ext>
            </a:extLst>
          </p:cNvPr>
          <p:cNvSpPr>
            <a:spLocks noGrp="1"/>
          </p:cNvSpPr>
          <p:nvPr>
            <p:ph type="dt" sz="half" idx="10"/>
          </p:nvPr>
        </p:nvSpPr>
        <p:spPr>
          <a:xfrm>
            <a:off x="10423531" y="504000"/>
            <a:ext cx="1228719" cy="252000"/>
          </a:xfrm>
        </p:spPr>
        <p:txBody>
          <a:bodyPr/>
          <a:lstStyle/>
          <a:p>
            <a:fld id="{F1D337DD-C4FE-4883-9AC7-5C0C54C43F42}" type="datetime1">
              <a:rPr lang="en-US" smtClean="0"/>
              <a:t>2/3/2025</a:t>
            </a:fld>
            <a:endParaRPr lang="en-US"/>
          </a:p>
        </p:txBody>
      </p:sp>
    </p:spTree>
    <p:extLst>
      <p:ext uri="{BB962C8B-B14F-4D97-AF65-F5344CB8AC3E}">
        <p14:creationId xmlns:p14="http://schemas.microsoft.com/office/powerpoint/2010/main" val="2025121388"/>
      </p:ext>
    </p:extLst>
  </p:cSld>
  <p:clrMapOvr>
    <a:masterClrMapping/>
  </p:clrMapOvr>
  <p:extLst>
    <p:ext uri="{DCECCB84-F9BA-43D5-87BE-67443E8EF086}">
      <p15:sldGuideLst xmlns:p15="http://schemas.microsoft.com/office/powerpoint/2012/main">
        <p15:guide id="2" pos="3840">
          <p15:clr>
            <a:srgbClr val="FBAE40"/>
          </p15:clr>
        </p15:guide>
      </p15:sldGuideLst>
    </p:ext>
  </p:extLst>
</p:sldLayout>
</file>

<file path=ppt/slideLayouts/slideLayout102.xml><?xml version="1.0" encoding="utf-8"?>
<p:sldLayout xmlns:a="http://schemas.openxmlformats.org/drawingml/2006/main" xmlns:r="http://schemas.openxmlformats.org/officeDocument/2006/relationships" xmlns:p="http://schemas.openxmlformats.org/presentationml/2006/main" showMasterSp="0" preserve="1" userDrawn="1">
  <p:cSld name="2_Title Slide ALT">
    <p:bg>
      <p:bgPr>
        <a:solidFill>
          <a:schemeClr val="accent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355A726-047D-73E1-D681-DF8571E2509D}"/>
              </a:ext>
            </a:extLst>
          </p:cNvPr>
          <p:cNvSpPr>
            <a:spLocks noGrp="1"/>
          </p:cNvSpPr>
          <p:nvPr>
            <p:ph type="ctrTitle"/>
          </p:nvPr>
        </p:nvSpPr>
        <p:spPr>
          <a:xfrm>
            <a:off x="541338" y="741600"/>
            <a:ext cx="7560000" cy="650595"/>
          </a:xfrm>
        </p:spPr>
        <p:txBody>
          <a:bodyPr anchor="t"/>
          <a:lstStyle>
            <a:lvl1pPr algn="l">
              <a:lnSpc>
                <a:spcPct val="100000"/>
              </a:lnSpc>
              <a:defRPr sz="4500">
                <a:solidFill>
                  <a:schemeClr val="bg1"/>
                </a:solidFill>
              </a:defRPr>
            </a:lvl1pPr>
          </a:lstStyle>
          <a:p>
            <a:r>
              <a:rPr lang="en-US"/>
              <a:t>Click to edit Master title style</a:t>
            </a:r>
          </a:p>
        </p:txBody>
      </p:sp>
      <p:grpSp>
        <p:nvGrpSpPr>
          <p:cNvPr id="7" name="Group 6">
            <a:extLst>
              <a:ext uri="{FF2B5EF4-FFF2-40B4-BE49-F238E27FC236}">
                <a16:creationId xmlns:a16="http://schemas.microsoft.com/office/drawing/2014/main" id="{B825796D-15C2-95E2-DCB8-86017424D43C}"/>
              </a:ext>
            </a:extLst>
          </p:cNvPr>
          <p:cNvGrpSpPr>
            <a:grpSpLocks noChangeAspect="1"/>
          </p:cNvGrpSpPr>
          <p:nvPr userDrawn="1"/>
        </p:nvGrpSpPr>
        <p:grpSpPr>
          <a:xfrm>
            <a:off x="10317600" y="5796000"/>
            <a:ext cx="1332000" cy="523781"/>
            <a:chOff x="0" y="1031875"/>
            <a:chExt cx="12192001" cy="4794251"/>
          </a:xfrm>
          <a:solidFill>
            <a:schemeClr val="bg1"/>
          </a:solidFill>
        </p:grpSpPr>
        <p:sp>
          <p:nvSpPr>
            <p:cNvPr id="8" name="Freeform 5">
              <a:extLst>
                <a:ext uri="{FF2B5EF4-FFF2-40B4-BE49-F238E27FC236}">
                  <a16:creationId xmlns:a16="http://schemas.microsoft.com/office/drawing/2014/main" id="{13816C64-CA86-156E-84C1-0EBB5B2BD0E5}"/>
                </a:ext>
              </a:extLst>
            </p:cNvPr>
            <p:cNvSpPr>
              <a:spLocks/>
            </p:cNvSpPr>
            <p:nvPr userDrawn="1"/>
          </p:nvSpPr>
          <p:spPr bwMode="auto">
            <a:xfrm>
              <a:off x="5119688" y="1031875"/>
              <a:ext cx="2416175" cy="2706688"/>
            </a:xfrm>
            <a:custGeom>
              <a:avLst/>
              <a:gdLst>
                <a:gd name="T0" fmla="*/ 368 w 1522"/>
                <a:gd name="T1" fmla="*/ 0 h 1705"/>
                <a:gd name="T2" fmla="*/ 0 w 1522"/>
                <a:gd name="T3" fmla="*/ 953 h 1705"/>
                <a:gd name="T4" fmla="*/ 500 w 1522"/>
                <a:gd name="T5" fmla="*/ 953 h 1705"/>
                <a:gd name="T6" fmla="*/ 611 w 1522"/>
                <a:gd name="T7" fmla="*/ 654 h 1705"/>
                <a:gd name="T8" fmla="*/ 1021 w 1522"/>
                <a:gd name="T9" fmla="*/ 1705 h 1705"/>
                <a:gd name="T10" fmla="*/ 1522 w 1522"/>
                <a:gd name="T11" fmla="*/ 1705 h 1705"/>
                <a:gd name="T12" fmla="*/ 869 w 1522"/>
                <a:gd name="T13" fmla="*/ 0 h 1705"/>
                <a:gd name="T14" fmla="*/ 368 w 1522"/>
                <a:gd name="T15" fmla="*/ 0 h 170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522" h="1705">
                  <a:moveTo>
                    <a:pt x="368" y="0"/>
                  </a:moveTo>
                  <a:lnTo>
                    <a:pt x="0" y="953"/>
                  </a:lnTo>
                  <a:lnTo>
                    <a:pt x="500" y="953"/>
                  </a:lnTo>
                  <a:lnTo>
                    <a:pt x="611" y="654"/>
                  </a:lnTo>
                  <a:lnTo>
                    <a:pt x="1021" y="1705"/>
                  </a:lnTo>
                  <a:lnTo>
                    <a:pt x="1522" y="1705"/>
                  </a:lnTo>
                  <a:lnTo>
                    <a:pt x="869" y="0"/>
                  </a:lnTo>
                  <a:lnTo>
                    <a:pt x="368" y="0"/>
                  </a:lnTo>
                  <a:close/>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9" name="Freeform 6">
              <a:extLst>
                <a:ext uri="{FF2B5EF4-FFF2-40B4-BE49-F238E27FC236}">
                  <a16:creationId xmlns:a16="http://schemas.microsoft.com/office/drawing/2014/main" id="{B64D5ABB-AE14-F692-03BF-35A31F099340}"/>
                </a:ext>
              </a:extLst>
            </p:cNvPr>
            <p:cNvSpPr>
              <a:spLocks/>
            </p:cNvSpPr>
            <p:nvPr userDrawn="1"/>
          </p:nvSpPr>
          <p:spPr bwMode="auto">
            <a:xfrm>
              <a:off x="4843463" y="3141663"/>
              <a:ext cx="1246188" cy="122238"/>
            </a:xfrm>
            <a:custGeom>
              <a:avLst/>
              <a:gdLst>
                <a:gd name="T0" fmla="*/ 72 w 113"/>
                <a:gd name="T1" fmla="*/ 11 h 11"/>
                <a:gd name="T2" fmla="*/ 83 w 113"/>
                <a:gd name="T3" fmla="*/ 11 h 11"/>
                <a:gd name="T4" fmla="*/ 102 w 113"/>
                <a:gd name="T5" fmla="*/ 7 h 11"/>
                <a:gd name="T6" fmla="*/ 113 w 113"/>
                <a:gd name="T7" fmla="*/ 0 h 11"/>
                <a:gd name="T8" fmla="*/ 4 w 113"/>
                <a:gd name="T9" fmla="*/ 0 h 11"/>
                <a:gd name="T10" fmla="*/ 0 w 113"/>
                <a:gd name="T11" fmla="*/ 11 h 11"/>
                <a:gd name="T12" fmla="*/ 72 w 113"/>
                <a:gd name="T13" fmla="*/ 11 h 11"/>
              </a:gdLst>
              <a:ahLst/>
              <a:cxnLst>
                <a:cxn ang="0">
                  <a:pos x="T0" y="T1"/>
                </a:cxn>
                <a:cxn ang="0">
                  <a:pos x="T2" y="T3"/>
                </a:cxn>
                <a:cxn ang="0">
                  <a:pos x="T4" y="T5"/>
                </a:cxn>
                <a:cxn ang="0">
                  <a:pos x="T6" y="T7"/>
                </a:cxn>
                <a:cxn ang="0">
                  <a:pos x="T8" y="T9"/>
                </a:cxn>
                <a:cxn ang="0">
                  <a:pos x="T10" y="T11"/>
                </a:cxn>
                <a:cxn ang="0">
                  <a:pos x="T12" y="T13"/>
                </a:cxn>
              </a:cxnLst>
              <a:rect l="0" t="0" r="r" b="b"/>
              <a:pathLst>
                <a:path w="113" h="11">
                  <a:moveTo>
                    <a:pt x="72" y="11"/>
                  </a:moveTo>
                  <a:cubicBezTo>
                    <a:pt x="83" y="11"/>
                    <a:pt x="83" y="11"/>
                    <a:pt x="83" y="11"/>
                  </a:cubicBezTo>
                  <a:cubicBezTo>
                    <a:pt x="90" y="11"/>
                    <a:pt x="96" y="10"/>
                    <a:pt x="102" y="7"/>
                  </a:cubicBezTo>
                  <a:cubicBezTo>
                    <a:pt x="106" y="6"/>
                    <a:pt x="110" y="3"/>
                    <a:pt x="113" y="0"/>
                  </a:cubicBezTo>
                  <a:cubicBezTo>
                    <a:pt x="4" y="0"/>
                    <a:pt x="4" y="0"/>
                    <a:pt x="4" y="0"/>
                  </a:cubicBezTo>
                  <a:cubicBezTo>
                    <a:pt x="0" y="11"/>
                    <a:pt x="0" y="11"/>
                    <a:pt x="0" y="11"/>
                  </a:cubicBezTo>
                  <a:cubicBezTo>
                    <a:pt x="72" y="11"/>
                    <a:pt x="72" y="11"/>
                    <a:pt x="72" y="11"/>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10" name="Freeform 7">
              <a:extLst>
                <a:ext uri="{FF2B5EF4-FFF2-40B4-BE49-F238E27FC236}">
                  <a16:creationId xmlns:a16="http://schemas.microsoft.com/office/drawing/2014/main" id="{3864AA6C-99FB-F339-2B2E-8F174B36F9D6}"/>
                </a:ext>
              </a:extLst>
            </p:cNvPr>
            <p:cNvSpPr>
              <a:spLocks/>
            </p:cNvSpPr>
            <p:nvPr userDrawn="1"/>
          </p:nvSpPr>
          <p:spPr bwMode="auto">
            <a:xfrm>
              <a:off x="4932363" y="2898775"/>
              <a:ext cx="1290638" cy="122238"/>
            </a:xfrm>
            <a:custGeom>
              <a:avLst/>
              <a:gdLst>
                <a:gd name="T0" fmla="*/ 116 w 117"/>
                <a:gd name="T1" fmla="*/ 3 h 11"/>
                <a:gd name="T2" fmla="*/ 117 w 117"/>
                <a:gd name="T3" fmla="*/ 0 h 11"/>
                <a:gd name="T4" fmla="*/ 4 w 117"/>
                <a:gd name="T5" fmla="*/ 0 h 11"/>
                <a:gd name="T6" fmla="*/ 0 w 117"/>
                <a:gd name="T7" fmla="*/ 11 h 11"/>
                <a:gd name="T8" fmla="*/ 113 w 117"/>
                <a:gd name="T9" fmla="*/ 11 h 11"/>
                <a:gd name="T10" fmla="*/ 116 w 117"/>
                <a:gd name="T11" fmla="*/ 3 h 11"/>
              </a:gdLst>
              <a:ahLst/>
              <a:cxnLst>
                <a:cxn ang="0">
                  <a:pos x="T0" y="T1"/>
                </a:cxn>
                <a:cxn ang="0">
                  <a:pos x="T2" y="T3"/>
                </a:cxn>
                <a:cxn ang="0">
                  <a:pos x="T4" y="T5"/>
                </a:cxn>
                <a:cxn ang="0">
                  <a:pos x="T6" y="T7"/>
                </a:cxn>
                <a:cxn ang="0">
                  <a:pos x="T8" y="T9"/>
                </a:cxn>
                <a:cxn ang="0">
                  <a:pos x="T10" y="T11"/>
                </a:cxn>
              </a:cxnLst>
              <a:rect l="0" t="0" r="r" b="b"/>
              <a:pathLst>
                <a:path w="117" h="11">
                  <a:moveTo>
                    <a:pt x="116" y="3"/>
                  </a:moveTo>
                  <a:cubicBezTo>
                    <a:pt x="117" y="2"/>
                    <a:pt x="117" y="1"/>
                    <a:pt x="117" y="0"/>
                  </a:cubicBezTo>
                  <a:cubicBezTo>
                    <a:pt x="4" y="0"/>
                    <a:pt x="4" y="0"/>
                    <a:pt x="4" y="0"/>
                  </a:cubicBezTo>
                  <a:cubicBezTo>
                    <a:pt x="0" y="11"/>
                    <a:pt x="0" y="11"/>
                    <a:pt x="0" y="11"/>
                  </a:cubicBezTo>
                  <a:cubicBezTo>
                    <a:pt x="113" y="11"/>
                    <a:pt x="113" y="11"/>
                    <a:pt x="113" y="11"/>
                  </a:cubicBezTo>
                  <a:cubicBezTo>
                    <a:pt x="115" y="9"/>
                    <a:pt x="116" y="6"/>
                    <a:pt x="116" y="3"/>
                  </a:cubicBezTo>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11" name="Freeform 8">
              <a:extLst>
                <a:ext uri="{FF2B5EF4-FFF2-40B4-BE49-F238E27FC236}">
                  <a16:creationId xmlns:a16="http://schemas.microsoft.com/office/drawing/2014/main" id="{FD2B75B3-39FF-1F9F-6D2C-5A35BA74DD5E}"/>
                </a:ext>
              </a:extLst>
            </p:cNvPr>
            <p:cNvSpPr>
              <a:spLocks/>
            </p:cNvSpPr>
            <p:nvPr userDrawn="1"/>
          </p:nvSpPr>
          <p:spPr bwMode="auto">
            <a:xfrm>
              <a:off x="5019675" y="2667000"/>
              <a:ext cx="1181100" cy="120650"/>
            </a:xfrm>
            <a:custGeom>
              <a:avLst/>
              <a:gdLst>
                <a:gd name="T0" fmla="*/ 104 w 107"/>
                <a:gd name="T1" fmla="*/ 6 h 11"/>
                <a:gd name="T2" fmla="*/ 85 w 107"/>
                <a:gd name="T3" fmla="*/ 0 h 11"/>
                <a:gd name="T4" fmla="*/ 77 w 107"/>
                <a:gd name="T5" fmla="*/ 0 h 11"/>
                <a:gd name="T6" fmla="*/ 5 w 107"/>
                <a:gd name="T7" fmla="*/ 0 h 11"/>
                <a:gd name="T8" fmla="*/ 0 w 107"/>
                <a:gd name="T9" fmla="*/ 11 h 11"/>
                <a:gd name="T10" fmla="*/ 107 w 107"/>
                <a:gd name="T11" fmla="*/ 11 h 11"/>
                <a:gd name="T12" fmla="*/ 104 w 107"/>
                <a:gd name="T13" fmla="*/ 6 h 11"/>
              </a:gdLst>
              <a:ahLst/>
              <a:cxnLst>
                <a:cxn ang="0">
                  <a:pos x="T0" y="T1"/>
                </a:cxn>
                <a:cxn ang="0">
                  <a:pos x="T2" y="T3"/>
                </a:cxn>
                <a:cxn ang="0">
                  <a:pos x="T4" y="T5"/>
                </a:cxn>
                <a:cxn ang="0">
                  <a:pos x="T6" y="T7"/>
                </a:cxn>
                <a:cxn ang="0">
                  <a:pos x="T8" y="T9"/>
                </a:cxn>
                <a:cxn ang="0">
                  <a:pos x="T10" y="T11"/>
                </a:cxn>
                <a:cxn ang="0">
                  <a:pos x="T12" y="T13"/>
                </a:cxn>
              </a:cxnLst>
              <a:rect l="0" t="0" r="r" b="b"/>
              <a:pathLst>
                <a:path w="107" h="11">
                  <a:moveTo>
                    <a:pt x="104" y="6"/>
                  </a:moveTo>
                  <a:cubicBezTo>
                    <a:pt x="100" y="2"/>
                    <a:pt x="94" y="0"/>
                    <a:pt x="85" y="0"/>
                  </a:cubicBezTo>
                  <a:cubicBezTo>
                    <a:pt x="77" y="0"/>
                    <a:pt x="77" y="0"/>
                    <a:pt x="77" y="0"/>
                  </a:cubicBezTo>
                  <a:cubicBezTo>
                    <a:pt x="5" y="0"/>
                    <a:pt x="5" y="0"/>
                    <a:pt x="5" y="0"/>
                  </a:cubicBezTo>
                  <a:cubicBezTo>
                    <a:pt x="0" y="11"/>
                    <a:pt x="0" y="11"/>
                    <a:pt x="0" y="11"/>
                  </a:cubicBezTo>
                  <a:cubicBezTo>
                    <a:pt x="107" y="11"/>
                    <a:pt x="107" y="11"/>
                    <a:pt x="107" y="11"/>
                  </a:cubicBezTo>
                  <a:cubicBezTo>
                    <a:pt x="107" y="9"/>
                    <a:pt x="106" y="8"/>
                    <a:pt x="104" y="6"/>
                  </a:cubicBezTo>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12" name="Freeform 9">
              <a:extLst>
                <a:ext uri="{FF2B5EF4-FFF2-40B4-BE49-F238E27FC236}">
                  <a16:creationId xmlns:a16="http://schemas.microsoft.com/office/drawing/2014/main" id="{4DD225AF-653C-7EE2-C9DA-8D8508EAE96F}"/>
                </a:ext>
              </a:extLst>
            </p:cNvPr>
            <p:cNvSpPr>
              <a:spLocks/>
            </p:cNvSpPr>
            <p:nvPr userDrawn="1"/>
          </p:nvSpPr>
          <p:spPr bwMode="auto">
            <a:xfrm>
              <a:off x="4754563" y="3384550"/>
              <a:ext cx="839788" cy="111125"/>
            </a:xfrm>
            <a:custGeom>
              <a:avLst/>
              <a:gdLst>
                <a:gd name="T0" fmla="*/ 529 w 529"/>
                <a:gd name="T1" fmla="*/ 0 h 70"/>
                <a:gd name="T2" fmla="*/ 28 w 529"/>
                <a:gd name="T3" fmla="*/ 0 h 70"/>
                <a:gd name="T4" fmla="*/ 0 w 529"/>
                <a:gd name="T5" fmla="*/ 70 h 70"/>
                <a:gd name="T6" fmla="*/ 501 w 529"/>
                <a:gd name="T7" fmla="*/ 70 h 70"/>
                <a:gd name="T8" fmla="*/ 529 w 529"/>
                <a:gd name="T9" fmla="*/ 0 h 70"/>
              </a:gdLst>
              <a:ahLst/>
              <a:cxnLst>
                <a:cxn ang="0">
                  <a:pos x="T0" y="T1"/>
                </a:cxn>
                <a:cxn ang="0">
                  <a:pos x="T2" y="T3"/>
                </a:cxn>
                <a:cxn ang="0">
                  <a:pos x="T4" y="T5"/>
                </a:cxn>
                <a:cxn ang="0">
                  <a:pos x="T6" y="T7"/>
                </a:cxn>
                <a:cxn ang="0">
                  <a:pos x="T8" y="T9"/>
                </a:cxn>
              </a:cxnLst>
              <a:rect l="0" t="0" r="r" b="b"/>
              <a:pathLst>
                <a:path w="529" h="70">
                  <a:moveTo>
                    <a:pt x="529" y="0"/>
                  </a:moveTo>
                  <a:lnTo>
                    <a:pt x="28" y="0"/>
                  </a:lnTo>
                  <a:lnTo>
                    <a:pt x="0" y="70"/>
                  </a:lnTo>
                  <a:lnTo>
                    <a:pt x="501" y="70"/>
                  </a:lnTo>
                  <a:lnTo>
                    <a:pt x="529" y="0"/>
                  </a:lnTo>
                  <a:close/>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13" name="Freeform 10">
              <a:extLst>
                <a:ext uri="{FF2B5EF4-FFF2-40B4-BE49-F238E27FC236}">
                  <a16:creationId xmlns:a16="http://schemas.microsoft.com/office/drawing/2014/main" id="{8BF98B98-6DEB-9A7A-BF1B-028308E38EA3}"/>
                </a:ext>
              </a:extLst>
            </p:cNvPr>
            <p:cNvSpPr>
              <a:spLocks/>
            </p:cNvSpPr>
            <p:nvPr userDrawn="1"/>
          </p:nvSpPr>
          <p:spPr bwMode="auto">
            <a:xfrm>
              <a:off x="4656138" y="3616325"/>
              <a:ext cx="849313" cy="122238"/>
            </a:xfrm>
            <a:custGeom>
              <a:avLst/>
              <a:gdLst>
                <a:gd name="T0" fmla="*/ 535 w 535"/>
                <a:gd name="T1" fmla="*/ 0 h 77"/>
                <a:gd name="T2" fmla="*/ 28 w 535"/>
                <a:gd name="T3" fmla="*/ 0 h 77"/>
                <a:gd name="T4" fmla="*/ 0 w 535"/>
                <a:gd name="T5" fmla="*/ 77 h 77"/>
                <a:gd name="T6" fmla="*/ 507 w 535"/>
                <a:gd name="T7" fmla="*/ 77 h 77"/>
                <a:gd name="T8" fmla="*/ 535 w 535"/>
                <a:gd name="T9" fmla="*/ 0 h 77"/>
              </a:gdLst>
              <a:ahLst/>
              <a:cxnLst>
                <a:cxn ang="0">
                  <a:pos x="T0" y="T1"/>
                </a:cxn>
                <a:cxn ang="0">
                  <a:pos x="T2" y="T3"/>
                </a:cxn>
                <a:cxn ang="0">
                  <a:pos x="T4" y="T5"/>
                </a:cxn>
                <a:cxn ang="0">
                  <a:pos x="T6" y="T7"/>
                </a:cxn>
                <a:cxn ang="0">
                  <a:pos x="T8" y="T9"/>
                </a:cxn>
              </a:cxnLst>
              <a:rect l="0" t="0" r="r" b="b"/>
              <a:pathLst>
                <a:path w="535" h="77">
                  <a:moveTo>
                    <a:pt x="535" y="0"/>
                  </a:moveTo>
                  <a:lnTo>
                    <a:pt x="28" y="0"/>
                  </a:lnTo>
                  <a:lnTo>
                    <a:pt x="0" y="77"/>
                  </a:lnTo>
                  <a:lnTo>
                    <a:pt x="507" y="77"/>
                  </a:lnTo>
                  <a:lnTo>
                    <a:pt x="535" y="0"/>
                  </a:lnTo>
                  <a:close/>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14" name="Freeform 11">
              <a:extLst>
                <a:ext uri="{FF2B5EF4-FFF2-40B4-BE49-F238E27FC236}">
                  <a16:creationId xmlns:a16="http://schemas.microsoft.com/office/drawing/2014/main" id="{028957FA-077B-1115-075E-74040BF13EE9}"/>
                </a:ext>
              </a:extLst>
            </p:cNvPr>
            <p:cNvSpPr>
              <a:spLocks noEditPoints="1"/>
            </p:cNvSpPr>
            <p:nvPr userDrawn="1"/>
          </p:nvSpPr>
          <p:spPr bwMode="auto">
            <a:xfrm>
              <a:off x="4292600" y="4930775"/>
              <a:ext cx="727075" cy="884238"/>
            </a:xfrm>
            <a:custGeom>
              <a:avLst/>
              <a:gdLst>
                <a:gd name="T0" fmla="*/ 64 w 66"/>
                <a:gd name="T1" fmla="*/ 26 h 80"/>
                <a:gd name="T2" fmla="*/ 37 w 66"/>
                <a:gd name="T3" fmla="*/ 0 h 80"/>
                <a:gd name="T4" fmla="*/ 17 w 66"/>
                <a:gd name="T5" fmla="*/ 6 h 80"/>
                <a:gd name="T6" fmla="*/ 0 w 66"/>
                <a:gd name="T7" fmla="*/ 41 h 80"/>
                <a:gd name="T8" fmla="*/ 11 w 66"/>
                <a:gd name="T9" fmla="*/ 71 h 80"/>
                <a:gd name="T10" fmla="*/ 34 w 66"/>
                <a:gd name="T11" fmla="*/ 80 h 80"/>
                <a:gd name="T12" fmla="*/ 65 w 66"/>
                <a:gd name="T13" fmla="*/ 66 h 80"/>
                <a:gd name="T14" fmla="*/ 66 w 66"/>
                <a:gd name="T15" fmla="*/ 61 h 80"/>
                <a:gd name="T16" fmla="*/ 65 w 66"/>
                <a:gd name="T17" fmla="*/ 60 h 80"/>
                <a:gd name="T18" fmla="*/ 43 w 66"/>
                <a:gd name="T19" fmla="*/ 68 h 80"/>
                <a:gd name="T20" fmla="*/ 22 w 66"/>
                <a:gd name="T21" fmla="*/ 59 h 80"/>
                <a:gd name="T22" fmla="*/ 14 w 66"/>
                <a:gd name="T23" fmla="*/ 40 h 80"/>
                <a:gd name="T24" fmla="*/ 15 w 66"/>
                <a:gd name="T25" fmla="*/ 38 h 80"/>
                <a:gd name="T26" fmla="*/ 64 w 66"/>
                <a:gd name="T27" fmla="*/ 34 h 80"/>
                <a:gd name="T28" fmla="*/ 64 w 66"/>
                <a:gd name="T29" fmla="*/ 26 h 80"/>
                <a:gd name="T30" fmla="*/ 32 w 66"/>
                <a:gd name="T31" fmla="*/ 7 h 80"/>
                <a:gd name="T32" fmla="*/ 49 w 66"/>
                <a:gd name="T33" fmla="*/ 28 h 80"/>
                <a:gd name="T34" fmla="*/ 48 w 66"/>
                <a:gd name="T35" fmla="*/ 29 h 80"/>
                <a:gd name="T36" fmla="*/ 16 w 66"/>
                <a:gd name="T37" fmla="*/ 30 h 80"/>
                <a:gd name="T38" fmla="*/ 15 w 66"/>
                <a:gd name="T39" fmla="*/ 29 h 80"/>
                <a:gd name="T40" fmla="*/ 32 w 66"/>
                <a:gd name="T41" fmla="*/ 7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66" h="80">
                  <a:moveTo>
                    <a:pt x="64" y="26"/>
                  </a:moveTo>
                  <a:cubicBezTo>
                    <a:pt x="62" y="16"/>
                    <a:pt x="56" y="0"/>
                    <a:pt x="37" y="0"/>
                  </a:cubicBezTo>
                  <a:cubicBezTo>
                    <a:pt x="31" y="0"/>
                    <a:pt x="23" y="2"/>
                    <a:pt x="17" y="6"/>
                  </a:cubicBezTo>
                  <a:cubicBezTo>
                    <a:pt x="7" y="13"/>
                    <a:pt x="0" y="24"/>
                    <a:pt x="0" y="41"/>
                  </a:cubicBezTo>
                  <a:cubicBezTo>
                    <a:pt x="0" y="52"/>
                    <a:pt x="3" y="63"/>
                    <a:pt x="11" y="71"/>
                  </a:cubicBezTo>
                  <a:cubicBezTo>
                    <a:pt x="17" y="77"/>
                    <a:pt x="24" y="80"/>
                    <a:pt x="34" y="80"/>
                  </a:cubicBezTo>
                  <a:cubicBezTo>
                    <a:pt x="43" y="80"/>
                    <a:pt x="56" y="76"/>
                    <a:pt x="65" y="66"/>
                  </a:cubicBezTo>
                  <a:cubicBezTo>
                    <a:pt x="65" y="66"/>
                    <a:pt x="66" y="62"/>
                    <a:pt x="66" y="61"/>
                  </a:cubicBezTo>
                  <a:cubicBezTo>
                    <a:pt x="65" y="60"/>
                    <a:pt x="65" y="60"/>
                    <a:pt x="65" y="60"/>
                  </a:cubicBezTo>
                  <a:cubicBezTo>
                    <a:pt x="58" y="66"/>
                    <a:pt x="51" y="68"/>
                    <a:pt x="43" y="68"/>
                  </a:cubicBezTo>
                  <a:cubicBezTo>
                    <a:pt x="34" y="68"/>
                    <a:pt x="28" y="65"/>
                    <a:pt x="22" y="59"/>
                  </a:cubicBezTo>
                  <a:cubicBezTo>
                    <a:pt x="18" y="54"/>
                    <a:pt x="15" y="46"/>
                    <a:pt x="14" y="40"/>
                  </a:cubicBezTo>
                  <a:cubicBezTo>
                    <a:pt x="14" y="39"/>
                    <a:pt x="15" y="38"/>
                    <a:pt x="15" y="38"/>
                  </a:cubicBezTo>
                  <a:cubicBezTo>
                    <a:pt x="31" y="37"/>
                    <a:pt x="54" y="36"/>
                    <a:pt x="64" y="34"/>
                  </a:cubicBezTo>
                  <a:cubicBezTo>
                    <a:pt x="65" y="33"/>
                    <a:pt x="64" y="26"/>
                    <a:pt x="64" y="26"/>
                  </a:cubicBezTo>
                  <a:moveTo>
                    <a:pt x="32" y="7"/>
                  </a:moveTo>
                  <a:cubicBezTo>
                    <a:pt x="42" y="7"/>
                    <a:pt x="48" y="18"/>
                    <a:pt x="49" y="28"/>
                  </a:cubicBezTo>
                  <a:cubicBezTo>
                    <a:pt x="49" y="28"/>
                    <a:pt x="49" y="29"/>
                    <a:pt x="48" y="29"/>
                  </a:cubicBezTo>
                  <a:cubicBezTo>
                    <a:pt x="44" y="30"/>
                    <a:pt x="22" y="31"/>
                    <a:pt x="16" y="30"/>
                  </a:cubicBezTo>
                  <a:cubicBezTo>
                    <a:pt x="15" y="30"/>
                    <a:pt x="15" y="30"/>
                    <a:pt x="15" y="29"/>
                  </a:cubicBezTo>
                  <a:cubicBezTo>
                    <a:pt x="16" y="16"/>
                    <a:pt x="22" y="7"/>
                    <a:pt x="32" y="7"/>
                  </a:cubicBezTo>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15" name="Freeform 12">
              <a:extLst>
                <a:ext uri="{FF2B5EF4-FFF2-40B4-BE49-F238E27FC236}">
                  <a16:creationId xmlns:a16="http://schemas.microsoft.com/office/drawing/2014/main" id="{5E792DE1-8159-E82A-4758-16B19D0FF3E2}"/>
                </a:ext>
              </a:extLst>
            </p:cNvPr>
            <p:cNvSpPr>
              <a:spLocks noEditPoints="1"/>
            </p:cNvSpPr>
            <p:nvPr userDrawn="1"/>
          </p:nvSpPr>
          <p:spPr bwMode="auto">
            <a:xfrm>
              <a:off x="0" y="4489450"/>
              <a:ext cx="1268413" cy="1314450"/>
            </a:xfrm>
            <a:custGeom>
              <a:avLst/>
              <a:gdLst>
                <a:gd name="T0" fmla="*/ 17 w 115"/>
                <a:gd name="T1" fmla="*/ 95 h 119"/>
                <a:gd name="T2" fmla="*/ 49 w 115"/>
                <a:gd name="T3" fmla="*/ 11 h 119"/>
                <a:gd name="T4" fmla="*/ 52 w 115"/>
                <a:gd name="T5" fmla="*/ 0 h 119"/>
                <a:gd name="T6" fmla="*/ 59 w 115"/>
                <a:gd name="T7" fmla="*/ 0 h 119"/>
                <a:gd name="T8" fmla="*/ 65 w 115"/>
                <a:gd name="T9" fmla="*/ 0 h 119"/>
                <a:gd name="T10" fmla="*/ 68 w 115"/>
                <a:gd name="T11" fmla="*/ 10 h 119"/>
                <a:gd name="T12" fmla="*/ 100 w 115"/>
                <a:gd name="T13" fmla="*/ 98 h 119"/>
                <a:gd name="T14" fmla="*/ 114 w 115"/>
                <a:gd name="T15" fmla="*/ 113 h 119"/>
                <a:gd name="T16" fmla="*/ 114 w 115"/>
                <a:gd name="T17" fmla="*/ 119 h 119"/>
                <a:gd name="T18" fmla="*/ 97 w 115"/>
                <a:gd name="T19" fmla="*/ 118 h 119"/>
                <a:gd name="T20" fmla="*/ 76 w 115"/>
                <a:gd name="T21" fmla="*/ 119 h 119"/>
                <a:gd name="T22" fmla="*/ 76 w 115"/>
                <a:gd name="T23" fmla="*/ 113 h 119"/>
                <a:gd name="T24" fmla="*/ 82 w 115"/>
                <a:gd name="T25" fmla="*/ 111 h 119"/>
                <a:gd name="T26" fmla="*/ 84 w 115"/>
                <a:gd name="T27" fmla="*/ 106 h 119"/>
                <a:gd name="T28" fmla="*/ 73 w 115"/>
                <a:gd name="T29" fmla="*/ 73 h 119"/>
                <a:gd name="T30" fmla="*/ 71 w 115"/>
                <a:gd name="T31" fmla="*/ 72 h 119"/>
                <a:gd name="T32" fmla="*/ 53 w 115"/>
                <a:gd name="T33" fmla="*/ 72 h 119"/>
                <a:gd name="T34" fmla="*/ 37 w 115"/>
                <a:gd name="T35" fmla="*/ 72 h 119"/>
                <a:gd name="T36" fmla="*/ 35 w 115"/>
                <a:gd name="T37" fmla="*/ 74 h 119"/>
                <a:gd name="T38" fmla="*/ 25 w 115"/>
                <a:gd name="T39" fmla="*/ 105 h 119"/>
                <a:gd name="T40" fmla="*/ 29 w 115"/>
                <a:gd name="T41" fmla="*/ 112 h 119"/>
                <a:gd name="T42" fmla="*/ 36 w 115"/>
                <a:gd name="T43" fmla="*/ 113 h 119"/>
                <a:gd name="T44" fmla="*/ 36 w 115"/>
                <a:gd name="T45" fmla="*/ 119 h 119"/>
                <a:gd name="T46" fmla="*/ 15 w 115"/>
                <a:gd name="T47" fmla="*/ 118 h 119"/>
                <a:gd name="T48" fmla="*/ 1 w 115"/>
                <a:gd name="T49" fmla="*/ 119 h 119"/>
                <a:gd name="T50" fmla="*/ 1 w 115"/>
                <a:gd name="T51" fmla="*/ 113 h 119"/>
                <a:gd name="T52" fmla="*/ 17 w 115"/>
                <a:gd name="T53" fmla="*/ 95 h 119"/>
                <a:gd name="T54" fmla="*/ 54 w 115"/>
                <a:gd name="T55" fmla="*/ 20 h 119"/>
                <a:gd name="T56" fmla="*/ 39 w 115"/>
                <a:gd name="T57" fmla="*/ 62 h 119"/>
                <a:gd name="T58" fmla="*/ 40 w 115"/>
                <a:gd name="T59" fmla="*/ 63 h 119"/>
                <a:gd name="T60" fmla="*/ 56 w 115"/>
                <a:gd name="T61" fmla="*/ 63 h 119"/>
                <a:gd name="T62" fmla="*/ 68 w 115"/>
                <a:gd name="T63" fmla="*/ 63 h 119"/>
                <a:gd name="T64" fmla="*/ 69 w 115"/>
                <a:gd name="T65" fmla="*/ 61 h 119"/>
                <a:gd name="T66" fmla="*/ 55 w 115"/>
                <a:gd name="T67" fmla="*/ 20 h 119"/>
                <a:gd name="T68" fmla="*/ 54 w 115"/>
                <a:gd name="T69" fmla="*/ 20 h 1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115" h="119">
                  <a:moveTo>
                    <a:pt x="17" y="95"/>
                  </a:moveTo>
                  <a:cubicBezTo>
                    <a:pt x="27" y="72"/>
                    <a:pt x="45" y="23"/>
                    <a:pt x="49" y="11"/>
                  </a:cubicBezTo>
                  <a:cubicBezTo>
                    <a:pt x="51" y="7"/>
                    <a:pt x="52" y="3"/>
                    <a:pt x="52" y="0"/>
                  </a:cubicBezTo>
                  <a:cubicBezTo>
                    <a:pt x="53" y="0"/>
                    <a:pt x="56" y="0"/>
                    <a:pt x="59" y="0"/>
                  </a:cubicBezTo>
                  <a:cubicBezTo>
                    <a:pt x="63" y="0"/>
                    <a:pt x="65" y="0"/>
                    <a:pt x="65" y="0"/>
                  </a:cubicBezTo>
                  <a:cubicBezTo>
                    <a:pt x="66" y="3"/>
                    <a:pt x="67" y="7"/>
                    <a:pt x="68" y="10"/>
                  </a:cubicBezTo>
                  <a:cubicBezTo>
                    <a:pt x="72" y="21"/>
                    <a:pt x="93" y="82"/>
                    <a:pt x="100" y="98"/>
                  </a:cubicBezTo>
                  <a:cubicBezTo>
                    <a:pt x="106" y="111"/>
                    <a:pt x="105" y="112"/>
                    <a:pt x="114" y="113"/>
                  </a:cubicBezTo>
                  <a:cubicBezTo>
                    <a:pt x="115" y="113"/>
                    <a:pt x="114" y="118"/>
                    <a:pt x="114" y="119"/>
                  </a:cubicBezTo>
                  <a:cubicBezTo>
                    <a:pt x="109" y="119"/>
                    <a:pt x="106" y="118"/>
                    <a:pt x="97" y="118"/>
                  </a:cubicBezTo>
                  <a:cubicBezTo>
                    <a:pt x="88" y="118"/>
                    <a:pt x="80" y="119"/>
                    <a:pt x="76" y="119"/>
                  </a:cubicBezTo>
                  <a:cubicBezTo>
                    <a:pt x="76" y="118"/>
                    <a:pt x="75" y="114"/>
                    <a:pt x="76" y="113"/>
                  </a:cubicBezTo>
                  <a:cubicBezTo>
                    <a:pt x="80" y="113"/>
                    <a:pt x="80" y="113"/>
                    <a:pt x="82" y="111"/>
                  </a:cubicBezTo>
                  <a:cubicBezTo>
                    <a:pt x="84" y="109"/>
                    <a:pt x="85" y="108"/>
                    <a:pt x="84" y="106"/>
                  </a:cubicBezTo>
                  <a:cubicBezTo>
                    <a:pt x="82" y="98"/>
                    <a:pt x="76" y="82"/>
                    <a:pt x="73" y="73"/>
                  </a:cubicBezTo>
                  <a:cubicBezTo>
                    <a:pt x="73" y="73"/>
                    <a:pt x="71" y="72"/>
                    <a:pt x="71" y="72"/>
                  </a:cubicBezTo>
                  <a:cubicBezTo>
                    <a:pt x="68" y="72"/>
                    <a:pt x="62" y="72"/>
                    <a:pt x="53" y="72"/>
                  </a:cubicBezTo>
                  <a:cubicBezTo>
                    <a:pt x="41" y="72"/>
                    <a:pt x="39" y="72"/>
                    <a:pt x="37" y="72"/>
                  </a:cubicBezTo>
                  <a:cubicBezTo>
                    <a:pt x="36" y="72"/>
                    <a:pt x="35" y="73"/>
                    <a:pt x="35" y="74"/>
                  </a:cubicBezTo>
                  <a:cubicBezTo>
                    <a:pt x="31" y="84"/>
                    <a:pt x="25" y="100"/>
                    <a:pt x="25" y="105"/>
                  </a:cubicBezTo>
                  <a:cubicBezTo>
                    <a:pt x="25" y="108"/>
                    <a:pt x="25" y="111"/>
                    <a:pt x="29" y="112"/>
                  </a:cubicBezTo>
                  <a:cubicBezTo>
                    <a:pt x="32" y="112"/>
                    <a:pt x="33" y="113"/>
                    <a:pt x="36" y="113"/>
                  </a:cubicBezTo>
                  <a:cubicBezTo>
                    <a:pt x="37" y="113"/>
                    <a:pt x="36" y="118"/>
                    <a:pt x="36" y="119"/>
                  </a:cubicBezTo>
                  <a:cubicBezTo>
                    <a:pt x="32" y="119"/>
                    <a:pt x="26" y="118"/>
                    <a:pt x="15" y="118"/>
                  </a:cubicBezTo>
                  <a:cubicBezTo>
                    <a:pt x="4" y="118"/>
                    <a:pt x="5" y="119"/>
                    <a:pt x="1" y="119"/>
                  </a:cubicBezTo>
                  <a:cubicBezTo>
                    <a:pt x="0" y="118"/>
                    <a:pt x="0" y="113"/>
                    <a:pt x="1" y="113"/>
                  </a:cubicBezTo>
                  <a:cubicBezTo>
                    <a:pt x="11" y="112"/>
                    <a:pt x="11" y="110"/>
                    <a:pt x="17" y="95"/>
                  </a:cubicBezTo>
                  <a:moveTo>
                    <a:pt x="54" y="20"/>
                  </a:moveTo>
                  <a:cubicBezTo>
                    <a:pt x="51" y="30"/>
                    <a:pt x="43" y="52"/>
                    <a:pt x="39" y="62"/>
                  </a:cubicBezTo>
                  <a:cubicBezTo>
                    <a:pt x="39" y="62"/>
                    <a:pt x="40" y="63"/>
                    <a:pt x="40" y="63"/>
                  </a:cubicBezTo>
                  <a:cubicBezTo>
                    <a:pt x="42" y="63"/>
                    <a:pt x="48" y="63"/>
                    <a:pt x="56" y="63"/>
                  </a:cubicBezTo>
                  <a:cubicBezTo>
                    <a:pt x="60" y="63"/>
                    <a:pt x="66" y="63"/>
                    <a:pt x="68" y="63"/>
                  </a:cubicBezTo>
                  <a:cubicBezTo>
                    <a:pt x="69" y="63"/>
                    <a:pt x="69" y="62"/>
                    <a:pt x="69" y="61"/>
                  </a:cubicBezTo>
                  <a:cubicBezTo>
                    <a:pt x="65" y="50"/>
                    <a:pt x="58" y="28"/>
                    <a:pt x="55" y="20"/>
                  </a:cubicBezTo>
                  <a:cubicBezTo>
                    <a:pt x="55" y="20"/>
                    <a:pt x="54" y="20"/>
                    <a:pt x="54" y="20"/>
                  </a:cubicBezTo>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16" name="Freeform 13">
              <a:extLst>
                <a:ext uri="{FF2B5EF4-FFF2-40B4-BE49-F238E27FC236}">
                  <a16:creationId xmlns:a16="http://schemas.microsoft.com/office/drawing/2014/main" id="{AC0D780C-B5AF-577D-C30A-D9D9878B3706}"/>
                </a:ext>
              </a:extLst>
            </p:cNvPr>
            <p:cNvSpPr>
              <a:spLocks/>
            </p:cNvSpPr>
            <p:nvPr userDrawn="1"/>
          </p:nvSpPr>
          <p:spPr bwMode="auto">
            <a:xfrm>
              <a:off x="1312863" y="4930775"/>
              <a:ext cx="595313" cy="884238"/>
            </a:xfrm>
            <a:custGeom>
              <a:avLst/>
              <a:gdLst>
                <a:gd name="T0" fmla="*/ 49 w 54"/>
                <a:gd name="T1" fmla="*/ 22 h 80"/>
                <a:gd name="T2" fmla="*/ 44 w 54"/>
                <a:gd name="T3" fmla="*/ 22 h 80"/>
                <a:gd name="T4" fmla="*/ 37 w 54"/>
                <a:gd name="T5" fmla="*/ 8 h 80"/>
                <a:gd name="T6" fmla="*/ 28 w 54"/>
                <a:gd name="T7" fmla="*/ 6 h 80"/>
                <a:gd name="T8" fmla="*/ 16 w 54"/>
                <a:gd name="T9" fmla="*/ 17 h 80"/>
                <a:gd name="T10" fmla="*/ 34 w 54"/>
                <a:gd name="T11" fmla="*/ 34 h 80"/>
                <a:gd name="T12" fmla="*/ 54 w 54"/>
                <a:gd name="T13" fmla="*/ 57 h 80"/>
                <a:gd name="T14" fmla="*/ 24 w 54"/>
                <a:gd name="T15" fmla="*/ 80 h 80"/>
                <a:gd name="T16" fmla="*/ 4 w 54"/>
                <a:gd name="T17" fmla="*/ 77 h 80"/>
                <a:gd name="T18" fmla="*/ 0 w 54"/>
                <a:gd name="T19" fmla="*/ 56 h 80"/>
                <a:gd name="T20" fmla="*/ 6 w 54"/>
                <a:gd name="T21" fmla="*/ 54 h 80"/>
                <a:gd name="T22" fmla="*/ 17 w 54"/>
                <a:gd name="T23" fmla="*/ 72 h 80"/>
                <a:gd name="T24" fmla="*/ 27 w 54"/>
                <a:gd name="T25" fmla="*/ 74 h 80"/>
                <a:gd name="T26" fmla="*/ 40 w 54"/>
                <a:gd name="T27" fmla="*/ 63 h 80"/>
                <a:gd name="T28" fmla="*/ 24 w 54"/>
                <a:gd name="T29" fmla="*/ 47 h 80"/>
                <a:gd name="T30" fmla="*/ 3 w 54"/>
                <a:gd name="T31" fmla="*/ 22 h 80"/>
                <a:gd name="T32" fmla="*/ 31 w 54"/>
                <a:gd name="T33" fmla="*/ 0 h 80"/>
                <a:gd name="T34" fmla="*/ 44 w 54"/>
                <a:gd name="T35" fmla="*/ 1 h 80"/>
                <a:gd name="T36" fmla="*/ 51 w 54"/>
                <a:gd name="T37" fmla="*/ 2 h 80"/>
                <a:gd name="T38" fmla="*/ 49 w 54"/>
                <a:gd name="T39" fmla="*/ 22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54" h="80">
                  <a:moveTo>
                    <a:pt x="49" y="22"/>
                  </a:moveTo>
                  <a:cubicBezTo>
                    <a:pt x="48" y="23"/>
                    <a:pt x="45" y="23"/>
                    <a:pt x="44" y="22"/>
                  </a:cubicBezTo>
                  <a:cubicBezTo>
                    <a:pt x="43" y="14"/>
                    <a:pt x="41" y="10"/>
                    <a:pt x="37" y="8"/>
                  </a:cubicBezTo>
                  <a:cubicBezTo>
                    <a:pt x="35" y="6"/>
                    <a:pt x="32" y="6"/>
                    <a:pt x="28" y="6"/>
                  </a:cubicBezTo>
                  <a:cubicBezTo>
                    <a:pt x="21" y="6"/>
                    <a:pt x="16" y="10"/>
                    <a:pt x="16" y="17"/>
                  </a:cubicBezTo>
                  <a:cubicBezTo>
                    <a:pt x="16" y="23"/>
                    <a:pt x="19" y="27"/>
                    <a:pt x="34" y="34"/>
                  </a:cubicBezTo>
                  <a:cubicBezTo>
                    <a:pt x="50" y="41"/>
                    <a:pt x="54" y="48"/>
                    <a:pt x="54" y="57"/>
                  </a:cubicBezTo>
                  <a:cubicBezTo>
                    <a:pt x="54" y="71"/>
                    <a:pt x="41" y="80"/>
                    <a:pt x="24" y="80"/>
                  </a:cubicBezTo>
                  <a:cubicBezTo>
                    <a:pt x="17" y="80"/>
                    <a:pt x="8" y="79"/>
                    <a:pt x="4" y="77"/>
                  </a:cubicBezTo>
                  <a:cubicBezTo>
                    <a:pt x="2" y="72"/>
                    <a:pt x="0" y="60"/>
                    <a:pt x="0" y="56"/>
                  </a:cubicBezTo>
                  <a:cubicBezTo>
                    <a:pt x="1" y="55"/>
                    <a:pt x="5" y="54"/>
                    <a:pt x="6" y="54"/>
                  </a:cubicBezTo>
                  <a:cubicBezTo>
                    <a:pt x="9" y="64"/>
                    <a:pt x="12" y="69"/>
                    <a:pt x="17" y="72"/>
                  </a:cubicBezTo>
                  <a:cubicBezTo>
                    <a:pt x="20" y="73"/>
                    <a:pt x="24" y="74"/>
                    <a:pt x="27" y="74"/>
                  </a:cubicBezTo>
                  <a:cubicBezTo>
                    <a:pt x="35" y="74"/>
                    <a:pt x="40" y="70"/>
                    <a:pt x="40" y="63"/>
                  </a:cubicBezTo>
                  <a:cubicBezTo>
                    <a:pt x="40" y="57"/>
                    <a:pt x="36" y="53"/>
                    <a:pt x="24" y="47"/>
                  </a:cubicBezTo>
                  <a:cubicBezTo>
                    <a:pt x="9" y="39"/>
                    <a:pt x="3" y="33"/>
                    <a:pt x="3" y="22"/>
                  </a:cubicBezTo>
                  <a:cubicBezTo>
                    <a:pt x="3" y="11"/>
                    <a:pt x="12" y="0"/>
                    <a:pt x="31" y="0"/>
                  </a:cubicBezTo>
                  <a:cubicBezTo>
                    <a:pt x="36" y="0"/>
                    <a:pt x="40" y="0"/>
                    <a:pt x="44" y="1"/>
                  </a:cubicBezTo>
                  <a:cubicBezTo>
                    <a:pt x="47" y="2"/>
                    <a:pt x="50" y="2"/>
                    <a:pt x="51" y="2"/>
                  </a:cubicBezTo>
                  <a:cubicBezTo>
                    <a:pt x="50" y="8"/>
                    <a:pt x="50" y="14"/>
                    <a:pt x="49" y="22"/>
                  </a:cubicBezTo>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17" name="Freeform 14">
              <a:extLst>
                <a:ext uri="{FF2B5EF4-FFF2-40B4-BE49-F238E27FC236}">
                  <a16:creationId xmlns:a16="http://schemas.microsoft.com/office/drawing/2014/main" id="{AFD81863-5F78-EAD0-51FA-12BAAA9A7A81}"/>
                </a:ext>
              </a:extLst>
            </p:cNvPr>
            <p:cNvSpPr>
              <a:spLocks/>
            </p:cNvSpPr>
            <p:nvPr userDrawn="1"/>
          </p:nvSpPr>
          <p:spPr bwMode="auto">
            <a:xfrm>
              <a:off x="1997075" y="4930775"/>
              <a:ext cx="595313" cy="884238"/>
            </a:xfrm>
            <a:custGeom>
              <a:avLst/>
              <a:gdLst>
                <a:gd name="T0" fmla="*/ 49 w 54"/>
                <a:gd name="T1" fmla="*/ 22 h 80"/>
                <a:gd name="T2" fmla="*/ 44 w 54"/>
                <a:gd name="T3" fmla="*/ 22 h 80"/>
                <a:gd name="T4" fmla="*/ 37 w 54"/>
                <a:gd name="T5" fmla="*/ 8 h 80"/>
                <a:gd name="T6" fmla="*/ 28 w 54"/>
                <a:gd name="T7" fmla="*/ 6 h 80"/>
                <a:gd name="T8" fmla="*/ 16 w 54"/>
                <a:gd name="T9" fmla="*/ 17 h 80"/>
                <a:gd name="T10" fmla="*/ 34 w 54"/>
                <a:gd name="T11" fmla="*/ 34 h 80"/>
                <a:gd name="T12" fmla="*/ 54 w 54"/>
                <a:gd name="T13" fmla="*/ 57 h 80"/>
                <a:gd name="T14" fmla="*/ 24 w 54"/>
                <a:gd name="T15" fmla="*/ 80 h 80"/>
                <a:gd name="T16" fmla="*/ 4 w 54"/>
                <a:gd name="T17" fmla="*/ 77 h 80"/>
                <a:gd name="T18" fmla="*/ 0 w 54"/>
                <a:gd name="T19" fmla="*/ 56 h 80"/>
                <a:gd name="T20" fmla="*/ 6 w 54"/>
                <a:gd name="T21" fmla="*/ 54 h 80"/>
                <a:gd name="T22" fmla="*/ 17 w 54"/>
                <a:gd name="T23" fmla="*/ 72 h 80"/>
                <a:gd name="T24" fmla="*/ 27 w 54"/>
                <a:gd name="T25" fmla="*/ 74 h 80"/>
                <a:gd name="T26" fmla="*/ 40 w 54"/>
                <a:gd name="T27" fmla="*/ 63 h 80"/>
                <a:gd name="T28" fmla="*/ 24 w 54"/>
                <a:gd name="T29" fmla="*/ 47 h 80"/>
                <a:gd name="T30" fmla="*/ 3 w 54"/>
                <a:gd name="T31" fmla="*/ 22 h 80"/>
                <a:gd name="T32" fmla="*/ 31 w 54"/>
                <a:gd name="T33" fmla="*/ 0 h 80"/>
                <a:gd name="T34" fmla="*/ 44 w 54"/>
                <a:gd name="T35" fmla="*/ 1 h 80"/>
                <a:gd name="T36" fmla="*/ 51 w 54"/>
                <a:gd name="T37" fmla="*/ 2 h 80"/>
                <a:gd name="T38" fmla="*/ 49 w 54"/>
                <a:gd name="T39" fmla="*/ 22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54" h="80">
                  <a:moveTo>
                    <a:pt x="49" y="22"/>
                  </a:moveTo>
                  <a:cubicBezTo>
                    <a:pt x="49" y="23"/>
                    <a:pt x="45" y="23"/>
                    <a:pt x="44" y="22"/>
                  </a:cubicBezTo>
                  <a:cubicBezTo>
                    <a:pt x="43" y="14"/>
                    <a:pt x="41" y="10"/>
                    <a:pt x="37" y="8"/>
                  </a:cubicBezTo>
                  <a:cubicBezTo>
                    <a:pt x="35" y="6"/>
                    <a:pt x="32" y="6"/>
                    <a:pt x="28" y="6"/>
                  </a:cubicBezTo>
                  <a:cubicBezTo>
                    <a:pt x="21" y="6"/>
                    <a:pt x="16" y="10"/>
                    <a:pt x="16" y="17"/>
                  </a:cubicBezTo>
                  <a:cubicBezTo>
                    <a:pt x="16" y="23"/>
                    <a:pt x="19" y="27"/>
                    <a:pt x="34" y="34"/>
                  </a:cubicBezTo>
                  <a:cubicBezTo>
                    <a:pt x="50" y="41"/>
                    <a:pt x="54" y="48"/>
                    <a:pt x="54" y="57"/>
                  </a:cubicBezTo>
                  <a:cubicBezTo>
                    <a:pt x="54" y="71"/>
                    <a:pt x="41" y="80"/>
                    <a:pt x="24" y="80"/>
                  </a:cubicBezTo>
                  <a:cubicBezTo>
                    <a:pt x="17" y="80"/>
                    <a:pt x="8" y="79"/>
                    <a:pt x="4" y="77"/>
                  </a:cubicBezTo>
                  <a:cubicBezTo>
                    <a:pt x="2" y="72"/>
                    <a:pt x="1" y="60"/>
                    <a:pt x="0" y="56"/>
                  </a:cubicBezTo>
                  <a:cubicBezTo>
                    <a:pt x="1" y="55"/>
                    <a:pt x="5" y="54"/>
                    <a:pt x="6" y="54"/>
                  </a:cubicBezTo>
                  <a:cubicBezTo>
                    <a:pt x="9" y="64"/>
                    <a:pt x="12" y="69"/>
                    <a:pt x="17" y="72"/>
                  </a:cubicBezTo>
                  <a:cubicBezTo>
                    <a:pt x="20" y="73"/>
                    <a:pt x="24" y="74"/>
                    <a:pt x="27" y="74"/>
                  </a:cubicBezTo>
                  <a:cubicBezTo>
                    <a:pt x="35" y="74"/>
                    <a:pt x="40" y="70"/>
                    <a:pt x="40" y="63"/>
                  </a:cubicBezTo>
                  <a:cubicBezTo>
                    <a:pt x="40" y="57"/>
                    <a:pt x="36" y="53"/>
                    <a:pt x="24" y="47"/>
                  </a:cubicBezTo>
                  <a:cubicBezTo>
                    <a:pt x="9" y="39"/>
                    <a:pt x="3" y="33"/>
                    <a:pt x="3" y="22"/>
                  </a:cubicBezTo>
                  <a:cubicBezTo>
                    <a:pt x="3" y="11"/>
                    <a:pt x="12" y="0"/>
                    <a:pt x="31" y="0"/>
                  </a:cubicBezTo>
                  <a:cubicBezTo>
                    <a:pt x="36" y="0"/>
                    <a:pt x="40" y="0"/>
                    <a:pt x="44" y="1"/>
                  </a:cubicBezTo>
                  <a:cubicBezTo>
                    <a:pt x="47" y="2"/>
                    <a:pt x="50" y="2"/>
                    <a:pt x="51" y="2"/>
                  </a:cubicBezTo>
                  <a:cubicBezTo>
                    <a:pt x="50" y="8"/>
                    <a:pt x="50" y="14"/>
                    <a:pt x="49" y="22"/>
                  </a:cubicBezTo>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18" name="Freeform 15">
              <a:extLst>
                <a:ext uri="{FF2B5EF4-FFF2-40B4-BE49-F238E27FC236}">
                  <a16:creationId xmlns:a16="http://schemas.microsoft.com/office/drawing/2014/main" id="{0FB524F9-2CCD-E9E4-3BCA-709631D8471F}"/>
                </a:ext>
              </a:extLst>
            </p:cNvPr>
            <p:cNvSpPr>
              <a:spLocks/>
            </p:cNvSpPr>
            <p:nvPr userDrawn="1"/>
          </p:nvSpPr>
          <p:spPr bwMode="auto">
            <a:xfrm>
              <a:off x="2670175" y="4941888"/>
              <a:ext cx="904875" cy="884238"/>
            </a:xfrm>
            <a:custGeom>
              <a:avLst/>
              <a:gdLst>
                <a:gd name="T0" fmla="*/ 82 w 82"/>
                <a:gd name="T1" fmla="*/ 67 h 80"/>
                <a:gd name="T2" fmla="*/ 81 w 82"/>
                <a:gd name="T3" fmla="*/ 72 h 80"/>
                <a:gd name="T4" fmla="*/ 60 w 82"/>
                <a:gd name="T5" fmla="*/ 80 h 80"/>
                <a:gd name="T6" fmla="*/ 59 w 82"/>
                <a:gd name="T7" fmla="*/ 79 h 80"/>
                <a:gd name="T8" fmla="*/ 59 w 82"/>
                <a:gd name="T9" fmla="*/ 68 h 80"/>
                <a:gd name="T10" fmla="*/ 57 w 82"/>
                <a:gd name="T11" fmla="*/ 67 h 80"/>
                <a:gd name="T12" fmla="*/ 32 w 82"/>
                <a:gd name="T13" fmla="*/ 79 h 80"/>
                <a:gd name="T14" fmla="*/ 9 w 82"/>
                <a:gd name="T15" fmla="*/ 54 h 80"/>
                <a:gd name="T16" fmla="*/ 9 w 82"/>
                <a:gd name="T17" fmla="*/ 16 h 80"/>
                <a:gd name="T18" fmla="*/ 6 w 82"/>
                <a:gd name="T19" fmla="*/ 10 h 80"/>
                <a:gd name="T20" fmla="*/ 0 w 82"/>
                <a:gd name="T21" fmla="*/ 8 h 80"/>
                <a:gd name="T22" fmla="*/ 1 w 82"/>
                <a:gd name="T23" fmla="*/ 3 h 80"/>
                <a:gd name="T24" fmla="*/ 25 w 82"/>
                <a:gd name="T25" fmla="*/ 0 h 80"/>
                <a:gd name="T26" fmla="*/ 24 w 82"/>
                <a:gd name="T27" fmla="*/ 37 h 80"/>
                <a:gd name="T28" fmla="*/ 25 w 82"/>
                <a:gd name="T29" fmla="*/ 57 h 80"/>
                <a:gd name="T30" fmla="*/ 41 w 82"/>
                <a:gd name="T31" fmla="*/ 68 h 80"/>
                <a:gd name="T32" fmla="*/ 56 w 82"/>
                <a:gd name="T33" fmla="*/ 62 h 80"/>
                <a:gd name="T34" fmla="*/ 59 w 82"/>
                <a:gd name="T35" fmla="*/ 57 h 80"/>
                <a:gd name="T36" fmla="*/ 59 w 82"/>
                <a:gd name="T37" fmla="*/ 16 h 80"/>
                <a:gd name="T38" fmla="*/ 55 w 82"/>
                <a:gd name="T39" fmla="*/ 10 h 80"/>
                <a:gd name="T40" fmla="*/ 46 w 82"/>
                <a:gd name="T41" fmla="*/ 8 h 80"/>
                <a:gd name="T42" fmla="*/ 47 w 82"/>
                <a:gd name="T43" fmla="*/ 3 h 80"/>
                <a:gd name="T44" fmla="*/ 74 w 82"/>
                <a:gd name="T45" fmla="*/ 0 h 80"/>
                <a:gd name="T46" fmla="*/ 73 w 82"/>
                <a:gd name="T47" fmla="*/ 17 h 80"/>
                <a:gd name="T48" fmla="*/ 73 w 82"/>
                <a:gd name="T49" fmla="*/ 60 h 80"/>
                <a:gd name="T50" fmla="*/ 78 w 82"/>
                <a:gd name="T51" fmla="*/ 67 h 80"/>
                <a:gd name="T52" fmla="*/ 82 w 82"/>
                <a:gd name="T53" fmla="*/ 67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82" h="80">
                  <a:moveTo>
                    <a:pt x="82" y="67"/>
                  </a:moveTo>
                  <a:cubicBezTo>
                    <a:pt x="82" y="68"/>
                    <a:pt x="82" y="72"/>
                    <a:pt x="81" y="72"/>
                  </a:cubicBezTo>
                  <a:cubicBezTo>
                    <a:pt x="74" y="75"/>
                    <a:pt x="64" y="79"/>
                    <a:pt x="60" y="80"/>
                  </a:cubicBezTo>
                  <a:cubicBezTo>
                    <a:pt x="60" y="80"/>
                    <a:pt x="59" y="79"/>
                    <a:pt x="59" y="79"/>
                  </a:cubicBezTo>
                  <a:cubicBezTo>
                    <a:pt x="59" y="76"/>
                    <a:pt x="59" y="71"/>
                    <a:pt x="59" y="68"/>
                  </a:cubicBezTo>
                  <a:cubicBezTo>
                    <a:pt x="59" y="67"/>
                    <a:pt x="58" y="67"/>
                    <a:pt x="57" y="67"/>
                  </a:cubicBezTo>
                  <a:cubicBezTo>
                    <a:pt x="46" y="77"/>
                    <a:pt x="38" y="79"/>
                    <a:pt x="32" y="79"/>
                  </a:cubicBezTo>
                  <a:cubicBezTo>
                    <a:pt x="13" y="79"/>
                    <a:pt x="10" y="66"/>
                    <a:pt x="9" y="54"/>
                  </a:cubicBezTo>
                  <a:cubicBezTo>
                    <a:pt x="9" y="44"/>
                    <a:pt x="10" y="24"/>
                    <a:pt x="9" y="16"/>
                  </a:cubicBezTo>
                  <a:cubicBezTo>
                    <a:pt x="9" y="13"/>
                    <a:pt x="9" y="11"/>
                    <a:pt x="6" y="10"/>
                  </a:cubicBezTo>
                  <a:cubicBezTo>
                    <a:pt x="5" y="9"/>
                    <a:pt x="4" y="9"/>
                    <a:pt x="0" y="8"/>
                  </a:cubicBezTo>
                  <a:cubicBezTo>
                    <a:pt x="0" y="7"/>
                    <a:pt x="0" y="3"/>
                    <a:pt x="1" y="3"/>
                  </a:cubicBezTo>
                  <a:cubicBezTo>
                    <a:pt x="9" y="3"/>
                    <a:pt x="20" y="1"/>
                    <a:pt x="25" y="0"/>
                  </a:cubicBezTo>
                  <a:cubicBezTo>
                    <a:pt x="25" y="5"/>
                    <a:pt x="24" y="15"/>
                    <a:pt x="24" y="37"/>
                  </a:cubicBezTo>
                  <a:cubicBezTo>
                    <a:pt x="24" y="47"/>
                    <a:pt x="24" y="54"/>
                    <a:pt x="25" y="57"/>
                  </a:cubicBezTo>
                  <a:cubicBezTo>
                    <a:pt x="27" y="63"/>
                    <a:pt x="31" y="68"/>
                    <a:pt x="41" y="68"/>
                  </a:cubicBezTo>
                  <a:cubicBezTo>
                    <a:pt x="46" y="68"/>
                    <a:pt x="52" y="66"/>
                    <a:pt x="56" y="62"/>
                  </a:cubicBezTo>
                  <a:cubicBezTo>
                    <a:pt x="58" y="61"/>
                    <a:pt x="58" y="59"/>
                    <a:pt x="59" y="57"/>
                  </a:cubicBezTo>
                  <a:cubicBezTo>
                    <a:pt x="59" y="55"/>
                    <a:pt x="59" y="39"/>
                    <a:pt x="59" y="16"/>
                  </a:cubicBezTo>
                  <a:cubicBezTo>
                    <a:pt x="58" y="13"/>
                    <a:pt x="58" y="11"/>
                    <a:pt x="55" y="10"/>
                  </a:cubicBezTo>
                  <a:cubicBezTo>
                    <a:pt x="52" y="9"/>
                    <a:pt x="51" y="9"/>
                    <a:pt x="46" y="8"/>
                  </a:cubicBezTo>
                  <a:cubicBezTo>
                    <a:pt x="46" y="7"/>
                    <a:pt x="46" y="3"/>
                    <a:pt x="47" y="3"/>
                  </a:cubicBezTo>
                  <a:cubicBezTo>
                    <a:pt x="57" y="3"/>
                    <a:pt x="70" y="1"/>
                    <a:pt x="74" y="0"/>
                  </a:cubicBezTo>
                  <a:cubicBezTo>
                    <a:pt x="74" y="4"/>
                    <a:pt x="74" y="10"/>
                    <a:pt x="73" y="17"/>
                  </a:cubicBezTo>
                  <a:cubicBezTo>
                    <a:pt x="73" y="60"/>
                    <a:pt x="73" y="60"/>
                    <a:pt x="73" y="60"/>
                  </a:cubicBezTo>
                  <a:cubicBezTo>
                    <a:pt x="73" y="65"/>
                    <a:pt x="74" y="67"/>
                    <a:pt x="78" y="67"/>
                  </a:cubicBezTo>
                  <a:lnTo>
                    <a:pt x="82" y="67"/>
                  </a:lnTo>
                  <a:close/>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19" name="Freeform 16">
              <a:extLst>
                <a:ext uri="{FF2B5EF4-FFF2-40B4-BE49-F238E27FC236}">
                  <a16:creationId xmlns:a16="http://schemas.microsoft.com/office/drawing/2014/main" id="{7F58AB9B-B232-CC78-6A44-1B456A16615D}"/>
                </a:ext>
              </a:extLst>
            </p:cNvPr>
            <p:cNvSpPr>
              <a:spLocks/>
            </p:cNvSpPr>
            <p:nvPr userDrawn="1"/>
          </p:nvSpPr>
          <p:spPr bwMode="auto">
            <a:xfrm>
              <a:off x="3651250" y="4930775"/>
              <a:ext cx="641350" cy="873125"/>
            </a:xfrm>
            <a:custGeom>
              <a:avLst/>
              <a:gdLst>
                <a:gd name="T0" fmla="*/ 58 w 58"/>
                <a:gd name="T1" fmla="*/ 4 h 79"/>
                <a:gd name="T2" fmla="*/ 58 w 58"/>
                <a:gd name="T3" fmla="*/ 7 h 79"/>
                <a:gd name="T4" fmla="*/ 52 w 58"/>
                <a:gd name="T5" fmla="*/ 19 h 79"/>
                <a:gd name="T6" fmla="*/ 50 w 58"/>
                <a:gd name="T7" fmla="*/ 20 h 79"/>
                <a:gd name="T8" fmla="*/ 38 w 58"/>
                <a:gd name="T9" fmla="*/ 14 h 79"/>
                <a:gd name="T10" fmla="*/ 28 w 58"/>
                <a:gd name="T11" fmla="*/ 22 h 79"/>
                <a:gd name="T12" fmla="*/ 26 w 58"/>
                <a:gd name="T13" fmla="*/ 29 h 79"/>
                <a:gd name="T14" fmla="*/ 27 w 58"/>
                <a:gd name="T15" fmla="*/ 65 h 79"/>
                <a:gd name="T16" fmla="*/ 31 w 58"/>
                <a:gd name="T17" fmla="*/ 71 h 79"/>
                <a:gd name="T18" fmla="*/ 40 w 58"/>
                <a:gd name="T19" fmla="*/ 73 h 79"/>
                <a:gd name="T20" fmla="*/ 40 w 58"/>
                <a:gd name="T21" fmla="*/ 79 h 79"/>
                <a:gd name="T22" fmla="*/ 19 w 58"/>
                <a:gd name="T23" fmla="*/ 78 h 79"/>
                <a:gd name="T24" fmla="*/ 0 w 58"/>
                <a:gd name="T25" fmla="*/ 79 h 79"/>
                <a:gd name="T26" fmla="*/ 0 w 58"/>
                <a:gd name="T27" fmla="*/ 73 h 79"/>
                <a:gd name="T28" fmla="*/ 8 w 58"/>
                <a:gd name="T29" fmla="*/ 72 h 79"/>
                <a:gd name="T30" fmla="*/ 11 w 58"/>
                <a:gd name="T31" fmla="*/ 66 h 79"/>
                <a:gd name="T32" fmla="*/ 12 w 58"/>
                <a:gd name="T33" fmla="*/ 34 h 79"/>
                <a:gd name="T34" fmla="*/ 12 w 58"/>
                <a:gd name="T35" fmla="*/ 19 h 79"/>
                <a:gd name="T36" fmla="*/ 1 w 58"/>
                <a:gd name="T37" fmla="*/ 11 h 79"/>
                <a:gd name="T38" fmla="*/ 2 w 58"/>
                <a:gd name="T39" fmla="*/ 7 h 79"/>
                <a:gd name="T40" fmla="*/ 25 w 58"/>
                <a:gd name="T41" fmla="*/ 0 h 79"/>
                <a:gd name="T42" fmla="*/ 26 w 58"/>
                <a:gd name="T43" fmla="*/ 0 h 79"/>
                <a:gd name="T44" fmla="*/ 26 w 58"/>
                <a:gd name="T45" fmla="*/ 15 h 79"/>
                <a:gd name="T46" fmla="*/ 27 w 58"/>
                <a:gd name="T47" fmla="*/ 16 h 79"/>
                <a:gd name="T48" fmla="*/ 39 w 58"/>
                <a:gd name="T49" fmla="*/ 3 h 79"/>
                <a:gd name="T50" fmla="*/ 49 w 58"/>
                <a:gd name="T51" fmla="*/ 0 h 79"/>
                <a:gd name="T52" fmla="*/ 58 w 58"/>
                <a:gd name="T53" fmla="*/ 4 h 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58" h="79">
                  <a:moveTo>
                    <a:pt x="58" y="4"/>
                  </a:moveTo>
                  <a:cubicBezTo>
                    <a:pt x="58" y="5"/>
                    <a:pt x="58" y="6"/>
                    <a:pt x="58" y="7"/>
                  </a:cubicBezTo>
                  <a:cubicBezTo>
                    <a:pt x="57" y="9"/>
                    <a:pt x="54" y="17"/>
                    <a:pt x="52" y="19"/>
                  </a:cubicBezTo>
                  <a:cubicBezTo>
                    <a:pt x="52" y="19"/>
                    <a:pt x="51" y="20"/>
                    <a:pt x="50" y="20"/>
                  </a:cubicBezTo>
                  <a:cubicBezTo>
                    <a:pt x="47" y="17"/>
                    <a:pt x="42" y="14"/>
                    <a:pt x="38" y="14"/>
                  </a:cubicBezTo>
                  <a:cubicBezTo>
                    <a:pt x="34" y="14"/>
                    <a:pt x="30" y="18"/>
                    <a:pt x="28" y="22"/>
                  </a:cubicBezTo>
                  <a:cubicBezTo>
                    <a:pt x="27" y="23"/>
                    <a:pt x="26" y="26"/>
                    <a:pt x="26" y="29"/>
                  </a:cubicBezTo>
                  <a:cubicBezTo>
                    <a:pt x="26" y="42"/>
                    <a:pt x="26" y="61"/>
                    <a:pt x="27" y="65"/>
                  </a:cubicBezTo>
                  <a:cubicBezTo>
                    <a:pt x="27" y="68"/>
                    <a:pt x="28" y="70"/>
                    <a:pt x="31" y="71"/>
                  </a:cubicBezTo>
                  <a:cubicBezTo>
                    <a:pt x="34" y="72"/>
                    <a:pt x="36" y="73"/>
                    <a:pt x="40" y="73"/>
                  </a:cubicBezTo>
                  <a:cubicBezTo>
                    <a:pt x="41" y="74"/>
                    <a:pt x="41" y="78"/>
                    <a:pt x="40" y="79"/>
                  </a:cubicBezTo>
                  <a:cubicBezTo>
                    <a:pt x="37" y="79"/>
                    <a:pt x="27" y="78"/>
                    <a:pt x="19" y="78"/>
                  </a:cubicBezTo>
                  <a:cubicBezTo>
                    <a:pt x="14" y="78"/>
                    <a:pt x="4" y="79"/>
                    <a:pt x="0" y="79"/>
                  </a:cubicBezTo>
                  <a:cubicBezTo>
                    <a:pt x="0" y="78"/>
                    <a:pt x="0" y="74"/>
                    <a:pt x="0" y="73"/>
                  </a:cubicBezTo>
                  <a:cubicBezTo>
                    <a:pt x="3" y="73"/>
                    <a:pt x="6" y="72"/>
                    <a:pt x="8" y="72"/>
                  </a:cubicBezTo>
                  <a:cubicBezTo>
                    <a:pt x="10" y="71"/>
                    <a:pt x="11" y="70"/>
                    <a:pt x="11" y="66"/>
                  </a:cubicBezTo>
                  <a:cubicBezTo>
                    <a:pt x="12" y="63"/>
                    <a:pt x="12" y="47"/>
                    <a:pt x="12" y="34"/>
                  </a:cubicBezTo>
                  <a:cubicBezTo>
                    <a:pt x="12" y="27"/>
                    <a:pt x="12" y="21"/>
                    <a:pt x="12" y="19"/>
                  </a:cubicBezTo>
                  <a:cubicBezTo>
                    <a:pt x="11" y="16"/>
                    <a:pt x="10" y="14"/>
                    <a:pt x="1" y="11"/>
                  </a:cubicBezTo>
                  <a:cubicBezTo>
                    <a:pt x="1" y="10"/>
                    <a:pt x="1" y="7"/>
                    <a:pt x="2" y="7"/>
                  </a:cubicBezTo>
                  <a:cubicBezTo>
                    <a:pt x="9" y="6"/>
                    <a:pt x="20" y="3"/>
                    <a:pt x="25" y="0"/>
                  </a:cubicBezTo>
                  <a:cubicBezTo>
                    <a:pt x="26" y="0"/>
                    <a:pt x="26" y="0"/>
                    <a:pt x="26" y="0"/>
                  </a:cubicBezTo>
                  <a:cubicBezTo>
                    <a:pt x="26" y="3"/>
                    <a:pt x="26" y="12"/>
                    <a:pt x="26" y="15"/>
                  </a:cubicBezTo>
                  <a:cubicBezTo>
                    <a:pt x="26" y="16"/>
                    <a:pt x="27" y="16"/>
                    <a:pt x="27" y="16"/>
                  </a:cubicBezTo>
                  <a:cubicBezTo>
                    <a:pt x="31" y="11"/>
                    <a:pt x="35" y="7"/>
                    <a:pt x="39" y="3"/>
                  </a:cubicBezTo>
                  <a:cubicBezTo>
                    <a:pt x="42" y="1"/>
                    <a:pt x="45" y="0"/>
                    <a:pt x="49" y="0"/>
                  </a:cubicBezTo>
                  <a:cubicBezTo>
                    <a:pt x="52" y="0"/>
                    <a:pt x="56" y="1"/>
                    <a:pt x="58" y="4"/>
                  </a:cubicBezTo>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20" name="Freeform 17">
              <a:extLst>
                <a:ext uri="{FF2B5EF4-FFF2-40B4-BE49-F238E27FC236}">
                  <a16:creationId xmlns:a16="http://schemas.microsoft.com/office/drawing/2014/main" id="{CDED2691-22F1-B0FB-7A1B-F38F5C1BC9BE}"/>
                </a:ext>
              </a:extLst>
            </p:cNvPr>
            <p:cNvSpPr>
              <a:spLocks/>
            </p:cNvSpPr>
            <p:nvPr userDrawn="1"/>
          </p:nvSpPr>
          <p:spPr bwMode="auto">
            <a:xfrm>
              <a:off x="6069013" y="4489450"/>
              <a:ext cx="1014413" cy="1314450"/>
            </a:xfrm>
            <a:custGeom>
              <a:avLst/>
              <a:gdLst>
                <a:gd name="T0" fmla="*/ 41 w 92"/>
                <a:gd name="T1" fmla="*/ 66 h 119"/>
                <a:gd name="T2" fmla="*/ 42 w 92"/>
                <a:gd name="T3" fmla="*/ 64 h 119"/>
                <a:gd name="T4" fmla="*/ 50 w 92"/>
                <a:gd name="T5" fmla="*/ 65 h 119"/>
                <a:gd name="T6" fmla="*/ 63 w 92"/>
                <a:gd name="T7" fmla="*/ 62 h 119"/>
                <a:gd name="T8" fmla="*/ 75 w 92"/>
                <a:gd name="T9" fmla="*/ 37 h 119"/>
                <a:gd name="T10" fmla="*/ 44 w 92"/>
                <a:gd name="T11" fmla="*/ 7 h 119"/>
                <a:gd name="T12" fmla="*/ 36 w 92"/>
                <a:gd name="T13" fmla="*/ 7 h 119"/>
                <a:gd name="T14" fmla="*/ 34 w 92"/>
                <a:gd name="T15" fmla="*/ 10 h 119"/>
                <a:gd name="T16" fmla="*/ 34 w 92"/>
                <a:gd name="T17" fmla="*/ 56 h 119"/>
                <a:gd name="T18" fmla="*/ 34 w 92"/>
                <a:gd name="T19" fmla="*/ 102 h 119"/>
                <a:gd name="T20" fmla="*/ 41 w 92"/>
                <a:gd name="T21" fmla="*/ 111 h 119"/>
                <a:gd name="T22" fmla="*/ 49 w 92"/>
                <a:gd name="T23" fmla="*/ 113 h 119"/>
                <a:gd name="T24" fmla="*/ 49 w 92"/>
                <a:gd name="T25" fmla="*/ 119 h 119"/>
                <a:gd name="T26" fmla="*/ 26 w 92"/>
                <a:gd name="T27" fmla="*/ 118 h 119"/>
                <a:gd name="T28" fmla="*/ 4 w 92"/>
                <a:gd name="T29" fmla="*/ 119 h 119"/>
                <a:gd name="T30" fmla="*/ 4 w 92"/>
                <a:gd name="T31" fmla="*/ 113 h 119"/>
                <a:gd name="T32" fmla="*/ 11 w 92"/>
                <a:gd name="T33" fmla="*/ 112 h 119"/>
                <a:gd name="T34" fmla="*/ 17 w 92"/>
                <a:gd name="T35" fmla="*/ 101 h 119"/>
                <a:gd name="T36" fmla="*/ 18 w 92"/>
                <a:gd name="T37" fmla="*/ 58 h 119"/>
                <a:gd name="T38" fmla="*/ 17 w 92"/>
                <a:gd name="T39" fmla="*/ 17 h 119"/>
                <a:gd name="T40" fmla="*/ 10 w 92"/>
                <a:gd name="T41" fmla="*/ 7 h 119"/>
                <a:gd name="T42" fmla="*/ 1 w 92"/>
                <a:gd name="T43" fmla="*/ 5 h 119"/>
                <a:gd name="T44" fmla="*/ 1 w 92"/>
                <a:gd name="T45" fmla="*/ 0 h 119"/>
                <a:gd name="T46" fmla="*/ 24 w 92"/>
                <a:gd name="T47" fmla="*/ 0 h 119"/>
                <a:gd name="T48" fmla="*/ 55 w 92"/>
                <a:gd name="T49" fmla="*/ 0 h 119"/>
                <a:gd name="T50" fmla="*/ 81 w 92"/>
                <a:gd name="T51" fmla="*/ 7 h 119"/>
                <a:gd name="T52" fmla="*/ 92 w 92"/>
                <a:gd name="T53" fmla="*/ 33 h 119"/>
                <a:gd name="T54" fmla="*/ 72 w 92"/>
                <a:gd name="T55" fmla="*/ 66 h 119"/>
                <a:gd name="T56" fmla="*/ 52 w 92"/>
                <a:gd name="T57" fmla="*/ 71 h 119"/>
                <a:gd name="T58" fmla="*/ 44 w 92"/>
                <a:gd name="T59" fmla="*/ 70 h 119"/>
                <a:gd name="T60" fmla="*/ 41 w 92"/>
                <a:gd name="T61" fmla="*/ 66 h 1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92" h="119">
                  <a:moveTo>
                    <a:pt x="41" y="66"/>
                  </a:moveTo>
                  <a:cubicBezTo>
                    <a:pt x="41" y="65"/>
                    <a:pt x="42" y="64"/>
                    <a:pt x="42" y="64"/>
                  </a:cubicBezTo>
                  <a:cubicBezTo>
                    <a:pt x="44" y="64"/>
                    <a:pt x="47" y="65"/>
                    <a:pt x="50" y="65"/>
                  </a:cubicBezTo>
                  <a:cubicBezTo>
                    <a:pt x="55" y="65"/>
                    <a:pt x="59" y="64"/>
                    <a:pt x="63" y="62"/>
                  </a:cubicBezTo>
                  <a:cubicBezTo>
                    <a:pt x="72" y="57"/>
                    <a:pt x="75" y="48"/>
                    <a:pt x="75" y="37"/>
                  </a:cubicBezTo>
                  <a:cubicBezTo>
                    <a:pt x="75" y="19"/>
                    <a:pt x="66" y="7"/>
                    <a:pt x="44" y="7"/>
                  </a:cubicBezTo>
                  <a:cubicBezTo>
                    <a:pt x="42" y="7"/>
                    <a:pt x="37" y="7"/>
                    <a:pt x="36" y="7"/>
                  </a:cubicBezTo>
                  <a:cubicBezTo>
                    <a:pt x="35" y="8"/>
                    <a:pt x="35" y="9"/>
                    <a:pt x="34" y="10"/>
                  </a:cubicBezTo>
                  <a:cubicBezTo>
                    <a:pt x="34" y="15"/>
                    <a:pt x="34" y="25"/>
                    <a:pt x="34" y="56"/>
                  </a:cubicBezTo>
                  <a:cubicBezTo>
                    <a:pt x="34" y="77"/>
                    <a:pt x="34" y="92"/>
                    <a:pt x="34" y="102"/>
                  </a:cubicBezTo>
                  <a:cubicBezTo>
                    <a:pt x="35" y="109"/>
                    <a:pt x="36" y="110"/>
                    <a:pt x="41" y="111"/>
                  </a:cubicBezTo>
                  <a:cubicBezTo>
                    <a:pt x="44" y="112"/>
                    <a:pt x="44" y="113"/>
                    <a:pt x="49" y="113"/>
                  </a:cubicBezTo>
                  <a:cubicBezTo>
                    <a:pt x="50" y="114"/>
                    <a:pt x="49" y="118"/>
                    <a:pt x="49" y="119"/>
                  </a:cubicBezTo>
                  <a:cubicBezTo>
                    <a:pt x="43" y="119"/>
                    <a:pt x="34" y="118"/>
                    <a:pt x="26" y="118"/>
                  </a:cubicBezTo>
                  <a:cubicBezTo>
                    <a:pt x="17" y="118"/>
                    <a:pt x="8" y="119"/>
                    <a:pt x="4" y="119"/>
                  </a:cubicBezTo>
                  <a:cubicBezTo>
                    <a:pt x="3" y="118"/>
                    <a:pt x="3" y="114"/>
                    <a:pt x="4" y="113"/>
                  </a:cubicBezTo>
                  <a:cubicBezTo>
                    <a:pt x="8" y="113"/>
                    <a:pt x="9" y="112"/>
                    <a:pt x="11" y="112"/>
                  </a:cubicBezTo>
                  <a:cubicBezTo>
                    <a:pt x="16" y="111"/>
                    <a:pt x="17" y="108"/>
                    <a:pt x="17" y="101"/>
                  </a:cubicBezTo>
                  <a:cubicBezTo>
                    <a:pt x="17" y="94"/>
                    <a:pt x="18" y="79"/>
                    <a:pt x="18" y="58"/>
                  </a:cubicBezTo>
                  <a:cubicBezTo>
                    <a:pt x="18" y="36"/>
                    <a:pt x="18" y="23"/>
                    <a:pt x="17" y="17"/>
                  </a:cubicBezTo>
                  <a:cubicBezTo>
                    <a:pt x="17" y="10"/>
                    <a:pt x="16" y="8"/>
                    <a:pt x="10" y="7"/>
                  </a:cubicBezTo>
                  <a:cubicBezTo>
                    <a:pt x="8" y="6"/>
                    <a:pt x="5" y="6"/>
                    <a:pt x="1" y="5"/>
                  </a:cubicBezTo>
                  <a:cubicBezTo>
                    <a:pt x="0" y="4"/>
                    <a:pt x="1" y="0"/>
                    <a:pt x="1" y="0"/>
                  </a:cubicBezTo>
                  <a:cubicBezTo>
                    <a:pt x="5" y="0"/>
                    <a:pt x="15" y="0"/>
                    <a:pt x="24" y="0"/>
                  </a:cubicBezTo>
                  <a:cubicBezTo>
                    <a:pt x="36" y="0"/>
                    <a:pt x="44" y="0"/>
                    <a:pt x="55" y="0"/>
                  </a:cubicBezTo>
                  <a:cubicBezTo>
                    <a:pt x="62" y="0"/>
                    <a:pt x="73" y="1"/>
                    <a:pt x="81" y="7"/>
                  </a:cubicBezTo>
                  <a:cubicBezTo>
                    <a:pt x="87" y="12"/>
                    <a:pt x="92" y="20"/>
                    <a:pt x="92" y="33"/>
                  </a:cubicBezTo>
                  <a:cubicBezTo>
                    <a:pt x="92" y="51"/>
                    <a:pt x="82" y="62"/>
                    <a:pt x="72" y="66"/>
                  </a:cubicBezTo>
                  <a:cubicBezTo>
                    <a:pt x="65" y="70"/>
                    <a:pt x="59" y="71"/>
                    <a:pt x="52" y="71"/>
                  </a:cubicBezTo>
                  <a:cubicBezTo>
                    <a:pt x="49" y="71"/>
                    <a:pt x="46" y="71"/>
                    <a:pt x="44" y="70"/>
                  </a:cubicBezTo>
                  <a:cubicBezTo>
                    <a:pt x="43" y="70"/>
                    <a:pt x="41" y="67"/>
                    <a:pt x="41" y="66"/>
                  </a:cubicBezTo>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21" name="Freeform 18">
              <a:extLst>
                <a:ext uri="{FF2B5EF4-FFF2-40B4-BE49-F238E27FC236}">
                  <a16:creationId xmlns:a16="http://schemas.microsoft.com/office/drawing/2014/main" id="{392AC504-8FA3-796C-B788-FBA7272B9B70}"/>
                </a:ext>
              </a:extLst>
            </p:cNvPr>
            <p:cNvSpPr>
              <a:spLocks noEditPoints="1"/>
            </p:cNvSpPr>
            <p:nvPr userDrawn="1"/>
          </p:nvSpPr>
          <p:spPr bwMode="auto">
            <a:xfrm>
              <a:off x="7083425" y="4930775"/>
              <a:ext cx="706438" cy="884238"/>
            </a:xfrm>
            <a:custGeom>
              <a:avLst/>
              <a:gdLst>
                <a:gd name="T0" fmla="*/ 52 w 64"/>
                <a:gd name="T1" fmla="*/ 80 h 80"/>
                <a:gd name="T2" fmla="*/ 43 w 64"/>
                <a:gd name="T3" fmla="*/ 75 h 80"/>
                <a:gd name="T4" fmla="*/ 41 w 64"/>
                <a:gd name="T5" fmla="*/ 71 h 80"/>
                <a:gd name="T6" fmla="*/ 40 w 64"/>
                <a:gd name="T7" fmla="*/ 71 h 80"/>
                <a:gd name="T8" fmla="*/ 17 w 64"/>
                <a:gd name="T9" fmla="*/ 80 h 80"/>
                <a:gd name="T10" fmla="*/ 7 w 64"/>
                <a:gd name="T11" fmla="*/ 76 h 80"/>
                <a:gd name="T12" fmla="*/ 0 w 64"/>
                <a:gd name="T13" fmla="*/ 59 h 80"/>
                <a:gd name="T14" fmla="*/ 4 w 64"/>
                <a:gd name="T15" fmla="*/ 48 h 80"/>
                <a:gd name="T16" fmla="*/ 40 w 64"/>
                <a:gd name="T17" fmla="*/ 35 h 80"/>
                <a:gd name="T18" fmla="*/ 41 w 64"/>
                <a:gd name="T19" fmla="*/ 34 h 80"/>
                <a:gd name="T20" fmla="*/ 41 w 64"/>
                <a:gd name="T21" fmla="*/ 28 h 80"/>
                <a:gd name="T22" fmla="*/ 39 w 64"/>
                <a:gd name="T23" fmla="*/ 17 h 80"/>
                <a:gd name="T24" fmla="*/ 24 w 64"/>
                <a:gd name="T25" fmla="*/ 10 h 80"/>
                <a:gd name="T26" fmla="*/ 16 w 64"/>
                <a:gd name="T27" fmla="*/ 12 h 80"/>
                <a:gd name="T28" fmla="*/ 8 w 64"/>
                <a:gd name="T29" fmla="*/ 26 h 80"/>
                <a:gd name="T30" fmla="*/ 3 w 64"/>
                <a:gd name="T31" fmla="*/ 22 h 80"/>
                <a:gd name="T32" fmla="*/ 7 w 64"/>
                <a:gd name="T33" fmla="*/ 10 h 80"/>
                <a:gd name="T34" fmla="*/ 32 w 64"/>
                <a:gd name="T35" fmla="*/ 0 h 80"/>
                <a:gd name="T36" fmla="*/ 51 w 64"/>
                <a:gd name="T37" fmla="*/ 10 h 80"/>
                <a:gd name="T38" fmla="*/ 56 w 64"/>
                <a:gd name="T39" fmla="*/ 29 h 80"/>
                <a:gd name="T40" fmla="*/ 55 w 64"/>
                <a:gd name="T41" fmla="*/ 61 h 80"/>
                <a:gd name="T42" fmla="*/ 59 w 64"/>
                <a:gd name="T43" fmla="*/ 69 h 80"/>
                <a:gd name="T44" fmla="*/ 64 w 64"/>
                <a:gd name="T45" fmla="*/ 68 h 80"/>
                <a:gd name="T46" fmla="*/ 63 w 64"/>
                <a:gd name="T47" fmla="*/ 74 h 80"/>
                <a:gd name="T48" fmla="*/ 52 w 64"/>
                <a:gd name="T49" fmla="*/ 80 h 80"/>
                <a:gd name="T50" fmla="*/ 40 w 64"/>
                <a:gd name="T51" fmla="*/ 41 h 80"/>
                <a:gd name="T52" fmla="*/ 17 w 64"/>
                <a:gd name="T53" fmla="*/ 50 h 80"/>
                <a:gd name="T54" fmla="*/ 16 w 64"/>
                <a:gd name="T55" fmla="*/ 56 h 80"/>
                <a:gd name="T56" fmla="*/ 29 w 64"/>
                <a:gd name="T57" fmla="*/ 69 h 80"/>
                <a:gd name="T58" fmla="*/ 39 w 64"/>
                <a:gd name="T59" fmla="*/ 66 h 80"/>
                <a:gd name="T60" fmla="*/ 41 w 64"/>
                <a:gd name="T61" fmla="*/ 62 h 80"/>
                <a:gd name="T62" fmla="*/ 41 w 64"/>
                <a:gd name="T63" fmla="*/ 42 h 80"/>
                <a:gd name="T64" fmla="*/ 40 w 64"/>
                <a:gd name="T65" fmla="*/ 41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64" h="80">
                  <a:moveTo>
                    <a:pt x="52" y="80"/>
                  </a:moveTo>
                  <a:cubicBezTo>
                    <a:pt x="47" y="80"/>
                    <a:pt x="44" y="78"/>
                    <a:pt x="43" y="75"/>
                  </a:cubicBezTo>
                  <a:cubicBezTo>
                    <a:pt x="42" y="74"/>
                    <a:pt x="41" y="72"/>
                    <a:pt x="41" y="71"/>
                  </a:cubicBezTo>
                  <a:cubicBezTo>
                    <a:pt x="41" y="71"/>
                    <a:pt x="40" y="70"/>
                    <a:pt x="40" y="71"/>
                  </a:cubicBezTo>
                  <a:cubicBezTo>
                    <a:pt x="31" y="77"/>
                    <a:pt x="22" y="80"/>
                    <a:pt x="17" y="80"/>
                  </a:cubicBezTo>
                  <a:cubicBezTo>
                    <a:pt x="14" y="80"/>
                    <a:pt x="10" y="79"/>
                    <a:pt x="7" y="76"/>
                  </a:cubicBezTo>
                  <a:cubicBezTo>
                    <a:pt x="3" y="71"/>
                    <a:pt x="0" y="66"/>
                    <a:pt x="0" y="59"/>
                  </a:cubicBezTo>
                  <a:cubicBezTo>
                    <a:pt x="0" y="55"/>
                    <a:pt x="3" y="49"/>
                    <a:pt x="4" y="48"/>
                  </a:cubicBezTo>
                  <a:cubicBezTo>
                    <a:pt x="10" y="44"/>
                    <a:pt x="33" y="39"/>
                    <a:pt x="40" y="35"/>
                  </a:cubicBezTo>
                  <a:cubicBezTo>
                    <a:pt x="40" y="35"/>
                    <a:pt x="41" y="34"/>
                    <a:pt x="41" y="34"/>
                  </a:cubicBezTo>
                  <a:cubicBezTo>
                    <a:pt x="42" y="32"/>
                    <a:pt x="41" y="30"/>
                    <a:pt x="41" y="28"/>
                  </a:cubicBezTo>
                  <a:cubicBezTo>
                    <a:pt x="41" y="25"/>
                    <a:pt x="41" y="20"/>
                    <a:pt x="39" y="17"/>
                  </a:cubicBezTo>
                  <a:cubicBezTo>
                    <a:pt x="35" y="12"/>
                    <a:pt x="30" y="10"/>
                    <a:pt x="24" y="10"/>
                  </a:cubicBezTo>
                  <a:cubicBezTo>
                    <a:pt x="20" y="10"/>
                    <a:pt x="17" y="11"/>
                    <a:pt x="16" y="12"/>
                  </a:cubicBezTo>
                  <a:cubicBezTo>
                    <a:pt x="14" y="13"/>
                    <a:pt x="11" y="19"/>
                    <a:pt x="8" y="26"/>
                  </a:cubicBezTo>
                  <a:cubicBezTo>
                    <a:pt x="8" y="26"/>
                    <a:pt x="3" y="23"/>
                    <a:pt x="3" y="22"/>
                  </a:cubicBezTo>
                  <a:cubicBezTo>
                    <a:pt x="3" y="19"/>
                    <a:pt x="6" y="12"/>
                    <a:pt x="7" y="10"/>
                  </a:cubicBezTo>
                  <a:cubicBezTo>
                    <a:pt x="15" y="5"/>
                    <a:pt x="27" y="0"/>
                    <a:pt x="32" y="0"/>
                  </a:cubicBezTo>
                  <a:cubicBezTo>
                    <a:pt x="41" y="0"/>
                    <a:pt x="47" y="4"/>
                    <a:pt x="51" y="10"/>
                  </a:cubicBezTo>
                  <a:cubicBezTo>
                    <a:pt x="54" y="15"/>
                    <a:pt x="56" y="22"/>
                    <a:pt x="56" y="29"/>
                  </a:cubicBezTo>
                  <a:cubicBezTo>
                    <a:pt x="56" y="39"/>
                    <a:pt x="55" y="54"/>
                    <a:pt x="55" y="61"/>
                  </a:cubicBezTo>
                  <a:cubicBezTo>
                    <a:pt x="55" y="65"/>
                    <a:pt x="55" y="69"/>
                    <a:pt x="59" y="69"/>
                  </a:cubicBezTo>
                  <a:cubicBezTo>
                    <a:pt x="61" y="69"/>
                    <a:pt x="61" y="69"/>
                    <a:pt x="64" y="68"/>
                  </a:cubicBezTo>
                  <a:cubicBezTo>
                    <a:pt x="64" y="69"/>
                    <a:pt x="64" y="73"/>
                    <a:pt x="63" y="74"/>
                  </a:cubicBezTo>
                  <a:cubicBezTo>
                    <a:pt x="63" y="74"/>
                    <a:pt x="59" y="80"/>
                    <a:pt x="52" y="80"/>
                  </a:cubicBezTo>
                  <a:moveTo>
                    <a:pt x="40" y="41"/>
                  </a:moveTo>
                  <a:cubicBezTo>
                    <a:pt x="33" y="44"/>
                    <a:pt x="21" y="48"/>
                    <a:pt x="17" y="50"/>
                  </a:cubicBezTo>
                  <a:cubicBezTo>
                    <a:pt x="17" y="50"/>
                    <a:pt x="16" y="54"/>
                    <a:pt x="16" y="56"/>
                  </a:cubicBezTo>
                  <a:cubicBezTo>
                    <a:pt x="16" y="64"/>
                    <a:pt x="21" y="69"/>
                    <a:pt x="29" y="69"/>
                  </a:cubicBezTo>
                  <a:cubicBezTo>
                    <a:pt x="31" y="69"/>
                    <a:pt x="36" y="68"/>
                    <a:pt x="39" y="66"/>
                  </a:cubicBezTo>
                  <a:cubicBezTo>
                    <a:pt x="40" y="65"/>
                    <a:pt x="41" y="64"/>
                    <a:pt x="41" y="62"/>
                  </a:cubicBezTo>
                  <a:cubicBezTo>
                    <a:pt x="41" y="58"/>
                    <a:pt x="41" y="45"/>
                    <a:pt x="41" y="42"/>
                  </a:cubicBezTo>
                  <a:cubicBezTo>
                    <a:pt x="41" y="42"/>
                    <a:pt x="41" y="41"/>
                    <a:pt x="40" y="41"/>
                  </a:cubicBezTo>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22" name="Freeform 19">
              <a:extLst>
                <a:ext uri="{FF2B5EF4-FFF2-40B4-BE49-F238E27FC236}">
                  <a16:creationId xmlns:a16="http://schemas.microsoft.com/office/drawing/2014/main" id="{CC6266F0-7404-59CD-EEB9-862B3ECBD54A}"/>
                </a:ext>
              </a:extLst>
            </p:cNvPr>
            <p:cNvSpPr>
              <a:spLocks/>
            </p:cNvSpPr>
            <p:nvPr userDrawn="1"/>
          </p:nvSpPr>
          <p:spPr bwMode="auto">
            <a:xfrm>
              <a:off x="7854950" y="4930775"/>
              <a:ext cx="641350" cy="873125"/>
            </a:xfrm>
            <a:custGeom>
              <a:avLst/>
              <a:gdLst>
                <a:gd name="T0" fmla="*/ 58 w 58"/>
                <a:gd name="T1" fmla="*/ 4 h 79"/>
                <a:gd name="T2" fmla="*/ 58 w 58"/>
                <a:gd name="T3" fmla="*/ 7 h 79"/>
                <a:gd name="T4" fmla="*/ 52 w 58"/>
                <a:gd name="T5" fmla="*/ 19 h 79"/>
                <a:gd name="T6" fmla="*/ 50 w 58"/>
                <a:gd name="T7" fmla="*/ 20 h 79"/>
                <a:gd name="T8" fmla="*/ 38 w 58"/>
                <a:gd name="T9" fmla="*/ 14 h 79"/>
                <a:gd name="T10" fmla="*/ 28 w 58"/>
                <a:gd name="T11" fmla="*/ 22 h 79"/>
                <a:gd name="T12" fmla="*/ 26 w 58"/>
                <a:gd name="T13" fmla="*/ 29 h 79"/>
                <a:gd name="T14" fmla="*/ 27 w 58"/>
                <a:gd name="T15" fmla="*/ 65 h 79"/>
                <a:gd name="T16" fmla="*/ 31 w 58"/>
                <a:gd name="T17" fmla="*/ 71 h 79"/>
                <a:gd name="T18" fmla="*/ 40 w 58"/>
                <a:gd name="T19" fmla="*/ 73 h 79"/>
                <a:gd name="T20" fmla="*/ 39 w 58"/>
                <a:gd name="T21" fmla="*/ 79 h 79"/>
                <a:gd name="T22" fmla="*/ 19 w 58"/>
                <a:gd name="T23" fmla="*/ 78 h 79"/>
                <a:gd name="T24" fmla="*/ 0 w 58"/>
                <a:gd name="T25" fmla="*/ 79 h 79"/>
                <a:gd name="T26" fmla="*/ 0 w 58"/>
                <a:gd name="T27" fmla="*/ 73 h 79"/>
                <a:gd name="T28" fmla="*/ 8 w 58"/>
                <a:gd name="T29" fmla="*/ 72 h 79"/>
                <a:gd name="T30" fmla="*/ 11 w 58"/>
                <a:gd name="T31" fmla="*/ 66 h 79"/>
                <a:gd name="T32" fmla="*/ 12 w 58"/>
                <a:gd name="T33" fmla="*/ 34 h 79"/>
                <a:gd name="T34" fmla="*/ 12 w 58"/>
                <a:gd name="T35" fmla="*/ 19 h 79"/>
                <a:gd name="T36" fmla="*/ 1 w 58"/>
                <a:gd name="T37" fmla="*/ 11 h 79"/>
                <a:gd name="T38" fmla="*/ 2 w 58"/>
                <a:gd name="T39" fmla="*/ 7 h 79"/>
                <a:gd name="T40" fmla="*/ 25 w 58"/>
                <a:gd name="T41" fmla="*/ 0 h 79"/>
                <a:gd name="T42" fmla="*/ 26 w 58"/>
                <a:gd name="T43" fmla="*/ 0 h 79"/>
                <a:gd name="T44" fmla="*/ 26 w 58"/>
                <a:gd name="T45" fmla="*/ 15 h 79"/>
                <a:gd name="T46" fmla="*/ 27 w 58"/>
                <a:gd name="T47" fmla="*/ 16 h 79"/>
                <a:gd name="T48" fmla="*/ 39 w 58"/>
                <a:gd name="T49" fmla="*/ 3 h 79"/>
                <a:gd name="T50" fmla="*/ 49 w 58"/>
                <a:gd name="T51" fmla="*/ 0 h 79"/>
                <a:gd name="T52" fmla="*/ 58 w 58"/>
                <a:gd name="T53" fmla="*/ 4 h 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58" h="79">
                  <a:moveTo>
                    <a:pt x="58" y="4"/>
                  </a:moveTo>
                  <a:cubicBezTo>
                    <a:pt x="58" y="5"/>
                    <a:pt x="58" y="6"/>
                    <a:pt x="58" y="7"/>
                  </a:cubicBezTo>
                  <a:cubicBezTo>
                    <a:pt x="57" y="9"/>
                    <a:pt x="54" y="17"/>
                    <a:pt x="52" y="19"/>
                  </a:cubicBezTo>
                  <a:cubicBezTo>
                    <a:pt x="52" y="19"/>
                    <a:pt x="50" y="20"/>
                    <a:pt x="50" y="20"/>
                  </a:cubicBezTo>
                  <a:cubicBezTo>
                    <a:pt x="47" y="17"/>
                    <a:pt x="42" y="14"/>
                    <a:pt x="38" y="14"/>
                  </a:cubicBezTo>
                  <a:cubicBezTo>
                    <a:pt x="34" y="14"/>
                    <a:pt x="30" y="18"/>
                    <a:pt x="28" y="22"/>
                  </a:cubicBezTo>
                  <a:cubicBezTo>
                    <a:pt x="27" y="23"/>
                    <a:pt x="26" y="26"/>
                    <a:pt x="26" y="29"/>
                  </a:cubicBezTo>
                  <a:cubicBezTo>
                    <a:pt x="26" y="42"/>
                    <a:pt x="26" y="61"/>
                    <a:pt x="27" y="65"/>
                  </a:cubicBezTo>
                  <a:cubicBezTo>
                    <a:pt x="27" y="68"/>
                    <a:pt x="28" y="70"/>
                    <a:pt x="31" y="71"/>
                  </a:cubicBezTo>
                  <a:cubicBezTo>
                    <a:pt x="34" y="72"/>
                    <a:pt x="36" y="73"/>
                    <a:pt x="40" y="73"/>
                  </a:cubicBezTo>
                  <a:cubicBezTo>
                    <a:pt x="41" y="74"/>
                    <a:pt x="40" y="78"/>
                    <a:pt x="39" y="79"/>
                  </a:cubicBezTo>
                  <a:cubicBezTo>
                    <a:pt x="37" y="79"/>
                    <a:pt x="27" y="78"/>
                    <a:pt x="19" y="78"/>
                  </a:cubicBezTo>
                  <a:cubicBezTo>
                    <a:pt x="13" y="78"/>
                    <a:pt x="4" y="79"/>
                    <a:pt x="0" y="79"/>
                  </a:cubicBezTo>
                  <a:cubicBezTo>
                    <a:pt x="0" y="78"/>
                    <a:pt x="0" y="74"/>
                    <a:pt x="0" y="73"/>
                  </a:cubicBezTo>
                  <a:cubicBezTo>
                    <a:pt x="3" y="73"/>
                    <a:pt x="6" y="72"/>
                    <a:pt x="8" y="72"/>
                  </a:cubicBezTo>
                  <a:cubicBezTo>
                    <a:pt x="10" y="71"/>
                    <a:pt x="11" y="70"/>
                    <a:pt x="11" y="66"/>
                  </a:cubicBezTo>
                  <a:cubicBezTo>
                    <a:pt x="12" y="63"/>
                    <a:pt x="12" y="47"/>
                    <a:pt x="12" y="34"/>
                  </a:cubicBezTo>
                  <a:cubicBezTo>
                    <a:pt x="12" y="27"/>
                    <a:pt x="12" y="21"/>
                    <a:pt x="12" y="19"/>
                  </a:cubicBezTo>
                  <a:cubicBezTo>
                    <a:pt x="11" y="16"/>
                    <a:pt x="10" y="14"/>
                    <a:pt x="1" y="11"/>
                  </a:cubicBezTo>
                  <a:cubicBezTo>
                    <a:pt x="1" y="10"/>
                    <a:pt x="1" y="7"/>
                    <a:pt x="2" y="7"/>
                  </a:cubicBezTo>
                  <a:cubicBezTo>
                    <a:pt x="9" y="6"/>
                    <a:pt x="20" y="3"/>
                    <a:pt x="25" y="0"/>
                  </a:cubicBezTo>
                  <a:cubicBezTo>
                    <a:pt x="26" y="0"/>
                    <a:pt x="26" y="0"/>
                    <a:pt x="26" y="0"/>
                  </a:cubicBezTo>
                  <a:cubicBezTo>
                    <a:pt x="26" y="3"/>
                    <a:pt x="26" y="12"/>
                    <a:pt x="26" y="15"/>
                  </a:cubicBezTo>
                  <a:cubicBezTo>
                    <a:pt x="26" y="16"/>
                    <a:pt x="27" y="16"/>
                    <a:pt x="27" y="16"/>
                  </a:cubicBezTo>
                  <a:cubicBezTo>
                    <a:pt x="31" y="11"/>
                    <a:pt x="35" y="7"/>
                    <a:pt x="39" y="3"/>
                  </a:cubicBezTo>
                  <a:cubicBezTo>
                    <a:pt x="42" y="1"/>
                    <a:pt x="45" y="0"/>
                    <a:pt x="49" y="0"/>
                  </a:cubicBezTo>
                  <a:cubicBezTo>
                    <a:pt x="52" y="0"/>
                    <a:pt x="56" y="1"/>
                    <a:pt x="58" y="4"/>
                  </a:cubicBezTo>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23" name="Freeform 20">
              <a:extLst>
                <a:ext uri="{FF2B5EF4-FFF2-40B4-BE49-F238E27FC236}">
                  <a16:creationId xmlns:a16="http://schemas.microsoft.com/office/drawing/2014/main" id="{F19D681C-0B50-5A89-FC33-65507FC1FDD4}"/>
                </a:ext>
              </a:extLst>
            </p:cNvPr>
            <p:cNvSpPr>
              <a:spLocks/>
            </p:cNvSpPr>
            <p:nvPr userDrawn="1"/>
          </p:nvSpPr>
          <p:spPr bwMode="auto">
            <a:xfrm>
              <a:off x="8572500" y="4665663"/>
              <a:ext cx="530225" cy="1149350"/>
            </a:xfrm>
            <a:custGeom>
              <a:avLst/>
              <a:gdLst>
                <a:gd name="T0" fmla="*/ 24 w 48"/>
                <a:gd name="T1" fmla="*/ 36 h 104"/>
                <a:gd name="T2" fmla="*/ 24 w 48"/>
                <a:gd name="T3" fmla="*/ 37 h 104"/>
                <a:gd name="T4" fmla="*/ 24 w 48"/>
                <a:gd name="T5" fmla="*/ 72 h 104"/>
                <a:gd name="T6" fmla="*/ 25 w 48"/>
                <a:gd name="T7" fmla="*/ 86 h 104"/>
                <a:gd name="T8" fmla="*/ 36 w 48"/>
                <a:gd name="T9" fmla="*/ 93 h 104"/>
                <a:gd name="T10" fmla="*/ 48 w 48"/>
                <a:gd name="T11" fmla="*/ 90 h 104"/>
                <a:gd name="T12" fmla="*/ 47 w 48"/>
                <a:gd name="T13" fmla="*/ 96 h 104"/>
                <a:gd name="T14" fmla="*/ 28 w 48"/>
                <a:gd name="T15" fmla="*/ 104 h 104"/>
                <a:gd name="T16" fmla="*/ 12 w 48"/>
                <a:gd name="T17" fmla="*/ 95 h 104"/>
                <a:gd name="T18" fmla="*/ 9 w 48"/>
                <a:gd name="T19" fmla="*/ 73 h 104"/>
                <a:gd name="T20" fmla="*/ 9 w 48"/>
                <a:gd name="T21" fmla="*/ 38 h 104"/>
                <a:gd name="T22" fmla="*/ 8 w 48"/>
                <a:gd name="T23" fmla="*/ 36 h 104"/>
                <a:gd name="T24" fmla="*/ 0 w 48"/>
                <a:gd name="T25" fmla="*/ 35 h 104"/>
                <a:gd name="T26" fmla="*/ 2 w 48"/>
                <a:gd name="T27" fmla="*/ 29 h 104"/>
                <a:gd name="T28" fmla="*/ 8 w 48"/>
                <a:gd name="T29" fmla="*/ 27 h 104"/>
                <a:gd name="T30" fmla="*/ 9 w 48"/>
                <a:gd name="T31" fmla="*/ 25 h 104"/>
                <a:gd name="T32" fmla="*/ 9 w 48"/>
                <a:gd name="T33" fmla="*/ 9 h 104"/>
                <a:gd name="T34" fmla="*/ 21 w 48"/>
                <a:gd name="T35" fmla="*/ 0 h 104"/>
                <a:gd name="T36" fmla="*/ 25 w 48"/>
                <a:gd name="T37" fmla="*/ 0 h 104"/>
                <a:gd name="T38" fmla="*/ 24 w 48"/>
                <a:gd name="T39" fmla="*/ 25 h 104"/>
                <a:gd name="T40" fmla="*/ 25 w 48"/>
                <a:gd name="T41" fmla="*/ 27 h 104"/>
                <a:gd name="T42" fmla="*/ 48 w 48"/>
                <a:gd name="T43" fmla="*/ 26 h 104"/>
                <a:gd name="T44" fmla="*/ 46 w 48"/>
                <a:gd name="T45" fmla="*/ 36 h 104"/>
                <a:gd name="T46" fmla="*/ 24 w 48"/>
                <a:gd name="T47" fmla="*/ 36 h 1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48" h="104">
                  <a:moveTo>
                    <a:pt x="24" y="36"/>
                  </a:moveTo>
                  <a:cubicBezTo>
                    <a:pt x="24" y="36"/>
                    <a:pt x="24" y="37"/>
                    <a:pt x="24" y="37"/>
                  </a:cubicBezTo>
                  <a:cubicBezTo>
                    <a:pt x="23" y="46"/>
                    <a:pt x="23" y="63"/>
                    <a:pt x="24" y="72"/>
                  </a:cubicBezTo>
                  <a:cubicBezTo>
                    <a:pt x="24" y="80"/>
                    <a:pt x="24" y="83"/>
                    <a:pt x="25" y="86"/>
                  </a:cubicBezTo>
                  <a:cubicBezTo>
                    <a:pt x="26" y="91"/>
                    <a:pt x="31" y="93"/>
                    <a:pt x="36" y="93"/>
                  </a:cubicBezTo>
                  <a:cubicBezTo>
                    <a:pt x="41" y="93"/>
                    <a:pt x="44" y="92"/>
                    <a:pt x="48" y="90"/>
                  </a:cubicBezTo>
                  <a:cubicBezTo>
                    <a:pt x="48" y="91"/>
                    <a:pt x="48" y="95"/>
                    <a:pt x="47" y="96"/>
                  </a:cubicBezTo>
                  <a:cubicBezTo>
                    <a:pt x="43" y="102"/>
                    <a:pt x="34" y="104"/>
                    <a:pt x="28" y="104"/>
                  </a:cubicBezTo>
                  <a:cubicBezTo>
                    <a:pt x="21" y="104"/>
                    <a:pt x="15" y="101"/>
                    <a:pt x="12" y="95"/>
                  </a:cubicBezTo>
                  <a:cubicBezTo>
                    <a:pt x="9" y="91"/>
                    <a:pt x="9" y="86"/>
                    <a:pt x="9" y="73"/>
                  </a:cubicBezTo>
                  <a:cubicBezTo>
                    <a:pt x="9" y="63"/>
                    <a:pt x="9" y="45"/>
                    <a:pt x="9" y="38"/>
                  </a:cubicBezTo>
                  <a:cubicBezTo>
                    <a:pt x="9" y="37"/>
                    <a:pt x="9" y="36"/>
                    <a:pt x="8" y="36"/>
                  </a:cubicBezTo>
                  <a:cubicBezTo>
                    <a:pt x="0" y="35"/>
                    <a:pt x="0" y="35"/>
                    <a:pt x="0" y="35"/>
                  </a:cubicBezTo>
                  <a:cubicBezTo>
                    <a:pt x="0" y="34"/>
                    <a:pt x="1" y="29"/>
                    <a:pt x="2" y="29"/>
                  </a:cubicBezTo>
                  <a:cubicBezTo>
                    <a:pt x="5" y="28"/>
                    <a:pt x="7" y="27"/>
                    <a:pt x="8" y="27"/>
                  </a:cubicBezTo>
                  <a:cubicBezTo>
                    <a:pt x="8" y="27"/>
                    <a:pt x="9" y="26"/>
                    <a:pt x="9" y="25"/>
                  </a:cubicBezTo>
                  <a:cubicBezTo>
                    <a:pt x="9" y="9"/>
                    <a:pt x="9" y="9"/>
                    <a:pt x="9" y="9"/>
                  </a:cubicBezTo>
                  <a:cubicBezTo>
                    <a:pt x="12" y="8"/>
                    <a:pt x="19" y="3"/>
                    <a:pt x="21" y="0"/>
                  </a:cubicBezTo>
                  <a:cubicBezTo>
                    <a:pt x="22" y="0"/>
                    <a:pt x="24" y="0"/>
                    <a:pt x="25" y="0"/>
                  </a:cubicBezTo>
                  <a:cubicBezTo>
                    <a:pt x="24" y="3"/>
                    <a:pt x="24" y="12"/>
                    <a:pt x="24" y="25"/>
                  </a:cubicBezTo>
                  <a:cubicBezTo>
                    <a:pt x="24" y="26"/>
                    <a:pt x="24" y="27"/>
                    <a:pt x="25" y="27"/>
                  </a:cubicBezTo>
                  <a:cubicBezTo>
                    <a:pt x="34" y="27"/>
                    <a:pt x="45" y="26"/>
                    <a:pt x="48" y="26"/>
                  </a:cubicBezTo>
                  <a:cubicBezTo>
                    <a:pt x="47" y="28"/>
                    <a:pt x="46" y="33"/>
                    <a:pt x="46" y="36"/>
                  </a:cubicBezTo>
                  <a:cubicBezTo>
                    <a:pt x="41" y="36"/>
                    <a:pt x="32" y="36"/>
                    <a:pt x="24" y="36"/>
                  </a:cubicBezTo>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24" name="Freeform 21">
              <a:extLst>
                <a:ext uri="{FF2B5EF4-FFF2-40B4-BE49-F238E27FC236}">
                  <a16:creationId xmlns:a16="http://schemas.microsoft.com/office/drawing/2014/main" id="{0EAB3F4E-6A4B-39BB-68A9-582D24CEE901}"/>
                </a:ext>
              </a:extLst>
            </p:cNvPr>
            <p:cNvSpPr>
              <a:spLocks/>
            </p:cNvSpPr>
            <p:nvPr userDrawn="1"/>
          </p:nvSpPr>
          <p:spPr bwMode="auto">
            <a:xfrm>
              <a:off x="9169400" y="4930775"/>
              <a:ext cx="992188" cy="873125"/>
            </a:xfrm>
            <a:custGeom>
              <a:avLst/>
              <a:gdLst>
                <a:gd name="T0" fmla="*/ 8 w 90"/>
                <a:gd name="T1" fmla="*/ 72 h 79"/>
                <a:gd name="T2" fmla="*/ 12 w 90"/>
                <a:gd name="T3" fmla="*/ 65 h 79"/>
                <a:gd name="T4" fmla="*/ 12 w 90"/>
                <a:gd name="T5" fmla="*/ 34 h 79"/>
                <a:gd name="T6" fmla="*/ 12 w 90"/>
                <a:gd name="T7" fmla="*/ 18 h 79"/>
                <a:gd name="T8" fmla="*/ 2 w 90"/>
                <a:gd name="T9" fmla="*/ 11 h 79"/>
                <a:gd name="T10" fmla="*/ 3 w 90"/>
                <a:gd name="T11" fmla="*/ 7 h 79"/>
                <a:gd name="T12" fmla="*/ 26 w 90"/>
                <a:gd name="T13" fmla="*/ 0 h 79"/>
                <a:gd name="T14" fmla="*/ 27 w 90"/>
                <a:gd name="T15" fmla="*/ 1 h 79"/>
                <a:gd name="T16" fmla="*/ 27 w 90"/>
                <a:gd name="T17" fmla="*/ 12 h 79"/>
                <a:gd name="T18" fmla="*/ 28 w 90"/>
                <a:gd name="T19" fmla="*/ 12 h 79"/>
                <a:gd name="T20" fmla="*/ 54 w 90"/>
                <a:gd name="T21" fmla="*/ 0 h 79"/>
                <a:gd name="T22" fmla="*/ 72 w 90"/>
                <a:gd name="T23" fmla="*/ 10 h 79"/>
                <a:gd name="T24" fmla="*/ 77 w 90"/>
                <a:gd name="T25" fmla="*/ 32 h 79"/>
                <a:gd name="T26" fmla="*/ 78 w 90"/>
                <a:gd name="T27" fmla="*/ 67 h 79"/>
                <a:gd name="T28" fmla="*/ 79 w 90"/>
                <a:gd name="T29" fmla="*/ 71 h 79"/>
                <a:gd name="T30" fmla="*/ 89 w 90"/>
                <a:gd name="T31" fmla="*/ 73 h 79"/>
                <a:gd name="T32" fmla="*/ 88 w 90"/>
                <a:gd name="T33" fmla="*/ 79 h 79"/>
                <a:gd name="T34" fmla="*/ 70 w 90"/>
                <a:gd name="T35" fmla="*/ 78 h 79"/>
                <a:gd name="T36" fmla="*/ 51 w 90"/>
                <a:gd name="T37" fmla="*/ 79 h 79"/>
                <a:gd name="T38" fmla="*/ 51 w 90"/>
                <a:gd name="T39" fmla="*/ 73 h 79"/>
                <a:gd name="T40" fmla="*/ 59 w 90"/>
                <a:gd name="T41" fmla="*/ 72 h 79"/>
                <a:gd name="T42" fmla="*/ 62 w 90"/>
                <a:gd name="T43" fmla="*/ 64 h 79"/>
                <a:gd name="T44" fmla="*/ 62 w 90"/>
                <a:gd name="T45" fmla="*/ 27 h 79"/>
                <a:gd name="T46" fmla="*/ 56 w 90"/>
                <a:gd name="T47" fmla="*/ 16 h 79"/>
                <a:gd name="T48" fmla="*/ 45 w 90"/>
                <a:gd name="T49" fmla="*/ 11 h 79"/>
                <a:gd name="T50" fmla="*/ 29 w 90"/>
                <a:gd name="T51" fmla="*/ 17 h 79"/>
                <a:gd name="T52" fmla="*/ 27 w 90"/>
                <a:gd name="T53" fmla="*/ 24 h 79"/>
                <a:gd name="T54" fmla="*/ 27 w 90"/>
                <a:gd name="T55" fmla="*/ 65 h 79"/>
                <a:gd name="T56" fmla="*/ 31 w 90"/>
                <a:gd name="T57" fmla="*/ 72 h 79"/>
                <a:gd name="T58" fmla="*/ 39 w 90"/>
                <a:gd name="T59" fmla="*/ 73 h 79"/>
                <a:gd name="T60" fmla="*/ 38 w 90"/>
                <a:gd name="T61" fmla="*/ 79 h 79"/>
                <a:gd name="T62" fmla="*/ 20 w 90"/>
                <a:gd name="T63" fmla="*/ 78 h 79"/>
                <a:gd name="T64" fmla="*/ 1 w 90"/>
                <a:gd name="T65" fmla="*/ 79 h 79"/>
                <a:gd name="T66" fmla="*/ 1 w 90"/>
                <a:gd name="T67" fmla="*/ 73 h 79"/>
                <a:gd name="T68" fmla="*/ 8 w 90"/>
                <a:gd name="T69" fmla="*/ 72 h 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90" h="79">
                  <a:moveTo>
                    <a:pt x="8" y="72"/>
                  </a:moveTo>
                  <a:cubicBezTo>
                    <a:pt x="11" y="71"/>
                    <a:pt x="12" y="68"/>
                    <a:pt x="12" y="65"/>
                  </a:cubicBezTo>
                  <a:cubicBezTo>
                    <a:pt x="12" y="59"/>
                    <a:pt x="12" y="46"/>
                    <a:pt x="12" y="34"/>
                  </a:cubicBezTo>
                  <a:cubicBezTo>
                    <a:pt x="12" y="26"/>
                    <a:pt x="12" y="21"/>
                    <a:pt x="12" y="18"/>
                  </a:cubicBezTo>
                  <a:cubicBezTo>
                    <a:pt x="11" y="16"/>
                    <a:pt x="9" y="14"/>
                    <a:pt x="2" y="11"/>
                  </a:cubicBezTo>
                  <a:cubicBezTo>
                    <a:pt x="2" y="10"/>
                    <a:pt x="2" y="7"/>
                    <a:pt x="3" y="7"/>
                  </a:cubicBezTo>
                  <a:cubicBezTo>
                    <a:pt x="11" y="6"/>
                    <a:pt x="22" y="2"/>
                    <a:pt x="26" y="0"/>
                  </a:cubicBezTo>
                  <a:cubicBezTo>
                    <a:pt x="27" y="0"/>
                    <a:pt x="27" y="0"/>
                    <a:pt x="27" y="1"/>
                  </a:cubicBezTo>
                  <a:cubicBezTo>
                    <a:pt x="27" y="3"/>
                    <a:pt x="27" y="9"/>
                    <a:pt x="27" y="12"/>
                  </a:cubicBezTo>
                  <a:cubicBezTo>
                    <a:pt x="27" y="12"/>
                    <a:pt x="27" y="12"/>
                    <a:pt x="28" y="12"/>
                  </a:cubicBezTo>
                  <a:cubicBezTo>
                    <a:pt x="38" y="4"/>
                    <a:pt x="47" y="0"/>
                    <a:pt x="54" y="0"/>
                  </a:cubicBezTo>
                  <a:cubicBezTo>
                    <a:pt x="62" y="0"/>
                    <a:pt x="68" y="3"/>
                    <a:pt x="72" y="10"/>
                  </a:cubicBezTo>
                  <a:cubicBezTo>
                    <a:pt x="76" y="16"/>
                    <a:pt x="77" y="23"/>
                    <a:pt x="77" y="32"/>
                  </a:cubicBezTo>
                  <a:cubicBezTo>
                    <a:pt x="77" y="43"/>
                    <a:pt x="77" y="60"/>
                    <a:pt x="78" y="67"/>
                  </a:cubicBezTo>
                  <a:cubicBezTo>
                    <a:pt x="78" y="69"/>
                    <a:pt x="78" y="70"/>
                    <a:pt x="79" y="71"/>
                  </a:cubicBezTo>
                  <a:cubicBezTo>
                    <a:pt x="83" y="72"/>
                    <a:pt x="85" y="73"/>
                    <a:pt x="89" y="73"/>
                  </a:cubicBezTo>
                  <a:cubicBezTo>
                    <a:pt x="90" y="74"/>
                    <a:pt x="89" y="78"/>
                    <a:pt x="88" y="79"/>
                  </a:cubicBezTo>
                  <a:cubicBezTo>
                    <a:pt x="86" y="79"/>
                    <a:pt x="80" y="78"/>
                    <a:pt x="70" y="78"/>
                  </a:cubicBezTo>
                  <a:cubicBezTo>
                    <a:pt x="61" y="78"/>
                    <a:pt x="56" y="79"/>
                    <a:pt x="51" y="79"/>
                  </a:cubicBezTo>
                  <a:cubicBezTo>
                    <a:pt x="51" y="78"/>
                    <a:pt x="50" y="74"/>
                    <a:pt x="51" y="73"/>
                  </a:cubicBezTo>
                  <a:cubicBezTo>
                    <a:pt x="55" y="73"/>
                    <a:pt x="58" y="72"/>
                    <a:pt x="59" y="72"/>
                  </a:cubicBezTo>
                  <a:cubicBezTo>
                    <a:pt x="62" y="71"/>
                    <a:pt x="62" y="69"/>
                    <a:pt x="62" y="64"/>
                  </a:cubicBezTo>
                  <a:cubicBezTo>
                    <a:pt x="63" y="53"/>
                    <a:pt x="63" y="34"/>
                    <a:pt x="62" y="27"/>
                  </a:cubicBezTo>
                  <a:cubicBezTo>
                    <a:pt x="61" y="24"/>
                    <a:pt x="60" y="19"/>
                    <a:pt x="56" y="16"/>
                  </a:cubicBezTo>
                  <a:cubicBezTo>
                    <a:pt x="54" y="13"/>
                    <a:pt x="50" y="11"/>
                    <a:pt x="45" y="11"/>
                  </a:cubicBezTo>
                  <a:cubicBezTo>
                    <a:pt x="39" y="11"/>
                    <a:pt x="33" y="13"/>
                    <a:pt x="29" y="17"/>
                  </a:cubicBezTo>
                  <a:cubicBezTo>
                    <a:pt x="28" y="18"/>
                    <a:pt x="27" y="20"/>
                    <a:pt x="27" y="24"/>
                  </a:cubicBezTo>
                  <a:cubicBezTo>
                    <a:pt x="27" y="38"/>
                    <a:pt x="27" y="56"/>
                    <a:pt x="27" y="65"/>
                  </a:cubicBezTo>
                  <a:cubicBezTo>
                    <a:pt x="27" y="70"/>
                    <a:pt x="28" y="71"/>
                    <a:pt x="31" y="72"/>
                  </a:cubicBezTo>
                  <a:cubicBezTo>
                    <a:pt x="33" y="72"/>
                    <a:pt x="36" y="73"/>
                    <a:pt x="39" y="73"/>
                  </a:cubicBezTo>
                  <a:cubicBezTo>
                    <a:pt x="39" y="74"/>
                    <a:pt x="39" y="78"/>
                    <a:pt x="38" y="79"/>
                  </a:cubicBezTo>
                  <a:cubicBezTo>
                    <a:pt x="35" y="79"/>
                    <a:pt x="30" y="78"/>
                    <a:pt x="20" y="78"/>
                  </a:cubicBezTo>
                  <a:cubicBezTo>
                    <a:pt x="10" y="78"/>
                    <a:pt x="3" y="79"/>
                    <a:pt x="1" y="79"/>
                  </a:cubicBezTo>
                  <a:cubicBezTo>
                    <a:pt x="0" y="78"/>
                    <a:pt x="0" y="74"/>
                    <a:pt x="1" y="73"/>
                  </a:cubicBezTo>
                  <a:cubicBezTo>
                    <a:pt x="4" y="73"/>
                    <a:pt x="6" y="72"/>
                    <a:pt x="8" y="72"/>
                  </a:cubicBezTo>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25" name="Freeform 22">
              <a:extLst>
                <a:ext uri="{FF2B5EF4-FFF2-40B4-BE49-F238E27FC236}">
                  <a16:creationId xmlns:a16="http://schemas.microsoft.com/office/drawing/2014/main" id="{AC81EAC0-C262-258A-9315-3A6BD2BF24BA}"/>
                </a:ext>
              </a:extLst>
            </p:cNvPr>
            <p:cNvSpPr>
              <a:spLocks/>
            </p:cNvSpPr>
            <p:nvPr userDrawn="1"/>
          </p:nvSpPr>
          <p:spPr bwMode="auto">
            <a:xfrm>
              <a:off x="10923588" y="4930775"/>
              <a:ext cx="650875" cy="873125"/>
            </a:xfrm>
            <a:custGeom>
              <a:avLst/>
              <a:gdLst>
                <a:gd name="T0" fmla="*/ 58 w 59"/>
                <a:gd name="T1" fmla="*/ 4 h 79"/>
                <a:gd name="T2" fmla="*/ 58 w 59"/>
                <a:gd name="T3" fmla="*/ 7 h 79"/>
                <a:gd name="T4" fmla="*/ 52 w 59"/>
                <a:gd name="T5" fmla="*/ 19 h 79"/>
                <a:gd name="T6" fmla="*/ 51 w 59"/>
                <a:gd name="T7" fmla="*/ 20 h 79"/>
                <a:gd name="T8" fmla="*/ 38 w 59"/>
                <a:gd name="T9" fmla="*/ 14 h 79"/>
                <a:gd name="T10" fmla="*/ 28 w 59"/>
                <a:gd name="T11" fmla="*/ 22 h 79"/>
                <a:gd name="T12" fmla="*/ 27 w 59"/>
                <a:gd name="T13" fmla="*/ 29 h 79"/>
                <a:gd name="T14" fmla="*/ 27 w 59"/>
                <a:gd name="T15" fmla="*/ 65 h 79"/>
                <a:gd name="T16" fmla="*/ 31 w 59"/>
                <a:gd name="T17" fmla="*/ 71 h 79"/>
                <a:gd name="T18" fmla="*/ 40 w 59"/>
                <a:gd name="T19" fmla="*/ 73 h 79"/>
                <a:gd name="T20" fmla="*/ 40 w 59"/>
                <a:gd name="T21" fmla="*/ 79 h 79"/>
                <a:gd name="T22" fmla="*/ 20 w 59"/>
                <a:gd name="T23" fmla="*/ 78 h 79"/>
                <a:gd name="T24" fmla="*/ 1 w 59"/>
                <a:gd name="T25" fmla="*/ 79 h 79"/>
                <a:gd name="T26" fmla="*/ 1 w 59"/>
                <a:gd name="T27" fmla="*/ 73 h 79"/>
                <a:gd name="T28" fmla="*/ 8 w 59"/>
                <a:gd name="T29" fmla="*/ 72 h 79"/>
                <a:gd name="T30" fmla="*/ 12 w 59"/>
                <a:gd name="T31" fmla="*/ 66 h 79"/>
                <a:gd name="T32" fmla="*/ 12 w 59"/>
                <a:gd name="T33" fmla="*/ 34 h 79"/>
                <a:gd name="T34" fmla="*/ 12 w 59"/>
                <a:gd name="T35" fmla="*/ 19 h 79"/>
                <a:gd name="T36" fmla="*/ 2 w 59"/>
                <a:gd name="T37" fmla="*/ 11 h 79"/>
                <a:gd name="T38" fmla="*/ 3 w 59"/>
                <a:gd name="T39" fmla="*/ 7 h 79"/>
                <a:gd name="T40" fmla="*/ 26 w 59"/>
                <a:gd name="T41" fmla="*/ 0 h 79"/>
                <a:gd name="T42" fmla="*/ 27 w 59"/>
                <a:gd name="T43" fmla="*/ 0 h 79"/>
                <a:gd name="T44" fmla="*/ 27 w 59"/>
                <a:gd name="T45" fmla="*/ 15 h 79"/>
                <a:gd name="T46" fmla="*/ 28 w 59"/>
                <a:gd name="T47" fmla="*/ 16 h 79"/>
                <a:gd name="T48" fmla="*/ 40 w 59"/>
                <a:gd name="T49" fmla="*/ 3 h 79"/>
                <a:gd name="T50" fmla="*/ 49 w 59"/>
                <a:gd name="T51" fmla="*/ 0 h 79"/>
                <a:gd name="T52" fmla="*/ 58 w 59"/>
                <a:gd name="T53" fmla="*/ 4 h 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59" h="79">
                  <a:moveTo>
                    <a:pt x="58" y="4"/>
                  </a:moveTo>
                  <a:cubicBezTo>
                    <a:pt x="59" y="5"/>
                    <a:pt x="59" y="6"/>
                    <a:pt x="58" y="7"/>
                  </a:cubicBezTo>
                  <a:cubicBezTo>
                    <a:pt x="58" y="9"/>
                    <a:pt x="54" y="17"/>
                    <a:pt x="52" y="19"/>
                  </a:cubicBezTo>
                  <a:cubicBezTo>
                    <a:pt x="52" y="19"/>
                    <a:pt x="51" y="20"/>
                    <a:pt x="51" y="20"/>
                  </a:cubicBezTo>
                  <a:cubicBezTo>
                    <a:pt x="47" y="17"/>
                    <a:pt x="43" y="14"/>
                    <a:pt x="38" y="14"/>
                  </a:cubicBezTo>
                  <a:cubicBezTo>
                    <a:pt x="35" y="14"/>
                    <a:pt x="31" y="18"/>
                    <a:pt x="28" y="22"/>
                  </a:cubicBezTo>
                  <a:cubicBezTo>
                    <a:pt x="28" y="23"/>
                    <a:pt x="27" y="26"/>
                    <a:pt x="27" y="29"/>
                  </a:cubicBezTo>
                  <a:cubicBezTo>
                    <a:pt x="27" y="42"/>
                    <a:pt x="27" y="61"/>
                    <a:pt x="27" y="65"/>
                  </a:cubicBezTo>
                  <a:cubicBezTo>
                    <a:pt x="27" y="68"/>
                    <a:pt x="28" y="70"/>
                    <a:pt x="31" y="71"/>
                  </a:cubicBezTo>
                  <a:cubicBezTo>
                    <a:pt x="35" y="72"/>
                    <a:pt x="36" y="73"/>
                    <a:pt x="40" y="73"/>
                  </a:cubicBezTo>
                  <a:cubicBezTo>
                    <a:pt x="41" y="74"/>
                    <a:pt x="41" y="78"/>
                    <a:pt x="40" y="79"/>
                  </a:cubicBezTo>
                  <a:cubicBezTo>
                    <a:pt x="37" y="79"/>
                    <a:pt x="28" y="78"/>
                    <a:pt x="20" y="78"/>
                  </a:cubicBezTo>
                  <a:cubicBezTo>
                    <a:pt x="14" y="78"/>
                    <a:pt x="4" y="79"/>
                    <a:pt x="1" y="79"/>
                  </a:cubicBezTo>
                  <a:cubicBezTo>
                    <a:pt x="0" y="78"/>
                    <a:pt x="0" y="74"/>
                    <a:pt x="1" y="73"/>
                  </a:cubicBezTo>
                  <a:cubicBezTo>
                    <a:pt x="3" y="73"/>
                    <a:pt x="6" y="72"/>
                    <a:pt x="8" y="72"/>
                  </a:cubicBezTo>
                  <a:cubicBezTo>
                    <a:pt x="10" y="71"/>
                    <a:pt x="11" y="70"/>
                    <a:pt x="12" y="66"/>
                  </a:cubicBezTo>
                  <a:cubicBezTo>
                    <a:pt x="12" y="63"/>
                    <a:pt x="12" y="47"/>
                    <a:pt x="12" y="34"/>
                  </a:cubicBezTo>
                  <a:cubicBezTo>
                    <a:pt x="12" y="27"/>
                    <a:pt x="12" y="21"/>
                    <a:pt x="12" y="19"/>
                  </a:cubicBezTo>
                  <a:cubicBezTo>
                    <a:pt x="12" y="16"/>
                    <a:pt x="10" y="14"/>
                    <a:pt x="2" y="11"/>
                  </a:cubicBezTo>
                  <a:cubicBezTo>
                    <a:pt x="2" y="10"/>
                    <a:pt x="2" y="7"/>
                    <a:pt x="3" y="7"/>
                  </a:cubicBezTo>
                  <a:cubicBezTo>
                    <a:pt x="10" y="6"/>
                    <a:pt x="21" y="3"/>
                    <a:pt x="26" y="0"/>
                  </a:cubicBezTo>
                  <a:cubicBezTo>
                    <a:pt x="26" y="0"/>
                    <a:pt x="27" y="0"/>
                    <a:pt x="27" y="0"/>
                  </a:cubicBezTo>
                  <a:cubicBezTo>
                    <a:pt x="27" y="3"/>
                    <a:pt x="27" y="12"/>
                    <a:pt x="27" y="15"/>
                  </a:cubicBezTo>
                  <a:cubicBezTo>
                    <a:pt x="27" y="16"/>
                    <a:pt x="27" y="16"/>
                    <a:pt x="28" y="16"/>
                  </a:cubicBezTo>
                  <a:cubicBezTo>
                    <a:pt x="31" y="11"/>
                    <a:pt x="35" y="7"/>
                    <a:pt x="40" y="3"/>
                  </a:cubicBezTo>
                  <a:cubicBezTo>
                    <a:pt x="43" y="1"/>
                    <a:pt x="46" y="0"/>
                    <a:pt x="49" y="0"/>
                  </a:cubicBezTo>
                  <a:cubicBezTo>
                    <a:pt x="53" y="0"/>
                    <a:pt x="57" y="1"/>
                    <a:pt x="58" y="4"/>
                  </a:cubicBezTo>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26" name="Freeform 23">
              <a:extLst>
                <a:ext uri="{FF2B5EF4-FFF2-40B4-BE49-F238E27FC236}">
                  <a16:creationId xmlns:a16="http://schemas.microsoft.com/office/drawing/2014/main" id="{CDA8E4AC-03F1-DE88-FA36-D28846D42AE0}"/>
                </a:ext>
              </a:extLst>
            </p:cNvPr>
            <p:cNvSpPr>
              <a:spLocks/>
            </p:cNvSpPr>
            <p:nvPr userDrawn="1"/>
          </p:nvSpPr>
          <p:spPr bwMode="auto">
            <a:xfrm>
              <a:off x="11596688" y="4930775"/>
              <a:ext cx="595313" cy="884238"/>
            </a:xfrm>
            <a:custGeom>
              <a:avLst/>
              <a:gdLst>
                <a:gd name="T0" fmla="*/ 49 w 54"/>
                <a:gd name="T1" fmla="*/ 22 h 80"/>
                <a:gd name="T2" fmla="*/ 44 w 54"/>
                <a:gd name="T3" fmla="*/ 22 h 80"/>
                <a:gd name="T4" fmla="*/ 37 w 54"/>
                <a:gd name="T5" fmla="*/ 8 h 80"/>
                <a:gd name="T6" fmla="*/ 28 w 54"/>
                <a:gd name="T7" fmla="*/ 6 h 80"/>
                <a:gd name="T8" fmla="*/ 16 w 54"/>
                <a:gd name="T9" fmla="*/ 17 h 80"/>
                <a:gd name="T10" fmla="*/ 34 w 54"/>
                <a:gd name="T11" fmla="*/ 34 h 80"/>
                <a:gd name="T12" fmla="*/ 54 w 54"/>
                <a:gd name="T13" fmla="*/ 57 h 80"/>
                <a:gd name="T14" fmla="*/ 24 w 54"/>
                <a:gd name="T15" fmla="*/ 80 h 80"/>
                <a:gd name="T16" fmla="*/ 3 w 54"/>
                <a:gd name="T17" fmla="*/ 77 h 80"/>
                <a:gd name="T18" fmla="*/ 0 w 54"/>
                <a:gd name="T19" fmla="*/ 56 h 80"/>
                <a:gd name="T20" fmla="*/ 6 w 54"/>
                <a:gd name="T21" fmla="*/ 54 h 80"/>
                <a:gd name="T22" fmla="*/ 17 w 54"/>
                <a:gd name="T23" fmla="*/ 72 h 80"/>
                <a:gd name="T24" fmla="*/ 27 w 54"/>
                <a:gd name="T25" fmla="*/ 74 h 80"/>
                <a:gd name="T26" fmla="*/ 39 w 54"/>
                <a:gd name="T27" fmla="*/ 63 h 80"/>
                <a:gd name="T28" fmla="*/ 24 w 54"/>
                <a:gd name="T29" fmla="*/ 47 h 80"/>
                <a:gd name="T30" fmla="*/ 3 w 54"/>
                <a:gd name="T31" fmla="*/ 22 h 80"/>
                <a:gd name="T32" fmla="*/ 31 w 54"/>
                <a:gd name="T33" fmla="*/ 0 h 80"/>
                <a:gd name="T34" fmla="*/ 43 w 54"/>
                <a:gd name="T35" fmla="*/ 1 h 80"/>
                <a:gd name="T36" fmla="*/ 51 w 54"/>
                <a:gd name="T37" fmla="*/ 2 h 80"/>
                <a:gd name="T38" fmla="*/ 49 w 54"/>
                <a:gd name="T39" fmla="*/ 22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54" h="80">
                  <a:moveTo>
                    <a:pt x="49" y="22"/>
                  </a:moveTo>
                  <a:cubicBezTo>
                    <a:pt x="48" y="23"/>
                    <a:pt x="44" y="23"/>
                    <a:pt x="44" y="22"/>
                  </a:cubicBezTo>
                  <a:cubicBezTo>
                    <a:pt x="43" y="14"/>
                    <a:pt x="41" y="10"/>
                    <a:pt x="37" y="8"/>
                  </a:cubicBezTo>
                  <a:cubicBezTo>
                    <a:pt x="35" y="6"/>
                    <a:pt x="32" y="6"/>
                    <a:pt x="28" y="6"/>
                  </a:cubicBezTo>
                  <a:cubicBezTo>
                    <a:pt x="21" y="6"/>
                    <a:pt x="16" y="10"/>
                    <a:pt x="16" y="17"/>
                  </a:cubicBezTo>
                  <a:cubicBezTo>
                    <a:pt x="16" y="23"/>
                    <a:pt x="19" y="27"/>
                    <a:pt x="34" y="34"/>
                  </a:cubicBezTo>
                  <a:cubicBezTo>
                    <a:pt x="50" y="41"/>
                    <a:pt x="54" y="48"/>
                    <a:pt x="54" y="57"/>
                  </a:cubicBezTo>
                  <a:cubicBezTo>
                    <a:pt x="54" y="71"/>
                    <a:pt x="41" y="80"/>
                    <a:pt x="24" y="80"/>
                  </a:cubicBezTo>
                  <a:cubicBezTo>
                    <a:pt x="16" y="80"/>
                    <a:pt x="8" y="79"/>
                    <a:pt x="3" y="77"/>
                  </a:cubicBezTo>
                  <a:cubicBezTo>
                    <a:pt x="2" y="72"/>
                    <a:pt x="0" y="60"/>
                    <a:pt x="0" y="56"/>
                  </a:cubicBezTo>
                  <a:cubicBezTo>
                    <a:pt x="1" y="55"/>
                    <a:pt x="5" y="54"/>
                    <a:pt x="6" y="54"/>
                  </a:cubicBezTo>
                  <a:cubicBezTo>
                    <a:pt x="8" y="64"/>
                    <a:pt x="12" y="69"/>
                    <a:pt x="17" y="72"/>
                  </a:cubicBezTo>
                  <a:cubicBezTo>
                    <a:pt x="20" y="73"/>
                    <a:pt x="24" y="74"/>
                    <a:pt x="27" y="74"/>
                  </a:cubicBezTo>
                  <a:cubicBezTo>
                    <a:pt x="34" y="74"/>
                    <a:pt x="39" y="70"/>
                    <a:pt x="39" y="63"/>
                  </a:cubicBezTo>
                  <a:cubicBezTo>
                    <a:pt x="39" y="57"/>
                    <a:pt x="36" y="53"/>
                    <a:pt x="24" y="47"/>
                  </a:cubicBezTo>
                  <a:cubicBezTo>
                    <a:pt x="8" y="39"/>
                    <a:pt x="3" y="33"/>
                    <a:pt x="3" y="22"/>
                  </a:cubicBezTo>
                  <a:cubicBezTo>
                    <a:pt x="3" y="11"/>
                    <a:pt x="12" y="0"/>
                    <a:pt x="31" y="0"/>
                  </a:cubicBezTo>
                  <a:cubicBezTo>
                    <a:pt x="35" y="0"/>
                    <a:pt x="40" y="0"/>
                    <a:pt x="43" y="1"/>
                  </a:cubicBezTo>
                  <a:cubicBezTo>
                    <a:pt x="47" y="2"/>
                    <a:pt x="50" y="2"/>
                    <a:pt x="51" y="2"/>
                  </a:cubicBezTo>
                  <a:cubicBezTo>
                    <a:pt x="50" y="8"/>
                    <a:pt x="49" y="14"/>
                    <a:pt x="49" y="22"/>
                  </a:cubicBezTo>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27" name="Freeform 24">
              <a:extLst>
                <a:ext uri="{FF2B5EF4-FFF2-40B4-BE49-F238E27FC236}">
                  <a16:creationId xmlns:a16="http://schemas.microsoft.com/office/drawing/2014/main" id="{02C968AF-B771-D7DC-C056-3D936BD4496D}"/>
                </a:ext>
              </a:extLst>
            </p:cNvPr>
            <p:cNvSpPr>
              <a:spLocks noEditPoints="1"/>
            </p:cNvSpPr>
            <p:nvPr userDrawn="1"/>
          </p:nvSpPr>
          <p:spPr bwMode="auto">
            <a:xfrm>
              <a:off x="10150475" y="4930775"/>
              <a:ext cx="728663" cy="884238"/>
            </a:xfrm>
            <a:custGeom>
              <a:avLst/>
              <a:gdLst>
                <a:gd name="T0" fmla="*/ 65 w 66"/>
                <a:gd name="T1" fmla="*/ 26 h 80"/>
                <a:gd name="T2" fmla="*/ 38 w 66"/>
                <a:gd name="T3" fmla="*/ 0 h 80"/>
                <a:gd name="T4" fmla="*/ 17 w 66"/>
                <a:gd name="T5" fmla="*/ 6 h 80"/>
                <a:gd name="T6" fmla="*/ 0 w 66"/>
                <a:gd name="T7" fmla="*/ 41 h 80"/>
                <a:gd name="T8" fmla="*/ 11 w 66"/>
                <a:gd name="T9" fmla="*/ 71 h 80"/>
                <a:gd name="T10" fmla="*/ 35 w 66"/>
                <a:gd name="T11" fmla="*/ 80 h 80"/>
                <a:gd name="T12" fmla="*/ 65 w 66"/>
                <a:gd name="T13" fmla="*/ 66 h 80"/>
                <a:gd name="T14" fmla="*/ 66 w 66"/>
                <a:gd name="T15" fmla="*/ 61 h 80"/>
                <a:gd name="T16" fmla="*/ 65 w 66"/>
                <a:gd name="T17" fmla="*/ 60 h 80"/>
                <a:gd name="T18" fmla="*/ 43 w 66"/>
                <a:gd name="T19" fmla="*/ 68 h 80"/>
                <a:gd name="T20" fmla="*/ 23 w 66"/>
                <a:gd name="T21" fmla="*/ 59 h 80"/>
                <a:gd name="T22" fmla="*/ 15 w 66"/>
                <a:gd name="T23" fmla="*/ 40 h 80"/>
                <a:gd name="T24" fmla="*/ 16 w 66"/>
                <a:gd name="T25" fmla="*/ 38 h 80"/>
                <a:gd name="T26" fmla="*/ 64 w 66"/>
                <a:gd name="T27" fmla="*/ 34 h 80"/>
                <a:gd name="T28" fmla="*/ 65 w 66"/>
                <a:gd name="T29" fmla="*/ 26 h 80"/>
                <a:gd name="T30" fmla="*/ 32 w 66"/>
                <a:gd name="T31" fmla="*/ 7 h 80"/>
                <a:gd name="T32" fmla="*/ 50 w 66"/>
                <a:gd name="T33" fmla="*/ 28 h 80"/>
                <a:gd name="T34" fmla="*/ 49 w 66"/>
                <a:gd name="T35" fmla="*/ 29 h 80"/>
                <a:gd name="T36" fmla="*/ 16 w 66"/>
                <a:gd name="T37" fmla="*/ 30 h 80"/>
                <a:gd name="T38" fmla="*/ 15 w 66"/>
                <a:gd name="T39" fmla="*/ 29 h 80"/>
                <a:gd name="T40" fmla="*/ 32 w 66"/>
                <a:gd name="T41" fmla="*/ 7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66" h="80">
                  <a:moveTo>
                    <a:pt x="65" y="26"/>
                  </a:moveTo>
                  <a:cubicBezTo>
                    <a:pt x="63" y="16"/>
                    <a:pt x="56" y="0"/>
                    <a:pt x="38" y="0"/>
                  </a:cubicBezTo>
                  <a:cubicBezTo>
                    <a:pt x="32" y="0"/>
                    <a:pt x="23" y="2"/>
                    <a:pt x="17" y="6"/>
                  </a:cubicBezTo>
                  <a:cubicBezTo>
                    <a:pt x="7" y="13"/>
                    <a:pt x="0" y="24"/>
                    <a:pt x="0" y="41"/>
                  </a:cubicBezTo>
                  <a:cubicBezTo>
                    <a:pt x="0" y="52"/>
                    <a:pt x="3" y="63"/>
                    <a:pt x="11" y="71"/>
                  </a:cubicBezTo>
                  <a:cubicBezTo>
                    <a:pt x="17" y="77"/>
                    <a:pt x="25" y="80"/>
                    <a:pt x="35" y="80"/>
                  </a:cubicBezTo>
                  <a:cubicBezTo>
                    <a:pt x="43" y="80"/>
                    <a:pt x="57" y="76"/>
                    <a:pt x="65" y="66"/>
                  </a:cubicBezTo>
                  <a:cubicBezTo>
                    <a:pt x="66" y="66"/>
                    <a:pt x="66" y="62"/>
                    <a:pt x="66" y="61"/>
                  </a:cubicBezTo>
                  <a:cubicBezTo>
                    <a:pt x="66" y="60"/>
                    <a:pt x="66" y="60"/>
                    <a:pt x="65" y="60"/>
                  </a:cubicBezTo>
                  <a:cubicBezTo>
                    <a:pt x="58" y="66"/>
                    <a:pt x="51" y="68"/>
                    <a:pt x="43" y="68"/>
                  </a:cubicBezTo>
                  <a:cubicBezTo>
                    <a:pt x="35" y="68"/>
                    <a:pt x="28" y="65"/>
                    <a:pt x="23" y="59"/>
                  </a:cubicBezTo>
                  <a:cubicBezTo>
                    <a:pt x="18" y="54"/>
                    <a:pt x="15" y="46"/>
                    <a:pt x="15" y="40"/>
                  </a:cubicBezTo>
                  <a:cubicBezTo>
                    <a:pt x="15" y="39"/>
                    <a:pt x="15" y="38"/>
                    <a:pt x="16" y="38"/>
                  </a:cubicBezTo>
                  <a:cubicBezTo>
                    <a:pt x="31" y="37"/>
                    <a:pt x="55" y="36"/>
                    <a:pt x="64" y="34"/>
                  </a:cubicBezTo>
                  <a:cubicBezTo>
                    <a:pt x="66" y="33"/>
                    <a:pt x="65" y="26"/>
                    <a:pt x="65" y="26"/>
                  </a:cubicBezTo>
                  <a:moveTo>
                    <a:pt x="32" y="7"/>
                  </a:moveTo>
                  <a:cubicBezTo>
                    <a:pt x="42" y="7"/>
                    <a:pt x="49" y="18"/>
                    <a:pt x="50" y="28"/>
                  </a:cubicBezTo>
                  <a:cubicBezTo>
                    <a:pt x="50" y="28"/>
                    <a:pt x="49" y="29"/>
                    <a:pt x="49" y="29"/>
                  </a:cubicBezTo>
                  <a:cubicBezTo>
                    <a:pt x="45" y="30"/>
                    <a:pt x="22" y="31"/>
                    <a:pt x="16" y="30"/>
                  </a:cubicBezTo>
                  <a:cubicBezTo>
                    <a:pt x="16" y="30"/>
                    <a:pt x="15" y="30"/>
                    <a:pt x="15" y="29"/>
                  </a:cubicBezTo>
                  <a:cubicBezTo>
                    <a:pt x="16" y="16"/>
                    <a:pt x="23" y="7"/>
                    <a:pt x="32" y="7"/>
                  </a:cubicBezTo>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28" name="Freeform 25">
              <a:extLst>
                <a:ext uri="{FF2B5EF4-FFF2-40B4-BE49-F238E27FC236}">
                  <a16:creationId xmlns:a16="http://schemas.microsoft.com/office/drawing/2014/main" id="{6A431C96-BE41-177A-5C34-C40F0F722C85}"/>
                </a:ext>
              </a:extLst>
            </p:cNvPr>
            <p:cNvSpPr>
              <a:spLocks/>
            </p:cNvSpPr>
            <p:nvPr userDrawn="1"/>
          </p:nvSpPr>
          <p:spPr bwMode="auto">
            <a:xfrm>
              <a:off x="5086350" y="4456113"/>
              <a:ext cx="938213" cy="1370013"/>
            </a:xfrm>
            <a:custGeom>
              <a:avLst/>
              <a:gdLst>
                <a:gd name="T0" fmla="*/ 85 w 85"/>
                <a:gd name="T1" fmla="*/ 112 h 124"/>
                <a:gd name="T2" fmla="*/ 76 w 85"/>
                <a:gd name="T3" fmla="*/ 112 h 124"/>
                <a:gd name="T4" fmla="*/ 73 w 85"/>
                <a:gd name="T5" fmla="*/ 105 h 124"/>
                <a:gd name="T6" fmla="*/ 73 w 85"/>
                <a:gd name="T7" fmla="*/ 63 h 124"/>
                <a:gd name="T8" fmla="*/ 73 w 85"/>
                <a:gd name="T9" fmla="*/ 17 h 124"/>
                <a:gd name="T10" fmla="*/ 75 w 85"/>
                <a:gd name="T11" fmla="*/ 3 h 124"/>
                <a:gd name="T12" fmla="*/ 74 w 85"/>
                <a:gd name="T13" fmla="*/ 0 h 124"/>
                <a:gd name="T14" fmla="*/ 43 w 85"/>
                <a:gd name="T15" fmla="*/ 5 h 124"/>
                <a:gd name="T16" fmla="*/ 43 w 85"/>
                <a:gd name="T17" fmla="*/ 10 h 124"/>
                <a:gd name="T18" fmla="*/ 54 w 85"/>
                <a:gd name="T19" fmla="*/ 12 h 124"/>
                <a:gd name="T20" fmla="*/ 58 w 85"/>
                <a:gd name="T21" fmla="*/ 18 h 124"/>
                <a:gd name="T22" fmla="*/ 58 w 85"/>
                <a:gd name="T23" fmla="*/ 43 h 124"/>
                <a:gd name="T24" fmla="*/ 58 w 85"/>
                <a:gd name="T25" fmla="*/ 102 h 124"/>
                <a:gd name="T26" fmla="*/ 56 w 85"/>
                <a:gd name="T27" fmla="*/ 106 h 124"/>
                <a:gd name="T28" fmla="*/ 41 w 85"/>
                <a:gd name="T29" fmla="*/ 111 h 124"/>
                <a:gd name="T30" fmla="*/ 15 w 85"/>
                <a:gd name="T31" fmla="*/ 80 h 124"/>
                <a:gd name="T32" fmla="*/ 43 w 85"/>
                <a:gd name="T33" fmla="*/ 52 h 124"/>
                <a:gd name="T34" fmla="*/ 50 w 85"/>
                <a:gd name="T35" fmla="*/ 52 h 124"/>
                <a:gd name="T36" fmla="*/ 51 w 85"/>
                <a:gd name="T37" fmla="*/ 51 h 124"/>
                <a:gd name="T38" fmla="*/ 48 w 85"/>
                <a:gd name="T39" fmla="*/ 46 h 124"/>
                <a:gd name="T40" fmla="*/ 40 w 85"/>
                <a:gd name="T41" fmla="*/ 45 h 124"/>
                <a:gd name="T42" fmla="*/ 20 w 85"/>
                <a:gd name="T43" fmla="*/ 50 h 124"/>
                <a:gd name="T44" fmla="*/ 0 w 85"/>
                <a:gd name="T45" fmla="*/ 86 h 124"/>
                <a:gd name="T46" fmla="*/ 9 w 85"/>
                <a:gd name="T47" fmla="*/ 113 h 124"/>
                <a:gd name="T48" fmla="*/ 30 w 85"/>
                <a:gd name="T49" fmla="*/ 123 h 124"/>
                <a:gd name="T50" fmla="*/ 57 w 85"/>
                <a:gd name="T51" fmla="*/ 112 h 124"/>
                <a:gd name="T52" fmla="*/ 58 w 85"/>
                <a:gd name="T53" fmla="*/ 113 h 124"/>
                <a:gd name="T54" fmla="*/ 58 w 85"/>
                <a:gd name="T55" fmla="*/ 122 h 124"/>
                <a:gd name="T56" fmla="*/ 59 w 85"/>
                <a:gd name="T57" fmla="*/ 124 h 124"/>
                <a:gd name="T58" fmla="*/ 84 w 85"/>
                <a:gd name="T59" fmla="*/ 117 h 124"/>
                <a:gd name="T60" fmla="*/ 85 w 85"/>
                <a:gd name="T61" fmla="*/ 112 h 1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85" h="124">
                  <a:moveTo>
                    <a:pt x="85" y="112"/>
                  </a:moveTo>
                  <a:cubicBezTo>
                    <a:pt x="82" y="112"/>
                    <a:pt x="79" y="112"/>
                    <a:pt x="76" y="112"/>
                  </a:cubicBezTo>
                  <a:cubicBezTo>
                    <a:pt x="74" y="112"/>
                    <a:pt x="73" y="111"/>
                    <a:pt x="73" y="105"/>
                  </a:cubicBezTo>
                  <a:cubicBezTo>
                    <a:pt x="73" y="101"/>
                    <a:pt x="73" y="86"/>
                    <a:pt x="73" y="63"/>
                  </a:cubicBezTo>
                  <a:cubicBezTo>
                    <a:pt x="73" y="34"/>
                    <a:pt x="73" y="27"/>
                    <a:pt x="73" y="17"/>
                  </a:cubicBezTo>
                  <a:cubicBezTo>
                    <a:pt x="73" y="8"/>
                    <a:pt x="74" y="5"/>
                    <a:pt x="75" y="3"/>
                  </a:cubicBezTo>
                  <a:cubicBezTo>
                    <a:pt x="76" y="2"/>
                    <a:pt x="75" y="0"/>
                    <a:pt x="74" y="0"/>
                  </a:cubicBezTo>
                  <a:cubicBezTo>
                    <a:pt x="68" y="2"/>
                    <a:pt x="56" y="5"/>
                    <a:pt x="43" y="5"/>
                  </a:cubicBezTo>
                  <a:cubicBezTo>
                    <a:pt x="42" y="5"/>
                    <a:pt x="42" y="9"/>
                    <a:pt x="43" y="10"/>
                  </a:cubicBezTo>
                  <a:cubicBezTo>
                    <a:pt x="46" y="10"/>
                    <a:pt x="51" y="11"/>
                    <a:pt x="54" y="12"/>
                  </a:cubicBezTo>
                  <a:cubicBezTo>
                    <a:pt x="57" y="13"/>
                    <a:pt x="57" y="14"/>
                    <a:pt x="58" y="18"/>
                  </a:cubicBezTo>
                  <a:cubicBezTo>
                    <a:pt x="58" y="23"/>
                    <a:pt x="58" y="20"/>
                    <a:pt x="58" y="43"/>
                  </a:cubicBezTo>
                  <a:cubicBezTo>
                    <a:pt x="58" y="51"/>
                    <a:pt x="58" y="97"/>
                    <a:pt x="58" y="102"/>
                  </a:cubicBezTo>
                  <a:cubicBezTo>
                    <a:pt x="58" y="103"/>
                    <a:pt x="57" y="105"/>
                    <a:pt x="56" y="106"/>
                  </a:cubicBezTo>
                  <a:cubicBezTo>
                    <a:pt x="52" y="109"/>
                    <a:pt x="47" y="111"/>
                    <a:pt x="41" y="111"/>
                  </a:cubicBezTo>
                  <a:cubicBezTo>
                    <a:pt x="27" y="111"/>
                    <a:pt x="15" y="100"/>
                    <a:pt x="15" y="80"/>
                  </a:cubicBezTo>
                  <a:cubicBezTo>
                    <a:pt x="17" y="51"/>
                    <a:pt x="43" y="52"/>
                    <a:pt x="43" y="52"/>
                  </a:cubicBezTo>
                  <a:cubicBezTo>
                    <a:pt x="45" y="52"/>
                    <a:pt x="48" y="52"/>
                    <a:pt x="50" y="52"/>
                  </a:cubicBezTo>
                  <a:cubicBezTo>
                    <a:pt x="50" y="52"/>
                    <a:pt x="51" y="51"/>
                    <a:pt x="51" y="51"/>
                  </a:cubicBezTo>
                  <a:cubicBezTo>
                    <a:pt x="51" y="50"/>
                    <a:pt x="50" y="47"/>
                    <a:pt x="48" y="46"/>
                  </a:cubicBezTo>
                  <a:cubicBezTo>
                    <a:pt x="46" y="45"/>
                    <a:pt x="43" y="45"/>
                    <a:pt x="40" y="45"/>
                  </a:cubicBezTo>
                  <a:cubicBezTo>
                    <a:pt x="34" y="45"/>
                    <a:pt x="27" y="46"/>
                    <a:pt x="20" y="50"/>
                  </a:cubicBezTo>
                  <a:cubicBezTo>
                    <a:pt x="10" y="55"/>
                    <a:pt x="0" y="68"/>
                    <a:pt x="0" y="86"/>
                  </a:cubicBezTo>
                  <a:cubicBezTo>
                    <a:pt x="0" y="96"/>
                    <a:pt x="3" y="106"/>
                    <a:pt x="9" y="113"/>
                  </a:cubicBezTo>
                  <a:cubicBezTo>
                    <a:pt x="14" y="119"/>
                    <a:pt x="22" y="123"/>
                    <a:pt x="30" y="123"/>
                  </a:cubicBezTo>
                  <a:cubicBezTo>
                    <a:pt x="36" y="123"/>
                    <a:pt x="48" y="118"/>
                    <a:pt x="57" y="112"/>
                  </a:cubicBezTo>
                  <a:cubicBezTo>
                    <a:pt x="57" y="112"/>
                    <a:pt x="58" y="112"/>
                    <a:pt x="58" y="113"/>
                  </a:cubicBezTo>
                  <a:cubicBezTo>
                    <a:pt x="58" y="115"/>
                    <a:pt x="58" y="120"/>
                    <a:pt x="58" y="122"/>
                  </a:cubicBezTo>
                  <a:cubicBezTo>
                    <a:pt x="58" y="123"/>
                    <a:pt x="59" y="124"/>
                    <a:pt x="59" y="124"/>
                  </a:cubicBezTo>
                  <a:cubicBezTo>
                    <a:pt x="64" y="124"/>
                    <a:pt x="79" y="119"/>
                    <a:pt x="84" y="117"/>
                  </a:cubicBezTo>
                  <a:cubicBezTo>
                    <a:pt x="85" y="116"/>
                    <a:pt x="85" y="113"/>
                    <a:pt x="85" y="112"/>
                  </a:cubicBezTo>
                </a:path>
              </a:pathLst>
            </a:custGeom>
            <a:grpFill/>
            <a:ln>
              <a:noFill/>
            </a:ln>
          </p:spPr>
          <p:txBody>
            <a:bodyPr vert="horz" wrap="square" lIns="91440" tIns="45720" rIns="91440" bIns="45720" numCol="1" anchor="t" anchorCtr="0" compatLnSpc="1">
              <a:prstTxWarp prst="textNoShape">
                <a:avLst/>
              </a:prstTxWarp>
            </a:bodyPr>
            <a:lstStyle/>
            <a:p>
              <a:endParaRPr lang="en-US"/>
            </a:p>
          </p:txBody>
        </p:sp>
      </p:grpSp>
      <p:sp>
        <p:nvSpPr>
          <p:cNvPr id="32" name="Footer Placeholder 31">
            <a:extLst>
              <a:ext uri="{FF2B5EF4-FFF2-40B4-BE49-F238E27FC236}">
                <a16:creationId xmlns:a16="http://schemas.microsoft.com/office/drawing/2014/main" id="{F7C4C4E8-CD62-7282-6E47-F29FB4257721}"/>
              </a:ext>
            </a:extLst>
          </p:cNvPr>
          <p:cNvSpPr>
            <a:spLocks noGrp="1"/>
          </p:cNvSpPr>
          <p:nvPr>
            <p:ph type="ftr" sz="quarter" idx="11"/>
          </p:nvPr>
        </p:nvSpPr>
        <p:spPr/>
        <p:txBody>
          <a:bodyPr/>
          <a:lstStyle>
            <a:lvl1pPr>
              <a:defRPr>
                <a:solidFill>
                  <a:schemeClr val="accent3"/>
                </a:solidFill>
              </a:defRPr>
            </a:lvl1pPr>
          </a:lstStyle>
          <a:p>
            <a:endParaRPr lang="en-US"/>
          </a:p>
        </p:txBody>
      </p:sp>
      <p:sp>
        <p:nvSpPr>
          <p:cNvPr id="4" name="Text Placeholder 4">
            <a:extLst>
              <a:ext uri="{FF2B5EF4-FFF2-40B4-BE49-F238E27FC236}">
                <a16:creationId xmlns:a16="http://schemas.microsoft.com/office/drawing/2014/main" id="{0EC0CC6F-0FDF-C898-756B-1ECDFC82DD7D}"/>
              </a:ext>
            </a:extLst>
          </p:cNvPr>
          <p:cNvSpPr>
            <a:spLocks noGrp="1"/>
          </p:cNvSpPr>
          <p:nvPr>
            <p:ph type="body" sz="quarter" idx="12" hasCustomPrompt="1"/>
          </p:nvPr>
        </p:nvSpPr>
        <p:spPr>
          <a:xfrm>
            <a:off x="541338" y="504000"/>
            <a:ext cx="5554662" cy="254000"/>
          </a:xfrm>
        </p:spPr>
        <p:txBody>
          <a:bodyPr/>
          <a:lstStyle>
            <a:lvl1pPr>
              <a:defRPr cap="all" baseline="0">
                <a:solidFill>
                  <a:schemeClr val="accent3"/>
                </a:solidFill>
                <a:latin typeface="Work Sans SemiBold" pitchFamily="2" charset="0"/>
              </a:defRPr>
            </a:lvl1pPr>
          </a:lstStyle>
          <a:p>
            <a:pPr lvl="0"/>
            <a:r>
              <a:rPr lang="en-US"/>
              <a:t>Add optional header</a:t>
            </a:r>
          </a:p>
        </p:txBody>
      </p:sp>
      <p:sp>
        <p:nvSpPr>
          <p:cNvPr id="5" name="Date Placeholder 2">
            <a:extLst>
              <a:ext uri="{FF2B5EF4-FFF2-40B4-BE49-F238E27FC236}">
                <a16:creationId xmlns:a16="http://schemas.microsoft.com/office/drawing/2014/main" id="{A6412C3A-E095-1DAB-CCAF-C37FFE2242B1}"/>
              </a:ext>
            </a:extLst>
          </p:cNvPr>
          <p:cNvSpPr>
            <a:spLocks noGrp="1"/>
          </p:cNvSpPr>
          <p:nvPr>
            <p:ph type="dt" sz="half" idx="10"/>
          </p:nvPr>
        </p:nvSpPr>
        <p:spPr>
          <a:xfrm>
            <a:off x="10423531" y="504000"/>
            <a:ext cx="1228719" cy="252000"/>
          </a:xfrm>
        </p:spPr>
        <p:txBody>
          <a:bodyPr/>
          <a:lstStyle>
            <a:lvl1pPr>
              <a:defRPr>
                <a:solidFill>
                  <a:schemeClr val="accent3"/>
                </a:solidFill>
              </a:defRPr>
            </a:lvl1pPr>
          </a:lstStyle>
          <a:p>
            <a:fld id="{F1D337DD-C4FE-4883-9AC7-5C0C54C43F42}" type="datetime1">
              <a:rPr lang="en-US" smtClean="0"/>
              <a:pPr/>
              <a:t>2/3/2025</a:t>
            </a:fld>
            <a:endParaRPr lang="en-US"/>
          </a:p>
        </p:txBody>
      </p:sp>
      <p:sp>
        <p:nvSpPr>
          <p:cNvPr id="6" name="Content Placeholder 2">
            <a:extLst>
              <a:ext uri="{FF2B5EF4-FFF2-40B4-BE49-F238E27FC236}">
                <a16:creationId xmlns:a16="http://schemas.microsoft.com/office/drawing/2014/main" id="{4207B7F2-7172-1D8C-1F20-0B817C8991F4}"/>
              </a:ext>
            </a:extLst>
          </p:cNvPr>
          <p:cNvSpPr>
            <a:spLocks noGrp="1"/>
          </p:cNvSpPr>
          <p:nvPr>
            <p:ph idx="1"/>
          </p:nvPr>
        </p:nvSpPr>
        <p:spPr>
          <a:xfrm>
            <a:off x="541337" y="2357120"/>
            <a:ext cx="7556457" cy="3591206"/>
          </a:xfrm>
        </p:spPr>
        <p:txBody>
          <a:bodyPr/>
          <a:lstStyle>
            <a:lvl1pPr>
              <a:lnSpc>
                <a:spcPct val="150000"/>
              </a:lnSpc>
              <a:defRPr>
                <a:solidFill>
                  <a:schemeClr val="bg1"/>
                </a:solidFill>
              </a:defRPr>
            </a:lvl1pPr>
            <a:lvl2pPr>
              <a:lnSpc>
                <a:spcPct val="150000"/>
              </a:lnSpc>
              <a:defRPr>
                <a:solidFill>
                  <a:schemeClr val="bg1"/>
                </a:solidFill>
              </a:defRPr>
            </a:lvl2pPr>
            <a:lvl3pPr>
              <a:lnSpc>
                <a:spcPct val="150000"/>
              </a:lnSpc>
              <a:defRPr/>
            </a:lvl3pPr>
            <a:lvl4pPr>
              <a:lnSpc>
                <a:spcPct val="100000"/>
              </a:lnSpc>
              <a:spcAft>
                <a:spcPts val="0"/>
              </a:spcAft>
              <a:defRPr>
                <a:solidFill>
                  <a:schemeClr val="bg1"/>
                </a:solidFill>
              </a:defRPr>
            </a:lvl4pPr>
            <a:lvl5pPr>
              <a:lnSpc>
                <a:spcPct val="100000"/>
              </a:lnSpc>
              <a:spcAft>
                <a:spcPts val="0"/>
              </a:spcAft>
              <a:defRPr>
                <a:solidFill>
                  <a:schemeClr val="bg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993741315"/>
      </p:ext>
    </p:extLst>
  </p:cSld>
  <p:clrMapOvr>
    <a:masterClrMapping/>
  </p:clrMapOvr>
  <p:extLst>
    <p:ext uri="{DCECCB84-F9BA-43D5-87BE-67443E8EF086}">
      <p15:sldGuideLst xmlns:p15="http://schemas.microsoft.com/office/powerpoint/2012/main">
        <p15:guide id="2" pos="3840">
          <p15:clr>
            <a:srgbClr val="FBAE40"/>
          </p15:clr>
        </p15:guide>
      </p15:sldGuideLst>
    </p:ext>
  </p:extLst>
</p:sldLayout>
</file>

<file path=ppt/slideLayouts/slideLayout103.xml><?xml version="1.0" encoding="utf-8"?>
<p:sldLayout xmlns:a="http://schemas.openxmlformats.org/drawingml/2006/main" xmlns:r="http://schemas.openxmlformats.org/officeDocument/2006/relationships" xmlns:p="http://schemas.openxmlformats.org/presentationml/2006/main" showMasterSp="0" preserve="1" userDrawn="1">
  <p:cSld name="1_Agenda/Contnets_w/Image_Navy">
    <p:bg>
      <p:bgPr>
        <a:solidFill>
          <a:schemeClr val="accent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355A726-047D-73E1-D681-DF8571E2509D}"/>
              </a:ext>
            </a:extLst>
          </p:cNvPr>
          <p:cNvSpPr>
            <a:spLocks noGrp="1"/>
          </p:cNvSpPr>
          <p:nvPr>
            <p:ph type="ctrTitle"/>
          </p:nvPr>
        </p:nvSpPr>
        <p:spPr>
          <a:xfrm>
            <a:off x="4429338" y="827085"/>
            <a:ext cx="7222912" cy="554675"/>
          </a:xfrm>
        </p:spPr>
        <p:txBody>
          <a:bodyPr anchor="t"/>
          <a:lstStyle>
            <a:lvl1pPr algn="l">
              <a:lnSpc>
                <a:spcPct val="100000"/>
              </a:lnSpc>
              <a:defRPr sz="4000">
                <a:solidFill>
                  <a:schemeClr val="bg1"/>
                </a:solidFill>
              </a:defRPr>
            </a:lvl1pPr>
          </a:lstStyle>
          <a:p>
            <a:r>
              <a:rPr lang="en-US"/>
              <a:t>Click to edit Master title style</a:t>
            </a:r>
          </a:p>
        </p:txBody>
      </p:sp>
      <p:grpSp>
        <p:nvGrpSpPr>
          <p:cNvPr id="7" name="Group 6">
            <a:extLst>
              <a:ext uri="{FF2B5EF4-FFF2-40B4-BE49-F238E27FC236}">
                <a16:creationId xmlns:a16="http://schemas.microsoft.com/office/drawing/2014/main" id="{B825796D-15C2-95E2-DCB8-86017424D43C}"/>
              </a:ext>
            </a:extLst>
          </p:cNvPr>
          <p:cNvGrpSpPr>
            <a:grpSpLocks noChangeAspect="1"/>
          </p:cNvGrpSpPr>
          <p:nvPr userDrawn="1"/>
        </p:nvGrpSpPr>
        <p:grpSpPr>
          <a:xfrm>
            <a:off x="10317600" y="5796000"/>
            <a:ext cx="1332000" cy="523781"/>
            <a:chOff x="0" y="1031875"/>
            <a:chExt cx="12192001" cy="4794251"/>
          </a:xfrm>
          <a:solidFill>
            <a:schemeClr val="bg1"/>
          </a:solidFill>
        </p:grpSpPr>
        <p:sp>
          <p:nvSpPr>
            <p:cNvPr id="8" name="Freeform 5">
              <a:extLst>
                <a:ext uri="{FF2B5EF4-FFF2-40B4-BE49-F238E27FC236}">
                  <a16:creationId xmlns:a16="http://schemas.microsoft.com/office/drawing/2014/main" id="{13816C64-CA86-156E-84C1-0EBB5B2BD0E5}"/>
                </a:ext>
              </a:extLst>
            </p:cNvPr>
            <p:cNvSpPr>
              <a:spLocks/>
            </p:cNvSpPr>
            <p:nvPr userDrawn="1"/>
          </p:nvSpPr>
          <p:spPr bwMode="auto">
            <a:xfrm>
              <a:off x="5119688" y="1031875"/>
              <a:ext cx="2416175" cy="2706688"/>
            </a:xfrm>
            <a:custGeom>
              <a:avLst/>
              <a:gdLst>
                <a:gd name="T0" fmla="*/ 368 w 1522"/>
                <a:gd name="T1" fmla="*/ 0 h 1705"/>
                <a:gd name="T2" fmla="*/ 0 w 1522"/>
                <a:gd name="T3" fmla="*/ 953 h 1705"/>
                <a:gd name="T4" fmla="*/ 500 w 1522"/>
                <a:gd name="T5" fmla="*/ 953 h 1705"/>
                <a:gd name="T6" fmla="*/ 611 w 1522"/>
                <a:gd name="T7" fmla="*/ 654 h 1705"/>
                <a:gd name="T8" fmla="*/ 1021 w 1522"/>
                <a:gd name="T9" fmla="*/ 1705 h 1705"/>
                <a:gd name="T10" fmla="*/ 1522 w 1522"/>
                <a:gd name="T11" fmla="*/ 1705 h 1705"/>
                <a:gd name="T12" fmla="*/ 869 w 1522"/>
                <a:gd name="T13" fmla="*/ 0 h 1705"/>
                <a:gd name="T14" fmla="*/ 368 w 1522"/>
                <a:gd name="T15" fmla="*/ 0 h 170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522" h="1705">
                  <a:moveTo>
                    <a:pt x="368" y="0"/>
                  </a:moveTo>
                  <a:lnTo>
                    <a:pt x="0" y="953"/>
                  </a:lnTo>
                  <a:lnTo>
                    <a:pt x="500" y="953"/>
                  </a:lnTo>
                  <a:lnTo>
                    <a:pt x="611" y="654"/>
                  </a:lnTo>
                  <a:lnTo>
                    <a:pt x="1021" y="1705"/>
                  </a:lnTo>
                  <a:lnTo>
                    <a:pt x="1522" y="1705"/>
                  </a:lnTo>
                  <a:lnTo>
                    <a:pt x="869" y="0"/>
                  </a:lnTo>
                  <a:lnTo>
                    <a:pt x="368" y="0"/>
                  </a:lnTo>
                  <a:close/>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9" name="Freeform 6">
              <a:extLst>
                <a:ext uri="{FF2B5EF4-FFF2-40B4-BE49-F238E27FC236}">
                  <a16:creationId xmlns:a16="http://schemas.microsoft.com/office/drawing/2014/main" id="{B64D5ABB-AE14-F692-03BF-35A31F099340}"/>
                </a:ext>
              </a:extLst>
            </p:cNvPr>
            <p:cNvSpPr>
              <a:spLocks/>
            </p:cNvSpPr>
            <p:nvPr userDrawn="1"/>
          </p:nvSpPr>
          <p:spPr bwMode="auto">
            <a:xfrm>
              <a:off x="4843463" y="3141663"/>
              <a:ext cx="1246188" cy="122238"/>
            </a:xfrm>
            <a:custGeom>
              <a:avLst/>
              <a:gdLst>
                <a:gd name="T0" fmla="*/ 72 w 113"/>
                <a:gd name="T1" fmla="*/ 11 h 11"/>
                <a:gd name="T2" fmla="*/ 83 w 113"/>
                <a:gd name="T3" fmla="*/ 11 h 11"/>
                <a:gd name="T4" fmla="*/ 102 w 113"/>
                <a:gd name="T5" fmla="*/ 7 h 11"/>
                <a:gd name="T6" fmla="*/ 113 w 113"/>
                <a:gd name="T7" fmla="*/ 0 h 11"/>
                <a:gd name="T8" fmla="*/ 4 w 113"/>
                <a:gd name="T9" fmla="*/ 0 h 11"/>
                <a:gd name="T10" fmla="*/ 0 w 113"/>
                <a:gd name="T11" fmla="*/ 11 h 11"/>
                <a:gd name="T12" fmla="*/ 72 w 113"/>
                <a:gd name="T13" fmla="*/ 11 h 11"/>
              </a:gdLst>
              <a:ahLst/>
              <a:cxnLst>
                <a:cxn ang="0">
                  <a:pos x="T0" y="T1"/>
                </a:cxn>
                <a:cxn ang="0">
                  <a:pos x="T2" y="T3"/>
                </a:cxn>
                <a:cxn ang="0">
                  <a:pos x="T4" y="T5"/>
                </a:cxn>
                <a:cxn ang="0">
                  <a:pos x="T6" y="T7"/>
                </a:cxn>
                <a:cxn ang="0">
                  <a:pos x="T8" y="T9"/>
                </a:cxn>
                <a:cxn ang="0">
                  <a:pos x="T10" y="T11"/>
                </a:cxn>
                <a:cxn ang="0">
                  <a:pos x="T12" y="T13"/>
                </a:cxn>
              </a:cxnLst>
              <a:rect l="0" t="0" r="r" b="b"/>
              <a:pathLst>
                <a:path w="113" h="11">
                  <a:moveTo>
                    <a:pt x="72" y="11"/>
                  </a:moveTo>
                  <a:cubicBezTo>
                    <a:pt x="83" y="11"/>
                    <a:pt x="83" y="11"/>
                    <a:pt x="83" y="11"/>
                  </a:cubicBezTo>
                  <a:cubicBezTo>
                    <a:pt x="90" y="11"/>
                    <a:pt x="96" y="10"/>
                    <a:pt x="102" y="7"/>
                  </a:cubicBezTo>
                  <a:cubicBezTo>
                    <a:pt x="106" y="6"/>
                    <a:pt x="110" y="3"/>
                    <a:pt x="113" y="0"/>
                  </a:cubicBezTo>
                  <a:cubicBezTo>
                    <a:pt x="4" y="0"/>
                    <a:pt x="4" y="0"/>
                    <a:pt x="4" y="0"/>
                  </a:cubicBezTo>
                  <a:cubicBezTo>
                    <a:pt x="0" y="11"/>
                    <a:pt x="0" y="11"/>
                    <a:pt x="0" y="11"/>
                  </a:cubicBezTo>
                  <a:cubicBezTo>
                    <a:pt x="72" y="11"/>
                    <a:pt x="72" y="11"/>
                    <a:pt x="72" y="11"/>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10" name="Freeform 7">
              <a:extLst>
                <a:ext uri="{FF2B5EF4-FFF2-40B4-BE49-F238E27FC236}">
                  <a16:creationId xmlns:a16="http://schemas.microsoft.com/office/drawing/2014/main" id="{3864AA6C-99FB-F339-2B2E-8F174B36F9D6}"/>
                </a:ext>
              </a:extLst>
            </p:cNvPr>
            <p:cNvSpPr>
              <a:spLocks/>
            </p:cNvSpPr>
            <p:nvPr userDrawn="1"/>
          </p:nvSpPr>
          <p:spPr bwMode="auto">
            <a:xfrm>
              <a:off x="4932363" y="2898775"/>
              <a:ext cx="1290638" cy="122238"/>
            </a:xfrm>
            <a:custGeom>
              <a:avLst/>
              <a:gdLst>
                <a:gd name="T0" fmla="*/ 116 w 117"/>
                <a:gd name="T1" fmla="*/ 3 h 11"/>
                <a:gd name="T2" fmla="*/ 117 w 117"/>
                <a:gd name="T3" fmla="*/ 0 h 11"/>
                <a:gd name="T4" fmla="*/ 4 w 117"/>
                <a:gd name="T5" fmla="*/ 0 h 11"/>
                <a:gd name="T6" fmla="*/ 0 w 117"/>
                <a:gd name="T7" fmla="*/ 11 h 11"/>
                <a:gd name="T8" fmla="*/ 113 w 117"/>
                <a:gd name="T9" fmla="*/ 11 h 11"/>
                <a:gd name="T10" fmla="*/ 116 w 117"/>
                <a:gd name="T11" fmla="*/ 3 h 11"/>
              </a:gdLst>
              <a:ahLst/>
              <a:cxnLst>
                <a:cxn ang="0">
                  <a:pos x="T0" y="T1"/>
                </a:cxn>
                <a:cxn ang="0">
                  <a:pos x="T2" y="T3"/>
                </a:cxn>
                <a:cxn ang="0">
                  <a:pos x="T4" y="T5"/>
                </a:cxn>
                <a:cxn ang="0">
                  <a:pos x="T6" y="T7"/>
                </a:cxn>
                <a:cxn ang="0">
                  <a:pos x="T8" y="T9"/>
                </a:cxn>
                <a:cxn ang="0">
                  <a:pos x="T10" y="T11"/>
                </a:cxn>
              </a:cxnLst>
              <a:rect l="0" t="0" r="r" b="b"/>
              <a:pathLst>
                <a:path w="117" h="11">
                  <a:moveTo>
                    <a:pt x="116" y="3"/>
                  </a:moveTo>
                  <a:cubicBezTo>
                    <a:pt x="117" y="2"/>
                    <a:pt x="117" y="1"/>
                    <a:pt x="117" y="0"/>
                  </a:cubicBezTo>
                  <a:cubicBezTo>
                    <a:pt x="4" y="0"/>
                    <a:pt x="4" y="0"/>
                    <a:pt x="4" y="0"/>
                  </a:cubicBezTo>
                  <a:cubicBezTo>
                    <a:pt x="0" y="11"/>
                    <a:pt x="0" y="11"/>
                    <a:pt x="0" y="11"/>
                  </a:cubicBezTo>
                  <a:cubicBezTo>
                    <a:pt x="113" y="11"/>
                    <a:pt x="113" y="11"/>
                    <a:pt x="113" y="11"/>
                  </a:cubicBezTo>
                  <a:cubicBezTo>
                    <a:pt x="115" y="9"/>
                    <a:pt x="116" y="6"/>
                    <a:pt x="116" y="3"/>
                  </a:cubicBezTo>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11" name="Freeform 8">
              <a:extLst>
                <a:ext uri="{FF2B5EF4-FFF2-40B4-BE49-F238E27FC236}">
                  <a16:creationId xmlns:a16="http://schemas.microsoft.com/office/drawing/2014/main" id="{FD2B75B3-39FF-1F9F-6D2C-5A35BA74DD5E}"/>
                </a:ext>
              </a:extLst>
            </p:cNvPr>
            <p:cNvSpPr>
              <a:spLocks/>
            </p:cNvSpPr>
            <p:nvPr userDrawn="1"/>
          </p:nvSpPr>
          <p:spPr bwMode="auto">
            <a:xfrm>
              <a:off x="5019675" y="2667000"/>
              <a:ext cx="1181100" cy="120650"/>
            </a:xfrm>
            <a:custGeom>
              <a:avLst/>
              <a:gdLst>
                <a:gd name="T0" fmla="*/ 104 w 107"/>
                <a:gd name="T1" fmla="*/ 6 h 11"/>
                <a:gd name="T2" fmla="*/ 85 w 107"/>
                <a:gd name="T3" fmla="*/ 0 h 11"/>
                <a:gd name="T4" fmla="*/ 77 w 107"/>
                <a:gd name="T5" fmla="*/ 0 h 11"/>
                <a:gd name="T6" fmla="*/ 5 w 107"/>
                <a:gd name="T7" fmla="*/ 0 h 11"/>
                <a:gd name="T8" fmla="*/ 0 w 107"/>
                <a:gd name="T9" fmla="*/ 11 h 11"/>
                <a:gd name="T10" fmla="*/ 107 w 107"/>
                <a:gd name="T11" fmla="*/ 11 h 11"/>
                <a:gd name="T12" fmla="*/ 104 w 107"/>
                <a:gd name="T13" fmla="*/ 6 h 11"/>
              </a:gdLst>
              <a:ahLst/>
              <a:cxnLst>
                <a:cxn ang="0">
                  <a:pos x="T0" y="T1"/>
                </a:cxn>
                <a:cxn ang="0">
                  <a:pos x="T2" y="T3"/>
                </a:cxn>
                <a:cxn ang="0">
                  <a:pos x="T4" y="T5"/>
                </a:cxn>
                <a:cxn ang="0">
                  <a:pos x="T6" y="T7"/>
                </a:cxn>
                <a:cxn ang="0">
                  <a:pos x="T8" y="T9"/>
                </a:cxn>
                <a:cxn ang="0">
                  <a:pos x="T10" y="T11"/>
                </a:cxn>
                <a:cxn ang="0">
                  <a:pos x="T12" y="T13"/>
                </a:cxn>
              </a:cxnLst>
              <a:rect l="0" t="0" r="r" b="b"/>
              <a:pathLst>
                <a:path w="107" h="11">
                  <a:moveTo>
                    <a:pt x="104" y="6"/>
                  </a:moveTo>
                  <a:cubicBezTo>
                    <a:pt x="100" y="2"/>
                    <a:pt x="94" y="0"/>
                    <a:pt x="85" y="0"/>
                  </a:cubicBezTo>
                  <a:cubicBezTo>
                    <a:pt x="77" y="0"/>
                    <a:pt x="77" y="0"/>
                    <a:pt x="77" y="0"/>
                  </a:cubicBezTo>
                  <a:cubicBezTo>
                    <a:pt x="5" y="0"/>
                    <a:pt x="5" y="0"/>
                    <a:pt x="5" y="0"/>
                  </a:cubicBezTo>
                  <a:cubicBezTo>
                    <a:pt x="0" y="11"/>
                    <a:pt x="0" y="11"/>
                    <a:pt x="0" y="11"/>
                  </a:cubicBezTo>
                  <a:cubicBezTo>
                    <a:pt x="107" y="11"/>
                    <a:pt x="107" y="11"/>
                    <a:pt x="107" y="11"/>
                  </a:cubicBezTo>
                  <a:cubicBezTo>
                    <a:pt x="107" y="9"/>
                    <a:pt x="106" y="8"/>
                    <a:pt x="104" y="6"/>
                  </a:cubicBezTo>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12" name="Freeform 9">
              <a:extLst>
                <a:ext uri="{FF2B5EF4-FFF2-40B4-BE49-F238E27FC236}">
                  <a16:creationId xmlns:a16="http://schemas.microsoft.com/office/drawing/2014/main" id="{4DD225AF-653C-7EE2-C9DA-8D8508EAE96F}"/>
                </a:ext>
              </a:extLst>
            </p:cNvPr>
            <p:cNvSpPr>
              <a:spLocks/>
            </p:cNvSpPr>
            <p:nvPr userDrawn="1"/>
          </p:nvSpPr>
          <p:spPr bwMode="auto">
            <a:xfrm>
              <a:off x="4754563" y="3384550"/>
              <a:ext cx="839788" cy="111125"/>
            </a:xfrm>
            <a:custGeom>
              <a:avLst/>
              <a:gdLst>
                <a:gd name="T0" fmla="*/ 529 w 529"/>
                <a:gd name="T1" fmla="*/ 0 h 70"/>
                <a:gd name="T2" fmla="*/ 28 w 529"/>
                <a:gd name="T3" fmla="*/ 0 h 70"/>
                <a:gd name="T4" fmla="*/ 0 w 529"/>
                <a:gd name="T5" fmla="*/ 70 h 70"/>
                <a:gd name="T6" fmla="*/ 501 w 529"/>
                <a:gd name="T7" fmla="*/ 70 h 70"/>
                <a:gd name="T8" fmla="*/ 529 w 529"/>
                <a:gd name="T9" fmla="*/ 0 h 70"/>
              </a:gdLst>
              <a:ahLst/>
              <a:cxnLst>
                <a:cxn ang="0">
                  <a:pos x="T0" y="T1"/>
                </a:cxn>
                <a:cxn ang="0">
                  <a:pos x="T2" y="T3"/>
                </a:cxn>
                <a:cxn ang="0">
                  <a:pos x="T4" y="T5"/>
                </a:cxn>
                <a:cxn ang="0">
                  <a:pos x="T6" y="T7"/>
                </a:cxn>
                <a:cxn ang="0">
                  <a:pos x="T8" y="T9"/>
                </a:cxn>
              </a:cxnLst>
              <a:rect l="0" t="0" r="r" b="b"/>
              <a:pathLst>
                <a:path w="529" h="70">
                  <a:moveTo>
                    <a:pt x="529" y="0"/>
                  </a:moveTo>
                  <a:lnTo>
                    <a:pt x="28" y="0"/>
                  </a:lnTo>
                  <a:lnTo>
                    <a:pt x="0" y="70"/>
                  </a:lnTo>
                  <a:lnTo>
                    <a:pt x="501" y="70"/>
                  </a:lnTo>
                  <a:lnTo>
                    <a:pt x="529" y="0"/>
                  </a:lnTo>
                  <a:close/>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13" name="Freeform 10">
              <a:extLst>
                <a:ext uri="{FF2B5EF4-FFF2-40B4-BE49-F238E27FC236}">
                  <a16:creationId xmlns:a16="http://schemas.microsoft.com/office/drawing/2014/main" id="{8BF98B98-6DEB-9A7A-BF1B-028308E38EA3}"/>
                </a:ext>
              </a:extLst>
            </p:cNvPr>
            <p:cNvSpPr>
              <a:spLocks/>
            </p:cNvSpPr>
            <p:nvPr userDrawn="1"/>
          </p:nvSpPr>
          <p:spPr bwMode="auto">
            <a:xfrm>
              <a:off x="4656138" y="3616325"/>
              <a:ext cx="849313" cy="122238"/>
            </a:xfrm>
            <a:custGeom>
              <a:avLst/>
              <a:gdLst>
                <a:gd name="T0" fmla="*/ 535 w 535"/>
                <a:gd name="T1" fmla="*/ 0 h 77"/>
                <a:gd name="T2" fmla="*/ 28 w 535"/>
                <a:gd name="T3" fmla="*/ 0 h 77"/>
                <a:gd name="T4" fmla="*/ 0 w 535"/>
                <a:gd name="T5" fmla="*/ 77 h 77"/>
                <a:gd name="T6" fmla="*/ 507 w 535"/>
                <a:gd name="T7" fmla="*/ 77 h 77"/>
                <a:gd name="T8" fmla="*/ 535 w 535"/>
                <a:gd name="T9" fmla="*/ 0 h 77"/>
              </a:gdLst>
              <a:ahLst/>
              <a:cxnLst>
                <a:cxn ang="0">
                  <a:pos x="T0" y="T1"/>
                </a:cxn>
                <a:cxn ang="0">
                  <a:pos x="T2" y="T3"/>
                </a:cxn>
                <a:cxn ang="0">
                  <a:pos x="T4" y="T5"/>
                </a:cxn>
                <a:cxn ang="0">
                  <a:pos x="T6" y="T7"/>
                </a:cxn>
                <a:cxn ang="0">
                  <a:pos x="T8" y="T9"/>
                </a:cxn>
              </a:cxnLst>
              <a:rect l="0" t="0" r="r" b="b"/>
              <a:pathLst>
                <a:path w="535" h="77">
                  <a:moveTo>
                    <a:pt x="535" y="0"/>
                  </a:moveTo>
                  <a:lnTo>
                    <a:pt x="28" y="0"/>
                  </a:lnTo>
                  <a:lnTo>
                    <a:pt x="0" y="77"/>
                  </a:lnTo>
                  <a:lnTo>
                    <a:pt x="507" y="77"/>
                  </a:lnTo>
                  <a:lnTo>
                    <a:pt x="535" y="0"/>
                  </a:lnTo>
                  <a:close/>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14" name="Freeform 11">
              <a:extLst>
                <a:ext uri="{FF2B5EF4-FFF2-40B4-BE49-F238E27FC236}">
                  <a16:creationId xmlns:a16="http://schemas.microsoft.com/office/drawing/2014/main" id="{028957FA-077B-1115-075E-74040BF13EE9}"/>
                </a:ext>
              </a:extLst>
            </p:cNvPr>
            <p:cNvSpPr>
              <a:spLocks noEditPoints="1"/>
            </p:cNvSpPr>
            <p:nvPr userDrawn="1"/>
          </p:nvSpPr>
          <p:spPr bwMode="auto">
            <a:xfrm>
              <a:off x="4292600" y="4930775"/>
              <a:ext cx="727075" cy="884238"/>
            </a:xfrm>
            <a:custGeom>
              <a:avLst/>
              <a:gdLst>
                <a:gd name="T0" fmla="*/ 64 w 66"/>
                <a:gd name="T1" fmla="*/ 26 h 80"/>
                <a:gd name="T2" fmla="*/ 37 w 66"/>
                <a:gd name="T3" fmla="*/ 0 h 80"/>
                <a:gd name="T4" fmla="*/ 17 w 66"/>
                <a:gd name="T5" fmla="*/ 6 h 80"/>
                <a:gd name="T6" fmla="*/ 0 w 66"/>
                <a:gd name="T7" fmla="*/ 41 h 80"/>
                <a:gd name="T8" fmla="*/ 11 w 66"/>
                <a:gd name="T9" fmla="*/ 71 h 80"/>
                <a:gd name="T10" fmla="*/ 34 w 66"/>
                <a:gd name="T11" fmla="*/ 80 h 80"/>
                <a:gd name="T12" fmla="*/ 65 w 66"/>
                <a:gd name="T13" fmla="*/ 66 h 80"/>
                <a:gd name="T14" fmla="*/ 66 w 66"/>
                <a:gd name="T15" fmla="*/ 61 h 80"/>
                <a:gd name="T16" fmla="*/ 65 w 66"/>
                <a:gd name="T17" fmla="*/ 60 h 80"/>
                <a:gd name="T18" fmla="*/ 43 w 66"/>
                <a:gd name="T19" fmla="*/ 68 h 80"/>
                <a:gd name="T20" fmla="*/ 22 w 66"/>
                <a:gd name="T21" fmla="*/ 59 h 80"/>
                <a:gd name="T22" fmla="*/ 14 w 66"/>
                <a:gd name="T23" fmla="*/ 40 h 80"/>
                <a:gd name="T24" fmla="*/ 15 w 66"/>
                <a:gd name="T25" fmla="*/ 38 h 80"/>
                <a:gd name="T26" fmla="*/ 64 w 66"/>
                <a:gd name="T27" fmla="*/ 34 h 80"/>
                <a:gd name="T28" fmla="*/ 64 w 66"/>
                <a:gd name="T29" fmla="*/ 26 h 80"/>
                <a:gd name="T30" fmla="*/ 32 w 66"/>
                <a:gd name="T31" fmla="*/ 7 h 80"/>
                <a:gd name="T32" fmla="*/ 49 w 66"/>
                <a:gd name="T33" fmla="*/ 28 h 80"/>
                <a:gd name="T34" fmla="*/ 48 w 66"/>
                <a:gd name="T35" fmla="*/ 29 h 80"/>
                <a:gd name="T36" fmla="*/ 16 w 66"/>
                <a:gd name="T37" fmla="*/ 30 h 80"/>
                <a:gd name="T38" fmla="*/ 15 w 66"/>
                <a:gd name="T39" fmla="*/ 29 h 80"/>
                <a:gd name="T40" fmla="*/ 32 w 66"/>
                <a:gd name="T41" fmla="*/ 7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66" h="80">
                  <a:moveTo>
                    <a:pt x="64" y="26"/>
                  </a:moveTo>
                  <a:cubicBezTo>
                    <a:pt x="62" y="16"/>
                    <a:pt x="56" y="0"/>
                    <a:pt x="37" y="0"/>
                  </a:cubicBezTo>
                  <a:cubicBezTo>
                    <a:pt x="31" y="0"/>
                    <a:pt x="23" y="2"/>
                    <a:pt x="17" y="6"/>
                  </a:cubicBezTo>
                  <a:cubicBezTo>
                    <a:pt x="7" y="13"/>
                    <a:pt x="0" y="24"/>
                    <a:pt x="0" y="41"/>
                  </a:cubicBezTo>
                  <a:cubicBezTo>
                    <a:pt x="0" y="52"/>
                    <a:pt x="3" y="63"/>
                    <a:pt x="11" y="71"/>
                  </a:cubicBezTo>
                  <a:cubicBezTo>
                    <a:pt x="17" y="77"/>
                    <a:pt x="24" y="80"/>
                    <a:pt x="34" y="80"/>
                  </a:cubicBezTo>
                  <a:cubicBezTo>
                    <a:pt x="43" y="80"/>
                    <a:pt x="56" y="76"/>
                    <a:pt x="65" y="66"/>
                  </a:cubicBezTo>
                  <a:cubicBezTo>
                    <a:pt x="65" y="66"/>
                    <a:pt x="66" y="62"/>
                    <a:pt x="66" y="61"/>
                  </a:cubicBezTo>
                  <a:cubicBezTo>
                    <a:pt x="65" y="60"/>
                    <a:pt x="65" y="60"/>
                    <a:pt x="65" y="60"/>
                  </a:cubicBezTo>
                  <a:cubicBezTo>
                    <a:pt x="58" y="66"/>
                    <a:pt x="51" y="68"/>
                    <a:pt x="43" y="68"/>
                  </a:cubicBezTo>
                  <a:cubicBezTo>
                    <a:pt x="34" y="68"/>
                    <a:pt x="28" y="65"/>
                    <a:pt x="22" y="59"/>
                  </a:cubicBezTo>
                  <a:cubicBezTo>
                    <a:pt x="18" y="54"/>
                    <a:pt x="15" y="46"/>
                    <a:pt x="14" y="40"/>
                  </a:cubicBezTo>
                  <a:cubicBezTo>
                    <a:pt x="14" y="39"/>
                    <a:pt x="15" y="38"/>
                    <a:pt x="15" y="38"/>
                  </a:cubicBezTo>
                  <a:cubicBezTo>
                    <a:pt x="31" y="37"/>
                    <a:pt x="54" y="36"/>
                    <a:pt x="64" y="34"/>
                  </a:cubicBezTo>
                  <a:cubicBezTo>
                    <a:pt x="65" y="33"/>
                    <a:pt x="64" y="26"/>
                    <a:pt x="64" y="26"/>
                  </a:cubicBezTo>
                  <a:moveTo>
                    <a:pt x="32" y="7"/>
                  </a:moveTo>
                  <a:cubicBezTo>
                    <a:pt x="42" y="7"/>
                    <a:pt x="48" y="18"/>
                    <a:pt x="49" y="28"/>
                  </a:cubicBezTo>
                  <a:cubicBezTo>
                    <a:pt x="49" y="28"/>
                    <a:pt x="49" y="29"/>
                    <a:pt x="48" y="29"/>
                  </a:cubicBezTo>
                  <a:cubicBezTo>
                    <a:pt x="44" y="30"/>
                    <a:pt x="22" y="31"/>
                    <a:pt x="16" y="30"/>
                  </a:cubicBezTo>
                  <a:cubicBezTo>
                    <a:pt x="15" y="30"/>
                    <a:pt x="15" y="30"/>
                    <a:pt x="15" y="29"/>
                  </a:cubicBezTo>
                  <a:cubicBezTo>
                    <a:pt x="16" y="16"/>
                    <a:pt x="22" y="7"/>
                    <a:pt x="32" y="7"/>
                  </a:cubicBezTo>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15" name="Freeform 12">
              <a:extLst>
                <a:ext uri="{FF2B5EF4-FFF2-40B4-BE49-F238E27FC236}">
                  <a16:creationId xmlns:a16="http://schemas.microsoft.com/office/drawing/2014/main" id="{5E792DE1-8159-E82A-4758-16B19D0FF3E2}"/>
                </a:ext>
              </a:extLst>
            </p:cNvPr>
            <p:cNvSpPr>
              <a:spLocks noEditPoints="1"/>
            </p:cNvSpPr>
            <p:nvPr userDrawn="1"/>
          </p:nvSpPr>
          <p:spPr bwMode="auto">
            <a:xfrm>
              <a:off x="0" y="4489450"/>
              <a:ext cx="1268413" cy="1314450"/>
            </a:xfrm>
            <a:custGeom>
              <a:avLst/>
              <a:gdLst>
                <a:gd name="T0" fmla="*/ 17 w 115"/>
                <a:gd name="T1" fmla="*/ 95 h 119"/>
                <a:gd name="T2" fmla="*/ 49 w 115"/>
                <a:gd name="T3" fmla="*/ 11 h 119"/>
                <a:gd name="T4" fmla="*/ 52 w 115"/>
                <a:gd name="T5" fmla="*/ 0 h 119"/>
                <a:gd name="T6" fmla="*/ 59 w 115"/>
                <a:gd name="T7" fmla="*/ 0 h 119"/>
                <a:gd name="T8" fmla="*/ 65 w 115"/>
                <a:gd name="T9" fmla="*/ 0 h 119"/>
                <a:gd name="T10" fmla="*/ 68 w 115"/>
                <a:gd name="T11" fmla="*/ 10 h 119"/>
                <a:gd name="T12" fmla="*/ 100 w 115"/>
                <a:gd name="T13" fmla="*/ 98 h 119"/>
                <a:gd name="T14" fmla="*/ 114 w 115"/>
                <a:gd name="T15" fmla="*/ 113 h 119"/>
                <a:gd name="T16" fmla="*/ 114 w 115"/>
                <a:gd name="T17" fmla="*/ 119 h 119"/>
                <a:gd name="T18" fmla="*/ 97 w 115"/>
                <a:gd name="T19" fmla="*/ 118 h 119"/>
                <a:gd name="T20" fmla="*/ 76 w 115"/>
                <a:gd name="T21" fmla="*/ 119 h 119"/>
                <a:gd name="T22" fmla="*/ 76 w 115"/>
                <a:gd name="T23" fmla="*/ 113 h 119"/>
                <a:gd name="T24" fmla="*/ 82 w 115"/>
                <a:gd name="T25" fmla="*/ 111 h 119"/>
                <a:gd name="T26" fmla="*/ 84 w 115"/>
                <a:gd name="T27" fmla="*/ 106 h 119"/>
                <a:gd name="T28" fmla="*/ 73 w 115"/>
                <a:gd name="T29" fmla="*/ 73 h 119"/>
                <a:gd name="T30" fmla="*/ 71 w 115"/>
                <a:gd name="T31" fmla="*/ 72 h 119"/>
                <a:gd name="T32" fmla="*/ 53 w 115"/>
                <a:gd name="T33" fmla="*/ 72 h 119"/>
                <a:gd name="T34" fmla="*/ 37 w 115"/>
                <a:gd name="T35" fmla="*/ 72 h 119"/>
                <a:gd name="T36" fmla="*/ 35 w 115"/>
                <a:gd name="T37" fmla="*/ 74 h 119"/>
                <a:gd name="T38" fmla="*/ 25 w 115"/>
                <a:gd name="T39" fmla="*/ 105 h 119"/>
                <a:gd name="T40" fmla="*/ 29 w 115"/>
                <a:gd name="T41" fmla="*/ 112 h 119"/>
                <a:gd name="T42" fmla="*/ 36 w 115"/>
                <a:gd name="T43" fmla="*/ 113 h 119"/>
                <a:gd name="T44" fmla="*/ 36 w 115"/>
                <a:gd name="T45" fmla="*/ 119 h 119"/>
                <a:gd name="T46" fmla="*/ 15 w 115"/>
                <a:gd name="T47" fmla="*/ 118 h 119"/>
                <a:gd name="T48" fmla="*/ 1 w 115"/>
                <a:gd name="T49" fmla="*/ 119 h 119"/>
                <a:gd name="T50" fmla="*/ 1 w 115"/>
                <a:gd name="T51" fmla="*/ 113 h 119"/>
                <a:gd name="T52" fmla="*/ 17 w 115"/>
                <a:gd name="T53" fmla="*/ 95 h 119"/>
                <a:gd name="T54" fmla="*/ 54 w 115"/>
                <a:gd name="T55" fmla="*/ 20 h 119"/>
                <a:gd name="T56" fmla="*/ 39 w 115"/>
                <a:gd name="T57" fmla="*/ 62 h 119"/>
                <a:gd name="T58" fmla="*/ 40 w 115"/>
                <a:gd name="T59" fmla="*/ 63 h 119"/>
                <a:gd name="T60" fmla="*/ 56 w 115"/>
                <a:gd name="T61" fmla="*/ 63 h 119"/>
                <a:gd name="T62" fmla="*/ 68 w 115"/>
                <a:gd name="T63" fmla="*/ 63 h 119"/>
                <a:gd name="T64" fmla="*/ 69 w 115"/>
                <a:gd name="T65" fmla="*/ 61 h 119"/>
                <a:gd name="T66" fmla="*/ 55 w 115"/>
                <a:gd name="T67" fmla="*/ 20 h 119"/>
                <a:gd name="T68" fmla="*/ 54 w 115"/>
                <a:gd name="T69" fmla="*/ 20 h 1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115" h="119">
                  <a:moveTo>
                    <a:pt x="17" y="95"/>
                  </a:moveTo>
                  <a:cubicBezTo>
                    <a:pt x="27" y="72"/>
                    <a:pt x="45" y="23"/>
                    <a:pt x="49" y="11"/>
                  </a:cubicBezTo>
                  <a:cubicBezTo>
                    <a:pt x="51" y="7"/>
                    <a:pt x="52" y="3"/>
                    <a:pt x="52" y="0"/>
                  </a:cubicBezTo>
                  <a:cubicBezTo>
                    <a:pt x="53" y="0"/>
                    <a:pt x="56" y="0"/>
                    <a:pt x="59" y="0"/>
                  </a:cubicBezTo>
                  <a:cubicBezTo>
                    <a:pt x="63" y="0"/>
                    <a:pt x="65" y="0"/>
                    <a:pt x="65" y="0"/>
                  </a:cubicBezTo>
                  <a:cubicBezTo>
                    <a:pt x="66" y="3"/>
                    <a:pt x="67" y="7"/>
                    <a:pt x="68" y="10"/>
                  </a:cubicBezTo>
                  <a:cubicBezTo>
                    <a:pt x="72" y="21"/>
                    <a:pt x="93" y="82"/>
                    <a:pt x="100" y="98"/>
                  </a:cubicBezTo>
                  <a:cubicBezTo>
                    <a:pt x="106" y="111"/>
                    <a:pt x="105" y="112"/>
                    <a:pt x="114" y="113"/>
                  </a:cubicBezTo>
                  <a:cubicBezTo>
                    <a:pt x="115" y="113"/>
                    <a:pt x="114" y="118"/>
                    <a:pt x="114" y="119"/>
                  </a:cubicBezTo>
                  <a:cubicBezTo>
                    <a:pt x="109" y="119"/>
                    <a:pt x="106" y="118"/>
                    <a:pt x="97" y="118"/>
                  </a:cubicBezTo>
                  <a:cubicBezTo>
                    <a:pt x="88" y="118"/>
                    <a:pt x="80" y="119"/>
                    <a:pt x="76" y="119"/>
                  </a:cubicBezTo>
                  <a:cubicBezTo>
                    <a:pt x="76" y="118"/>
                    <a:pt x="75" y="114"/>
                    <a:pt x="76" y="113"/>
                  </a:cubicBezTo>
                  <a:cubicBezTo>
                    <a:pt x="80" y="113"/>
                    <a:pt x="80" y="113"/>
                    <a:pt x="82" y="111"/>
                  </a:cubicBezTo>
                  <a:cubicBezTo>
                    <a:pt x="84" y="109"/>
                    <a:pt x="85" y="108"/>
                    <a:pt x="84" y="106"/>
                  </a:cubicBezTo>
                  <a:cubicBezTo>
                    <a:pt x="82" y="98"/>
                    <a:pt x="76" y="82"/>
                    <a:pt x="73" y="73"/>
                  </a:cubicBezTo>
                  <a:cubicBezTo>
                    <a:pt x="73" y="73"/>
                    <a:pt x="71" y="72"/>
                    <a:pt x="71" y="72"/>
                  </a:cubicBezTo>
                  <a:cubicBezTo>
                    <a:pt x="68" y="72"/>
                    <a:pt x="62" y="72"/>
                    <a:pt x="53" y="72"/>
                  </a:cubicBezTo>
                  <a:cubicBezTo>
                    <a:pt x="41" y="72"/>
                    <a:pt x="39" y="72"/>
                    <a:pt x="37" y="72"/>
                  </a:cubicBezTo>
                  <a:cubicBezTo>
                    <a:pt x="36" y="72"/>
                    <a:pt x="35" y="73"/>
                    <a:pt x="35" y="74"/>
                  </a:cubicBezTo>
                  <a:cubicBezTo>
                    <a:pt x="31" y="84"/>
                    <a:pt x="25" y="100"/>
                    <a:pt x="25" y="105"/>
                  </a:cubicBezTo>
                  <a:cubicBezTo>
                    <a:pt x="25" y="108"/>
                    <a:pt x="25" y="111"/>
                    <a:pt x="29" y="112"/>
                  </a:cubicBezTo>
                  <a:cubicBezTo>
                    <a:pt x="32" y="112"/>
                    <a:pt x="33" y="113"/>
                    <a:pt x="36" y="113"/>
                  </a:cubicBezTo>
                  <a:cubicBezTo>
                    <a:pt x="37" y="113"/>
                    <a:pt x="36" y="118"/>
                    <a:pt x="36" y="119"/>
                  </a:cubicBezTo>
                  <a:cubicBezTo>
                    <a:pt x="32" y="119"/>
                    <a:pt x="26" y="118"/>
                    <a:pt x="15" y="118"/>
                  </a:cubicBezTo>
                  <a:cubicBezTo>
                    <a:pt x="4" y="118"/>
                    <a:pt x="5" y="119"/>
                    <a:pt x="1" y="119"/>
                  </a:cubicBezTo>
                  <a:cubicBezTo>
                    <a:pt x="0" y="118"/>
                    <a:pt x="0" y="113"/>
                    <a:pt x="1" y="113"/>
                  </a:cubicBezTo>
                  <a:cubicBezTo>
                    <a:pt x="11" y="112"/>
                    <a:pt x="11" y="110"/>
                    <a:pt x="17" y="95"/>
                  </a:cubicBezTo>
                  <a:moveTo>
                    <a:pt x="54" y="20"/>
                  </a:moveTo>
                  <a:cubicBezTo>
                    <a:pt x="51" y="30"/>
                    <a:pt x="43" y="52"/>
                    <a:pt x="39" y="62"/>
                  </a:cubicBezTo>
                  <a:cubicBezTo>
                    <a:pt x="39" y="62"/>
                    <a:pt x="40" y="63"/>
                    <a:pt x="40" y="63"/>
                  </a:cubicBezTo>
                  <a:cubicBezTo>
                    <a:pt x="42" y="63"/>
                    <a:pt x="48" y="63"/>
                    <a:pt x="56" y="63"/>
                  </a:cubicBezTo>
                  <a:cubicBezTo>
                    <a:pt x="60" y="63"/>
                    <a:pt x="66" y="63"/>
                    <a:pt x="68" y="63"/>
                  </a:cubicBezTo>
                  <a:cubicBezTo>
                    <a:pt x="69" y="63"/>
                    <a:pt x="69" y="62"/>
                    <a:pt x="69" y="61"/>
                  </a:cubicBezTo>
                  <a:cubicBezTo>
                    <a:pt x="65" y="50"/>
                    <a:pt x="58" y="28"/>
                    <a:pt x="55" y="20"/>
                  </a:cubicBezTo>
                  <a:cubicBezTo>
                    <a:pt x="55" y="20"/>
                    <a:pt x="54" y="20"/>
                    <a:pt x="54" y="20"/>
                  </a:cubicBezTo>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16" name="Freeform 13">
              <a:extLst>
                <a:ext uri="{FF2B5EF4-FFF2-40B4-BE49-F238E27FC236}">
                  <a16:creationId xmlns:a16="http://schemas.microsoft.com/office/drawing/2014/main" id="{AC0D780C-B5AF-577D-C30A-D9D9878B3706}"/>
                </a:ext>
              </a:extLst>
            </p:cNvPr>
            <p:cNvSpPr>
              <a:spLocks/>
            </p:cNvSpPr>
            <p:nvPr userDrawn="1"/>
          </p:nvSpPr>
          <p:spPr bwMode="auto">
            <a:xfrm>
              <a:off x="1312863" y="4930775"/>
              <a:ext cx="595313" cy="884238"/>
            </a:xfrm>
            <a:custGeom>
              <a:avLst/>
              <a:gdLst>
                <a:gd name="T0" fmla="*/ 49 w 54"/>
                <a:gd name="T1" fmla="*/ 22 h 80"/>
                <a:gd name="T2" fmla="*/ 44 w 54"/>
                <a:gd name="T3" fmla="*/ 22 h 80"/>
                <a:gd name="T4" fmla="*/ 37 w 54"/>
                <a:gd name="T5" fmla="*/ 8 h 80"/>
                <a:gd name="T6" fmla="*/ 28 w 54"/>
                <a:gd name="T7" fmla="*/ 6 h 80"/>
                <a:gd name="T8" fmla="*/ 16 w 54"/>
                <a:gd name="T9" fmla="*/ 17 h 80"/>
                <a:gd name="T10" fmla="*/ 34 w 54"/>
                <a:gd name="T11" fmla="*/ 34 h 80"/>
                <a:gd name="T12" fmla="*/ 54 w 54"/>
                <a:gd name="T13" fmla="*/ 57 h 80"/>
                <a:gd name="T14" fmla="*/ 24 w 54"/>
                <a:gd name="T15" fmla="*/ 80 h 80"/>
                <a:gd name="T16" fmla="*/ 4 w 54"/>
                <a:gd name="T17" fmla="*/ 77 h 80"/>
                <a:gd name="T18" fmla="*/ 0 w 54"/>
                <a:gd name="T19" fmla="*/ 56 h 80"/>
                <a:gd name="T20" fmla="*/ 6 w 54"/>
                <a:gd name="T21" fmla="*/ 54 h 80"/>
                <a:gd name="T22" fmla="*/ 17 w 54"/>
                <a:gd name="T23" fmla="*/ 72 h 80"/>
                <a:gd name="T24" fmla="*/ 27 w 54"/>
                <a:gd name="T25" fmla="*/ 74 h 80"/>
                <a:gd name="T26" fmla="*/ 40 w 54"/>
                <a:gd name="T27" fmla="*/ 63 h 80"/>
                <a:gd name="T28" fmla="*/ 24 w 54"/>
                <a:gd name="T29" fmla="*/ 47 h 80"/>
                <a:gd name="T30" fmla="*/ 3 w 54"/>
                <a:gd name="T31" fmla="*/ 22 h 80"/>
                <a:gd name="T32" fmla="*/ 31 w 54"/>
                <a:gd name="T33" fmla="*/ 0 h 80"/>
                <a:gd name="T34" fmla="*/ 44 w 54"/>
                <a:gd name="T35" fmla="*/ 1 h 80"/>
                <a:gd name="T36" fmla="*/ 51 w 54"/>
                <a:gd name="T37" fmla="*/ 2 h 80"/>
                <a:gd name="T38" fmla="*/ 49 w 54"/>
                <a:gd name="T39" fmla="*/ 22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54" h="80">
                  <a:moveTo>
                    <a:pt x="49" y="22"/>
                  </a:moveTo>
                  <a:cubicBezTo>
                    <a:pt x="48" y="23"/>
                    <a:pt x="45" y="23"/>
                    <a:pt x="44" y="22"/>
                  </a:cubicBezTo>
                  <a:cubicBezTo>
                    <a:pt x="43" y="14"/>
                    <a:pt x="41" y="10"/>
                    <a:pt x="37" y="8"/>
                  </a:cubicBezTo>
                  <a:cubicBezTo>
                    <a:pt x="35" y="6"/>
                    <a:pt x="32" y="6"/>
                    <a:pt x="28" y="6"/>
                  </a:cubicBezTo>
                  <a:cubicBezTo>
                    <a:pt x="21" y="6"/>
                    <a:pt x="16" y="10"/>
                    <a:pt x="16" y="17"/>
                  </a:cubicBezTo>
                  <a:cubicBezTo>
                    <a:pt x="16" y="23"/>
                    <a:pt x="19" y="27"/>
                    <a:pt x="34" y="34"/>
                  </a:cubicBezTo>
                  <a:cubicBezTo>
                    <a:pt x="50" y="41"/>
                    <a:pt x="54" y="48"/>
                    <a:pt x="54" y="57"/>
                  </a:cubicBezTo>
                  <a:cubicBezTo>
                    <a:pt x="54" y="71"/>
                    <a:pt x="41" y="80"/>
                    <a:pt x="24" y="80"/>
                  </a:cubicBezTo>
                  <a:cubicBezTo>
                    <a:pt x="17" y="80"/>
                    <a:pt x="8" y="79"/>
                    <a:pt x="4" y="77"/>
                  </a:cubicBezTo>
                  <a:cubicBezTo>
                    <a:pt x="2" y="72"/>
                    <a:pt x="0" y="60"/>
                    <a:pt x="0" y="56"/>
                  </a:cubicBezTo>
                  <a:cubicBezTo>
                    <a:pt x="1" y="55"/>
                    <a:pt x="5" y="54"/>
                    <a:pt x="6" y="54"/>
                  </a:cubicBezTo>
                  <a:cubicBezTo>
                    <a:pt x="9" y="64"/>
                    <a:pt x="12" y="69"/>
                    <a:pt x="17" y="72"/>
                  </a:cubicBezTo>
                  <a:cubicBezTo>
                    <a:pt x="20" y="73"/>
                    <a:pt x="24" y="74"/>
                    <a:pt x="27" y="74"/>
                  </a:cubicBezTo>
                  <a:cubicBezTo>
                    <a:pt x="35" y="74"/>
                    <a:pt x="40" y="70"/>
                    <a:pt x="40" y="63"/>
                  </a:cubicBezTo>
                  <a:cubicBezTo>
                    <a:pt x="40" y="57"/>
                    <a:pt x="36" y="53"/>
                    <a:pt x="24" y="47"/>
                  </a:cubicBezTo>
                  <a:cubicBezTo>
                    <a:pt x="9" y="39"/>
                    <a:pt x="3" y="33"/>
                    <a:pt x="3" y="22"/>
                  </a:cubicBezTo>
                  <a:cubicBezTo>
                    <a:pt x="3" y="11"/>
                    <a:pt x="12" y="0"/>
                    <a:pt x="31" y="0"/>
                  </a:cubicBezTo>
                  <a:cubicBezTo>
                    <a:pt x="36" y="0"/>
                    <a:pt x="40" y="0"/>
                    <a:pt x="44" y="1"/>
                  </a:cubicBezTo>
                  <a:cubicBezTo>
                    <a:pt x="47" y="2"/>
                    <a:pt x="50" y="2"/>
                    <a:pt x="51" y="2"/>
                  </a:cubicBezTo>
                  <a:cubicBezTo>
                    <a:pt x="50" y="8"/>
                    <a:pt x="50" y="14"/>
                    <a:pt x="49" y="22"/>
                  </a:cubicBezTo>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17" name="Freeform 14">
              <a:extLst>
                <a:ext uri="{FF2B5EF4-FFF2-40B4-BE49-F238E27FC236}">
                  <a16:creationId xmlns:a16="http://schemas.microsoft.com/office/drawing/2014/main" id="{AFD81863-5F78-EAD0-51FA-12BAAA9A7A81}"/>
                </a:ext>
              </a:extLst>
            </p:cNvPr>
            <p:cNvSpPr>
              <a:spLocks/>
            </p:cNvSpPr>
            <p:nvPr userDrawn="1"/>
          </p:nvSpPr>
          <p:spPr bwMode="auto">
            <a:xfrm>
              <a:off x="1997075" y="4930775"/>
              <a:ext cx="595313" cy="884238"/>
            </a:xfrm>
            <a:custGeom>
              <a:avLst/>
              <a:gdLst>
                <a:gd name="T0" fmla="*/ 49 w 54"/>
                <a:gd name="T1" fmla="*/ 22 h 80"/>
                <a:gd name="T2" fmla="*/ 44 w 54"/>
                <a:gd name="T3" fmla="*/ 22 h 80"/>
                <a:gd name="T4" fmla="*/ 37 w 54"/>
                <a:gd name="T5" fmla="*/ 8 h 80"/>
                <a:gd name="T6" fmla="*/ 28 w 54"/>
                <a:gd name="T7" fmla="*/ 6 h 80"/>
                <a:gd name="T8" fmla="*/ 16 w 54"/>
                <a:gd name="T9" fmla="*/ 17 h 80"/>
                <a:gd name="T10" fmla="*/ 34 w 54"/>
                <a:gd name="T11" fmla="*/ 34 h 80"/>
                <a:gd name="T12" fmla="*/ 54 w 54"/>
                <a:gd name="T13" fmla="*/ 57 h 80"/>
                <a:gd name="T14" fmla="*/ 24 w 54"/>
                <a:gd name="T15" fmla="*/ 80 h 80"/>
                <a:gd name="T16" fmla="*/ 4 w 54"/>
                <a:gd name="T17" fmla="*/ 77 h 80"/>
                <a:gd name="T18" fmla="*/ 0 w 54"/>
                <a:gd name="T19" fmla="*/ 56 h 80"/>
                <a:gd name="T20" fmla="*/ 6 w 54"/>
                <a:gd name="T21" fmla="*/ 54 h 80"/>
                <a:gd name="T22" fmla="*/ 17 w 54"/>
                <a:gd name="T23" fmla="*/ 72 h 80"/>
                <a:gd name="T24" fmla="*/ 27 w 54"/>
                <a:gd name="T25" fmla="*/ 74 h 80"/>
                <a:gd name="T26" fmla="*/ 40 w 54"/>
                <a:gd name="T27" fmla="*/ 63 h 80"/>
                <a:gd name="T28" fmla="*/ 24 w 54"/>
                <a:gd name="T29" fmla="*/ 47 h 80"/>
                <a:gd name="T30" fmla="*/ 3 w 54"/>
                <a:gd name="T31" fmla="*/ 22 h 80"/>
                <a:gd name="T32" fmla="*/ 31 w 54"/>
                <a:gd name="T33" fmla="*/ 0 h 80"/>
                <a:gd name="T34" fmla="*/ 44 w 54"/>
                <a:gd name="T35" fmla="*/ 1 h 80"/>
                <a:gd name="T36" fmla="*/ 51 w 54"/>
                <a:gd name="T37" fmla="*/ 2 h 80"/>
                <a:gd name="T38" fmla="*/ 49 w 54"/>
                <a:gd name="T39" fmla="*/ 22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54" h="80">
                  <a:moveTo>
                    <a:pt x="49" y="22"/>
                  </a:moveTo>
                  <a:cubicBezTo>
                    <a:pt x="49" y="23"/>
                    <a:pt x="45" y="23"/>
                    <a:pt x="44" y="22"/>
                  </a:cubicBezTo>
                  <a:cubicBezTo>
                    <a:pt x="43" y="14"/>
                    <a:pt x="41" y="10"/>
                    <a:pt x="37" y="8"/>
                  </a:cubicBezTo>
                  <a:cubicBezTo>
                    <a:pt x="35" y="6"/>
                    <a:pt x="32" y="6"/>
                    <a:pt x="28" y="6"/>
                  </a:cubicBezTo>
                  <a:cubicBezTo>
                    <a:pt x="21" y="6"/>
                    <a:pt x="16" y="10"/>
                    <a:pt x="16" y="17"/>
                  </a:cubicBezTo>
                  <a:cubicBezTo>
                    <a:pt x="16" y="23"/>
                    <a:pt x="19" y="27"/>
                    <a:pt x="34" y="34"/>
                  </a:cubicBezTo>
                  <a:cubicBezTo>
                    <a:pt x="50" y="41"/>
                    <a:pt x="54" y="48"/>
                    <a:pt x="54" y="57"/>
                  </a:cubicBezTo>
                  <a:cubicBezTo>
                    <a:pt x="54" y="71"/>
                    <a:pt x="41" y="80"/>
                    <a:pt x="24" y="80"/>
                  </a:cubicBezTo>
                  <a:cubicBezTo>
                    <a:pt x="17" y="80"/>
                    <a:pt x="8" y="79"/>
                    <a:pt x="4" y="77"/>
                  </a:cubicBezTo>
                  <a:cubicBezTo>
                    <a:pt x="2" y="72"/>
                    <a:pt x="1" y="60"/>
                    <a:pt x="0" y="56"/>
                  </a:cubicBezTo>
                  <a:cubicBezTo>
                    <a:pt x="1" y="55"/>
                    <a:pt x="5" y="54"/>
                    <a:pt x="6" y="54"/>
                  </a:cubicBezTo>
                  <a:cubicBezTo>
                    <a:pt x="9" y="64"/>
                    <a:pt x="12" y="69"/>
                    <a:pt x="17" y="72"/>
                  </a:cubicBezTo>
                  <a:cubicBezTo>
                    <a:pt x="20" y="73"/>
                    <a:pt x="24" y="74"/>
                    <a:pt x="27" y="74"/>
                  </a:cubicBezTo>
                  <a:cubicBezTo>
                    <a:pt x="35" y="74"/>
                    <a:pt x="40" y="70"/>
                    <a:pt x="40" y="63"/>
                  </a:cubicBezTo>
                  <a:cubicBezTo>
                    <a:pt x="40" y="57"/>
                    <a:pt x="36" y="53"/>
                    <a:pt x="24" y="47"/>
                  </a:cubicBezTo>
                  <a:cubicBezTo>
                    <a:pt x="9" y="39"/>
                    <a:pt x="3" y="33"/>
                    <a:pt x="3" y="22"/>
                  </a:cubicBezTo>
                  <a:cubicBezTo>
                    <a:pt x="3" y="11"/>
                    <a:pt x="12" y="0"/>
                    <a:pt x="31" y="0"/>
                  </a:cubicBezTo>
                  <a:cubicBezTo>
                    <a:pt x="36" y="0"/>
                    <a:pt x="40" y="0"/>
                    <a:pt x="44" y="1"/>
                  </a:cubicBezTo>
                  <a:cubicBezTo>
                    <a:pt x="47" y="2"/>
                    <a:pt x="50" y="2"/>
                    <a:pt x="51" y="2"/>
                  </a:cubicBezTo>
                  <a:cubicBezTo>
                    <a:pt x="50" y="8"/>
                    <a:pt x="50" y="14"/>
                    <a:pt x="49" y="22"/>
                  </a:cubicBezTo>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18" name="Freeform 15">
              <a:extLst>
                <a:ext uri="{FF2B5EF4-FFF2-40B4-BE49-F238E27FC236}">
                  <a16:creationId xmlns:a16="http://schemas.microsoft.com/office/drawing/2014/main" id="{0FB524F9-2CCD-E9E4-3BCA-709631D8471F}"/>
                </a:ext>
              </a:extLst>
            </p:cNvPr>
            <p:cNvSpPr>
              <a:spLocks/>
            </p:cNvSpPr>
            <p:nvPr userDrawn="1"/>
          </p:nvSpPr>
          <p:spPr bwMode="auto">
            <a:xfrm>
              <a:off x="2670175" y="4941888"/>
              <a:ext cx="904875" cy="884238"/>
            </a:xfrm>
            <a:custGeom>
              <a:avLst/>
              <a:gdLst>
                <a:gd name="T0" fmla="*/ 82 w 82"/>
                <a:gd name="T1" fmla="*/ 67 h 80"/>
                <a:gd name="T2" fmla="*/ 81 w 82"/>
                <a:gd name="T3" fmla="*/ 72 h 80"/>
                <a:gd name="T4" fmla="*/ 60 w 82"/>
                <a:gd name="T5" fmla="*/ 80 h 80"/>
                <a:gd name="T6" fmla="*/ 59 w 82"/>
                <a:gd name="T7" fmla="*/ 79 h 80"/>
                <a:gd name="T8" fmla="*/ 59 w 82"/>
                <a:gd name="T9" fmla="*/ 68 h 80"/>
                <a:gd name="T10" fmla="*/ 57 w 82"/>
                <a:gd name="T11" fmla="*/ 67 h 80"/>
                <a:gd name="T12" fmla="*/ 32 w 82"/>
                <a:gd name="T13" fmla="*/ 79 h 80"/>
                <a:gd name="T14" fmla="*/ 9 w 82"/>
                <a:gd name="T15" fmla="*/ 54 h 80"/>
                <a:gd name="T16" fmla="*/ 9 w 82"/>
                <a:gd name="T17" fmla="*/ 16 h 80"/>
                <a:gd name="T18" fmla="*/ 6 w 82"/>
                <a:gd name="T19" fmla="*/ 10 h 80"/>
                <a:gd name="T20" fmla="*/ 0 w 82"/>
                <a:gd name="T21" fmla="*/ 8 h 80"/>
                <a:gd name="T22" fmla="*/ 1 w 82"/>
                <a:gd name="T23" fmla="*/ 3 h 80"/>
                <a:gd name="T24" fmla="*/ 25 w 82"/>
                <a:gd name="T25" fmla="*/ 0 h 80"/>
                <a:gd name="T26" fmla="*/ 24 w 82"/>
                <a:gd name="T27" fmla="*/ 37 h 80"/>
                <a:gd name="T28" fmla="*/ 25 w 82"/>
                <a:gd name="T29" fmla="*/ 57 h 80"/>
                <a:gd name="T30" fmla="*/ 41 w 82"/>
                <a:gd name="T31" fmla="*/ 68 h 80"/>
                <a:gd name="T32" fmla="*/ 56 w 82"/>
                <a:gd name="T33" fmla="*/ 62 h 80"/>
                <a:gd name="T34" fmla="*/ 59 w 82"/>
                <a:gd name="T35" fmla="*/ 57 h 80"/>
                <a:gd name="T36" fmla="*/ 59 w 82"/>
                <a:gd name="T37" fmla="*/ 16 h 80"/>
                <a:gd name="T38" fmla="*/ 55 w 82"/>
                <a:gd name="T39" fmla="*/ 10 h 80"/>
                <a:gd name="T40" fmla="*/ 46 w 82"/>
                <a:gd name="T41" fmla="*/ 8 h 80"/>
                <a:gd name="T42" fmla="*/ 47 w 82"/>
                <a:gd name="T43" fmla="*/ 3 h 80"/>
                <a:gd name="T44" fmla="*/ 74 w 82"/>
                <a:gd name="T45" fmla="*/ 0 h 80"/>
                <a:gd name="T46" fmla="*/ 73 w 82"/>
                <a:gd name="T47" fmla="*/ 17 h 80"/>
                <a:gd name="T48" fmla="*/ 73 w 82"/>
                <a:gd name="T49" fmla="*/ 60 h 80"/>
                <a:gd name="T50" fmla="*/ 78 w 82"/>
                <a:gd name="T51" fmla="*/ 67 h 80"/>
                <a:gd name="T52" fmla="*/ 82 w 82"/>
                <a:gd name="T53" fmla="*/ 67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82" h="80">
                  <a:moveTo>
                    <a:pt x="82" y="67"/>
                  </a:moveTo>
                  <a:cubicBezTo>
                    <a:pt x="82" y="68"/>
                    <a:pt x="82" y="72"/>
                    <a:pt x="81" y="72"/>
                  </a:cubicBezTo>
                  <a:cubicBezTo>
                    <a:pt x="74" y="75"/>
                    <a:pt x="64" y="79"/>
                    <a:pt x="60" y="80"/>
                  </a:cubicBezTo>
                  <a:cubicBezTo>
                    <a:pt x="60" y="80"/>
                    <a:pt x="59" y="79"/>
                    <a:pt x="59" y="79"/>
                  </a:cubicBezTo>
                  <a:cubicBezTo>
                    <a:pt x="59" y="76"/>
                    <a:pt x="59" y="71"/>
                    <a:pt x="59" y="68"/>
                  </a:cubicBezTo>
                  <a:cubicBezTo>
                    <a:pt x="59" y="67"/>
                    <a:pt x="58" y="67"/>
                    <a:pt x="57" y="67"/>
                  </a:cubicBezTo>
                  <a:cubicBezTo>
                    <a:pt x="46" y="77"/>
                    <a:pt x="38" y="79"/>
                    <a:pt x="32" y="79"/>
                  </a:cubicBezTo>
                  <a:cubicBezTo>
                    <a:pt x="13" y="79"/>
                    <a:pt x="10" y="66"/>
                    <a:pt x="9" y="54"/>
                  </a:cubicBezTo>
                  <a:cubicBezTo>
                    <a:pt x="9" y="44"/>
                    <a:pt x="10" y="24"/>
                    <a:pt x="9" y="16"/>
                  </a:cubicBezTo>
                  <a:cubicBezTo>
                    <a:pt x="9" y="13"/>
                    <a:pt x="9" y="11"/>
                    <a:pt x="6" y="10"/>
                  </a:cubicBezTo>
                  <a:cubicBezTo>
                    <a:pt x="5" y="9"/>
                    <a:pt x="4" y="9"/>
                    <a:pt x="0" y="8"/>
                  </a:cubicBezTo>
                  <a:cubicBezTo>
                    <a:pt x="0" y="7"/>
                    <a:pt x="0" y="3"/>
                    <a:pt x="1" y="3"/>
                  </a:cubicBezTo>
                  <a:cubicBezTo>
                    <a:pt x="9" y="3"/>
                    <a:pt x="20" y="1"/>
                    <a:pt x="25" y="0"/>
                  </a:cubicBezTo>
                  <a:cubicBezTo>
                    <a:pt x="25" y="5"/>
                    <a:pt x="24" y="15"/>
                    <a:pt x="24" y="37"/>
                  </a:cubicBezTo>
                  <a:cubicBezTo>
                    <a:pt x="24" y="47"/>
                    <a:pt x="24" y="54"/>
                    <a:pt x="25" y="57"/>
                  </a:cubicBezTo>
                  <a:cubicBezTo>
                    <a:pt x="27" y="63"/>
                    <a:pt x="31" y="68"/>
                    <a:pt x="41" y="68"/>
                  </a:cubicBezTo>
                  <a:cubicBezTo>
                    <a:pt x="46" y="68"/>
                    <a:pt x="52" y="66"/>
                    <a:pt x="56" y="62"/>
                  </a:cubicBezTo>
                  <a:cubicBezTo>
                    <a:pt x="58" y="61"/>
                    <a:pt x="58" y="59"/>
                    <a:pt x="59" y="57"/>
                  </a:cubicBezTo>
                  <a:cubicBezTo>
                    <a:pt x="59" y="55"/>
                    <a:pt x="59" y="39"/>
                    <a:pt x="59" y="16"/>
                  </a:cubicBezTo>
                  <a:cubicBezTo>
                    <a:pt x="58" y="13"/>
                    <a:pt x="58" y="11"/>
                    <a:pt x="55" y="10"/>
                  </a:cubicBezTo>
                  <a:cubicBezTo>
                    <a:pt x="52" y="9"/>
                    <a:pt x="51" y="9"/>
                    <a:pt x="46" y="8"/>
                  </a:cubicBezTo>
                  <a:cubicBezTo>
                    <a:pt x="46" y="7"/>
                    <a:pt x="46" y="3"/>
                    <a:pt x="47" y="3"/>
                  </a:cubicBezTo>
                  <a:cubicBezTo>
                    <a:pt x="57" y="3"/>
                    <a:pt x="70" y="1"/>
                    <a:pt x="74" y="0"/>
                  </a:cubicBezTo>
                  <a:cubicBezTo>
                    <a:pt x="74" y="4"/>
                    <a:pt x="74" y="10"/>
                    <a:pt x="73" y="17"/>
                  </a:cubicBezTo>
                  <a:cubicBezTo>
                    <a:pt x="73" y="60"/>
                    <a:pt x="73" y="60"/>
                    <a:pt x="73" y="60"/>
                  </a:cubicBezTo>
                  <a:cubicBezTo>
                    <a:pt x="73" y="65"/>
                    <a:pt x="74" y="67"/>
                    <a:pt x="78" y="67"/>
                  </a:cubicBezTo>
                  <a:lnTo>
                    <a:pt x="82" y="67"/>
                  </a:lnTo>
                  <a:close/>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19" name="Freeform 16">
              <a:extLst>
                <a:ext uri="{FF2B5EF4-FFF2-40B4-BE49-F238E27FC236}">
                  <a16:creationId xmlns:a16="http://schemas.microsoft.com/office/drawing/2014/main" id="{7F58AB9B-B232-CC78-6A44-1B456A16615D}"/>
                </a:ext>
              </a:extLst>
            </p:cNvPr>
            <p:cNvSpPr>
              <a:spLocks/>
            </p:cNvSpPr>
            <p:nvPr userDrawn="1"/>
          </p:nvSpPr>
          <p:spPr bwMode="auto">
            <a:xfrm>
              <a:off x="3651250" y="4930775"/>
              <a:ext cx="641350" cy="873125"/>
            </a:xfrm>
            <a:custGeom>
              <a:avLst/>
              <a:gdLst>
                <a:gd name="T0" fmla="*/ 58 w 58"/>
                <a:gd name="T1" fmla="*/ 4 h 79"/>
                <a:gd name="T2" fmla="*/ 58 w 58"/>
                <a:gd name="T3" fmla="*/ 7 h 79"/>
                <a:gd name="T4" fmla="*/ 52 w 58"/>
                <a:gd name="T5" fmla="*/ 19 h 79"/>
                <a:gd name="T6" fmla="*/ 50 w 58"/>
                <a:gd name="T7" fmla="*/ 20 h 79"/>
                <a:gd name="T8" fmla="*/ 38 w 58"/>
                <a:gd name="T9" fmla="*/ 14 h 79"/>
                <a:gd name="T10" fmla="*/ 28 w 58"/>
                <a:gd name="T11" fmla="*/ 22 h 79"/>
                <a:gd name="T12" fmla="*/ 26 w 58"/>
                <a:gd name="T13" fmla="*/ 29 h 79"/>
                <a:gd name="T14" fmla="*/ 27 w 58"/>
                <a:gd name="T15" fmla="*/ 65 h 79"/>
                <a:gd name="T16" fmla="*/ 31 w 58"/>
                <a:gd name="T17" fmla="*/ 71 h 79"/>
                <a:gd name="T18" fmla="*/ 40 w 58"/>
                <a:gd name="T19" fmla="*/ 73 h 79"/>
                <a:gd name="T20" fmla="*/ 40 w 58"/>
                <a:gd name="T21" fmla="*/ 79 h 79"/>
                <a:gd name="T22" fmla="*/ 19 w 58"/>
                <a:gd name="T23" fmla="*/ 78 h 79"/>
                <a:gd name="T24" fmla="*/ 0 w 58"/>
                <a:gd name="T25" fmla="*/ 79 h 79"/>
                <a:gd name="T26" fmla="*/ 0 w 58"/>
                <a:gd name="T27" fmla="*/ 73 h 79"/>
                <a:gd name="T28" fmla="*/ 8 w 58"/>
                <a:gd name="T29" fmla="*/ 72 h 79"/>
                <a:gd name="T30" fmla="*/ 11 w 58"/>
                <a:gd name="T31" fmla="*/ 66 h 79"/>
                <a:gd name="T32" fmla="*/ 12 w 58"/>
                <a:gd name="T33" fmla="*/ 34 h 79"/>
                <a:gd name="T34" fmla="*/ 12 w 58"/>
                <a:gd name="T35" fmla="*/ 19 h 79"/>
                <a:gd name="T36" fmla="*/ 1 w 58"/>
                <a:gd name="T37" fmla="*/ 11 h 79"/>
                <a:gd name="T38" fmla="*/ 2 w 58"/>
                <a:gd name="T39" fmla="*/ 7 h 79"/>
                <a:gd name="T40" fmla="*/ 25 w 58"/>
                <a:gd name="T41" fmla="*/ 0 h 79"/>
                <a:gd name="T42" fmla="*/ 26 w 58"/>
                <a:gd name="T43" fmla="*/ 0 h 79"/>
                <a:gd name="T44" fmla="*/ 26 w 58"/>
                <a:gd name="T45" fmla="*/ 15 h 79"/>
                <a:gd name="T46" fmla="*/ 27 w 58"/>
                <a:gd name="T47" fmla="*/ 16 h 79"/>
                <a:gd name="T48" fmla="*/ 39 w 58"/>
                <a:gd name="T49" fmla="*/ 3 h 79"/>
                <a:gd name="T50" fmla="*/ 49 w 58"/>
                <a:gd name="T51" fmla="*/ 0 h 79"/>
                <a:gd name="T52" fmla="*/ 58 w 58"/>
                <a:gd name="T53" fmla="*/ 4 h 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58" h="79">
                  <a:moveTo>
                    <a:pt x="58" y="4"/>
                  </a:moveTo>
                  <a:cubicBezTo>
                    <a:pt x="58" y="5"/>
                    <a:pt x="58" y="6"/>
                    <a:pt x="58" y="7"/>
                  </a:cubicBezTo>
                  <a:cubicBezTo>
                    <a:pt x="57" y="9"/>
                    <a:pt x="54" y="17"/>
                    <a:pt x="52" y="19"/>
                  </a:cubicBezTo>
                  <a:cubicBezTo>
                    <a:pt x="52" y="19"/>
                    <a:pt x="51" y="20"/>
                    <a:pt x="50" y="20"/>
                  </a:cubicBezTo>
                  <a:cubicBezTo>
                    <a:pt x="47" y="17"/>
                    <a:pt x="42" y="14"/>
                    <a:pt x="38" y="14"/>
                  </a:cubicBezTo>
                  <a:cubicBezTo>
                    <a:pt x="34" y="14"/>
                    <a:pt x="30" y="18"/>
                    <a:pt x="28" y="22"/>
                  </a:cubicBezTo>
                  <a:cubicBezTo>
                    <a:pt x="27" y="23"/>
                    <a:pt x="26" y="26"/>
                    <a:pt x="26" y="29"/>
                  </a:cubicBezTo>
                  <a:cubicBezTo>
                    <a:pt x="26" y="42"/>
                    <a:pt x="26" y="61"/>
                    <a:pt x="27" y="65"/>
                  </a:cubicBezTo>
                  <a:cubicBezTo>
                    <a:pt x="27" y="68"/>
                    <a:pt x="28" y="70"/>
                    <a:pt x="31" y="71"/>
                  </a:cubicBezTo>
                  <a:cubicBezTo>
                    <a:pt x="34" y="72"/>
                    <a:pt x="36" y="73"/>
                    <a:pt x="40" y="73"/>
                  </a:cubicBezTo>
                  <a:cubicBezTo>
                    <a:pt x="41" y="74"/>
                    <a:pt x="41" y="78"/>
                    <a:pt x="40" y="79"/>
                  </a:cubicBezTo>
                  <a:cubicBezTo>
                    <a:pt x="37" y="79"/>
                    <a:pt x="27" y="78"/>
                    <a:pt x="19" y="78"/>
                  </a:cubicBezTo>
                  <a:cubicBezTo>
                    <a:pt x="14" y="78"/>
                    <a:pt x="4" y="79"/>
                    <a:pt x="0" y="79"/>
                  </a:cubicBezTo>
                  <a:cubicBezTo>
                    <a:pt x="0" y="78"/>
                    <a:pt x="0" y="74"/>
                    <a:pt x="0" y="73"/>
                  </a:cubicBezTo>
                  <a:cubicBezTo>
                    <a:pt x="3" y="73"/>
                    <a:pt x="6" y="72"/>
                    <a:pt x="8" y="72"/>
                  </a:cubicBezTo>
                  <a:cubicBezTo>
                    <a:pt x="10" y="71"/>
                    <a:pt x="11" y="70"/>
                    <a:pt x="11" y="66"/>
                  </a:cubicBezTo>
                  <a:cubicBezTo>
                    <a:pt x="12" y="63"/>
                    <a:pt x="12" y="47"/>
                    <a:pt x="12" y="34"/>
                  </a:cubicBezTo>
                  <a:cubicBezTo>
                    <a:pt x="12" y="27"/>
                    <a:pt x="12" y="21"/>
                    <a:pt x="12" y="19"/>
                  </a:cubicBezTo>
                  <a:cubicBezTo>
                    <a:pt x="11" y="16"/>
                    <a:pt x="10" y="14"/>
                    <a:pt x="1" y="11"/>
                  </a:cubicBezTo>
                  <a:cubicBezTo>
                    <a:pt x="1" y="10"/>
                    <a:pt x="1" y="7"/>
                    <a:pt x="2" y="7"/>
                  </a:cubicBezTo>
                  <a:cubicBezTo>
                    <a:pt x="9" y="6"/>
                    <a:pt x="20" y="3"/>
                    <a:pt x="25" y="0"/>
                  </a:cubicBezTo>
                  <a:cubicBezTo>
                    <a:pt x="26" y="0"/>
                    <a:pt x="26" y="0"/>
                    <a:pt x="26" y="0"/>
                  </a:cubicBezTo>
                  <a:cubicBezTo>
                    <a:pt x="26" y="3"/>
                    <a:pt x="26" y="12"/>
                    <a:pt x="26" y="15"/>
                  </a:cubicBezTo>
                  <a:cubicBezTo>
                    <a:pt x="26" y="16"/>
                    <a:pt x="27" y="16"/>
                    <a:pt x="27" y="16"/>
                  </a:cubicBezTo>
                  <a:cubicBezTo>
                    <a:pt x="31" y="11"/>
                    <a:pt x="35" y="7"/>
                    <a:pt x="39" y="3"/>
                  </a:cubicBezTo>
                  <a:cubicBezTo>
                    <a:pt x="42" y="1"/>
                    <a:pt x="45" y="0"/>
                    <a:pt x="49" y="0"/>
                  </a:cubicBezTo>
                  <a:cubicBezTo>
                    <a:pt x="52" y="0"/>
                    <a:pt x="56" y="1"/>
                    <a:pt x="58" y="4"/>
                  </a:cubicBezTo>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20" name="Freeform 17">
              <a:extLst>
                <a:ext uri="{FF2B5EF4-FFF2-40B4-BE49-F238E27FC236}">
                  <a16:creationId xmlns:a16="http://schemas.microsoft.com/office/drawing/2014/main" id="{CDED2691-22F1-B0FB-7A1B-F38F5C1BC9BE}"/>
                </a:ext>
              </a:extLst>
            </p:cNvPr>
            <p:cNvSpPr>
              <a:spLocks/>
            </p:cNvSpPr>
            <p:nvPr userDrawn="1"/>
          </p:nvSpPr>
          <p:spPr bwMode="auto">
            <a:xfrm>
              <a:off x="6069013" y="4489450"/>
              <a:ext cx="1014413" cy="1314450"/>
            </a:xfrm>
            <a:custGeom>
              <a:avLst/>
              <a:gdLst>
                <a:gd name="T0" fmla="*/ 41 w 92"/>
                <a:gd name="T1" fmla="*/ 66 h 119"/>
                <a:gd name="T2" fmla="*/ 42 w 92"/>
                <a:gd name="T3" fmla="*/ 64 h 119"/>
                <a:gd name="T4" fmla="*/ 50 w 92"/>
                <a:gd name="T5" fmla="*/ 65 h 119"/>
                <a:gd name="T6" fmla="*/ 63 w 92"/>
                <a:gd name="T7" fmla="*/ 62 h 119"/>
                <a:gd name="T8" fmla="*/ 75 w 92"/>
                <a:gd name="T9" fmla="*/ 37 h 119"/>
                <a:gd name="T10" fmla="*/ 44 w 92"/>
                <a:gd name="T11" fmla="*/ 7 h 119"/>
                <a:gd name="T12" fmla="*/ 36 w 92"/>
                <a:gd name="T13" fmla="*/ 7 h 119"/>
                <a:gd name="T14" fmla="*/ 34 w 92"/>
                <a:gd name="T15" fmla="*/ 10 h 119"/>
                <a:gd name="T16" fmla="*/ 34 w 92"/>
                <a:gd name="T17" fmla="*/ 56 h 119"/>
                <a:gd name="T18" fmla="*/ 34 w 92"/>
                <a:gd name="T19" fmla="*/ 102 h 119"/>
                <a:gd name="T20" fmla="*/ 41 w 92"/>
                <a:gd name="T21" fmla="*/ 111 h 119"/>
                <a:gd name="T22" fmla="*/ 49 w 92"/>
                <a:gd name="T23" fmla="*/ 113 h 119"/>
                <a:gd name="T24" fmla="*/ 49 w 92"/>
                <a:gd name="T25" fmla="*/ 119 h 119"/>
                <a:gd name="T26" fmla="*/ 26 w 92"/>
                <a:gd name="T27" fmla="*/ 118 h 119"/>
                <a:gd name="T28" fmla="*/ 4 w 92"/>
                <a:gd name="T29" fmla="*/ 119 h 119"/>
                <a:gd name="T30" fmla="*/ 4 w 92"/>
                <a:gd name="T31" fmla="*/ 113 h 119"/>
                <a:gd name="T32" fmla="*/ 11 w 92"/>
                <a:gd name="T33" fmla="*/ 112 h 119"/>
                <a:gd name="T34" fmla="*/ 17 w 92"/>
                <a:gd name="T35" fmla="*/ 101 h 119"/>
                <a:gd name="T36" fmla="*/ 18 w 92"/>
                <a:gd name="T37" fmla="*/ 58 h 119"/>
                <a:gd name="T38" fmla="*/ 17 w 92"/>
                <a:gd name="T39" fmla="*/ 17 h 119"/>
                <a:gd name="T40" fmla="*/ 10 w 92"/>
                <a:gd name="T41" fmla="*/ 7 h 119"/>
                <a:gd name="T42" fmla="*/ 1 w 92"/>
                <a:gd name="T43" fmla="*/ 5 h 119"/>
                <a:gd name="T44" fmla="*/ 1 w 92"/>
                <a:gd name="T45" fmla="*/ 0 h 119"/>
                <a:gd name="T46" fmla="*/ 24 w 92"/>
                <a:gd name="T47" fmla="*/ 0 h 119"/>
                <a:gd name="T48" fmla="*/ 55 w 92"/>
                <a:gd name="T49" fmla="*/ 0 h 119"/>
                <a:gd name="T50" fmla="*/ 81 w 92"/>
                <a:gd name="T51" fmla="*/ 7 h 119"/>
                <a:gd name="T52" fmla="*/ 92 w 92"/>
                <a:gd name="T53" fmla="*/ 33 h 119"/>
                <a:gd name="T54" fmla="*/ 72 w 92"/>
                <a:gd name="T55" fmla="*/ 66 h 119"/>
                <a:gd name="T56" fmla="*/ 52 w 92"/>
                <a:gd name="T57" fmla="*/ 71 h 119"/>
                <a:gd name="T58" fmla="*/ 44 w 92"/>
                <a:gd name="T59" fmla="*/ 70 h 119"/>
                <a:gd name="T60" fmla="*/ 41 w 92"/>
                <a:gd name="T61" fmla="*/ 66 h 1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92" h="119">
                  <a:moveTo>
                    <a:pt x="41" y="66"/>
                  </a:moveTo>
                  <a:cubicBezTo>
                    <a:pt x="41" y="65"/>
                    <a:pt x="42" y="64"/>
                    <a:pt x="42" y="64"/>
                  </a:cubicBezTo>
                  <a:cubicBezTo>
                    <a:pt x="44" y="64"/>
                    <a:pt x="47" y="65"/>
                    <a:pt x="50" y="65"/>
                  </a:cubicBezTo>
                  <a:cubicBezTo>
                    <a:pt x="55" y="65"/>
                    <a:pt x="59" y="64"/>
                    <a:pt x="63" y="62"/>
                  </a:cubicBezTo>
                  <a:cubicBezTo>
                    <a:pt x="72" y="57"/>
                    <a:pt x="75" y="48"/>
                    <a:pt x="75" y="37"/>
                  </a:cubicBezTo>
                  <a:cubicBezTo>
                    <a:pt x="75" y="19"/>
                    <a:pt x="66" y="7"/>
                    <a:pt x="44" y="7"/>
                  </a:cubicBezTo>
                  <a:cubicBezTo>
                    <a:pt x="42" y="7"/>
                    <a:pt x="37" y="7"/>
                    <a:pt x="36" y="7"/>
                  </a:cubicBezTo>
                  <a:cubicBezTo>
                    <a:pt x="35" y="8"/>
                    <a:pt x="35" y="9"/>
                    <a:pt x="34" y="10"/>
                  </a:cubicBezTo>
                  <a:cubicBezTo>
                    <a:pt x="34" y="15"/>
                    <a:pt x="34" y="25"/>
                    <a:pt x="34" y="56"/>
                  </a:cubicBezTo>
                  <a:cubicBezTo>
                    <a:pt x="34" y="77"/>
                    <a:pt x="34" y="92"/>
                    <a:pt x="34" y="102"/>
                  </a:cubicBezTo>
                  <a:cubicBezTo>
                    <a:pt x="35" y="109"/>
                    <a:pt x="36" y="110"/>
                    <a:pt x="41" y="111"/>
                  </a:cubicBezTo>
                  <a:cubicBezTo>
                    <a:pt x="44" y="112"/>
                    <a:pt x="44" y="113"/>
                    <a:pt x="49" y="113"/>
                  </a:cubicBezTo>
                  <a:cubicBezTo>
                    <a:pt x="50" y="114"/>
                    <a:pt x="49" y="118"/>
                    <a:pt x="49" y="119"/>
                  </a:cubicBezTo>
                  <a:cubicBezTo>
                    <a:pt x="43" y="119"/>
                    <a:pt x="34" y="118"/>
                    <a:pt x="26" y="118"/>
                  </a:cubicBezTo>
                  <a:cubicBezTo>
                    <a:pt x="17" y="118"/>
                    <a:pt x="8" y="119"/>
                    <a:pt x="4" y="119"/>
                  </a:cubicBezTo>
                  <a:cubicBezTo>
                    <a:pt x="3" y="118"/>
                    <a:pt x="3" y="114"/>
                    <a:pt x="4" y="113"/>
                  </a:cubicBezTo>
                  <a:cubicBezTo>
                    <a:pt x="8" y="113"/>
                    <a:pt x="9" y="112"/>
                    <a:pt x="11" y="112"/>
                  </a:cubicBezTo>
                  <a:cubicBezTo>
                    <a:pt x="16" y="111"/>
                    <a:pt x="17" y="108"/>
                    <a:pt x="17" y="101"/>
                  </a:cubicBezTo>
                  <a:cubicBezTo>
                    <a:pt x="17" y="94"/>
                    <a:pt x="18" y="79"/>
                    <a:pt x="18" y="58"/>
                  </a:cubicBezTo>
                  <a:cubicBezTo>
                    <a:pt x="18" y="36"/>
                    <a:pt x="18" y="23"/>
                    <a:pt x="17" y="17"/>
                  </a:cubicBezTo>
                  <a:cubicBezTo>
                    <a:pt x="17" y="10"/>
                    <a:pt x="16" y="8"/>
                    <a:pt x="10" y="7"/>
                  </a:cubicBezTo>
                  <a:cubicBezTo>
                    <a:pt x="8" y="6"/>
                    <a:pt x="5" y="6"/>
                    <a:pt x="1" y="5"/>
                  </a:cubicBezTo>
                  <a:cubicBezTo>
                    <a:pt x="0" y="4"/>
                    <a:pt x="1" y="0"/>
                    <a:pt x="1" y="0"/>
                  </a:cubicBezTo>
                  <a:cubicBezTo>
                    <a:pt x="5" y="0"/>
                    <a:pt x="15" y="0"/>
                    <a:pt x="24" y="0"/>
                  </a:cubicBezTo>
                  <a:cubicBezTo>
                    <a:pt x="36" y="0"/>
                    <a:pt x="44" y="0"/>
                    <a:pt x="55" y="0"/>
                  </a:cubicBezTo>
                  <a:cubicBezTo>
                    <a:pt x="62" y="0"/>
                    <a:pt x="73" y="1"/>
                    <a:pt x="81" y="7"/>
                  </a:cubicBezTo>
                  <a:cubicBezTo>
                    <a:pt x="87" y="12"/>
                    <a:pt x="92" y="20"/>
                    <a:pt x="92" y="33"/>
                  </a:cubicBezTo>
                  <a:cubicBezTo>
                    <a:pt x="92" y="51"/>
                    <a:pt x="82" y="62"/>
                    <a:pt x="72" y="66"/>
                  </a:cubicBezTo>
                  <a:cubicBezTo>
                    <a:pt x="65" y="70"/>
                    <a:pt x="59" y="71"/>
                    <a:pt x="52" y="71"/>
                  </a:cubicBezTo>
                  <a:cubicBezTo>
                    <a:pt x="49" y="71"/>
                    <a:pt x="46" y="71"/>
                    <a:pt x="44" y="70"/>
                  </a:cubicBezTo>
                  <a:cubicBezTo>
                    <a:pt x="43" y="70"/>
                    <a:pt x="41" y="67"/>
                    <a:pt x="41" y="66"/>
                  </a:cubicBezTo>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21" name="Freeform 18">
              <a:extLst>
                <a:ext uri="{FF2B5EF4-FFF2-40B4-BE49-F238E27FC236}">
                  <a16:creationId xmlns:a16="http://schemas.microsoft.com/office/drawing/2014/main" id="{392AC504-8FA3-796C-B788-FBA7272B9B70}"/>
                </a:ext>
              </a:extLst>
            </p:cNvPr>
            <p:cNvSpPr>
              <a:spLocks noEditPoints="1"/>
            </p:cNvSpPr>
            <p:nvPr userDrawn="1"/>
          </p:nvSpPr>
          <p:spPr bwMode="auto">
            <a:xfrm>
              <a:off x="7083425" y="4930775"/>
              <a:ext cx="706438" cy="884238"/>
            </a:xfrm>
            <a:custGeom>
              <a:avLst/>
              <a:gdLst>
                <a:gd name="T0" fmla="*/ 52 w 64"/>
                <a:gd name="T1" fmla="*/ 80 h 80"/>
                <a:gd name="T2" fmla="*/ 43 w 64"/>
                <a:gd name="T3" fmla="*/ 75 h 80"/>
                <a:gd name="T4" fmla="*/ 41 w 64"/>
                <a:gd name="T5" fmla="*/ 71 h 80"/>
                <a:gd name="T6" fmla="*/ 40 w 64"/>
                <a:gd name="T7" fmla="*/ 71 h 80"/>
                <a:gd name="T8" fmla="*/ 17 w 64"/>
                <a:gd name="T9" fmla="*/ 80 h 80"/>
                <a:gd name="T10" fmla="*/ 7 w 64"/>
                <a:gd name="T11" fmla="*/ 76 h 80"/>
                <a:gd name="T12" fmla="*/ 0 w 64"/>
                <a:gd name="T13" fmla="*/ 59 h 80"/>
                <a:gd name="T14" fmla="*/ 4 w 64"/>
                <a:gd name="T15" fmla="*/ 48 h 80"/>
                <a:gd name="T16" fmla="*/ 40 w 64"/>
                <a:gd name="T17" fmla="*/ 35 h 80"/>
                <a:gd name="T18" fmla="*/ 41 w 64"/>
                <a:gd name="T19" fmla="*/ 34 h 80"/>
                <a:gd name="T20" fmla="*/ 41 w 64"/>
                <a:gd name="T21" fmla="*/ 28 h 80"/>
                <a:gd name="T22" fmla="*/ 39 w 64"/>
                <a:gd name="T23" fmla="*/ 17 h 80"/>
                <a:gd name="T24" fmla="*/ 24 w 64"/>
                <a:gd name="T25" fmla="*/ 10 h 80"/>
                <a:gd name="T26" fmla="*/ 16 w 64"/>
                <a:gd name="T27" fmla="*/ 12 h 80"/>
                <a:gd name="T28" fmla="*/ 8 w 64"/>
                <a:gd name="T29" fmla="*/ 26 h 80"/>
                <a:gd name="T30" fmla="*/ 3 w 64"/>
                <a:gd name="T31" fmla="*/ 22 h 80"/>
                <a:gd name="T32" fmla="*/ 7 w 64"/>
                <a:gd name="T33" fmla="*/ 10 h 80"/>
                <a:gd name="T34" fmla="*/ 32 w 64"/>
                <a:gd name="T35" fmla="*/ 0 h 80"/>
                <a:gd name="T36" fmla="*/ 51 w 64"/>
                <a:gd name="T37" fmla="*/ 10 h 80"/>
                <a:gd name="T38" fmla="*/ 56 w 64"/>
                <a:gd name="T39" fmla="*/ 29 h 80"/>
                <a:gd name="T40" fmla="*/ 55 w 64"/>
                <a:gd name="T41" fmla="*/ 61 h 80"/>
                <a:gd name="T42" fmla="*/ 59 w 64"/>
                <a:gd name="T43" fmla="*/ 69 h 80"/>
                <a:gd name="T44" fmla="*/ 64 w 64"/>
                <a:gd name="T45" fmla="*/ 68 h 80"/>
                <a:gd name="T46" fmla="*/ 63 w 64"/>
                <a:gd name="T47" fmla="*/ 74 h 80"/>
                <a:gd name="T48" fmla="*/ 52 w 64"/>
                <a:gd name="T49" fmla="*/ 80 h 80"/>
                <a:gd name="T50" fmla="*/ 40 w 64"/>
                <a:gd name="T51" fmla="*/ 41 h 80"/>
                <a:gd name="T52" fmla="*/ 17 w 64"/>
                <a:gd name="T53" fmla="*/ 50 h 80"/>
                <a:gd name="T54" fmla="*/ 16 w 64"/>
                <a:gd name="T55" fmla="*/ 56 h 80"/>
                <a:gd name="T56" fmla="*/ 29 w 64"/>
                <a:gd name="T57" fmla="*/ 69 h 80"/>
                <a:gd name="T58" fmla="*/ 39 w 64"/>
                <a:gd name="T59" fmla="*/ 66 h 80"/>
                <a:gd name="T60" fmla="*/ 41 w 64"/>
                <a:gd name="T61" fmla="*/ 62 h 80"/>
                <a:gd name="T62" fmla="*/ 41 w 64"/>
                <a:gd name="T63" fmla="*/ 42 h 80"/>
                <a:gd name="T64" fmla="*/ 40 w 64"/>
                <a:gd name="T65" fmla="*/ 41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64" h="80">
                  <a:moveTo>
                    <a:pt x="52" y="80"/>
                  </a:moveTo>
                  <a:cubicBezTo>
                    <a:pt x="47" y="80"/>
                    <a:pt x="44" y="78"/>
                    <a:pt x="43" y="75"/>
                  </a:cubicBezTo>
                  <a:cubicBezTo>
                    <a:pt x="42" y="74"/>
                    <a:pt x="41" y="72"/>
                    <a:pt x="41" y="71"/>
                  </a:cubicBezTo>
                  <a:cubicBezTo>
                    <a:pt x="41" y="71"/>
                    <a:pt x="40" y="70"/>
                    <a:pt x="40" y="71"/>
                  </a:cubicBezTo>
                  <a:cubicBezTo>
                    <a:pt x="31" y="77"/>
                    <a:pt x="22" y="80"/>
                    <a:pt x="17" y="80"/>
                  </a:cubicBezTo>
                  <a:cubicBezTo>
                    <a:pt x="14" y="80"/>
                    <a:pt x="10" y="79"/>
                    <a:pt x="7" y="76"/>
                  </a:cubicBezTo>
                  <a:cubicBezTo>
                    <a:pt x="3" y="71"/>
                    <a:pt x="0" y="66"/>
                    <a:pt x="0" y="59"/>
                  </a:cubicBezTo>
                  <a:cubicBezTo>
                    <a:pt x="0" y="55"/>
                    <a:pt x="3" y="49"/>
                    <a:pt x="4" y="48"/>
                  </a:cubicBezTo>
                  <a:cubicBezTo>
                    <a:pt x="10" y="44"/>
                    <a:pt x="33" y="39"/>
                    <a:pt x="40" y="35"/>
                  </a:cubicBezTo>
                  <a:cubicBezTo>
                    <a:pt x="40" y="35"/>
                    <a:pt x="41" y="34"/>
                    <a:pt x="41" y="34"/>
                  </a:cubicBezTo>
                  <a:cubicBezTo>
                    <a:pt x="42" y="32"/>
                    <a:pt x="41" y="30"/>
                    <a:pt x="41" y="28"/>
                  </a:cubicBezTo>
                  <a:cubicBezTo>
                    <a:pt x="41" y="25"/>
                    <a:pt x="41" y="20"/>
                    <a:pt x="39" y="17"/>
                  </a:cubicBezTo>
                  <a:cubicBezTo>
                    <a:pt x="35" y="12"/>
                    <a:pt x="30" y="10"/>
                    <a:pt x="24" y="10"/>
                  </a:cubicBezTo>
                  <a:cubicBezTo>
                    <a:pt x="20" y="10"/>
                    <a:pt x="17" y="11"/>
                    <a:pt x="16" y="12"/>
                  </a:cubicBezTo>
                  <a:cubicBezTo>
                    <a:pt x="14" y="13"/>
                    <a:pt x="11" y="19"/>
                    <a:pt x="8" y="26"/>
                  </a:cubicBezTo>
                  <a:cubicBezTo>
                    <a:pt x="8" y="26"/>
                    <a:pt x="3" y="23"/>
                    <a:pt x="3" y="22"/>
                  </a:cubicBezTo>
                  <a:cubicBezTo>
                    <a:pt x="3" y="19"/>
                    <a:pt x="6" y="12"/>
                    <a:pt x="7" y="10"/>
                  </a:cubicBezTo>
                  <a:cubicBezTo>
                    <a:pt x="15" y="5"/>
                    <a:pt x="27" y="0"/>
                    <a:pt x="32" y="0"/>
                  </a:cubicBezTo>
                  <a:cubicBezTo>
                    <a:pt x="41" y="0"/>
                    <a:pt x="47" y="4"/>
                    <a:pt x="51" y="10"/>
                  </a:cubicBezTo>
                  <a:cubicBezTo>
                    <a:pt x="54" y="15"/>
                    <a:pt x="56" y="22"/>
                    <a:pt x="56" y="29"/>
                  </a:cubicBezTo>
                  <a:cubicBezTo>
                    <a:pt x="56" y="39"/>
                    <a:pt x="55" y="54"/>
                    <a:pt x="55" y="61"/>
                  </a:cubicBezTo>
                  <a:cubicBezTo>
                    <a:pt x="55" y="65"/>
                    <a:pt x="55" y="69"/>
                    <a:pt x="59" y="69"/>
                  </a:cubicBezTo>
                  <a:cubicBezTo>
                    <a:pt x="61" y="69"/>
                    <a:pt x="61" y="69"/>
                    <a:pt x="64" y="68"/>
                  </a:cubicBezTo>
                  <a:cubicBezTo>
                    <a:pt x="64" y="69"/>
                    <a:pt x="64" y="73"/>
                    <a:pt x="63" y="74"/>
                  </a:cubicBezTo>
                  <a:cubicBezTo>
                    <a:pt x="63" y="74"/>
                    <a:pt x="59" y="80"/>
                    <a:pt x="52" y="80"/>
                  </a:cubicBezTo>
                  <a:moveTo>
                    <a:pt x="40" y="41"/>
                  </a:moveTo>
                  <a:cubicBezTo>
                    <a:pt x="33" y="44"/>
                    <a:pt x="21" y="48"/>
                    <a:pt x="17" y="50"/>
                  </a:cubicBezTo>
                  <a:cubicBezTo>
                    <a:pt x="17" y="50"/>
                    <a:pt x="16" y="54"/>
                    <a:pt x="16" y="56"/>
                  </a:cubicBezTo>
                  <a:cubicBezTo>
                    <a:pt x="16" y="64"/>
                    <a:pt x="21" y="69"/>
                    <a:pt x="29" y="69"/>
                  </a:cubicBezTo>
                  <a:cubicBezTo>
                    <a:pt x="31" y="69"/>
                    <a:pt x="36" y="68"/>
                    <a:pt x="39" y="66"/>
                  </a:cubicBezTo>
                  <a:cubicBezTo>
                    <a:pt x="40" y="65"/>
                    <a:pt x="41" y="64"/>
                    <a:pt x="41" y="62"/>
                  </a:cubicBezTo>
                  <a:cubicBezTo>
                    <a:pt x="41" y="58"/>
                    <a:pt x="41" y="45"/>
                    <a:pt x="41" y="42"/>
                  </a:cubicBezTo>
                  <a:cubicBezTo>
                    <a:pt x="41" y="42"/>
                    <a:pt x="41" y="41"/>
                    <a:pt x="40" y="41"/>
                  </a:cubicBezTo>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22" name="Freeform 19">
              <a:extLst>
                <a:ext uri="{FF2B5EF4-FFF2-40B4-BE49-F238E27FC236}">
                  <a16:creationId xmlns:a16="http://schemas.microsoft.com/office/drawing/2014/main" id="{CC6266F0-7404-59CD-EEB9-862B3ECBD54A}"/>
                </a:ext>
              </a:extLst>
            </p:cNvPr>
            <p:cNvSpPr>
              <a:spLocks/>
            </p:cNvSpPr>
            <p:nvPr userDrawn="1"/>
          </p:nvSpPr>
          <p:spPr bwMode="auto">
            <a:xfrm>
              <a:off x="7854950" y="4930775"/>
              <a:ext cx="641350" cy="873125"/>
            </a:xfrm>
            <a:custGeom>
              <a:avLst/>
              <a:gdLst>
                <a:gd name="T0" fmla="*/ 58 w 58"/>
                <a:gd name="T1" fmla="*/ 4 h 79"/>
                <a:gd name="T2" fmla="*/ 58 w 58"/>
                <a:gd name="T3" fmla="*/ 7 h 79"/>
                <a:gd name="T4" fmla="*/ 52 w 58"/>
                <a:gd name="T5" fmla="*/ 19 h 79"/>
                <a:gd name="T6" fmla="*/ 50 w 58"/>
                <a:gd name="T7" fmla="*/ 20 h 79"/>
                <a:gd name="T8" fmla="*/ 38 w 58"/>
                <a:gd name="T9" fmla="*/ 14 h 79"/>
                <a:gd name="T10" fmla="*/ 28 w 58"/>
                <a:gd name="T11" fmla="*/ 22 h 79"/>
                <a:gd name="T12" fmla="*/ 26 w 58"/>
                <a:gd name="T13" fmla="*/ 29 h 79"/>
                <a:gd name="T14" fmla="*/ 27 w 58"/>
                <a:gd name="T15" fmla="*/ 65 h 79"/>
                <a:gd name="T16" fmla="*/ 31 w 58"/>
                <a:gd name="T17" fmla="*/ 71 h 79"/>
                <a:gd name="T18" fmla="*/ 40 w 58"/>
                <a:gd name="T19" fmla="*/ 73 h 79"/>
                <a:gd name="T20" fmla="*/ 39 w 58"/>
                <a:gd name="T21" fmla="*/ 79 h 79"/>
                <a:gd name="T22" fmla="*/ 19 w 58"/>
                <a:gd name="T23" fmla="*/ 78 h 79"/>
                <a:gd name="T24" fmla="*/ 0 w 58"/>
                <a:gd name="T25" fmla="*/ 79 h 79"/>
                <a:gd name="T26" fmla="*/ 0 w 58"/>
                <a:gd name="T27" fmla="*/ 73 h 79"/>
                <a:gd name="T28" fmla="*/ 8 w 58"/>
                <a:gd name="T29" fmla="*/ 72 h 79"/>
                <a:gd name="T30" fmla="*/ 11 w 58"/>
                <a:gd name="T31" fmla="*/ 66 h 79"/>
                <a:gd name="T32" fmla="*/ 12 w 58"/>
                <a:gd name="T33" fmla="*/ 34 h 79"/>
                <a:gd name="T34" fmla="*/ 12 w 58"/>
                <a:gd name="T35" fmla="*/ 19 h 79"/>
                <a:gd name="T36" fmla="*/ 1 w 58"/>
                <a:gd name="T37" fmla="*/ 11 h 79"/>
                <a:gd name="T38" fmla="*/ 2 w 58"/>
                <a:gd name="T39" fmla="*/ 7 h 79"/>
                <a:gd name="T40" fmla="*/ 25 w 58"/>
                <a:gd name="T41" fmla="*/ 0 h 79"/>
                <a:gd name="T42" fmla="*/ 26 w 58"/>
                <a:gd name="T43" fmla="*/ 0 h 79"/>
                <a:gd name="T44" fmla="*/ 26 w 58"/>
                <a:gd name="T45" fmla="*/ 15 h 79"/>
                <a:gd name="T46" fmla="*/ 27 w 58"/>
                <a:gd name="T47" fmla="*/ 16 h 79"/>
                <a:gd name="T48" fmla="*/ 39 w 58"/>
                <a:gd name="T49" fmla="*/ 3 h 79"/>
                <a:gd name="T50" fmla="*/ 49 w 58"/>
                <a:gd name="T51" fmla="*/ 0 h 79"/>
                <a:gd name="T52" fmla="*/ 58 w 58"/>
                <a:gd name="T53" fmla="*/ 4 h 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58" h="79">
                  <a:moveTo>
                    <a:pt x="58" y="4"/>
                  </a:moveTo>
                  <a:cubicBezTo>
                    <a:pt x="58" y="5"/>
                    <a:pt x="58" y="6"/>
                    <a:pt x="58" y="7"/>
                  </a:cubicBezTo>
                  <a:cubicBezTo>
                    <a:pt x="57" y="9"/>
                    <a:pt x="54" y="17"/>
                    <a:pt x="52" y="19"/>
                  </a:cubicBezTo>
                  <a:cubicBezTo>
                    <a:pt x="52" y="19"/>
                    <a:pt x="50" y="20"/>
                    <a:pt x="50" y="20"/>
                  </a:cubicBezTo>
                  <a:cubicBezTo>
                    <a:pt x="47" y="17"/>
                    <a:pt x="42" y="14"/>
                    <a:pt x="38" y="14"/>
                  </a:cubicBezTo>
                  <a:cubicBezTo>
                    <a:pt x="34" y="14"/>
                    <a:pt x="30" y="18"/>
                    <a:pt x="28" y="22"/>
                  </a:cubicBezTo>
                  <a:cubicBezTo>
                    <a:pt x="27" y="23"/>
                    <a:pt x="26" y="26"/>
                    <a:pt x="26" y="29"/>
                  </a:cubicBezTo>
                  <a:cubicBezTo>
                    <a:pt x="26" y="42"/>
                    <a:pt x="26" y="61"/>
                    <a:pt x="27" y="65"/>
                  </a:cubicBezTo>
                  <a:cubicBezTo>
                    <a:pt x="27" y="68"/>
                    <a:pt x="28" y="70"/>
                    <a:pt x="31" y="71"/>
                  </a:cubicBezTo>
                  <a:cubicBezTo>
                    <a:pt x="34" y="72"/>
                    <a:pt x="36" y="73"/>
                    <a:pt x="40" y="73"/>
                  </a:cubicBezTo>
                  <a:cubicBezTo>
                    <a:pt x="41" y="74"/>
                    <a:pt x="40" y="78"/>
                    <a:pt x="39" y="79"/>
                  </a:cubicBezTo>
                  <a:cubicBezTo>
                    <a:pt x="37" y="79"/>
                    <a:pt x="27" y="78"/>
                    <a:pt x="19" y="78"/>
                  </a:cubicBezTo>
                  <a:cubicBezTo>
                    <a:pt x="13" y="78"/>
                    <a:pt x="4" y="79"/>
                    <a:pt x="0" y="79"/>
                  </a:cubicBezTo>
                  <a:cubicBezTo>
                    <a:pt x="0" y="78"/>
                    <a:pt x="0" y="74"/>
                    <a:pt x="0" y="73"/>
                  </a:cubicBezTo>
                  <a:cubicBezTo>
                    <a:pt x="3" y="73"/>
                    <a:pt x="6" y="72"/>
                    <a:pt x="8" y="72"/>
                  </a:cubicBezTo>
                  <a:cubicBezTo>
                    <a:pt x="10" y="71"/>
                    <a:pt x="11" y="70"/>
                    <a:pt x="11" y="66"/>
                  </a:cubicBezTo>
                  <a:cubicBezTo>
                    <a:pt x="12" y="63"/>
                    <a:pt x="12" y="47"/>
                    <a:pt x="12" y="34"/>
                  </a:cubicBezTo>
                  <a:cubicBezTo>
                    <a:pt x="12" y="27"/>
                    <a:pt x="12" y="21"/>
                    <a:pt x="12" y="19"/>
                  </a:cubicBezTo>
                  <a:cubicBezTo>
                    <a:pt x="11" y="16"/>
                    <a:pt x="10" y="14"/>
                    <a:pt x="1" y="11"/>
                  </a:cubicBezTo>
                  <a:cubicBezTo>
                    <a:pt x="1" y="10"/>
                    <a:pt x="1" y="7"/>
                    <a:pt x="2" y="7"/>
                  </a:cubicBezTo>
                  <a:cubicBezTo>
                    <a:pt x="9" y="6"/>
                    <a:pt x="20" y="3"/>
                    <a:pt x="25" y="0"/>
                  </a:cubicBezTo>
                  <a:cubicBezTo>
                    <a:pt x="26" y="0"/>
                    <a:pt x="26" y="0"/>
                    <a:pt x="26" y="0"/>
                  </a:cubicBezTo>
                  <a:cubicBezTo>
                    <a:pt x="26" y="3"/>
                    <a:pt x="26" y="12"/>
                    <a:pt x="26" y="15"/>
                  </a:cubicBezTo>
                  <a:cubicBezTo>
                    <a:pt x="26" y="16"/>
                    <a:pt x="27" y="16"/>
                    <a:pt x="27" y="16"/>
                  </a:cubicBezTo>
                  <a:cubicBezTo>
                    <a:pt x="31" y="11"/>
                    <a:pt x="35" y="7"/>
                    <a:pt x="39" y="3"/>
                  </a:cubicBezTo>
                  <a:cubicBezTo>
                    <a:pt x="42" y="1"/>
                    <a:pt x="45" y="0"/>
                    <a:pt x="49" y="0"/>
                  </a:cubicBezTo>
                  <a:cubicBezTo>
                    <a:pt x="52" y="0"/>
                    <a:pt x="56" y="1"/>
                    <a:pt x="58" y="4"/>
                  </a:cubicBezTo>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23" name="Freeform 20">
              <a:extLst>
                <a:ext uri="{FF2B5EF4-FFF2-40B4-BE49-F238E27FC236}">
                  <a16:creationId xmlns:a16="http://schemas.microsoft.com/office/drawing/2014/main" id="{F19D681C-0B50-5A89-FC33-65507FC1FDD4}"/>
                </a:ext>
              </a:extLst>
            </p:cNvPr>
            <p:cNvSpPr>
              <a:spLocks/>
            </p:cNvSpPr>
            <p:nvPr userDrawn="1"/>
          </p:nvSpPr>
          <p:spPr bwMode="auto">
            <a:xfrm>
              <a:off x="8572500" y="4665663"/>
              <a:ext cx="530225" cy="1149350"/>
            </a:xfrm>
            <a:custGeom>
              <a:avLst/>
              <a:gdLst>
                <a:gd name="T0" fmla="*/ 24 w 48"/>
                <a:gd name="T1" fmla="*/ 36 h 104"/>
                <a:gd name="T2" fmla="*/ 24 w 48"/>
                <a:gd name="T3" fmla="*/ 37 h 104"/>
                <a:gd name="T4" fmla="*/ 24 w 48"/>
                <a:gd name="T5" fmla="*/ 72 h 104"/>
                <a:gd name="T6" fmla="*/ 25 w 48"/>
                <a:gd name="T7" fmla="*/ 86 h 104"/>
                <a:gd name="T8" fmla="*/ 36 w 48"/>
                <a:gd name="T9" fmla="*/ 93 h 104"/>
                <a:gd name="T10" fmla="*/ 48 w 48"/>
                <a:gd name="T11" fmla="*/ 90 h 104"/>
                <a:gd name="T12" fmla="*/ 47 w 48"/>
                <a:gd name="T13" fmla="*/ 96 h 104"/>
                <a:gd name="T14" fmla="*/ 28 w 48"/>
                <a:gd name="T15" fmla="*/ 104 h 104"/>
                <a:gd name="T16" fmla="*/ 12 w 48"/>
                <a:gd name="T17" fmla="*/ 95 h 104"/>
                <a:gd name="T18" fmla="*/ 9 w 48"/>
                <a:gd name="T19" fmla="*/ 73 h 104"/>
                <a:gd name="T20" fmla="*/ 9 w 48"/>
                <a:gd name="T21" fmla="*/ 38 h 104"/>
                <a:gd name="T22" fmla="*/ 8 w 48"/>
                <a:gd name="T23" fmla="*/ 36 h 104"/>
                <a:gd name="T24" fmla="*/ 0 w 48"/>
                <a:gd name="T25" fmla="*/ 35 h 104"/>
                <a:gd name="T26" fmla="*/ 2 w 48"/>
                <a:gd name="T27" fmla="*/ 29 h 104"/>
                <a:gd name="T28" fmla="*/ 8 w 48"/>
                <a:gd name="T29" fmla="*/ 27 h 104"/>
                <a:gd name="T30" fmla="*/ 9 w 48"/>
                <a:gd name="T31" fmla="*/ 25 h 104"/>
                <a:gd name="T32" fmla="*/ 9 w 48"/>
                <a:gd name="T33" fmla="*/ 9 h 104"/>
                <a:gd name="T34" fmla="*/ 21 w 48"/>
                <a:gd name="T35" fmla="*/ 0 h 104"/>
                <a:gd name="T36" fmla="*/ 25 w 48"/>
                <a:gd name="T37" fmla="*/ 0 h 104"/>
                <a:gd name="T38" fmla="*/ 24 w 48"/>
                <a:gd name="T39" fmla="*/ 25 h 104"/>
                <a:gd name="T40" fmla="*/ 25 w 48"/>
                <a:gd name="T41" fmla="*/ 27 h 104"/>
                <a:gd name="T42" fmla="*/ 48 w 48"/>
                <a:gd name="T43" fmla="*/ 26 h 104"/>
                <a:gd name="T44" fmla="*/ 46 w 48"/>
                <a:gd name="T45" fmla="*/ 36 h 104"/>
                <a:gd name="T46" fmla="*/ 24 w 48"/>
                <a:gd name="T47" fmla="*/ 36 h 1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48" h="104">
                  <a:moveTo>
                    <a:pt x="24" y="36"/>
                  </a:moveTo>
                  <a:cubicBezTo>
                    <a:pt x="24" y="36"/>
                    <a:pt x="24" y="37"/>
                    <a:pt x="24" y="37"/>
                  </a:cubicBezTo>
                  <a:cubicBezTo>
                    <a:pt x="23" y="46"/>
                    <a:pt x="23" y="63"/>
                    <a:pt x="24" y="72"/>
                  </a:cubicBezTo>
                  <a:cubicBezTo>
                    <a:pt x="24" y="80"/>
                    <a:pt x="24" y="83"/>
                    <a:pt x="25" y="86"/>
                  </a:cubicBezTo>
                  <a:cubicBezTo>
                    <a:pt x="26" y="91"/>
                    <a:pt x="31" y="93"/>
                    <a:pt x="36" y="93"/>
                  </a:cubicBezTo>
                  <a:cubicBezTo>
                    <a:pt x="41" y="93"/>
                    <a:pt x="44" y="92"/>
                    <a:pt x="48" y="90"/>
                  </a:cubicBezTo>
                  <a:cubicBezTo>
                    <a:pt x="48" y="91"/>
                    <a:pt x="48" y="95"/>
                    <a:pt x="47" y="96"/>
                  </a:cubicBezTo>
                  <a:cubicBezTo>
                    <a:pt x="43" y="102"/>
                    <a:pt x="34" y="104"/>
                    <a:pt x="28" y="104"/>
                  </a:cubicBezTo>
                  <a:cubicBezTo>
                    <a:pt x="21" y="104"/>
                    <a:pt x="15" y="101"/>
                    <a:pt x="12" y="95"/>
                  </a:cubicBezTo>
                  <a:cubicBezTo>
                    <a:pt x="9" y="91"/>
                    <a:pt x="9" y="86"/>
                    <a:pt x="9" y="73"/>
                  </a:cubicBezTo>
                  <a:cubicBezTo>
                    <a:pt x="9" y="63"/>
                    <a:pt x="9" y="45"/>
                    <a:pt x="9" y="38"/>
                  </a:cubicBezTo>
                  <a:cubicBezTo>
                    <a:pt x="9" y="37"/>
                    <a:pt x="9" y="36"/>
                    <a:pt x="8" y="36"/>
                  </a:cubicBezTo>
                  <a:cubicBezTo>
                    <a:pt x="0" y="35"/>
                    <a:pt x="0" y="35"/>
                    <a:pt x="0" y="35"/>
                  </a:cubicBezTo>
                  <a:cubicBezTo>
                    <a:pt x="0" y="34"/>
                    <a:pt x="1" y="29"/>
                    <a:pt x="2" y="29"/>
                  </a:cubicBezTo>
                  <a:cubicBezTo>
                    <a:pt x="5" y="28"/>
                    <a:pt x="7" y="27"/>
                    <a:pt x="8" y="27"/>
                  </a:cubicBezTo>
                  <a:cubicBezTo>
                    <a:pt x="8" y="27"/>
                    <a:pt x="9" y="26"/>
                    <a:pt x="9" y="25"/>
                  </a:cubicBezTo>
                  <a:cubicBezTo>
                    <a:pt x="9" y="9"/>
                    <a:pt x="9" y="9"/>
                    <a:pt x="9" y="9"/>
                  </a:cubicBezTo>
                  <a:cubicBezTo>
                    <a:pt x="12" y="8"/>
                    <a:pt x="19" y="3"/>
                    <a:pt x="21" y="0"/>
                  </a:cubicBezTo>
                  <a:cubicBezTo>
                    <a:pt x="22" y="0"/>
                    <a:pt x="24" y="0"/>
                    <a:pt x="25" y="0"/>
                  </a:cubicBezTo>
                  <a:cubicBezTo>
                    <a:pt x="24" y="3"/>
                    <a:pt x="24" y="12"/>
                    <a:pt x="24" y="25"/>
                  </a:cubicBezTo>
                  <a:cubicBezTo>
                    <a:pt x="24" y="26"/>
                    <a:pt x="24" y="27"/>
                    <a:pt x="25" y="27"/>
                  </a:cubicBezTo>
                  <a:cubicBezTo>
                    <a:pt x="34" y="27"/>
                    <a:pt x="45" y="26"/>
                    <a:pt x="48" y="26"/>
                  </a:cubicBezTo>
                  <a:cubicBezTo>
                    <a:pt x="47" y="28"/>
                    <a:pt x="46" y="33"/>
                    <a:pt x="46" y="36"/>
                  </a:cubicBezTo>
                  <a:cubicBezTo>
                    <a:pt x="41" y="36"/>
                    <a:pt x="32" y="36"/>
                    <a:pt x="24" y="36"/>
                  </a:cubicBezTo>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24" name="Freeform 21">
              <a:extLst>
                <a:ext uri="{FF2B5EF4-FFF2-40B4-BE49-F238E27FC236}">
                  <a16:creationId xmlns:a16="http://schemas.microsoft.com/office/drawing/2014/main" id="{0EAB3F4E-6A4B-39BB-68A9-582D24CEE901}"/>
                </a:ext>
              </a:extLst>
            </p:cNvPr>
            <p:cNvSpPr>
              <a:spLocks/>
            </p:cNvSpPr>
            <p:nvPr userDrawn="1"/>
          </p:nvSpPr>
          <p:spPr bwMode="auto">
            <a:xfrm>
              <a:off x="9169400" y="4930775"/>
              <a:ext cx="992188" cy="873125"/>
            </a:xfrm>
            <a:custGeom>
              <a:avLst/>
              <a:gdLst>
                <a:gd name="T0" fmla="*/ 8 w 90"/>
                <a:gd name="T1" fmla="*/ 72 h 79"/>
                <a:gd name="T2" fmla="*/ 12 w 90"/>
                <a:gd name="T3" fmla="*/ 65 h 79"/>
                <a:gd name="T4" fmla="*/ 12 w 90"/>
                <a:gd name="T5" fmla="*/ 34 h 79"/>
                <a:gd name="T6" fmla="*/ 12 w 90"/>
                <a:gd name="T7" fmla="*/ 18 h 79"/>
                <a:gd name="T8" fmla="*/ 2 w 90"/>
                <a:gd name="T9" fmla="*/ 11 h 79"/>
                <a:gd name="T10" fmla="*/ 3 w 90"/>
                <a:gd name="T11" fmla="*/ 7 h 79"/>
                <a:gd name="T12" fmla="*/ 26 w 90"/>
                <a:gd name="T13" fmla="*/ 0 h 79"/>
                <a:gd name="T14" fmla="*/ 27 w 90"/>
                <a:gd name="T15" fmla="*/ 1 h 79"/>
                <a:gd name="T16" fmla="*/ 27 w 90"/>
                <a:gd name="T17" fmla="*/ 12 h 79"/>
                <a:gd name="T18" fmla="*/ 28 w 90"/>
                <a:gd name="T19" fmla="*/ 12 h 79"/>
                <a:gd name="T20" fmla="*/ 54 w 90"/>
                <a:gd name="T21" fmla="*/ 0 h 79"/>
                <a:gd name="T22" fmla="*/ 72 w 90"/>
                <a:gd name="T23" fmla="*/ 10 h 79"/>
                <a:gd name="T24" fmla="*/ 77 w 90"/>
                <a:gd name="T25" fmla="*/ 32 h 79"/>
                <a:gd name="T26" fmla="*/ 78 w 90"/>
                <a:gd name="T27" fmla="*/ 67 h 79"/>
                <a:gd name="T28" fmla="*/ 79 w 90"/>
                <a:gd name="T29" fmla="*/ 71 h 79"/>
                <a:gd name="T30" fmla="*/ 89 w 90"/>
                <a:gd name="T31" fmla="*/ 73 h 79"/>
                <a:gd name="T32" fmla="*/ 88 w 90"/>
                <a:gd name="T33" fmla="*/ 79 h 79"/>
                <a:gd name="T34" fmla="*/ 70 w 90"/>
                <a:gd name="T35" fmla="*/ 78 h 79"/>
                <a:gd name="T36" fmla="*/ 51 w 90"/>
                <a:gd name="T37" fmla="*/ 79 h 79"/>
                <a:gd name="T38" fmla="*/ 51 w 90"/>
                <a:gd name="T39" fmla="*/ 73 h 79"/>
                <a:gd name="T40" fmla="*/ 59 w 90"/>
                <a:gd name="T41" fmla="*/ 72 h 79"/>
                <a:gd name="T42" fmla="*/ 62 w 90"/>
                <a:gd name="T43" fmla="*/ 64 h 79"/>
                <a:gd name="T44" fmla="*/ 62 w 90"/>
                <a:gd name="T45" fmla="*/ 27 h 79"/>
                <a:gd name="T46" fmla="*/ 56 w 90"/>
                <a:gd name="T47" fmla="*/ 16 h 79"/>
                <a:gd name="T48" fmla="*/ 45 w 90"/>
                <a:gd name="T49" fmla="*/ 11 h 79"/>
                <a:gd name="T50" fmla="*/ 29 w 90"/>
                <a:gd name="T51" fmla="*/ 17 h 79"/>
                <a:gd name="T52" fmla="*/ 27 w 90"/>
                <a:gd name="T53" fmla="*/ 24 h 79"/>
                <a:gd name="T54" fmla="*/ 27 w 90"/>
                <a:gd name="T55" fmla="*/ 65 h 79"/>
                <a:gd name="T56" fmla="*/ 31 w 90"/>
                <a:gd name="T57" fmla="*/ 72 h 79"/>
                <a:gd name="T58" fmla="*/ 39 w 90"/>
                <a:gd name="T59" fmla="*/ 73 h 79"/>
                <a:gd name="T60" fmla="*/ 38 w 90"/>
                <a:gd name="T61" fmla="*/ 79 h 79"/>
                <a:gd name="T62" fmla="*/ 20 w 90"/>
                <a:gd name="T63" fmla="*/ 78 h 79"/>
                <a:gd name="T64" fmla="*/ 1 w 90"/>
                <a:gd name="T65" fmla="*/ 79 h 79"/>
                <a:gd name="T66" fmla="*/ 1 w 90"/>
                <a:gd name="T67" fmla="*/ 73 h 79"/>
                <a:gd name="T68" fmla="*/ 8 w 90"/>
                <a:gd name="T69" fmla="*/ 72 h 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90" h="79">
                  <a:moveTo>
                    <a:pt x="8" y="72"/>
                  </a:moveTo>
                  <a:cubicBezTo>
                    <a:pt x="11" y="71"/>
                    <a:pt x="12" y="68"/>
                    <a:pt x="12" y="65"/>
                  </a:cubicBezTo>
                  <a:cubicBezTo>
                    <a:pt x="12" y="59"/>
                    <a:pt x="12" y="46"/>
                    <a:pt x="12" y="34"/>
                  </a:cubicBezTo>
                  <a:cubicBezTo>
                    <a:pt x="12" y="26"/>
                    <a:pt x="12" y="21"/>
                    <a:pt x="12" y="18"/>
                  </a:cubicBezTo>
                  <a:cubicBezTo>
                    <a:pt x="11" y="16"/>
                    <a:pt x="9" y="14"/>
                    <a:pt x="2" y="11"/>
                  </a:cubicBezTo>
                  <a:cubicBezTo>
                    <a:pt x="2" y="10"/>
                    <a:pt x="2" y="7"/>
                    <a:pt x="3" y="7"/>
                  </a:cubicBezTo>
                  <a:cubicBezTo>
                    <a:pt x="11" y="6"/>
                    <a:pt x="22" y="2"/>
                    <a:pt x="26" y="0"/>
                  </a:cubicBezTo>
                  <a:cubicBezTo>
                    <a:pt x="27" y="0"/>
                    <a:pt x="27" y="0"/>
                    <a:pt x="27" y="1"/>
                  </a:cubicBezTo>
                  <a:cubicBezTo>
                    <a:pt x="27" y="3"/>
                    <a:pt x="27" y="9"/>
                    <a:pt x="27" y="12"/>
                  </a:cubicBezTo>
                  <a:cubicBezTo>
                    <a:pt x="27" y="12"/>
                    <a:pt x="27" y="12"/>
                    <a:pt x="28" y="12"/>
                  </a:cubicBezTo>
                  <a:cubicBezTo>
                    <a:pt x="38" y="4"/>
                    <a:pt x="47" y="0"/>
                    <a:pt x="54" y="0"/>
                  </a:cubicBezTo>
                  <a:cubicBezTo>
                    <a:pt x="62" y="0"/>
                    <a:pt x="68" y="3"/>
                    <a:pt x="72" y="10"/>
                  </a:cubicBezTo>
                  <a:cubicBezTo>
                    <a:pt x="76" y="16"/>
                    <a:pt x="77" y="23"/>
                    <a:pt x="77" y="32"/>
                  </a:cubicBezTo>
                  <a:cubicBezTo>
                    <a:pt x="77" y="43"/>
                    <a:pt x="77" y="60"/>
                    <a:pt x="78" y="67"/>
                  </a:cubicBezTo>
                  <a:cubicBezTo>
                    <a:pt x="78" y="69"/>
                    <a:pt x="78" y="70"/>
                    <a:pt x="79" y="71"/>
                  </a:cubicBezTo>
                  <a:cubicBezTo>
                    <a:pt x="83" y="72"/>
                    <a:pt x="85" y="73"/>
                    <a:pt x="89" y="73"/>
                  </a:cubicBezTo>
                  <a:cubicBezTo>
                    <a:pt x="90" y="74"/>
                    <a:pt x="89" y="78"/>
                    <a:pt x="88" y="79"/>
                  </a:cubicBezTo>
                  <a:cubicBezTo>
                    <a:pt x="86" y="79"/>
                    <a:pt x="80" y="78"/>
                    <a:pt x="70" y="78"/>
                  </a:cubicBezTo>
                  <a:cubicBezTo>
                    <a:pt x="61" y="78"/>
                    <a:pt x="56" y="79"/>
                    <a:pt x="51" y="79"/>
                  </a:cubicBezTo>
                  <a:cubicBezTo>
                    <a:pt x="51" y="78"/>
                    <a:pt x="50" y="74"/>
                    <a:pt x="51" y="73"/>
                  </a:cubicBezTo>
                  <a:cubicBezTo>
                    <a:pt x="55" y="73"/>
                    <a:pt x="58" y="72"/>
                    <a:pt x="59" y="72"/>
                  </a:cubicBezTo>
                  <a:cubicBezTo>
                    <a:pt x="62" y="71"/>
                    <a:pt x="62" y="69"/>
                    <a:pt x="62" y="64"/>
                  </a:cubicBezTo>
                  <a:cubicBezTo>
                    <a:pt x="63" y="53"/>
                    <a:pt x="63" y="34"/>
                    <a:pt x="62" y="27"/>
                  </a:cubicBezTo>
                  <a:cubicBezTo>
                    <a:pt x="61" y="24"/>
                    <a:pt x="60" y="19"/>
                    <a:pt x="56" y="16"/>
                  </a:cubicBezTo>
                  <a:cubicBezTo>
                    <a:pt x="54" y="13"/>
                    <a:pt x="50" y="11"/>
                    <a:pt x="45" y="11"/>
                  </a:cubicBezTo>
                  <a:cubicBezTo>
                    <a:pt x="39" y="11"/>
                    <a:pt x="33" y="13"/>
                    <a:pt x="29" y="17"/>
                  </a:cubicBezTo>
                  <a:cubicBezTo>
                    <a:pt x="28" y="18"/>
                    <a:pt x="27" y="20"/>
                    <a:pt x="27" y="24"/>
                  </a:cubicBezTo>
                  <a:cubicBezTo>
                    <a:pt x="27" y="38"/>
                    <a:pt x="27" y="56"/>
                    <a:pt x="27" y="65"/>
                  </a:cubicBezTo>
                  <a:cubicBezTo>
                    <a:pt x="27" y="70"/>
                    <a:pt x="28" y="71"/>
                    <a:pt x="31" y="72"/>
                  </a:cubicBezTo>
                  <a:cubicBezTo>
                    <a:pt x="33" y="72"/>
                    <a:pt x="36" y="73"/>
                    <a:pt x="39" y="73"/>
                  </a:cubicBezTo>
                  <a:cubicBezTo>
                    <a:pt x="39" y="74"/>
                    <a:pt x="39" y="78"/>
                    <a:pt x="38" y="79"/>
                  </a:cubicBezTo>
                  <a:cubicBezTo>
                    <a:pt x="35" y="79"/>
                    <a:pt x="30" y="78"/>
                    <a:pt x="20" y="78"/>
                  </a:cubicBezTo>
                  <a:cubicBezTo>
                    <a:pt x="10" y="78"/>
                    <a:pt x="3" y="79"/>
                    <a:pt x="1" y="79"/>
                  </a:cubicBezTo>
                  <a:cubicBezTo>
                    <a:pt x="0" y="78"/>
                    <a:pt x="0" y="74"/>
                    <a:pt x="1" y="73"/>
                  </a:cubicBezTo>
                  <a:cubicBezTo>
                    <a:pt x="4" y="73"/>
                    <a:pt x="6" y="72"/>
                    <a:pt x="8" y="72"/>
                  </a:cubicBezTo>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25" name="Freeform 22">
              <a:extLst>
                <a:ext uri="{FF2B5EF4-FFF2-40B4-BE49-F238E27FC236}">
                  <a16:creationId xmlns:a16="http://schemas.microsoft.com/office/drawing/2014/main" id="{AC81EAC0-C262-258A-9315-3A6BD2BF24BA}"/>
                </a:ext>
              </a:extLst>
            </p:cNvPr>
            <p:cNvSpPr>
              <a:spLocks/>
            </p:cNvSpPr>
            <p:nvPr userDrawn="1"/>
          </p:nvSpPr>
          <p:spPr bwMode="auto">
            <a:xfrm>
              <a:off x="10923588" y="4930775"/>
              <a:ext cx="650875" cy="873125"/>
            </a:xfrm>
            <a:custGeom>
              <a:avLst/>
              <a:gdLst>
                <a:gd name="T0" fmla="*/ 58 w 59"/>
                <a:gd name="T1" fmla="*/ 4 h 79"/>
                <a:gd name="T2" fmla="*/ 58 w 59"/>
                <a:gd name="T3" fmla="*/ 7 h 79"/>
                <a:gd name="T4" fmla="*/ 52 w 59"/>
                <a:gd name="T5" fmla="*/ 19 h 79"/>
                <a:gd name="T6" fmla="*/ 51 w 59"/>
                <a:gd name="T7" fmla="*/ 20 h 79"/>
                <a:gd name="T8" fmla="*/ 38 w 59"/>
                <a:gd name="T9" fmla="*/ 14 h 79"/>
                <a:gd name="T10" fmla="*/ 28 w 59"/>
                <a:gd name="T11" fmla="*/ 22 h 79"/>
                <a:gd name="T12" fmla="*/ 27 w 59"/>
                <a:gd name="T13" fmla="*/ 29 h 79"/>
                <a:gd name="T14" fmla="*/ 27 w 59"/>
                <a:gd name="T15" fmla="*/ 65 h 79"/>
                <a:gd name="T16" fmla="*/ 31 w 59"/>
                <a:gd name="T17" fmla="*/ 71 h 79"/>
                <a:gd name="T18" fmla="*/ 40 w 59"/>
                <a:gd name="T19" fmla="*/ 73 h 79"/>
                <a:gd name="T20" fmla="*/ 40 w 59"/>
                <a:gd name="T21" fmla="*/ 79 h 79"/>
                <a:gd name="T22" fmla="*/ 20 w 59"/>
                <a:gd name="T23" fmla="*/ 78 h 79"/>
                <a:gd name="T24" fmla="*/ 1 w 59"/>
                <a:gd name="T25" fmla="*/ 79 h 79"/>
                <a:gd name="T26" fmla="*/ 1 w 59"/>
                <a:gd name="T27" fmla="*/ 73 h 79"/>
                <a:gd name="T28" fmla="*/ 8 w 59"/>
                <a:gd name="T29" fmla="*/ 72 h 79"/>
                <a:gd name="T30" fmla="*/ 12 w 59"/>
                <a:gd name="T31" fmla="*/ 66 h 79"/>
                <a:gd name="T32" fmla="*/ 12 w 59"/>
                <a:gd name="T33" fmla="*/ 34 h 79"/>
                <a:gd name="T34" fmla="*/ 12 w 59"/>
                <a:gd name="T35" fmla="*/ 19 h 79"/>
                <a:gd name="T36" fmla="*/ 2 w 59"/>
                <a:gd name="T37" fmla="*/ 11 h 79"/>
                <a:gd name="T38" fmla="*/ 3 w 59"/>
                <a:gd name="T39" fmla="*/ 7 h 79"/>
                <a:gd name="T40" fmla="*/ 26 w 59"/>
                <a:gd name="T41" fmla="*/ 0 h 79"/>
                <a:gd name="T42" fmla="*/ 27 w 59"/>
                <a:gd name="T43" fmla="*/ 0 h 79"/>
                <a:gd name="T44" fmla="*/ 27 w 59"/>
                <a:gd name="T45" fmla="*/ 15 h 79"/>
                <a:gd name="T46" fmla="*/ 28 w 59"/>
                <a:gd name="T47" fmla="*/ 16 h 79"/>
                <a:gd name="T48" fmla="*/ 40 w 59"/>
                <a:gd name="T49" fmla="*/ 3 h 79"/>
                <a:gd name="T50" fmla="*/ 49 w 59"/>
                <a:gd name="T51" fmla="*/ 0 h 79"/>
                <a:gd name="T52" fmla="*/ 58 w 59"/>
                <a:gd name="T53" fmla="*/ 4 h 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59" h="79">
                  <a:moveTo>
                    <a:pt x="58" y="4"/>
                  </a:moveTo>
                  <a:cubicBezTo>
                    <a:pt x="59" y="5"/>
                    <a:pt x="59" y="6"/>
                    <a:pt x="58" y="7"/>
                  </a:cubicBezTo>
                  <a:cubicBezTo>
                    <a:pt x="58" y="9"/>
                    <a:pt x="54" y="17"/>
                    <a:pt x="52" y="19"/>
                  </a:cubicBezTo>
                  <a:cubicBezTo>
                    <a:pt x="52" y="19"/>
                    <a:pt x="51" y="20"/>
                    <a:pt x="51" y="20"/>
                  </a:cubicBezTo>
                  <a:cubicBezTo>
                    <a:pt x="47" y="17"/>
                    <a:pt x="43" y="14"/>
                    <a:pt x="38" y="14"/>
                  </a:cubicBezTo>
                  <a:cubicBezTo>
                    <a:pt x="35" y="14"/>
                    <a:pt x="31" y="18"/>
                    <a:pt x="28" y="22"/>
                  </a:cubicBezTo>
                  <a:cubicBezTo>
                    <a:pt x="28" y="23"/>
                    <a:pt x="27" y="26"/>
                    <a:pt x="27" y="29"/>
                  </a:cubicBezTo>
                  <a:cubicBezTo>
                    <a:pt x="27" y="42"/>
                    <a:pt x="27" y="61"/>
                    <a:pt x="27" y="65"/>
                  </a:cubicBezTo>
                  <a:cubicBezTo>
                    <a:pt x="27" y="68"/>
                    <a:pt x="28" y="70"/>
                    <a:pt x="31" y="71"/>
                  </a:cubicBezTo>
                  <a:cubicBezTo>
                    <a:pt x="35" y="72"/>
                    <a:pt x="36" y="73"/>
                    <a:pt x="40" y="73"/>
                  </a:cubicBezTo>
                  <a:cubicBezTo>
                    <a:pt x="41" y="74"/>
                    <a:pt x="41" y="78"/>
                    <a:pt x="40" y="79"/>
                  </a:cubicBezTo>
                  <a:cubicBezTo>
                    <a:pt x="37" y="79"/>
                    <a:pt x="28" y="78"/>
                    <a:pt x="20" y="78"/>
                  </a:cubicBezTo>
                  <a:cubicBezTo>
                    <a:pt x="14" y="78"/>
                    <a:pt x="4" y="79"/>
                    <a:pt x="1" y="79"/>
                  </a:cubicBezTo>
                  <a:cubicBezTo>
                    <a:pt x="0" y="78"/>
                    <a:pt x="0" y="74"/>
                    <a:pt x="1" y="73"/>
                  </a:cubicBezTo>
                  <a:cubicBezTo>
                    <a:pt x="3" y="73"/>
                    <a:pt x="6" y="72"/>
                    <a:pt x="8" y="72"/>
                  </a:cubicBezTo>
                  <a:cubicBezTo>
                    <a:pt x="10" y="71"/>
                    <a:pt x="11" y="70"/>
                    <a:pt x="12" y="66"/>
                  </a:cubicBezTo>
                  <a:cubicBezTo>
                    <a:pt x="12" y="63"/>
                    <a:pt x="12" y="47"/>
                    <a:pt x="12" y="34"/>
                  </a:cubicBezTo>
                  <a:cubicBezTo>
                    <a:pt x="12" y="27"/>
                    <a:pt x="12" y="21"/>
                    <a:pt x="12" y="19"/>
                  </a:cubicBezTo>
                  <a:cubicBezTo>
                    <a:pt x="12" y="16"/>
                    <a:pt x="10" y="14"/>
                    <a:pt x="2" y="11"/>
                  </a:cubicBezTo>
                  <a:cubicBezTo>
                    <a:pt x="2" y="10"/>
                    <a:pt x="2" y="7"/>
                    <a:pt x="3" y="7"/>
                  </a:cubicBezTo>
                  <a:cubicBezTo>
                    <a:pt x="10" y="6"/>
                    <a:pt x="21" y="3"/>
                    <a:pt x="26" y="0"/>
                  </a:cubicBezTo>
                  <a:cubicBezTo>
                    <a:pt x="26" y="0"/>
                    <a:pt x="27" y="0"/>
                    <a:pt x="27" y="0"/>
                  </a:cubicBezTo>
                  <a:cubicBezTo>
                    <a:pt x="27" y="3"/>
                    <a:pt x="27" y="12"/>
                    <a:pt x="27" y="15"/>
                  </a:cubicBezTo>
                  <a:cubicBezTo>
                    <a:pt x="27" y="16"/>
                    <a:pt x="27" y="16"/>
                    <a:pt x="28" y="16"/>
                  </a:cubicBezTo>
                  <a:cubicBezTo>
                    <a:pt x="31" y="11"/>
                    <a:pt x="35" y="7"/>
                    <a:pt x="40" y="3"/>
                  </a:cubicBezTo>
                  <a:cubicBezTo>
                    <a:pt x="43" y="1"/>
                    <a:pt x="46" y="0"/>
                    <a:pt x="49" y="0"/>
                  </a:cubicBezTo>
                  <a:cubicBezTo>
                    <a:pt x="53" y="0"/>
                    <a:pt x="57" y="1"/>
                    <a:pt x="58" y="4"/>
                  </a:cubicBezTo>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26" name="Freeform 23">
              <a:extLst>
                <a:ext uri="{FF2B5EF4-FFF2-40B4-BE49-F238E27FC236}">
                  <a16:creationId xmlns:a16="http://schemas.microsoft.com/office/drawing/2014/main" id="{CDA8E4AC-03F1-DE88-FA36-D28846D42AE0}"/>
                </a:ext>
              </a:extLst>
            </p:cNvPr>
            <p:cNvSpPr>
              <a:spLocks/>
            </p:cNvSpPr>
            <p:nvPr userDrawn="1"/>
          </p:nvSpPr>
          <p:spPr bwMode="auto">
            <a:xfrm>
              <a:off x="11596688" y="4930775"/>
              <a:ext cx="595313" cy="884238"/>
            </a:xfrm>
            <a:custGeom>
              <a:avLst/>
              <a:gdLst>
                <a:gd name="T0" fmla="*/ 49 w 54"/>
                <a:gd name="T1" fmla="*/ 22 h 80"/>
                <a:gd name="T2" fmla="*/ 44 w 54"/>
                <a:gd name="T3" fmla="*/ 22 h 80"/>
                <a:gd name="T4" fmla="*/ 37 w 54"/>
                <a:gd name="T5" fmla="*/ 8 h 80"/>
                <a:gd name="T6" fmla="*/ 28 w 54"/>
                <a:gd name="T7" fmla="*/ 6 h 80"/>
                <a:gd name="T8" fmla="*/ 16 w 54"/>
                <a:gd name="T9" fmla="*/ 17 h 80"/>
                <a:gd name="T10" fmla="*/ 34 w 54"/>
                <a:gd name="T11" fmla="*/ 34 h 80"/>
                <a:gd name="T12" fmla="*/ 54 w 54"/>
                <a:gd name="T13" fmla="*/ 57 h 80"/>
                <a:gd name="T14" fmla="*/ 24 w 54"/>
                <a:gd name="T15" fmla="*/ 80 h 80"/>
                <a:gd name="T16" fmla="*/ 3 w 54"/>
                <a:gd name="T17" fmla="*/ 77 h 80"/>
                <a:gd name="T18" fmla="*/ 0 w 54"/>
                <a:gd name="T19" fmla="*/ 56 h 80"/>
                <a:gd name="T20" fmla="*/ 6 w 54"/>
                <a:gd name="T21" fmla="*/ 54 h 80"/>
                <a:gd name="T22" fmla="*/ 17 w 54"/>
                <a:gd name="T23" fmla="*/ 72 h 80"/>
                <a:gd name="T24" fmla="*/ 27 w 54"/>
                <a:gd name="T25" fmla="*/ 74 h 80"/>
                <a:gd name="T26" fmla="*/ 39 w 54"/>
                <a:gd name="T27" fmla="*/ 63 h 80"/>
                <a:gd name="T28" fmla="*/ 24 w 54"/>
                <a:gd name="T29" fmla="*/ 47 h 80"/>
                <a:gd name="T30" fmla="*/ 3 w 54"/>
                <a:gd name="T31" fmla="*/ 22 h 80"/>
                <a:gd name="T32" fmla="*/ 31 w 54"/>
                <a:gd name="T33" fmla="*/ 0 h 80"/>
                <a:gd name="T34" fmla="*/ 43 w 54"/>
                <a:gd name="T35" fmla="*/ 1 h 80"/>
                <a:gd name="T36" fmla="*/ 51 w 54"/>
                <a:gd name="T37" fmla="*/ 2 h 80"/>
                <a:gd name="T38" fmla="*/ 49 w 54"/>
                <a:gd name="T39" fmla="*/ 22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54" h="80">
                  <a:moveTo>
                    <a:pt x="49" y="22"/>
                  </a:moveTo>
                  <a:cubicBezTo>
                    <a:pt x="48" y="23"/>
                    <a:pt x="44" y="23"/>
                    <a:pt x="44" y="22"/>
                  </a:cubicBezTo>
                  <a:cubicBezTo>
                    <a:pt x="43" y="14"/>
                    <a:pt x="41" y="10"/>
                    <a:pt x="37" y="8"/>
                  </a:cubicBezTo>
                  <a:cubicBezTo>
                    <a:pt x="35" y="6"/>
                    <a:pt x="32" y="6"/>
                    <a:pt x="28" y="6"/>
                  </a:cubicBezTo>
                  <a:cubicBezTo>
                    <a:pt x="21" y="6"/>
                    <a:pt x="16" y="10"/>
                    <a:pt x="16" y="17"/>
                  </a:cubicBezTo>
                  <a:cubicBezTo>
                    <a:pt x="16" y="23"/>
                    <a:pt x="19" y="27"/>
                    <a:pt x="34" y="34"/>
                  </a:cubicBezTo>
                  <a:cubicBezTo>
                    <a:pt x="50" y="41"/>
                    <a:pt x="54" y="48"/>
                    <a:pt x="54" y="57"/>
                  </a:cubicBezTo>
                  <a:cubicBezTo>
                    <a:pt x="54" y="71"/>
                    <a:pt x="41" y="80"/>
                    <a:pt x="24" y="80"/>
                  </a:cubicBezTo>
                  <a:cubicBezTo>
                    <a:pt x="16" y="80"/>
                    <a:pt x="8" y="79"/>
                    <a:pt x="3" y="77"/>
                  </a:cubicBezTo>
                  <a:cubicBezTo>
                    <a:pt x="2" y="72"/>
                    <a:pt x="0" y="60"/>
                    <a:pt x="0" y="56"/>
                  </a:cubicBezTo>
                  <a:cubicBezTo>
                    <a:pt x="1" y="55"/>
                    <a:pt x="5" y="54"/>
                    <a:pt x="6" y="54"/>
                  </a:cubicBezTo>
                  <a:cubicBezTo>
                    <a:pt x="8" y="64"/>
                    <a:pt x="12" y="69"/>
                    <a:pt x="17" y="72"/>
                  </a:cubicBezTo>
                  <a:cubicBezTo>
                    <a:pt x="20" y="73"/>
                    <a:pt x="24" y="74"/>
                    <a:pt x="27" y="74"/>
                  </a:cubicBezTo>
                  <a:cubicBezTo>
                    <a:pt x="34" y="74"/>
                    <a:pt x="39" y="70"/>
                    <a:pt x="39" y="63"/>
                  </a:cubicBezTo>
                  <a:cubicBezTo>
                    <a:pt x="39" y="57"/>
                    <a:pt x="36" y="53"/>
                    <a:pt x="24" y="47"/>
                  </a:cubicBezTo>
                  <a:cubicBezTo>
                    <a:pt x="8" y="39"/>
                    <a:pt x="3" y="33"/>
                    <a:pt x="3" y="22"/>
                  </a:cubicBezTo>
                  <a:cubicBezTo>
                    <a:pt x="3" y="11"/>
                    <a:pt x="12" y="0"/>
                    <a:pt x="31" y="0"/>
                  </a:cubicBezTo>
                  <a:cubicBezTo>
                    <a:pt x="35" y="0"/>
                    <a:pt x="40" y="0"/>
                    <a:pt x="43" y="1"/>
                  </a:cubicBezTo>
                  <a:cubicBezTo>
                    <a:pt x="47" y="2"/>
                    <a:pt x="50" y="2"/>
                    <a:pt x="51" y="2"/>
                  </a:cubicBezTo>
                  <a:cubicBezTo>
                    <a:pt x="50" y="8"/>
                    <a:pt x="49" y="14"/>
                    <a:pt x="49" y="22"/>
                  </a:cubicBezTo>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27" name="Freeform 24">
              <a:extLst>
                <a:ext uri="{FF2B5EF4-FFF2-40B4-BE49-F238E27FC236}">
                  <a16:creationId xmlns:a16="http://schemas.microsoft.com/office/drawing/2014/main" id="{02C968AF-B771-D7DC-C056-3D936BD4496D}"/>
                </a:ext>
              </a:extLst>
            </p:cNvPr>
            <p:cNvSpPr>
              <a:spLocks noEditPoints="1"/>
            </p:cNvSpPr>
            <p:nvPr userDrawn="1"/>
          </p:nvSpPr>
          <p:spPr bwMode="auto">
            <a:xfrm>
              <a:off x="10150475" y="4930775"/>
              <a:ext cx="728663" cy="884238"/>
            </a:xfrm>
            <a:custGeom>
              <a:avLst/>
              <a:gdLst>
                <a:gd name="T0" fmla="*/ 65 w 66"/>
                <a:gd name="T1" fmla="*/ 26 h 80"/>
                <a:gd name="T2" fmla="*/ 38 w 66"/>
                <a:gd name="T3" fmla="*/ 0 h 80"/>
                <a:gd name="T4" fmla="*/ 17 w 66"/>
                <a:gd name="T5" fmla="*/ 6 h 80"/>
                <a:gd name="T6" fmla="*/ 0 w 66"/>
                <a:gd name="T7" fmla="*/ 41 h 80"/>
                <a:gd name="T8" fmla="*/ 11 w 66"/>
                <a:gd name="T9" fmla="*/ 71 h 80"/>
                <a:gd name="T10" fmla="*/ 35 w 66"/>
                <a:gd name="T11" fmla="*/ 80 h 80"/>
                <a:gd name="T12" fmla="*/ 65 w 66"/>
                <a:gd name="T13" fmla="*/ 66 h 80"/>
                <a:gd name="T14" fmla="*/ 66 w 66"/>
                <a:gd name="T15" fmla="*/ 61 h 80"/>
                <a:gd name="T16" fmla="*/ 65 w 66"/>
                <a:gd name="T17" fmla="*/ 60 h 80"/>
                <a:gd name="T18" fmla="*/ 43 w 66"/>
                <a:gd name="T19" fmla="*/ 68 h 80"/>
                <a:gd name="T20" fmla="*/ 23 w 66"/>
                <a:gd name="T21" fmla="*/ 59 h 80"/>
                <a:gd name="T22" fmla="*/ 15 w 66"/>
                <a:gd name="T23" fmla="*/ 40 h 80"/>
                <a:gd name="T24" fmla="*/ 16 w 66"/>
                <a:gd name="T25" fmla="*/ 38 h 80"/>
                <a:gd name="T26" fmla="*/ 64 w 66"/>
                <a:gd name="T27" fmla="*/ 34 h 80"/>
                <a:gd name="T28" fmla="*/ 65 w 66"/>
                <a:gd name="T29" fmla="*/ 26 h 80"/>
                <a:gd name="T30" fmla="*/ 32 w 66"/>
                <a:gd name="T31" fmla="*/ 7 h 80"/>
                <a:gd name="T32" fmla="*/ 50 w 66"/>
                <a:gd name="T33" fmla="*/ 28 h 80"/>
                <a:gd name="T34" fmla="*/ 49 w 66"/>
                <a:gd name="T35" fmla="*/ 29 h 80"/>
                <a:gd name="T36" fmla="*/ 16 w 66"/>
                <a:gd name="T37" fmla="*/ 30 h 80"/>
                <a:gd name="T38" fmla="*/ 15 w 66"/>
                <a:gd name="T39" fmla="*/ 29 h 80"/>
                <a:gd name="T40" fmla="*/ 32 w 66"/>
                <a:gd name="T41" fmla="*/ 7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66" h="80">
                  <a:moveTo>
                    <a:pt x="65" y="26"/>
                  </a:moveTo>
                  <a:cubicBezTo>
                    <a:pt x="63" y="16"/>
                    <a:pt x="56" y="0"/>
                    <a:pt x="38" y="0"/>
                  </a:cubicBezTo>
                  <a:cubicBezTo>
                    <a:pt x="32" y="0"/>
                    <a:pt x="23" y="2"/>
                    <a:pt x="17" y="6"/>
                  </a:cubicBezTo>
                  <a:cubicBezTo>
                    <a:pt x="7" y="13"/>
                    <a:pt x="0" y="24"/>
                    <a:pt x="0" y="41"/>
                  </a:cubicBezTo>
                  <a:cubicBezTo>
                    <a:pt x="0" y="52"/>
                    <a:pt x="3" y="63"/>
                    <a:pt x="11" y="71"/>
                  </a:cubicBezTo>
                  <a:cubicBezTo>
                    <a:pt x="17" y="77"/>
                    <a:pt x="25" y="80"/>
                    <a:pt x="35" y="80"/>
                  </a:cubicBezTo>
                  <a:cubicBezTo>
                    <a:pt x="43" y="80"/>
                    <a:pt x="57" y="76"/>
                    <a:pt x="65" y="66"/>
                  </a:cubicBezTo>
                  <a:cubicBezTo>
                    <a:pt x="66" y="66"/>
                    <a:pt x="66" y="62"/>
                    <a:pt x="66" y="61"/>
                  </a:cubicBezTo>
                  <a:cubicBezTo>
                    <a:pt x="66" y="60"/>
                    <a:pt x="66" y="60"/>
                    <a:pt x="65" y="60"/>
                  </a:cubicBezTo>
                  <a:cubicBezTo>
                    <a:pt x="58" y="66"/>
                    <a:pt x="51" y="68"/>
                    <a:pt x="43" y="68"/>
                  </a:cubicBezTo>
                  <a:cubicBezTo>
                    <a:pt x="35" y="68"/>
                    <a:pt x="28" y="65"/>
                    <a:pt x="23" y="59"/>
                  </a:cubicBezTo>
                  <a:cubicBezTo>
                    <a:pt x="18" y="54"/>
                    <a:pt x="15" y="46"/>
                    <a:pt x="15" y="40"/>
                  </a:cubicBezTo>
                  <a:cubicBezTo>
                    <a:pt x="15" y="39"/>
                    <a:pt x="15" y="38"/>
                    <a:pt x="16" y="38"/>
                  </a:cubicBezTo>
                  <a:cubicBezTo>
                    <a:pt x="31" y="37"/>
                    <a:pt x="55" y="36"/>
                    <a:pt x="64" y="34"/>
                  </a:cubicBezTo>
                  <a:cubicBezTo>
                    <a:pt x="66" y="33"/>
                    <a:pt x="65" y="26"/>
                    <a:pt x="65" y="26"/>
                  </a:cubicBezTo>
                  <a:moveTo>
                    <a:pt x="32" y="7"/>
                  </a:moveTo>
                  <a:cubicBezTo>
                    <a:pt x="42" y="7"/>
                    <a:pt x="49" y="18"/>
                    <a:pt x="50" y="28"/>
                  </a:cubicBezTo>
                  <a:cubicBezTo>
                    <a:pt x="50" y="28"/>
                    <a:pt x="49" y="29"/>
                    <a:pt x="49" y="29"/>
                  </a:cubicBezTo>
                  <a:cubicBezTo>
                    <a:pt x="45" y="30"/>
                    <a:pt x="22" y="31"/>
                    <a:pt x="16" y="30"/>
                  </a:cubicBezTo>
                  <a:cubicBezTo>
                    <a:pt x="16" y="30"/>
                    <a:pt x="15" y="30"/>
                    <a:pt x="15" y="29"/>
                  </a:cubicBezTo>
                  <a:cubicBezTo>
                    <a:pt x="16" y="16"/>
                    <a:pt x="23" y="7"/>
                    <a:pt x="32" y="7"/>
                  </a:cubicBezTo>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28" name="Freeform 25">
              <a:extLst>
                <a:ext uri="{FF2B5EF4-FFF2-40B4-BE49-F238E27FC236}">
                  <a16:creationId xmlns:a16="http://schemas.microsoft.com/office/drawing/2014/main" id="{6A431C96-BE41-177A-5C34-C40F0F722C85}"/>
                </a:ext>
              </a:extLst>
            </p:cNvPr>
            <p:cNvSpPr>
              <a:spLocks/>
            </p:cNvSpPr>
            <p:nvPr userDrawn="1"/>
          </p:nvSpPr>
          <p:spPr bwMode="auto">
            <a:xfrm>
              <a:off x="5086350" y="4456113"/>
              <a:ext cx="938213" cy="1370013"/>
            </a:xfrm>
            <a:custGeom>
              <a:avLst/>
              <a:gdLst>
                <a:gd name="T0" fmla="*/ 85 w 85"/>
                <a:gd name="T1" fmla="*/ 112 h 124"/>
                <a:gd name="T2" fmla="*/ 76 w 85"/>
                <a:gd name="T3" fmla="*/ 112 h 124"/>
                <a:gd name="T4" fmla="*/ 73 w 85"/>
                <a:gd name="T5" fmla="*/ 105 h 124"/>
                <a:gd name="T6" fmla="*/ 73 w 85"/>
                <a:gd name="T7" fmla="*/ 63 h 124"/>
                <a:gd name="T8" fmla="*/ 73 w 85"/>
                <a:gd name="T9" fmla="*/ 17 h 124"/>
                <a:gd name="T10" fmla="*/ 75 w 85"/>
                <a:gd name="T11" fmla="*/ 3 h 124"/>
                <a:gd name="T12" fmla="*/ 74 w 85"/>
                <a:gd name="T13" fmla="*/ 0 h 124"/>
                <a:gd name="T14" fmla="*/ 43 w 85"/>
                <a:gd name="T15" fmla="*/ 5 h 124"/>
                <a:gd name="T16" fmla="*/ 43 w 85"/>
                <a:gd name="T17" fmla="*/ 10 h 124"/>
                <a:gd name="T18" fmla="*/ 54 w 85"/>
                <a:gd name="T19" fmla="*/ 12 h 124"/>
                <a:gd name="T20" fmla="*/ 58 w 85"/>
                <a:gd name="T21" fmla="*/ 18 h 124"/>
                <a:gd name="T22" fmla="*/ 58 w 85"/>
                <a:gd name="T23" fmla="*/ 43 h 124"/>
                <a:gd name="T24" fmla="*/ 58 w 85"/>
                <a:gd name="T25" fmla="*/ 102 h 124"/>
                <a:gd name="T26" fmla="*/ 56 w 85"/>
                <a:gd name="T27" fmla="*/ 106 h 124"/>
                <a:gd name="T28" fmla="*/ 41 w 85"/>
                <a:gd name="T29" fmla="*/ 111 h 124"/>
                <a:gd name="T30" fmla="*/ 15 w 85"/>
                <a:gd name="T31" fmla="*/ 80 h 124"/>
                <a:gd name="T32" fmla="*/ 43 w 85"/>
                <a:gd name="T33" fmla="*/ 52 h 124"/>
                <a:gd name="T34" fmla="*/ 50 w 85"/>
                <a:gd name="T35" fmla="*/ 52 h 124"/>
                <a:gd name="T36" fmla="*/ 51 w 85"/>
                <a:gd name="T37" fmla="*/ 51 h 124"/>
                <a:gd name="T38" fmla="*/ 48 w 85"/>
                <a:gd name="T39" fmla="*/ 46 h 124"/>
                <a:gd name="T40" fmla="*/ 40 w 85"/>
                <a:gd name="T41" fmla="*/ 45 h 124"/>
                <a:gd name="T42" fmla="*/ 20 w 85"/>
                <a:gd name="T43" fmla="*/ 50 h 124"/>
                <a:gd name="T44" fmla="*/ 0 w 85"/>
                <a:gd name="T45" fmla="*/ 86 h 124"/>
                <a:gd name="T46" fmla="*/ 9 w 85"/>
                <a:gd name="T47" fmla="*/ 113 h 124"/>
                <a:gd name="T48" fmla="*/ 30 w 85"/>
                <a:gd name="T49" fmla="*/ 123 h 124"/>
                <a:gd name="T50" fmla="*/ 57 w 85"/>
                <a:gd name="T51" fmla="*/ 112 h 124"/>
                <a:gd name="T52" fmla="*/ 58 w 85"/>
                <a:gd name="T53" fmla="*/ 113 h 124"/>
                <a:gd name="T54" fmla="*/ 58 w 85"/>
                <a:gd name="T55" fmla="*/ 122 h 124"/>
                <a:gd name="T56" fmla="*/ 59 w 85"/>
                <a:gd name="T57" fmla="*/ 124 h 124"/>
                <a:gd name="T58" fmla="*/ 84 w 85"/>
                <a:gd name="T59" fmla="*/ 117 h 124"/>
                <a:gd name="T60" fmla="*/ 85 w 85"/>
                <a:gd name="T61" fmla="*/ 112 h 1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85" h="124">
                  <a:moveTo>
                    <a:pt x="85" y="112"/>
                  </a:moveTo>
                  <a:cubicBezTo>
                    <a:pt x="82" y="112"/>
                    <a:pt x="79" y="112"/>
                    <a:pt x="76" y="112"/>
                  </a:cubicBezTo>
                  <a:cubicBezTo>
                    <a:pt x="74" y="112"/>
                    <a:pt x="73" y="111"/>
                    <a:pt x="73" y="105"/>
                  </a:cubicBezTo>
                  <a:cubicBezTo>
                    <a:pt x="73" y="101"/>
                    <a:pt x="73" y="86"/>
                    <a:pt x="73" y="63"/>
                  </a:cubicBezTo>
                  <a:cubicBezTo>
                    <a:pt x="73" y="34"/>
                    <a:pt x="73" y="27"/>
                    <a:pt x="73" y="17"/>
                  </a:cubicBezTo>
                  <a:cubicBezTo>
                    <a:pt x="73" y="8"/>
                    <a:pt x="74" y="5"/>
                    <a:pt x="75" y="3"/>
                  </a:cubicBezTo>
                  <a:cubicBezTo>
                    <a:pt x="76" y="2"/>
                    <a:pt x="75" y="0"/>
                    <a:pt x="74" y="0"/>
                  </a:cubicBezTo>
                  <a:cubicBezTo>
                    <a:pt x="68" y="2"/>
                    <a:pt x="56" y="5"/>
                    <a:pt x="43" y="5"/>
                  </a:cubicBezTo>
                  <a:cubicBezTo>
                    <a:pt x="42" y="5"/>
                    <a:pt x="42" y="9"/>
                    <a:pt x="43" y="10"/>
                  </a:cubicBezTo>
                  <a:cubicBezTo>
                    <a:pt x="46" y="10"/>
                    <a:pt x="51" y="11"/>
                    <a:pt x="54" y="12"/>
                  </a:cubicBezTo>
                  <a:cubicBezTo>
                    <a:pt x="57" y="13"/>
                    <a:pt x="57" y="14"/>
                    <a:pt x="58" y="18"/>
                  </a:cubicBezTo>
                  <a:cubicBezTo>
                    <a:pt x="58" y="23"/>
                    <a:pt x="58" y="20"/>
                    <a:pt x="58" y="43"/>
                  </a:cubicBezTo>
                  <a:cubicBezTo>
                    <a:pt x="58" y="51"/>
                    <a:pt x="58" y="97"/>
                    <a:pt x="58" y="102"/>
                  </a:cubicBezTo>
                  <a:cubicBezTo>
                    <a:pt x="58" y="103"/>
                    <a:pt x="57" y="105"/>
                    <a:pt x="56" y="106"/>
                  </a:cubicBezTo>
                  <a:cubicBezTo>
                    <a:pt x="52" y="109"/>
                    <a:pt x="47" y="111"/>
                    <a:pt x="41" y="111"/>
                  </a:cubicBezTo>
                  <a:cubicBezTo>
                    <a:pt x="27" y="111"/>
                    <a:pt x="15" y="100"/>
                    <a:pt x="15" y="80"/>
                  </a:cubicBezTo>
                  <a:cubicBezTo>
                    <a:pt x="17" y="51"/>
                    <a:pt x="43" y="52"/>
                    <a:pt x="43" y="52"/>
                  </a:cubicBezTo>
                  <a:cubicBezTo>
                    <a:pt x="45" y="52"/>
                    <a:pt x="48" y="52"/>
                    <a:pt x="50" y="52"/>
                  </a:cubicBezTo>
                  <a:cubicBezTo>
                    <a:pt x="50" y="52"/>
                    <a:pt x="51" y="51"/>
                    <a:pt x="51" y="51"/>
                  </a:cubicBezTo>
                  <a:cubicBezTo>
                    <a:pt x="51" y="50"/>
                    <a:pt x="50" y="47"/>
                    <a:pt x="48" y="46"/>
                  </a:cubicBezTo>
                  <a:cubicBezTo>
                    <a:pt x="46" y="45"/>
                    <a:pt x="43" y="45"/>
                    <a:pt x="40" y="45"/>
                  </a:cubicBezTo>
                  <a:cubicBezTo>
                    <a:pt x="34" y="45"/>
                    <a:pt x="27" y="46"/>
                    <a:pt x="20" y="50"/>
                  </a:cubicBezTo>
                  <a:cubicBezTo>
                    <a:pt x="10" y="55"/>
                    <a:pt x="0" y="68"/>
                    <a:pt x="0" y="86"/>
                  </a:cubicBezTo>
                  <a:cubicBezTo>
                    <a:pt x="0" y="96"/>
                    <a:pt x="3" y="106"/>
                    <a:pt x="9" y="113"/>
                  </a:cubicBezTo>
                  <a:cubicBezTo>
                    <a:pt x="14" y="119"/>
                    <a:pt x="22" y="123"/>
                    <a:pt x="30" y="123"/>
                  </a:cubicBezTo>
                  <a:cubicBezTo>
                    <a:pt x="36" y="123"/>
                    <a:pt x="48" y="118"/>
                    <a:pt x="57" y="112"/>
                  </a:cubicBezTo>
                  <a:cubicBezTo>
                    <a:pt x="57" y="112"/>
                    <a:pt x="58" y="112"/>
                    <a:pt x="58" y="113"/>
                  </a:cubicBezTo>
                  <a:cubicBezTo>
                    <a:pt x="58" y="115"/>
                    <a:pt x="58" y="120"/>
                    <a:pt x="58" y="122"/>
                  </a:cubicBezTo>
                  <a:cubicBezTo>
                    <a:pt x="58" y="123"/>
                    <a:pt x="59" y="124"/>
                    <a:pt x="59" y="124"/>
                  </a:cubicBezTo>
                  <a:cubicBezTo>
                    <a:pt x="64" y="124"/>
                    <a:pt x="79" y="119"/>
                    <a:pt x="84" y="117"/>
                  </a:cubicBezTo>
                  <a:cubicBezTo>
                    <a:pt x="85" y="116"/>
                    <a:pt x="85" y="113"/>
                    <a:pt x="85" y="112"/>
                  </a:cubicBezTo>
                </a:path>
              </a:pathLst>
            </a:custGeom>
            <a:grpFill/>
            <a:ln>
              <a:noFill/>
            </a:ln>
          </p:spPr>
          <p:txBody>
            <a:bodyPr vert="horz" wrap="square" lIns="91440" tIns="45720" rIns="91440" bIns="45720" numCol="1" anchor="t" anchorCtr="0" compatLnSpc="1">
              <a:prstTxWarp prst="textNoShape">
                <a:avLst/>
              </a:prstTxWarp>
            </a:bodyPr>
            <a:lstStyle/>
            <a:p>
              <a:endParaRPr lang="en-US"/>
            </a:p>
          </p:txBody>
        </p:sp>
      </p:grpSp>
      <p:sp>
        <p:nvSpPr>
          <p:cNvPr id="32" name="Footer Placeholder 31">
            <a:extLst>
              <a:ext uri="{FF2B5EF4-FFF2-40B4-BE49-F238E27FC236}">
                <a16:creationId xmlns:a16="http://schemas.microsoft.com/office/drawing/2014/main" id="{F7C4C4E8-CD62-7282-6E47-F29FB4257721}"/>
              </a:ext>
            </a:extLst>
          </p:cNvPr>
          <p:cNvSpPr>
            <a:spLocks noGrp="1"/>
          </p:cNvSpPr>
          <p:nvPr>
            <p:ph type="ftr" sz="quarter" idx="11"/>
          </p:nvPr>
        </p:nvSpPr>
        <p:spPr>
          <a:xfrm>
            <a:off x="4429338" y="6443428"/>
            <a:ext cx="5554661" cy="252000"/>
          </a:xfrm>
        </p:spPr>
        <p:txBody>
          <a:bodyPr/>
          <a:lstStyle>
            <a:lvl1pPr>
              <a:defRPr>
                <a:solidFill>
                  <a:schemeClr val="accent3"/>
                </a:solidFill>
              </a:defRPr>
            </a:lvl1pPr>
          </a:lstStyle>
          <a:p>
            <a:endParaRPr lang="en-US"/>
          </a:p>
        </p:txBody>
      </p:sp>
      <p:sp>
        <p:nvSpPr>
          <p:cNvPr id="5" name="Text Placeholder 4">
            <a:extLst>
              <a:ext uri="{FF2B5EF4-FFF2-40B4-BE49-F238E27FC236}">
                <a16:creationId xmlns:a16="http://schemas.microsoft.com/office/drawing/2014/main" id="{C5EFD3D7-09DB-4CFB-40A5-A3B0DE12DF71}"/>
              </a:ext>
            </a:extLst>
          </p:cNvPr>
          <p:cNvSpPr>
            <a:spLocks noGrp="1"/>
          </p:cNvSpPr>
          <p:nvPr>
            <p:ph type="body" sz="quarter" idx="12" hasCustomPrompt="1"/>
          </p:nvPr>
        </p:nvSpPr>
        <p:spPr>
          <a:xfrm>
            <a:off x="4429338" y="503998"/>
            <a:ext cx="5554662" cy="254000"/>
          </a:xfrm>
        </p:spPr>
        <p:txBody>
          <a:bodyPr/>
          <a:lstStyle>
            <a:lvl1pPr>
              <a:defRPr cap="all" baseline="0">
                <a:solidFill>
                  <a:schemeClr val="accent3"/>
                </a:solidFill>
                <a:latin typeface="Work Sans SemiBold" pitchFamily="2" charset="0"/>
              </a:defRPr>
            </a:lvl1pPr>
          </a:lstStyle>
          <a:p>
            <a:pPr lvl="0"/>
            <a:r>
              <a:rPr lang="en-US"/>
              <a:t>Add optional header</a:t>
            </a:r>
          </a:p>
        </p:txBody>
      </p:sp>
      <p:sp>
        <p:nvSpPr>
          <p:cNvPr id="4" name="Picture Placeholder 5">
            <a:extLst>
              <a:ext uri="{FF2B5EF4-FFF2-40B4-BE49-F238E27FC236}">
                <a16:creationId xmlns:a16="http://schemas.microsoft.com/office/drawing/2014/main" id="{9847DA67-B267-47EB-60A5-1BA95DE75DE0}"/>
              </a:ext>
            </a:extLst>
          </p:cNvPr>
          <p:cNvSpPr>
            <a:spLocks noGrp="1"/>
          </p:cNvSpPr>
          <p:nvPr>
            <p:ph type="pic" sz="quarter" idx="13"/>
          </p:nvPr>
        </p:nvSpPr>
        <p:spPr>
          <a:xfrm>
            <a:off x="0" y="0"/>
            <a:ext cx="3888000" cy="6858000"/>
          </a:xfrm>
          <a:solidFill>
            <a:schemeClr val="bg1">
              <a:lumMod val="85000"/>
            </a:schemeClr>
          </a:solidFill>
        </p:spPr>
        <p:txBody>
          <a:bodyPr/>
          <a:lstStyle/>
          <a:p>
            <a:r>
              <a:rPr lang="en-US"/>
              <a:t>Click icon to add picture</a:t>
            </a:r>
            <a:endParaRPr lang="en-GB"/>
          </a:p>
        </p:txBody>
      </p:sp>
      <p:sp>
        <p:nvSpPr>
          <p:cNvPr id="6" name="Content Placeholder 2">
            <a:extLst>
              <a:ext uri="{FF2B5EF4-FFF2-40B4-BE49-F238E27FC236}">
                <a16:creationId xmlns:a16="http://schemas.microsoft.com/office/drawing/2014/main" id="{8991BEC6-51B3-6166-7E47-4EB382C4D500}"/>
              </a:ext>
            </a:extLst>
          </p:cNvPr>
          <p:cNvSpPr>
            <a:spLocks noGrp="1"/>
          </p:cNvSpPr>
          <p:nvPr>
            <p:ph idx="1"/>
          </p:nvPr>
        </p:nvSpPr>
        <p:spPr>
          <a:xfrm>
            <a:off x="4422456" y="2376806"/>
            <a:ext cx="6357304" cy="3348000"/>
          </a:xfrm>
        </p:spPr>
        <p:txBody>
          <a:bodyPr/>
          <a:lstStyle>
            <a:lvl1pPr>
              <a:lnSpc>
                <a:spcPct val="150000"/>
              </a:lnSpc>
              <a:defRPr>
                <a:solidFill>
                  <a:schemeClr val="bg1"/>
                </a:solidFill>
              </a:defRPr>
            </a:lvl1pPr>
            <a:lvl2pPr>
              <a:lnSpc>
                <a:spcPct val="150000"/>
              </a:lnSpc>
              <a:defRPr>
                <a:solidFill>
                  <a:schemeClr val="bg1"/>
                </a:solidFill>
              </a:defRPr>
            </a:lvl2pPr>
            <a:lvl3pPr>
              <a:lnSpc>
                <a:spcPct val="150000"/>
              </a:lnSpc>
              <a:defRPr/>
            </a:lvl3pPr>
            <a:lvl4pPr>
              <a:lnSpc>
                <a:spcPct val="100000"/>
              </a:lnSpc>
              <a:spcAft>
                <a:spcPts val="0"/>
              </a:spcAft>
              <a:defRPr>
                <a:solidFill>
                  <a:schemeClr val="bg1"/>
                </a:solidFill>
              </a:defRPr>
            </a:lvl4pPr>
            <a:lvl5pPr>
              <a:lnSpc>
                <a:spcPct val="100000"/>
              </a:lnSpc>
              <a:spcAft>
                <a:spcPts val="0"/>
              </a:spcAft>
              <a:defRPr>
                <a:solidFill>
                  <a:schemeClr val="bg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29" name="Date Placeholder 2">
            <a:extLst>
              <a:ext uri="{FF2B5EF4-FFF2-40B4-BE49-F238E27FC236}">
                <a16:creationId xmlns:a16="http://schemas.microsoft.com/office/drawing/2014/main" id="{E24310D4-99B2-F4C3-EAA1-38BDAD23D3F8}"/>
              </a:ext>
            </a:extLst>
          </p:cNvPr>
          <p:cNvSpPr>
            <a:spLocks noGrp="1"/>
          </p:cNvSpPr>
          <p:nvPr>
            <p:ph type="dt" sz="half" idx="10"/>
          </p:nvPr>
        </p:nvSpPr>
        <p:spPr>
          <a:xfrm>
            <a:off x="10423531" y="504000"/>
            <a:ext cx="1228719" cy="252000"/>
          </a:xfrm>
        </p:spPr>
        <p:txBody>
          <a:bodyPr/>
          <a:lstStyle>
            <a:lvl1pPr>
              <a:defRPr>
                <a:solidFill>
                  <a:schemeClr val="accent3"/>
                </a:solidFill>
              </a:defRPr>
            </a:lvl1pPr>
          </a:lstStyle>
          <a:p>
            <a:fld id="{F1D337DD-C4FE-4883-9AC7-5C0C54C43F42}" type="datetime1">
              <a:rPr lang="en-US" smtClean="0"/>
              <a:pPr/>
              <a:t>2/3/2025</a:t>
            </a:fld>
            <a:endParaRPr lang="en-US"/>
          </a:p>
        </p:txBody>
      </p:sp>
    </p:spTree>
    <p:extLst>
      <p:ext uri="{BB962C8B-B14F-4D97-AF65-F5344CB8AC3E}">
        <p14:creationId xmlns:p14="http://schemas.microsoft.com/office/powerpoint/2010/main" val="2308186188"/>
      </p:ext>
    </p:extLst>
  </p:cSld>
  <p:clrMapOvr>
    <a:masterClrMapping/>
  </p:clrMapOvr>
  <p:extLst>
    <p:ext uri="{DCECCB84-F9BA-43D5-87BE-67443E8EF086}">
      <p15:sldGuideLst xmlns:p15="http://schemas.microsoft.com/office/powerpoint/2012/main">
        <p15:guide id="2" pos="3840">
          <p15:clr>
            <a:srgbClr val="FBAE40"/>
          </p15:clr>
        </p15:guide>
      </p15:sldGuideLst>
    </p:ext>
  </p:extLst>
</p:sldLayout>
</file>

<file path=ppt/slideLayouts/slideLayout104.xml><?xml version="1.0" encoding="utf-8"?>
<p:sldLayout xmlns:a="http://schemas.openxmlformats.org/drawingml/2006/main" xmlns:r="http://schemas.openxmlformats.org/officeDocument/2006/relationships" xmlns:p="http://schemas.openxmlformats.org/presentationml/2006/main" preserve="1" userDrawn="1">
  <p:cSld name="2_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CD4689-B352-01A4-EA83-9332F5F93476}"/>
              </a:ext>
            </a:extLst>
          </p:cNvPr>
          <p:cNvSpPr>
            <a:spLocks noGrp="1"/>
          </p:cNvSpPr>
          <p:nvPr>
            <p:ph type="title"/>
          </p:nvPr>
        </p:nvSpPr>
        <p:spPr>
          <a:xfrm>
            <a:off x="541338" y="827088"/>
            <a:ext cx="6275098" cy="3589048"/>
          </a:xfrm>
        </p:spPr>
        <p:txBody>
          <a:bodyPr anchor="b"/>
          <a:lstStyle>
            <a:lvl1pPr algn="l">
              <a:lnSpc>
                <a:spcPct val="90000"/>
              </a:lnSpc>
              <a:defRPr sz="6000">
                <a:solidFill>
                  <a:schemeClr val="accent1"/>
                </a:solidFill>
              </a:defRPr>
            </a:lvl1pPr>
          </a:lstStyle>
          <a:p>
            <a:r>
              <a:rPr lang="en-US"/>
              <a:t>Click to edit Master title style</a:t>
            </a:r>
          </a:p>
        </p:txBody>
      </p:sp>
      <p:grpSp>
        <p:nvGrpSpPr>
          <p:cNvPr id="9" name="Group 8">
            <a:extLst>
              <a:ext uri="{FF2B5EF4-FFF2-40B4-BE49-F238E27FC236}">
                <a16:creationId xmlns:a16="http://schemas.microsoft.com/office/drawing/2014/main" id="{1F21C1F2-6F5D-C5C8-3415-B6243CF99213}"/>
              </a:ext>
            </a:extLst>
          </p:cNvPr>
          <p:cNvGrpSpPr>
            <a:grpSpLocks noChangeAspect="1"/>
          </p:cNvGrpSpPr>
          <p:nvPr userDrawn="1"/>
        </p:nvGrpSpPr>
        <p:grpSpPr>
          <a:xfrm>
            <a:off x="10317600" y="5796000"/>
            <a:ext cx="1332000" cy="523781"/>
            <a:chOff x="0" y="1031875"/>
            <a:chExt cx="12192001" cy="4794251"/>
          </a:xfrm>
          <a:solidFill>
            <a:schemeClr val="bg1"/>
          </a:solidFill>
        </p:grpSpPr>
        <p:sp>
          <p:nvSpPr>
            <p:cNvPr id="10" name="Freeform 5">
              <a:extLst>
                <a:ext uri="{FF2B5EF4-FFF2-40B4-BE49-F238E27FC236}">
                  <a16:creationId xmlns:a16="http://schemas.microsoft.com/office/drawing/2014/main" id="{7EBAEF9C-F632-6302-8B4C-2E0A3668ED70}"/>
                </a:ext>
              </a:extLst>
            </p:cNvPr>
            <p:cNvSpPr>
              <a:spLocks/>
            </p:cNvSpPr>
            <p:nvPr userDrawn="1"/>
          </p:nvSpPr>
          <p:spPr bwMode="auto">
            <a:xfrm>
              <a:off x="5119688" y="1031875"/>
              <a:ext cx="2416175" cy="2706688"/>
            </a:xfrm>
            <a:custGeom>
              <a:avLst/>
              <a:gdLst>
                <a:gd name="T0" fmla="*/ 368 w 1522"/>
                <a:gd name="T1" fmla="*/ 0 h 1705"/>
                <a:gd name="T2" fmla="*/ 0 w 1522"/>
                <a:gd name="T3" fmla="*/ 953 h 1705"/>
                <a:gd name="T4" fmla="*/ 500 w 1522"/>
                <a:gd name="T5" fmla="*/ 953 h 1705"/>
                <a:gd name="T6" fmla="*/ 611 w 1522"/>
                <a:gd name="T7" fmla="*/ 654 h 1705"/>
                <a:gd name="T8" fmla="*/ 1021 w 1522"/>
                <a:gd name="T9" fmla="*/ 1705 h 1705"/>
                <a:gd name="T10" fmla="*/ 1522 w 1522"/>
                <a:gd name="T11" fmla="*/ 1705 h 1705"/>
                <a:gd name="T12" fmla="*/ 869 w 1522"/>
                <a:gd name="T13" fmla="*/ 0 h 1705"/>
                <a:gd name="T14" fmla="*/ 368 w 1522"/>
                <a:gd name="T15" fmla="*/ 0 h 170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522" h="1705">
                  <a:moveTo>
                    <a:pt x="368" y="0"/>
                  </a:moveTo>
                  <a:lnTo>
                    <a:pt x="0" y="953"/>
                  </a:lnTo>
                  <a:lnTo>
                    <a:pt x="500" y="953"/>
                  </a:lnTo>
                  <a:lnTo>
                    <a:pt x="611" y="654"/>
                  </a:lnTo>
                  <a:lnTo>
                    <a:pt x="1021" y="1705"/>
                  </a:lnTo>
                  <a:lnTo>
                    <a:pt x="1522" y="1705"/>
                  </a:lnTo>
                  <a:lnTo>
                    <a:pt x="869" y="0"/>
                  </a:lnTo>
                  <a:lnTo>
                    <a:pt x="368" y="0"/>
                  </a:lnTo>
                  <a:close/>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11" name="Freeform 6">
              <a:extLst>
                <a:ext uri="{FF2B5EF4-FFF2-40B4-BE49-F238E27FC236}">
                  <a16:creationId xmlns:a16="http://schemas.microsoft.com/office/drawing/2014/main" id="{D528C2B0-22FB-A8B6-3550-361612CAC8AB}"/>
                </a:ext>
              </a:extLst>
            </p:cNvPr>
            <p:cNvSpPr>
              <a:spLocks/>
            </p:cNvSpPr>
            <p:nvPr userDrawn="1"/>
          </p:nvSpPr>
          <p:spPr bwMode="auto">
            <a:xfrm>
              <a:off x="4843463" y="3141663"/>
              <a:ext cx="1246188" cy="122238"/>
            </a:xfrm>
            <a:custGeom>
              <a:avLst/>
              <a:gdLst>
                <a:gd name="T0" fmla="*/ 72 w 113"/>
                <a:gd name="T1" fmla="*/ 11 h 11"/>
                <a:gd name="T2" fmla="*/ 83 w 113"/>
                <a:gd name="T3" fmla="*/ 11 h 11"/>
                <a:gd name="T4" fmla="*/ 102 w 113"/>
                <a:gd name="T5" fmla="*/ 7 h 11"/>
                <a:gd name="T6" fmla="*/ 113 w 113"/>
                <a:gd name="T7" fmla="*/ 0 h 11"/>
                <a:gd name="T8" fmla="*/ 4 w 113"/>
                <a:gd name="T9" fmla="*/ 0 h 11"/>
                <a:gd name="T10" fmla="*/ 0 w 113"/>
                <a:gd name="T11" fmla="*/ 11 h 11"/>
                <a:gd name="T12" fmla="*/ 72 w 113"/>
                <a:gd name="T13" fmla="*/ 11 h 11"/>
              </a:gdLst>
              <a:ahLst/>
              <a:cxnLst>
                <a:cxn ang="0">
                  <a:pos x="T0" y="T1"/>
                </a:cxn>
                <a:cxn ang="0">
                  <a:pos x="T2" y="T3"/>
                </a:cxn>
                <a:cxn ang="0">
                  <a:pos x="T4" y="T5"/>
                </a:cxn>
                <a:cxn ang="0">
                  <a:pos x="T6" y="T7"/>
                </a:cxn>
                <a:cxn ang="0">
                  <a:pos x="T8" y="T9"/>
                </a:cxn>
                <a:cxn ang="0">
                  <a:pos x="T10" y="T11"/>
                </a:cxn>
                <a:cxn ang="0">
                  <a:pos x="T12" y="T13"/>
                </a:cxn>
              </a:cxnLst>
              <a:rect l="0" t="0" r="r" b="b"/>
              <a:pathLst>
                <a:path w="113" h="11">
                  <a:moveTo>
                    <a:pt x="72" y="11"/>
                  </a:moveTo>
                  <a:cubicBezTo>
                    <a:pt x="83" y="11"/>
                    <a:pt x="83" y="11"/>
                    <a:pt x="83" y="11"/>
                  </a:cubicBezTo>
                  <a:cubicBezTo>
                    <a:pt x="90" y="11"/>
                    <a:pt x="96" y="10"/>
                    <a:pt x="102" y="7"/>
                  </a:cubicBezTo>
                  <a:cubicBezTo>
                    <a:pt x="106" y="6"/>
                    <a:pt x="110" y="3"/>
                    <a:pt x="113" y="0"/>
                  </a:cubicBezTo>
                  <a:cubicBezTo>
                    <a:pt x="4" y="0"/>
                    <a:pt x="4" y="0"/>
                    <a:pt x="4" y="0"/>
                  </a:cubicBezTo>
                  <a:cubicBezTo>
                    <a:pt x="0" y="11"/>
                    <a:pt x="0" y="11"/>
                    <a:pt x="0" y="11"/>
                  </a:cubicBezTo>
                  <a:cubicBezTo>
                    <a:pt x="72" y="11"/>
                    <a:pt x="72" y="11"/>
                    <a:pt x="72" y="11"/>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12" name="Freeform 7">
              <a:extLst>
                <a:ext uri="{FF2B5EF4-FFF2-40B4-BE49-F238E27FC236}">
                  <a16:creationId xmlns:a16="http://schemas.microsoft.com/office/drawing/2014/main" id="{52230A98-3DC4-650C-3470-32F85E1409C9}"/>
                </a:ext>
              </a:extLst>
            </p:cNvPr>
            <p:cNvSpPr>
              <a:spLocks/>
            </p:cNvSpPr>
            <p:nvPr userDrawn="1"/>
          </p:nvSpPr>
          <p:spPr bwMode="auto">
            <a:xfrm>
              <a:off x="4932363" y="2898775"/>
              <a:ext cx="1290638" cy="122238"/>
            </a:xfrm>
            <a:custGeom>
              <a:avLst/>
              <a:gdLst>
                <a:gd name="T0" fmla="*/ 116 w 117"/>
                <a:gd name="T1" fmla="*/ 3 h 11"/>
                <a:gd name="T2" fmla="*/ 117 w 117"/>
                <a:gd name="T3" fmla="*/ 0 h 11"/>
                <a:gd name="T4" fmla="*/ 4 w 117"/>
                <a:gd name="T5" fmla="*/ 0 h 11"/>
                <a:gd name="T6" fmla="*/ 0 w 117"/>
                <a:gd name="T7" fmla="*/ 11 h 11"/>
                <a:gd name="T8" fmla="*/ 113 w 117"/>
                <a:gd name="T9" fmla="*/ 11 h 11"/>
                <a:gd name="T10" fmla="*/ 116 w 117"/>
                <a:gd name="T11" fmla="*/ 3 h 11"/>
              </a:gdLst>
              <a:ahLst/>
              <a:cxnLst>
                <a:cxn ang="0">
                  <a:pos x="T0" y="T1"/>
                </a:cxn>
                <a:cxn ang="0">
                  <a:pos x="T2" y="T3"/>
                </a:cxn>
                <a:cxn ang="0">
                  <a:pos x="T4" y="T5"/>
                </a:cxn>
                <a:cxn ang="0">
                  <a:pos x="T6" y="T7"/>
                </a:cxn>
                <a:cxn ang="0">
                  <a:pos x="T8" y="T9"/>
                </a:cxn>
                <a:cxn ang="0">
                  <a:pos x="T10" y="T11"/>
                </a:cxn>
              </a:cxnLst>
              <a:rect l="0" t="0" r="r" b="b"/>
              <a:pathLst>
                <a:path w="117" h="11">
                  <a:moveTo>
                    <a:pt x="116" y="3"/>
                  </a:moveTo>
                  <a:cubicBezTo>
                    <a:pt x="117" y="2"/>
                    <a:pt x="117" y="1"/>
                    <a:pt x="117" y="0"/>
                  </a:cubicBezTo>
                  <a:cubicBezTo>
                    <a:pt x="4" y="0"/>
                    <a:pt x="4" y="0"/>
                    <a:pt x="4" y="0"/>
                  </a:cubicBezTo>
                  <a:cubicBezTo>
                    <a:pt x="0" y="11"/>
                    <a:pt x="0" y="11"/>
                    <a:pt x="0" y="11"/>
                  </a:cubicBezTo>
                  <a:cubicBezTo>
                    <a:pt x="113" y="11"/>
                    <a:pt x="113" y="11"/>
                    <a:pt x="113" y="11"/>
                  </a:cubicBezTo>
                  <a:cubicBezTo>
                    <a:pt x="115" y="9"/>
                    <a:pt x="116" y="6"/>
                    <a:pt x="116" y="3"/>
                  </a:cubicBezTo>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13" name="Freeform 8">
              <a:extLst>
                <a:ext uri="{FF2B5EF4-FFF2-40B4-BE49-F238E27FC236}">
                  <a16:creationId xmlns:a16="http://schemas.microsoft.com/office/drawing/2014/main" id="{4D6B1796-E7E9-99B6-62B0-4037A299AA18}"/>
                </a:ext>
              </a:extLst>
            </p:cNvPr>
            <p:cNvSpPr>
              <a:spLocks/>
            </p:cNvSpPr>
            <p:nvPr userDrawn="1"/>
          </p:nvSpPr>
          <p:spPr bwMode="auto">
            <a:xfrm>
              <a:off x="5019675" y="2667000"/>
              <a:ext cx="1181100" cy="120650"/>
            </a:xfrm>
            <a:custGeom>
              <a:avLst/>
              <a:gdLst>
                <a:gd name="T0" fmla="*/ 104 w 107"/>
                <a:gd name="T1" fmla="*/ 6 h 11"/>
                <a:gd name="T2" fmla="*/ 85 w 107"/>
                <a:gd name="T3" fmla="*/ 0 h 11"/>
                <a:gd name="T4" fmla="*/ 77 w 107"/>
                <a:gd name="T5" fmla="*/ 0 h 11"/>
                <a:gd name="T6" fmla="*/ 5 w 107"/>
                <a:gd name="T7" fmla="*/ 0 h 11"/>
                <a:gd name="T8" fmla="*/ 0 w 107"/>
                <a:gd name="T9" fmla="*/ 11 h 11"/>
                <a:gd name="T10" fmla="*/ 107 w 107"/>
                <a:gd name="T11" fmla="*/ 11 h 11"/>
                <a:gd name="T12" fmla="*/ 104 w 107"/>
                <a:gd name="T13" fmla="*/ 6 h 11"/>
              </a:gdLst>
              <a:ahLst/>
              <a:cxnLst>
                <a:cxn ang="0">
                  <a:pos x="T0" y="T1"/>
                </a:cxn>
                <a:cxn ang="0">
                  <a:pos x="T2" y="T3"/>
                </a:cxn>
                <a:cxn ang="0">
                  <a:pos x="T4" y="T5"/>
                </a:cxn>
                <a:cxn ang="0">
                  <a:pos x="T6" y="T7"/>
                </a:cxn>
                <a:cxn ang="0">
                  <a:pos x="T8" y="T9"/>
                </a:cxn>
                <a:cxn ang="0">
                  <a:pos x="T10" y="T11"/>
                </a:cxn>
                <a:cxn ang="0">
                  <a:pos x="T12" y="T13"/>
                </a:cxn>
              </a:cxnLst>
              <a:rect l="0" t="0" r="r" b="b"/>
              <a:pathLst>
                <a:path w="107" h="11">
                  <a:moveTo>
                    <a:pt x="104" y="6"/>
                  </a:moveTo>
                  <a:cubicBezTo>
                    <a:pt x="100" y="2"/>
                    <a:pt x="94" y="0"/>
                    <a:pt x="85" y="0"/>
                  </a:cubicBezTo>
                  <a:cubicBezTo>
                    <a:pt x="77" y="0"/>
                    <a:pt x="77" y="0"/>
                    <a:pt x="77" y="0"/>
                  </a:cubicBezTo>
                  <a:cubicBezTo>
                    <a:pt x="5" y="0"/>
                    <a:pt x="5" y="0"/>
                    <a:pt x="5" y="0"/>
                  </a:cubicBezTo>
                  <a:cubicBezTo>
                    <a:pt x="0" y="11"/>
                    <a:pt x="0" y="11"/>
                    <a:pt x="0" y="11"/>
                  </a:cubicBezTo>
                  <a:cubicBezTo>
                    <a:pt x="107" y="11"/>
                    <a:pt x="107" y="11"/>
                    <a:pt x="107" y="11"/>
                  </a:cubicBezTo>
                  <a:cubicBezTo>
                    <a:pt x="107" y="9"/>
                    <a:pt x="106" y="8"/>
                    <a:pt x="104" y="6"/>
                  </a:cubicBezTo>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14" name="Freeform 9">
              <a:extLst>
                <a:ext uri="{FF2B5EF4-FFF2-40B4-BE49-F238E27FC236}">
                  <a16:creationId xmlns:a16="http://schemas.microsoft.com/office/drawing/2014/main" id="{0DF7FA93-0819-4BF8-30B0-444D87B2E71C}"/>
                </a:ext>
              </a:extLst>
            </p:cNvPr>
            <p:cNvSpPr>
              <a:spLocks/>
            </p:cNvSpPr>
            <p:nvPr userDrawn="1"/>
          </p:nvSpPr>
          <p:spPr bwMode="auto">
            <a:xfrm>
              <a:off x="4754563" y="3384550"/>
              <a:ext cx="839788" cy="111125"/>
            </a:xfrm>
            <a:custGeom>
              <a:avLst/>
              <a:gdLst>
                <a:gd name="T0" fmla="*/ 529 w 529"/>
                <a:gd name="T1" fmla="*/ 0 h 70"/>
                <a:gd name="T2" fmla="*/ 28 w 529"/>
                <a:gd name="T3" fmla="*/ 0 h 70"/>
                <a:gd name="T4" fmla="*/ 0 w 529"/>
                <a:gd name="T5" fmla="*/ 70 h 70"/>
                <a:gd name="T6" fmla="*/ 501 w 529"/>
                <a:gd name="T7" fmla="*/ 70 h 70"/>
                <a:gd name="T8" fmla="*/ 529 w 529"/>
                <a:gd name="T9" fmla="*/ 0 h 70"/>
              </a:gdLst>
              <a:ahLst/>
              <a:cxnLst>
                <a:cxn ang="0">
                  <a:pos x="T0" y="T1"/>
                </a:cxn>
                <a:cxn ang="0">
                  <a:pos x="T2" y="T3"/>
                </a:cxn>
                <a:cxn ang="0">
                  <a:pos x="T4" y="T5"/>
                </a:cxn>
                <a:cxn ang="0">
                  <a:pos x="T6" y="T7"/>
                </a:cxn>
                <a:cxn ang="0">
                  <a:pos x="T8" y="T9"/>
                </a:cxn>
              </a:cxnLst>
              <a:rect l="0" t="0" r="r" b="b"/>
              <a:pathLst>
                <a:path w="529" h="70">
                  <a:moveTo>
                    <a:pt x="529" y="0"/>
                  </a:moveTo>
                  <a:lnTo>
                    <a:pt x="28" y="0"/>
                  </a:lnTo>
                  <a:lnTo>
                    <a:pt x="0" y="70"/>
                  </a:lnTo>
                  <a:lnTo>
                    <a:pt x="501" y="70"/>
                  </a:lnTo>
                  <a:lnTo>
                    <a:pt x="529" y="0"/>
                  </a:lnTo>
                  <a:close/>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15" name="Freeform 10">
              <a:extLst>
                <a:ext uri="{FF2B5EF4-FFF2-40B4-BE49-F238E27FC236}">
                  <a16:creationId xmlns:a16="http://schemas.microsoft.com/office/drawing/2014/main" id="{457FACE9-CED0-D3CE-ED80-201BCD282505}"/>
                </a:ext>
              </a:extLst>
            </p:cNvPr>
            <p:cNvSpPr>
              <a:spLocks/>
            </p:cNvSpPr>
            <p:nvPr userDrawn="1"/>
          </p:nvSpPr>
          <p:spPr bwMode="auto">
            <a:xfrm>
              <a:off x="4656138" y="3616325"/>
              <a:ext cx="849313" cy="122238"/>
            </a:xfrm>
            <a:custGeom>
              <a:avLst/>
              <a:gdLst>
                <a:gd name="T0" fmla="*/ 535 w 535"/>
                <a:gd name="T1" fmla="*/ 0 h 77"/>
                <a:gd name="T2" fmla="*/ 28 w 535"/>
                <a:gd name="T3" fmla="*/ 0 h 77"/>
                <a:gd name="T4" fmla="*/ 0 w 535"/>
                <a:gd name="T5" fmla="*/ 77 h 77"/>
                <a:gd name="T6" fmla="*/ 507 w 535"/>
                <a:gd name="T7" fmla="*/ 77 h 77"/>
                <a:gd name="T8" fmla="*/ 535 w 535"/>
                <a:gd name="T9" fmla="*/ 0 h 77"/>
              </a:gdLst>
              <a:ahLst/>
              <a:cxnLst>
                <a:cxn ang="0">
                  <a:pos x="T0" y="T1"/>
                </a:cxn>
                <a:cxn ang="0">
                  <a:pos x="T2" y="T3"/>
                </a:cxn>
                <a:cxn ang="0">
                  <a:pos x="T4" y="T5"/>
                </a:cxn>
                <a:cxn ang="0">
                  <a:pos x="T6" y="T7"/>
                </a:cxn>
                <a:cxn ang="0">
                  <a:pos x="T8" y="T9"/>
                </a:cxn>
              </a:cxnLst>
              <a:rect l="0" t="0" r="r" b="b"/>
              <a:pathLst>
                <a:path w="535" h="77">
                  <a:moveTo>
                    <a:pt x="535" y="0"/>
                  </a:moveTo>
                  <a:lnTo>
                    <a:pt x="28" y="0"/>
                  </a:lnTo>
                  <a:lnTo>
                    <a:pt x="0" y="77"/>
                  </a:lnTo>
                  <a:lnTo>
                    <a:pt x="507" y="77"/>
                  </a:lnTo>
                  <a:lnTo>
                    <a:pt x="535" y="0"/>
                  </a:lnTo>
                  <a:close/>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16" name="Freeform 11">
              <a:extLst>
                <a:ext uri="{FF2B5EF4-FFF2-40B4-BE49-F238E27FC236}">
                  <a16:creationId xmlns:a16="http://schemas.microsoft.com/office/drawing/2014/main" id="{6D823284-CE22-D55A-0CB7-ABC6C13E0FDA}"/>
                </a:ext>
              </a:extLst>
            </p:cNvPr>
            <p:cNvSpPr>
              <a:spLocks noEditPoints="1"/>
            </p:cNvSpPr>
            <p:nvPr userDrawn="1"/>
          </p:nvSpPr>
          <p:spPr bwMode="auto">
            <a:xfrm>
              <a:off x="4292600" y="4930775"/>
              <a:ext cx="727075" cy="884238"/>
            </a:xfrm>
            <a:custGeom>
              <a:avLst/>
              <a:gdLst>
                <a:gd name="T0" fmla="*/ 64 w 66"/>
                <a:gd name="T1" fmla="*/ 26 h 80"/>
                <a:gd name="T2" fmla="*/ 37 w 66"/>
                <a:gd name="T3" fmla="*/ 0 h 80"/>
                <a:gd name="T4" fmla="*/ 17 w 66"/>
                <a:gd name="T5" fmla="*/ 6 h 80"/>
                <a:gd name="T6" fmla="*/ 0 w 66"/>
                <a:gd name="T7" fmla="*/ 41 h 80"/>
                <a:gd name="T8" fmla="*/ 11 w 66"/>
                <a:gd name="T9" fmla="*/ 71 h 80"/>
                <a:gd name="T10" fmla="*/ 34 w 66"/>
                <a:gd name="T11" fmla="*/ 80 h 80"/>
                <a:gd name="T12" fmla="*/ 65 w 66"/>
                <a:gd name="T13" fmla="*/ 66 h 80"/>
                <a:gd name="T14" fmla="*/ 66 w 66"/>
                <a:gd name="T15" fmla="*/ 61 h 80"/>
                <a:gd name="T16" fmla="*/ 65 w 66"/>
                <a:gd name="T17" fmla="*/ 60 h 80"/>
                <a:gd name="T18" fmla="*/ 43 w 66"/>
                <a:gd name="T19" fmla="*/ 68 h 80"/>
                <a:gd name="T20" fmla="*/ 22 w 66"/>
                <a:gd name="T21" fmla="*/ 59 h 80"/>
                <a:gd name="T22" fmla="*/ 14 w 66"/>
                <a:gd name="T23" fmla="*/ 40 h 80"/>
                <a:gd name="T24" fmla="*/ 15 w 66"/>
                <a:gd name="T25" fmla="*/ 38 h 80"/>
                <a:gd name="T26" fmla="*/ 64 w 66"/>
                <a:gd name="T27" fmla="*/ 34 h 80"/>
                <a:gd name="T28" fmla="*/ 64 w 66"/>
                <a:gd name="T29" fmla="*/ 26 h 80"/>
                <a:gd name="T30" fmla="*/ 32 w 66"/>
                <a:gd name="T31" fmla="*/ 7 h 80"/>
                <a:gd name="T32" fmla="*/ 49 w 66"/>
                <a:gd name="T33" fmla="*/ 28 h 80"/>
                <a:gd name="T34" fmla="*/ 48 w 66"/>
                <a:gd name="T35" fmla="*/ 29 h 80"/>
                <a:gd name="T36" fmla="*/ 16 w 66"/>
                <a:gd name="T37" fmla="*/ 30 h 80"/>
                <a:gd name="T38" fmla="*/ 15 w 66"/>
                <a:gd name="T39" fmla="*/ 29 h 80"/>
                <a:gd name="T40" fmla="*/ 32 w 66"/>
                <a:gd name="T41" fmla="*/ 7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66" h="80">
                  <a:moveTo>
                    <a:pt x="64" y="26"/>
                  </a:moveTo>
                  <a:cubicBezTo>
                    <a:pt x="62" y="16"/>
                    <a:pt x="56" y="0"/>
                    <a:pt x="37" y="0"/>
                  </a:cubicBezTo>
                  <a:cubicBezTo>
                    <a:pt x="31" y="0"/>
                    <a:pt x="23" y="2"/>
                    <a:pt x="17" y="6"/>
                  </a:cubicBezTo>
                  <a:cubicBezTo>
                    <a:pt x="7" y="13"/>
                    <a:pt x="0" y="24"/>
                    <a:pt x="0" y="41"/>
                  </a:cubicBezTo>
                  <a:cubicBezTo>
                    <a:pt x="0" y="52"/>
                    <a:pt x="3" y="63"/>
                    <a:pt x="11" y="71"/>
                  </a:cubicBezTo>
                  <a:cubicBezTo>
                    <a:pt x="17" y="77"/>
                    <a:pt x="24" y="80"/>
                    <a:pt x="34" y="80"/>
                  </a:cubicBezTo>
                  <a:cubicBezTo>
                    <a:pt x="43" y="80"/>
                    <a:pt x="56" y="76"/>
                    <a:pt x="65" y="66"/>
                  </a:cubicBezTo>
                  <a:cubicBezTo>
                    <a:pt x="65" y="66"/>
                    <a:pt x="66" y="62"/>
                    <a:pt x="66" y="61"/>
                  </a:cubicBezTo>
                  <a:cubicBezTo>
                    <a:pt x="65" y="60"/>
                    <a:pt x="65" y="60"/>
                    <a:pt x="65" y="60"/>
                  </a:cubicBezTo>
                  <a:cubicBezTo>
                    <a:pt x="58" y="66"/>
                    <a:pt x="51" y="68"/>
                    <a:pt x="43" y="68"/>
                  </a:cubicBezTo>
                  <a:cubicBezTo>
                    <a:pt x="34" y="68"/>
                    <a:pt x="28" y="65"/>
                    <a:pt x="22" y="59"/>
                  </a:cubicBezTo>
                  <a:cubicBezTo>
                    <a:pt x="18" y="54"/>
                    <a:pt x="15" y="46"/>
                    <a:pt x="14" y="40"/>
                  </a:cubicBezTo>
                  <a:cubicBezTo>
                    <a:pt x="14" y="39"/>
                    <a:pt x="15" y="38"/>
                    <a:pt x="15" y="38"/>
                  </a:cubicBezTo>
                  <a:cubicBezTo>
                    <a:pt x="31" y="37"/>
                    <a:pt x="54" y="36"/>
                    <a:pt x="64" y="34"/>
                  </a:cubicBezTo>
                  <a:cubicBezTo>
                    <a:pt x="65" y="33"/>
                    <a:pt x="64" y="26"/>
                    <a:pt x="64" y="26"/>
                  </a:cubicBezTo>
                  <a:moveTo>
                    <a:pt x="32" y="7"/>
                  </a:moveTo>
                  <a:cubicBezTo>
                    <a:pt x="42" y="7"/>
                    <a:pt x="48" y="18"/>
                    <a:pt x="49" y="28"/>
                  </a:cubicBezTo>
                  <a:cubicBezTo>
                    <a:pt x="49" y="28"/>
                    <a:pt x="49" y="29"/>
                    <a:pt x="48" y="29"/>
                  </a:cubicBezTo>
                  <a:cubicBezTo>
                    <a:pt x="44" y="30"/>
                    <a:pt x="22" y="31"/>
                    <a:pt x="16" y="30"/>
                  </a:cubicBezTo>
                  <a:cubicBezTo>
                    <a:pt x="15" y="30"/>
                    <a:pt x="15" y="30"/>
                    <a:pt x="15" y="29"/>
                  </a:cubicBezTo>
                  <a:cubicBezTo>
                    <a:pt x="16" y="16"/>
                    <a:pt x="22" y="7"/>
                    <a:pt x="32" y="7"/>
                  </a:cubicBezTo>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17" name="Freeform 12">
              <a:extLst>
                <a:ext uri="{FF2B5EF4-FFF2-40B4-BE49-F238E27FC236}">
                  <a16:creationId xmlns:a16="http://schemas.microsoft.com/office/drawing/2014/main" id="{4CE4C82D-10F1-194D-FCEF-568BAF0E3D30}"/>
                </a:ext>
              </a:extLst>
            </p:cNvPr>
            <p:cNvSpPr>
              <a:spLocks noEditPoints="1"/>
            </p:cNvSpPr>
            <p:nvPr userDrawn="1"/>
          </p:nvSpPr>
          <p:spPr bwMode="auto">
            <a:xfrm>
              <a:off x="0" y="4489450"/>
              <a:ext cx="1268413" cy="1314450"/>
            </a:xfrm>
            <a:custGeom>
              <a:avLst/>
              <a:gdLst>
                <a:gd name="T0" fmla="*/ 17 w 115"/>
                <a:gd name="T1" fmla="*/ 95 h 119"/>
                <a:gd name="T2" fmla="*/ 49 w 115"/>
                <a:gd name="T3" fmla="*/ 11 h 119"/>
                <a:gd name="T4" fmla="*/ 52 w 115"/>
                <a:gd name="T5" fmla="*/ 0 h 119"/>
                <a:gd name="T6" fmla="*/ 59 w 115"/>
                <a:gd name="T7" fmla="*/ 0 h 119"/>
                <a:gd name="T8" fmla="*/ 65 w 115"/>
                <a:gd name="T9" fmla="*/ 0 h 119"/>
                <a:gd name="T10" fmla="*/ 68 w 115"/>
                <a:gd name="T11" fmla="*/ 10 h 119"/>
                <a:gd name="T12" fmla="*/ 100 w 115"/>
                <a:gd name="T13" fmla="*/ 98 h 119"/>
                <a:gd name="T14" fmla="*/ 114 w 115"/>
                <a:gd name="T15" fmla="*/ 113 h 119"/>
                <a:gd name="T16" fmla="*/ 114 w 115"/>
                <a:gd name="T17" fmla="*/ 119 h 119"/>
                <a:gd name="T18" fmla="*/ 97 w 115"/>
                <a:gd name="T19" fmla="*/ 118 h 119"/>
                <a:gd name="T20" fmla="*/ 76 w 115"/>
                <a:gd name="T21" fmla="*/ 119 h 119"/>
                <a:gd name="T22" fmla="*/ 76 w 115"/>
                <a:gd name="T23" fmla="*/ 113 h 119"/>
                <a:gd name="T24" fmla="*/ 82 w 115"/>
                <a:gd name="T25" fmla="*/ 111 h 119"/>
                <a:gd name="T26" fmla="*/ 84 w 115"/>
                <a:gd name="T27" fmla="*/ 106 h 119"/>
                <a:gd name="T28" fmla="*/ 73 w 115"/>
                <a:gd name="T29" fmla="*/ 73 h 119"/>
                <a:gd name="T30" fmla="*/ 71 w 115"/>
                <a:gd name="T31" fmla="*/ 72 h 119"/>
                <a:gd name="T32" fmla="*/ 53 w 115"/>
                <a:gd name="T33" fmla="*/ 72 h 119"/>
                <a:gd name="T34" fmla="*/ 37 w 115"/>
                <a:gd name="T35" fmla="*/ 72 h 119"/>
                <a:gd name="T36" fmla="*/ 35 w 115"/>
                <a:gd name="T37" fmla="*/ 74 h 119"/>
                <a:gd name="T38" fmla="*/ 25 w 115"/>
                <a:gd name="T39" fmla="*/ 105 h 119"/>
                <a:gd name="T40" fmla="*/ 29 w 115"/>
                <a:gd name="T41" fmla="*/ 112 h 119"/>
                <a:gd name="T42" fmla="*/ 36 w 115"/>
                <a:gd name="T43" fmla="*/ 113 h 119"/>
                <a:gd name="T44" fmla="*/ 36 w 115"/>
                <a:gd name="T45" fmla="*/ 119 h 119"/>
                <a:gd name="T46" fmla="*/ 15 w 115"/>
                <a:gd name="T47" fmla="*/ 118 h 119"/>
                <a:gd name="T48" fmla="*/ 1 w 115"/>
                <a:gd name="T49" fmla="*/ 119 h 119"/>
                <a:gd name="T50" fmla="*/ 1 w 115"/>
                <a:gd name="T51" fmla="*/ 113 h 119"/>
                <a:gd name="T52" fmla="*/ 17 w 115"/>
                <a:gd name="T53" fmla="*/ 95 h 119"/>
                <a:gd name="T54" fmla="*/ 54 w 115"/>
                <a:gd name="T55" fmla="*/ 20 h 119"/>
                <a:gd name="T56" fmla="*/ 39 w 115"/>
                <a:gd name="T57" fmla="*/ 62 h 119"/>
                <a:gd name="T58" fmla="*/ 40 w 115"/>
                <a:gd name="T59" fmla="*/ 63 h 119"/>
                <a:gd name="T60" fmla="*/ 56 w 115"/>
                <a:gd name="T61" fmla="*/ 63 h 119"/>
                <a:gd name="T62" fmla="*/ 68 w 115"/>
                <a:gd name="T63" fmla="*/ 63 h 119"/>
                <a:gd name="T64" fmla="*/ 69 w 115"/>
                <a:gd name="T65" fmla="*/ 61 h 119"/>
                <a:gd name="T66" fmla="*/ 55 w 115"/>
                <a:gd name="T67" fmla="*/ 20 h 119"/>
                <a:gd name="T68" fmla="*/ 54 w 115"/>
                <a:gd name="T69" fmla="*/ 20 h 1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115" h="119">
                  <a:moveTo>
                    <a:pt x="17" y="95"/>
                  </a:moveTo>
                  <a:cubicBezTo>
                    <a:pt x="27" y="72"/>
                    <a:pt x="45" y="23"/>
                    <a:pt x="49" y="11"/>
                  </a:cubicBezTo>
                  <a:cubicBezTo>
                    <a:pt x="51" y="7"/>
                    <a:pt x="52" y="3"/>
                    <a:pt x="52" y="0"/>
                  </a:cubicBezTo>
                  <a:cubicBezTo>
                    <a:pt x="53" y="0"/>
                    <a:pt x="56" y="0"/>
                    <a:pt x="59" y="0"/>
                  </a:cubicBezTo>
                  <a:cubicBezTo>
                    <a:pt x="63" y="0"/>
                    <a:pt x="65" y="0"/>
                    <a:pt x="65" y="0"/>
                  </a:cubicBezTo>
                  <a:cubicBezTo>
                    <a:pt x="66" y="3"/>
                    <a:pt x="67" y="7"/>
                    <a:pt x="68" y="10"/>
                  </a:cubicBezTo>
                  <a:cubicBezTo>
                    <a:pt x="72" y="21"/>
                    <a:pt x="93" y="82"/>
                    <a:pt x="100" y="98"/>
                  </a:cubicBezTo>
                  <a:cubicBezTo>
                    <a:pt x="106" y="111"/>
                    <a:pt x="105" y="112"/>
                    <a:pt x="114" y="113"/>
                  </a:cubicBezTo>
                  <a:cubicBezTo>
                    <a:pt x="115" y="113"/>
                    <a:pt x="114" y="118"/>
                    <a:pt x="114" y="119"/>
                  </a:cubicBezTo>
                  <a:cubicBezTo>
                    <a:pt x="109" y="119"/>
                    <a:pt x="106" y="118"/>
                    <a:pt x="97" y="118"/>
                  </a:cubicBezTo>
                  <a:cubicBezTo>
                    <a:pt x="88" y="118"/>
                    <a:pt x="80" y="119"/>
                    <a:pt x="76" y="119"/>
                  </a:cubicBezTo>
                  <a:cubicBezTo>
                    <a:pt x="76" y="118"/>
                    <a:pt x="75" y="114"/>
                    <a:pt x="76" y="113"/>
                  </a:cubicBezTo>
                  <a:cubicBezTo>
                    <a:pt x="80" y="113"/>
                    <a:pt x="80" y="113"/>
                    <a:pt x="82" y="111"/>
                  </a:cubicBezTo>
                  <a:cubicBezTo>
                    <a:pt x="84" y="109"/>
                    <a:pt x="85" y="108"/>
                    <a:pt x="84" y="106"/>
                  </a:cubicBezTo>
                  <a:cubicBezTo>
                    <a:pt x="82" y="98"/>
                    <a:pt x="76" y="82"/>
                    <a:pt x="73" y="73"/>
                  </a:cubicBezTo>
                  <a:cubicBezTo>
                    <a:pt x="73" y="73"/>
                    <a:pt x="71" y="72"/>
                    <a:pt x="71" y="72"/>
                  </a:cubicBezTo>
                  <a:cubicBezTo>
                    <a:pt x="68" y="72"/>
                    <a:pt x="62" y="72"/>
                    <a:pt x="53" y="72"/>
                  </a:cubicBezTo>
                  <a:cubicBezTo>
                    <a:pt x="41" y="72"/>
                    <a:pt x="39" y="72"/>
                    <a:pt x="37" y="72"/>
                  </a:cubicBezTo>
                  <a:cubicBezTo>
                    <a:pt x="36" y="72"/>
                    <a:pt x="35" y="73"/>
                    <a:pt x="35" y="74"/>
                  </a:cubicBezTo>
                  <a:cubicBezTo>
                    <a:pt x="31" y="84"/>
                    <a:pt x="25" y="100"/>
                    <a:pt x="25" y="105"/>
                  </a:cubicBezTo>
                  <a:cubicBezTo>
                    <a:pt x="25" y="108"/>
                    <a:pt x="25" y="111"/>
                    <a:pt x="29" y="112"/>
                  </a:cubicBezTo>
                  <a:cubicBezTo>
                    <a:pt x="32" y="112"/>
                    <a:pt x="33" y="113"/>
                    <a:pt x="36" y="113"/>
                  </a:cubicBezTo>
                  <a:cubicBezTo>
                    <a:pt x="37" y="113"/>
                    <a:pt x="36" y="118"/>
                    <a:pt x="36" y="119"/>
                  </a:cubicBezTo>
                  <a:cubicBezTo>
                    <a:pt x="32" y="119"/>
                    <a:pt x="26" y="118"/>
                    <a:pt x="15" y="118"/>
                  </a:cubicBezTo>
                  <a:cubicBezTo>
                    <a:pt x="4" y="118"/>
                    <a:pt x="5" y="119"/>
                    <a:pt x="1" y="119"/>
                  </a:cubicBezTo>
                  <a:cubicBezTo>
                    <a:pt x="0" y="118"/>
                    <a:pt x="0" y="113"/>
                    <a:pt x="1" y="113"/>
                  </a:cubicBezTo>
                  <a:cubicBezTo>
                    <a:pt x="11" y="112"/>
                    <a:pt x="11" y="110"/>
                    <a:pt x="17" y="95"/>
                  </a:cubicBezTo>
                  <a:moveTo>
                    <a:pt x="54" y="20"/>
                  </a:moveTo>
                  <a:cubicBezTo>
                    <a:pt x="51" y="30"/>
                    <a:pt x="43" y="52"/>
                    <a:pt x="39" y="62"/>
                  </a:cubicBezTo>
                  <a:cubicBezTo>
                    <a:pt x="39" y="62"/>
                    <a:pt x="40" y="63"/>
                    <a:pt x="40" y="63"/>
                  </a:cubicBezTo>
                  <a:cubicBezTo>
                    <a:pt x="42" y="63"/>
                    <a:pt x="48" y="63"/>
                    <a:pt x="56" y="63"/>
                  </a:cubicBezTo>
                  <a:cubicBezTo>
                    <a:pt x="60" y="63"/>
                    <a:pt x="66" y="63"/>
                    <a:pt x="68" y="63"/>
                  </a:cubicBezTo>
                  <a:cubicBezTo>
                    <a:pt x="69" y="63"/>
                    <a:pt x="69" y="62"/>
                    <a:pt x="69" y="61"/>
                  </a:cubicBezTo>
                  <a:cubicBezTo>
                    <a:pt x="65" y="50"/>
                    <a:pt x="58" y="28"/>
                    <a:pt x="55" y="20"/>
                  </a:cubicBezTo>
                  <a:cubicBezTo>
                    <a:pt x="55" y="20"/>
                    <a:pt x="54" y="20"/>
                    <a:pt x="54" y="20"/>
                  </a:cubicBezTo>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18" name="Freeform 13">
              <a:extLst>
                <a:ext uri="{FF2B5EF4-FFF2-40B4-BE49-F238E27FC236}">
                  <a16:creationId xmlns:a16="http://schemas.microsoft.com/office/drawing/2014/main" id="{1A5F71C2-11B2-F5C6-AD6A-72FD8E27FB0C}"/>
                </a:ext>
              </a:extLst>
            </p:cNvPr>
            <p:cNvSpPr>
              <a:spLocks/>
            </p:cNvSpPr>
            <p:nvPr userDrawn="1"/>
          </p:nvSpPr>
          <p:spPr bwMode="auto">
            <a:xfrm>
              <a:off x="1312863" y="4930775"/>
              <a:ext cx="595313" cy="884238"/>
            </a:xfrm>
            <a:custGeom>
              <a:avLst/>
              <a:gdLst>
                <a:gd name="T0" fmla="*/ 49 w 54"/>
                <a:gd name="T1" fmla="*/ 22 h 80"/>
                <a:gd name="T2" fmla="*/ 44 w 54"/>
                <a:gd name="T3" fmla="*/ 22 h 80"/>
                <a:gd name="T4" fmla="*/ 37 w 54"/>
                <a:gd name="T5" fmla="*/ 8 h 80"/>
                <a:gd name="T6" fmla="*/ 28 w 54"/>
                <a:gd name="T7" fmla="*/ 6 h 80"/>
                <a:gd name="T8" fmla="*/ 16 w 54"/>
                <a:gd name="T9" fmla="*/ 17 h 80"/>
                <a:gd name="T10" fmla="*/ 34 w 54"/>
                <a:gd name="T11" fmla="*/ 34 h 80"/>
                <a:gd name="T12" fmla="*/ 54 w 54"/>
                <a:gd name="T13" fmla="*/ 57 h 80"/>
                <a:gd name="T14" fmla="*/ 24 w 54"/>
                <a:gd name="T15" fmla="*/ 80 h 80"/>
                <a:gd name="T16" fmla="*/ 4 w 54"/>
                <a:gd name="T17" fmla="*/ 77 h 80"/>
                <a:gd name="T18" fmla="*/ 0 w 54"/>
                <a:gd name="T19" fmla="*/ 56 h 80"/>
                <a:gd name="T20" fmla="*/ 6 w 54"/>
                <a:gd name="T21" fmla="*/ 54 h 80"/>
                <a:gd name="T22" fmla="*/ 17 w 54"/>
                <a:gd name="T23" fmla="*/ 72 h 80"/>
                <a:gd name="T24" fmla="*/ 27 w 54"/>
                <a:gd name="T25" fmla="*/ 74 h 80"/>
                <a:gd name="T26" fmla="*/ 40 w 54"/>
                <a:gd name="T27" fmla="*/ 63 h 80"/>
                <a:gd name="T28" fmla="*/ 24 w 54"/>
                <a:gd name="T29" fmla="*/ 47 h 80"/>
                <a:gd name="T30" fmla="*/ 3 w 54"/>
                <a:gd name="T31" fmla="*/ 22 h 80"/>
                <a:gd name="T32" fmla="*/ 31 w 54"/>
                <a:gd name="T33" fmla="*/ 0 h 80"/>
                <a:gd name="T34" fmla="*/ 44 w 54"/>
                <a:gd name="T35" fmla="*/ 1 h 80"/>
                <a:gd name="T36" fmla="*/ 51 w 54"/>
                <a:gd name="T37" fmla="*/ 2 h 80"/>
                <a:gd name="T38" fmla="*/ 49 w 54"/>
                <a:gd name="T39" fmla="*/ 22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54" h="80">
                  <a:moveTo>
                    <a:pt x="49" y="22"/>
                  </a:moveTo>
                  <a:cubicBezTo>
                    <a:pt x="48" y="23"/>
                    <a:pt x="45" y="23"/>
                    <a:pt x="44" y="22"/>
                  </a:cubicBezTo>
                  <a:cubicBezTo>
                    <a:pt x="43" y="14"/>
                    <a:pt x="41" y="10"/>
                    <a:pt x="37" y="8"/>
                  </a:cubicBezTo>
                  <a:cubicBezTo>
                    <a:pt x="35" y="6"/>
                    <a:pt x="32" y="6"/>
                    <a:pt x="28" y="6"/>
                  </a:cubicBezTo>
                  <a:cubicBezTo>
                    <a:pt x="21" y="6"/>
                    <a:pt x="16" y="10"/>
                    <a:pt x="16" y="17"/>
                  </a:cubicBezTo>
                  <a:cubicBezTo>
                    <a:pt x="16" y="23"/>
                    <a:pt x="19" y="27"/>
                    <a:pt x="34" y="34"/>
                  </a:cubicBezTo>
                  <a:cubicBezTo>
                    <a:pt x="50" y="41"/>
                    <a:pt x="54" y="48"/>
                    <a:pt x="54" y="57"/>
                  </a:cubicBezTo>
                  <a:cubicBezTo>
                    <a:pt x="54" y="71"/>
                    <a:pt x="41" y="80"/>
                    <a:pt x="24" y="80"/>
                  </a:cubicBezTo>
                  <a:cubicBezTo>
                    <a:pt x="17" y="80"/>
                    <a:pt x="8" y="79"/>
                    <a:pt x="4" y="77"/>
                  </a:cubicBezTo>
                  <a:cubicBezTo>
                    <a:pt x="2" y="72"/>
                    <a:pt x="0" y="60"/>
                    <a:pt x="0" y="56"/>
                  </a:cubicBezTo>
                  <a:cubicBezTo>
                    <a:pt x="1" y="55"/>
                    <a:pt x="5" y="54"/>
                    <a:pt x="6" y="54"/>
                  </a:cubicBezTo>
                  <a:cubicBezTo>
                    <a:pt x="9" y="64"/>
                    <a:pt x="12" y="69"/>
                    <a:pt x="17" y="72"/>
                  </a:cubicBezTo>
                  <a:cubicBezTo>
                    <a:pt x="20" y="73"/>
                    <a:pt x="24" y="74"/>
                    <a:pt x="27" y="74"/>
                  </a:cubicBezTo>
                  <a:cubicBezTo>
                    <a:pt x="35" y="74"/>
                    <a:pt x="40" y="70"/>
                    <a:pt x="40" y="63"/>
                  </a:cubicBezTo>
                  <a:cubicBezTo>
                    <a:pt x="40" y="57"/>
                    <a:pt x="36" y="53"/>
                    <a:pt x="24" y="47"/>
                  </a:cubicBezTo>
                  <a:cubicBezTo>
                    <a:pt x="9" y="39"/>
                    <a:pt x="3" y="33"/>
                    <a:pt x="3" y="22"/>
                  </a:cubicBezTo>
                  <a:cubicBezTo>
                    <a:pt x="3" y="11"/>
                    <a:pt x="12" y="0"/>
                    <a:pt x="31" y="0"/>
                  </a:cubicBezTo>
                  <a:cubicBezTo>
                    <a:pt x="36" y="0"/>
                    <a:pt x="40" y="0"/>
                    <a:pt x="44" y="1"/>
                  </a:cubicBezTo>
                  <a:cubicBezTo>
                    <a:pt x="47" y="2"/>
                    <a:pt x="50" y="2"/>
                    <a:pt x="51" y="2"/>
                  </a:cubicBezTo>
                  <a:cubicBezTo>
                    <a:pt x="50" y="8"/>
                    <a:pt x="50" y="14"/>
                    <a:pt x="49" y="22"/>
                  </a:cubicBezTo>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19" name="Freeform 14">
              <a:extLst>
                <a:ext uri="{FF2B5EF4-FFF2-40B4-BE49-F238E27FC236}">
                  <a16:creationId xmlns:a16="http://schemas.microsoft.com/office/drawing/2014/main" id="{6A6B7D77-609A-84B4-DD5F-5C8260533075}"/>
                </a:ext>
              </a:extLst>
            </p:cNvPr>
            <p:cNvSpPr>
              <a:spLocks/>
            </p:cNvSpPr>
            <p:nvPr userDrawn="1"/>
          </p:nvSpPr>
          <p:spPr bwMode="auto">
            <a:xfrm>
              <a:off x="1997075" y="4930775"/>
              <a:ext cx="595313" cy="884238"/>
            </a:xfrm>
            <a:custGeom>
              <a:avLst/>
              <a:gdLst>
                <a:gd name="T0" fmla="*/ 49 w 54"/>
                <a:gd name="T1" fmla="*/ 22 h 80"/>
                <a:gd name="T2" fmla="*/ 44 w 54"/>
                <a:gd name="T3" fmla="*/ 22 h 80"/>
                <a:gd name="T4" fmla="*/ 37 w 54"/>
                <a:gd name="T5" fmla="*/ 8 h 80"/>
                <a:gd name="T6" fmla="*/ 28 w 54"/>
                <a:gd name="T7" fmla="*/ 6 h 80"/>
                <a:gd name="T8" fmla="*/ 16 w 54"/>
                <a:gd name="T9" fmla="*/ 17 h 80"/>
                <a:gd name="T10" fmla="*/ 34 w 54"/>
                <a:gd name="T11" fmla="*/ 34 h 80"/>
                <a:gd name="T12" fmla="*/ 54 w 54"/>
                <a:gd name="T13" fmla="*/ 57 h 80"/>
                <a:gd name="T14" fmla="*/ 24 w 54"/>
                <a:gd name="T15" fmla="*/ 80 h 80"/>
                <a:gd name="T16" fmla="*/ 4 w 54"/>
                <a:gd name="T17" fmla="*/ 77 h 80"/>
                <a:gd name="T18" fmla="*/ 0 w 54"/>
                <a:gd name="T19" fmla="*/ 56 h 80"/>
                <a:gd name="T20" fmla="*/ 6 w 54"/>
                <a:gd name="T21" fmla="*/ 54 h 80"/>
                <a:gd name="T22" fmla="*/ 17 w 54"/>
                <a:gd name="T23" fmla="*/ 72 h 80"/>
                <a:gd name="T24" fmla="*/ 27 w 54"/>
                <a:gd name="T25" fmla="*/ 74 h 80"/>
                <a:gd name="T26" fmla="*/ 40 w 54"/>
                <a:gd name="T27" fmla="*/ 63 h 80"/>
                <a:gd name="T28" fmla="*/ 24 w 54"/>
                <a:gd name="T29" fmla="*/ 47 h 80"/>
                <a:gd name="T30" fmla="*/ 3 w 54"/>
                <a:gd name="T31" fmla="*/ 22 h 80"/>
                <a:gd name="T32" fmla="*/ 31 w 54"/>
                <a:gd name="T33" fmla="*/ 0 h 80"/>
                <a:gd name="T34" fmla="*/ 44 w 54"/>
                <a:gd name="T35" fmla="*/ 1 h 80"/>
                <a:gd name="T36" fmla="*/ 51 w 54"/>
                <a:gd name="T37" fmla="*/ 2 h 80"/>
                <a:gd name="T38" fmla="*/ 49 w 54"/>
                <a:gd name="T39" fmla="*/ 22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54" h="80">
                  <a:moveTo>
                    <a:pt x="49" y="22"/>
                  </a:moveTo>
                  <a:cubicBezTo>
                    <a:pt x="49" y="23"/>
                    <a:pt x="45" y="23"/>
                    <a:pt x="44" y="22"/>
                  </a:cubicBezTo>
                  <a:cubicBezTo>
                    <a:pt x="43" y="14"/>
                    <a:pt x="41" y="10"/>
                    <a:pt x="37" y="8"/>
                  </a:cubicBezTo>
                  <a:cubicBezTo>
                    <a:pt x="35" y="6"/>
                    <a:pt x="32" y="6"/>
                    <a:pt x="28" y="6"/>
                  </a:cubicBezTo>
                  <a:cubicBezTo>
                    <a:pt x="21" y="6"/>
                    <a:pt x="16" y="10"/>
                    <a:pt x="16" y="17"/>
                  </a:cubicBezTo>
                  <a:cubicBezTo>
                    <a:pt x="16" y="23"/>
                    <a:pt x="19" y="27"/>
                    <a:pt x="34" y="34"/>
                  </a:cubicBezTo>
                  <a:cubicBezTo>
                    <a:pt x="50" y="41"/>
                    <a:pt x="54" y="48"/>
                    <a:pt x="54" y="57"/>
                  </a:cubicBezTo>
                  <a:cubicBezTo>
                    <a:pt x="54" y="71"/>
                    <a:pt x="41" y="80"/>
                    <a:pt x="24" y="80"/>
                  </a:cubicBezTo>
                  <a:cubicBezTo>
                    <a:pt x="17" y="80"/>
                    <a:pt x="8" y="79"/>
                    <a:pt x="4" y="77"/>
                  </a:cubicBezTo>
                  <a:cubicBezTo>
                    <a:pt x="2" y="72"/>
                    <a:pt x="1" y="60"/>
                    <a:pt x="0" y="56"/>
                  </a:cubicBezTo>
                  <a:cubicBezTo>
                    <a:pt x="1" y="55"/>
                    <a:pt x="5" y="54"/>
                    <a:pt x="6" y="54"/>
                  </a:cubicBezTo>
                  <a:cubicBezTo>
                    <a:pt x="9" y="64"/>
                    <a:pt x="12" y="69"/>
                    <a:pt x="17" y="72"/>
                  </a:cubicBezTo>
                  <a:cubicBezTo>
                    <a:pt x="20" y="73"/>
                    <a:pt x="24" y="74"/>
                    <a:pt x="27" y="74"/>
                  </a:cubicBezTo>
                  <a:cubicBezTo>
                    <a:pt x="35" y="74"/>
                    <a:pt x="40" y="70"/>
                    <a:pt x="40" y="63"/>
                  </a:cubicBezTo>
                  <a:cubicBezTo>
                    <a:pt x="40" y="57"/>
                    <a:pt x="36" y="53"/>
                    <a:pt x="24" y="47"/>
                  </a:cubicBezTo>
                  <a:cubicBezTo>
                    <a:pt x="9" y="39"/>
                    <a:pt x="3" y="33"/>
                    <a:pt x="3" y="22"/>
                  </a:cubicBezTo>
                  <a:cubicBezTo>
                    <a:pt x="3" y="11"/>
                    <a:pt x="12" y="0"/>
                    <a:pt x="31" y="0"/>
                  </a:cubicBezTo>
                  <a:cubicBezTo>
                    <a:pt x="36" y="0"/>
                    <a:pt x="40" y="0"/>
                    <a:pt x="44" y="1"/>
                  </a:cubicBezTo>
                  <a:cubicBezTo>
                    <a:pt x="47" y="2"/>
                    <a:pt x="50" y="2"/>
                    <a:pt x="51" y="2"/>
                  </a:cubicBezTo>
                  <a:cubicBezTo>
                    <a:pt x="50" y="8"/>
                    <a:pt x="50" y="14"/>
                    <a:pt x="49" y="22"/>
                  </a:cubicBezTo>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20" name="Freeform 15">
              <a:extLst>
                <a:ext uri="{FF2B5EF4-FFF2-40B4-BE49-F238E27FC236}">
                  <a16:creationId xmlns:a16="http://schemas.microsoft.com/office/drawing/2014/main" id="{39DE2051-F2BC-B352-6917-8FEA77A0DBBB}"/>
                </a:ext>
              </a:extLst>
            </p:cNvPr>
            <p:cNvSpPr>
              <a:spLocks/>
            </p:cNvSpPr>
            <p:nvPr userDrawn="1"/>
          </p:nvSpPr>
          <p:spPr bwMode="auto">
            <a:xfrm>
              <a:off x="2670175" y="4941888"/>
              <a:ext cx="904875" cy="884238"/>
            </a:xfrm>
            <a:custGeom>
              <a:avLst/>
              <a:gdLst>
                <a:gd name="T0" fmla="*/ 82 w 82"/>
                <a:gd name="T1" fmla="*/ 67 h 80"/>
                <a:gd name="T2" fmla="*/ 81 w 82"/>
                <a:gd name="T3" fmla="*/ 72 h 80"/>
                <a:gd name="T4" fmla="*/ 60 w 82"/>
                <a:gd name="T5" fmla="*/ 80 h 80"/>
                <a:gd name="T6" fmla="*/ 59 w 82"/>
                <a:gd name="T7" fmla="*/ 79 h 80"/>
                <a:gd name="T8" fmla="*/ 59 w 82"/>
                <a:gd name="T9" fmla="*/ 68 h 80"/>
                <a:gd name="T10" fmla="*/ 57 w 82"/>
                <a:gd name="T11" fmla="*/ 67 h 80"/>
                <a:gd name="T12" fmla="*/ 32 w 82"/>
                <a:gd name="T13" fmla="*/ 79 h 80"/>
                <a:gd name="T14" fmla="*/ 9 w 82"/>
                <a:gd name="T15" fmla="*/ 54 h 80"/>
                <a:gd name="T16" fmla="*/ 9 w 82"/>
                <a:gd name="T17" fmla="*/ 16 h 80"/>
                <a:gd name="T18" fmla="*/ 6 w 82"/>
                <a:gd name="T19" fmla="*/ 10 h 80"/>
                <a:gd name="T20" fmla="*/ 0 w 82"/>
                <a:gd name="T21" fmla="*/ 8 h 80"/>
                <a:gd name="T22" fmla="*/ 1 w 82"/>
                <a:gd name="T23" fmla="*/ 3 h 80"/>
                <a:gd name="T24" fmla="*/ 25 w 82"/>
                <a:gd name="T25" fmla="*/ 0 h 80"/>
                <a:gd name="T26" fmla="*/ 24 w 82"/>
                <a:gd name="T27" fmla="*/ 37 h 80"/>
                <a:gd name="T28" fmla="*/ 25 w 82"/>
                <a:gd name="T29" fmla="*/ 57 h 80"/>
                <a:gd name="T30" fmla="*/ 41 w 82"/>
                <a:gd name="T31" fmla="*/ 68 h 80"/>
                <a:gd name="T32" fmla="*/ 56 w 82"/>
                <a:gd name="T33" fmla="*/ 62 h 80"/>
                <a:gd name="T34" fmla="*/ 59 w 82"/>
                <a:gd name="T35" fmla="*/ 57 h 80"/>
                <a:gd name="T36" fmla="*/ 59 w 82"/>
                <a:gd name="T37" fmla="*/ 16 h 80"/>
                <a:gd name="T38" fmla="*/ 55 w 82"/>
                <a:gd name="T39" fmla="*/ 10 h 80"/>
                <a:gd name="T40" fmla="*/ 46 w 82"/>
                <a:gd name="T41" fmla="*/ 8 h 80"/>
                <a:gd name="T42" fmla="*/ 47 w 82"/>
                <a:gd name="T43" fmla="*/ 3 h 80"/>
                <a:gd name="T44" fmla="*/ 74 w 82"/>
                <a:gd name="T45" fmla="*/ 0 h 80"/>
                <a:gd name="T46" fmla="*/ 73 w 82"/>
                <a:gd name="T47" fmla="*/ 17 h 80"/>
                <a:gd name="T48" fmla="*/ 73 w 82"/>
                <a:gd name="T49" fmla="*/ 60 h 80"/>
                <a:gd name="T50" fmla="*/ 78 w 82"/>
                <a:gd name="T51" fmla="*/ 67 h 80"/>
                <a:gd name="T52" fmla="*/ 82 w 82"/>
                <a:gd name="T53" fmla="*/ 67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82" h="80">
                  <a:moveTo>
                    <a:pt x="82" y="67"/>
                  </a:moveTo>
                  <a:cubicBezTo>
                    <a:pt x="82" y="68"/>
                    <a:pt x="82" y="72"/>
                    <a:pt x="81" y="72"/>
                  </a:cubicBezTo>
                  <a:cubicBezTo>
                    <a:pt x="74" y="75"/>
                    <a:pt x="64" y="79"/>
                    <a:pt x="60" y="80"/>
                  </a:cubicBezTo>
                  <a:cubicBezTo>
                    <a:pt x="60" y="80"/>
                    <a:pt x="59" y="79"/>
                    <a:pt x="59" y="79"/>
                  </a:cubicBezTo>
                  <a:cubicBezTo>
                    <a:pt x="59" y="76"/>
                    <a:pt x="59" y="71"/>
                    <a:pt x="59" y="68"/>
                  </a:cubicBezTo>
                  <a:cubicBezTo>
                    <a:pt x="59" y="67"/>
                    <a:pt x="58" y="67"/>
                    <a:pt x="57" y="67"/>
                  </a:cubicBezTo>
                  <a:cubicBezTo>
                    <a:pt x="46" y="77"/>
                    <a:pt x="38" y="79"/>
                    <a:pt x="32" y="79"/>
                  </a:cubicBezTo>
                  <a:cubicBezTo>
                    <a:pt x="13" y="79"/>
                    <a:pt x="10" y="66"/>
                    <a:pt x="9" y="54"/>
                  </a:cubicBezTo>
                  <a:cubicBezTo>
                    <a:pt x="9" y="44"/>
                    <a:pt x="10" y="24"/>
                    <a:pt x="9" y="16"/>
                  </a:cubicBezTo>
                  <a:cubicBezTo>
                    <a:pt x="9" y="13"/>
                    <a:pt x="9" y="11"/>
                    <a:pt x="6" y="10"/>
                  </a:cubicBezTo>
                  <a:cubicBezTo>
                    <a:pt x="5" y="9"/>
                    <a:pt x="4" y="9"/>
                    <a:pt x="0" y="8"/>
                  </a:cubicBezTo>
                  <a:cubicBezTo>
                    <a:pt x="0" y="7"/>
                    <a:pt x="0" y="3"/>
                    <a:pt x="1" y="3"/>
                  </a:cubicBezTo>
                  <a:cubicBezTo>
                    <a:pt x="9" y="3"/>
                    <a:pt x="20" y="1"/>
                    <a:pt x="25" y="0"/>
                  </a:cubicBezTo>
                  <a:cubicBezTo>
                    <a:pt x="25" y="5"/>
                    <a:pt x="24" y="15"/>
                    <a:pt x="24" y="37"/>
                  </a:cubicBezTo>
                  <a:cubicBezTo>
                    <a:pt x="24" y="47"/>
                    <a:pt x="24" y="54"/>
                    <a:pt x="25" y="57"/>
                  </a:cubicBezTo>
                  <a:cubicBezTo>
                    <a:pt x="27" y="63"/>
                    <a:pt x="31" y="68"/>
                    <a:pt x="41" y="68"/>
                  </a:cubicBezTo>
                  <a:cubicBezTo>
                    <a:pt x="46" y="68"/>
                    <a:pt x="52" y="66"/>
                    <a:pt x="56" y="62"/>
                  </a:cubicBezTo>
                  <a:cubicBezTo>
                    <a:pt x="58" y="61"/>
                    <a:pt x="58" y="59"/>
                    <a:pt x="59" y="57"/>
                  </a:cubicBezTo>
                  <a:cubicBezTo>
                    <a:pt x="59" y="55"/>
                    <a:pt x="59" y="39"/>
                    <a:pt x="59" y="16"/>
                  </a:cubicBezTo>
                  <a:cubicBezTo>
                    <a:pt x="58" y="13"/>
                    <a:pt x="58" y="11"/>
                    <a:pt x="55" y="10"/>
                  </a:cubicBezTo>
                  <a:cubicBezTo>
                    <a:pt x="52" y="9"/>
                    <a:pt x="51" y="9"/>
                    <a:pt x="46" y="8"/>
                  </a:cubicBezTo>
                  <a:cubicBezTo>
                    <a:pt x="46" y="7"/>
                    <a:pt x="46" y="3"/>
                    <a:pt x="47" y="3"/>
                  </a:cubicBezTo>
                  <a:cubicBezTo>
                    <a:pt x="57" y="3"/>
                    <a:pt x="70" y="1"/>
                    <a:pt x="74" y="0"/>
                  </a:cubicBezTo>
                  <a:cubicBezTo>
                    <a:pt x="74" y="4"/>
                    <a:pt x="74" y="10"/>
                    <a:pt x="73" y="17"/>
                  </a:cubicBezTo>
                  <a:cubicBezTo>
                    <a:pt x="73" y="60"/>
                    <a:pt x="73" y="60"/>
                    <a:pt x="73" y="60"/>
                  </a:cubicBezTo>
                  <a:cubicBezTo>
                    <a:pt x="73" y="65"/>
                    <a:pt x="74" y="67"/>
                    <a:pt x="78" y="67"/>
                  </a:cubicBezTo>
                  <a:lnTo>
                    <a:pt x="82" y="67"/>
                  </a:lnTo>
                  <a:close/>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21" name="Freeform 16">
              <a:extLst>
                <a:ext uri="{FF2B5EF4-FFF2-40B4-BE49-F238E27FC236}">
                  <a16:creationId xmlns:a16="http://schemas.microsoft.com/office/drawing/2014/main" id="{56448E3B-B7DA-A213-5B62-0A5B591D83AB}"/>
                </a:ext>
              </a:extLst>
            </p:cNvPr>
            <p:cNvSpPr>
              <a:spLocks/>
            </p:cNvSpPr>
            <p:nvPr userDrawn="1"/>
          </p:nvSpPr>
          <p:spPr bwMode="auto">
            <a:xfrm>
              <a:off x="3651250" y="4930775"/>
              <a:ext cx="641350" cy="873125"/>
            </a:xfrm>
            <a:custGeom>
              <a:avLst/>
              <a:gdLst>
                <a:gd name="T0" fmla="*/ 58 w 58"/>
                <a:gd name="T1" fmla="*/ 4 h 79"/>
                <a:gd name="T2" fmla="*/ 58 w 58"/>
                <a:gd name="T3" fmla="*/ 7 h 79"/>
                <a:gd name="T4" fmla="*/ 52 w 58"/>
                <a:gd name="T5" fmla="*/ 19 h 79"/>
                <a:gd name="T6" fmla="*/ 50 w 58"/>
                <a:gd name="T7" fmla="*/ 20 h 79"/>
                <a:gd name="T8" fmla="*/ 38 w 58"/>
                <a:gd name="T9" fmla="*/ 14 h 79"/>
                <a:gd name="T10" fmla="*/ 28 w 58"/>
                <a:gd name="T11" fmla="*/ 22 h 79"/>
                <a:gd name="T12" fmla="*/ 26 w 58"/>
                <a:gd name="T13" fmla="*/ 29 h 79"/>
                <a:gd name="T14" fmla="*/ 27 w 58"/>
                <a:gd name="T15" fmla="*/ 65 h 79"/>
                <a:gd name="T16" fmla="*/ 31 w 58"/>
                <a:gd name="T17" fmla="*/ 71 h 79"/>
                <a:gd name="T18" fmla="*/ 40 w 58"/>
                <a:gd name="T19" fmla="*/ 73 h 79"/>
                <a:gd name="T20" fmla="*/ 40 w 58"/>
                <a:gd name="T21" fmla="*/ 79 h 79"/>
                <a:gd name="T22" fmla="*/ 19 w 58"/>
                <a:gd name="T23" fmla="*/ 78 h 79"/>
                <a:gd name="T24" fmla="*/ 0 w 58"/>
                <a:gd name="T25" fmla="*/ 79 h 79"/>
                <a:gd name="T26" fmla="*/ 0 w 58"/>
                <a:gd name="T27" fmla="*/ 73 h 79"/>
                <a:gd name="T28" fmla="*/ 8 w 58"/>
                <a:gd name="T29" fmla="*/ 72 h 79"/>
                <a:gd name="T30" fmla="*/ 11 w 58"/>
                <a:gd name="T31" fmla="*/ 66 h 79"/>
                <a:gd name="T32" fmla="*/ 12 w 58"/>
                <a:gd name="T33" fmla="*/ 34 h 79"/>
                <a:gd name="T34" fmla="*/ 12 w 58"/>
                <a:gd name="T35" fmla="*/ 19 h 79"/>
                <a:gd name="T36" fmla="*/ 1 w 58"/>
                <a:gd name="T37" fmla="*/ 11 h 79"/>
                <a:gd name="T38" fmla="*/ 2 w 58"/>
                <a:gd name="T39" fmla="*/ 7 h 79"/>
                <a:gd name="T40" fmla="*/ 25 w 58"/>
                <a:gd name="T41" fmla="*/ 0 h 79"/>
                <a:gd name="T42" fmla="*/ 26 w 58"/>
                <a:gd name="T43" fmla="*/ 0 h 79"/>
                <a:gd name="T44" fmla="*/ 26 w 58"/>
                <a:gd name="T45" fmla="*/ 15 h 79"/>
                <a:gd name="T46" fmla="*/ 27 w 58"/>
                <a:gd name="T47" fmla="*/ 16 h 79"/>
                <a:gd name="T48" fmla="*/ 39 w 58"/>
                <a:gd name="T49" fmla="*/ 3 h 79"/>
                <a:gd name="T50" fmla="*/ 49 w 58"/>
                <a:gd name="T51" fmla="*/ 0 h 79"/>
                <a:gd name="T52" fmla="*/ 58 w 58"/>
                <a:gd name="T53" fmla="*/ 4 h 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58" h="79">
                  <a:moveTo>
                    <a:pt x="58" y="4"/>
                  </a:moveTo>
                  <a:cubicBezTo>
                    <a:pt x="58" y="5"/>
                    <a:pt x="58" y="6"/>
                    <a:pt x="58" y="7"/>
                  </a:cubicBezTo>
                  <a:cubicBezTo>
                    <a:pt x="57" y="9"/>
                    <a:pt x="54" y="17"/>
                    <a:pt x="52" y="19"/>
                  </a:cubicBezTo>
                  <a:cubicBezTo>
                    <a:pt x="52" y="19"/>
                    <a:pt x="51" y="20"/>
                    <a:pt x="50" y="20"/>
                  </a:cubicBezTo>
                  <a:cubicBezTo>
                    <a:pt x="47" y="17"/>
                    <a:pt x="42" y="14"/>
                    <a:pt x="38" y="14"/>
                  </a:cubicBezTo>
                  <a:cubicBezTo>
                    <a:pt x="34" y="14"/>
                    <a:pt x="30" y="18"/>
                    <a:pt x="28" y="22"/>
                  </a:cubicBezTo>
                  <a:cubicBezTo>
                    <a:pt x="27" y="23"/>
                    <a:pt x="26" y="26"/>
                    <a:pt x="26" y="29"/>
                  </a:cubicBezTo>
                  <a:cubicBezTo>
                    <a:pt x="26" y="42"/>
                    <a:pt x="26" y="61"/>
                    <a:pt x="27" y="65"/>
                  </a:cubicBezTo>
                  <a:cubicBezTo>
                    <a:pt x="27" y="68"/>
                    <a:pt x="28" y="70"/>
                    <a:pt x="31" y="71"/>
                  </a:cubicBezTo>
                  <a:cubicBezTo>
                    <a:pt x="34" y="72"/>
                    <a:pt x="36" y="73"/>
                    <a:pt x="40" y="73"/>
                  </a:cubicBezTo>
                  <a:cubicBezTo>
                    <a:pt x="41" y="74"/>
                    <a:pt x="41" y="78"/>
                    <a:pt x="40" y="79"/>
                  </a:cubicBezTo>
                  <a:cubicBezTo>
                    <a:pt x="37" y="79"/>
                    <a:pt x="27" y="78"/>
                    <a:pt x="19" y="78"/>
                  </a:cubicBezTo>
                  <a:cubicBezTo>
                    <a:pt x="14" y="78"/>
                    <a:pt x="4" y="79"/>
                    <a:pt x="0" y="79"/>
                  </a:cubicBezTo>
                  <a:cubicBezTo>
                    <a:pt x="0" y="78"/>
                    <a:pt x="0" y="74"/>
                    <a:pt x="0" y="73"/>
                  </a:cubicBezTo>
                  <a:cubicBezTo>
                    <a:pt x="3" y="73"/>
                    <a:pt x="6" y="72"/>
                    <a:pt x="8" y="72"/>
                  </a:cubicBezTo>
                  <a:cubicBezTo>
                    <a:pt x="10" y="71"/>
                    <a:pt x="11" y="70"/>
                    <a:pt x="11" y="66"/>
                  </a:cubicBezTo>
                  <a:cubicBezTo>
                    <a:pt x="12" y="63"/>
                    <a:pt x="12" y="47"/>
                    <a:pt x="12" y="34"/>
                  </a:cubicBezTo>
                  <a:cubicBezTo>
                    <a:pt x="12" y="27"/>
                    <a:pt x="12" y="21"/>
                    <a:pt x="12" y="19"/>
                  </a:cubicBezTo>
                  <a:cubicBezTo>
                    <a:pt x="11" y="16"/>
                    <a:pt x="10" y="14"/>
                    <a:pt x="1" y="11"/>
                  </a:cubicBezTo>
                  <a:cubicBezTo>
                    <a:pt x="1" y="10"/>
                    <a:pt x="1" y="7"/>
                    <a:pt x="2" y="7"/>
                  </a:cubicBezTo>
                  <a:cubicBezTo>
                    <a:pt x="9" y="6"/>
                    <a:pt x="20" y="3"/>
                    <a:pt x="25" y="0"/>
                  </a:cubicBezTo>
                  <a:cubicBezTo>
                    <a:pt x="26" y="0"/>
                    <a:pt x="26" y="0"/>
                    <a:pt x="26" y="0"/>
                  </a:cubicBezTo>
                  <a:cubicBezTo>
                    <a:pt x="26" y="3"/>
                    <a:pt x="26" y="12"/>
                    <a:pt x="26" y="15"/>
                  </a:cubicBezTo>
                  <a:cubicBezTo>
                    <a:pt x="26" y="16"/>
                    <a:pt x="27" y="16"/>
                    <a:pt x="27" y="16"/>
                  </a:cubicBezTo>
                  <a:cubicBezTo>
                    <a:pt x="31" y="11"/>
                    <a:pt x="35" y="7"/>
                    <a:pt x="39" y="3"/>
                  </a:cubicBezTo>
                  <a:cubicBezTo>
                    <a:pt x="42" y="1"/>
                    <a:pt x="45" y="0"/>
                    <a:pt x="49" y="0"/>
                  </a:cubicBezTo>
                  <a:cubicBezTo>
                    <a:pt x="52" y="0"/>
                    <a:pt x="56" y="1"/>
                    <a:pt x="58" y="4"/>
                  </a:cubicBezTo>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22" name="Freeform 17">
              <a:extLst>
                <a:ext uri="{FF2B5EF4-FFF2-40B4-BE49-F238E27FC236}">
                  <a16:creationId xmlns:a16="http://schemas.microsoft.com/office/drawing/2014/main" id="{A4043716-F6CA-B1D3-63E5-BB49226C60AE}"/>
                </a:ext>
              </a:extLst>
            </p:cNvPr>
            <p:cNvSpPr>
              <a:spLocks/>
            </p:cNvSpPr>
            <p:nvPr userDrawn="1"/>
          </p:nvSpPr>
          <p:spPr bwMode="auto">
            <a:xfrm>
              <a:off x="6069013" y="4489450"/>
              <a:ext cx="1014413" cy="1314450"/>
            </a:xfrm>
            <a:custGeom>
              <a:avLst/>
              <a:gdLst>
                <a:gd name="T0" fmla="*/ 41 w 92"/>
                <a:gd name="T1" fmla="*/ 66 h 119"/>
                <a:gd name="T2" fmla="*/ 42 w 92"/>
                <a:gd name="T3" fmla="*/ 64 h 119"/>
                <a:gd name="T4" fmla="*/ 50 w 92"/>
                <a:gd name="T5" fmla="*/ 65 h 119"/>
                <a:gd name="T6" fmla="*/ 63 w 92"/>
                <a:gd name="T7" fmla="*/ 62 h 119"/>
                <a:gd name="T8" fmla="*/ 75 w 92"/>
                <a:gd name="T9" fmla="*/ 37 h 119"/>
                <a:gd name="T10" fmla="*/ 44 w 92"/>
                <a:gd name="T11" fmla="*/ 7 h 119"/>
                <a:gd name="T12" fmla="*/ 36 w 92"/>
                <a:gd name="T13" fmla="*/ 7 h 119"/>
                <a:gd name="T14" fmla="*/ 34 w 92"/>
                <a:gd name="T15" fmla="*/ 10 h 119"/>
                <a:gd name="T16" fmla="*/ 34 w 92"/>
                <a:gd name="T17" fmla="*/ 56 h 119"/>
                <a:gd name="T18" fmla="*/ 34 w 92"/>
                <a:gd name="T19" fmla="*/ 102 h 119"/>
                <a:gd name="T20" fmla="*/ 41 w 92"/>
                <a:gd name="T21" fmla="*/ 111 h 119"/>
                <a:gd name="T22" fmla="*/ 49 w 92"/>
                <a:gd name="T23" fmla="*/ 113 h 119"/>
                <a:gd name="T24" fmla="*/ 49 w 92"/>
                <a:gd name="T25" fmla="*/ 119 h 119"/>
                <a:gd name="T26" fmla="*/ 26 w 92"/>
                <a:gd name="T27" fmla="*/ 118 h 119"/>
                <a:gd name="T28" fmla="*/ 4 w 92"/>
                <a:gd name="T29" fmla="*/ 119 h 119"/>
                <a:gd name="T30" fmla="*/ 4 w 92"/>
                <a:gd name="T31" fmla="*/ 113 h 119"/>
                <a:gd name="T32" fmla="*/ 11 w 92"/>
                <a:gd name="T33" fmla="*/ 112 h 119"/>
                <a:gd name="T34" fmla="*/ 17 w 92"/>
                <a:gd name="T35" fmla="*/ 101 h 119"/>
                <a:gd name="T36" fmla="*/ 18 w 92"/>
                <a:gd name="T37" fmla="*/ 58 h 119"/>
                <a:gd name="T38" fmla="*/ 17 w 92"/>
                <a:gd name="T39" fmla="*/ 17 h 119"/>
                <a:gd name="T40" fmla="*/ 10 w 92"/>
                <a:gd name="T41" fmla="*/ 7 h 119"/>
                <a:gd name="T42" fmla="*/ 1 w 92"/>
                <a:gd name="T43" fmla="*/ 5 h 119"/>
                <a:gd name="T44" fmla="*/ 1 w 92"/>
                <a:gd name="T45" fmla="*/ 0 h 119"/>
                <a:gd name="T46" fmla="*/ 24 w 92"/>
                <a:gd name="T47" fmla="*/ 0 h 119"/>
                <a:gd name="T48" fmla="*/ 55 w 92"/>
                <a:gd name="T49" fmla="*/ 0 h 119"/>
                <a:gd name="T50" fmla="*/ 81 w 92"/>
                <a:gd name="T51" fmla="*/ 7 h 119"/>
                <a:gd name="T52" fmla="*/ 92 w 92"/>
                <a:gd name="T53" fmla="*/ 33 h 119"/>
                <a:gd name="T54" fmla="*/ 72 w 92"/>
                <a:gd name="T55" fmla="*/ 66 h 119"/>
                <a:gd name="T56" fmla="*/ 52 w 92"/>
                <a:gd name="T57" fmla="*/ 71 h 119"/>
                <a:gd name="T58" fmla="*/ 44 w 92"/>
                <a:gd name="T59" fmla="*/ 70 h 119"/>
                <a:gd name="T60" fmla="*/ 41 w 92"/>
                <a:gd name="T61" fmla="*/ 66 h 1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92" h="119">
                  <a:moveTo>
                    <a:pt x="41" y="66"/>
                  </a:moveTo>
                  <a:cubicBezTo>
                    <a:pt x="41" y="65"/>
                    <a:pt x="42" y="64"/>
                    <a:pt x="42" y="64"/>
                  </a:cubicBezTo>
                  <a:cubicBezTo>
                    <a:pt x="44" y="64"/>
                    <a:pt x="47" y="65"/>
                    <a:pt x="50" y="65"/>
                  </a:cubicBezTo>
                  <a:cubicBezTo>
                    <a:pt x="55" y="65"/>
                    <a:pt x="59" y="64"/>
                    <a:pt x="63" y="62"/>
                  </a:cubicBezTo>
                  <a:cubicBezTo>
                    <a:pt x="72" y="57"/>
                    <a:pt x="75" y="48"/>
                    <a:pt x="75" y="37"/>
                  </a:cubicBezTo>
                  <a:cubicBezTo>
                    <a:pt x="75" y="19"/>
                    <a:pt x="66" y="7"/>
                    <a:pt x="44" y="7"/>
                  </a:cubicBezTo>
                  <a:cubicBezTo>
                    <a:pt x="42" y="7"/>
                    <a:pt x="37" y="7"/>
                    <a:pt x="36" y="7"/>
                  </a:cubicBezTo>
                  <a:cubicBezTo>
                    <a:pt x="35" y="8"/>
                    <a:pt x="35" y="9"/>
                    <a:pt x="34" y="10"/>
                  </a:cubicBezTo>
                  <a:cubicBezTo>
                    <a:pt x="34" y="15"/>
                    <a:pt x="34" y="25"/>
                    <a:pt x="34" y="56"/>
                  </a:cubicBezTo>
                  <a:cubicBezTo>
                    <a:pt x="34" y="77"/>
                    <a:pt x="34" y="92"/>
                    <a:pt x="34" y="102"/>
                  </a:cubicBezTo>
                  <a:cubicBezTo>
                    <a:pt x="35" y="109"/>
                    <a:pt x="36" y="110"/>
                    <a:pt x="41" y="111"/>
                  </a:cubicBezTo>
                  <a:cubicBezTo>
                    <a:pt x="44" y="112"/>
                    <a:pt x="44" y="113"/>
                    <a:pt x="49" y="113"/>
                  </a:cubicBezTo>
                  <a:cubicBezTo>
                    <a:pt x="50" y="114"/>
                    <a:pt x="49" y="118"/>
                    <a:pt x="49" y="119"/>
                  </a:cubicBezTo>
                  <a:cubicBezTo>
                    <a:pt x="43" y="119"/>
                    <a:pt x="34" y="118"/>
                    <a:pt x="26" y="118"/>
                  </a:cubicBezTo>
                  <a:cubicBezTo>
                    <a:pt x="17" y="118"/>
                    <a:pt x="8" y="119"/>
                    <a:pt x="4" y="119"/>
                  </a:cubicBezTo>
                  <a:cubicBezTo>
                    <a:pt x="3" y="118"/>
                    <a:pt x="3" y="114"/>
                    <a:pt x="4" y="113"/>
                  </a:cubicBezTo>
                  <a:cubicBezTo>
                    <a:pt x="8" y="113"/>
                    <a:pt x="9" y="112"/>
                    <a:pt x="11" y="112"/>
                  </a:cubicBezTo>
                  <a:cubicBezTo>
                    <a:pt x="16" y="111"/>
                    <a:pt x="17" y="108"/>
                    <a:pt x="17" y="101"/>
                  </a:cubicBezTo>
                  <a:cubicBezTo>
                    <a:pt x="17" y="94"/>
                    <a:pt x="18" y="79"/>
                    <a:pt x="18" y="58"/>
                  </a:cubicBezTo>
                  <a:cubicBezTo>
                    <a:pt x="18" y="36"/>
                    <a:pt x="18" y="23"/>
                    <a:pt x="17" y="17"/>
                  </a:cubicBezTo>
                  <a:cubicBezTo>
                    <a:pt x="17" y="10"/>
                    <a:pt x="16" y="8"/>
                    <a:pt x="10" y="7"/>
                  </a:cubicBezTo>
                  <a:cubicBezTo>
                    <a:pt x="8" y="6"/>
                    <a:pt x="5" y="6"/>
                    <a:pt x="1" y="5"/>
                  </a:cubicBezTo>
                  <a:cubicBezTo>
                    <a:pt x="0" y="4"/>
                    <a:pt x="1" y="0"/>
                    <a:pt x="1" y="0"/>
                  </a:cubicBezTo>
                  <a:cubicBezTo>
                    <a:pt x="5" y="0"/>
                    <a:pt x="15" y="0"/>
                    <a:pt x="24" y="0"/>
                  </a:cubicBezTo>
                  <a:cubicBezTo>
                    <a:pt x="36" y="0"/>
                    <a:pt x="44" y="0"/>
                    <a:pt x="55" y="0"/>
                  </a:cubicBezTo>
                  <a:cubicBezTo>
                    <a:pt x="62" y="0"/>
                    <a:pt x="73" y="1"/>
                    <a:pt x="81" y="7"/>
                  </a:cubicBezTo>
                  <a:cubicBezTo>
                    <a:pt x="87" y="12"/>
                    <a:pt x="92" y="20"/>
                    <a:pt x="92" y="33"/>
                  </a:cubicBezTo>
                  <a:cubicBezTo>
                    <a:pt x="92" y="51"/>
                    <a:pt x="82" y="62"/>
                    <a:pt x="72" y="66"/>
                  </a:cubicBezTo>
                  <a:cubicBezTo>
                    <a:pt x="65" y="70"/>
                    <a:pt x="59" y="71"/>
                    <a:pt x="52" y="71"/>
                  </a:cubicBezTo>
                  <a:cubicBezTo>
                    <a:pt x="49" y="71"/>
                    <a:pt x="46" y="71"/>
                    <a:pt x="44" y="70"/>
                  </a:cubicBezTo>
                  <a:cubicBezTo>
                    <a:pt x="43" y="70"/>
                    <a:pt x="41" y="67"/>
                    <a:pt x="41" y="66"/>
                  </a:cubicBezTo>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23" name="Freeform 18">
              <a:extLst>
                <a:ext uri="{FF2B5EF4-FFF2-40B4-BE49-F238E27FC236}">
                  <a16:creationId xmlns:a16="http://schemas.microsoft.com/office/drawing/2014/main" id="{E170AC92-D7D4-0CEC-6EA7-71F728238314}"/>
                </a:ext>
              </a:extLst>
            </p:cNvPr>
            <p:cNvSpPr>
              <a:spLocks noEditPoints="1"/>
            </p:cNvSpPr>
            <p:nvPr userDrawn="1"/>
          </p:nvSpPr>
          <p:spPr bwMode="auto">
            <a:xfrm>
              <a:off x="7083425" y="4930775"/>
              <a:ext cx="706438" cy="884238"/>
            </a:xfrm>
            <a:custGeom>
              <a:avLst/>
              <a:gdLst>
                <a:gd name="T0" fmla="*/ 52 w 64"/>
                <a:gd name="T1" fmla="*/ 80 h 80"/>
                <a:gd name="T2" fmla="*/ 43 w 64"/>
                <a:gd name="T3" fmla="*/ 75 h 80"/>
                <a:gd name="T4" fmla="*/ 41 w 64"/>
                <a:gd name="T5" fmla="*/ 71 h 80"/>
                <a:gd name="T6" fmla="*/ 40 w 64"/>
                <a:gd name="T7" fmla="*/ 71 h 80"/>
                <a:gd name="T8" fmla="*/ 17 w 64"/>
                <a:gd name="T9" fmla="*/ 80 h 80"/>
                <a:gd name="T10" fmla="*/ 7 w 64"/>
                <a:gd name="T11" fmla="*/ 76 h 80"/>
                <a:gd name="T12" fmla="*/ 0 w 64"/>
                <a:gd name="T13" fmla="*/ 59 h 80"/>
                <a:gd name="T14" fmla="*/ 4 w 64"/>
                <a:gd name="T15" fmla="*/ 48 h 80"/>
                <a:gd name="T16" fmla="*/ 40 w 64"/>
                <a:gd name="T17" fmla="*/ 35 h 80"/>
                <a:gd name="T18" fmla="*/ 41 w 64"/>
                <a:gd name="T19" fmla="*/ 34 h 80"/>
                <a:gd name="T20" fmla="*/ 41 w 64"/>
                <a:gd name="T21" fmla="*/ 28 h 80"/>
                <a:gd name="T22" fmla="*/ 39 w 64"/>
                <a:gd name="T23" fmla="*/ 17 h 80"/>
                <a:gd name="T24" fmla="*/ 24 w 64"/>
                <a:gd name="T25" fmla="*/ 10 h 80"/>
                <a:gd name="T26" fmla="*/ 16 w 64"/>
                <a:gd name="T27" fmla="*/ 12 h 80"/>
                <a:gd name="T28" fmla="*/ 8 w 64"/>
                <a:gd name="T29" fmla="*/ 26 h 80"/>
                <a:gd name="T30" fmla="*/ 3 w 64"/>
                <a:gd name="T31" fmla="*/ 22 h 80"/>
                <a:gd name="T32" fmla="*/ 7 w 64"/>
                <a:gd name="T33" fmla="*/ 10 h 80"/>
                <a:gd name="T34" fmla="*/ 32 w 64"/>
                <a:gd name="T35" fmla="*/ 0 h 80"/>
                <a:gd name="T36" fmla="*/ 51 w 64"/>
                <a:gd name="T37" fmla="*/ 10 h 80"/>
                <a:gd name="T38" fmla="*/ 56 w 64"/>
                <a:gd name="T39" fmla="*/ 29 h 80"/>
                <a:gd name="T40" fmla="*/ 55 w 64"/>
                <a:gd name="T41" fmla="*/ 61 h 80"/>
                <a:gd name="T42" fmla="*/ 59 w 64"/>
                <a:gd name="T43" fmla="*/ 69 h 80"/>
                <a:gd name="T44" fmla="*/ 64 w 64"/>
                <a:gd name="T45" fmla="*/ 68 h 80"/>
                <a:gd name="T46" fmla="*/ 63 w 64"/>
                <a:gd name="T47" fmla="*/ 74 h 80"/>
                <a:gd name="T48" fmla="*/ 52 w 64"/>
                <a:gd name="T49" fmla="*/ 80 h 80"/>
                <a:gd name="T50" fmla="*/ 40 w 64"/>
                <a:gd name="T51" fmla="*/ 41 h 80"/>
                <a:gd name="T52" fmla="*/ 17 w 64"/>
                <a:gd name="T53" fmla="*/ 50 h 80"/>
                <a:gd name="T54" fmla="*/ 16 w 64"/>
                <a:gd name="T55" fmla="*/ 56 h 80"/>
                <a:gd name="T56" fmla="*/ 29 w 64"/>
                <a:gd name="T57" fmla="*/ 69 h 80"/>
                <a:gd name="T58" fmla="*/ 39 w 64"/>
                <a:gd name="T59" fmla="*/ 66 h 80"/>
                <a:gd name="T60" fmla="*/ 41 w 64"/>
                <a:gd name="T61" fmla="*/ 62 h 80"/>
                <a:gd name="T62" fmla="*/ 41 w 64"/>
                <a:gd name="T63" fmla="*/ 42 h 80"/>
                <a:gd name="T64" fmla="*/ 40 w 64"/>
                <a:gd name="T65" fmla="*/ 41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64" h="80">
                  <a:moveTo>
                    <a:pt x="52" y="80"/>
                  </a:moveTo>
                  <a:cubicBezTo>
                    <a:pt x="47" y="80"/>
                    <a:pt x="44" y="78"/>
                    <a:pt x="43" y="75"/>
                  </a:cubicBezTo>
                  <a:cubicBezTo>
                    <a:pt x="42" y="74"/>
                    <a:pt x="41" y="72"/>
                    <a:pt x="41" y="71"/>
                  </a:cubicBezTo>
                  <a:cubicBezTo>
                    <a:pt x="41" y="71"/>
                    <a:pt x="40" y="70"/>
                    <a:pt x="40" y="71"/>
                  </a:cubicBezTo>
                  <a:cubicBezTo>
                    <a:pt x="31" y="77"/>
                    <a:pt x="22" y="80"/>
                    <a:pt x="17" y="80"/>
                  </a:cubicBezTo>
                  <a:cubicBezTo>
                    <a:pt x="14" y="80"/>
                    <a:pt x="10" y="79"/>
                    <a:pt x="7" y="76"/>
                  </a:cubicBezTo>
                  <a:cubicBezTo>
                    <a:pt x="3" y="71"/>
                    <a:pt x="0" y="66"/>
                    <a:pt x="0" y="59"/>
                  </a:cubicBezTo>
                  <a:cubicBezTo>
                    <a:pt x="0" y="55"/>
                    <a:pt x="3" y="49"/>
                    <a:pt x="4" y="48"/>
                  </a:cubicBezTo>
                  <a:cubicBezTo>
                    <a:pt x="10" y="44"/>
                    <a:pt x="33" y="39"/>
                    <a:pt x="40" y="35"/>
                  </a:cubicBezTo>
                  <a:cubicBezTo>
                    <a:pt x="40" y="35"/>
                    <a:pt x="41" y="34"/>
                    <a:pt x="41" y="34"/>
                  </a:cubicBezTo>
                  <a:cubicBezTo>
                    <a:pt x="42" y="32"/>
                    <a:pt x="41" y="30"/>
                    <a:pt x="41" y="28"/>
                  </a:cubicBezTo>
                  <a:cubicBezTo>
                    <a:pt x="41" y="25"/>
                    <a:pt x="41" y="20"/>
                    <a:pt x="39" y="17"/>
                  </a:cubicBezTo>
                  <a:cubicBezTo>
                    <a:pt x="35" y="12"/>
                    <a:pt x="30" y="10"/>
                    <a:pt x="24" y="10"/>
                  </a:cubicBezTo>
                  <a:cubicBezTo>
                    <a:pt x="20" y="10"/>
                    <a:pt x="17" y="11"/>
                    <a:pt x="16" y="12"/>
                  </a:cubicBezTo>
                  <a:cubicBezTo>
                    <a:pt x="14" y="13"/>
                    <a:pt x="11" y="19"/>
                    <a:pt x="8" y="26"/>
                  </a:cubicBezTo>
                  <a:cubicBezTo>
                    <a:pt x="8" y="26"/>
                    <a:pt x="3" y="23"/>
                    <a:pt x="3" y="22"/>
                  </a:cubicBezTo>
                  <a:cubicBezTo>
                    <a:pt x="3" y="19"/>
                    <a:pt x="6" y="12"/>
                    <a:pt x="7" y="10"/>
                  </a:cubicBezTo>
                  <a:cubicBezTo>
                    <a:pt x="15" y="5"/>
                    <a:pt x="27" y="0"/>
                    <a:pt x="32" y="0"/>
                  </a:cubicBezTo>
                  <a:cubicBezTo>
                    <a:pt x="41" y="0"/>
                    <a:pt x="47" y="4"/>
                    <a:pt x="51" y="10"/>
                  </a:cubicBezTo>
                  <a:cubicBezTo>
                    <a:pt x="54" y="15"/>
                    <a:pt x="56" y="22"/>
                    <a:pt x="56" y="29"/>
                  </a:cubicBezTo>
                  <a:cubicBezTo>
                    <a:pt x="56" y="39"/>
                    <a:pt x="55" y="54"/>
                    <a:pt x="55" y="61"/>
                  </a:cubicBezTo>
                  <a:cubicBezTo>
                    <a:pt x="55" y="65"/>
                    <a:pt x="55" y="69"/>
                    <a:pt x="59" y="69"/>
                  </a:cubicBezTo>
                  <a:cubicBezTo>
                    <a:pt x="61" y="69"/>
                    <a:pt x="61" y="69"/>
                    <a:pt x="64" y="68"/>
                  </a:cubicBezTo>
                  <a:cubicBezTo>
                    <a:pt x="64" y="69"/>
                    <a:pt x="64" y="73"/>
                    <a:pt x="63" y="74"/>
                  </a:cubicBezTo>
                  <a:cubicBezTo>
                    <a:pt x="63" y="74"/>
                    <a:pt x="59" y="80"/>
                    <a:pt x="52" y="80"/>
                  </a:cubicBezTo>
                  <a:moveTo>
                    <a:pt x="40" y="41"/>
                  </a:moveTo>
                  <a:cubicBezTo>
                    <a:pt x="33" y="44"/>
                    <a:pt x="21" y="48"/>
                    <a:pt x="17" y="50"/>
                  </a:cubicBezTo>
                  <a:cubicBezTo>
                    <a:pt x="17" y="50"/>
                    <a:pt x="16" y="54"/>
                    <a:pt x="16" y="56"/>
                  </a:cubicBezTo>
                  <a:cubicBezTo>
                    <a:pt x="16" y="64"/>
                    <a:pt x="21" y="69"/>
                    <a:pt x="29" y="69"/>
                  </a:cubicBezTo>
                  <a:cubicBezTo>
                    <a:pt x="31" y="69"/>
                    <a:pt x="36" y="68"/>
                    <a:pt x="39" y="66"/>
                  </a:cubicBezTo>
                  <a:cubicBezTo>
                    <a:pt x="40" y="65"/>
                    <a:pt x="41" y="64"/>
                    <a:pt x="41" y="62"/>
                  </a:cubicBezTo>
                  <a:cubicBezTo>
                    <a:pt x="41" y="58"/>
                    <a:pt x="41" y="45"/>
                    <a:pt x="41" y="42"/>
                  </a:cubicBezTo>
                  <a:cubicBezTo>
                    <a:pt x="41" y="42"/>
                    <a:pt x="41" y="41"/>
                    <a:pt x="40" y="41"/>
                  </a:cubicBezTo>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24" name="Freeform 19">
              <a:extLst>
                <a:ext uri="{FF2B5EF4-FFF2-40B4-BE49-F238E27FC236}">
                  <a16:creationId xmlns:a16="http://schemas.microsoft.com/office/drawing/2014/main" id="{6C6CAC32-FC36-F5FD-5FB8-9527EE5BFC79}"/>
                </a:ext>
              </a:extLst>
            </p:cNvPr>
            <p:cNvSpPr>
              <a:spLocks/>
            </p:cNvSpPr>
            <p:nvPr userDrawn="1"/>
          </p:nvSpPr>
          <p:spPr bwMode="auto">
            <a:xfrm>
              <a:off x="7854950" y="4930775"/>
              <a:ext cx="641350" cy="873125"/>
            </a:xfrm>
            <a:custGeom>
              <a:avLst/>
              <a:gdLst>
                <a:gd name="T0" fmla="*/ 58 w 58"/>
                <a:gd name="T1" fmla="*/ 4 h 79"/>
                <a:gd name="T2" fmla="*/ 58 w 58"/>
                <a:gd name="T3" fmla="*/ 7 h 79"/>
                <a:gd name="T4" fmla="*/ 52 w 58"/>
                <a:gd name="T5" fmla="*/ 19 h 79"/>
                <a:gd name="T6" fmla="*/ 50 w 58"/>
                <a:gd name="T7" fmla="*/ 20 h 79"/>
                <a:gd name="T8" fmla="*/ 38 w 58"/>
                <a:gd name="T9" fmla="*/ 14 h 79"/>
                <a:gd name="T10" fmla="*/ 28 w 58"/>
                <a:gd name="T11" fmla="*/ 22 h 79"/>
                <a:gd name="T12" fmla="*/ 26 w 58"/>
                <a:gd name="T13" fmla="*/ 29 h 79"/>
                <a:gd name="T14" fmla="*/ 27 w 58"/>
                <a:gd name="T15" fmla="*/ 65 h 79"/>
                <a:gd name="T16" fmla="*/ 31 w 58"/>
                <a:gd name="T17" fmla="*/ 71 h 79"/>
                <a:gd name="T18" fmla="*/ 40 w 58"/>
                <a:gd name="T19" fmla="*/ 73 h 79"/>
                <a:gd name="T20" fmla="*/ 39 w 58"/>
                <a:gd name="T21" fmla="*/ 79 h 79"/>
                <a:gd name="T22" fmla="*/ 19 w 58"/>
                <a:gd name="T23" fmla="*/ 78 h 79"/>
                <a:gd name="T24" fmla="*/ 0 w 58"/>
                <a:gd name="T25" fmla="*/ 79 h 79"/>
                <a:gd name="T26" fmla="*/ 0 w 58"/>
                <a:gd name="T27" fmla="*/ 73 h 79"/>
                <a:gd name="T28" fmla="*/ 8 w 58"/>
                <a:gd name="T29" fmla="*/ 72 h 79"/>
                <a:gd name="T30" fmla="*/ 11 w 58"/>
                <a:gd name="T31" fmla="*/ 66 h 79"/>
                <a:gd name="T32" fmla="*/ 12 w 58"/>
                <a:gd name="T33" fmla="*/ 34 h 79"/>
                <a:gd name="T34" fmla="*/ 12 w 58"/>
                <a:gd name="T35" fmla="*/ 19 h 79"/>
                <a:gd name="T36" fmla="*/ 1 w 58"/>
                <a:gd name="T37" fmla="*/ 11 h 79"/>
                <a:gd name="T38" fmla="*/ 2 w 58"/>
                <a:gd name="T39" fmla="*/ 7 h 79"/>
                <a:gd name="T40" fmla="*/ 25 w 58"/>
                <a:gd name="T41" fmla="*/ 0 h 79"/>
                <a:gd name="T42" fmla="*/ 26 w 58"/>
                <a:gd name="T43" fmla="*/ 0 h 79"/>
                <a:gd name="T44" fmla="*/ 26 w 58"/>
                <a:gd name="T45" fmla="*/ 15 h 79"/>
                <a:gd name="T46" fmla="*/ 27 w 58"/>
                <a:gd name="T47" fmla="*/ 16 h 79"/>
                <a:gd name="T48" fmla="*/ 39 w 58"/>
                <a:gd name="T49" fmla="*/ 3 h 79"/>
                <a:gd name="T50" fmla="*/ 49 w 58"/>
                <a:gd name="T51" fmla="*/ 0 h 79"/>
                <a:gd name="T52" fmla="*/ 58 w 58"/>
                <a:gd name="T53" fmla="*/ 4 h 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58" h="79">
                  <a:moveTo>
                    <a:pt x="58" y="4"/>
                  </a:moveTo>
                  <a:cubicBezTo>
                    <a:pt x="58" y="5"/>
                    <a:pt x="58" y="6"/>
                    <a:pt x="58" y="7"/>
                  </a:cubicBezTo>
                  <a:cubicBezTo>
                    <a:pt x="57" y="9"/>
                    <a:pt x="54" y="17"/>
                    <a:pt x="52" y="19"/>
                  </a:cubicBezTo>
                  <a:cubicBezTo>
                    <a:pt x="52" y="19"/>
                    <a:pt x="50" y="20"/>
                    <a:pt x="50" y="20"/>
                  </a:cubicBezTo>
                  <a:cubicBezTo>
                    <a:pt x="47" y="17"/>
                    <a:pt x="42" y="14"/>
                    <a:pt x="38" y="14"/>
                  </a:cubicBezTo>
                  <a:cubicBezTo>
                    <a:pt x="34" y="14"/>
                    <a:pt x="30" y="18"/>
                    <a:pt x="28" y="22"/>
                  </a:cubicBezTo>
                  <a:cubicBezTo>
                    <a:pt x="27" y="23"/>
                    <a:pt x="26" y="26"/>
                    <a:pt x="26" y="29"/>
                  </a:cubicBezTo>
                  <a:cubicBezTo>
                    <a:pt x="26" y="42"/>
                    <a:pt x="26" y="61"/>
                    <a:pt x="27" y="65"/>
                  </a:cubicBezTo>
                  <a:cubicBezTo>
                    <a:pt x="27" y="68"/>
                    <a:pt x="28" y="70"/>
                    <a:pt x="31" y="71"/>
                  </a:cubicBezTo>
                  <a:cubicBezTo>
                    <a:pt x="34" y="72"/>
                    <a:pt x="36" y="73"/>
                    <a:pt x="40" y="73"/>
                  </a:cubicBezTo>
                  <a:cubicBezTo>
                    <a:pt x="41" y="74"/>
                    <a:pt x="40" y="78"/>
                    <a:pt x="39" y="79"/>
                  </a:cubicBezTo>
                  <a:cubicBezTo>
                    <a:pt x="37" y="79"/>
                    <a:pt x="27" y="78"/>
                    <a:pt x="19" y="78"/>
                  </a:cubicBezTo>
                  <a:cubicBezTo>
                    <a:pt x="13" y="78"/>
                    <a:pt x="4" y="79"/>
                    <a:pt x="0" y="79"/>
                  </a:cubicBezTo>
                  <a:cubicBezTo>
                    <a:pt x="0" y="78"/>
                    <a:pt x="0" y="74"/>
                    <a:pt x="0" y="73"/>
                  </a:cubicBezTo>
                  <a:cubicBezTo>
                    <a:pt x="3" y="73"/>
                    <a:pt x="6" y="72"/>
                    <a:pt x="8" y="72"/>
                  </a:cubicBezTo>
                  <a:cubicBezTo>
                    <a:pt x="10" y="71"/>
                    <a:pt x="11" y="70"/>
                    <a:pt x="11" y="66"/>
                  </a:cubicBezTo>
                  <a:cubicBezTo>
                    <a:pt x="12" y="63"/>
                    <a:pt x="12" y="47"/>
                    <a:pt x="12" y="34"/>
                  </a:cubicBezTo>
                  <a:cubicBezTo>
                    <a:pt x="12" y="27"/>
                    <a:pt x="12" y="21"/>
                    <a:pt x="12" y="19"/>
                  </a:cubicBezTo>
                  <a:cubicBezTo>
                    <a:pt x="11" y="16"/>
                    <a:pt x="10" y="14"/>
                    <a:pt x="1" y="11"/>
                  </a:cubicBezTo>
                  <a:cubicBezTo>
                    <a:pt x="1" y="10"/>
                    <a:pt x="1" y="7"/>
                    <a:pt x="2" y="7"/>
                  </a:cubicBezTo>
                  <a:cubicBezTo>
                    <a:pt x="9" y="6"/>
                    <a:pt x="20" y="3"/>
                    <a:pt x="25" y="0"/>
                  </a:cubicBezTo>
                  <a:cubicBezTo>
                    <a:pt x="26" y="0"/>
                    <a:pt x="26" y="0"/>
                    <a:pt x="26" y="0"/>
                  </a:cubicBezTo>
                  <a:cubicBezTo>
                    <a:pt x="26" y="3"/>
                    <a:pt x="26" y="12"/>
                    <a:pt x="26" y="15"/>
                  </a:cubicBezTo>
                  <a:cubicBezTo>
                    <a:pt x="26" y="16"/>
                    <a:pt x="27" y="16"/>
                    <a:pt x="27" y="16"/>
                  </a:cubicBezTo>
                  <a:cubicBezTo>
                    <a:pt x="31" y="11"/>
                    <a:pt x="35" y="7"/>
                    <a:pt x="39" y="3"/>
                  </a:cubicBezTo>
                  <a:cubicBezTo>
                    <a:pt x="42" y="1"/>
                    <a:pt x="45" y="0"/>
                    <a:pt x="49" y="0"/>
                  </a:cubicBezTo>
                  <a:cubicBezTo>
                    <a:pt x="52" y="0"/>
                    <a:pt x="56" y="1"/>
                    <a:pt x="58" y="4"/>
                  </a:cubicBezTo>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25" name="Freeform 20">
              <a:extLst>
                <a:ext uri="{FF2B5EF4-FFF2-40B4-BE49-F238E27FC236}">
                  <a16:creationId xmlns:a16="http://schemas.microsoft.com/office/drawing/2014/main" id="{A4821825-693E-C936-6493-3E921D4E5013}"/>
                </a:ext>
              </a:extLst>
            </p:cNvPr>
            <p:cNvSpPr>
              <a:spLocks/>
            </p:cNvSpPr>
            <p:nvPr userDrawn="1"/>
          </p:nvSpPr>
          <p:spPr bwMode="auto">
            <a:xfrm>
              <a:off x="8572500" y="4665663"/>
              <a:ext cx="530225" cy="1149350"/>
            </a:xfrm>
            <a:custGeom>
              <a:avLst/>
              <a:gdLst>
                <a:gd name="T0" fmla="*/ 24 w 48"/>
                <a:gd name="T1" fmla="*/ 36 h 104"/>
                <a:gd name="T2" fmla="*/ 24 w 48"/>
                <a:gd name="T3" fmla="*/ 37 h 104"/>
                <a:gd name="T4" fmla="*/ 24 w 48"/>
                <a:gd name="T5" fmla="*/ 72 h 104"/>
                <a:gd name="T6" fmla="*/ 25 w 48"/>
                <a:gd name="T7" fmla="*/ 86 h 104"/>
                <a:gd name="T8" fmla="*/ 36 w 48"/>
                <a:gd name="T9" fmla="*/ 93 h 104"/>
                <a:gd name="T10" fmla="*/ 48 w 48"/>
                <a:gd name="T11" fmla="*/ 90 h 104"/>
                <a:gd name="T12" fmla="*/ 47 w 48"/>
                <a:gd name="T13" fmla="*/ 96 h 104"/>
                <a:gd name="T14" fmla="*/ 28 w 48"/>
                <a:gd name="T15" fmla="*/ 104 h 104"/>
                <a:gd name="T16" fmla="*/ 12 w 48"/>
                <a:gd name="T17" fmla="*/ 95 h 104"/>
                <a:gd name="T18" fmla="*/ 9 w 48"/>
                <a:gd name="T19" fmla="*/ 73 h 104"/>
                <a:gd name="T20" fmla="*/ 9 w 48"/>
                <a:gd name="T21" fmla="*/ 38 h 104"/>
                <a:gd name="T22" fmla="*/ 8 w 48"/>
                <a:gd name="T23" fmla="*/ 36 h 104"/>
                <a:gd name="T24" fmla="*/ 0 w 48"/>
                <a:gd name="T25" fmla="*/ 35 h 104"/>
                <a:gd name="T26" fmla="*/ 2 w 48"/>
                <a:gd name="T27" fmla="*/ 29 h 104"/>
                <a:gd name="T28" fmla="*/ 8 w 48"/>
                <a:gd name="T29" fmla="*/ 27 h 104"/>
                <a:gd name="T30" fmla="*/ 9 w 48"/>
                <a:gd name="T31" fmla="*/ 25 h 104"/>
                <a:gd name="T32" fmla="*/ 9 w 48"/>
                <a:gd name="T33" fmla="*/ 9 h 104"/>
                <a:gd name="T34" fmla="*/ 21 w 48"/>
                <a:gd name="T35" fmla="*/ 0 h 104"/>
                <a:gd name="T36" fmla="*/ 25 w 48"/>
                <a:gd name="T37" fmla="*/ 0 h 104"/>
                <a:gd name="T38" fmla="*/ 24 w 48"/>
                <a:gd name="T39" fmla="*/ 25 h 104"/>
                <a:gd name="T40" fmla="*/ 25 w 48"/>
                <a:gd name="T41" fmla="*/ 27 h 104"/>
                <a:gd name="T42" fmla="*/ 48 w 48"/>
                <a:gd name="T43" fmla="*/ 26 h 104"/>
                <a:gd name="T44" fmla="*/ 46 w 48"/>
                <a:gd name="T45" fmla="*/ 36 h 104"/>
                <a:gd name="T46" fmla="*/ 24 w 48"/>
                <a:gd name="T47" fmla="*/ 36 h 1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48" h="104">
                  <a:moveTo>
                    <a:pt x="24" y="36"/>
                  </a:moveTo>
                  <a:cubicBezTo>
                    <a:pt x="24" y="36"/>
                    <a:pt x="24" y="37"/>
                    <a:pt x="24" y="37"/>
                  </a:cubicBezTo>
                  <a:cubicBezTo>
                    <a:pt x="23" y="46"/>
                    <a:pt x="23" y="63"/>
                    <a:pt x="24" y="72"/>
                  </a:cubicBezTo>
                  <a:cubicBezTo>
                    <a:pt x="24" y="80"/>
                    <a:pt x="24" y="83"/>
                    <a:pt x="25" y="86"/>
                  </a:cubicBezTo>
                  <a:cubicBezTo>
                    <a:pt x="26" y="91"/>
                    <a:pt x="31" y="93"/>
                    <a:pt x="36" y="93"/>
                  </a:cubicBezTo>
                  <a:cubicBezTo>
                    <a:pt x="41" y="93"/>
                    <a:pt x="44" y="92"/>
                    <a:pt x="48" y="90"/>
                  </a:cubicBezTo>
                  <a:cubicBezTo>
                    <a:pt x="48" y="91"/>
                    <a:pt x="48" y="95"/>
                    <a:pt x="47" y="96"/>
                  </a:cubicBezTo>
                  <a:cubicBezTo>
                    <a:pt x="43" y="102"/>
                    <a:pt x="34" y="104"/>
                    <a:pt x="28" y="104"/>
                  </a:cubicBezTo>
                  <a:cubicBezTo>
                    <a:pt x="21" y="104"/>
                    <a:pt x="15" y="101"/>
                    <a:pt x="12" y="95"/>
                  </a:cubicBezTo>
                  <a:cubicBezTo>
                    <a:pt x="9" y="91"/>
                    <a:pt x="9" y="86"/>
                    <a:pt x="9" y="73"/>
                  </a:cubicBezTo>
                  <a:cubicBezTo>
                    <a:pt x="9" y="63"/>
                    <a:pt x="9" y="45"/>
                    <a:pt x="9" y="38"/>
                  </a:cubicBezTo>
                  <a:cubicBezTo>
                    <a:pt x="9" y="37"/>
                    <a:pt x="9" y="36"/>
                    <a:pt x="8" y="36"/>
                  </a:cubicBezTo>
                  <a:cubicBezTo>
                    <a:pt x="0" y="35"/>
                    <a:pt x="0" y="35"/>
                    <a:pt x="0" y="35"/>
                  </a:cubicBezTo>
                  <a:cubicBezTo>
                    <a:pt x="0" y="34"/>
                    <a:pt x="1" y="29"/>
                    <a:pt x="2" y="29"/>
                  </a:cubicBezTo>
                  <a:cubicBezTo>
                    <a:pt x="5" y="28"/>
                    <a:pt x="7" y="27"/>
                    <a:pt x="8" y="27"/>
                  </a:cubicBezTo>
                  <a:cubicBezTo>
                    <a:pt x="8" y="27"/>
                    <a:pt x="9" y="26"/>
                    <a:pt x="9" y="25"/>
                  </a:cubicBezTo>
                  <a:cubicBezTo>
                    <a:pt x="9" y="9"/>
                    <a:pt x="9" y="9"/>
                    <a:pt x="9" y="9"/>
                  </a:cubicBezTo>
                  <a:cubicBezTo>
                    <a:pt x="12" y="8"/>
                    <a:pt x="19" y="3"/>
                    <a:pt x="21" y="0"/>
                  </a:cubicBezTo>
                  <a:cubicBezTo>
                    <a:pt x="22" y="0"/>
                    <a:pt x="24" y="0"/>
                    <a:pt x="25" y="0"/>
                  </a:cubicBezTo>
                  <a:cubicBezTo>
                    <a:pt x="24" y="3"/>
                    <a:pt x="24" y="12"/>
                    <a:pt x="24" y="25"/>
                  </a:cubicBezTo>
                  <a:cubicBezTo>
                    <a:pt x="24" y="26"/>
                    <a:pt x="24" y="27"/>
                    <a:pt x="25" y="27"/>
                  </a:cubicBezTo>
                  <a:cubicBezTo>
                    <a:pt x="34" y="27"/>
                    <a:pt x="45" y="26"/>
                    <a:pt x="48" y="26"/>
                  </a:cubicBezTo>
                  <a:cubicBezTo>
                    <a:pt x="47" y="28"/>
                    <a:pt x="46" y="33"/>
                    <a:pt x="46" y="36"/>
                  </a:cubicBezTo>
                  <a:cubicBezTo>
                    <a:pt x="41" y="36"/>
                    <a:pt x="32" y="36"/>
                    <a:pt x="24" y="36"/>
                  </a:cubicBezTo>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26" name="Freeform 21">
              <a:extLst>
                <a:ext uri="{FF2B5EF4-FFF2-40B4-BE49-F238E27FC236}">
                  <a16:creationId xmlns:a16="http://schemas.microsoft.com/office/drawing/2014/main" id="{B87821F1-CF85-EBBF-CC57-17D707677A61}"/>
                </a:ext>
              </a:extLst>
            </p:cNvPr>
            <p:cNvSpPr>
              <a:spLocks/>
            </p:cNvSpPr>
            <p:nvPr userDrawn="1"/>
          </p:nvSpPr>
          <p:spPr bwMode="auto">
            <a:xfrm>
              <a:off x="9169400" y="4930775"/>
              <a:ext cx="992188" cy="873125"/>
            </a:xfrm>
            <a:custGeom>
              <a:avLst/>
              <a:gdLst>
                <a:gd name="T0" fmla="*/ 8 w 90"/>
                <a:gd name="T1" fmla="*/ 72 h 79"/>
                <a:gd name="T2" fmla="*/ 12 w 90"/>
                <a:gd name="T3" fmla="*/ 65 h 79"/>
                <a:gd name="T4" fmla="*/ 12 w 90"/>
                <a:gd name="T5" fmla="*/ 34 h 79"/>
                <a:gd name="T6" fmla="*/ 12 w 90"/>
                <a:gd name="T7" fmla="*/ 18 h 79"/>
                <a:gd name="T8" fmla="*/ 2 w 90"/>
                <a:gd name="T9" fmla="*/ 11 h 79"/>
                <a:gd name="T10" fmla="*/ 3 w 90"/>
                <a:gd name="T11" fmla="*/ 7 h 79"/>
                <a:gd name="T12" fmla="*/ 26 w 90"/>
                <a:gd name="T13" fmla="*/ 0 h 79"/>
                <a:gd name="T14" fmla="*/ 27 w 90"/>
                <a:gd name="T15" fmla="*/ 1 h 79"/>
                <a:gd name="T16" fmla="*/ 27 w 90"/>
                <a:gd name="T17" fmla="*/ 12 h 79"/>
                <a:gd name="T18" fmla="*/ 28 w 90"/>
                <a:gd name="T19" fmla="*/ 12 h 79"/>
                <a:gd name="T20" fmla="*/ 54 w 90"/>
                <a:gd name="T21" fmla="*/ 0 h 79"/>
                <a:gd name="T22" fmla="*/ 72 w 90"/>
                <a:gd name="T23" fmla="*/ 10 h 79"/>
                <a:gd name="T24" fmla="*/ 77 w 90"/>
                <a:gd name="T25" fmla="*/ 32 h 79"/>
                <a:gd name="T26" fmla="*/ 78 w 90"/>
                <a:gd name="T27" fmla="*/ 67 h 79"/>
                <a:gd name="T28" fmla="*/ 79 w 90"/>
                <a:gd name="T29" fmla="*/ 71 h 79"/>
                <a:gd name="T30" fmla="*/ 89 w 90"/>
                <a:gd name="T31" fmla="*/ 73 h 79"/>
                <a:gd name="T32" fmla="*/ 88 w 90"/>
                <a:gd name="T33" fmla="*/ 79 h 79"/>
                <a:gd name="T34" fmla="*/ 70 w 90"/>
                <a:gd name="T35" fmla="*/ 78 h 79"/>
                <a:gd name="T36" fmla="*/ 51 w 90"/>
                <a:gd name="T37" fmla="*/ 79 h 79"/>
                <a:gd name="T38" fmla="*/ 51 w 90"/>
                <a:gd name="T39" fmla="*/ 73 h 79"/>
                <a:gd name="T40" fmla="*/ 59 w 90"/>
                <a:gd name="T41" fmla="*/ 72 h 79"/>
                <a:gd name="T42" fmla="*/ 62 w 90"/>
                <a:gd name="T43" fmla="*/ 64 h 79"/>
                <a:gd name="T44" fmla="*/ 62 w 90"/>
                <a:gd name="T45" fmla="*/ 27 h 79"/>
                <a:gd name="T46" fmla="*/ 56 w 90"/>
                <a:gd name="T47" fmla="*/ 16 h 79"/>
                <a:gd name="T48" fmla="*/ 45 w 90"/>
                <a:gd name="T49" fmla="*/ 11 h 79"/>
                <a:gd name="T50" fmla="*/ 29 w 90"/>
                <a:gd name="T51" fmla="*/ 17 h 79"/>
                <a:gd name="T52" fmla="*/ 27 w 90"/>
                <a:gd name="T53" fmla="*/ 24 h 79"/>
                <a:gd name="T54" fmla="*/ 27 w 90"/>
                <a:gd name="T55" fmla="*/ 65 h 79"/>
                <a:gd name="T56" fmla="*/ 31 w 90"/>
                <a:gd name="T57" fmla="*/ 72 h 79"/>
                <a:gd name="T58" fmla="*/ 39 w 90"/>
                <a:gd name="T59" fmla="*/ 73 h 79"/>
                <a:gd name="T60" fmla="*/ 38 w 90"/>
                <a:gd name="T61" fmla="*/ 79 h 79"/>
                <a:gd name="T62" fmla="*/ 20 w 90"/>
                <a:gd name="T63" fmla="*/ 78 h 79"/>
                <a:gd name="T64" fmla="*/ 1 w 90"/>
                <a:gd name="T65" fmla="*/ 79 h 79"/>
                <a:gd name="T66" fmla="*/ 1 w 90"/>
                <a:gd name="T67" fmla="*/ 73 h 79"/>
                <a:gd name="T68" fmla="*/ 8 w 90"/>
                <a:gd name="T69" fmla="*/ 72 h 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90" h="79">
                  <a:moveTo>
                    <a:pt x="8" y="72"/>
                  </a:moveTo>
                  <a:cubicBezTo>
                    <a:pt x="11" y="71"/>
                    <a:pt x="12" y="68"/>
                    <a:pt x="12" y="65"/>
                  </a:cubicBezTo>
                  <a:cubicBezTo>
                    <a:pt x="12" y="59"/>
                    <a:pt x="12" y="46"/>
                    <a:pt x="12" y="34"/>
                  </a:cubicBezTo>
                  <a:cubicBezTo>
                    <a:pt x="12" y="26"/>
                    <a:pt x="12" y="21"/>
                    <a:pt x="12" y="18"/>
                  </a:cubicBezTo>
                  <a:cubicBezTo>
                    <a:pt x="11" y="16"/>
                    <a:pt x="9" y="14"/>
                    <a:pt x="2" y="11"/>
                  </a:cubicBezTo>
                  <a:cubicBezTo>
                    <a:pt x="2" y="10"/>
                    <a:pt x="2" y="7"/>
                    <a:pt x="3" y="7"/>
                  </a:cubicBezTo>
                  <a:cubicBezTo>
                    <a:pt x="11" y="6"/>
                    <a:pt x="22" y="2"/>
                    <a:pt x="26" y="0"/>
                  </a:cubicBezTo>
                  <a:cubicBezTo>
                    <a:pt x="27" y="0"/>
                    <a:pt x="27" y="0"/>
                    <a:pt x="27" y="1"/>
                  </a:cubicBezTo>
                  <a:cubicBezTo>
                    <a:pt x="27" y="3"/>
                    <a:pt x="27" y="9"/>
                    <a:pt x="27" y="12"/>
                  </a:cubicBezTo>
                  <a:cubicBezTo>
                    <a:pt x="27" y="12"/>
                    <a:pt x="27" y="12"/>
                    <a:pt x="28" y="12"/>
                  </a:cubicBezTo>
                  <a:cubicBezTo>
                    <a:pt x="38" y="4"/>
                    <a:pt x="47" y="0"/>
                    <a:pt x="54" y="0"/>
                  </a:cubicBezTo>
                  <a:cubicBezTo>
                    <a:pt x="62" y="0"/>
                    <a:pt x="68" y="3"/>
                    <a:pt x="72" y="10"/>
                  </a:cubicBezTo>
                  <a:cubicBezTo>
                    <a:pt x="76" y="16"/>
                    <a:pt x="77" y="23"/>
                    <a:pt x="77" y="32"/>
                  </a:cubicBezTo>
                  <a:cubicBezTo>
                    <a:pt x="77" y="43"/>
                    <a:pt x="77" y="60"/>
                    <a:pt x="78" y="67"/>
                  </a:cubicBezTo>
                  <a:cubicBezTo>
                    <a:pt x="78" y="69"/>
                    <a:pt x="78" y="70"/>
                    <a:pt x="79" y="71"/>
                  </a:cubicBezTo>
                  <a:cubicBezTo>
                    <a:pt x="83" y="72"/>
                    <a:pt x="85" y="73"/>
                    <a:pt x="89" y="73"/>
                  </a:cubicBezTo>
                  <a:cubicBezTo>
                    <a:pt x="90" y="74"/>
                    <a:pt x="89" y="78"/>
                    <a:pt x="88" y="79"/>
                  </a:cubicBezTo>
                  <a:cubicBezTo>
                    <a:pt x="86" y="79"/>
                    <a:pt x="80" y="78"/>
                    <a:pt x="70" y="78"/>
                  </a:cubicBezTo>
                  <a:cubicBezTo>
                    <a:pt x="61" y="78"/>
                    <a:pt x="56" y="79"/>
                    <a:pt x="51" y="79"/>
                  </a:cubicBezTo>
                  <a:cubicBezTo>
                    <a:pt x="51" y="78"/>
                    <a:pt x="50" y="74"/>
                    <a:pt x="51" y="73"/>
                  </a:cubicBezTo>
                  <a:cubicBezTo>
                    <a:pt x="55" y="73"/>
                    <a:pt x="58" y="72"/>
                    <a:pt x="59" y="72"/>
                  </a:cubicBezTo>
                  <a:cubicBezTo>
                    <a:pt x="62" y="71"/>
                    <a:pt x="62" y="69"/>
                    <a:pt x="62" y="64"/>
                  </a:cubicBezTo>
                  <a:cubicBezTo>
                    <a:pt x="63" y="53"/>
                    <a:pt x="63" y="34"/>
                    <a:pt x="62" y="27"/>
                  </a:cubicBezTo>
                  <a:cubicBezTo>
                    <a:pt x="61" y="24"/>
                    <a:pt x="60" y="19"/>
                    <a:pt x="56" y="16"/>
                  </a:cubicBezTo>
                  <a:cubicBezTo>
                    <a:pt x="54" y="13"/>
                    <a:pt x="50" y="11"/>
                    <a:pt x="45" y="11"/>
                  </a:cubicBezTo>
                  <a:cubicBezTo>
                    <a:pt x="39" y="11"/>
                    <a:pt x="33" y="13"/>
                    <a:pt x="29" y="17"/>
                  </a:cubicBezTo>
                  <a:cubicBezTo>
                    <a:pt x="28" y="18"/>
                    <a:pt x="27" y="20"/>
                    <a:pt x="27" y="24"/>
                  </a:cubicBezTo>
                  <a:cubicBezTo>
                    <a:pt x="27" y="38"/>
                    <a:pt x="27" y="56"/>
                    <a:pt x="27" y="65"/>
                  </a:cubicBezTo>
                  <a:cubicBezTo>
                    <a:pt x="27" y="70"/>
                    <a:pt x="28" y="71"/>
                    <a:pt x="31" y="72"/>
                  </a:cubicBezTo>
                  <a:cubicBezTo>
                    <a:pt x="33" y="72"/>
                    <a:pt x="36" y="73"/>
                    <a:pt x="39" y="73"/>
                  </a:cubicBezTo>
                  <a:cubicBezTo>
                    <a:pt x="39" y="74"/>
                    <a:pt x="39" y="78"/>
                    <a:pt x="38" y="79"/>
                  </a:cubicBezTo>
                  <a:cubicBezTo>
                    <a:pt x="35" y="79"/>
                    <a:pt x="30" y="78"/>
                    <a:pt x="20" y="78"/>
                  </a:cubicBezTo>
                  <a:cubicBezTo>
                    <a:pt x="10" y="78"/>
                    <a:pt x="3" y="79"/>
                    <a:pt x="1" y="79"/>
                  </a:cubicBezTo>
                  <a:cubicBezTo>
                    <a:pt x="0" y="78"/>
                    <a:pt x="0" y="74"/>
                    <a:pt x="1" y="73"/>
                  </a:cubicBezTo>
                  <a:cubicBezTo>
                    <a:pt x="4" y="73"/>
                    <a:pt x="6" y="72"/>
                    <a:pt x="8" y="72"/>
                  </a:cubicBezTo>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27" name="Freeform 22">
              <a:extLst>
                <a:ext uri="{FF2B5EF4-FFF2-40B4-BE49-F238E27FC236}">
                  <a16:creationId xmlns:a16="http://schemas.microsoft.com/office/drawing/2014/main" id="{0B3A0E22-B22A-D9E8-40FC-8295D5BC3CCD}"/>
                </a:ext>
              </a:extLst>
            </p:cNvPr>
            <p:cNvSpPr>
              <a:spLocks/>
            </p:cNvSpPr>
            <p:nvPr userDrawn="1"/>
          </p:nvSpPr>
          <p:spPr bwMode="auto">
            <a:xfrm>
              <a:off x="10923588" y="4930775"/>
              <a:ext cx="650875" cy="873125"/>
            </a:xfrm>
            <a:custGeom>
              <a:avLst/>
              <a:gdLst>
                <a:gd name="T0" fmla="*/ 58 w 59"/>
                <a:gd name="T1" fmla="*/ 4 h 79"/>
                <a:gd name="T2" fmla="*/ 58 w 59"/>
                <a:gd name="T3" fmla="*/ 7 h 79"/>
                <a:gd name="T4" fmla="*/ 52 w 59"/>
                <a:gd name="T5" fmla="*/ 19 h 79"/>
                <a:gd name="T6" fmla="*/ 51 w 59"/>
                <a:gd name="T7" fmla="*/ 20 h 79"/>
                <a:gd name="T8" fmla="*/ 38 w 59"/>
                <a:gd name="T9" fmla="*/ 14 h 79"/>
                <a:gd name="T10" fmla="*/ 28 w 59"/>
                <a:gd name="T11" fmla="*/ 22 h 79"/>
                <a:gd name="T12" fmla="*/ 27 w 59"/>
                <a:gd name="T13" fmla="*/ 29 h 79"/>
                <a:gd name="T14" fmla="*/ 27 w 59"/>
                <a:gd name="T15" fmla="*/ 65 h 79"/>
                <a:gd name="T16" fmla="*/ 31 w 59"/>
                <a:gd name="T17" fmla="*/ 71 h 79"/>
                <a:gd name="T18" fmla="*/ 40 w 59"/>
                <a:gd name="T19" fmla="*/ 73 h 79"/>
                <a:gd name="T20" fmla="*/ 40 w 59"/>
                <a:gd name="T21" fmla="*/ 79 h 79"/>
                <a:gd name="T22" fmla="*/ 20 w 59"/>
                <a:gd name="T23" fmla="*/ 78 h 79"/>
                <a:gd name="T24" fmla="*/ 1 w 59"/>
                <a:gd name="T25" fmla="*/ 79 h 79"/>
                <a:gd name="T26" fmla="*/ 1 w 59"/>
                <a:gd name="T27" fmla="*/ 73 h 79"/>
                <a:gd name="T28" fmla="*/ 8 w 59"/>
                <a:gd name="T29" fmla="*/ 72 h 79"/>
                <a:gd name="T30" fmla="*/ 12 w 59"/>
                <a:gd name="T31" fmla="*/ 66 h 79"/>
                <a:gd name="T32" fmla="*/ 12 w 59"/>
                <a:gd name="T33" fmla="*/ 34 h 79"/>
                <a:gd name="T34" fmla="*/ 12 w 59"/>
                <a:gd name="T35" fmla="*/ 19 h 79"/>
                <a:gd name="T36" fmla="*/ 2 w 59"/>
                <a:gd name="T37" fmla="*/ 11 h 79"/>
                <a:gd name="T38" fmla="*/ 3 w 59"/>
                <a:gd name="T39" fmla="*/ 7 h 79"/>
                <a:gd name="T40" fmla="*/ 26 w 59"/>
                <a:gd name="T41" fmla="*/ 0 h 79"/>
                <a:gd name="T42" fmla="*/ 27 w 59"/>
                <a:gd name="T43" fmla="*/ 0 h 79"/>
                <a:gd name="T44" fmla="*/ 27 w 59"/>
                <a:gd name="T45" fmla="*/ 15 h 79"/>
                <a:gd name="T46" fmla="*/ 28 w 59"/>
                <a:gd name="T47" fmla="*/ 16 h 79"/>
                <a:gd name="T48" fmla="*/ 40 w 59"/>
                <a:gd name="T49" fmla="*/ 3 h 79"/>
                <a:gd name="T50" fmla="*/ 49 w 59"/>
                <a:gd name="T51" fmla="*/ 0 h 79"/>
                <a:gd name="T52" fmla="*/ 58 w 59"/>
                <a:gd name="T53" fmla="*/ 4 h 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59" h="79">
                  <a:moveTo>
                    <a:pt x="58" y="4"/>
                  </a:moveTo>
                  <a:cubicBezTo>
                    <a:pt x="59" y="5"/>
                    <a:pt x="59" y="6"/>
                    <a:pt x="58" y="7"/>
                  </a:cubicBezTo>
                  <a:cubicBezTo>
                    <a:pt x="58" y="9"/>
                    <a:pt x="54" y="17"/>
                    <a:pt x="52" y="19"/>
                  </a:cubicBezTo>
                  <a:cubicBezTo>
                    <a:pt x="52" y="19"/>
                    <a:pt x="51" y="20"/>
                    <a:pt x="51" y="20"/>
                  </a:cubicBezTo>
                  <a:cubicBezTo>
                    <a:pt x="47" y="17"/>
                    <a:pt x="43" y="14"/>
                    <a:pt x="38" y="14"/>
                  </a:cubicBezTo>
                  <a:cubicBezTo>
                    <a:pt x="35" y="14"/>
                    <a:pt x="31" y="18"/>
                    <a:pt x="28" y="22"/>
                  </a:cubicBezTo>
                  <a:cubicBezTo>
                    <a:pt x="28" y="23"/>
                    <a:pt x="27" y="26"/>
                    <a:pt x="27" y="29"/>
                  </a:cubicBezTo>
                  <a:cubicBezTo>
                    <a:pt x="27" y="42"/>
                    <a:pt x="27" y="61"/>
                    <a:pt x="27" y="65"/>
                  </a:cubicBezTo>
                  <a:cubicBezTo>
                    <a:pt x="27" y="68"/>
                    <a:pt x="28" y="70"/>
                    <a:pt x="31" y="71"/>
                  </a:cubicBezTo>
                  <a:cubicBezTo>
                    <a:pt x="35" y="72"/>
                    <a:pt x="36" y="73"/>
                    <a:pt x="40" y="73"/>
                  </a:cubicBezTo>
                  <a:cubicBezTo>
                    <a:pt x="41" y="74"/>
                    <a:pt x="41" y="78"/>
                    <a:pt x="40" y="79"/>
                  </a:cubicBezTo>
                  <a:cubicBezTo>
                    <a:pt x="37" y="79"/>
                    <a:pt x="28" y="78"/>
                    <a:pt x="20" y="78"/>
                  </a:cubicBezTo>
                  <a:cubicBezTo>
                    <a:pt x="14" y="78"/>
                    <a:pt x="4" y="79"/>
                    <a:pt x="1" y="79"/>
                  </a:cubicBezTo>
                  <a:cubicBezTo>
                    <a:pt x="0" y="78"/>
                    <a:pt x="0" y="74"/>
                    <a:pt x="1" y="73"/>
                  </a:cubicBezTo>
                  <a:cubicBezTo>
                    <a:pt x="3" y="73"/>
                    <a:pt x="6" y="72"/>
                    <a:pt x="8" y="72"/>
                  </a:cubicBezTo>
                  <a:cubicBezTo>
                    <a:pt x="10" y="71"/>
                    <a:pt x="11" y="70"/>
                    <a:pt x="12" y="66"/>
                  </a:cubicBezTo>
                  <a:cubicBezTo>
                    <a:pt x="12" y="63"/>
                    <a:pt x="12" y="47"/>
                    <a:pt x="12" y="34"/>
                  </a:cubicBezTo>
                  <a:cubicBezTo>
                    <a:pt x="12" y="27"/>
                    <a:pt x="12" y="21"/>
                    <a:pt x="12" y="19"/>
                  </a:cubicBezTo>
                  <a:cubicBezTo>
                    <a:pt x="12" y="16"/>
                    <a:pt x="10" y="14"/>
                    <a:pt x="2" y="11"/>
                  </a:cubicBezTo>
                  <a:cubicBezTo>
                    <a:pt x="2" y="10"/>
                    <a:pt x="2" y="7"/>
                    <a:pt x="3" y="7"/>
                  </a:cubicBezTo>
                  <a:cubicBezTo>
                    <a:pt x="10" y="6"/>
                    <a:pt x="21" y="3"/>
                    <a:pt x="26" y="0"/>
                  </a:cubicBezTo>
                  <a:cubicBezTo>
                    <a:pt x="26" y="0"/>
                    <a:pt x="27" y="0"/>
                    <a:pt x="27" y="0"/>
                  </a:cubicBezTo>
                  <a:cubicBezTo>
                    <a:pt x="27" y="3"/>
                    <a:pt x="27" y="12"/>
                    <a:pt x="27" y="15"/>
                  </a:cubicBezTo>
                  <a:cubicBezTo>
                    <a:pt x="27" y="16"/>
                    <a:pt x="27" y="16"/>
                    <a:pt x="28" y="16"/>
                  </a:cubicBezTo>
                  <a:cubicBezTo>
                    <a:pt x="31" y="11"/>
                    <a:pt x="35" y="7"/>
                    <a:pt x="40" y="3"/>
                  </a:cubicBezTo>
                  <a:cubicBezTo>
                    <a:pt x="43" y="1"/>
                    <a:pt x="46" y="0"/>
                    <a:pt x="49" y="0"/>
                  </a:cubicBezTo>
                  <a:cubicBezTo>
                    <a:pt x="53" y="0"/>
                    <a:pt x="57" y="1"/>
                    <a:pt x="58" y="4"/>
                  </a:cubicBezTo>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28" name="Freeform 23">
              <a:extLst>
                <a:ext uri="{FF2B5EF4-FFF2-40B4-BE49-F238E27FC236}">
                  <a16:creationId xmlns:a16="http://schemas.microsoft.com/office/drawing/2014/main" id="{950DC407-E7E2-B23A-3A66-63BD0EEA58C1}"/>
                </a:ext>
              </a:extLst>
            </p:cNvPr>
            <p:cNvSpPr>
              <a:spLocks/>
            </p:cNvSpPr>
            <p:nvPr userDrawn="1"/>
          </p:nvSpPr>
          <p:spPr bwMode="auto">
            <a:xfrm>
              <a:off x="11596688" y="4930775"/>
              <a:ext cx="595313" cy="884238"/>
            </a:xfrm>
            <a:custGeom>
              <a:avLst/>
              <a:gdLst>
                <a:gd name="T0" fmla="*/ 49 w 54"/>
                <a:gd name="T1" fmla="*/ 22 h 80"/>
                <a:gd name="T2" fmla="*/ 44 w 54"/>
                <a:gd name="T3" fmla="*/ 22 h 80"/>
                <a:gd name="T4" fmla="*/ 37 w 54"/>
                <a:gd name="T5" fmla="*/ 8 h 80"/>
                <a:gd name="T6" fmla="*/ 28 w 54"/>
                <a:gd name="T7" fmla="*/ 6 h 80"/>
                <a:gd name="T8" fmla="*/ 16 w 54"/>
                <a:gd name="T9" fmla="*/ 17 h 80"/>
                <a:gd name="T10" fmla="*/ 34 w 54"/>
                <a:gd name="T11" fmla="*/ 34 h 80"/>
                <a:gd name="T12" fmla="*/ 54 w 54"/>
                <a:gd name="T13" fmla="*/ 57 h 80"/>
                <a:gd name="T14" fmla="*/ 24 w 54"/>
                <a:gd name="T15" fmla="*/ 80 h 80"/>
                <a:gd name="T16" fmla="*/ 3 w 54"/>
                <a:gd name="T17" fmla="*/ 77 h 80"/>
                <a:gd name="T18" fmla="*/ 0 w 54"/>
                <a:gd name="T19" fmla="*/ 56 h 80"/>
                <a:gd name="T20" fmla="*/ 6 w 54"/>
                <a:gd name="T21" fmla="*/ 54 h 80"/>
                <a:gd name="T22" fmla="*/ 17 w 54"/>
                <a:gd name="T23" fmla="*/ 72 h 80"/>
                <a:gd name="T24" fmla="*/ 27 w 54"/>
                <a:gd name="T25" fmla="*/ 74 h 80"/>
                <a:gd name="T26" fmla="*/ 39 w 54"/>
                <a:gd name="T27" fmla="*/ 63 h 80"/>
                <a:gd name="T28" fmla="*/ 24 w 54"/>
                <a:gd name="T29" fmla="*/ 47 h 80"/>
                <a:gd name="T30" fmla="*/ 3 w 54"/>
                <a:gd name="T31" fmla="*/ 22 h 80"/>
                <a:gd name="T32" fmla="*/ 31 w 54"/>
                <a:gd name="T33" fmla="*/ 0 h 80"/>
                <a:gd name="T34" fmla="*/ 43 w 54"/>
                <a:gd name="T35" fmla="*/ 1 h 80"/>
                <a:gd name="T36" fmla="*/ 51 w 54"/>
                <a:gd name="T37" fmla="*/ 2 h 80"/>
                <a:gd name="T38" fmla="*/ 49 w 54"/>
                <a:gd name="T39" fmla="*/ 22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54" h="80">
                  <a:moveTo>
                    <a:pt x="49" y="22"/>
                  </a:moveTo>
                  <a:cubicBezTo>
                    <a:pt x="48" y="23"/>
                    <a:pt x="44" y="23"/>
                    <a:pt x="44" y="22"/>
                  </a:cubicBezTo>
                  <a:cubicBezTo>
                    <a:pt x="43" y="14"/>
                    <a:pt x="41" y="10"/>
                    <a:pt x="37" y="8"/>
                  </a:cubicBezTo>
                  <a:cubicBezTo>
                    <a:pt x="35" y="6"/>
                    <a:pt x="32" y="6"/>
                    <a:pt x="28" y="6"/>
                  </a:cubicBezTo>
                  <a:cubicBezTo>
                    <a:pt x="21" y="6"/>
                    <a:pt x="16" y="10"/>
                    <a:pt x="16" y="17"/>
                  </a:cubicBezTo>
                  <a:cubicBezTo>
                    <a:pt x="16" y="23"/>
                    <a:pt x="19" y="27"/>
                    <a:pt x="34" y="34"/>
                  </a:cubicBezTo>
                  <a:cubicBezTo>
                    <a:pt x="50" y="41"/>
                    <a:pt x="54" y="48"/>
                    <a:pt x="54" y="57"/>
                  </a:cubicBezTo>
                  <a:cubicBezTo>
                    <a:pt x="54" y="71"/>
                    <a:pt x="41" y="80"/>
                    <a:pt x="24" y="80"/>
                  </a:cubicBezTo>
                  <a:cubicBezTo>
                    <a:pt x="16" y="80"/>
                    <a:pt x="8" y="79"/>
                    <a:pt x="3" y="77"/>
                  </a:cubicBezTo>
                  <a:cubicBezTo>
                    <a:pt x="2" y="72"/>
                    <a:pt x="0" y="60"/>
                    <a:pt x="0" y="56"/>
                  </a:cubicBezTo>
                  <a:cubicBezTo>
                    <a:pt x="1" y="55"/>
                    <a:pt x="5" y="54"/>
                    <a:pt x="6" y="54"/>
                  </a:cubicBezTo>
                  <a:cubicBezTo>
                    <a:pt x="8" y="64"/>
                    <a:pt x="12" y="69"/>
                    <a:pt x="17" y="72"/>
                  </a:cubicBezTo>
                  <a:cubicBezTo>
                    <a:pt x="20" y="73"/>
                    <a:pt x="24" y="74"/>
                    <a:pt x="27" y="74"/>
                  </a:cubicBezTo>
                  <a:cubicBezTo>
                    <a:pt x="34" y="74"/>
                    <a:pt x="39" y="70"/>
                    <a:pt x="39" y="63"/>
                  </a:cubicBezTo>
                  <a:cubicBezTo>
                    <a:pt x="39" y="57"/>
                    <a:pt x="36" y="53"/>
                    <a:pt x="24" y="47"/>
                  </a:cubicBezTo>
                  <a:cubicBezTo>
                    <a:pt x="8" y="39"/>
                    <a:pt x="3" y="33"/>
                    <a:pt x="3" y="22"/>
                  </a:cubicBezTo>
                  <a:cubicBezTo>
                    <a:pt x="3" y="11"/>
                    <a:pt x="12" y="0"/>
                    <a:pt x="31" y="0"/>
                  </a:cubicBezTo>
                  <a:cubicBezTo>
                    <a:pt x="35" y="0"/>
                    <a:pt x="40" y="0"/>
                    <a:pt x="43" y="1"/>
                  </a:cubicBezTo>
                  <a:cubicBezTo>
                    <a:pt x="47" y="2"/>
                    <a:pt x="50" y="2"/>
                    <a:pt x="51" y="2"/>
                  </a:cubicBezTo>
                  <a:cubicBezTo>
                    <a:pt x="50" y="8"/>
                    <a:pt x="49" y="14"/>
                    <a:pt x="49" y="22"/>
                  </a:cubicBezTo>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29" name="Freeform 24">
              <a:extLst>
                <a:ext uri="{FF2B5EF4-FFF2-40B4-BE49-F238E27FC236}">
                  <a16:creationId xmlns:a16="http://schemas.microsoft.com/office/drawing/2014/main" id="{053F82A4-058B-76A5-74D9-13FB6C929081}"/>
                </a:ext>
              </a:extLst>
            </p:cNvPr>
            <p:cNvSpPr>
              <a:spLocks noEditPoints="1"/>
            </p:cNvSpPr>
            <p:nvPr userDrawn="1"/>
          </p:nvSpPr>
          <p:spPr bwMode="auto">
            <a:xfrm>
              <a:off x="10150475" y="4930775"/>
              <a:ext cx="728663" cy="884238"/>
            </a:xfrm>
            <a:custGeom>
              <a:avLst/>
              <a:gdLst>
                <a:gd name="T0" fmla="*/ 65 w 66"/>
                <a:gd name="T1" fmla="*/ 26 h 80"/>
                <a:gd name="T2" fmla="*/ 38 w 66"/>
                <a:gd name="T3" fmla="*/ 0 h 80"/>
                <a:gd name="T4" fmla="*/ 17 w 66"/>
                <a:gd name="T5" fmla="*/ 6 h 80"/>
                <a:gd name="T6" fmla="*/ 0 w 66"/>
                <a:gd name="T7" fmla="*/ 41 h 80"/>
                <a:gd name="T8" fmla="*/ 11 w 66"/>
                <a:gd name="T9" fmla="*/ 71 h 80"/>
                <a:gd name="T10" fmla="*/ 35 w 66"/>
                <a:gd name="T11" fmla="*/ 80 h 80"/>
                <a:gd name="T12" fmla="*/ 65 w 66"/>
                <a:gd name="T13" fmla="*/ 66 h 80"/>
                <a:gd name="T14" fmla="*/ 66 w 66"/>
                <a:gd name="T15" fmla="*/ 61 h 80"/>
                <a:gd name="T16" fmla="*/ 65 w 66"/>
                <a:gd name="T17" fmla="*/ 60 h 80"/>
                <a:gd name="T18" fmla="*/ 43 w 66"/>
                <a:gd name="T19" fmla="*/ 68 h 80"/>
                <a:gd name="T20" fmla="*/ 23 w 66"/>
                <a:gd name="T21" fmla="*/ 59 h 80"/>
                <a:gd name="T22" fmla="*/ 15 w 66"/>
                <a:gd name="T23" fmla="*/ 40 h 80"/>
                <a:gd name="T24" fmla="*/ 16 w 66"/>
                <a:gd name="T25" fmla="*/ 38 h 80"/>
                <a:gd name="T26" fmla="*/ 64 w 66"/>
                <a:gd name="T27" fmla="*/ 34 h 80"/>
                <a:gd name="T28" fmla="*/ 65 w 66"/>
                <a:gd name="T29" fmla="*/ 26 h 80"/>
                <a:gd name="T30" fmla="*/ 32 w 66"/>
                <a:gd name="T31" fmla="*/ 7 h 80"/>
                <a:gd name="T32" fmla="*/ 50 w 66"/>
                <a:gd name="T33" fmla="*/ 28 h 80"/>
                <a:gd name="T34" fmla="*/ 49 w 66"/>
                <a:gd name="T35" fmla="*/ 29 h 80"/>
                <a:gd name="T36" fmla="*/ 16 w 66"/>
                <a:gd name="T37" fmla="*/ 30 h 80"/>
                <a:gd name="T38" fmla="*/ 15 w 66"/>
                <a:gd name="T39" fmla="*/ 29 h 80"/>
                <a:gd name="T40" fmla="*/ 32 w 66"/>
                <a:gd name="T41" fmla="*/ 7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66" h="80">
                  <a:moveTo>
                    <a:pt x="65" y="26"/>
                  </a:moveTo>
                  <a:cubicBezTo>
                    <a:pt x="63" y="16"/>
                    <a:pt x="56" y="0"/>
                    <a:pt x="38" y="0"/>
                  </a:cubicBezTo>
                  <a:cubicBezTo>
                    <a:pt x="32" y="0"/>
                    <a:pt x="23" y="2"/>
                    <a:pt x="17" y="6"/>
                  </a:cubicBezTo>
                  <a:cubicBezTo>
                    <a:pt x="7" y="13"/>
                    <a:pt x="0" y="24"/>
                    <a:pt x="0" y="41"/>
                  </a:cubicBezTo>
                  <a:cubicBezTo>
                    <a:pt x="0" y="52"/>
                    <a:pt x="3" y="63"/>
                    <a:pt x="11" y="71"/>
                  </a:cubicBezTo>
                  <a:cubicBezTo>
                    <a:pt x="17" y="77"/>
                    <a:pt x="25" y="80"/>
                    <a:pt x="35" y="80"/>
                  </a:cubicBezTo>
                  <a:cubicBezTo>
                    <a:pt x="43" y="80"/>
                    <a:pt x="57" y="76"/>
                    <a:pt x="65" y="66"/>
                  </a:cubicBezTo>
                  <a:cubicBezTo>
                    <a:pt x="66" y="66"/>
                    <a:pt x="66" y="62"/>
                    <a:pt x="66" y="61"/>
                  </a:cubicBezTo>
                  <a:cubicBezTo>
                    <a:pt x="66" y="60"/>
                    <a:pt x="66" y="60"/>
                    <a:pt x="65" y="60"/>
                  </a:cubicBezTo>
                  <a:cubicBezTo>
                    <a:pt x="58" y="66"/>
                    <a:pt x="51" y="68"/>
                    <a:pt x="43" y="68"/>
                  </a:cubicBezTo>
                  <a:cubicBezTo>
                    <a:pt x="35" y="68"/>
                    <a:pt x="28" y="65"/>
                    <a:pt x="23" y="59"/>
                  </a:cubicBezTo>
                  <a:cubicBezTo>
                    <a:pt x="18" y="54"/>
                    <a:pt x="15" y="46"/>
                    <a:pt x="15" y="40"/>
                  </a:cubicBezTo>
                  <a:cubicBezTo>
                    <a:pt x="15" y="39"/>
                    <a:pt x="15" y="38"/>
                    <a:pt x="16" y="38"/>
                  </a:cubicBezTo>
                  <a:cubicBezTo>
                    <a:pt x="31" y="37"/>
                    <a:pt x="55" y="36"/>
                    <a:pt x="64" y="34"/>
                  </a:cubicBezTo>
                  <a:cubicBezTo>
                    <a:pt x="66" y="33"/>
                    <a:pt x="65" y="26"/>
                    <a:pt x="65" y="26"/>
                  </a:cubicBezTo>
                  <a:moveTo>
                    <a:pt x="32" y="7"/>
                  </a:moveTo>
                  <a:cubicBezTo>
                    <a:pt x="42" y="7"/>
                    <a:pt x="49" y="18"/>
                    <a:pt x="50" y="28"/>
                  </a:cubicBezTo>
                  <a:cubicBezTo>
                    <a:pt x="50" y="28"/>
                    <a:pt x="49" y="29"/>
                    <a:pt x="49" y="29"/>
                  </a:cubicBezTo>
                  <a:cubicBezTo>
                    <a:pt x="45" y="30"/>
                    <a:pt x="22" y="31"/>
                    <a:pt x="16" y="30"/>
                  </a:cubicBezTo>
                  <a:cubicBezTo>
                    <a:pt x="16" y="30"/>
                    <a:pt x="15" y="30"/>
                    <a:pt x="15" y="29"/>
                  </a:cubicBezTo>
                  <a:cubicBezTo>
                    <a:pt x="16" y="16"/>
                    <a:pt x="23" y="7"/>
                    <a:pt x="32" y="7"/>
                  </a:cubicBezTo>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30" name="Freeform 25">
              <a:extLst>
                <a:ext uri="{FF2B5EF4-FFF2-40B4-BE49-F238E27FC236}">
                  <a16:creationId xmlns:a16="http://schemas.microsoft.com/office/drawing/2014/main" id="{F7AD150B-C52C-7357-B886-3EBFC6AAE4BE}"/>
                </a:ext>
              </a:extLst>
            </p:cNvPr>
            <p:cNvSpPr>
              <a:spLocks/>
            </p:cNvSpPr>
            <p:nvPr userDrawn="1"/>
          </p:nvSpPr>
          <p:spPr bwMode="auto">
            <a:xfrm>
              <a:off x="5086350" y="4456113"/>
              <a:ext cx="938213" cy="1370013"/>
            </a:xfrm>
            <a:custGeom>
              <a:avLst/>
              <a:gdLst>
                <a:gd name="T0" fmla="*/ 85 w 85"/>
                <a:gd name="T1" fmla="*/ 112 h 124"/>
                <a:gd name="T2" fmla="*/ 76 w 85"/>
                <a:gd name="T3" fmla="*/ 112 h 124"/>
                <a:gd name="T4" fmla="*/ 73 w 85"/>
                <a:gd name="T5" fmla="*/ 105 h 124"/>
                <a:gd name="T6" fmla="*/ 73 w 85"/>
                <a:gd name="T7" fmla="*/ 63 h 124"/>
                <a:gd name="T8" fmla="*/ 73 w 85"/>
                <a:gd name="T9" fmla="*/ 17 h 124"/>
                <a:gd name="T10" fmla="*/ 75 w 85"/>
                <a:gd name="T11" fmla="*/ 3 h 124"/>
                <a:gd name="T12" fmla="*/ 74 w 85"/>
                <a:gd name="T13" fmla="*/ 0 h 124"/>
                <a:gd name="T14" fmla="*/ 43 w 85"/>
                <a:gd name="T15" fmla="*/ 5 h 124"/>
                <a:gd name="T16" fmla="*/ 43 w 85"/>
                <a:gd name="T17" fmla="*/ 10 h 124"/>
                <a:gd name="T18" fmla="*/ 54 w 85"/>
                <a:gd name="T19" fmla="*/ 12 h 124"/>
                <a:gd name="T20" fmla="*/ 58 w 85"/>
                <a:gd name="T21" fmla="*/ 18 h 124"/>
                <a:gd name="T22" fmla="*/ 58 w 85"/>
                <a:gd name="T23" fmla="*/ 43 h 124"/>
                <a:gd name="T24" fmla="*/ 58 w 85"/>
                <a:gd name="T25" fmla="*/ 102 h 124"/>
                <a:gd name="T26" fmla="*/ 56 w 85"/>
                <a:gd name="T27" fmla="*/ 106 h 124"/>
                <a:gd name="T28" fmla="*/ 41 w 85"/>
                <a:gd name="T29" fmla="*/ 111 h 124"/>
                <a:gd name="T30" fmla="*/ 15 w 85"/>
                <a:gd name="T31" fmla="*/ 80 h 124"/>
                <a:gd name="T32" fmla="*/ 43 w 85"/>
                <a:gd name="T33" fmla="*/ 52 h 124"/>
                <a:gd name="T34" fmla="*/ 50 w 85"/>
                <a:gd name="T35" fmla="*/ 52 h 124"/>
                <a:gd name="T36" fmla="*/ 51 w 85"/>
                <a:gd name="T37" fmla="*/ 51 h 124"/>
                <a:gd name="T38" fmla="*/ 48 w 85"/>
                <a:gd name="T39" fmla="*/ 46 h 124"/>
                <a:gd name="T40" fmla="*/ 40 w 85"/>
                <a:gd name="T41" fmla="*/ 45 h 124"/>
                <a:gd name="T42" fmla="*/ 20 w 85"/>
                <a:gd name="T43" fmla="*/ 50 h 124"/>
                <a:gd name="T44" fmla="*/ 0 w 85"/>
                <a:gd name="T45" fmla="*/ 86 h 124"/>
                <a:gd name="T46" fmla="*/ 9 w 85"/>
                <a:gd name="T47" fmla="*/ 113 h 124"/>
                <a:gd name="T48" fmla="*/ 30 w 85"/>
                <a:gd name="T49" fmla="*/ 123 h 124"/>
                <a:gd name="T50" fmla="*/ 57 w 85"/>
                <a:gd name="T51" fmla="*/ 112 h 124"/>
                <a:gd name="T52" fmla="*/ 58 w 85"/>
                <a:gd name="T53" fmla="*/ 113 h 124"/>
                <a:gd name="T54" fmla="*/ 58 w 85"/>
                <a:gd name="T55" fmla="*/ 122 h 124"/>
                <a:gd name="T56" fmla="*/ 59 w 85"/>
                <a:gd name="T57" fmla="*/ 124 h 124"/>
                <a:gd name="T58" fmla="*/ 84 w 85"/>
                <a:gd name="T59" fmla="*/ 117 h 124"/>
                <a:gd name="T60" fmla="*/ 85 w 85"/>
                <a:gd name="T61" fmla="*/ 112 h 1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85" h="124">
                  <a:moveTo>
                    <a:pt x="85" y="112"/>
                  </a:moveTo>
                  <a:cubicBezTo>
                    <a:pt x="82" y="112"/>
                    <a:pt x="79" y="112"/>
                    <a:pt x="76" y="112"/>
                  </a:cubicBezTo>
                  <a:cubicBezTo>
                    <a:pt x="74" y="112"/>
                    <a:pt x="73" y="111"/>
                    <a:pt x="73" y="105"/>
                  </a:cubicBezTo>
                  <a:cubicBezTo>
                    <a:pt x="73" y="101"/>
                    <a:pt x="73" y="86"/>
                    <a:pt x="73" y="63"/>
                  </a:cubicBezTo>
                  <a:cubicBezTo>
                    <a:pt x="73" y="34"/>
                    <a:pt x="73" y="27"/>
                    <a:pt x="73" y="17"/>
                  </a:cubicBezTo>
                  <a:cubicBezTo>
                    <a:pt x="73" y="8"/>
                    <a:pt x="74" y="5"/>
                    <a:pt x="75" y="3"/>
                  </a:cubicBezTo>
                  <a:cubicBezTo>
                    <a:pt x="76" y="2"/>
                    <a:pt x="75" y="0"/>
                    <a:pt x="74" y="0"/>
                  </a:cubicBezTo>
                  <a:cubicBezTo>
                    <a:pt x="68" y="2"/>
                    <a:pt x="56" y="5"/>
                    <a:pt x="43" y="5"/>
                  </a:cubicBezTo>
                  <a:cubicBezTo>
                    <a:pt x="42" y="5"/>
                    <a:pt x="42" y="9"/>
                    <a:pt x="43" y="10"/>
                  </a:cubicBezTo>
                  <a:cubicBezTo>
                    <a:pt x="46" y="10"/>
                    <a:pt x="51" y="11"/>
                    <a:pt x="54" y="12"/>
                  </a:cubicBezTo>
                  <a:cubicBezTo>
                    <a:pt x="57" y="13"/>
                    <a:pt x="57" y="14"/>
                    <a:pt x="58" y="18"/>
                  </a:cubicBezTo>
                  <a:cubicBezTo>
                    <a:pt x="58" y="23"/>
                    <a:pt x="58" y="20"/>
                    <a:pt x="58" y="43"/>
                  </a:cubicBezTo>
                  <a:cubicBezTo>
                    <a:pt x="58" y="51"/>
                    <a:pt x="58" y="97"/>
                    <a:pt x="58" y="102"/>
                  </a:cubicBezTo>
                  <a:cubicBezTo>
                    <a:pt x="58" y="103"/>
                    <a:pt x="57" y="105"/>
                    <a:pt x="56" y="106"/>
                  </a:cubicBezTo>
                  <a:cubicBezTo>
                    <a:pt x="52" y="109"/>
                    <a:pt x="47" y="111"/>
                    <a:pt x="41" y="111"/>
                  </a:cubicBezTo>
                  <a:cubicBezTo>
                    <a:pt x="27" y="111"/>
                    <a:pt x="15" y="100"/>
                    <a:pt x="15" y="80"/>
                  </a:cubicBezTo>
                  <a:cubicBezTo>
                    <a:pt x="17" y="51"/>
                    <a:pt x="43" y="52"/>
                    <a:pt x="43" y="52"/>
                  </a:cubicBezTo>
                  <a:cubicBezTo>
                    <a:pt x="45" y="52"/>
                    <a:pt x="48" y="52"/>
                    <a:pt x="50" y="52"/>
                  </a:cubicBezTo>
                  <a:cubicBezTo>
                    <a:pt x="50" y="52"/>
                    <a:pt x="51" y="51"/>
                    <a:pt x="51" y="51"/>
                  </a:cubicBezTo>
                  <a:cubicBezTo>
                    <a:pt x="51" y="50"/>
                    <a:pt x="50" y="47"/>
                    <a:pt x="48" y="46"/>
                  </a:cubicBezTo>
                  <a:cubicBezTo>
                    <a:pt x="46" y="45"/>
                    <a:pt x="43" y="45"/>
                    <a:pt x="40" y="45"/>
                  </a:cubicBezTo>
                  <a:cubicBezTo>
                    <a:pt x="34" y="45"/>
                    <a:pt x="27" y="46"/>
                    <a:pt x="20" y="50"/>
                  </a:cubicBezTo>
                  <a:cubicBezTo>
                    <a:pt x="10" y="55"/>
                    <a:pt x="0" y="68"/>
                    <a:pt x="0" y="86"/>
                  </a:cubicBezTo>
                  <a:cubicBezTo>
                    <a:pt x="0" y="96"/>
                    <a:pt x="3" y="106"/>
                    <a:pt x="9" y="113"/>
                  </a:cubicBezTo>
                  <a:cubicBezTo>
                    <a:pt x="14" y="119"/>
                    <a:pt x="22" y="123"/>
                    <a:pt x="30" y="123"/>
                  </a:cubicBezTo>
                  <a:cubicBezTo>
                    <a:pt x="36" y="123"/>
                    <a:pt x="48" y="118"/>
                    <a:pt x="57" y="112"/>
                  </a:cubicBezTo>
                  <a:cubicBezTo>
                    <a:pt x="57" y="112"/>
                    <a:pt x="58" y="112"/>
                    <a:pt x="58" y="113"/>
                  </a:cubicBezTo>
                  <a:cubicBezTo>
                    <a:pt x="58" y="115"/>
                    <a:pt x="58" y="120"/>
                    <a:pt x="58" y="122"/>
                  </a:cubicBezTo>
                  <a:cubicBezTo>
                    <a:pt x="58" y="123"/>
                    <a:pt x="59" y="124"/>
                    <a:pt x="59" y="124"/>
                  </a:cubicBezTo>
                  <a:cubicBezTo>
                    <a:pt x="64" y="124"/>
                    <a:pt x="79" y="119"/>
                    <a:pt x="84" y="117"/>
                  </a:cubicBezTo>
                  <a:cubicBezTo>
                    <a:pt x="85" y="116"/>
                    <a:pt x="85" y="113"/>
                    <a:pt x="85" y="112"/>
                  </a:cubicBezTo>
                </a:path>
              </a:pathLst>
            </a:custGeom>
            <a:grpFill/>
            <a:ln>
              <a:noFill/>
            </a:ln>
          </p:spPr>
          <p:txBody>
            <a:bodyPr vert="horz" wrap="square" lIns="91440" tIns="45720" rIns="91440" bIns="45720" numCol="1" anchor="t" anchorCtr="0" compatLnSpc="1">
              <a:prstTxWarp prst="textNoShape">
                <a:avLst/>
              </a:prstTxWarp>
            </a:bodyPr>
            <a:lstStyle/>
            <a:p>
              <a:endParaRPr lang="en-US"/>
            </a:p>
          </p:txBody>
        </p:sp>
      </p:grpSp>
      <p:sp>
        <p:nvSpPr>
          <p:cNvPr id="3" name="Text Placeholder 4">
            <a:extLst>
              <a:ext uri="{FF2B5EF4-FFF2-40B4-BE49-F238E27FC236}">
                <a16:creationId xmlns:a16="http://schemas.microsoft.com/office/drawing/2014/main" id="{6B4F3672-33C1-6335-30B2-D834915F74BB}"/>
              </a:ext>
            </a:extLst>
          </p:cNvPr>
          <p:cNvSpPr>
            <a:spLocks noGrp="1"/>
          </p:cNvSpPr>
          <p:nvPr>
            <p:ph type="body" sz="quarter" idx="15" hasCustomPrompt="1"/>
          </p:nvPr>
        </p:nvSpPr>
        <p:spPr>
          <a:xfrm>
            <a:off x="541338" y="503998"/>
            <a:ext cx="6275098" cy="254000"/>
          </a:xfrm>
        </p:spPr>
        <p:txBody>
          <a:bodyPr/>
          <a:lstStyle>
            <a:lvl1pPr>
              <a:defRPr cap="all" baseline="0">
                <a:solidFill>
                  <a:schemeClr val="accent3"/>
                </a:solidFill>
                <a:latin typeface="Work Sans SemiBold" pitchFamily="2" charset="0"/>
              </a:defRPr>
            </a:lvl1pPr>
          </a:lstStyle>
          <a:p>
            <a:pPr lvl="0"/>
            <a:r>
              <a:rPr lang="en-US"/>
              <a:t>Add optional header</a:t>
            </a:r>
          </a:p>
        </p:txBody>
      </p:sp>
      <p:sp>
        <p:nvSpPr>
          <p:cNvPr id="4" name="Text Placeholder 4">
            <a:extLst>
              <a:ext uri="{FF2B5EF4-FFF2-40B4-BE49-F238E27FC236}">
                <a16:creationId xmlns:a16="http://schemas.microsoft.com/office/drawing/2014/main" id="{5B0EC4DE-B3AA-C25B-9271-94B976C94EEE}"/>
              </a:ext>
            </a:extLst>
          </p:cNvPr>
          <p:cNvSpPr>
            <a:spLocks noGrp="1"/>
          </p:cNvSpPr>
          <p:nvPr>
            <p:ph type="body" sz="quarter" idx="16" hasCustomPrompt="1"/>
          </p:nvPr>
        </p:nvSpPr>
        <p:spPr>
          <a:xfrm>
            <a:off x="541338" y="4686300"/>
            <a:ext cx="6275098" cy="1263650"/>
          </a:xfrm>
        </p:spPr>
        <p:txBody>
          <a:bodyPr/>
          <a:lstStyle>
            <a:lvl1pPr>
              <a:defRPr cap="none" baseline="0">
                <a:solidFill>
                  <a:schemeClr val="accent3"/>
                </a:solidFill>
                <a:latin typeface="Work Sans SemiBold" pitchFamily="2" charset="0"/>
              </a:defRPr>
            </a:lvl1pPr>
          </a:lstStyle>
          <a:p>
            <a:pPr lvl="0"/>
            <a:r>
              <a:rPr lang="en-US"/>
              <a:t>Optional subtitle</a:t>
            </a:r>
          </a:p>
        </p:txBody>
      </p:sp>
      <p:sp>
        <p:nvSpPr>
          <p:cNvPr id="33" name="Footer Placeholder 32">
            <a:extLst>
              <a:ext uri="{FF2B5EF4-FFF2-40B4-BE49-F238E27FC236}">
                <a16:creationId xmlns:a16="http://schemas.microsoft.com/office/drawing/2014/main" id="{E3C782D6-06D6-4DF8-3946-C96076BF9242}"/>
              </a:ext>
            </a:extLst>
          </p:cNvPr>
          <p:cNvSpPr>
            <a:spLocks noGrp="1"/>
          </p:cNvSpPr>
          <p:nvPr>
            <p:ph type="ftr" sz="quarter" idx="18"/>
          </p:nvPr>
        </p:nvSpPr>
        <p:spPr/>
        <p:txBody>
          <a:bodyPr/>
          <a:lstStyle/>
          <a:p>
            <a:endParaRPr lang="en-US"/>
          </a:p>
        </p:txBody>
      </p:sp>
    </p:spTree>
    <p:extLst>
      <p:ext uri="{BB962C8B-B14F-4D97-AF65-F5344CB8AC3E}">
        <p14:creationId xmlns:p14="http://schemas.microsoft.com/office/powerpoint/2010/main" val="3092657089"/>
      </p:ext>
    </p:extLst>
  </p:cSld>
  <p:clrMapOvr>
    <a:masterClrMapping/>
  </p:clrMapOvr>
</p:sldLayout>
</file>

<file path=ppt/slideLayouts/slideLayout105.xml><?xml version="1.0" encoding="utf-8"?>
<p:sldLayout xmlns:a="http://schemas.openxmlformats.org/drawingml/2006/main" xmlns:r="http://schemas.openxmlformats.org/officeDocument/2006/relationships" xmlns:p="http://schemas.openxmlformats.org/presentationml/2006/main" preserve="1" userDrawn="1">
  <p:cSld name="2_Key information slide">
    <p:spTree>
      <p:nvGrpSpPr>
        <p:cNvPr id="1" name=""/>
        <p:cNvGrpSpPr/>
        <p:nvPr/>
      </p:nvGrpSpPr>
      <p:grpSpPr>
        <a:xfrm>
          <a:off x="0" y="0"/>
          <a:ext cx="0" cy="0"/>
          <a:chOff x="0" y="0"/>
          <a:chExt cx="0" cy="0"/>
        </a:xfrm>
      </p:grpSpPr>
      <p:pic>
        <p:nvPicPr>
          <p:cNvPr id="8" name="Picture 7" descr="A blue green and black squares&#10;&#10;Description automatically generated">
            <a:extLst>
              <a:ext uri="{FF2B5EF4-FFF2-40B4-BE49-F238E27FC236}">
                <a16:creationId xmlns:a16="http://schemas.microsoft.com/office/drawing/2014/main" id="{D04835B2-6441-1680-8378-B3B824D7E4B6}"/>
              </a:ext>
            </a:extLst>
          </p:cNvPr>
          <p:cNvPicPr>
            <a:picLocks noChangeAspect="1"/>
          </p:cNvPicPr>
          <p:nvPr userDrawn="1"/>
        </p:nvPicPr>
        <p:blipFill>
          <a:blip r:embed="rId2">
            <a:extLst>
              <a:ext uri="{28A0092B-C50C-407E-A947-70E740481C1C}">
                <a14:useLocalDpi xmlns:a14="http://schemas.microsoft.com/office/drawing/2010/main"/>
              </a:ext>
            </a:extLst>
          </a:blip>
          <a:stretch>
            <a:fillRect/>
          </a:stretch>
        </p:blipFill>
        <p:spPr>
          <a:xfrm>
            <a:off x="0" y="1428"/>
            <a:ext cx="12192000" cy="6855144"/>
          </a:xfrm>
          <a:prstGeom prst="rect">
            <a:avLst/>
          </a:prstGeom>
        </p:spPr>
      </p:pic>
      <p:sp>
        <p:nvSpPr>
          <p:cNvPr id="2" name="Title 1">
            <a:extLst>
              <a:ext uri="{FF2B5EF4-FFF2-40B4-BE49-F238E27FC236}">
                <a16:creationId xmlns:a16="http://schemas.microsoft.com/office/drawing/2014/main" id="{95CD4689-B352-01A4-EA83-9332F5F93476}"/>
              </a:ext>
            </a:extLst>
          </p:cNvPr>
          <p:cNvSpPr>
            <a:spLocks noGrp="1"/>
          </p:cNvSpPr>
          <p:nvPr>
            <p:ph type="title"/>
          </p:nvPr>
        </p:nvSpPr>
        <p:spPr>
          <a:xfrm>
            <a:off x="1596000" y="827088"/>
            <a:ext cx="9000000" cy="5122862"/>
          </a:xfrm>
        </p:spPr>
        <p:txBody>
          <a:bodyPr anchor="ctr"/>
          <a:lstStyle>
            <a:lvl1pPr algn="ctr">
              <a:lnSpc>
                <a:spcPct val="90000"/>
              </a:lnSpc>
              <a:defRPr sz="6000">
                <a:solidFill>
                  <a:schemeClr val="bg1"/>
                </a:solidFill>
              </a:defRPr>
            </a:lvl1pPr>
          </a:lstStyle>
          <a:p>
            <a:r>
              <a:rPr lang="en-US"/>
              <a:t>Click to edit Master title style</a:t>
            </a:r>
          </a:p>
        </p:txBody>
      </p:sp>
      <p:grpSp>
        <p:nvGrpSpPr>
          <p:cNvPr id="9" name="Group 8">
            <a:extLst>
              <a:ext uri="{FF2B5EF4-FFF2-40B4-BE49-F238E27FC236}">
                <a16:creationId xmlns:a16="http://schemas.microsoft.com/office/drawing/2014/main" id="{1F21C1F2-6F5D-C5C8-3415-B6243CF99213}"/>
              </a:ext>
            </a:extLst>
          </p:cNvPr>
          <p:cNvGrpSpPr>
            <a:grpSpLocks noChangeAspect="1"/>
          </p:cNvGrpSpPr>
          <p:nvPr userDrawn="1"/>
        </p:nvGrpSpPr>
        <p:grpSpPr>
          <a:xfrm>
            <a:off x="10317600" y="5796000"/>
            <a:ext cx="1332000" cy="523781"/>
            <a:chOff x="0" y="1031875"/>
            <a:chExt cx="12192001" cy="4794251"/>
          </a:xfrm>
          <a:solidFill>
            <a:schemeClr val="bg1"/>
          </a:solidFill>
        </p:grpSpPr>
        <p:sp>
          <p:nvSpPr>
            <p:cNvPr id="10" name="Freeform 5">
              <a:extLst>
                <a:ext uri="{FF2B5EF4-FFF2-40B4-BE49-F238E27FC236}">
                  <a16:creationId xmlns:a16="http://schemas.microsoft.com/office/drawing/2014/main" id="{7EBAEF9C-F632-6302-8B4C-2E0A3668ED70}"/>
                </a:ext>
              </a:extLst>
            </p:cNvPr>
            <p:cNvSpPr>
              <a:spLocks/>
            </p:cNvSpPr>
            <p:nvPr userDrawn="1"/>
          </p:nvSpPr>
          <p:spPr bwMode="auto">
            <a:xfrm>
              <a:off x="5119688" y="1031875"/>
              <a:ext cx="2416175" cy="2706688"/>
            </a:xfrm>
            <a:custGeom>
              <a:avLst/>
              <a:gdLst>
                <a:gd name="T0" fmla="*/ 368 w 1522"/>
                <a:gd name="T1" fmla="*/ 0 h 1705"/>
                <a:gd name="T2" fmla="*/ 0 w 1522"/>
                <a:gd name="T3" fmla="*/ 953 h 1705"/>
                <a:gd name="T4" fmla="*/ 500 w 1522"/>
                <a:gd name="T5" fmla="*/ 953 h 1705"/>
                <a:gd name="T6" fmla="*/ 611 w 1522"/>
                <a:gd name="T7" fmla="*/ 654 h 1705"/>
                <a:gd name="T8" fmla="*/ 1021 w 1522"/>
                <a:gd name="T9" fmla="*/ 1705 h 1705"/>
                <a:gd name="T10" fmla="*/ 1522 w 1522"/>
                <a:gd name="T11" fmla="*/ 1705 h 1705"/>
                <a:gd name="T12" fmla="*/ 869 w 1522"/>
                <a:gd name="T13" fmla="*/ 0 h 1705"/>
                <a:gd name="T14" fmla="*/ 368 w 1522"/>
                <a:gd name="T15" fmla="*/ 0 h 170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522" h="1705">
                  <a:moveTo>
                    <a:pt x="368" y="0"/>
                  </a:moveTo>
                  <a:lnTo>
                    <a:pt x="0" y="953"/>
                  </a:lnTo>
                  <a:lnTo>
                    <a:pt x="500" y="953"/>
                  </a:lnTo>
                  <a:lnTo>
                    <a:pt x="611" y="654"/>
                  </a:lnTo>
                  <a:lnTo>
                    <a:pt x="1021" y="1705"/>
                  </a:lnTo>
                  <a:lnTo>
                    <a:pt x="1522" y="1705"/>
                  </a:lnTo>
                  <a:lnTo>
                    <a:pt x="869" y="0"/>
                  </a:lnTo>
                  <a:lnTo>
                    <a:pt x="368" y="0"/>
                  </a:lnTo>
                  <a:close/>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11" name="Freeform 6">
              <a:extLst>
                <a:ext uri="{FF2B5EF4-FFF2-40B4-BE49-F238E27FC236}">
                  <a16:creationId xmlns:a16="http://schemas.microsoft.com/office/drawing/2014/main" id="{D528C2B0-22FB-A8B6-3550-361612CAC8AB}"/>
                </a:ext>
              </a:extLst>
            </p:cNvPr>
            <p:cNvSpPr>
              <a:spLocks/>
            </p:cNvSpPr>
            <p:nvPr userDrawn="1"/>
          </p:nvSpPr>
          <p:spPr bwMode="auto">
            <a:xfrm>
              <a:off x="4843463" y="3141663"/>
              <a:ext cx="1246188" cy="122238"/>
            </a:xfrm>
            <a:custGeom>
              <a:avLst/>
              <a:gdLst>
                <a:gd name="T0" fmla="*/ 72 w 113"/>
                <a:gd name="T1" fmla="*/ 11 h 11"/>
                <a:gd name="T2" fmla="*/ 83 w 113"/>
                <a:gd name="T3" fmla="*/ 11 h 11"/>
                <a:gd name="T4" fmla="*/ 102 w 113"/>
                <a:gd name="T5" fmla="*/ 7 h 11"/>
                <a:gd name="T6" fmla="*/ 113 w 113"/>
                <a:gd name="T7" fmla="*/ 0 h 11"/>
                <a:gd name="T8" fmla="*/ 4 w 113"/>
                <a:gd name="T9" fmla="*/ 0 h 11"/>
                <a:gd name="T10" fmla="*/ 0 w 113"/>
                <a:gd name="T11" fmla="*/ 11 h 11"/>
                <a:gd name="T12" fmla="*/ 72 w 113"/>
                <a:gd name="T13" fmla="*/ 11 h 11"/>
              </a:gdLst>
              <a:ahLst/>
              <a:cxnLst>
                <a:cxn ang="0">
                  <a:pos x="T0" y="T1"/>
                </a:cxn>
                <a:cxn ang="0">
                  <a:pos x="T2" y="T3"/>
                </a:cxn>
                <a:cxn ang="0">
                  <a:pos x="T4" y="T5"/>
                </a:cxn>
                <a:cxn ang="0">
                  <a:pos x="T6" y="T7"/>
                </a:cxn>
                <a:cxn ang="0">
                  <a:pos x="T8" y="T9"/>
                </a:cxn>
                <a:cxn ang="0">
                  <a:pos x="T10" y="T11"/>
                </a:cxn>
                <a:cxn ang="0">
                  <a:pos x="T12" y="T13"/>
                </a:cxn>
              </a:cxnLst>
              <a:rect l="0" t="0" r="r" b="b"/>
              <a:pathLst>
                <a:path w="113" h="11">
                  <a:moveTo>
                    <a:pt x="72" y="11"/>
                  </a:moveTo>
                  <a:cubicBezTo>
                    <a:pt x="83" y="11"/>
                    <a:pt x="83" y="11"/>
                    <a:pt x="83" y="11"/>
                  </a:cubicBezTo>
                  <a:cubicBezTo>
                    <a:pt x="90" y="11"/>
                    <a:pt x="96" y="10"/>
                    <a:pt x="102" y="7"/>
                  </a:cubicBezTo>
                  <a:cubicBezTo>
                    <a:pt x="106" y="6"/>
                    <a:pt x="110" y="3"/>
                    <a:pt x="113" y="0"/>
                  </a:cubicBezTo>
                  <a:cubicBezTo>
                    <a:pt x="4" y="0"/>
                    <a:pt x="4" y="0"/>
                    <a:pt x="4" y="0"/>
                  </a:cubicBezTo>
                  <a:cubicBezTo>
                    <a:pt x="0" y="11"/>
                    <a:pt x="0" y="11"/>
                    <a:pt x="0" y="11"/>
                  </a:cubicBezTo>
                  <a:cubicBezTo>
                    <a:pt x="72" y="11"/>
                    <a:pt x="72" y="11"/>
                    <a:pt x="72" y="11"/>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12" name="Freeform 7">
              <a:extLst>
                <a:ext uri="{FF2B5EF4-FFF2-40B4-BE49-F238E27FC236}">
                  <a16:creationId xmlns:a16="http://schemas.microsoft.com/office/drawing/2014/main" id="{52230A98-3DC4-650C-3470-32F85E1409C9}"/>
                </a:ext>
              </a:extLst>
            </p:cNvPr>
            <p:cNvSpPr>
              <a:spLocks/>
            </p:cNvSpPr>
            <p:nvPr userDrawn="1"/>
          </p:nvSpPr>
          <p:spPr bwMode="auto">
            <a:xfrm>
              <a:off x="4932363" y="2898775"/>
              <a:ext cx="1290638" cy="122238"/>
            </a:xfrm>
            <a:custGeom>
              <a:avLst/>
              <a:gdLst>
                <a:gd name="T0" fmla="*/ 116 w 117"/>
                <a:gd name="T1" fmla="*/ 3 h 11"/>
                <a:gd name="T2" fmla="*/ 117 w 117"/>
                <a:gd name="T3" fmla="*/ 0 h 11"/>
                <a:gd name="T4" fmla="*/ 4 w 117"/>
                <a:gd name="T5" fmla="*/ 0 h 11"/>
                <a:gd name="T6" fmla="*/ 0 w 117"/>
                <a:gd name="T7" fmla="*/ 11 h 11"/>
                <a:gd name="T8" fmla="*/ 113 w 117"/>
                <a:gd name="T9" fmla="*/ 11 h 11"/>
                <a:gd name="T10" fmla="*/ 116 w 117"/>
                <a:gd name="T11" fmla="*/ 3 h 11"/>
              </a:gdLst>
              <a:ahLst/>
              <a:cxnLst>
                <a:cxn ang="0">
                  <a:pos x="T0" y="T1"/>
                </a:cxn>
                <a:cxn ang="0">
                  <a:pos x="T2" y="T3"/>
                </a:cxn>
                <a:cxn ang="0">
                  <a:pos x="T4" y="T5"/>
                </a:cxn>
                <a:cxn ang="0">
                  <a:pos x="T6" y="T7"/>
                </a:cxn>
                <a:cxn ang="0">
                  <a:pos x="T8" y="T9"/>
                </a:cxn>
                <a:cxn ang="0">
                  <a:pos x="T10" y="T11"/>
                </a:cxn>
              </a:cxnLst>
              <a:rect l="0" t="0" r="r" b="b"/>
              <a:pathLst>
                <a:path w="117" h="11">
                  <a:moveTo>
                    <a:pt x="116" y="3"/>
                  </a:moveTo>
                  <a:cubicBezTo>
                    <a:pt x="117" y="2"/>
                    <a:pt x="117" y="1"/>
                    <a:pt x="117" y="0"/>
                  </a:cubicBezTo>
                  <a:cubicBezTo>
                    <a:pt x="4" y="0"/>
                    <a:pt x="4" y="0"/>
                    <a:pt x="4" y="0"/>
                  </a:cubicBezTo>
                  <a:cubicBezTo>
                    <a:pt x="0" y="11"/>
                    <a:pt x="0" y="11"/>
                    <a:pt x="0" y="11"/>
                  </a:cubicBezTo>
                  <a:cubicBezTo>
                    <a:pt x="113" y="11"/>
                    <a:pt x="113" y="11"/>
                    <a:pt x="113" y="11"/>
                  </a:cubicBezTo>
                  <a:cubicBezTo>
                    <a:pt x="115" y="9"/>
                    <a:pt x="116" y="6"/>
                    <a:pt x="116" y="3"/>
                  </a:cubicBezTo>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13" name="Freeform 8">
              <a:extLst>
                <a:ext uri="{FF2B5EF4-FFF2-40B4-BE49-F238E27FC236}">
                  <a16:creationId xmlns:a16="http://schemas.microsoft.com/office/drawing/2014/main" id="{4D6B1796-E7E9-99B6-62B0-4037A299AA18}"/>
                </a:ext>
              </a:extLst>
            </p:cNvPr>
            <p:cNvSpPr>
              <a:spLocks/>
            </p:cNvSpPr>
            <p:nvPr userDrawn="1"/>
          </p:nvSpPr>
          <p:spPr bwMode="auto">
            <a:xfrm>
              <a:off x="5019675" y="2667000"/>
              <a:ext cx="1181100" cy="120650"/>
            </a:xfrm>
            <a:custGeom>
              <a:avLst/>
              <a:gdLst>
                <a:gd name="T0" fmla="*/ 104 w 107"/>
                <a:gd name="T1" fmla="*/ 6 h 11"/>
                <a:gd name="T2" fmla="*/ 85 w 107"/>
                <a:gd name="T3" fmla="*/ 0 h 11"/>
                <a:gd name="T4" fmla="*/ 77 w 107"/>
                <a:gd name="T5" fmla="*/ 0 h 11"/>
                <a:gd name="T6" fmla="*/ 5 w 107"/>
                <a:gd name="T7" fmla="*/ 0 h 11"/>
                <a:gd name="T8" fmla="*/ 0 w 107"/>
                <a:gd name="T9" fmla="*/ 11 h 11"/>
                <a:gd name="T10" fmla="*/ 107 w 107"/>
                <a:gd name="T11" fmla="*/ 11 h 11"/>
                <a:gd name="T12" fmla="*/ 104 w 107"/>
                <a:gd name="T13" fmla="*/ 6 h 11"/>
              </a:gdLst>
              <a:ahLst/>
              <a:cxnLst>
                <a:cxn ang="0">
                  <a:pos x="T0" y="T1"/>
                </a:cxn>
                <a:cxn ang="0">
                  <a:pos x="T2" y="T3"/>
                </a:cxn>
                <a:cxn ang="0">
                  <a:pos x="T4" y="T5"/>
                </a:cxn>
                <a:cxn ang="0">
                  <a:pos x="T6" y="T7"/>
                </a:cxn>
                <a:cxn ang="0">
                  <a:pos x="T8" y="T9"/>
                </a:cxn>
                <a:cxn ang="0">
                  <a:pos x="T10" y="T11"/>
                </a:cxn>
                <a:cxn ang="0">
                  <a:pos x="T12" y="T13"/>
                </a:cxn>
              </a:cxnLst>
              <a:rect l="0" t="0" r="r" b="b"/>
              <a:pathLst>
                <a:path w="107" h="11">
                  <a:moveTo>
                    <a:pt x="104" y="6"/>
                  </a:moveTo>
                  <a:cubicBezTo>
                    <a:pt x="100" y="2"/>
                    <a:pt x="94" y="0"/>
                    <a:pt x="85" y="0"/>
                  </a:cubicBezTo>
                  <a:cubicBezTo>
                    <a:pt x="77" y="0"/>
                    <a:pt x="77" y="0"/>
                    <a:pt x="77" y="0"/>
                  </a:cubicBezTo>
                  <a:cubicBezTo>
                    <a:pt x="5" y="0"/>
                    <a:pt x="5" y="0"/>
                    <a:pt x="5" y="0"/>
                  </a:cubicBezTo>
                  <a:cubicBezTo>
                    <a:pt x="0" y="11"/>
                    <a:pt x="0" y="11"/>
                    <a:pt x="0" y="11"/>
                  </a:cubicBezTo>
                  <a:cubicBezTo>
                    <a:pt x="107" y="11"/>
                    <a:pt x="107" y="11"/>
                    <a:pt x="107" y="11"/>
                  </a:cubicBezTo>
                  <a:cubicBezTo>
                    <a:pt x="107" y="9"/>
                    <a:pt x="106" y="8"/>
                    <a:pt x="104" y="6"/>
                  </a:cubicBezTo>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14" name="Freeform 9">
              <a:extLst>
                <a:ext uri="{FF2B5EF4-FFF2-40B4-BE49-F238E27FC236}">
                  <a16:creationId xmlns:a16="http://schemas.microsoft.com/office/drawing/2014/main" id="{0DF7FA93-0819-4BF8-30B0-444D87B2E71C}"/>
                </a:ext>
              </a:extLst>
            </p:cNvPr>
            <p:cNvSpPr>
              <a:spLocks/>
            </p:cNvSpPr>
            <p:nvPr userDrawn="1"/>
          </p:nvSpPr>
          <p:spPr bwMode="auto">
            <a:xfrm>
              <a:off x="4754563" y="3384550"/>
              <a:ext cx="839788" cy="111125"/>
            </a:xfrm>
            <a:custGeom>
              <a:avLst/>
              <a:gdLst>
                <a:gd name="T0" fmla="*/ 529 w 529"/>
                <a:gd name="T1" fmla="*/ 0 h 70"/>
                <a:gd name="T2" fmla="*/ 28 w 529"/>
                <a:gd name="T3" fmla="*/ 0 h 70"/>
                <a:gd name="T4" fmla="*/ 0 w 529"/>
                <a:gd name="T5" fmla="*/ 70 h 70"/>
                <a:gd name="T6" fmla="*/ 501 w 529"/>
                <a:gd name="T7" fmla="*/ 70 h 70"/>
                <a:gd name="T8" fmla="*/ 529 w 529"/>
                <a:gd name="T9" fmla="*/ 0 h 70"/>
              </a:gdLst>
              <a:ahLst/>
              <a:cxnLst>
                <a:cxn ang="0">
                  <a:pos x="T0" y="T1"/>
                </a:cxn>
                <a:cxn ang="0">
                  <a:pos x="T2" y="T3"/>
                </a:cxn>
                <a:cxn ang="0">
                  <a:pos x="T4" y="T5"/>
                </a:cxn>
                <a:cxn ang="0">
                  <a:pos x="T6" y="T7"/>
                </a:cxn>
                <a:cxn ang="0">
                  <a:pos x="T8" y="T9"/>
                </a:cxn>
              </a:cxnLst>
              <a:rect l="0" t="0" r="r" b="b"/>
              <a:pathLst>
                <a:path w="529" h="70">
                  <a:moveTo>
                    <a:pt x="529" y="0"/>
                  </a:moveTo>
                  <a:lnTo>
                    <a:pt x="28" y="0"/>
                  </a:lnTo>
                  <a:lnTo>
                    <a:pt x="0" y="70"/>
                  </a:lnTo>
                  <a:lnTo>
                    <a:pt x="501" y="70"/>
                  </a:lnTo>
                  <a:lnTo>
                    <a:pt x="529" y="0"/>
                  </a:lnTo>
                  <a:close/>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15" name="Freeform 10">
              <a:extLst>
                <a:ext uri="{FF2B5EF4-FFF2-40B4-BE49-F238E27FC236}">
                  <a16:creationId xmlns:a16="http://schemas.microsoft.com/office/drawing/2014/main" id="{457FACE9-CED0-D3CE-ED80-201BCD282505}"/>
                </a:ext>
              </a:extLst>
            </p:cNvPr>
            <p:cNvSpPr>
              <a:spLocks/>
            </p:cNvSpPr>
            <p:nvPr userDrawn="1"/>
          </p:nvSpPr>
          <p:spPr bwMode="auto">
            <a:xfrm>
              <a:off x="4656138" y="3616325"/>
              <a:ext cx="849313" cy="122238"/>
            </a:xfrm>
            <a:custGeom>
              <a:avLst/>
              <a:gdLst>
                <a:gd name="T0" fmla="*/ 535 w 535"/>
                <a:gd name="T1" fmla="*/ 0 h 77"/>
                <a:gd name="T2" fmla="*/ 28 w 535"/>
                <a:gd name="T3" fmla="*/ 0 h 77"/>
                <a:gd name="T4" fmla="*/ 0 w 535"/>
                <a:gd name="T5" fmla="*/ 77 h 77"/>
                <a:gd name="T6" fmla="*/ 507 w 535"/>
                <a:gd name="T7" fmla="*/ 77 h 77"/>
                <a:gd name="T8" fmla="*/ 535 w 535"/>
                <a:gd name="T9" fmla="*/ 0 h 77"/>
              </a:gdLst>
              <a:ahLst/>
              <a:cxnLst>
                <a:cxn ang="0">
                  <a:pos x="T0" y="T1"/>
                </a:cxn>
                <a:cxn ang="0">
                  <a:pos x="T2" y="T3"/>
                </a:cxn>
                <a:cxn ang="0">
                  <a:pos x="T4" y="T5"/>
                </a:cxn>
                <a:cxn ang="0">
                  <a:pos x="T6" y="T7"/>
                </a:cxn>
                <a:cxn ang="0">
                  <a:pos x="T8" y="T9"/>
                </a:cxn>
              </a:cxnLst>
              <a:rect l="0" t="0" r="r" b="b"/>
              <a:pathLst>
                <a:path w="535" h="77">
                  <a:moveTo>
                    <a:pt x="535" y="0"/>
                  </a:moveTo>
                  <a:lnTo>
                    <a:pt x="28" y="0"/>
                  </a:lnTo>
                  <a:lnTo>
                    <a:pt x="0" y="77"/>
                  </a:lnTo>
                  <a:lnTo>
                    <a:pt x="507" y="77"/>
                  </a:lnTo>
                  <a:lnTo>
                    <a:pt x="535" y="0"/>
                  </a:lnTo>
                  <a:close/>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16" name="Freeform 11">
              <a:extLst>
                <a:ext uri="{FF2B5EF4-FFF2-40B4-BE49-F238E27FC236}">
                  <a16:creationId xmlns:a16="http://schemas.microsoft.com/office/drawing/2014/main" id="{6D823284-CE22-D55A-0CB7-ABC6C13E0FDA}"/>
                </a:ext>
              </a:extLst>
            </p:cNvPr>
            <p:cNvSpPr>
              <a:spLocks noEditPoints="1"/>
            </p:cNvSpPr>
            <p:nvPr userDrawn="1"/>
          </p:nvSpPr>
          <p:spPr bwMode="auto">
            <a:xfrm>
              <a:off x="4292600" y="4930775"/>
              <a:ext cx="727075" cy="884238"/>
            </a:xfrm>
            <a:custGeom>
              <a:avLst/>
              <a:gdLst>
                <a:gd name="T0" fmla="*/ 64 w 66"/>
                <a:gd name="T1" fmla="*/ 26 h 80"/>
                <a:gd name="T2" fmla="*/ 37 w 66"/>
                <a:gd name="T3" fmla="*/ 0 h 80"/>
                <a:gd name="T4" fmla="*/ 17 w 66"/>
                <a:gd name="T5" fmla="*/ 6 h 80"/>
                <a:gd name="T6" fmla="*/ 0 w 66"/>
                <a:gd name="T7" fmla="*/ 41 h 80"/>
                <a:gd name="T8" fmla="*/ 11 w 66"/>
                <a:gd name="T9" fmla="*/ 71 h 80"/>
                <a:gd name="T10" fmla="*/ 34 w 66"/>
                <a:gd name="T11" fmla="*/ 80 h 80"/>
                <a:gd name="T12" fmla="*/ 65 w 66"/>
                <a:gd name="T13" fmla="*/ 66 h 80"/>
                <a:gd name="T14" fmla="*/ 66 w 66"/>
                <a:gd name="T15" fmla="*/ 61 h 80"/>
                <a:gd name="T16" fmla="*/ 65 w 66"/>
                <a:gd name="T17" fmla="*/ 60 h 80"/>
                <a:gd name="T18" fmla="*/ 43 w 66"/>
                <a:gd name="T19" fmla="*/ 68 h 80"/>
                <a:gd name="T20" fmla="*/ 22 w 66"/>
                <a:gd name="T21" fmla="*/ 59 h 80"/>
                <a:gd name="T22" fmla="*/ 14 w 66"/>
                <a:gd name="T23" fmla="*/ 40 h 80"/>
                <a:gd name="T24" fmla="*/ 15 w 66"/>
                <a:gd name="T25" fmla="*/ 38 h 80"/>
                <a:gd name="T26" fmla="*/ 64 w 66"/>
                <a:gd name="T27" fmla="*/ 34 h 80"/>
                <a:gd name="T28" fmla="*/ 64 w 66"/>
                <a:gd name="T29" fmla="*/ 26 h 80"/>
                <a:gd name="T30" fmla="*/ 32 w 66"/>
                <a:gd name="T31" fmla="*/ 7 h 80"/>
                <a:gd name="T32" fmla="*/ 49 w 66"/>
                <a:gd name="T33" fmla="*/ 28 h 80"/>
                <a:gd name="T34" fmla="*/ 48 w 66"/>
                <a:gd name="T35" fmla="*/ 29 h 80"/>
                <a:gd name="T36" fmla="*/ 16 w 66"/>
                <a:gd name="T37" fmla="*/ 30 h 80"/>
                <a:gd name="T38" fmla="*/ 15 w 66"/>
                <a:gd name="T39" fmla="*/ 29 h 80"/>
                <a:gd name="T40" fmla="*/ 32 w 66"/>
                <a:gd name="T41" fmla="*/ 7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66" h="80">
                  <a:moveTo>
                    <a:pt x="64" y="26"/>
                  </a:moveTo>
                  <a:cubicBezTo>
                    <a:pt x="62" y="16"/>
                    <a:pt x="56" y="0"/>
                    <a:pt x="37" y="0"/>
                  </a:cubicBezTo>
                  <a:cubicBezTo>
                    <a:pt x="31" y="0"/>
                    <a:pt x="23" y="2"/>
                    <a:pt x="17" y="6"/>
                  </a:cubicBezTo>
                  <a:cubicBezTo>
                    <a:pt x="7" y="13"/>
                    <a:pt x="0" y="24"/>
                    <a:pt x="0" y="41"/>
                  </a:cubicBezTo>
                  <a:cubicBezTo>
                    <a:pt x="0" y="52"/>
                    <a:pt x="3" y="63"/>
                    <a:pt x="11" y="71"/>
                  </a:cubicBezTo>
                  <a:cubicBezTo>
                    <a:pt x="17" y="77"/>
                    <a:pt x="24" y="80"/>
                    <a:pt x="34" y="80"/>
                  </a:cubicBezTo>
                  <a:cubicBezTo>
                    <a:pt x="43" y="80"/>
                    <a:pt x="56" y="76"/>
                    <a:pt x="65" y="66"/>
                  </a:cubicBezTo>
                  <a:cubicBezTo>
                    <a:pt x="65" y="66"/>
                    <a:pt x="66" y="62"/>
                    <a:pt x="66" y="61"/>
                  </a:cubicBezTo>
                  <a:cubicBezTo>
                    <a:pt x="65" y="60"/>
                    <a:pt x="65" y="60"/>
                    <a:pt x="65" y="60"/>
                  </a:cubicBezTo>
                  <a:cubicBezTo>
                    <a:pt x="58" y="66"/>
                    <a:pt x="51" y="68"/>
                    <a:pt x="43" y="68"/>
                  </a:cubicBezTo>
                  <a:cubicBezTo>
                    <a:pt x="34" y="68"/>
                    <a:pt x="28" y="65"/>
                    <a:pt x="22" y="59"/>
                  </a:cubicBezTo>
                  <a:cubicBezTo>
                    <a:pt x="18" y="54"/>
                    <a:pt x="15" y="46"/>
                    <a:pt x="14" y="40"/>
                  </a:cubicBezTo>
                  <a:cubicBezTo>
                    <a:pt x="14" y="39"/>
                    <a:pt x="15" y="38"/>
                    <a:pt x="15" y="38"/>
                  </a:cubicBezTo>
                  <a:cubicBezTo>
                    <a:pt x="31" y="37"/>
                    <a:pt x="54" y="36"/>
                    <a:pt x="64" y="34"/>
                  </a:cubicBezTo>
                  <a:cubicBezTo>
                    <a:pt x="65" y="33"/>
                    <a:pt x="64" y="26"/>
                    <a:pt x="64" y="26"/>
                  </a:cubicBezTo>
                  <a:moveTo>
                    <a:pt x="32" y="7"/>
                  </a:moveTo>
                  <a:cubicBezTo>
                    <a:pt x="42" y="7"/>
                    <a:pt x="48" y="18"/>
                    <a:pt x="49" y="28"/>
                  </a:cubicBezTo>
                  <a:cubicBezTo>
                    <a:pt x="49" y="28"/>
                    <a:pt x="49" y="29"/>
                    <a:pt x="48" y="29"/>
                  </a:cubicBezTo>
                  <a:cubicBezTo>
                    <a:pt x="44" y="30"/>
                    <a:pt x="22" y="31"/>
                    <a:pt x="16" y="30"/>
                  </a:cubicBezTo>
                  <a:cubicBezTo>
                    <a:pt x="15" y="30"/>
                    <a:pt x="15" y="30"/>
                    <a:pt x="15" y="29"/>
                  </a:cubicBezTo>
                  <a:cubicBezTo>
                    <a:pt x="16" y="16"/>
                    <a:pt x="22" y="7"/>
                    <a:pt x="32" y="7"/>
                  </a:cubicBezTo>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17" name="Freeform 12">
              <a:extLst>
                <a:ext uri="{FF2B5EF4-FFF2-40B4-BE49-F238E27FC236}">
                  <a16:creationId xmlns:a16="http://schemas.microsoft.com/office/drawing/2014/main" id="{4CE4C82D-10F1-194D-FCEF-568BAF0E3D30}"/>
                </a:ext>
              </a:extLst>
            </p:cNvPr>
            <p:cNvSpPr>
              <a:spLocks noEditPoints="1"/>
            </p:cNvSpPr>
            <p:nvPr userDrawn="1"/>
          </p:nvSpPr>
          <p:spPr bwMode="auto">
            <a:xfrm>
              <a:off x="0" y="4489450"/>
              <a:ext cx="1268413" cy="1314450"/>
            </a:xfrm>
            <a:custGeom>
              <a:avLst/>
              <a:gdLst>
                <a:gd name="T0" fmla="*/ 17 w 115"/>
                <a:gd name="T1" fmla="*/ 95 h 119"/>
                <a:gd name="T2" fmla="*/ 49 w 115"/>
                <a:gd name="T3" fmla="*/ 11 h 119"/>
                <a:gd name="T4" fmla="*/ 52 w 115"/>
                <a:gd name="T5" fmla="*/ 0 h 119"/>
                <a:gd name="T6" fmla="*/ 59 w 115"/>
                <a:gd name="T7" fmla="*/ 0 h 119"/>
                <a:gd name="T8" fmla="*/ 65 w 115"/>
                <a:gd name="T9" fmla="*/ 0 h 119"/>
                <a:gd name="T10" fmla="*/ 68 w 115"/>
                <a:gd name="T11" fmla="*/ 10 h 119"/>
                <a:gd name="T12" fmla="*/ 100 w 115"/>
                <a:gd name="T13" fmla="*/ 98 h 119"/>
                <a:gd name="T14" fmla="*/ 114 w 115"/>
                <a:gd name="T15" fmla="*/ 113 h 119"/>
                <a:gd name="T16" fmla="*/ 114 w 115"/>
                <a:gd name="T17" fmla="*/ 119 h 119"/>
                <a:gd name="T18" fmla="*/ 97 w 115"/>
                <a:gd name="T19" fmla="*/ 118 h 119"/>
                <a:gd name="T20" fmla="*/ 76 w 115"/>
                <a:gd name="T21" fmla="*/ 119 h 119"/>
                <a:gd name="T22" fmla="*/ 76 w 115"/>
                <a:gd name="T23" fmla="*/ 113 h 119"/>
                <a:gd name="T24" fmla="*/ 82 w 115"/>
                <a:gd name="T25" fmla="*/ 111 h 119"/>
                <a:gd name="T26" fmla="*/ 84 w 115"/>
                <a:gd name="T27" fmla="*/ 106 h 119"/>
                <a:gd name="T28" fmla="*/ 73 w 115"/>
                <a:gd name="T29" fmla="*/ 73 h 119"/>
                <a:gd name="T30" fmla="*/ 71 w 115"/>
                <a:gd name="T31" fmla="*/ 72 h 119"/>
                <a:gd name="T32" fmla="*/ 53 w 115"/>
                <a:gd name="T33" fmla="*/ 72 h 119"/>
                <a:gd name="T34" fmla="*/ 37 w 115"/>
                <a:gd name="T35" fmla="*/ 72 h 119"/>
                <a:gd name="T36" fmla="*/ 35 w 115"/>
                <a:gd name="T37" fmla="*/ 74 h 119"/>
                <a:gd name="T38" fmla="*/ 25 w 115"/>
                <a:gd name="T39" fmla="*/ 105 h 119"/>
                <a:gd name="T40" fmla="*/ 29 w 115"/>
                <a:gd name="T41" fmla="*/ 112 h 119"/>
                <a:gd name="T42" fmla="*/ 36 w 115"/>
                <a:gd name="T43" fmla="*/ 113 h 119"/>
                <a:gd name="T44" fmla="*/ 36 w 115"/>
                <a:gd name="T45" fmla="*/ 119 h 119"/>
                <a:gd name="T46" fmla="*/ 15 w 115"/>
                <a:gd name="T47" fmla="*/ 118 h 119"/>
                <a:gd name="T48" fmla="*/ 1 w 115"/>
                <a:gd name="T49" fmla="*/ 119 h 119"/>
                <a:gd name="T50" fmla="*/ 1 w 115"/>
                <a:gd name="T51" fmla="*/ 113 h 119"/>
                <a:gd name="T52" fmla="*/ 17 w 115"/>
                <a:gd name="T53" fmla="*/ 95 h 119"/>
                <a:gd name="T54" fmla="*/ 54 w 115"/>
                <a:gd name="T55" fmla="*/ 20 h 119"/>
                <a:gd name="T56" fmla="*/ 39 w 115"/>
                <a:gd name="T57" fmla="*/ 62 h 119"/>
                <a:gd name="T58" fmla="*/ 40 w 115"/>
                <a:gd name="T59" fmla="*/ 63 h 119"/>
                <a:gd name="T60" fmla="*/ 56 w 115"/>
                <a:gd name="T61" fmla="*/ 63 h 119"/>
                <a:gd name="T62" fmla="*/ 68 w 115"/>
                <a:gd name="T63" fmla="*/ 63 h 119"/>
                <a:gd name="T64" fmla="*/ 69 w 115"/>
                <a:gd name="T65" fmla="*/ 61 h 119"/>
                <a:gd name="T66" fmla="*/ 55 w 115"/>
                <a:gd name="T67" fmla="*/ 20 h 119"/>
                <a:gd name="T68" fmla="*/ 54 w 115"/>
                <a:gd name="T69" fmla="*/ 20 h 1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115" h="119">
                  <a:moveTo>
                    <a:pt x="17" y="95"/>
                  </a:moveTo>
                  <a:cubicBezTo>
                    <a:pt x="27" y="72"/>
                    <a:pt x="45" y="23"/>
                    <a:pt x="49" y="11"/>
                  </a:cubicBezTo>
                  <a:cubicBezTo>
                    <a:pt x="51" y="7"/>
                    <a:pt x="52" y="3"/>
                    <a:pt x="52" y="0"/>
                  </a:cubicBezTo>
                  <a:cubicBezTo>
                    <a:pt x="53" y="0"/>
                    <a:pt x="56" y="0"/>
                    <a:pt x="59" y="0"/>
                  </a:cubicBezTo>
                  <a:cubicBezTo>
                    <a:pt x="63" y="0"/>
                    <a:pt x="65" y="0"/>
                    <a:pt x="65" y="0"/>
                  </a:cubicBezTo>
                  <a:cubicBezTo>
                    <a:pt x="66" y="3"/>
                    <a:pt x="67" y="7"/>
                    <a:pt x="68" y="10"/>
                  </a:cubicBezTo>
                  <a:cubicBezTo>
                    <a:pt x="72" y="21"/>
                    <a:pt x="93" y="82"/>
                    <a:pt x="100" y="98"/>
                  </a:cubicBezTo>
                  <a:cubicBezTo>
                    <a:pt x="106" y="111"/>
                    <a:pt x="105" y="112"/>
                    <a:pt x="114" y="113"/>
                  </a:cubicBezTo>
                  <a:cubicBezTo>
                    <a:pt x="115" y="113"/>
                    <a:pt x="114" y="118"/>
                    <a:pt x="114" y="119"/>
                  </a:cubicBezTo>
                  <a:cubicBezTo>
                    <a:pt x="109" y="119"/>
                    <a:pt x="106" y="118"/>
                    <a:pt x="97" y="118"/>
                  </a:cubicBezTo>
                  <a:cubicBezTo>
                    <a:pt x="88" y="118"/>
                    <a:pt x="80" y="119"/>
                    <a:pt x="76" y="119"/>
                  </a:cubicBezTo>
                  <a:cubicBezTo>
                    <a:pt x="76" y="118"/>
                    <a:pt x="75" y="114"/>
                    <a:pt x="76" y="113"/>
                  </a:cubicBezTo>
                  <a:cubicBezTo>
                    <a:pt x="80" y="113"/>
                    <a:pt x="80" y="113"/>
                    <a:pt x="82" y="111"/>
                  </a:cubicBezTo>
                  <a:cubicBezTo>
                    <a:pt x="84" y="109"/>
                    <a:pt x="85" y="108"/>
                    <a:pt x="84" y="106"/>
                  </a:cubicBezTo>
                  <a:cubicBezTo>
                    <a:pt x="82" y="98"/>
                    <a:pt x="76" y="82"/>
                    <a:pt x="73" y="73"/>
                  </a:cubicBezTo>
                  <a:cubicBezTo>
                    <a:pt x="73" y="73"/>
                    <a:pt x="71" y="72"/>
                    <a:pt x="71" y="72"/>
                  </a:cubicBezTo>
                  <a:cubicBezTo>
                    <a:pt x="68" y="72"/>
                    <a:pt x="62" y="72"/>
                    <a:pt x="53" y="72"/>
                  </a:cubicBezTo>
                  <a:cubicBezTo>
                    <a:pt x="41" y="72"/>
                    <a:pt x="39" y="72"/>
                    <a:pt x="37" y="72"/>
                  </a:cubicBezTo>
                  <a:cubicBezTo>
                    <a:pt x="36" y="72"/>
                    <a:pt x="35" y="73"/>
                    <a:pt x="35" y="74"/>
                  </a:cubicBezTo>
                  <a:cubicBezTo>
                    <a:pt x="31" y="84"/>
                    <a:pt x="25" y="100"/>
                    <a:pt x="25" y="105"/>
                  </a:cubicBezTo>
                  <a:cubicBezTo>
                    <a:pt x="25" y="108"/>
                    <a:pt x="25" y="111"/>
                    <a:pt x="29" y="112"/>
                  </a:cubicBezTo>
                  <a:cubicBezTo>
                    <a:pt x="32" y="112"/>
                    <a:pt x="33" y="113"/>
                    <a:pt x="36" y="113"/>
                  </a:cubicBezTo>
                  <a:cubicBezTo>
                    <a:pt x="37" y="113"/>
                    <a:pt x="36" y="118"/>
                    <a:pt x="36" y="119"/>
                  </a:cubicBezTo>
                  <a:cubicBezTo>
                    <a:pt x="32" y="119"/>
                    <a:pt x="26" y="118"/>
                    <a:pt x="15" y="118"/>
                  </a:cubicBezTo>
                  <a:cubicBezTo>
                    <a:pt x="4" y="118"/>
                    <a:pt x="5" y="119"/>
                    <a:pt x="1" y="119"/>
                  </a:cubicBezTo>
                  <a:cubicBezTo>
                    <a:pt x="0" y="118"/>
                    <a:pt x="0" y="113"/>
                    <a:pt x="1" y="113"/>
                  </a:cubicBezTo>
                  <a:cubicBezTo>
                    <a:pt x="11" y="112"/>
                    <a:pt x="11" y="110"/>
                    <a:pt x="17" y="95"/>
                  </a:cubicBezTo>
                  <a:moveTo>
                    <a:pt x="54" y="20"/>
                  </a:moveTo>
                  <a:cubicBezTo>
                    <a:pt x="51" y="30"/>
                    <a:pt x="43" y="52"/>
                    <a:pt x="39" y="62"/>
                  </a:cubicBezTo>
                  <a:cubicBezTo>
                    <a:pt x="39" y="62"/>
                    <a:pt x="40" y="63"/>
                    <a:pt x="40" y="63"/>
                  </a:cubicBezTo>
                  <a:cubicBezTo>
                    <a:pt x="42" y="63"/>
                    <a:pt x="48" y="63"/>
                    <a:pt x="56" y="63"/>
                  </a:cubicBezTo>
                  <a:cubicBezTo>
                    <a:pt x="60" y="63"/>
                    <a:pt x="66" y="63"/>
                    <a:pt x="68" y="63"/>
                  </a:cubicBezTo>
                  <a:cubicBezTo>
                    <a:pt x="69" y="63"/>
                    <a:pt x="69" y="62"/>
                    <a:pt x="69" y="61"/>
                  </a:cubicBezTo>
                  <a:cubicBezTo>
                    <a:pt x="65" y="50"/>
                    <a:pt x="58" y="28"/>
                    <a:pt x="55" y="20"/>
                  </a:cubicBezTo>
                  <a:cubicBezTo>
                    <a:pt x="55" y="20"/>
                    <a:pt x="54" y="20"/>
                    <a:pt x="54" y="20"/>
                  </a:cubicBezTo>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18" name="Freeform 13">
              <a:extLst>
                <a:ext uri="{FF2B5EF4-FFF2-40B4-BE49-F238E27FC236}">
                  <a16:creationId xmlns:a16="http://schemas.microsoft.com/office/drawing/2014/main" id="{1A5F71C2-11B2-F5C6-AD6A-72FD8E27FB0C}"/>
                </a:ext>
              </a:extLst>
            </p:cNvPr>
            <p:cNvSpPr>
              <a:spLocks/>
            </p:cNvSpPr>
            <p:nvPr userDrawn="1"/>
          </p:nvSpPr>
          <p:spPr bwMode="auto">
            <a:xfrm>
              <a:off x="1312863" y="4930775"/>
              <a:ext cx="595313" cy="884238"/>
            </a:xfrm>
            <a:custGeom>
              <a:avLst/>
              <a:gdLst>
                <a:gd name="T0" fmla="*/ 49 w 54"/>
                <a:gd name="T1" fmla="*/ 22 h 80"/>
                <a:gd name="T2" fmla="*/ 44 w 54"/>
                <a:gd name="T3" fmla="*/ 22 h 80"/>
                <a:gd name="T4" fmla="*/ 37 w 54"/>
                <a:gd name="T5" fmla="*/ 8 h 80"/>
                <a:gd name="T6" fmla="*/ 28 w 54"/>
                <a:gd name="T7" fmla="*/ 6 h 80"/>
                <a:gd name="T8" fmla="*/ 16 w 54"/>
                <a:gd name="T9" fmla="*/ 17 h 80"/>
                <a:gd name="T10" fmla="*/ 34 w 54"/>
                <a:gd name="T11" fmla="*/ 34 h 80"/>
                <a:gd name="T12" fmla="*/ 54 w 54"/>
                <a:gd name="T13" fmla="*/ 57 h 80"/>
                <a:gd name="T14" fmla="*/ 24 w 54"/>
                <a:gd name="T15" fmla="*/ 80 h 80"/>
                <a:gd name="T16" fmla="*/ 4 w 54"/>
                <a:gd name="T17" fmla="*/ 77 h 80"/>
                <a:gd name="T18" fmla="*/ 0 w 54"/>
                <a:gd name="T19" fmla="*/ 56 h 80"/>
                <a:gd name="T20" fmla="*/ 6 w 54"/>
                <a:gd name="T21" fmla="*/ 54 h 80"/>
                <a:gd name="T22" fmla="*/ 17 w 54"/>
                <a:gd name="T23" fmla="*/ 72 h 80"/>
                <a:gd name="T24" fmla="*/ 27 w 54"/>
                <a:gd name="T25" fmla="*/ 74 h 80"/>
                <a:gd name="T26" fmla="*/ 40 w 54"/>
                <a:gd name="T27" fmla="*/ 63 h 80"/>
                <a:gd name="T28" fmla="*/ 24 w 54"/>
                <a:gd name="T29" fmla="*/ 47 h 80"/>
                <a:gd name="T30" fmla="*/ 3 w 54"/>
                <a:gd name="T31" fmla="*/ 22 h 80"/>
                <a:gd name="T32" fmla="*/ 31 w 54"/>
                <a:gd name="T33" fmla="*/ 0 h 80"/>
                <a:gd name="T34" fmla="*/ 44 w 54"/>
                <a:gd name="T35" fmla="*/ 1 h 80"/>
                <a:gd name="T36" fmla="*/ 51 w 54"/>
                <a:gd name="T37" fmla="*/ 2 h 80"/>
                <a:gd name="T38" fmla="*/ 49 w 54"/>
                <a:gd name="T39" fmla="*/ 22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54" h="80">
                  <a:moveTo>
                    <a:pt x="49" y="22"/>
                  </a:moveTo>
                  <a:cubicBezTo>
                    <a:pt x="48" y="23"/>
                    <a:pt x="45" y="23"/>
                    <a:pt x="44" y="22"/>
                  </a:cubicBezTo>
                  <a:cubicBezTo>
                    <a:pt x="43" y="14"/>
                    <a:pt x="41" y="10"/>
                    <a:pt x="37" y="8"/>
                  </a:cubicBezTo>
                  <a:cubicBezTo>
                    <a:pt x="35" y="6"/>
                    <a:pt x="32" y="6"/>
                    <a:pt x="28" y="6"/>
                  </a:cubicBezTo>
                  <a:cubicBezTo>
                    <a:pt x="21" y="6"/>
                    <a:pt x="16" y="10"/>
                    <a:pt x="16" y="17"/>
                  </a:cubicBezTo>
                  <a:cubicBezTo>
                    <a:pt x="16" y="23"/>
                    <a:pt x="19" y="27"/>
                    <a:pt x="34" y="34"/>
                  </a:cubicBezTo>
                  <a:cubicBezTo>
                    <a:pt x="50" y="41"/>
                    <a:pt x="54" y="48"/>
                    <a:pt x="54" y="57"/>
                  </a:cubicBezTo>
                  <a:cubicBezTo>
                    <a:pt x="54" y="71"/>
                    <a:pt x="41" y="80"/>
                    <a:pt x="24" y="80"/>
                  </a:cubicBezTo>
                  <a:cubicBezTo>
                    <a:pt x="17" y="80"/>
                    <a:pt x="8" y="79"/>
                    <a:pt x="4" y="77"/>
                  </a:cubicBezTo>
                  <a:cubicBezTo>
                    <a:pt x="2" y="72"/>
                    <a:pt x="0" y="60"/>
                    <a:pt x="0" y="56"/>
                  </a:cubicBezTo>
                  <a:cubicBezTo>
                    <a:pt x="1" y="55"/>
                    <a:pt x="5" y="54"/>
                    <a:pt x="6" y="54"/>
                  </a:cubicBezTo>
                  <a:cubicBezTo>
                    <a:pt x="9" y="64"/>
                    <a:pt x="12" y="69"/>
                    <a:pt x="17" y="72"/>
                  </a:cubicBezTo>
                  <a:cubicBezTo>
                    <a:pt x="20" y="73"/>
                    <a:pt x="24" y="74"/>
                    <a:pt x="27" y="74"/>
                  </a:cubicBezTo>
                  <a:cubicBezTo>
                    <a:pt x="35" y="74"/>
                    <a:pt x="40" y="70"/>
                    <a:pt x="40" y="63"/>
                  </a:cubicBezTo>
                  <a:cubicBezTo>
                    <a:pt x="40" y="57"/>
                    <a:pt x="36" y="53"/>
                    <a:pt x="24" y="47"/>
                  </a:cubicBezTo>
                  <a:cubicBezTo>
                    <a:pt x="9" y="39"/>
                    <a:pt x="3" y="33"/>
                    <a:pt x="3" y="22"/>
                  </a:cubicBezTo>
                  <a:cubicBezTo>
                    <a:pt x="3" y="11"/>
                    <a:pt x="12" y="0"/>
                    <a:pt x="31" y="0"/>
                  </a:cubicBezTo>
                  <a:cubicBezTo>
                    <a:pt x="36" y="0"/>
                    <a:pt x="40" y="0"/>
                    <a:pt x="44" y="1"/>
                  </a:cubicBezTo>
                  <a:cubicBezTo>
                    <a:pt x="47" y="2"/>
                    <a:pt x="50" y="2"/>
                    <a:pt x="51" y="2"/>
                  </a:cubicBezTo>
                  <a:cubicBezTo>
                    <a:pt x="50" y="8"/>
                    <a:pt x="50" y="14"/>
                    <a:pt x="49" y="22"/>
                  </a:cubicBezTo>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19" name="Freeform 14">
              <a:extLst>
                <a:ext uri="{FF2B5EF4-FFF2-40B4-BE49-F238E27FC236}">
                  <a16:creationId xmlns:a16="http://schemas.microsoft.com/office/drawing/2014/main" id="{6A6B7D77-609A-84B4-DD5F-5C8260533075}"/>
                </a:ext>
              </a:extLst>
            </p:cNvPr>
            <p:cNvSpPr>
              <a:spLocks/>
            </p:cNvSpPr>
            <p:nvPr userDrawn="1"/>
          </p:nvSpPr>
          <p:spPr bwMode="auto">
            <a:xfrm>
              <a:off x="1997075" y="4930775"/>
              <a:ext cx="595313" cy="884238"/>
            </a:xfrm>
            <a:custGeom>
              <a:avLst/>
              <a:gdLst>
                <a:gd name="T0" fmla="*/ 49 w 54"/>
                <a:gd name="T1" fmla="*/ 22 h 80"/>
                <a:gd name="T2" fmla="*/ 44 w 54"/>
                <a:gd name="T3" fmla="*/ 22 h 80"/>
                <a:gd name="T4" fmla="*/ 37 w 54"/>
                <a:gd name="T5" fmla="*/ 8 h 80"/>
                <a:gd name="T6" fmla="*/ 28 w 54"/>
                <a:gd name="T7" fmla="*/ 6 h 80"/>
                <a:gd name="T8" fmla="*/ 16 w 54"/>
                <a:gd name="T9" fmla="*/ 17 h 80"/>
                <a:gd name="T10" fmla="*/ 34 w 54"/>
                <a:gd name="T11" fmla="*/ 34 h 80"/>
                <a:gd name="T12" fmla="*/ 54 w 54"/>
                <a:gd name="T13" fmla="*/ 57 h 80"/>
                <a:gd name="T14" fmla="*/ 24 w 54"/>
                <a:gd name="T15" fmla="*/ 80 h 80"/>
                <a:gd name="T16" fmla="*/ 4 w 54"/>
                <a:gd name="T17" fmla="*/ 77 h 80"/>
                <a:gd name="T18" fmla="*/ 0 w 54"/>
                <a:gd name="T19" fmla="*/ 56 h 80"/>
                <a:gd name="T20" fmla="*/ 6 w 54"/>
                <a:gd name="T21" fmla="*/ 54 h 80"/>
                <a:gd name="T22" fmla="*/ 17 w 54"/>
                <a:gd name="T23" fmla="*/ 72 h 80"/>
                <a:gd name="T24" fmla="*/ 27 w 54"/>
                <a:gd name="T25" fmla="*/ 74 h 80"/>
                <a:gd name="T26" fmla="*/ 40 w 54"/>
                <a:gd name="T27" fmla="*/ 63 h 80"/>
                <a:gd name="T28" fmla="*/ 24 w 54"/>
                <a:gd name="T29" fmla="*/ 47 h 80"/>
                <a:gd name="T30" fmla="*/ 3 w 54"/>
                <a:gd name="T31" fmla="*/ 22 h 80"/>
                <a:gd name="T32" fmla="*/ 31 w 54"/>
                <a:gd name="T33" fmla="*/ 0 h 80"/>
                <a:gd name="T34" fmla="*/ 44 w 54"/>
                <a:gd name="T35" fmla="*/ 1 h 80"/>
                <a:gd name="T36" fmla="*/ 51 w 54"/>
                <a:gd name="T37" fmla="*/ 2 h 80"/>
                <a:gd name="T38" fmla="*/ 49 w 54"/>
                <a:gd name="T39" fmla="*/ 22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54" h="80">
                  <a:moveTo>
                    <a:pt x="49" y="22"/>
                  </a:moveTo>
                  <a:cubicBezTo>
                    <a:pt x="49" y="23"/>
                    <a:pt x="45" y="23"/>
                    <a:pt x="44" y="22"/>
                  </a:cubicBezTo>
                  <a:cubicBezTo>
                    <a:pt x="43" y="14"/>
                    <a:pt x="41" y="10"/>
                    <a:pt x="37" y="8"/>
                  </a:cubicBezTo>
                  <a:cubicBezTo>
                    <a:pt x="35" y="6"/>
                    <a:pt x="32" y="6"/>
                    <a:pt x="28" y="6"/>
                  </a:cubicBezTo>
                  <a:cubicBezTo>
                    <a:pt x="21" y="6"/>
                    <a:pt x="16" y="10"/>
                    <a:pt x="16" y="17"/>
                  </a:cubicBezTo>
                  <a:cubicBezTo>
                    <a:pt x="16" y="23"/>
                    <a:pt x="19" y="27"/>
                    <a:pt x="34" y="34"/>
                  </a:cubicBezTo>
                  <a:cubicBezTo>
                    <a:pt x="50" y="41"/>
                    <a:pt x="54" y="48"/>
                    <a:pt x="54" y="57"/>
                  </a:cubicBezTo>
                  <a:cubicBezTo>
                    <a:pt x="54" y="71"/>
                    <a:pt x="41" y="80"/>
                    <a:pt x="24" y="80"/>
                  </a:cubicBezTo>
                  <a:cubicBezTo>
                    <a:pt x="17" y="80"/>
                    <a:pt x="8" y="79"/>
                    <a:pt x="4" y="77"/>
                  </a:cubicBezTo>
                  <a:cubicBezTo>
                    <a:pt x="2" y="72"/>
                    <a:pt x="1" y="60"/>
                    <a:pt x="0" y="56"/>
                  </a:cubicBezTo>
                  <a:cubicBezTo>
                    <a:pt x="1" y="55"/>
                    <a:pt x="5" y="54"/>
                    <a:pt x="6" y="54"/>
                  </a:cubicBezTo>
                  <a:cubicBezTo>
                    <a:pt x="9" y="64"/>
                    <a:pt x="12" y="69"/>
                    <a:pt x="17" y="72"/>
                  </a:cubicBezTo>
                  <a:cubicBezTo>
                    <a:pt x="20" y="73"/>
                    <a:pt x="24" y="74"/>
                    <a:pt x="27" y="74"/>
                  </a:cubicBezTo>
                  <a:cubicBezTo>
                    <a:pt x="35" y="74"/>
                    <a:pt x="40" y="70"/>
                    <a:pt x="40" y="63"/>
                  </a:cubicBezTo>
                  <a:cubicBezTo>
                    <a:pt x="40" y="57"/>
                    <a:pt x="36" y="53"/>
                    <a:pt x="24" y="47"/>
                  </a:cubicBezTo>
                  <a:cubicBezTo>
                    <a:pt x="9" y="39"/>
                    <a:pt x="3" y="33"/>
                    <a:pt x="3" y="22"/>
                  </a:cubicBezTo>
                  <a:cubicBezTo>
                    <a:pt x="3" y="11"/>
                    <a:pt x="12" y="0"/>
                    <a:pt x="31" y="0"/>
                  </a:cubicBezTo>
                  <a:cubicBezTo>
                    <a:pt x="36" y="0"/>
                    <a:pt x="40" y="0"/>
                    <a:pt x="44" y="1"/>
                  </a:cubicBezTo>
                  <a:cubicBezTo>
                    <a:pt x="47" y="2"/>
                    <a:pt x="50" y="2"/>
                    <a:pt x="51" y="2"/>
                  </a:cubicBezTo>
                  <a:cubicBezTo>
                    <a:pt x="50" y="8"/>
                    <a:pt x="50" y="14"/>
                    <a:pt x="49" y="22"/>
                  </a:cubicBezTo>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20" name="Freeform 15">
              <a:extLst>
                <a:ext uri="{FF2B5EF4-FFF2-40B4-BE49-F238E27FC236}">
                  <a16:creationId xmlns:a16="http://schemas.microsoft.com/office/drawing/2014/main" id="{39DE2051-F2BC-B352-6917-8FEA77A0DBBB}"/>
                </a:ext>
              </a:extLst>
            </p:cNvPr>
            <p:cNvSpPr>
              <a:spLocks/>
            </p:cNvSpPr>
            <p:nvPr userDrawn="1"/>
          </p:nvSpPr>
          <p:spPr bwMode="auto">
            <a:xfrm>
              <a:off x="2670175" y="4941888"/>
              <a:ext cx="904875" cy="884238"/>
            </a:xfrm>
            <a:custGeom>
              <a:avLst/>
              <a:gdLst>
                <a:gd name="T0" fmla="*/ 82 w 82"/>
                <a:gd name="T1" fmla="*/ 67 h 80"/>
                <a:gd name="T2" fmla="*/ 81 w 82"/>
                <a:gd name="T3" fmla="*/ 72 h 80"/>
                <a:gd name="T4" fmla="*/ 60 w 82"/>
                <a:gd name="T5" fmla="*/ 80 h 80"/>
                <a:gd name="T6" fmla="*/ 59 w 82"/>
                <a:gd name="T7" fmla="*/ 79 h 80"/>
                <a:gd name="T8" fmla="*/ 59 w 82"/>
                <a:gd name="T9" fmla="*/ 68 h 80"/>
                <a:gd name="T10" fmla="*/ 57 w 82"/>
                <a:gd name="T11" fmla="*/ 67 h 80"/>
                <a:gd name="T12" fmla="*/ 32 w 82"/>
                <a:gd name="T13" fmla="*/ 79 h 80"/>
                <a:gd name="T14" fmla="*/ 9 w 82"/>
                <a:gd name="T15" fmla="*/ 54 h 80"/>
                <a:gd name="T16" fmla="*/ 9 w 82"/>
                <a:gd name="T17" fmla="*/ 16 h 80"/>
                <a:gd name="T18" fmla="*/ 6 w 82"/>
                <a:gd name="T19" fmla="*/ 10 h 80"/>
                <a:gd name="T20" fmla="*/ 0 w 82"/>
                <a:gd name="T21" fmla="*/ 8 h 80"/>
                <a:gd name="T22" fmla="*/ 1 w 82"/>
                <a:gd name="T23" fmla="*/ 3 h 80"/>
                <a:gd name="T24" fmla="*/ 25 w 82"/>
                <a:gd name="T25" fmla="*/ 0 h 80"/>
                <a:gd name="T26" fmla="*/ 24 w 82"/>
                <a:gd name="T27" fmla="*/ 37 h 80"/>
                <a:gd name="T28" fmla="*/ 25 w 82"/>
                <a:gd name="T29" fmla="*/ 57 h 80"/>
                <a:gd name="T30" fmla="*/ 41 w 82"/>
                <a:gd name="T31" fmla="*/ 68 h 80"/>
                <a:gd name="T32" fmla="*/ 56 w 82"/>
                <a:gd name="T33" fmla="*/ 62 h 80"/>
                <a:gd name="T34" fmla="*/ 59 w 82"/>
                <a:gd name="T35" fmla="*/ 57 h 80"/>
                <a:gd name="T36" fmla="*/ 59 w 82"/>
                <a:gd name="T37" fmla="*/ 16 h 80"/>
                <a:gd name="T38" fmla="*/ 55 w 82"/>
                <a:gd name="T39" fmla="*/ 10 h 80"/>
                <a:gd name="T40" fmla="*/ 46 w 82"/>
                <a:gd name="T41" fmla="*/ 8 h 80"/>
                <a:gd name="T42" fmla="*/ 47 w 82"/>
                <a:gd name="T43" fmla="*/ 3 h 80"/>
                <a:gd name="T44" fmla="*/ 74 w 82"/>
                <a:gd name="T45" fmla="*/ 0 h 80"/>
                <a:gd name="T46" fmla="*/ 73 w 82"/>
                <a:gd name="T47" fmla="*/ 17 h 80"/>
                <a:gd name="T48" fmla="*/ 73 w 82"/>
                <a:gd name="T49" fmla="*/ 60 h 80"/>
                <a:gd name="T50" fmla="*/ 78 w 82"/>
                <a:gd name="T51" fmla="*/ 67 h 80"/>
                <a:gd name="T52" fmla="*/ 82 w 82"/>
                <a:gd name="T53" fmla="*/ 67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82" h="80">
                  <a:moveTo>
                    <a:pt x="82" y="67"/>
                  </a:moveTo>
                  <a:cubicBezTo>
                    <a:pt x="82" y="68"/>
                    <a:pt x="82" y="72"/>
                    <a:pt x="81" y="72"/>
                  </a:cubicBezTo>
                  <a:cubicBezTo>
                    <a:pt x="74" y="75"/>
                    <a:pt x="64" y="79"/>
                    <a:pt x="60" y="80"/>
                  </a:cubicBezTo>
                  <a:cubicBezTo>
                    <a:pt x="60" y="80"/>
                    <a:pt x="59" y="79"/>
                    <a:pt x="59" y="79"/>
                  </a:cubicBezTo>
                  <a:cubicBezTo>
                    <a:pt x="59" y="76"/>
                    <a:pt x="59" y="71"/>
                    <a:pt x="59" y="68"/>
                  </a:cubicBezTo>
                  <a:cubicBezTo>
                    <a:pt x="59" y="67"/>
                    <a:pt x="58" y="67"/>
                    <a:pt x="57" y="67"/>
                  </a:cubicBezTo>
                  <a:cubicBezTo>
                    <a:pt x="46" y="77"/>
                    <a:pt x="38" y="79"/>
                    <a:pt x="32" y="79"/>
                  </a:cubicBezTo>
                  <a:cubicBezTo>
                    <a:pt x="13" y="79"/>
                    <a:pt x="10" y="66"/>
                    <a:pt x="9" y="54"/>
                  </a:cubicBezTo>
                  <a:cubicBezTo>
                    <a:pt x="9" y="44"/>
                    <a:pt x="10" y="24"/>
                    <a:pt x="9" y="16"/>
                  </a:cubicBezTo>
                  <a:cubicBezTo>
                    <a:pt x="9" y="13"/>
                    <a:pt x="9" y="11"/>
                    <a:pt x="6" y="10"/>
                  </a:cubicBezTo>
                  <a:cubicBezTo>
                    <a:pt x="5" y="9"/>
                    <a:pt x="4" y="9"/>
                    <a:pt x="0" y="8"/>
                  </a:cubicBezTo>
                  <a:cubicBezTo>
                    <a:pt x="0" y="7"/>
                    <a:pt x="0" y="3"/>
                    <a:pt x="1" y="3"/>
                  </a:cubicBezTo>
                  <a:cubicBezTo>
                    <a:pt x="9" y="3"/>
                    <a:pt x="20" y="1"/>
                    <a:pt x="25" y="0"/>
                  </a:cubicBezTo>
                  <a:cubicBezTo>
                    <a:pt x="25" y="5"/>
                    <a:pt x="24" y="15"/>
                    <a:pt x="24" y="37"/>
                  </a:cubicBezTo>
                  <a:cubicBezTo>
                    <a:pt x="24" y="47"/>
                    <a:pt x="24" y="54"/>
                    <a:pt x="25" y="57"/>
                  </a:cubicBezTo>
                  <a:cubicBezTo>
                    <a:pt x="27" y="63"/>
                    <a:pt x="31" y="68"/>
                    <a:pt x="41" y="68"/>
                  </a:cubicBezTo>
                  <a:cubicBezTo>
                    <a:pt x="46" y="68"/>
                    <a:pt x="52" y="66"/>
                    <a:pt x="56" y="62"/>
                  </a:cubicBezTo>
                  <a:cubicBezTo>
                    <a:pt x="58" y="61"/>
                    <a:pt x="58" y="59"/>
                    <a:pt x="59" y="57"/>
                  </a:cubicBezTo>
                  <a:cubicBezTo>
                    <a:pt x="59" y="55"/>
                    <a:pt x="59" y="39"/>
                    <a:pt x="59" y="16"/>
                  </a:cubicBezTo>
                  <a:cubicBezTo>
                    <a:pt x="58" y="13"/>
                    <a:pt x="58" y="11"/>
                    <a:pt x="55" y="10"/>
                  </a:cubicBezTo>
                  <a:cubicBezTo>
                    <a:pt x="52" y="9"/>
                    <a:pt x="51" y="9"/>
                    <a:pt x="46" y="8"/>
                  </a:cubicBezTo>
                  <a:cubicBezTo>
                    <a:pt x="46" y="7"/>
                    <a:pt x="46" y="3"/>
                    <a:pt x="47" y="3"/>
                  </a:cubicBezTo>
                  <a:cubicBezTo>
                    <a:pt x="57" y="3"/>
                    <a:pt x="70" y="1"/>
                    <a:pt x="74" y="0"/>
                  </a:cubicBezTo>
                  <a:cubicBezTo>
                    <a:pt x="74" y="4"/>
                    <a:pt x="74" y="10"/>
                    <a:pt x="73" y="17"/>
                  </a:cubicBezTo>
                  <a:cubicBezTo>
                    <a:pt x="73" y="60"/>
                    <a:pt x="73" y="60"/>
                    <a:pt x="73" y="60"/>
                  </a:cubicBezTo>
                  <a:cubicBezTo>
                    <a:pt x="73" y="65"/>
                    <a:pt x="74" y="67"/>
                    <a:pt x="78" y="67"/>
                  </a:cubicBezTo>
                  <a:lnTo>
                    <a:pt x="82" y="67"/>
                  </a:lnTo>
                  <a:close/>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21" name="Freeform 16">
              <a:extLst>
                <a:ext uri="{FF2B5EF4-FFF2-40B4-BE49-F238E27FC236}">
                  <a16:creationId xmlns:a16="http://schemas.microsoft.com/office/drawing/2014/main" id="{56448E3B-B7DA-A213-5B62-0A5B591D83AB}"/>
                </a:ext>
              </a:extLst>
            </p:cNvPr>
            <p:cNvSpPr>
              <a:spLocks/>
            </p:cNvSpPr>
            <p:nvPr userDrawn="1"/>
          </p:nvSpPr>
          <p:spPr bwMode="auto">
            <a:xfrm>
              <a:off x="3651250" y="4930775"/>
              <a:ext cx="641350" cy="873125"/>
            </a:xfrm>
            <a:custGeom>
              <a:avLst/>
              <a:gdLst>
                <a:gd name="T0" fmla="*/ 58 w 58"/>
                <a:gd name="T1" fmla="*/ 4 h 79"/>
                <a:gd name="T2" fmla="*/ 58 w 58"/>
                <a:gd name="T3" fmla="*/ 7 h 79"/>
                <a:gd name="T4" fmla="*/ 52 w 58"/>
                <a:gd name="T5" fmla="*/ 19 h 79"/>
                <a:gd name="T6" fmla="*/ 50 w 58"/>
                <a:gd name="T7" fmla="*/ 20 h 79"/>
                <a:gd name="T8" fmla="*/ 38 w 58"/>
                <a:gd name="T9" fmla="*/ 14 h 79"/>
                <a:gd name="T10" fmla="*/ 28 w 58"/>
                <a:gd name="T11" fmla="*/ 22 h 79"/>
                <a:gd name="T12" fmla="*/ 26 w 58"/>
                <a:gd name="T13" fmla="*/ 29 h 79"/>
                <a:gd name="T14" fmla="*/ 27 w 58"/>
                <a:gd name="T15" fmla="*/ 65 h 79"/>
                <a:gd name="T16" fmla="*/ 31 w 58"/>
                <a:gd name="T17" fmla="*/ 71 h 79"/>
                <a:gd name="T18" fmla="*/ 40 w 58"/>
                <a:gd name="T19" fmla="*/ 73 h 79"/>
                <a:gd name="T20" fmla="*/ 40 w 58"/>
                <a:gd name="T21" fmla="*/ 79 h 79"/>
                <a:gd name="T22" fmla="*/ 19 w 58"/>
                <a:gd name="T23" fmla="*/ 78 h 79"/>
                <a:gd name="T24" fmla="*/ 0 w 58"/>
                <a:gd name="T25" fmla="*/ 79 h 79"/>
                <a:gd name="T26" fmla="*/ 0 w 58"/>
                <a:gd name="T27" fmla="*/ 73 h 79"/>
                <a:gd name="T28" fmla="*/ 8 w 58"/>
                <a:gd name="T29" fmla="*/ 72 h 79"/>
                <a:gd name="T30" fmla="*/ 11 w 58"/>
                <a:gd name="T31" fmla="*/ 66 h 79"/>
                <a:gd name="T32" fmla="*/ 12 w 58"/>
                <a:gd name="T33" fmla="*/ 34 h 79"/>
                <a:gd name="T34" fmla="*/ 12 w 58"/>
                <a:gd name="T35" fmla="*/ 19 h 79"/>
                <a:gd name="T36" fmla="*/ 1 w 58"/>
                <a:gd name="T37" fmla="*/ 11 h 79"/>
                <a:gd name="T38" fmla="*/ 2 w 58"/>
                <a:gd name="T39" fmla="*/ 7 h 79"/>
                <a:gd name="T40" fmla="*/ 25 w 58"/>
                <a:gd name="T41" fmla="*/ 0 h 79"/>
                <a:gd name="T42" fmla="*/ 26 w 58"/>
                <a:gd name="T43" fmla="*/ 0 h 79"/>
                <a:gd name="T44" fmla="*/ 26 w 58"/>
                <a:gd name="T45" fmla="*/ 15 h 79"/>
                <a:gd name="T46" fmla="*/ 27 w 58"/>
                <a:gd name="T47" fmla="*/ 16 h 79"/>
                <a:gd name="T48" fmla="*/ 39 w 58"/>
                <a:gd name="T49" fmla="*/ 3 h 79"/>
                <a:gd name="T50" fmla="*/ 49 w 58"/>
                <a:gd name="T51" fmla="*/ 0 h 79"/>
                <a:gd name="T52" fmla="*/ 58 w 58"/>
                <a:gd name="T53" fmla="*/ 4 h 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58" h="79">
                  <a:moveTo>
                    <a:pt x="58" y="4"/>
                  </a:moveTo>
                  <a:cubicBezTo>
                    <a:pt x="58" y="5"/>
                    <a:pt x="58" y="6"/>
                    <a:pt x="58" y="7"/>
                  </a:cubicBezTo>
                  <a:cubicBezTo>
                    <a:pt x="57" y="9"/>
                    <a:pt x="54" y="17"/>
                    <a:pt x="52" y="19"/>
                  </a:cubicBezTo>
                  <a:cubicBezTo>
                    <a:pt x="52" y="19"/>
                    <a:pt x="51" y="20"/>
                    <a:pt x="50" y="20"/>
                  </a:cubicBezTo>
                  <a:cubicBezTo>
                    <a:pt x="47" y="17"/>
                    <a:pt x="42" y="14"/>
                    <a:pt x="38" y="14"/>
                  </a:cubicBezTo>
                  <a:cubicBezTo>
                    <a:pt x="34" y="14"/>
                    <a:pt x="30" y="18"/>
                    <a:pt x="28" y="22"/>
                  </a:cubicBezTo>
                  <a:cubicBezTo>
                    <a:pt x="27" y="23"/>
                    <a:pt x="26" y="26"/>
                    <a:pt x="26" y="29"/>
                  </a:cubicBezTo>
                  <a:cubicBezTo>
                    <a:pt x="26" y="42"/>
                    <a:pt x="26" y="61"/>
                    <a:pt x="27" y="65"/>
                  </a:cubicBezTo>
                  <a:cubicBezTo>
                    <a:pt x="27" y="68"/>
                    <a:pt x="28" y="70"/>
                    <a:pt x="31" y="71"/>
                  </a:cubicBezTo>
                  <a:cubicBezTo>
                    <a:pt x="34" y="72"/>
                    <a:pt x="36" y="73"/>
                    <a:pt x="40" y="73"/>
                  </a:cubicBezTo>
                  <a:cubicBezTo>
                    <a:pt x="41" y="74"/>
                    <a:pt x="41" y="78"/>
                    <a:pt x="40" y="79"/>
                  </a:cubicBezTo>
                  <a:cubicBezTo>
                    <a:pt x="37" y="79"/>
                    <a:pt x="27" y="78"/>
                    <a:pt x="19" y="78"/>
                  </a:cubicBezTo>
                  <a:cubicBezTo>
                    <a:pt x="14" y="78"/>
                    <a:pt x="4" y="79"/>
                    <a:pt x="0" y="79"/>
                  </a:cubicBezTo>
                  <a:cubicBezTo>
                    <a:pt x="0" y="78"/>
                    <a:pt x="0" y="74"/>
                    <a:pt x="0" y="73"/>
                  </a:cubicBezTo>
                  <a:cubicBezTo>
                    <a:pt x="3" y="73"/>
                    <a:pt x="6" y="72"/>
                    <a:pt x="8" y="72"/>
                  </a:cubicBezTo>
                  <a:cubicBezTo>
                    <a:pt x="10" y="71"/>
                    <a:pt x="11" y="70"/>
                    <a:pt x="11" y="66"/>
                  </a:cubicBezTo>
                  <a:cubicBezTo>
                    <a:pt x="12" y="63"/>
                    <a:pt x="12" y="47"/>
                    <a:pt x="12" y="34"/>
                  </a:cubicBezTo>
                  <a:cubicBezTo>
                    <a:pt x="12" y="27"/>
                    <a:pt x="12" y="21"/>
                    <a:pt x="12" y="19"/>
                  </a:cubicBezTo>
                  <a:cubicBezTo>
                    <a:pt x="11" y="16"/>
                    <a:pt x="10" y="14"/>
                    <a:pt x="1" y="11"/>
                  </a:cubicBezTo>
                  <a:cubicBezTo>
                    <a:pt x="1" y="10"/>
                    <a:pt x="1" y="7"/>
                    <a:pt x="2" y="7"/>
                  </a:cubicBezTo>
                  <a:cubicBezTo>
                    <a:pt x="9" y="6"/>
                    <a:pt x="20" y="3"/>
                    <a:pt x="25" y="0"/>
                  </a:cubicBezTo>
                  <a:cubicBezTo>
                    <a:pt x="26" y="0"/>
                    <a:pt x="26" y="0"/>
                    <a:pt x="26" y="0"/>
                  </a:cubicBezTo>
                  <a:cubicBezTo>
                    <a:pt x="26" y="3"/>
                    <a:pt x="26" y="12"/>
                    <a:pt x="26" y="15"/>
                  </a:cubicBezTo>
                  <a:cubicBezTo>
                    <a:pt x="26" y="16"/>
                    <a:pt x="27" y="16"/>
                    <a:pt x="27" y="16"/>
                  </a:cubicBezTo>
                  <a:cubicBezTo>
                    <a:pt x="31" y="11"/>
                    <a:pt x="35" y="7"/>
                    <a:pt x="39" y="3"/>
                  </a:cubicBezTo>
                  <a:cubicBezTo>
                    <a:pt x="42" y="1"/>
                    <a:pt x="45" y="0"/>
                    <a:pt x="49" y="0"/>
                  </a:cubicBezTo>
                  <a:cubicBezTo>
                    <a:pt x="52" y="0"/>
                    <a:pt x="56" y="1"/>
                    <a:pt x="58" y="4"/>
                  </a:cubicBezTo>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22" name="Freeform 17">
              <a:extLst>
                <a:ext uri="{FF2B5EF4-FFF2-40B4-BE49-F238E27FC236}">
                  <a16:creationId xmlns:a16="http://schemas.microsoft.com/office/drawing/2014/main" id="{A4043716-F6CA-B1D3-63E5-BB49226C60AE}"/>
                </a:ext>
              </a:extLst>
            </p:cNvPr>
            <p:cNvSpPr>
              <a:spLocks/>
            </p:cNvSpPr>
            <p:nvPr userDrawn="1"/>
          </p:nvSpPr>
          <p:spPr bwMode="auto">
            <a:xfrm>
              <a:off x="6069013" y="4489450"/>
              <a:ext cx="1014413" cy="1314450"/>
            </a:xfrm>
            <a:custGeom>
              <a:avLst/>
              <a:gdLst>
                <a:gd name="T0" fmla="*/ 41 w 92"/>
                <a:gd name="T1" fmla="*/ 66 h 119"/>
                <a:gd name="T2" fmla="*/ 42 w 92"/>
                <a:gd name="T3" fmla="*/ 64 h 119"/>
                <a:gd name="T4" fmla="*/ 50 w 92"/>
                <a:gd name="T5" fmla="*/ 65 h 119"/>
                <a:gd name="T6" fmla="*/ 63 w 92"/>
                <a:gd name="T7" fmla="*/ 62 h 119"/>
                <a:gd name="T8" fmla="*/ 75 w 92"/>
                <a:gd name="T9" fmla="*/ 37 h 119"/>
                <a:gd name="T10" fmla="*/ 44 w 92"/>
                <a:gd name="T11" fmla="*/ 7 h 119"/>
                <a:gd name="T12" fmla="*/ 36 w 92"/>
                <a:gd name="T13" fmla="*/ 7 h 119"/>
                <a:gd name="T14" fmla="*/ 34 w 92"/>
                <a:gd name="T15" fmla="*/ 10 h 119"/>
                <a:gd name="T16" fmla="*/ 34 w 92"/>
                <a:gd name="T17" fmla="*/ 56 h 119"/>
                <a:gd name="T18" fmla="*/ 34 w 92"/>
                <a:gd name="T19" fmla="*/ 102 h 119"/>
                <a:gd name="T20" fmla="*/ 41 w 92"/>
                <a:gd name="T21" fmla="*/ 111 h 119"/>
                <a:gd name="T22" fmla="*/ 49 w 92"/>
                <a:gd name="T23" fmla="*/ 113 h 119"/>
                <a:gd name="T24" fmla="*/ 49 w 92"/>
                <a:gd name="T25" fmla="*/ 119 h 119"/>
                <a:gd name="T26" fmla="*/ 26 w 92"/>
                <a:gd name="T27" fmla="*/ 118 h 119"/>
                <a:gd name="T28" fmla="*/ 4 w 92"/>
                <a:gd name="T29" fmla="*/ 119 h 119"/>
                <a:gd name="T30" fmla="*/ 4 w 92"/>
                <a:gd name="T31" fmla="*/ 113 h 119"/>
                <a:gd name="T32" fmla="*/ 11 w 92"/>
                <a:gd name="T33" fmla="*/ 112 h 119"/>
                <a:gd name="T34" fmla="*/ 17 w 92"/>
                <a:gd name="T35" fmla="*/ 101 h 119"/>
                <a:gd name="T36" fmla="*/ 18 w 92"/>
                <a:gd name="T37" fmla="*/ 58 h 119"/>
                <a:gd name="T38" fmla="*/ 17 w 92"/>
                <a:gd name="T39" fmla="*/ 17 h 119"/>
                <a:gd name="T40" fmla="*/ 10 w 92"/>
                <a:gd name="T41" fmla="*/ 7 h 119"/>
                <a:gd name="T42" fmla="*/ 1 w 92"/>
                <a:gd name="T43" fmla="*/ 5 h 119"/>
                <a:gd name="T44" fmla="*/ 1 w 92"/>
                <a:gd name="T45" fmla="*/ 0 h 119"/>
                <a:gd name="T46" fmla="*/ 24 w 92"/>
                <a:gd name="T47" fmla="*/ 0 h 119"/>
                <a:gd name="T48" fmla="*/ 55 w 92"/>
                <a:gd name="T49" fmla="*/ 0 h 119"/>
                <a:gd name="T50" fmla="*/ 81 w 92"/>
                <a:gd name="T51" fmla="*/ 7 h 119"/>
                <a:gd name="T52" fmla="*/ 92 w 92"/>
                <a:gd name="T53" fmla="*/ 33 h 119"/>
                <a:gd name="T54" fmla="*/ 72 w 92"/>
                <a:gd name="T55" fmla="*/ 66 h 119"/>
                <a:gd name="T56" fmla="*/ 52 w 92"/>
                <a:gd name="T57" fmla="*/ 71 h 119"/>
                <a:gd name="T58" fmla="*/ 44 w 92"/>
                <a:gd name="T59" fmla="*/ 70 h 119"/>
                <a:gd name="T60" fmla="*/ 41 w 92"/>
                <a:gd name="T61" fmla="*/ 66 h 1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92" h="119">
                  <a:moveTo>
                    <a:pt x="41" y="66"/>
                  </a:moveTo>
                  <a:cubicBezTo>
                    <a:pt x="41" y="65"/>
                    <a:pt x="42" y="64"/>
                    <a:pt x="42" y="64"/>
                  </a:cubicBezTo>
                  <a:cubicBezTo>
                    <a:pt x="44" y="64"/>
                    <a:pt x="47" y="65"/>
                    <a:pt x="50" y="65"/>
                  </a:cubicBezTo>
                  <a:cubicBezTo>
                    <a:pt x="55" y="65"/>
                    <a:pt x="59" y="64"/>
                    <a:pt x="63" y="62"/>
                  </a:cubicBezTo>
                  <a:cubicBezTo>
                    <a:pt x="72" y="57"/>
                    <a:pt x="75" y="48"/>
                    <a:pt x="75" y="37"/>
                  </a:cubicBezTo>
                  <a:cubicBezTo>
                    <a:pt x="75" y="19"/>
                    <a:pt x="66" y="7"/>
                    <a:pt x="44" y="7"/>
                  </a:cubicBezTo>
                  <a:cubicBezTo>
                    <a:pt x="42" y="7"/>
                    <a:pt x="37" y="7"/>
                    <a:pt x="36" y="7"/>
                  </a:cubicBezTo>
                  <a:cubicBezTo>
                    <a:pt x="35" y="8"/>
                    <a:pt x="35" y="9"/>
                    <a:pt x="34" y="10"/>
                  </a:cubicBezTo>
                  <a:cubicBezTo>
                    <a:pt x="34" y="15"/>
                    <a:pt x="34" y="25"/>
                    <a:pt x="34" y="56"/>
                  </a:cubicBezTo>
                  <a:cubicBezTo>
                    <a:pt x="34" y="77"/>
                    <a:pt x="34" y="92"/>
                    <a:pt x="34" y="102"/>
                  </a:cubicBezTo>
                  <a:cubicBezTo>
                    <a:pt x="35" y="109"/>
                    <a:pt x="36" y="110"/>
                    <a:pt x="41" y="111"/>
                  </a:cubicBezTo>
                  <a:cubicBezTo>
                    <a:pt x="44" y="112"/>
                    <a:pt x="44" y="113"/>
                    <a:pt x="49" y="113"/>
                  </a:cubicBezTo>
                  <a:cubicBezTo>
                    <a:pt x="50" y="114"/>
                    <a:pt x="49" y="118"/>
                    <a:pt x="49" y="119"/>
                  </a:cubicBezTo>
                  <a:cubicBezTo>
                    <a:pt x="43" y="119"/>
                    <a:pt x="34" y="118"/>
                    <a:pt x="26" y="118"/>
                  </a:cubicBezTo>
                  <a:cubicBezTo>
                    <a:pt x="17" y="118"/>
                    <a:pt x="8" y="119"/>
                    <a:pt x="4" y="119"/>
                  </a:cubicBezTo>
                  <a:cubicBezTo>
                    <a:pt x="3" y="118"/>
                    <a:pt x="3" y="114"/>
                    <a:pt x="4" y="113"/>
                  </a:cubicBezTo>
                  <a:cubicBezTo>
                    <a:pt x="8" y="113"/>
                    <a:pt x="9" y="112"/>
                    <a:pt x="11" y="112"/>
                  </a:cubicBezTo>
                  <a:cubicBezTo>
                    <a:pt x="16" y="111"/>
                    <a:pt x="17" y="108"/>
                    <a:pt x="17" y="101"/>
                  </a:cubicBezTo>
                  <a:cubicBezTo>
                    <a:pt x="17" y="94"/>
                    <a:pt x="18" y="79"/>
                    <a:pt x="18" y="58"/>
                  </a:cubicBezTo>
                  <a:cubicBezTo>
                    <a:pt x="18" y="36"/>
                    <a:pt x="18" y="23"/>
                    <a:pt x="17" y="17"/>
                  </a:cubicBezTo>
                  <a:cubicBezTo>
                    <a:pt x="17" y="10"/>
                    <a:pt x="16" y="8"/>
                    <a:pt x="10" y="7"/>
                  </a:cubicBezTo>
                  <a:cubicBezTo>
                    <a:pt x="8" y="6"/>
                    <a:pt x="5" y="6"/>
                    <a:pt x="1" y="5"/>
                  </a:cubicBezTo>
                  <a:cubicBezTo>
                    <a:pt x="0" y="4"/>
                    <a:pt x="1" y="0"/>
                    <a:pt x="1" y="0"/>
                  </a:cubicBezTo>
                  <a:cubicBezTo>
                    <a:pt x="5" y="0"/>
                    <a:pt x="15" y="0"/>
                    <a:pt x="24" y="0"/>
                  </a:cubicBezTo>
                  <a:cubicBezTo>
                    <a:pt x="36" y="0"/>
                    <a:pt x="44" y="0"/>
                    <a:pt x="55" y="0"/>
                  </a:cubicBezTo>
                  <a:cubicBezTo>
                    <a:pt x="62" y="0"/>
                    <a:pt x="73" y="1"/>
                    <a:pt x="81" y="7"/>
                  </a:cubicBezTo>
                  <a:cubicBezTo>
                    <a:pt x="87" y="12"/>
                    <a:pt x="92" y="20"/>
                    <a:pt x="92" y="33"/>
                  </a:cubicBezTo>
                  <a:cubicBezTo>
                    <a:pt x="92" y="51"/>
                    <a:pt x="82" y="62"/>
                    <a:pt x="72" y="66"/>
                  </a:cubicBezTo>
                  <a:cubicBezTo>
                    <a:pt x="65" y="70"/>
                    <a:pt x="59" y="71"/>
                    <a:pt x="52" y="71"/>
                  </a:cubicBezTo>
                  <a:cubicBezTo>
                    <a:pt x="49" y="71"/>
                    <a:pt x="46" y="71"/>
                    <a:pt x="44" y="70"/>
                  </a:cubicBezTo>
                  <a:cubicBezTo>
                    <a:pt x="43" y="70"/>
                    <a:pt x="41" y="67"/>
                    <a:pt x="41" y="66"/>
                  </a:cubicBezTo>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23" name="Freeform 18">
              <a:extLst>
                <a:ext uri="{FF2B5EF4-FFF2-40B4-BE49-F238E27FC236}">
                  <a16:creationId xmlns:a16="http://schemas.microsoft.com/office/drawing/2014/main" id="{E170AC92-D7D4-0CEC-6EA7-71F728238314}"/>
                </a:ext>
              </a:extLst>
            </p:cNvPr>
            <p:cNvSpPr>
              <a:spLocks noEditPoints="1"/>
            </p:cNvSpPr>
            <p:nvPr userDrawn="1"/>
          </p:nvSpPr>
          <p:spPr bwMode="auto">
            <a:xfrm>
              <a:off x="7083425" y="4930775"/>
              <a:ext cx="706438" cy="884238"/>
            </a:xfrm>
            <a:custGeom>
              <a:avLst/>
              <a:gdLst>
                <a:gd name="T0" fmla="*/ 52 w 64"/>
                <a:gd name="T1" fmla="*/ 80 h 80"/>
                <a:gd name="T2" fmla="*/ 43 w 64"/>
                <a:gd name="T3" fmla="*/ 75 h 80"/>
                <a:gd name="T4" fmla="*/ 41 w 64"/>
                <a:gd name="T5" fmla="*/ 71 h 80"/>
                <a:gd name="T6" fmla="*/ 40 w 64"/>
                <a:gd name="T7" fmla="*/ 71 h 80"/>
                <a:gd name="T8" fmla="*/ 17 w 64"/>
                <a:gd name="T9" fmla="*/ 80 h 80"/>
                <a:gd name="T10" fmla="*/ 7 w 64"/>
                <a:gd name="T11" fmla="*/ 76 h 80"/>
                <a:gd name="T12" fmla="*/ 0 w 64"/>
                <a:gd name="T13" fmla="*/ 59 h 80"/>
                <a:gd name="T14" fmla="*/ 4 w 64"/>
                <a:gd name="T15" fmla="*/ 48 h 80"/>
                <a:gd name="T16" fmla="*/ 40 w 64"/>
                <a:gd name="T17" fmla="*/ 35 h 80"/>
                <a:gd name="T18" fmla="*/ 41 w 64"/>
                <a:gd name="T19" fmla="*/ 34 h 80"/>
                <a:gd name="T20" fmla="*/ 41 w 64"/>
                <a:gd name="T21" fmla="*/ 28 h 80"/>
                <a:gd name="T22" fmla="*/ 39 w 64"/>
                <a:gd name="T23" fmla="*/ 17 h 80"/>
                <a:gd name="T24" fmla="*/ 24 w 64"/>
                <a:gd name="T25" fmla="*/ 10 h 80"/>
                <a:gd name="T26" fmla="*/ 16 w 64"/>
                <a:gd name="T27" fmla="*/ 12 h 80"/>
                <a:gd name="T28" fmla="*/ 8 w 64"/>
                <a:gd name="T29" fmla="*/ 26 h 80"/>
                <a:gd name="T30" fmla="*/ 3 w 64"/>
                <a:gd name="T31" fmla="*/ 22 h 80"/>
                <a:gd name="T32" fmla="*/ 7 w 64"/>
                <a:gd name="T33" fmla="*/ 10 h 80"/>
                <a:gd name="T34" fmla="*/ 32 w 64"/>
                <a:gd name="T35" fmla="*/ 0 h 80"/>
                <a:gd name="T36" fmla="*/ 51 w 64"/>
                <a:gd name="T37" fmla="*/ 10 h 80"/>
                <a:gd name="T38" fmla="*/ 56 w 64"/>
                <a:gd name="T39" fmla="*/ 29 h 80"/>
                <a:gd name="T40" fmla="*/ 55 w 64"/>
                <a:gd name="T41" fmla="*/ 61 h 80"/>
                <a:gd name="T42" fmla="*/ 59 w 64"/>
                <a:gd name="T43" fmla="*/ 69 h 80"/>
                <a:gd name="T44" fmla="*/ 64 w 64"/>
                <a:gd name="T45" fmla="*/ 68 h 80"/>
                <a:gd name="T46" fmla="*/ 63 w 64"/>
                <a:gd name="T47" fmla="*/ 74 h 80"/>
                <a:gd name="T48" fmla="*/ 52 w 64"/>
                <a:gd name="T49" fmla="*/ 80 h 80"/>
                <a:gd name="T50" fmla="*/ 40 w 64"/>
                <a:gd name="T51" fmla="*/ 41 h 80"/>
                <a:gd name="T52" fmla="*/ 17 w 64"/>
                <a:gd name="T53" fmla="*/ 50 h 80"/>
                <a:gd name="T54" fmla="*/ 16 w 64"/>
                <a:gd name="T55" fmla="*/ 56 h 80"/>
                <a:gd name="T56" fmla="*/ 29 w 64"/>
                <a:gd name="T57" fmla="*/ 69 h 80"/>
                <a:gd name="T58" fmla="*/ 39 w 64"/>
                <a:gd name="T59" fmla="*/ 66 h 80"/>
                <a:gd name="T60" fmla="*/ 41 w 64"/>
                <a:gd name="T61" fmla="*/ 62 h 80"/>
                <a:gd name="T62" fmla="*/ 41 w 64"/>
                <a:gd name="T63" fmla="*/ 42 h 80"/>
                <a:gd name="T64" fmla="*/ 40 w 64"/>
                <a:gd name="T65" fmla="*/ 41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64" h="80">
                  <a:moveTo>
                    <a:pt x="52" y="80"/>
                  </a:moveTo>
                  <a:cubicBezTo>
                    <a:pt x="47" y="80"/>
                    <a:pt x="44" y="78"/>
                    <a:pt x="43" y="75"/>
                  </a:cubicBezTo>
                  <a:cubicBezTo>
                    <a:pt x="42" y="74"/>
                    <a:pt x="41" y="72"/>
                    <a:pt x="41" y="71"/>
                  </a:cubicBezTo>
                  <a:cubicBezTo>
                    <a:pt x="41" y="71"/>
                    <a:pt x="40" y="70"/>
                    <a:pt x="40" y="71"/>
                  </a:cubicBezTo>
                  <a:cubicBezTo>
                    <a:pt x="31" y="77"/>
                    <a:pt x="22" y="80"/>
                    <a:pt x="17" y="80"/>
                  </a:cubicBezTo>
                  <a:cubicBezTo>
                    <a:pt x="14" y="80"/>
                    <a:pt x="10" y="79"/>
                    <a:pt x="7" y="76"/>
                  </a:cubicBezTo>
                  <a:cubicBezTo>
                    <a:pt x="3" y="71"/>
                    <a:pt x="0" y="66"/>
                    <a:pt x="0" y="59"/>
                  </a:cubicBezTo>
                  <a:cubicBezTo>
                    <a:pt x="0" y="55"/>
                    <a:pt x="3" y="49"/>
                    <a:pt x="4" y="48"/>
                  </a:cubicBezTo>
                  <a:cubicBezTo>
                    <a:pt x="10" y="44"/>
                    <a:pt x="33" y="39"/>
                    <a:pt x="40" y="35"/>
                  </a:cubicBezTo>
                  <a:cubicBezTo>
                    <a:pt x="40" y="35"/>
                    <a:pt x="41" y="34"/>
                    <a:pt x="41" y="34"/>
                  </a:cubicBezTo>
                  <a:cubicBezTo>
                    <a:pt x="42" y="32"/>
                    <a:pt x="41" y="30"/>
                    <a:pt x="41" y="28"/>
                  </a:cubicBezTo>
                  <a:cubicBezTo>
                    <a:pt x="41" y="25"/>
                    <a:pt x="41" y="20"/>
                    <a:pt x="39" y="17"/>
                  </a:cubicBezTo>
                  <a:cubicBezTo>
                    <a:pt x="35" y="12"/>
                    <a:pt x="30" y="10"/>
                    <a:pt x="24" y="10"/>
                  </a:cubicBezTo>
                  <a:cubicBezTo>
                    <a:pt x="20" y="10"/>
                    <a:pt x="17" y="11"/>
                    <a:pt x="16" y="12"/>
                  </a:cubicBezTo>
                  <a:cubicBezTo>
                    <a:pt x="14" y="13"/>
                    <a:pt x="11" y="19"/>
                    <a:pt x="8" y="26"/>
                  </a:cubicBezTo>
                  <a:cubicBezTo>
                    <a:pt x="8" y="26"/>
                    <a:pt x="3" y="23"/>
                    <a:pt x="3" y="22"/>
                  </a:cubicBezTo>
                  <a:cubicBezTo>
                    <a:pt x="3" y="19"/>
                    <a:pt x="6" y="12"/>
                    <a:pt x="7" y="10"/>
                  </a:cubicBezTo>
                  <a:cubicBezTo>
                    <a:pt x="15" y="5"/>
                    <a:pt x="27" y="0"/>
                    <a:pt x="32" y="0"/>
                  </a:cubicBezTo>
                  <a:cubicBezTo>
                    <a:pt x="41" y="0"/>
                    <a:pt x="47" y="4"/>
                    <a:pt x="51" y="10"/>
                  </a:cubicBezTo>
                  <a:cubicBezTo>
                    <a:pt x="54" y="15"/>
                    <a:pt x="56" y="22"/>
                    <a:pt x="56" y="29"/>
                  </a:cubicBezTo>
                  <a:cubicBezTo>
                    <a:pt x="56" y="39"/>
                    <a:pt x="55" y="54"/>
                    <a:pt x="55" y="61"/>
                  </a:cubicBezTo>
                  <a:cubicBezTo>
                    <a:pt x="55" y="65"/>
                    <a:pt x="55" y="69"/>
                    <a:pt x="59" y="69"/>
                  </a:cubicBezTo>
                  <a:cubicBezTo>
                    <a:pt x="61" y="69"/>
                    <a:pt x="61" y="69"/>
                    <a:pt x="64" y="68"/>
                  </a:cubicBezTo>
                  <a:cubicBezTo>
                    <a:pt x="64" y="69"/>
                    <a:pt x="64" y="73"/>
                    <a:pt x="63" y="74"/>
                  </a:cubicBezTo>
                  <a:cubicBezTo>
                    <a:pt x="63" y="74"/>
                    <a:pt x="59" y="80"/>
                    <a:pt x="52" y="80"/>
                  </a:cubicBezTo>
                  <a:moveTo>
                    <a:pt x="40" y="41"/>
                  </a:moveTo>
                  <a:cubicBezTo>
                    <a:pt x="33" y="44"/>
                    <a:pt x="21" y="48"/>
                    <a:pt x="17" y="50"/>
                  </a:cubicBezTo>
                  <a:cubicBezTo>
                    <a:pt x="17" y="50"/>
                    <a:pt x="16" y="54"/>
                    <a:pt x="16" y="56"/>
                  </a:cubicBezTo>
                  <a:cubicBezTo>
                    <a:pt x="16" y="64"/>
                    <a:pt x="21" y="69"/>
                    <a:pt x="29" y="69"/>
                  </a:cubicBezTo>
                  <a:cubicBezTo>
                    <a:pt x="31" y="69"/>
                    <a:pt x="36" y="68"/>
                    <a:pt x="39" y="66"/>
                  </a:cubicBezTo>
                  <a:cubicBezTo>
                    <a:pt x="40" y="65"/>
                    <a:pt x="41" y="64"/>
                    <a:pt x="41" y="62"/>
                  </a:cubicBezTo>
                  <a:cubicBezTo>
                    <a:pt x="41" y="58"/>
                    <a:pt x="41" y="45"/>
                    <a:pt x="41" y="42"/>
                  </a:cubicBezTo>
                  <a:cubicBezTo>
                    <a:pt x="41" y="42"/>
                    <a:pt x="41" y="41"/>
                    <a:pt x="40" y="41"/>
                  </a:cubicBezTo>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24" name="Freeform 19">
              <a:extLst>
                <a:ext uri="{FF2B5EF4-FFF2-40B4-BE49-F238E27FC236}">
                  <a16:creationId xmlns:a16="http://schemas.microsoft.com/office/drawing/2014/main" id="{6C6CAC32-FC36-F5FD-5FB8-9527EE5BFC79}"/>
                </a:ext>
              </a:extLst>
            </p:cNvPr>
            <p:cNvSpPr>
              <a:spLocks/>
            </p:cNvSpPr>
            <p:nvPr userDrawn="1"/>
          </p:nvSpPr>
          <p:spPr bwMode="auto">
            <a:xfrm>
              <a:off x="7854950" y="4930775"/>
              <a:ext cx="641350" cy="873125"/>
            </a:xfrm>
            <a:custGeom>
              <a:avLst/>
              <a:gdLst>
                <a:gd name="T0" fmla="*/ 58 w 58"/>
                <a:gd name="T1" fmla="*/ 4 h 79"/>
                <a:gd name="T2" fmla="*/ 58 w 58"/>
                <a:gd name="T3" fmla="*/ 7 h 79"/>
                <a:gd name="T4" fmla="*/ 52 w 58"/>
                <a:gd name="T5" fmla="*/ 19 h 79"/>
                <a:gd name="T6" fmla="*/ 50 w 58"/>
                <a:gd name="T7" fmla="*/ 20 h 79"/>
                <a:gd name="T8" fmla="*/ 38 w 58"/>
                <a:gd name="T9" fmla="*/ 14 h 79"/>
                <a:gd name="T10" fmla="*/ 28 w 58"/>
                <a:gd name="T11" fmla="*/ 22 h 79"/>
                <a:gd name="T12" fmla="*/ 26 w 58"/>
                <a:gd name="T13" fmla="*/ 29 h 79"/>
                <a:gd name="T14" fmla="*/ 27 w 58"/>
                <a:gd name="T15" fmla="*/ 65 h 79"/>
                <a:gd name="T16" fmla="*/ 31 w 58"/>
                <a:gd name="T17" fmla="*/ 71 h 79"/>
                <a:gd name="T18" fmla="*/ 40 w 58"/>
                <a:gd name="T19" fmla="*/ 73 h 79"/>
                <a:gd name="T20" fmla="*/ 39 w 58"/>
                <a:gd name="T21" fmla="*/ 79 h 79"/>
                <a:gd name="T22" fmla="*/ 19 w 58"/>
                <a:gd name="T23" fmla="*/ 78 h 79"/>
                <a:gd name="T24" fmla="*/ 0 w 58"/>
                <a:gd name="T25" fmla="*/ 79 h 79"/>
                <a:gd name="T26" fmla="*/ 0 w 58"/>
                <a:gd name="T27" fmla="*/ 73 h 79"/>
                <a:gd name="T28" fmla="*/ 8 w 58"/>
                <a:gd name="T29" fmla="*/ 72 h 79"/>
                <a:gd name="T30" fmla="*/ 11 w 58"/>
                <a:gd name="T31" fmla="*/ 66 h 79"/>
                <a:gd name="T32" fmla="*/ 12 w 58"/>
                <a:gd name="T33" fmla="*/ 34 h 79"/>
                <a:gd name="T34" fmla="*/ 12 w 58"/>
                <a:gd name="T35" fmla="*/ 19 h 79"/>
                <a:gd name="T36" fmla="*/ 1 w 58"/>
                <a:gd name="T37" fmla="*/ 11 h 79"/>
                <a:gd name="T38" fmla="*/ 2 w 58"/>
                <a:gd name="T39" fmla="*/ 7 h 79"/>
                <a:gd name="T40" fmla="*/ 25 w 58"/>
                <a:gd name="T41" fmla="*/ 0 h 79"/>
                <a:gd name="T42" fmla="*/ 26 w 58"/>
                <a:gd name="T43" fmla="*/ 0 h 79"/>
                <a:gd name="T44" fmla="*/ 26 w 58"/>
                <a:gd name="T45" fmla="*/ 15 h 79"/>
                <a:gd name="T46" fmla="*/ 27 w 58"/>
                <a:gd name="T47" fmla="*/ 16 h 79"/>
                <a:gd name="T48" fmla="*/ 39 w 58"/>
                <a:gd name="T49" fmla="*/ 3 h 79"/>
                <a:gd name="T50" fmla="*/ 49 w 58"/>
                <a:gd name="T51" fmla="*/ 0 h 79"/>
                <a:gd name="T52" fmla="*/ 58 w 58"/>
                <a:gd name="T53" fmla="*/ 4 h 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58" h="79">
                  <a:moveTo>
                    <a:pt x="58" y="4"/>
                  </a:moveTo>
                  <a:cubicBezTo>
                    <a:pt x="58" y="5"/>
                    <a:pt x="58" y="6"/>
                    <a:pt x="58" y="7"/>
                  </a:cubicBezTo>
                  <a:cubicBezTo>
                    <a:pt x="57" y="9"/>
                    <a:pt x="54" y="17"/>
                    <a:pt x="52" y="19"/>
                  </a:cubicBezTo>
                  <a:cubicBezTo>
                    <a:pt x="52" y="19"/>
                    <a:pt x="50" y="20"/>
                    <a:pt x="50" y="20"/>
                  </a:cubicBezTo>
                  <a:cubicBezTo>
                    <a:pt x="47" y="17"/>
                    <a:pt x="42" y="14"/>
                    <a:pt x="38" y="14"/>
                  </a:cubicBezTo>
                  <a:cubicBezTo>
                    <a:pt x="34" y="14"/>
                    <a:pt x="30" y="18"/>
                    <a:pt x="28" y="22"/>
                  </a:cubicBezTo>
                  <a:cubicBezTo>
                    <a:pt x="27" y="23"/>
                    <a:pt x="26" y="26"/>
                    <a:pt x="26" y="29"/>
                  </a:cubicBezTo>
                  <a:cubicBezTo>
                    <a:pt x="26" y="42"/>
                    <a:pt x="26" y="61"/>
                    <a:pt x="27" y="65"/>
                  </a:cubicBezTo>
                  <a:cubicBezTo>
                    <a:pt x="27" y="68"/>
                    <a:pt x="28" y="70"/>
                    <a:pt x="31" y="71"/>
                  </a:cubicBezTo>
                  <a:cubicBezTo>
                    <a:pt x="34" y="72"/>
                    <a:pt x="36" y="73"/>
                    <a:pt x="40" y="73"/>
                  </a:cubicBezTo>
                  <a:cubicBezTo>
                    <a:pt x="41" y="74"/>
                    <a:pt x="40" y="78"/>
                    <a:pt x="39" y="79"/>
                  </a:cubicBezTo>
                  <a:cubicBezTo>
                    <a:pt x="37" y="79"/>
                    <a:pt x="27" y="78"/>
                    <a:pt x="19" y="78"/>
                  </a:cubicBezTo>
                  <a:cubicBezTo>
                    <a:pt x="13" y="78"/>
                    <a:pt x="4" y="79"/>
                    <a:pt x="0" y="79"/>
                  </a:cubicBezTo>
                  <a:cubicBezTo>
                    <a:pt x="0" y="78"/>
                    <a:pt x="0" y="74"/>
                    <a:pt x="0" y="73"/>
                  </a:cubicBezTo>
                  <a:cubicBezTo>
                    <a:pt x="3" y="73"/>
                    <a:pt x="6" y="72"/>
                    <a:pt x="8" y="72"/>
                  </a:cubicBezTo>
                  <a:cubicBezTo>
                    <a:pt x="10" y="71"/>
                    <a:pt x="11" y="70"/>
                    <a:pt x="11" y="66"/>
                  </a:cubicBezTo>
                  <a:cubicBezTo>
                    <a:pt x="12" y="63"/>
                    <a:pt x="12" y="47"/>
                    <a:pt x="12" y="34"/>
                  </a:cubicBezTo>
                  <a:cubicBezTo>
                    <a:pt x="12" y="27"/>
                    <a:pt x="12" y="21"/>
                    <a:pt x="12" y="19"/>
                  </a:cubicBezTo>
                  <a:cubicBezTo>
                    <a:pt x="11" y="16"/>
                    <a:pt x="10" y="14"/>
                    <a:pt x="1" y="11"/>
                  </a:cubicBezTo>
                  <a:cubicBezTo>
                    <a:pt x="1" y="10"/>
                    <a:pt x="1" y="7"/>
                    <a:pt x="2" y="7"/>
                  </a:cubicBezTo>
                  <a:cubicBezTo>
                    <a:pt x="9" y="6"/>
                    <a:pt x="20" y="3"/>
                    <a:pt x="25" y="0"/>
                  </a:cubicBezTo>
                  <a:cubicBezTo>
                    <a:pt x="26" y="0"/>
                    <a:pt x="26" y="0"/>
                    <a:pt x="26" y="0"/>
                  </a:cubicBezTo>
                  <a:cubicBezTo>
                    <a:pt x="26" y="3"/>
                    <a:pt x="26" y="12"/>
                    <a:pt x="26" y="15"/>
                  </a:cubicBezTo>
                  <a:cubicBezTo>
                    <a:pt x="26" y="16"/>
                    <a:pt x="27" y="16"/>
                    <a:pt x="27" y="16"/>
                  </a:cubicBezTo>
                  <a:cubicBezTo>
                    <a:pt x="31" y="11"/>
                    <a:pt x="35" y="7"/>
                    <a:pt x="39" y="3"/>
                  </a:cubicBezTo>
                  <a:cubicBezTo>
                    <a:pt x="42" y="1"/>
                    <a:pt x="45" y="0"/>
                    <a:pt x="49" y="0"/>
                  </a:cubicBezTo>
                  <a:cubicBezTo>
                    <a:pt x="52" y="0"/>
                    <a:pt x="56" y="1"/>
                    <a:pt x="58" y="4"/>
                  </a:cubicBezTo>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25" name="Freeform 20">
              <a:extLst>
                <a:ext uri="{FF2B5EF4-FFF2-40B4-BE49-F238E27FC236}">
                  <a16:creationId xmlns:a16="http://schemas.microsoft.com/office/drawing/2014/main" id="{A4821825-693E-C936-6493-3E921D4E5013}"/>
                </a:ext>
              </a:extLst>
            </p:cNvPr>
            <p:cNvSpPr>
              <a:spLocks/>
            </p:cNvSpPr>
            <p:nvPr userDrawn="1"/>
          </p:nvSpPr>
          <p:spPr bwMode="auto">
            <a:xfrm>
              <a:off x="8572500" y="4665663"/>
              <a:ext cx="530225" cy="1149350"/>
            </a:xfrm>
            <a:custGeom>
              <a:avLst/>
              <a:gdLst>
                <a:gd name="T0" fmla="*/ 24 w 48"/>
                <a:gd name="T1" fmla="*/ 36 h 104"/>
                <a:gd name="T2" fmla="*/ 24 w 48"/>
                <a:gd name="T3" fmla="*/ 37 h 104"/>
                <a:gd name="T4" fmla="*/ 24 w 48"/>
                <a:gd name="T5" fmla="*/ 72 h 104"/>
                <a:gd name="T6" fmla="*/ 25 w 48"/>
                <a:gd name="T7" fmla="*/ 86 h 104"/>
                <a:gd name="T8" fmla="*/ 36 w 48"/>
                <a:gd name="T9" fmla="*/ 93 h 104"/>
                <a:gd name="T10" fmla="*/ 48 w 48"/>
                <a:gd name="T11" fmla="*/ 90 h 104"/>
                <a:gd name="T12" fmla="*/ 47 w 48"/>
                <a:gd name="T13" fmla="*/ 96 h 104"/>
                <a:gd name="T14" fmla="*/ 28 w 48"/>
                <a:gd name="T15" fmla="*/ 104 h 104"/>
                <a:gd name="T16" fmla="*/ 12 w 48"/>
                <a:gd name="T17" fmla="*/ 95 h 104"/>
                <a:gd name="T18" fmla="*/ 9 w 48"/>
                <a:gd name="T19" fmla="*/ 73 h 104"/>
                <a:gd name="T20" fmla="*/ 9 w 48"/>
                <a:gd name="T21" fmla="*/ 38 h 104"/>
                <a:gd name="T22" fmla="*/ 8 w 48"/>
                <a:gd name="T23" fmla="*/ 36 h 104"/>
                <a:gd name="T24" fmla="*/ 0 w 48"/>
                <a:gd name="T25" fmla="*/ 35 h 104"/>
                <a:gd name="T26" fmla="*/ 2 w 48"/>
                <a:gd name="T27" fmla="*/ 29 h 104"/>
                <a:gd name="T28" fmla="*/ 8 w 48"/>
                <a:gd name="T29" fmla="*/ 27 h 104"/>
                <a:gd name="T30" fmla="*/ 9 w 48"/>
                <a:gd name="T31" fmla="*/ 25 h 104"/>
                <a:gd name="T32" fmla="*/ 9 w 48"/>
                <a:gd name="T33" fmla="*/ 9 h 104"/>
                <a:gd name="T34" fmla="*/ 21 w 48"/>
                <a:gd name="T35" fmla="*/ 0 h 104"/>
                <a:gd name="T36" fmla="*/ 25 w 48"/>
                <a:gd name="T37" fmla="*/ 0 h 104"/>
                <a:gd name="T38" fmla="*/ 24 w 48"/>
                <a:gd name="T39" fmla="*/ 25 h 104"/>
                <a:gd name="T40" fmla="*/ 25 w 48"/>
                <a:gd name="T41" fmla="*/ 27 h 104"/>
                <a:gd name="T42" fmla="*/ 48 w 48"/>
                <a:gd name="T43" fmla="*/ 26 h 104"/>
                <a:gd name="T44" fmla="*/ 46 w 48"/>
                <a:gd name="T45" fmla="*/ 36 h 104"/>
                <a:gd name="T46" fmla="*/ 24 w 48"/>
                <a:gd name="T47" fmla="*/ 36 h 1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48" h="104">
                  <a:moveTo>
                    <a:pt x="24" y="36"/>
                  </a:moveTo>
                  <a:cubicBezTo>
                    <a:pt x="24" y="36"/>
                    <a:pt x="24" y="37"/>
                    <a:pt x="24" y="37"/>
                  </a:cubicBezTo>
                  <a:cubicBezTo>
                    <a:pt x="23" y="46"/>
                    <a:pt x="23" y="63"/>
                    <a:pt x="24" y="72"/>
                  </a:cubicBezTo>
                  <a:cubicBezTo>
                    <a:pt x="24" y="80"/>
                    <a:pt x="24" y="83"/>
                    <a:pt x="25" y="86"/>
                  </a:cubicBezTo>
                  <a:cubicBezTo>
                    <a:pt x="26" y="91"/>
                    <a:pt x="31" y="93"/>
                    <a:pt x="36" y="93"/>
                  </a:cubicBezTo>
                  <a:cubicBezTo>
                    <a:pt x="41" y="93"/>
                    <a:pt x="44" y="92"/>
                    <a:pt x="48" y="90"/>
                  </a:cubicBezTo>
                  <a:cubicBezTo>
                    <a:pt x="48" y="91"/>
                    <a:pt x="48" y="95"/>
                    <a:pt x="47" y="96"/>
                  </a:cubicBezTo>
                  <a:cubicBezTo>
                    <a:pt x="43" y="102"/>
                    <a:pt x="34" y="104"/>
                    <a:pt x="28" y="104"/>
                  </a:cubicBezTo>
                  <a:cubicBezTo>
                    <a:pt x="21" y="104"/>
                    <a:pt x="15" y="101"/>
                    <a:pt x="12" y="95"/>
                  </a:cubicBezTo>
                  <a:cubicBezTo>
                    <a:pt x="9" y="91"/>
                    <a:pt x="9" y="86"/>
                    <a:pt x="9" y="73"/>
                  </a:cubicBezTo>
                  <a:cubicBezTo>
                    <a:pt x="9" y="63"/>
                    <a:pt x="9" y="45"/>
                    <a:pt x="9" y="38"/>
                  </a:cubicBezTo>
                  <a:cubicBezTo>
                    <a:pt x="9" y="37"/>
                    <a:pt x="9" y="36"/>
                    <a:pt x="8" y="36"/>
                  </a:cubicBezTo>
                  <a:cubicBezTo>
                    <a:pt x="0" y="35"/>
                    <a:pt x="0" y="35"/>
                    <a:pt x="0" y="35"/>
                  </a:cubicBezTo>
                  <a:cubicBezTo>
                    <a:pt x="0" y="34"/>
                    <a:pt x="1" y="29"/>
                    <a:pt x="2" y="29"/>
                  </a:cubicBezTo>
                  <a:cubicBezTo>
                    <a:pt x="5" y="28"/>
                    <a:pt x="7" y="27"/>
                    <a:pt x="8" y="27"/>
                  </a:cubicBezTo>
                  <a:cubicBezTo>
                    <a:pt x="8" y="27"/>
                    <a:pt x="9" y="26"/>
                    <a:pt x="9" y="25"/>
                  </a:cubicBezTo>
                  <a:cubicBezTo>
                    <a:pt x="9" y="9"/>
                    <a:pt x="9" y="9"/>
                    <a:pt x="9" y="9"/>
                  </a:cubicBezTo>
                  <a:cubicBezTo>
                    <a:pt x="12" y="8"/>
                    <a:pt x="19" y="3"/>
                    <a:pt x="21" y="0"/>
                  </a:cubicBezTo>
                  <a:cubicBezTo>
                    <a:pt x="22" y="0"/>
                    <a:pt x="24" y="0"/>
                    <a:pt x="25" y="0"/>
                  </a:cubicBezTo>
                  <a:cubicBezTo>
                    <a:pt x="24" y="3"/>
                    <a:pt x="24" y="12"/>
                    <a:pt x="24" y="25"/>
                  </a:cubicBezTo>
                  <a:cubicBezTo>
                    <a:pt x="24" y="26"/>
                    <a:pt x="24" y="27"/>
                    <a:pt x="25" y="27"/>
                  </a:cubicBezTo>
                  <a:cubicBezTo>
                    <a:pt x="34" y="27"/>
                    <a:pt x="45" y="26"/>
                    <a:pt x="48" y="26"/>
                  </a:cubicBezTo>
                  <a:cubicBezTo>
                    <a:pt x="47" y="28"/>
                    <a:pt x="46" y="33"/>
                    <a:pt x="46" y="36"/>
                  </a:cubicBezTo>
                  <a:cubicBezTo>
                    <a:pt x="41" y="36"/>
                    <a:pt x="32" y="36"/>
                    <a:pt x="24" y="36"/>
                  </a:cubicBezTo>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26" name="Freeform 21">
              <a:extLst>
                <a:ext uri="{FF2B5EF4-FFF2-40B4-BE49-F238E27FC236}">
                  <a16:creationId xmlns:a16="http://schemas.microsoft.com/office/drawing/2014/main" id="{B87821F1-CF85-EBBF-CC57-17D707677A61}"/>
                </a:ext>
              </a:extLst>
            </p:cNvPr>
            <p:cNvSpPr>
              <a:spLocks/>
            </p:cNvSpPr>
            <p:nvPr userDrawn="1"/>
          </p:nvSpPr>
          <p:spPr bwMode="auto">
            <a:xfrm>
              <a:off x="9169400" y="4930775"/>
              <a:ext cx="992188" cy="873125"/>
            </a:xfrm>
            <a:custGeom>
              <a:avLst/>
              <a:gdLst>
                <a:gd name="T0" fmla="*/ 8 w 90"/>
                <a:gd name="T1" fmla="*/ 72 h 79"/>
                <a:gd name="T2" fmla="*/ 12 w 90"/>
                <a:gd name="T3" fmla="*/ 65 h 79"/>
                <a:gd name="T4" fmla="*/ 12 w 90"/>
                <a:gd name="T5" fmla="*/ 34 h 79"/>
                <a:gd name="T6" fmla="*/ 12 w 90"/>
                <a:gd name="T7" fmla="*/ 18 h 79"/>
                <a:gd name="T8" fmla="*/ 2 w 90"/>
                <a:gd name="T9" fmla="*/ 11 h 79"/>
                <a:gd name="T10" fmla="*/ 3 w 90"/>
                <a:gd name="T11" fmla="*/ 7 h 79"/>
                <a:gd name="T12" fmla="*/ 26 w 90"/>
                <a:gd name="T13" fmla="*/ 0 h 79"/>
                <a:gd name="T14" fmla="*/ 27 w 90"/>
                <a:gd name="T15" fmla="*/ 1 h 79"/>
                <a:gd name="T16" fmla="*/ 27 w 90"/>
                <a:gd name="T17" fmla="*/ 12 h 79"/>
                <a:gd name="T18" fmla="*/ 28 w 90"/>
                <a:gd name="T19" fmla="*/ 12 h 79"/>
                <a:gd name="T20" fmla="*/ 54 w 90"/>
                <a:gd name="T21" fmla="*/ 0 h 79"/>
                <a:gd name="T22" fmla="*/ 72 w 90"/>
                <a:gd name="T23" fmla="*/ 10 h 79"/>
                <a:gd name="T24" fmla="*/ 77 w 90"/>
                <a:gd name="T25" fmla="*/ 32 h 79"/>
                <a:gd name="T26" fmla="*/ 78 w 90"/>
                <a:gd name="T27" fmla="*/ 67 h 79"/>
                <a:gd name="T28" fmla="*/ 79 w 90"/>
                <a:gd name="T29" fmla="*/ 71 h 79"/>
                <a:gd name="T30" fmla="*/ 89 w 90"/>
                <a:gd name="T31" fmla="*/ 73 h 79"/>
                <a:gd name="T32" fmla="*/ 88 w 90"/>
                <a:gd name="T33" fmla="*/ 79 h 79"/>
                <a:gd name="T34" fmla="*/ 70 w 90"/>
                <a:gd name="T35" fmla="*/ 78 h 79"/>
                <a:gd name="T36" fmla="*/ 51 w 90"/>
                <a:gd name="T37" fmla="*/ 79 h 79"/>
                <a:gd name="T38" fmla="*/ 51 w 90"/>
                <a:gd name="T39" fmla="*/ 73 h 79"/>
                <a:gd name="T40" fmla="*/ 59 w 90"/>
                <a:gd name="T41" fmla="*/ 72 h 79"/>
                <a:gd name="T42" fmla="*/ 62 w 90"/>
                <a:gd name="T43" fmla="*/ 64 h 79"/>
                <a:gd name="T44" fmla="*/ 62 w 90"/>
                <a:gd name="T45" fmla="*/ 27 h 79"/>
                <a:gd name="T46" fmla="*/ 56 w 90"/>
                <a:gd name="T47" fmla="*/ 16 h 79"/>
                <a:gd name="T48" fmla="*/ 45 w 90"/>
                <a:gd name="T49" fmla="*/ 11 h 79"/>
                <a:gd name="T50" fmla="*/ 29 w 90"/>
                <a:gd name="T51" fmla="*/ 17 h 79"/>
                <a:gd name="T52" fmla="*/ 27 w 90"/>
                <a:gd name="T53" fmla="*/ 24 h 79"/>
                <a:gd name="T54" fmla="*/ 27 w 90"/>
                <a:gd name="T55" fmla="*/ 65 h 79"/>
                <a:gd name="T56" fmla="*/ 31 w 90"/>
                <a:gd name="T57" fmla="*/ 72 h 79"/>
                <a:gd name="T58" fmla="*/ 39 w 90"/>
                <a:gd name="T59" fmla="*/ 73 h 79"/>
                <a:gd name="T60" fmla="*/ 38 w 90"/>
                <a:gd name="T61" fmla="*/ 79 h 79"/>
                <a:gd name="T62" fmla="*/ 20 w 90"/>
                <a:gd name="T63" fmla="*/ 78 h 79"/>
                <a:gd name="T64" fmla="*/ 1 w 90"/>
                <a:gd name="T65" fmla="*/ 79 h 79"/>
                <a:gd name="T66" fmla="*/ 1 w 90"/>
                <a:gd name="T67" fmla="*/ 73 h 79"/>
                <a:gd name="T68" fmla="*/ 8 w 90"/>
                <a:gd name="T69" fmla="*/ 72 h 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90" h="79">
                  <a:moveTo>
                    <a:pt x="8" y="72"/>
                  </a:moveTo>
                  <a:cubicBezTo>
                    <a:pt x="11" y="71"/>
                    <a:pt x="12" y="68"/>
                    <a:pt x="12" y="65"/>
                  </a:cubicBezTo>
                  <a:cubicBezTo>
                    <a:pt x="12" y="59"/>
                    <a:pt x="12" y="46"/>
                    <a:pt x="12" y="34"/>
                  </a:cubicBezTo>
                  <a:cubicBezTo>
                    <a:pt x="12" y="26"/>
                    <a:pt x="12" y="21"/>
                    <a:pt x="12" y="18"/>
                  </a:cubicBezTo>
                  <a:cubicBezTo>
                    <a:pt x="11" y="16"/>
                    <a:pt x="9" y="14"/>
                    <a:pt x="2" y="11"/>
                  </a:cubicBezTo>
                  <a:cubicBezTo>
                    <a:pt x="2" y="10"/>
                    <a:pt x="2" y="7"/>
                    <a:pt x="3" y="7"/>
                  </a:cubicBezTo>
                  <a:cubicBezTo>
                    <a:pt x="11" y="6"/>
                    <a:pt x="22" y="2"/>
                    <a:pt x="26" y="0"/>
                  </a:cubicBezTo>
                  <a:cubicBezTo>
                    <a:pt x="27" y="0"/>
                    <a:pt x="27" y="0"/>
                    <a:pt x="27" y="1"/>
                  </a:cubicBezTo>
                  <a:cubicBezTo>
                    <a:pt x="27" y="3"/>
                    <a:pt x="27" y="9"/>
                    <a:pt x="27" y="12"/>
                  </a:cubicBezTo>
                  <a:cubicBezTo>
                    <a:pt x="27" y="12"/>
                    <a:pt x="27" y="12"/>
                    <a:pt x="28" y="12"/>
                  </a:cubicBezTo>
                  <a:cubicBezTo>
                    <a:pt x="38" y="4"/>
                    <a:pt x="47" y="0"/>
                    <a:pt x="54" y="0"/>
                  </a:cubicBezTo>
                  <a:cubicBezTo>
                    <a:pt x="62" y="0"/>
                    <a:pt x="68" y="3"/>
                    <a:pt x="72" y="10"/>
                  </a:cubicBezTo>
                  <a:cubicBezTo>
                    <a:pt x="76" y="16"/>
                    <a:pt x="77" y="23"/>
                    <a:pt x="77" y="32"/>
                  </a:cubicBezTo>
                  <a:cubicBezTo>
                    <a:pt x="77" y="43"/>
                    <a:pt x="77" y="60"/>
                    <a:pt x="78" y="67"/>
                  </a:cubicBezTo>
                  <a:cubicBezTo>
                    <a:pt x="78" y="69"/>
                    <a:pt x="78" y="70"/>
                    <a:pt x="79" y="71"/>
                  </a:cubicBezTo>
                  <a:cubicBezTo>
                    <a:pt x="83" y="72"/>
                    <a:pt x="85" y="73"/>
                    <a:pt x="89" y="73"/>
                  </a:cubicBezTo>
                  <a:cubicBezTo>
                    <a:pt x="90" y="74"/>
                    <a:pt x="89" y="78"/>
                    <a:pt x="88" y="79"/>
                  </a:cubicBezTo>
                  <a:cubicBezTo>
                    <a:pt x="86" y="79"/>
                    <a:pt x="80" y="78"/>
                    <a:pt x="70" y="78"/>
                  </a:cubicBezTo>
                  <a:cubicBezTo>
                    <a:pt x="61" y="78"/>
                    <a:pt x="56" y="79"/>
                    <a:pt x="51" y="79"/>
                  </a:cubicBezTo>
                  <a:cubicBezTo>
                    <a:pt x="51" y="78"/>
                    <a:pt x="50" y="74"/>
                    <a:pt x="51" y="73"/>
                  </a:cubicBezTo>
                  <a:cubicBezTo>
                    <a:pt x="55" y="73"/>
                    <a:pt x="58" y="72"/>
                    <a:pt x="59" y="72"/>
                  </a:cubicBezTo>
                  <a:cubicBezTo>
                    <a:pt x="62" y="71"/>
                    <a:pt x="62" y="69"/>
                    <a:pt x="62" y="64"/>
                  </a:cubicBezTo>
                  <a:cubicBezTo>
                    <a:pt x="63" y="53"/>
                    <a:pt x="63" y="34"/>
                    <a:pt x="62" y="27"/>
                  </a:cubicBezTo>
                  <a:cubicBezTo>
                    <a:pt x="61" y="24"/>
                    <a:pt x="60" y="19"/>
                    <a:pt x="56" y="16"/>
                  </a:cubicBezTo>
                  <a:cubicBezTo>
                    <a:pt x="54" y="13"/>
                    <a:pt x="50" y="11"/>
                    <a:pt x="45" y="11"/>
                  </a:cubicBezTo>
                  <a:cubicBezTo>
                    <a:pt x="39" y="11"/>
                    <a:pt x="33" y="13"/>
                    <a:pt x="29" y="17"/>
                  </a:cubicBezTo>
                  <a:cubicBezTo>
                    <a:pt x="28" y="18"/>
                    <a:pt x="27" y="20"/>
                    <a:pt x="27" y="24"/>
                  </a:cubicBezTo>
                  <a:cubicBezTo>
                    <a:pt x="27" y="38"/>
                    <a:pt x="27" y="56"/>
                    <a:pt x="27" y="65"/>
                  </a:cubicBezTo>
                  <a:cubicBezTo>
                    <a:pt x="27" y="70"/>
                    <a:pt x="28" y="71"/>
                    <a:pt x="31" y="72"/>
                  </a:cubicBezTo>
                  <a:cubicBezTo>
                    <a:pt x="33" y="72"/>
                    <a:pt x="36" y="73"/>
                    <a:pt x="39" y="73"/>
                  </a:cubicBezTo>
                  <a:cubicBezTo>
                    <a:pt x="39" y="74"/>
                    <a:pt x="39" y="78"/>
                    <a:pt x="38" y="79"/>
                  </a:cubicBezTo>
                  <a:cubicBezTo>
                    <a:pt x="35" y="79"/>
                    <a:pt x="30" y="78"/>
                    <a:pt x="20" y="78"/>
                  </a:cubicBezTo>
                  <a:cubicBezTo>
                    <a:pt x="10" y="78"/>
                    <a:pt x="3" y="79"/>
                    <a:pt x="1" y="79"/>
                  </a:cubicBezTo>
                  <a:cubicBezTo>
                    <a:pt x="0" y="78"/>
                    <a:pt x="0" y="74"/>
                    <a:pt x="1" y="73"/>
                  </a:cubicBezTo>
                  <a:cubicBezTo>
                    <a:pt x="4" y="73"/>
                    <a:pt x="6" y="72"/>
                    <a:pt x="8" y="72"/>
                  </a:cubicBezTo>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27" name="Freeform 22">
              <a:extLst>
                <a:ext uri="{FF2B5EF4-FFF2-40B4-BE49-F238E27FC236}">
                  <a16:creationId xmlns:a16="http://schemas.microsoft.com/office/drawing/2014/main" id="{0B3A0E22-B22A-D9E8-40FC-8295D5BC3CCD}"/>
                </a:ext>
              </a:extLst>
            </p:cNvPr>
            <p:cNvSpPr>
              <a:spLocks/>
            </p:cNvSpPr>
            <p:nvPr userDrawn="1"/>
          </p:nvSpPr>
          <p:spPr bwMode="auto">
            <a:xfrm>
              <a:off x="10923588" y="4930775"/>
              <a:ext cx="650875" cy="873125"/>
            </a:xfrm>
            <a:custGeom>
              <a:avLst/>
              <a:gdLst>
                <a:gd name="T0" fmla="*/ 58 w 59"/>
                <a:gd name="T1" fmla="*/ 4 h 79"/>
                <a:gd name="T2" fmla="*/ 58 w 59"/>
                <a:gd name="T3" fmla="*/ 7 h 79"/>
                <a:gd name="T4" fmla="*/ 52 w 59"/>
                <a:gd name="T5" fmla="*/ 19 h 79"/>
                <a:gd name="T6" fmla="*/ 51 w 59"/>
                <a:gd name="T7" fmla="*/ 20 h 79"/>
                <a:gd name="T8" fmla="*/ 38 w 59"/>
                <a:gd name="T9" fmla="*/ 14 h 79"/>
                <a:gd name="T10" fmla="*/ 28 w 59"/>
                <a:gd name="T11" fmla="*/ 22 h 79"/>
                <a:gd name="T12" fmla="*/ 27 w 59"/>
                <a:gd name="T13" fmla="*/ 29 h 79"/>
                <a:gd name="T14" fmla="*/ 27 w 59"/>
                <a:gd name="T15" fmla="*/ 65 h 79"/>
                <a:gd name="T16" fmla="*/ 31 w 59"/>
                <a:gd name="T17" fmla="*/ 71 h 79"/>
                <a:gd name="T18" fmla="*/ 40 w 59"/>
                <a:gd name="T19" fmla="*/ 73 h 79"/>
                <a:gd name="T20" fmla="*/ 40 w 59"/>
                <a:gd name="T21" fmla="*/ 79 h 79"/>
                <a:gd name="T22" fmla="*/ 20 w 59"/>
                <a:gd name="T23" fmla="*/ 78 h 79"/>
                <a:gd name="T24" fmla="*/ 1 w 59"/>
                <a:gd name="T25" fmla="*/ 79 h 79"/>
                <a:gd name="T26" fmla="*/ 1 w 59"/>
                <a:gd name="T27" fmla="*/ 73 h 79"/>
                <a:gd name="T28" fmla="*/ 8 w 59"/>
                <a:gd name="T29" fmla="*/ 72 h 79"/>
                <a:gd name="T30" fmla="*/ 12 w 59"/>
                <a:gd name="T31" fmla="*/ 66 h 79"/>
                <a:gd name="T32" fmla="*/ 12 w 59"/>
                <a:gd name="T33" fmla="*/ 34 h 79"/>
                <a:gd name="T34" fmla="*/ 12 w 59"/>
                <a:gd name="T35" fmla="*/ 19 h 79"/>
                <a:gd name="T36" fmla="*/ 2 w 59"/>
                <a:gd name="T37" fmla="*/ 11 h 79"/>
                <a:gd name="T38" fmla="*/ 3 w 59"/>
                <a:gd name="T39" fmla="*/ 7 h 79"/>
                <a:gd name="T40" fmla="*/ 26 w 59"/>
                <a:gd name="T41" fmla="*/ 0 h 79"/>
                <a:gd name="T42" fmla="*/ 27 w 59"/>
                <a:gd name="T43" fmla="*/ 0 h 79"/>
                <a:gd name="T44" fmla="*/ 27 w 59"/>
                <a:gd name="T45" fmla="*/ 15 h 79"/>
                <a:gd name="T46" fmla="*/ 28 w 59"/>
                <a:gd name="T47" fmla="*/ 16 h 79"/>
                <a:gd name="T48" fmla="*/ 40 w 59"/>
                <a:gd name="T49" fmla="*/ 3 h 79"/>
                <a:gd name="T50" fmla="*/ 49 w 59"/>
                <a:gd name="T51" fmla="*/ 0 h 79"/>
                <a:gd name="T52" fmla="*/ 58 w 59"/>
                <a:gd name="T53" fmla="*/ 4 h 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59" h="79">
                  <a:moveTo>
                    <a:pt x="58" y="4"/>
                  </a:moveTo>
                  <a:cubicBezTo>
                    <a:pt x="59" y="5"/>
                    <a:pt x="59" y="6"/>
                    <a:pt x="58" y="7"/>
                  </a:cubicBezTo>
                  <a:cubicBezTo>
                    <a:pt x="58" y="9"/>
                    <a:pt x="54" y="17"/>
                    <a:pt x="52" y="19"/>
                  </a:cubicBezTo>
                  <a:cubicBezTo>
                    <a:pt x="52" y="19"/>
                    <a:pt x="51" y="20"/>
                    <a:pt x="51" y="20"/>
                  </a:cubicBezTo>
                  <a:cubicBezTo>
                    <a:pt x="47" y="17"/>
                    <a:pt x="43" y="14"/>
                    <a:pt x="38" y="14"/>
                  </a:cubicBezTo>
                  <a:cubicBezTo>
                    <a:pt x="35" y="14"/>
                    <a:pt x="31" y="18"/>
                    <a:pt x="28" y="22"/>
                  </a:cubicBezTo>
                  <a:cubicBezTo>
                    <a:pt x="28" y="23"/>
                    <a:pt x="27" y="26"/>
                    <a:pt x="27" y="29"/>
                  </a:cubicBezTo>
                  <a:cubicBezTo>
                    <a:pt x="27" y="42"/>
                    <a:pt x="27" y="61"/>
                    <a:pt x="27" y="65"/>
                  </a:cubicBezTo>
                  <a:cubicBezTo>
                    <a:pt x="27" y="68"/>
                    <a:pt x="28" y="70"/>
                    <a:pt x="31" y="71"/>
                  </a:cubicBezTo>
                  <a:cubicBezTo>
                    <a:pt x="35" y="72"/>
                    <a:pt x="36" y="73"/>
                    <a:pt x="40" y="73"/>
                  </a:cubicBezTo>
                  <a:cubicBezTo>
                    <a:pt x="41" y="74"/>
                    <a:pt x="41" y="78"/>
                    <a:pt x="40" y="79"/>
                  </a:cubicBezTo>
                  <a:cubicBezTo>
                    <a:pt x="37" y="79"/>
                    <a:pt x="28" y="78"/>
                    <a:pt x="20" y="78"/>
                  </a:cubicBezTo>
                  <a:cubicBezTo>
                    <a:pt x="14" y="78"/>
                    <a:pt x="4" y="79"/>
                    <a:pt x="1" y="79"/>
                  </a:cubicBezTo>
                  <a:cubicBezTo>
                    <a:pt x="0" y="78"/>
                    <a:pt x="0" y="74"/>
                    <a:pt x="1" y="73"/>
                  </a:cubicBezTo>
                  <a:cubicBezTo>
                    <a:pt x="3" y="73"/>
                    <a:pt x="6" y="72"/>
                    <a:pt x="8" y="72"/>
                  </a:cubicBezTo>
                  <a:cubicBezTo>
                    <a:pt x="10" y="71"/>
                    <a:pt x="11" y="70"/>
                    <a:pt x="12" y="66"/>
                  </a:cubicBezTo>
                  <a:cubicBezTo>
                    <a:pt x="12" y="63"/>
                    <a:pt x="12" y="47"/>
                    <a:pt x="12" y="34"/>
                  </a:cubicBezTo>
                  <a:cubicBezTo>
                    <a:pt x="12" y="27"/>
                    <a:pt x="12" y="21"/>
                    <a:pt x="12" y="19"/>
                  </a:cubicBezTo>
                  <a:cubicBezTo>
                    <a:pt x="12" y="16"/>
                    <a:pt x="10" y="14"/>
                    <a:pt x="2" y="11"/>
                  </a:cubicBezTo>
                  <a:cubicBezTo>
                    <a:pt x="2" y="10"/>
                    <a:pt x="2" y="7"/>
                    <a:pt x="3" y="7"/>
                  </a:cubicBezTo>
                  <a:cubicBezTo>
                    <a:pt x="10" y="6"/>
                    <a:pt x="21" y="3"/>
                    <a:pt x="26" y="0"/>
                  </a:cubicBezTo>
                  <a:cubicBezTo>
                    <a:pt x="26" y="0"/>
                    <a:pt x="27" y="0"/>
                    <a:pt x="27" y="0"/>
                  </a:cubicBezTo>
                  <a:cubicBezTo>
                    <a:pt x="27" y="3"/>
                    <a:pt x="27" y="12"/>
                    <a:pt x="27" y="15"/>
                  </a:cubicBezTo>
                  <a:cubicBezTo>
                    <a:pt x="27" y="16"/>
                    <a:pt x="27" y="16"/>
                    <a:pt x="28" y="16"/>
                  </a:cubicBezTo>
                  <a:cubicBezTo>
                    <a:pt x="31" y="11"/>
                    <a:pt x="35" y="7"/>
                    <a:pt x="40" y="3"/>
                  </a:cubicBezTo>
                  <a:cubicBezTo>
                    <a:pt x="43" y="1"/>
                    <a:pt x="46" y="0"/>
                    <a:pt x="49" y="0"/>
                  </a:cubicBezTo>
                  <a:cubicBezTo>
                    <a:pt x="53" y="0"/>
                    <a:pt x="57" y="1"/>
                    <a:pt x="58" y="4"/>
                  </a:cubicBezTo>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28" name="Freeform 23">
              <a:extLst>
                <a:ext uri="{FF2B5EF4-FFF2-40B4-BE49-F238E27FC236}">
                  <a16:creationId xmlns:a16="http://schemas.microsoft.com/office/drawing/2014/main" id="{950DC407-E7E2-B23A-3A66-63BD0EEA58C1}"/>
                </a:ext>
              </a:extLst>
            </p:cNvPr>
            <p:cNvSpPr>
              <a:spLocks/>
            </p:cNvSpPr>
            <p:nvPr userDrawn="1"/>
          </p:nvSpPr>
          <p:spPr bwMode="auto">
            <a:xfrm>
              <a:off x="11596688" y="4930775"/>
              <a:ext cx="595313" cy="884238"/>
            </a:xfrm>
            <a:custGeom>
              <a:avLst/>
              <a:gdLst>
                <a:gd name="T0" fmla="*/ 49 w 54"/>
                <a:gd name="T1" fmla="*/ 22 h 80"/>
                <a:gd name="T2" fmla="*/ 44 w 54"/>
                <a:gd name="T3" fmla="*/ 22 h 80"/>
                <a:gd name="T4" fmla="*/ 37 w 54"/>
                <a:gd name="T5" fmla="*/ 8 h 80"/>
                <a:gd name="T6" fmla="*/ 28 w 54"/>
                <a:gd name="T7" fmla="*/ 6 h 80"/>
                <a:gd name="T8" fmla="*/ 16 w 54"/>
                <a:gd name="T9" fmla="*/ 17 h 80"/>
                <a:gd name="T10" fmla="*/ 34 w 54"/>
                <a:gd name="T11" fmla="*/ 34 h 80"/>
                <a:gd name="T12" fmla="*/ 54 w 54"/>
                <a:gd name="T13" fmla="*/ 57 h 80"/>
                <a:gd name="T14" fmla="*/ 24 w 54"/>
                <a:gd name="T15" fmla="*/ 80 h 80"/>
                <a:gd name="T16" fmla="*/ 3 w 54"/>
                <a:gd name="T17" fmla="*/ 77 h 80"/>
                <a:gd name="T18" fmla="*/ 0 w 54"/>
                <a:gd name="T19" fmla="*/ 56 h 80"/>
                <a:gd name="T20" fmla="*/ 6 w 54"/>
                <a:gd name="T21" fmla="*/ 54 h 80"/>
                <a:gd name="T22" fmla="*/ 17 w 54"/>
                <a:gd name="T23" fmla="*/ 72 h 80"/>
                <a:gd name="T24" fmla="*/ 27 w 54"/>
                <a:gd name="T25" fmla="*/ 74 h 80"/>
                <a:gd name="T26" fmla="*/ 39 w 54"/>
                <a:gd name="T27" fmla="*/ 63 h 80"/>
                <a:gd name="T28" fmla="*/ 24 w 54"/>
                <a:gd name="T29" fmla="*/ 47 h 80"/>
                <a:gd name="T30" fmla="*/ 3 w 54"/>
                <a:gd name="T31" fmla="*/ 22 h 80"/>
                <a:gd name="T32" fmla="*/ 31 w 54"/>
                <a:gd name="T33" fmla="*/ 0 h 80"/>
                <a:gd name="T34" fmla="*/ 43 w 54"/>
                <a:gd name="T35" fmla="*/ 1 h 80"/>
                <a:gd name="T36" fmla="*/ 51 w 54"/>
                <a:gd name="T37" fmla="*/ 2 h 80"/>
                <a:gd name="T38" fmla="*/ 49 w 54"/>
                <a:gd name="T39" fmla="*/ 22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54" h="80">
                  <a:moveTo>
                    <a:pt x="49" y="22"/>
                  </a:moveTo>
                  <a:cubicBezTo>
                    <a:pt x="48" y="23"/>
                    <a:pt x="44" y="23"/>
                    <a:pt x="44" y="22"/>
                  </a:cubicBezTo>
                  <a:cubicBezTo>
                    <a:pt x="43" y="14"/>
                    <a:pt x="41" y="10"/>
                    <a:pt x="37" y="8"/>
                  </a:cubicBezTo>
                  <a:cubicBezTo>
                    <a:pt x="35" y="6"/>
                    <a:pt x="32" y="6"/>
                    <a:pt x="28" y="6"/>
                  </a:cubicBezTo>
                  <a:cubicBezTo>
                    <a:pt x="21" y="6"/>
                    <a:pt x="16" y="10"/>
                    <a:pt x="16" y="17"/>
                  </a:cubicBezTo>
                  <a:cubicBezTo>
                    <a:pt x="16" y="23"/>
                    <a:pt x="19" y="27"/>
                    <a:pt x="34" y="34"/>
                  </a:cubicBezTo>
                  <a:cubicBezTo>
                    <a:pt x="50" y="41"/>
                    <a:pt x="54" y="48"/>
                    <a:pt x="54" y="57"/>
                  </a:cubicBezTo>
                  <a:cubicBezTo>
                    <a:pt x="54" y="71"/>
                    <a:pt x="41" y="80"/>
                    <a:pt x="24" y="80"/>
                  </a:cubicBezTo>
                  <a:cubicBezTo>
                    <a:pt x="16" y="80"/>
                    <a:pt x="8" y="79"/>
                    <a:pt x="3" y="77"/>
                  </a:cubicBezTo>
                  <a:cubicBezTo>
                    <a:pt x="2" y="72"/>
                    <a:pt x="0" y="60"/>
                    <a:pt x="0" y="56"/>
                  </a:cubicBezTo>
                  <a:cubicBezTo>
                    <a:pt x="1" y="55"/>
                    <a:pt x="5" y="54"/>
                    <a:pt x="6" y="54"/>
                  </a:cubicBezTo>
                  <a:cubicBezTo>
                    <a:pt x="8" y="64"/>
                    <a:pt x="12" y="69"/>
                    <a:pt x="17" y="72"/>
                  </a:cubicBezTo>
                  <a:cubicBezTo>
                    <a:pt x="20" y="73"/>
                    <a:pt x="24" y="74"/>
                    <a:pt x="27" y="74"/>
                  </a:cubicBezTo>
                  <a:cubicBezTo>
                    <a:pt x="34" y="74"/>
                    <a:pt x="39" y="70"/>
                    <a:pt x="39" y="63"/>
                  </a:cubicBezTo>
                  <a:cubicBezTo>
                    <a:pt x="39" y="57"/>
                    <a:pt x="36" y="53"/>
                    <a:pt x="24" y="47"/>
                  </a:cubicBezTo>
                  <a:cubicBezTo>
                    <a:pt x="8" y="39"/>
                    <a:pt x="3" y="33"/>
                    <a:pt x="3" y="22"/>
                  </a:cubicBezTo>
                  <a:cubicBezTo>
                    <a:pt x="3" y="11"/>
                    <a:pt x="12" y="0"/>
                    <a:pt x="31" y="0"/>
                  </a:cubicBezTo>
                  <a:cubicBezTo>
                    <a:pt x="35" y="0"/>
                    <a:pt x="40" y="0"/>
                    <a:pt x="43" y="1"/>
                  </a:cubicBezTo>
                  <a:cubicBezTo>
                    <a:pt x="47" y="2"/>
                    <a:pt x="50" y="2"/>
                    <a:pt x="51" y="2"/>
                  </a:cubicBezTo>
                  <a:cubicBezTo>
                    <a:pt x="50" y="8"/>
                    <a:pt x="49" y="14"/>
                    <a:pt x="49" y="22"/>
                  </a:cubicBezTo>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29" name="Freeform 24">
              <a:extLst>
                <a:ext uri="{FF2B5EF4-FFF2-40B4-BE49-F238E27FC236}">
                  <a16:creationId xmlns:a16="http://schemas.microsoft.com/office/drawing/2014/main" id="{053F82A4-058B-76A5-74D9-13FB6C929081}"/>
                </a:ext>
              </a:extLst>
            </p:cNvPr>
            <p:cNvSpPr>
              <a:spLocks noEditPoints="1"/>
            </p:cNvSpPr>
            <p:nvPr userDrawn="1"/>
          </p:nvSpPr>
          <p:spPr bwMode="auto">
            <a:xfrm>
              <a:off x="10150475" y="4930775"/>
              <a:ext cx="728663" cy="884238"/>
            </a:xfrm>
            <a:custGeom>
              <a:avLst/>
              <a:gdLst>
                <a:gd name="T0" fmla="*/ 65 w 66"/>
                <a:gd name="T1" fmla="*/ 26 h 80"/>
                <a:gd name="T2" fmla="*/ 38 w 66"/>
                <a:gd name="T3" fmla="*/ 0 h 80"/>
                <a:gd name="T4" fmla="*/ 17 w 66"/>
                <a:gd name="T5" fmla="*/ 6 h 80"/>
                <a:gd name="T6" fmla="*/ 0 w 66"/>
                <a:gd name="T7" fmla="*/ 41 h 80"/>
                <a:gd name="T8" fmla="*/ 11 w 66"/>
                <a:gd name="T9" fmla="*/ 71 h 80"/>
                <a:gd name="T10" fmla="*/ 35 w 66"/>
                <a:gd name="T11" fmla="*/ 80 h 80"/>
                <a:gd name="T12" fmla="*/ 65 w 66"/>
                <a:gd name="T13" fmla="*/ 66 h 80"/>
                <a:gd name="T14" fmla="*/ 66 w 66"/>
                <a:gd name="T15" fmla="*/ 61 h 80"/>
                <a:gd name="T16" fmla="*/ 65 w 66"/>
                <a:gd name="T17" fmla="*/ 60 h 80"/>
                <a:gd name="T18" fmla="*/ 43 w 66"/>
                <a:gd name="T19" fmla="*/ 68 h 80"/>
                <a:gd name="T20" fmla="*/ 23 w 66"/>
                <a:gd name="T21" fmla="*/ 59 h 80"/>
                <a:gd name="T22" fmla="*/ 15 w 66"/>
                <a:gd name="T23" fmla="*/ 40 h 80"/>
                <a:gd name="T24" fmla="*/ 16 w 66"/>
                <a:gd name="T25" fmla="*/ 38 h 80"/>
                <a:gd name="T26" fmla="*/ 64 w 66"/>
                <a:gd name="T27" fmla="*/ 34 h 80"/>
                <a:gd name="T28" fmla="*/ 65 w 66"/>
                <a:gd name="T29" fmla="*/ 26 h 80"/>
                <a:gd name="T30" fmla="*/ 32 w 66"/>
                <a:gd name="T31" fmla="*/ 7 h 80"/>
                <a:gd name="T32" fmla="*/ 50 w 66"/>
                <a:gd name="T33" fmla="*/ 28 h 80"/>
                <a:gd name="T34" fmla="*/ 49 w 66"/>
                <a:gd name="T35" fmla="*/ 29 h 80"/>
                <a:gd name="T36" fmla="*/ 16 w 66"/>
                <a:gd name="T37" fmla="*/ 30 h 80"/>
                <a:gd name="T38" fmla="*/ 15 w 66"/>
                <a:gd name="T39" fmla="*/ 29 h 80"/>
                <a:gd name="T40" fmla="*/ 32 w 66"/>
                <a:gd name="T41" fmla="*/ 7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66" h="80">
                  <a:moveTo>
                    <a:pt x="65" y="26"/>
                  </a:moveTo>
                  <a:cubicBezTo>
                    <a:pt x="63" y="16"/>
                    <a:pt x="56" y="0"/>
                    <a:pt x="38" y="0"/>
                  </a:cubicBezTo>
                  <a:cubicBezTo>
                    <a:pt x="32" y="0"/>
                    <a:pt x="23" y="2"/>
                    <a:pt x="17" y="6"/>
                  </a:cubicBezTo>
                  <a:cubicBezTo>
                    <a:pt x="7" y="13"/>
                    <a:pt x="0" y="24"/>
                    <a:pt x="0" y="41"/>
                  </a:cubicBezTo>
                  <a:cubicBezTo>
                    <a:pt x="0" y="52"/>
                    <a:pt x="3" y="63"/>
                    <a:pt x="11" y="71"/>
                  </a:cubicBezTo>
                  <a:cubicBezTo>
                    <a:pt x="17" y="77"/>
                    <a:pt x="25" y="80"/>
                    <a:pt x="35" y="80"/>
                  </a:cubicBezTo>
                  <a:cubicBezTo>
                    <a:pt x="43" y="80"/>
                    <a:pt x="57" y="76"/>
                    <a:pt x="65" y="66"/>
                  </a:cubicBezTo>
                  <a:cubicBezTo>
                    <a:pt x="66" y="66"/>
                    <a:pt x="66" y="62"/>
                    <a:pt x="66" y="61"/>
                  </a:cubicBezTo>
                  <a:cubicBezTo>
                    <a:pt x="66" y="60"/>
                    <a:pt x="66" y="60"/>
                    <a:pt x="65" y="60"/>
                  </a:cubicBezTo>
                  <a:cubicBezTo>
                    <a:pt x="58" y="66"/>
                    <a:pt x="51" y="68"/>
                    <a:pt x="43" y="68"/>
                  </a:cubicBezTo>
                  <a:cubicBezTo>
                    <a:pt x="35" y="68"/>
                    <a:pt x="28" y="65"/>
                    <a:pt x="23" y="59"/>
                  </a:cubicBezTo>
                  <a:cubicBezTo>
                    <a:pt x="18" y="54"/>
                    <a:pt x="15" y="46"/>
                    <a:pt x="15" y="40"/>
                  </a:cubicBezTo>
                  <a:cubicBezTo>
                    <a:pt x="15" y="39"/>
                    <a:pt x="15" y="38"/>
                    <a:pt x="16" y="38"/>
                  </a:cubicBezTo>
                  <a:cubicBezTo>
                    <a:pt x="31" y="37"/>
                    <a:pt x="55" y="36"/>
                    <a:pt x="64" y="34"/>
                  </a:cubicBezTo>
                  <a:cubicBezTo>
                    <a:pt x="66" y="33"/>
                    <a:pt x="65" y="26"/>
                    <a:pt x="65" y="26"/>
                  </a:cubicBezTo>
                  <a:moveTo>
                    <a:pt x="32" y="7"/>
                  </a:moveTo>
                  <a:cubicBezTo>
                    <a:pt x="42" y="7"/>
                    <a:pt x="49" y="18"/>
                    <a:pt x="50" y="28"/>
                  </a:cubicBezTo>
                  <a:cubicBezTo>
                    <a:pt x="50" y="28"/>
                    <a:pt x="49" y="29"/>
                    <a:pt x="49" y="29"/>
                  </a:cubicBezTo>
                  <a:cubicBezTo>
                    <a:pt x="45" y="30"/>
                    <a:pt x="22" y="31"/>
                    <a:pt x="16" y="30"/>
                  </a:cubicBezTo>
                  <a:cubicBezTo>
                    <a:pt x="16" y="30"/>
                    <a:pt x="15" y="30"/>
                    <a:pt x="15" y="29"/>
                  </a:cubicBezTo>
                  <a:cubicBezTo>
                    <a:pt x="16" y="16"/>
                    <a:pt x="23" y="7"/>
                    <a:pt x="32" y="7"/>
                  </a:cubicBezTo>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30" name="Freeform 25">
              <a:extLst>
                <a:ext uri="{FF2B5EF4-FFF2-40B4-BE49-F238E27FC236}">
                  <a16:creationId xmlns:a16="http://schemas.microsoft.com/office/drawing/2014/main" id="{F7AD150B-C52C-7357-B886-3EBFC6AAE4BE}"/>
                </a:ext>
              </a:extLst>
            </p:cNvPr>
            <p:cNvSpPr>
              <a:spLocks/>
            </p:cNvSpPr>
            <p:nvPr userDrawn="1"/>
          </p:nvSpPr>
          <p:spPr bwMode="auto">
            <a:xfrm>
              <a:off x="5086350" y="4456113"/>
              <a:ext cx="938213" cy="1370013"/>
            </a:xfrm>
            <a:custGeom>
              <a:avLst/>
              <a:gdLst>
                <a:gd name="T0" fmla="*/ 85 w 85"/>
                <a:gd name="T1" fmla="*/ 112 h 124"/>
                <a:gd name="T2" fmla="*/ 76 w 85"/>
                <a:gd name="T3" fmla="*/ 112 h 124"/>
                <a:gd name="T4" fmla="*/ 73 w 85"/>
                <a:gd name="T5" fmla="*/ 105 h 124"/>
                <a:gd name="T6" fmla="*/ 73 w 85"/>
                <a:gd name="T7" fmla="*/ 63 h 124"/>
                <a:gd name="T8" fmla="*/ 73 w 85"/>
                <a:gd name="T9" fmla="*/ 17 h 124"/>
                <a:gd name="T10" fmla="*/ 75 w 85"/>
                <a:gd name="T11" fmla="*/ 3 h 124"/>
                <a:gd name="T12" fmla="*/ 74 w 85"/>
                <a:gd name="T13" fmla="*/ 0 h 124"/>
                <a:gd name="T14" fmla="*/ 43 w 85"/>
                <a:gd name="T15" fmla="*/ 5 h 124"/>
                <a:gd name="T16" fmla="*/ 43 w 85"/>
                <a:gd name="T17" fmla="*/ 10 h 124"/>
                <a:gd name="T18" fmla="*/ 54 w 85"/>
                <a:gd name="T19" fmla="*/ 12 h 124"/>
                <a:gd name="T20" fmla="*/ 58 w 85"/>
                <a:gd name="T21" fmla="*/ 18 h 124"/>
                <a:gd name="T22" fmla="*/ 58 w 85"/>
                <a:gd name="T23" fmla="*/ 43 h 124"/>
                <a:gd name="T24" fmla="*/ 58 w 85"/>
                <a:gd name="T25" fmla="*/ 102 h 124"/>
                <a:gd name="T26" fmla="*/ 56 w 85"/>
                <a:gd name="T27" fmla="*/ 106 h 124"/>
                <a:gd name="T28" fmla="*/ 41 w 85"/>
                <a:gd name="T29" fmla="*/ 111 h 124"/>
                <a:gd name="T30" fmla="*/ 15 w 85"/>
                <a:gd name="T31" fmla="*/ 80 h 124"/>
                <a:gd name="T32" fmla="*/ 43 w 85"/>
                <a:gd name="T33" fmla="*/ 52 h 124"/>
                <a:gd name="T34" fmla="*/ 50 w 85"/>
                <a:gd name="T35" fmla="*/ 52 h 124"/>
                <a:gd name="T36" fmla="*/ 51 w 85"/>
                <a:gd name="T37" fmla="*/ 51 h 124"/>
                <a:gd name="T38" fmla="*/ 48 w 85"/>
                <a:gd name="T39" fmla="*/ 46 h 124"/>
                <a:gd name="T40" fmla="*/ 40 w 85"/>
                <a:gd name="T41" fmla="*/ 45 h 124"/>
                <a:gd name="T42" fmla="*/ 20 w 85"/>
                <a:gd name="T43" fmla="*/ 50 h 124"/>
                <a:gd name="T44" fmla="*/ 0 w 85"/>
                <a:gd name="T45" fmla="*/ 86 h 124"/>
                <a:gd name="T46" fmla="*/ 9 w 85"/>
                <a:gd name="T47" fmla="*/ 113 h 124"/>
                <a:gd name="T48" fmla="*/ 30 w 85"/>
                <a:gd name="T49" fmla="*/ 123 h 124"/>
                <a:gd name="T50" fmla="*/ 57 w 85"/>
                <a:gd name="T51" fmla="*/ 112 h 124"/>
                <a:gd name="T52" fmla="*/ 58 w 85"/>
                <a:gd name="T53" fmla="*/ 113 h 124"/>
                <a:gd name="T54" fmla="*/ 58 w 85"/>
                <a:gd name="T55" fmla="*/ 122 h 124"/>
                <a:gd name="T56" fmla="*/ 59 w 85"/>
                <a:gd name="T57" fmla="*/ 124 h 124"/>
                <a:gd name="T58" fmla="*/ 84 w 85"/>
                <a:gd name="T59" fmla="*/ 117 h 124"/>
                <a:gd name="T60" fmla="*/ 85 w 85"/>
                <a:gd name="T61" fmla="*/ 112 h 1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85" h="124">
                  <a:moveTo>
                    <a:pt x="85" y="112"/>
                  </a:moveTo>
                  <a:cubicBezTo>
                    <a:pt x="82" y="112"/>
                    <a:pt x="79" y="112"/>
                    <a:pt x="76" y="112"/>
                  </a:cubicBezTo>
                  <a:cubicBezTo>
                    <a:pt x="74" y="112"/>
                    <a:pt x="73" y="111"/>
                    <a:pt x="73" y="105"/>
                  </a:cubicBezTo>
                  <a:cubicBezTo>
                    <a:pt x="73" y="101"/>
                    <a:pt x="73" y="86"/>
                    <a:pt x="73" y="63"/>
                  </a:cubicBezTo>
                  <a:cubicBezTo>
                    <a:pt x="73" y="34"/>
                    <a:pt x="73" y="27"/>
                    <a:pt x="73" y="17"/>
                  </a:cubicBezTo>
                  <a:cubicBezTo>
                    <a:pt x="73" y="8"/>
                    <a:pt x="74" y="5"/>
                    <a:pt x="75" y="3"/>
                  </a:cubicBezTo>
                  <a:cubicBezTo>
                    <a:pt x="76" y="2"/>
                    <a:pt x="75" y="0"/>
                    <a:pt x="74" y="0"/>
                  </a:cubicBezTo>
                  <a:cubicBezTo>
                    <a:pt x="68" y="2"/>
                    <a:pt x="56" y="5"/>
                    <a:pt x="43" y="5"/>
                  </a:cubicBezTo>
                  <a:cubicBezTo>
                    <a:pt x="42" y="5"/>
                    <a:pt x="42" y="9"/>
                    <a:pt x="43" y="10"/>
                  </a:cubicBezTo>
                  <a:cubicBezTo>
                    <a:pt x="46" y="10"/>
                    <a:pt x="51" y="11"/>
                    <a:pt x="54" y="12"/>
                  </a:cubicBezTo>
                  <a:cubicBezTo>
                    <a:pt x="57" y="13"/>
                    <a:pt x="57" y="14"/>
                    <a:pt x="58" y="18"/>
                  </a:cubicBezTo>
                  <a:cubicBezTo>
                    <a:pt x="58" y="23"/>
                    <a:pt x="58" y="20"/>
                    <a:pt x="58" y="43"/>
                  </a:cubicBezTo>
                  <a:cubicBezTo>
                    <a:pt x="58" y="51"/>
                    <a:pt x="58" y="97"/>
                    <a:pt x="58" y="102"/>
                  </a:cubicBezTo>
                  <a:cubicBezTo>
                    <a:pt x="58" y="103"/>
                    <a:pt x="57" y="105"/>
                    <a:pt x="56" y="106"/>
                  </a:cubicBezTo>
                  <a:cubicBezTo>
                    <a:pt x="52" y="109"/>
                    <a:pt x="47" y="111"/>
                    <a:pt x="41" y="111"/>
                  </a:cubicBezTo>
                  <a:cubicBezTo>
                    <a:pt x="27" y="111"/>
                    <a:pt x="15" y="100"/>
                    <a:pt x="15" y="80"/>
                  </a:cubicBezTo>
                  <a:cubicBezTo>
                    <a:pt x="17" y="51"/>
                    <a:pt x="43" y="52"/>
                    <a:pt x="43" y="52"/>
                  </a:cubicBezTo>
                  <a:cubicBezTo>
                    <a:pt x="45" y="52"/>
                    <a:pt x="48" y="52"/>
                    <a:pt x="50" y="52"/>
                  </a:cubicBezTo>
                  <a:cubicBezTo>
                    <a:pt x="50" y="52"/>
                    <a:pt x="51" y="51"/>
                    <a:pt x="51" y="51"/>
                  </a:cubicBezTo>
                  <a:cubicBezTo>
                    <a:pt x="51" y="50"/>
                    <a:pt x="50" y="47"/>
                    <a:pt x="48" y="46"/>
                  </a:cubicBezTo>
                  <a:cubicBezTo>
                    <a:pt x="46" y="45"/>
                    <a:pt x="43" y="45"/>
                    <a:pt x="40" y="45"/>
                  </a:cubicBezTo>
                  <a:cubicBezTo>
                    <a:pt x="34" y="45"/>
                    <a:pt x="27" y="46"/>
                    <a:pt x="20" y="50"/>
                  </a:cubicBezTo>
                  <a:cubicBezTo>
                    <a:pt x="10" y="55"/>
                    <a:pt x="0" y="68"/>
                    <a:pt x="0" y="86"/>
                  </a:cubicBezTo>
                  <a:cubicBezTo>
                    <a:pt x="0" y="96"/>
                    <a:pt x="3" y="106"/>
                    <a:pt x="9" y="113"/>
                  </a:cubicBezTo>
                  <a:cubicBezTo>
                    <a:pt x="14" y="119"/>
                    <a:pt x="22" y="123"/>
                    <a:pt x="30" y="123"/>
                  </a:cubicBezTo>
                  <a:cubicBezTo>
                    <a:pt x="36" y="123"/>
                    <a:pt x="48" y="118"/>
                    <a:pt x="57" y="112"/>
                  </a:cubicBezTo>
                  <a:cubicBezTo>
                    <a:pt x="57" y="112"/>
                    <a:pt x="58" y="112"/>
                    <a:pt x="58" y="113"/>
                  </a:cubicBezTo>
                  <a:cubicBezTo>
                    <a:pt x="58" y="115"/>
                    <a:pt x="58" y="120"/>
                    <a:pt x="58" y="122"/>
                  </a:cubicBezTo>
                  <a:cubicBezTo>
                    <a:pt x="58" y="123"/>
                    <a:pt x="59" y="124"/>
                    <a:pt x="59" y="124"/>
                  </a:cubicBezTo>
                  <a:cubicBezTo>
                    <a:pt x="64" y="124"/>
                    <a:pt x="79" y="119"/>
                    <a:pt x="84" y="117"/>
                  </a:cubicBezTo>
                  <a:cubicBezTo>
                    <a:pt x="85" y="116"/>
                    <a:pt x="85" y="113"/>
                    <a:pt x="85" y="112"/>
                  </a:cubicBezTo>
                </a:path>
              </a:pathLst>
            </a:custGeom>
            <a:grpFill/>
            <a:ln>
              <a:noFill/>
            </a:ln>
          </p:spPr>
          <p:txBody>
            <a:bodyPr vert="horz" wrap="square" lIns="91440" tIns="45720" rIns="91440" bIns="45720" numCol="1" anchor="t" anchorCtr="0" compatLnSpc="1">
              <a:prstTxWarp prst="textNoShape">
                <a:avLst/>
              </a:prstTxWarp>
            </a:bodyPr>
            <a:lstStyle/>
            <a:p>
              <a:endParaRPr lang="en-US"/>
            </a:p>
          </p:txBody>
        </p:sp>
      </p:grpSp>
    </p:spTree>
    <p:extLst>
      <p:ext uri="{BB962C8B-B14F-4D97-AF65-F5344CB8AC3E}">
        <p14:creationId xmlns:p14="http://schemas.microsoft.com/office/powerpoint/2010/main" val="2443618057"/>
      </p:ext>
    </p:extLst>
  </p:cSld>
  <p:clrMapOvr>
    <a:masterClrMapping/>
  </p:clrMapOvr>
</p:sldLayout>
</file>

<file path=ppt/slideLayouts/slideLayout106.xml><?xml version="1.0" encoding="utf-8"?>
<p:sldLayout xmlns:a="http://schemas.openxmlformats.org/drawingml/2006/main" xmlns:r="http://schemas.openxmlformats.org/officeDocument/2006/relationships" xmlns:p="http://schemas.openxmlformats.org/presentationml/2006/main" preserve="1" userDrawn="1">
  <p:cSld name="2_Key information slide 2">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04835B2-6441-1680-8378-B3B824D7E4B6}"/>
              </a:ext>
            </a:extLst>
          </p:cNvPr>
          <p:cNvPicPr>
            <a:picLocks noChangeAspect="1"/>
          </p:cNvPicPr>
          <p:nvPr userDrawn="1"/>
        </p:nvPicPr>
        <p:blipFill>
          <a:blip r:embed="rId2">
            <a:extLst>
              <a:ext uri="{28A0092B-C50C-407E-A947-70E740481C1C}">
                <a14:useLocalDpi xmlns:a14="http://schemas.microsoft.com/office/drawing/2010/main"/>
              </a:ext>
            </a:extLst>
          </a:blip>
          <a:srcRect/>
          <a:stretch/>
        </p:blipFill>
        <p:spPr>
          <a:xfrm>
            <a:off x="0" y="1428"/>
            <a:ext cx="12191999" cy="6855144"/>
          </a:xfrm>
          <a:prstGeom prst="rect">
            <a:avLst/>
          </a:prstGeom>
        </p:spPr>
      </p:pic>
      <p:sp>
        <p:nvSpPr>
          <p:cNvPr id="2" name="Title 1">
            <a:extLst>
              <a:ext uri="{FF2B5EF4-FFF2-40B4-BE49-F238E27FC236}">
                <a16:creationId xmlns:a16="http://schemas.microsoft.com/office/drawing/2014/main" id="{95CD4689-B352-01A4-EA83-9332F5F93476}"/>
              </a:ext>
            </a:extLst>
          </p:cNvPr>
          <p:cNvSpPr>
            <a:spLocks noGrp="1"/>
          </p:cNvSpPr>
          <p:nvPr>
            <p:ph type="title"/>
          </p:nvPr>
        </p:nvSpPr>
        <p:spPr>
          <a:xfrm>
            <a:off x="1596000" y="827088"/>
            <a:ext cx="9000000" cy="5122862"/>
          </a:xfrm>
        </p:spPr>
        <p:txBody>
          <a:bodyPr anchor="ctr"/>
          <a:lstStyle>
            <a:lvl1pPr algn="ctr">
              <a:lnSpc>
                <a:spcPct val="90000"/>
              </a:lnSpc>
              <a:defRPr sz="6000">
                <a:solidFill>
                  <a:schemeClr val="bg1"/>
                </a:solidFill>
              </a:defRPr>
            </a:lvl1pPr>
          </a:lstStyle>
          <a:p>
            <a:r>
              <a:rPr lang="en-US"/>
              <a:t>Click to edit Master title style</a:t>
            </a:r>
          </a:p>
        </p:txBody>
      </p:sp>
      <p:grpSp>
        <p:nvGrpSpPr>
          <p:cNvPr id="9" name="Group 8">
            <a:extLst>
              <a:ext uri="{FF2B5EF4-FFF2-40B4-BE49-F238E27FC236}">
                <a16:creationId xmlns:a16="http://schemas.microsoft.com/office/drawing/2014/main" id="{1F21C1F2-6F5D-C5C8-3415-B6243CF99213}"/>
              </a:ext>
            </a:extLst>
          </p:cNvPr>
          <p:cNvGrpSpPr>
            <a:grpSpLocks noChangeAspect="1"/>
          </p:cNvGrpSpPr>
          <p:nvPr userDrawn="1"/>
        </p:nvGrpSpPr>
        <p:grpSpPr>
          <a:xfrm>
            <a:off x="10317600" y="5796000"/>
            <a:ext cx="1332000" cy="523781"/>
            <a:chOff x="0" y="1031875"/>
            <a:chExt cx="12192001" cy="4794251"/>
          </a:xfrm>
          <a:solidFill>
            <a:schemeClr val="bg1"/>
          </a:solidFill>
        </p:grpSpPr>
        <p:sp>
          <p:nvSpPr>
            <p:cNvPr id="10" name="Freeform 5">
              <a:extLst>
                <a:ext uri="{FF2B5EF4-FFF2-40B4-BE49-F238E27FC236}">
                  <a16:creationId xmlns:a16="http://schemas.microsoft.com/office/drawing/2014/main" id="{7EBAEF9C-F632-6302-8B4C-2E0A3668ED70}"/>
                </a:ext>
              </a:extLst>
            </p:cNvPr>
            <p:cNvSpPr>
              <a:spLocks/>
            </p:cNvSpPr>
            <p:nvPr userDrawn="1"/>
          </p:nvSpPr>
          <p:spPr bwMode="auto">
            <a:xfrm>
              <a:off x="5119688" y="1031875"/>
              <a:ext cx="2416175" cy="2706688"/>
            </a:xfrm>
            <a:custGeom>
              <a:avLst/>
              <a:gdLst>
                <a:gd name="T0" fmla="*/ 368 w 1522"/>
                <a:gd name="T1" fmla="*/ 0 h 1705"/>
                <a:gd name="T2" fmla="*/ 0 w 1522"/>
                <a:gd name="T3" fmla="*/ 953 h 1705"/>
                <a:gd name="T4" fmla="*/ 500 w 1522"/>
                <a:gd name="T5" fmla="*/ 953 h 1705"/>
                <a:gd name="T6" fmla="*/ 611 w 1522"/>
                <a:gd name="T7" fmla="*/ 654 h 1705"/>
                <a:gd name="T8" fmla="*/ 1021 w 1522"/>
                <a:gd name="T9" fmla="*/ 1705 h 1705"/>
                <a:gd name="T10" fmla="*/ 1522 w 1522"/>
                <a:gd name="T11" fmla="*/ 1705 h 1705"/>
                <a:gd name="T12" fmla="*/ 869 w 1522"/>
                <a:gd name="T13" fmla="*/ 0 h 1705"/>
                <a:gd name="T14" fmla="*/ 368 w 1522"/>
                <a:gd name="T15" fmla="*/ 0 h 170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522" h="1705">
                  <a:moveTo>
                    <a:pt x="368" y="0"/>
                  </a:moveTo>
                  <a:lnTo>
                    <a:pt x="0" y="953"/>
                  </a:lnTo>
                  <a:lnTo>
                    <a:pt x="500" y="953"/>
                  </a:lnTo>
                  <a:lnTo>
                    <a:pt x="611" y="654"/>
                  </a:lnTo>
                  <a:lnTo>
                    <a:pt x="1021" y="1705"/>
                  </a:lnTo>
                  <a:lnTo>
                    <a:pt x="1522" y="1705"/>
                  </a:lnTo>
                  <a:lnTo>
                    <a:pt x="869" y="0"/>
                  </a:lnTo>
                  <a:lnTo>
                    <a:pt x="368" y="0"/>
                  </a:lnTo>
                  <a:close/>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11" name="Freeform 6">
              <a:extLst>
                <a:ext uri="{FF2B5EF4-FFF2-40B4-BE49-F238E27FC236}">
                  <a16:creationId xmlns:a16="http://schemas.microsoft.com/office/drawing/2014/main" id="{D528C2B0-22FB-A8B6-3550-361612CAC8AB}"/>
                </a:ext>
              </a:extLst>
            </p:cNvPr>
            <p:cNvSpPr>
              <a:spLocks/>
            </p:cNvSpPr>
            <p:nvPr userDrawn="1"/>
          </p:nvSpPr>
          <p:spPr bwMode="auto">
            <a:xfrm>
              <a:off x="4843463" y="3141663"/>
              <a:ext cx="1246188" cy="122238"/>
            </a:xfrm>
            <a:custGeom>
              <a:avLst/>
              <a:gdLst>
                <a:gd name="T0" fmla="*/ 72 w 113"/>
                <a:gd name="T1" fmla="*/ 11 h 11"/>
                <a:gd name="T2" fmla="*/ 83 w 113"/>
                <a:gd name="T3" fmla="*/ 11 h 11"/>
                <a:gd name="T4" fmla="*/ 102 w 113"/>
                <a:gd name="T5" fmla="*/ 7 h 11"/>
                <a:gd name="T6" fmla="*/ 113 w 113"/>
                <a:gd name="T7" fmla="*/ 0 h 11"/>
                <a:gd name="T8" fmla="*/ 4 w 113"/>
                <a:gd name="T9" fmla="*/ 0 h 11"/>
                <a:gd name="T10" fmla="*/ 0 w 113"/>
                <a:gd name="T11" fmla="*/ 11 h 11"/>
                <a:gd name="T12" fmla="*/ 72 w 113"/>
                <a:gd name="T13" fmla="*/ 11 h 11"/>
              </a:gdLst>
              <a:ahLst/>
              <a:cxnLst>
                <a:cxn ang="0">
                  <a:pos x="T0" y="T1"/>
                </a:cxn>
                <a:cxn ang="0">
                  <a:pos x="T2" y="T3"/>
                </a:cxn>
                <a:cxn ang="0">
                  <a:pos x="T4" y="T5"/>
                </a:cxn>
                <a:cxn ang="0">
                  <a:pos x="T6" y="T7"/>
                </a:cxn>
                <a:cxn ang="0">
                  <a:pos x="T8" y="T9"/>
                </a:cxn>
                <a:cxn ang="0">
                  <a:pos x="T10" y="T11"/>
                </a:cxn>
                <a:cxn ang="0">
                  <a:pos x="T12" y="T13"/>
                </a:cxn>
              </a:cxnLst>
              <a:rect l="0" t="0" r="r" b="b"/>
              <a:pathLst>
                <a:path w="113" h="11">
                  <a:moveTo>
                    <a:pt x="72" y="11"/>
                  </a:moveTo>
                  <a:cubicBezTo>
                    <a:pt x="83" y="11"/>
                    <a:pt x="83" y="11"/>
                    <a:pt x="83" y="11"/>
                  </a:cubicBezTo>
                  <a:cubicBezTo>
                    <a:pt x="90" y="11"/>
                    <a:pt x="96" y="10"/>
                    <a:pt x="102" y="7"/>
                  </a:cubicBezTo>
                  <a:cubicBezTo>
                    <a:pt x="106" y="6"/>
                    <a:pt x="110" y="3"/>
                    <a:pt x="113" y="0"/>
                  </a:cubicBezTo>
                  <a:cubicBezTo>
                    <a:pt x="4" y="0"/>
                    <a:pt x="4" y="0"/>
                    <a:pt x="4" y="0"/>
                  </a:cubicBezTo>
                  <a:cubicBezTo>
                    <a:pt x="0" y="11"/>
                    <a:pt x="0" y="11"/>
                    <a:pt x="0" y="11"/>
                  </a:cubicBezTo>
                  <a:cubicBezTo>
                    <a:pt x="72" y="11"/>
                    <a:pt x="72" y="11"/>
                    <a:pt x="72" y="11"/>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12" name="Freeform 7">
              <a:extLst>
                <a:ext uri="{FF2B5EF4-FFF2-40B4-BE49-F238E27FC236}">
                  <a16:creationId xmlns:a16="http://schemas.microsoft.com/office/drawing/2014/main" id="{52230A98-3DC4-650C-3470-32F85E1409C9}"/>
                </a:ext>
              </a:extLst>
            </p:cNvPr>
            <p:cNvSpPr>
              <a:spLocks/>
            </p:cNvSpPr>
            <p:nvPr userDrawn="1"/>
          </p:nvSpPr>
          <p:spPr bwMode="auto">
            <a:xfrm>
              <a:off x="4932363" y="2898775"/>
              <a:ext cx="1290638" cy="122238"/>
            </a:xfrm>
            <a:custGeom>
              <a:avLst/>
              <a:gdLst>
                <a:gd name="T0" fmla="*/ 116 w 117"/>
                <a:gd name="T1" fmla="*/ 3 h 11"/>
                <a:gd name="T2" fmla="*/ 117 w 117"/>
                <a:gd name="T3" fmla="*/ 0 h 11"/>
                <a:gd name="T4" fmla="*/ 4 w 117"/>
                <a:gd name="T5" fmla="*/ 0 h 11"/>
                <a:gd name="T6" fmla="*/ 0 w 117"/>
                <a:gd name="T7" fmla="*/ 11 h 11"/>
                <a:gd name="T8" fmla="*/ 113 w 117"/>
                <a:gd name="T9" fmla="*/ 11 h 11"/>
                <a:gd name="T10" fmla="*/ 116 w 117"/>
                <a:gd name="T11" fmla="*/ 3 h 11"/>
              </a:gdLst>
              <a:ahLst/>
              <a:cxnLst>
                <a:cxn ang="0">
                  <a:pos x="T0" y="T1"/>
                </a:cxn>
                <a:cxn ang="0">
                  <a:pos x="T2" y="T3"/>
                </a:cxn>
                <a:cxn ang="0">
                  <a:pos x="T4" y="T5"/>
                </a:cxn>
                <a:cxn ang="0">
                  <a:pos x="T6" y="T7"/>
                </a:cxn>
                <a:cxn ang="0">
                  <a:pos x="T8" y="T9"/>
                </a:cxn>
                <a:cxn ang="0">
                  <a:pos x="T10" y="T11"/>
                </a:cxn>
              </a:cxnLst>
              <a:rect l="0" t="0" r="r" b="b"/>
              <a:pathLst>
                <a:path w="117" h="11">
                  <a:moveTo>
                    <a:pt x="116" y="3"/>
                  </a:moveTo>
                  <a:cubicBezTo>
                    <a:pt x="117" y="2"/>
                    <a:pt x="117" y="1"/>
                    <a:pt x="117" y="0"/>
                  </a:cubicBezTo>
                  <a:cubicBezTo>
                    <a:pt x="4" y="0"/>
                    <a:pt x="4" y="0"/>
                    <a:pt x="4" y="0"/>
                  </a:cubicBezTo>
                  <a:cubicBezTo>
                    <a:pt x="0" y="11"/>
                    <a:pt x="0" y="11"/>
                    <a:pt x="0" y="11"/>
                  </a:cubicBezTo>
                  <a:cubicBezTo>
                    <a:pt x="113" y="11"/>
                    <a:pt x="113" y="11"/>
                    <a:pt x="113" y="11"/>
                  </a:cubicBezTo>
                  <a:cubicBezTo>
                    <a:pt x="115" y="9"/>
                    <a:pt x="116" y="6"/>
                    <a:pt x="116" y="3"/>
                  </a:cubicBezTo>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13" name="Freeform 8">
              <a:extLst>
                <a:ext uri="{FF2B5EF4-FFF2-40B4-BE49-F238E27FC236}">
                  <a16:creationId xmlns:a16="http://schemas.microsoft.com/office/drawing/2014/main" id="{4D6B1796-E7E9-99B6-62B0-4037A299AA18}"/>
                </a:ext>
              </a:extLst>
            </p:cNvPr>
            <p:cNvSpPr>
              <a:spLocks/>
            </p:cNvSpPr>
            <p:nvPr userDrawn="1"/>
          </p:nvSpPr>
          <p:spPr bwMode="auto">
            <a:xfrm>
              <a:off x="5019675" y="2667000"/>
              <a:ext cx="1181100" cy="120650"/>
            </a:xfrm>
            <a:custGeom>
              <a:avLst/>
              <a:gdLst>
                <a:gd name="T0" fmla="*/ 104 w 107"/>
                <a:gd name="T1" fmla="*/ 6 h 11"/>
                <a:gd name="T2" fmla="*/ 85 w 107"/>
                <a:gd name="T3" fmla="*/ 0 h 11"/>
                <a:gd name="T4" fmla="*/ 77 w 107"/>
                <a:gd name="T5" fmla="*/ 0 h 11"/>
                <a:gd name="T6" fmla="*/ 5 w 107"/>
                <a:gd name="T7" fmla="*/ 0 h 11"/>
                <a:gd name="T8" fmla="*/ 0 w 107"/>
                <a:gd name="T9" fmla="*/ 11 h 11"/>
                <a:gd name="T10" fmla="*/ 107 w 107"/>
                <a:gd name="T11" fmla="*/ 11 h 11"/>
                <a:gd name="T12" fmla="*/ 104 w 107"/>
                <a:gd name="T13" fmla="*/ 6 h 11"/>
              </a:gdLst>
              <a:ahLst/>
              <a:cxnLst>
                <a:cxn ang="0">
                  <a:pos x="T0" y="T1"/>
                </a:cxn>
                <a:cxn ang="0">
                  <a:pos x="T2" y="T3"/>
                </a:cxn>
                <a:cxn ang="0">
                  <a:pos x="T4" y="T5"/>
                </a:cxn>
                <a:cxn ang="0">
                  <a:pos x="T6" y="T7"/>
                </a:cxn>
                <a:cxn ang="0">
                  <a:pos x="T8" y="T9"/>
                </a:cxn>
                <a:cxn ang="0">
                  <a:pos x="T10" y="T11"/>
                </a:cxn>
                <a:cxn ang="0">
                  <a:pos x="T12" y="T13"/>
                </a:cxn>
              </a:cxnLst>
              <a:rect l="0" t="0" r="r" b="b"/>
              <a:pathLst>
                <a:path w="107" h="11">
                  <a:moveTo>
                    <a:pt x="104" y="6"/>
                  </a:moveTo>
                  <a:cubicBezTo>
                    <a:pt x="100" y="2"/>
                    <a:pt x="94" y="0"/>
                    <a:pt x="85" y="0"/>
                  </a:cubicBezTo>
                  <a:cubicBezTo>
                    <a:pt x="77" y="0"/>
                    <a:pt x="77" y="0"/>
                    <a:pt x="77" y="0"/>
                  </a:cubicBezTo>
                  <a:cubicBezTo>
                    <a:pt x="5" y="0"/>
                    <a:pt x="5" y="0"/>
                    <a:pt x="5" y="0"/>
                  </a:cubicBezTo>
                  <a:cubicBezTo>
                    <a:pt x="0" y="11"/>
                    <a:pt x="0" y="11"/>
                    <a:pt x="0" y="11"/>
                  </a:cubicBezTo>
                  <a:cubicBezTo>
                    <a:pt x="107" y="11"/>
                    <a:pt x="107" y="11"/>
                    <a:pt x="107" y="11"/>
                  </a:cubicBezTo>
                  <a:cubicBezTo>
                    <a:pt x="107" y="9"/>
                    <a:pt x="106" y="8"/>
                    <a:pt x="104" y="6"/>
                  </a:cubicBezTo>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14" name="Freeform 9">
              <a:extLst>
                <a:ext uri="{FF2B5EF4-FFF2-40B4-BE49-F238E27FC236}">
                  <a16:creationId xmlns:a16="http://schemas.microsoft.com/office/drawing/2014/main" id="{0DF7FA93-0819-4BF8-30B0-444D87B2E71C}"/>
                </a:ext>
              </a:extLst>
            </p:cNvPr>
            <p:cNvSpPr>
              <a:spLocks/>
            </p:cNvSpPr>
            <p:nvPr userDrawn="1"/>
          </p:nvSpPr>
          <p:spPr bwMode="auto">
            <a:xfrm>
              <a:off x="4754563" y="3384550"/>
              <a:ext cx="839788" cy="111125"/>
            </a:xfrm>
            <a:custGeom>
              <a:avLst/>
              <a:gdLst>
                <a:gd name="T0" fmla="*/ 529 w 529"/>
                <a:gd name="T1" fmla="*/ 0 h 70"/>
                <a:gd name="T2" fmla="*/ 28 w 529"/>
                <a:gd name="T3" fmla="*/ 0 h 70"/>
                <a:gd name="T4" fmla="*/ 0 w 529"/>
                <a:gd name="T5" fmla="*/ 70 h 70"/>
                <a:gd name="T6" fmla="*/ 501 w 529"/>
                <a:gd name="T7" fmla="*/ 70 h 70"/>
                <a:gd name="T8" fmla="*/ 529 w 529"/>
                <a:gd name="T9" fmla="*/ 0 h 70"/>
              </a:gdLst>
              <a:ahLst/>
              <a:cxnLst>
                <a:cxn ang="0">
                  <a:pos x="T0" y="T1"/>
                </a:cxn>
                <a:cxn ang="0">
                  <a:pos x="T2" y="T3"/>
                </a:cxn>
                <a:cxn ang="0">
                  <a:pos x="T4" y="T5"/>
                </a:cxn>
                <a:cxn ang="0">
                  <a:pos x="T6" y="T7"/>
                </a:cxn>
                <a:cxn ang="0">
                  <a:pos x="T8" y="T9"/>
                </a:cxn>
              </a:cxnLst>
              <a:rect l="0" t="0" r="r" b="b"/>
              <a:pathLst>
                <a:path w="529" h="70">
                  <a:moveTo>
                    <a:pt x="529" y="0"/>
                  </a:moveTo>
                  <a:lnTo>
                    <a:pt x="28" y="0"/>
                  </a:lnTo>
                  <a:lnTo>
                    <a:pt x="0" y="70"/>
                  </a:lnTo>
                  <a:lnTo>
                    <a:pt x="501" y="70"/>
                  </a:lnTo>
                  <a:lnTo>
                    <a:pt x="529" y="0"/>
                  </a:lnTo>
                  <a:close/>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15" name="Freeform 10">
              <a:extLst>
                <a:ext uri="{FF2B5EF4-FFF2-40B4-BE49-F238E27FC236}">
                  <a16:creationId xmlns:a16="http://schemas.microsoft.com/office/drawing/2014/main" id="{457FACE9-CED0-D3CE-ED80-201BCD282505}"/>
                </a:ext>
              </a:extLst>
            </p:cNvPr>
            <p:cNvSpPr>
              <a:spLocks/>
            </p:cNvSpPr>
            <p:nvPr userDrawn="1"/>
          </p:nvSpPr>
          <p:spPr bwMode="auto">
            <a:xfrm>
              <a:off x="4656138" y="3616325"/>
              <a:ext cx="849313" cy="122238"/>
            </a:xfrm>
            <a:custGeom>
              <a:avLst/>
              <a:gdLst>
                <a:gd name="T0" fmla="*/ 535 w 535"/>
                <a:gd name="T1" fmla="*/ 0 h 77"/>
                <a:gd name="T2" fmla="*/ 28 w 535"/>
                <a:gd name="T3" fmla="*/ 0 h 77"/>
                <a:gd name="T4" fmla="*/ 0 w 535"/>
                <a:gd name="T5" fmla="*/ 77 h 77"/>
                <a:gd name="T6" fmla="*/ 507 w 535"/>
                <a:gd name="T7" fmla="*/ 77 h 77"/>
                <a:gd name="T8" fmla="*/ 535 w 535"/>
                <a:gd name="T9" fmla="*/ 0 h 77"/>
              </a:gdLst>
              <a:ahLst/>
              <a:cxnLst>
                <a:cxn ang="0">
                  <a:pos x="T0" y="T1"/>
                </a:cxn>
                <a:cxn ang="0">
                  <a:pos x="T2" y="T3"/>
                </a:cxn>
                <a:cxn ang="0">
                  <a:pos x="T4" y="T5"/>
                </a:cxn>
                <a:cxn ang="0">
                  <a:pos x="T6" y="T7"/>
                </a:cxn>
                <a:cxn ang="0">
                  <a:pos x="T8" y="T9"/>
                </a:cxn>
              </a:cxnLst>
              <a:rect l="0" t="0" r="r" b="b"/>
              <a:pathLst>
                <a:path w="535" h="77">
                  <a:moveTo>
                    <a:pt x="535" y="0"/>
                  </a:moveTo>
                  <a:lnTo>
                    <a:pt x="28" y="0"/>
                  </a:lnTo>
                  <a:lnTo>
                    <a:pt x="0" y="77"/>
                  </a:lnTo>
                  <a:lnTo>
                    <a:pt x="507" y="77"/>
                  </a:lnTo>
                  <a:lnTo>
                    <a:pt x="535" y="0"/>
                  </a:lnTo>
                  <a:close/>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16" name="Freeform 11">
              <a:extLst>
                <a:ext uri="{FF2B5EF4-FFF2-40B4-BE49-F238E27FC236}">
                  <a16:creationId xmlns:a16="http://schemas.microsoft.com/office/drawing/2014/main" id="{6D823284-CE22-D55A-0CB7-ABC6C13E0FDA}"/>
                </a:ext>
              </a:extLst>
            </p:cNvPr>
            <p:cNvSpPr>
              <a:spLocks noEditPoints="1"/>
            </p:cNvSpPr>
            <p:nvPr userDrawn="1"/>
          </p:nvSpPr>
          <p:spPr bwMode="auto">
            <a:xfrm>
              <a:off x="4292600" y="4930775"/>
              <a:ext cx="727075" cy="884238"/>
            </a:xfrm>
            <a:custGeom>
              <a:avLst/>
              <a:gdLst>
                <a:gd name="T0" fmla="*/ 64 w 66"/>
                <a:gd name="T1" fmla="*/ 26 h 80"/>
                <a:gd name="T2" fmla="*/ 37 w 66"/>
                <a:gd name="T3" fmla="*/ 0 h 80"/>
                <a:gd name="T4" fmla="*/ 17 w 66"/>
                <a:gd name="T5" fmla="*/ 6 h 80"/>
                <a:gd name="T6" fmla="*/ 0 w 66"/>
                <a:gd name="T7" fmla="*/ 41 h 80"/>
                <a:gd name="T8" fmla="*/ 11 w 66"/>
                <a:gd name="T9" fmla="*/ 71 h 80"/>
                <a:gd name="T10" fmla="*/ 34 w 66"/>
                <a:gd name="T11" fmla="*/ 80 h 80"/>
                <a:gd name="T12" fmla="*/ 65 w 66"/>
                <a:gd name="T13" fmla="*/ 66 h 80"/>
                <a:gd name="T14" fmla="*/ 66 w 66"/>
                <a:gd name="T15" fmla="*/ 61 h 80"/>
                <a:gd name="T16" fmla="*/ 65 w 66"/>
                <a:gd name="T17" fmla="*/ 60 h 80"/>
                <a:gd name="T18" fmla="*/ 43 w 66"/>
                <a:gd name="T19" fmla="*/ 68 h 80"/>
                <a:gd name="T20" fmla="*/ 22 w 66"/>
                <a:gd name="T21" fmla="*/ 59 h 80"/>
                <a:gd name="T22" fmla="*/ 14 w 66"/>
                <a:gd name="T23" fmla="*/ 40 h 80"/>
                <a:gd name="T24" fmla="*/ 15 w 66"/>
                <a:gd name="T25" fmla="*/ 38 h 80"/>
                <a:gd name="T26" fmla="*/ 64 w 66"/>
                <a:gd name="T27" fmla="*/ 34 h 80"/>
                <a:gd name="T28" fmla="*/ 64 w 66"/>
                <a:gd name="T29" fmla="*/ 26 h 80"/>
                <a:gd name="T30" fmla="*/ 32 w 66"/>
                <a:gd name="T31" fmla="*/ 7 h 80"/>
                <a:gd name="T32" fmla="*/ 49 w 66"/>
                <a:gd name="T33" fmla="*/ 28 h 80"/>
                <a:gd name="T34" fmla="*/ 48 w 66"/>
                <a:gd name="T35" fmla="*/ 29 h 80"/>
                <a:gd name="T36" fmla="*/ 16 w 66"/>
                <a:gd name="T37" fmla="*/ 30 h 80"/>
                <a:gd name="T38" fmla="*/ 15 w 66"/>
                <a:gd name="T39" fmla="*/ 29 h 80"/>
                <a:gd name="T40" fmla="*/ 32 w 66"/>
                <a:gd name="T41" fmla="*/ 7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66" h="80">
                  <a:moveTo>
                    <a:pt x="64" y="26"/>
                  </a:moveTo>
                  <a:cubicBezTo>
                    <a:pt x="62" y="16"/>
                    <a:pt x="56" y="0"/>
                    <a:pt x="37" y="0"/>
                  </a:cubicBezTo>
                  <a:cubicBezTo>
                    <a:pt x="31" y="0"/>
                    <a:pt x="23" y="2"/>
                    <a:pt x="17" y="6"/>
                  </a:cubicBezTo>
                  <a:cubicBezTo>
                    <a:pt x="7" y="13"/>
                    <a:pt x="0" y="24"/>
                    <a:pt x="0" y="41"/>
                  </a:cubicBezTo>
                  <a:cubicBezTo>
                    <a:pt x="0" y="52"/>
                    <a:pt x="3" y="63"/>
                    <a:pt x="11" y="71"/>
                  </a:cubicBezTo>
                  <a:cubicBezTo>
                    <a:pt x="17" y="77"/>
                    <a:pt x="24" y="80"/>
                    <a:pt x="34" y="80"/>
                  </a:cubicBezTo>
                  <a:cubicBezTo>
                    <a:pt x="43" y="80"/>
                    <a:pt x="56" y="76"/>
                    <a:pt x="65" y="66"/>
                  </a:cubicBezTo>
                  <a:cubicBezTo>
                    <a:pt x="65" y="66"/>
                    <a:pt x="66" y="62"/>
                    <a:pt x="66" y="61"/>
                  </a:cubicBezTo>
                  <a:cubicBezTo>
                    <a:pt x="65" y="60"/>
                    <a:pt x="65" y="60"/>
                    <a:pt x="65" y="60"/>
                  </a:cubicBezTo>
                  <a:cubicBezTo>
                    <a:pt x="58" y="66"/>
                    <a:pt x="51" y="68"/>
                    <a:pt x="43" y="68"/>
                  </a:cubicBezTo>
                  <a:cubicBezTo>
                    <a:pt x="34" y="68"/>
                    <a:pt x="28" y="65"/>
                    <a:pt x="22" y="59"/>
                  </a:cubicBezTo>
                  <a:cubicBezTo>
                    <a:pt x="18" y="54"/>
                    <a:pt x="15" y="46"/>
                    <a:pt x="14" y="40"/>
                  </a:cubicBezTo>
                  <a:cubicBezTo>
                    <a:pt x="14" y="39"/>
                    <a:pt x="15" y="38"/>
                    <a:pt x="15" y="38"/>
                  </a:cubicBezTo>
                  <a:cubicBezTo>
                    <a:pt x="31" y="37"/>
                    <a:pt x="54" y="36"/>
                    <a:pt x="64" y="34"/>
                  </a:cubicBezTo>
                  <a:cubicBezTo>
                    <a:pt x="65" y="33"/>
                    <a:pt x="64" y="26"/>
                    <a:pt x="64" y="26"/>
                  </a:cubicBezTo>
                  <a:moveTo>
                    <a:pt x="32" y="7"/>
                  </a:moveTo>
                  <a:cubicBezTo>
                    <a:pt x="42" y="7"/>
                    <a:pt x="48" y="18"/>
                    <a:pt x="49" y="28"/>
                  </a:cubicBezTo>
                  <a:cubicBezTo>
                    <a:pt x="49" y="28"/>
                    <a:pt x="49" y="29"/>
                    <a:pt x="48" y="29"/>
                  </a:cubicBezTo>
                  <a:cubicBezTo>
                    <a:pt x="44" y="30"/>
                    <a:pt x="22" y="31"/>
                    <a:pt x="16" y="30"/>
                  </a:cubicBezTo>
                  <a:cubicBezTo>
                    <a:pt x="15" y="30"/>
                    <a:pt x="15" y="30"/>
                    <a:pt x="15" y="29"/>
                  </a:cubicBezTo>
                  <a:cubicBezTo>
                    <a:pt x="16" y="16"/>
                    <a:pt x="22" y="7"/>
                    <a:pt x="32" y="7"/>
                  </a:cubicBezTo>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17" name="Freeform 12">
              <a:extLst>
                <a:ext uri="{FF2B5EF4-FFF2-40B4-BE49-F238E27FC236}">
                  <a16:creationId xmlns:a16="http://schemas.microsoft.com/office/drawing/2014/main" id="{4CE4C82D-10F1-194D-FCEF-568BAF0E3D30}"/>
                </a:ext>
              </a:extLst>
            </p:cNvPr>
            <p:cNvSpPr>
              <a:spLocks noEditPoints="1"/>
            </p:cNvSpPr>
            <p:nvPr userDrawn="1"/>
          </p:nvSpPr>
          <p:spPr bwMode="auto">
            <a:xfrm>
              <a:off x="0" y="4489450"/>
              <a:ext cx="1268413" cy="1314450"/>
            </a:xfrm>
            <a:custGeom>
              <a:avLst/>
              <a:gdLst>
                <a:gd name="T0" fmla="*/ 17 w 115"/>
                <a:gd name="T1" fmla="*/ 95 h 119"/>
                <a:gd name="T2" fmla="*/ 49 w 115"/>
                <a:gd name="T3" fmla="*/ 11 h 119"/>
                <a:gd name="T4" fmla="*/ 52 w 115"/>
                <a:gd name="T5" fmla="*/ 0 h 119"/>
                <a:gd name="T6" fmla="*/ 59 w 115"/>
                <a:gd name="T7" fmla="*/ 0 h 119"/>
                <a:gd name="T8" fmla="*/ 65 w 115"/>
                <a:gd name="T9" fmla="*/ 0 h 119"/>
                <a:gd name="T10" fmla="*/ 68 w 115"/>
                <a:gd name="T11" fmla="*/ 10 h 119"/>
                <a:gd name="T12" fmla="*/ 100 w 115"/>
                <a:gd name="T13" fmla="*/ 98 h 119"/>
                <a:gd name="T14" fmla="*/ 114 w 115"/>
                <a:gd name="T15" fmla="*/ 113 h 119"/>
                <a:gd name="T16" fmla="*/ 114 w 115"/>
                <a:gd name="T17" fmla="*/ 119 h 119"/>
                <a:gd name="T18" fmla="*/ 97 w 115"/>
                <a:gd name="T19" fmla="*/ 118 h 119"/>
                <a:gd name="T20" fmla="*/ 76 w 115"/>
                <a:gd name="T21" fmla="*/ 119 h 119"/>
                <a:gd name="T22" fmla="*/ 76 w 115"/>
                <a:gd name="T23" fmla="*/ 113 h 119"/>
                <a:gd name="T24" fmla="*/ 82 w 115"/>
                <a:gd name="T25" fmla="*/ 111 h 119"/>
                <a:gd name="T26" fmla="*/ 84 w 115"/>
                <a:gd name="T27" fmla="*/ 106 h 119"/>
                <a:gd name="T28" fmla="*/ 73 w 115"/>
                <a:gd name="T29" fmla="*/ 73 h 119"/>
                <a:gd name="T30" fmla="*/ 71 w 115"/>
                <a:gd name="T31" fmla="*/ 72 h 119"/>
                <a:gd name="T32" fmla="*/ 53 w 115"/>
                <a:gd name="T33" fmla="*/ 72 h 119"/>
                <a:gd name="T34" fmla="*/ 37 w 115"/>
                <a:gd name="T35" fmla="*/ 72 h 119"/>
                <a:gd name="T36" fmla="*/ 35 w 115"/>
                <a:gd name="T37" fmla="*/ 74 h 119"/>
                <a:gd name="T38" fmla="*/ 25 w 115"/>
                <a:gd name="T39" fmla="*/ 105 h 119"/>
                <a:gd name="T40" fmla="*/ 29 w 115"/>
                <a:gd name="T41" fmla="*/ 112 h 119"/>
                <a:gd name="T42" fmla="*/ 36 w 115"/>
                <a:gd name="T43" fmla="*/ 113 h 119"/>
                <a:gd name="T44" fmla="*/ 36 w 115"/>
                <a:gd name="T45" fmla="*/ 119 h 119"/>
                <a:gd name="T46" fmla="*/ 15 w 115"/>
                <a:gd name="T47" fmla="*/ 118 h 119"/>
                <a:gd name="T48" fmla="*/ 1 w 115"/>
                <a:gd name="T49" fmla="*/ 119 h 119"/>
                <a:gd name="T50" fmla="*/ 1 w 115"/>
                <a:gd name="T51" fmla="*/ 113 h 119"/>
                <a:gd name="T52" fmla="*/ 17 w 115"/>
                <a:gd name="T53" fmla="*/ 95 h 119"/>
                <a:gd name="T54" fmla="*/ 54 w 115"/>
                <a:gd name="T55" fmla="*/ 20 h 119"/>
                <a:gd name="T56" fmla="*/ 39 w 115"/>
                <a:gd name="T57" fmla="*/ 62 h 119"/>
                <a:gd name="T58" fmla="*/ 40 w 115"/>
                <a:gd name="T59" fmla="*/ 63 h 119"/>
                <a:gd name="T60" fmla="*/ 56 w 115"/>
                <a:gd name="T61" fmla="*/ 63 h 119"/>
                <a:gd name="T62" fmla="*/ 68 w 115"/>
                <a:gd name="T63" fmla="*/ 63 h 119"/>
                <a:gd name="T64" fmla="*/ 69 w 115"/>
                <a:gd name="T65" fmla="*/ 61 h 119"/>
                <a:gd name="T66" fmla="*/ 55 w 115"/>
                <a:gd name="T67" fmla="*/ 20 h 119"/>
                <a:gd name="T68" fmla="*/ 54 w 115"/>
                <a:gd name="T69" fmla="*/ 20 h 1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115" h="119">
                  <a:moveTo>
                    <a:pt x="17" y="95"/>
                  </a:moveTo>
                  <a:cubicBezTo>
                    <a:pt x="27" y="72"/>
                    <a:pt x="45" y="23"/>
                    <a:pt x="49" y="11"/>
                  </a:cubicBezTo>
                  <a:cubicBezTo>
                    <a:pt x="51" y="7"/>
                    <a:pt x="52" y="3"/>
                    <a:pt x="52" y="0"/>
                  </a:cubicBezTo>
                  <a:cubicBezTo>
                    <a:pt x="53" y="0"/>
                    <a:pt x="56" y="0"/>
                    <a:pt x="59" y="0"/>
                  </a:cubicBezTo>
                  <a:cubicBezTo>
                    <a:pt x="63" y="0"/>
                    <a:pt x="65" y="0"/>
                    <a:pt x="65" y="0"/>
                  </a:cubicBezTo>
                  <a:cubicBezTo>
                    <a:pt x="66" y="3"/>
                    <a:pt x="67" y="7"/>
                    <a:pt x="68" y="10"/>
                  </a:cubicBezTo>
                  <a:cubicBezTo>
                    <a:pt x="72" y="21"/>
                    <a:pt x="93" y="82"/>
                    <a:pt x="100" y="98"/>
                  </a:cubicBezTo>
                  <a:cubicBezTo>
                    <a:pt x="106" y="111"/>
                    <a:pt x="105" y="112"/>
                    <a:pt x="114" y="113"/>
                  </a:cubicBezTo>
                  <a:cubicBezTo>
                    <a:pt x="115" y="113"/>
                    <a:pt x="114" y="118"/>
                    <a:pt x="114" y="119"/>
                  </a:cubicBezTo>
                  <a:cubicBezTo>
                    <a:pt x="109" y="119"/>
                    <a:pt x="106" y="118"/>
                    <a:pt x="97" y="118"/>
                  </a:cubicBezTo>
                  <a:cubicBezTo>
                    <a:pt x="88" y="118"/>
                    <a:pt x="80" y="119"/>
                    <a:pt x="76" y="119"/>
                  </a:cubicBezTo>
                  <a:cubicBezTo>
                    <a:pt x="76" y="118"/>
                    <a:pt x="75" y="114"/>
                    <a:pt x="76" y="113"/>
                  </a:cubicBezTo>
                  <a:cubicBezTo>
                    <a:pt x="80" y="113"/>
                    <a:pt x="80" y="113"/>
                    <a:pt x="82" y="111"/>
                  </a:cubicBezTo>
                  <a:cubicBezTo>
                    <a:pt x="84" y="109"/>
                    <a:pt x="85" y="108"/>
                    <a:pt x="84" y="106"/>
                  </a:cubicBezTo>
                  <a:cubicBezTo>
                    <a:pt x="82" y="98"/>
                    <a:pt x="76" y="82"/>
                    <a:pt x="73" y="73"/>
                  </a:cubicBezTo>
                  <a:cubicBezTo>
                    <a:pt x="73" y="73"/>
                    <a:pt x="71" y="72"/>
                    <a:pt x="71" y="72"/>
                  </a:cubicBezTo>
                  <a:cubicBezTo>
                    <a:pt x="68" y="72"/>
                    <a:pt x="62" y="72"/>
                    <a:pt x="53" y="72"/>
                  </a:cubicBezTo>
                  <a:cubicBezTo>
                    <a:pt x="41" y="72"/>
                    <a:pt x="39" y="72"/>
                    <a:pt x="37" y="72"/>
                  </a:cubicBezTo>
                  <a:cubicBezTo>
                    <a:pt x="36" y="72"/>
                    <a:pt x="35" y="73"/>
                    <a:pt x="35" y="74"/>
                  </a:cubicBezTo>
                  <a:cubicBezTo>
                    <a:pt x="31" y="84"/>
                    <a:pt x="25" y="100"/>
                    <a:pt x="25" y="105"/>
                  </a:cubicBezTo>
                  <a:cubicBezTo>
                    <a:pt x="25" y="108"/>
                    <a:pt x="25" y="111"/>
                    <a:pt x="29" y="112"/>
                  </a:cubicBezTo>
                  <a:cubicBezTo>
                    <a:pt x="32" y="112"/>
                    <a:pt x="33" y="113"/>
                    <a:pt x="36" y="113"/>
                  </a:cubicBezTo>
                  <a:cubicBezTo>
                    <a:pt x="37" y="113"/>
                    <a:pt x="36" y="118"/>
                    <a:pt x="36" y="119"/>
                  </a:cubicBezTo>
                  <a:cubicBezTo>
                    <a:pt x="32" y="119"/>
                    <a:pt x="26" y="118"/>
                    <a:pt x="15" y="118"/>
                  </a:cubicBezTo>
                  <a:cubicBezTo>
                    <a:pt x="4" y="118"/>
                    <a:pt x="5" y="119"/>
                    <a:pt x="1" y="119"/>
                  </a:cubicBezTo>
                  <a:cubicBezTo>
                    <a:pt x="0" y="118"/>
                    <a:pt x="0" y="113"/>
                    <a:pt x="1" y="113"/>
                  </a:cubicBezTo>
                  <a:cubicBezTo>
                    <a:pt x="11" y="112"/>
                    <a:pt x="11" y="110"/>
                    <a:pt x="17" y="95"/>
                  </a:cubicBezTo>
                  <a:moveTo>
                    <a:pt x="54" y="20"/>
                  </a:moveTo>
                  <a:cubicBezTo>
                    <a:pt x="51" y="30"/>
                    <a:pt x="43" y="52"/>
                    <a:pt x="39" y="62"/>
                  </a:cubicBezTo>
                  <a:cubicBezTo>
                    <a:pt x="39" y="62"/>
                    <a:pt x="40" y="63"/>
                    <a:pt x="40" y="63"/>
                  </a:cubicBezTo>
                  <a:cubicBezTo>
                    <a:pt x="42" y="63"/>
                    <a:pt x="48" y="63"/>
                    <a:pt x="56" y="63"/>
                  </a:cubicBezTo>
                  <a:cubicBezTo>
                    <a:pt x="60" y="63"/>
                    <a:pt x="66" y="63"/>
                    <a:pt x="68" y="63"/>
                  </a:cubicBezTo>
                  <a:cubicBezTo>
                    <a:pt x="69" y="63"/>
                    <a:pt x="69" y="62"/>
                    <a:pt x="69" y="61"/>
                  </a:cubicBezTo>
                  <a:cubicBezTo>
                    <a:pt x="65" y="50"/>
                    <a:pt x="58" y="28"/>
                    <a:pt x="55" y="20"/>
                  </a:cubicBezTo>
                  <a:cubicBezTo>
                    <a:pt x="55" y="20"/>
                    <a:pt x="54" y="20"/>
                    <a:pt x="54" y="20"/>
                  </a:cubicBezTo>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18" name="Freeform 13">
              <a:extLst>
                <a:ext uri="{FF2B5EF4-FFF2-40B4-BE49-F238E27FC236}">
                  <a16:creationId xmlns:a16="http://schemas.microsoft.com/office/drawing/2014/main" id="{1A5F71C2-11B2-F5C6-AD6A-72FD8E27FB0C}"/>
                </a:ext>
              </a:extLst>
            </p:cNvPr>
            <p:cNvSpPr>
              <a:spLocks/>
            </p:cNvSpPr>
            <p:nvPr userDrawn="1"/>
          </p:nvSpPr>
          <p:spPr bwMode="auto">
            <a:xfrm>
              <a:off x="1312863" y="4930775"/>
              <a:ext cx="595313" cy="884238"/>
            </a:xfrm>
            <a:custGeom>
              <a:avLst/>
              <a:gdLst>
                <a:gd name="T0" fmla="*/ 49 w 54"/>
                <a:gd name="T1" fmla="*/ 22 h 80"/>
                <a:gd name="T2" fmla="*/ 44 w 54"/>
                <a:gd name="T3" fmla="*/ 22 h 80"/>
                <a:gd name="T4" fmla="*/ 37 w 54"/>
                <a:gd name="T5" fmla="*/ 8 h 80"/>
                <a:gd name="T6" fmla="*/ 28 w 54"/>
                <a:gd name="T7" fmla="*/ 6 h 80"/>
                <a:gd name="T8" fmla="*/ 16 w 54"/>
                <a:gd name="T9" fmla="*/ 17 h 80"/>
                <a:gd name="T10" fmla="*/ 34 w 54"/>
                <a:gd name="T11" fmla="*/ 34 h 80"/>
                <a:gd name="T12" fmla="*/ 54 w 54"/>
                <a:gd name="T13" fmla="*/ 57 h 80"/>
                <a:gd name="T14" fmla="*/ 24 w 54"/>
                <a:gd name="T15" fmla="*/ 80 h 80"/>
                <a:gd name="T16" fmla="*/ 4 w 54"/>
                <a:gd name="T17" fmla="*/ 77 h 80"/>
                <a:gd name="T18" fmla="*/ 0 w 54"/>
                <a:gd name="T19" fmla="*/ 56 h 80"/>
                <a:gd name="T20" fmla="*/ 6 w 54"/>
                <a:gd name="T21" fmla="*/ 54 h 80"/>
                <a:gd name="T22" fmla="*/ 17 w 54"/>
                <a:gd name="T23" fmla="*/ 72 h 80"/>
                <a:gd name="T24" fmla="*/ 27 w 54"/>
                <a:gd name="T25" fmla="*/ 74 h 80"/>
                <a:gd name="T26" fmla="*/ 40 w 54"/>
                <a:gd name="T27" fmla="*/ 63 h 80"/>
                <a:gd name="T28" fmla="*/ 24 w 54"/>
                <a:gd name="T29" fmla="*/ 47 h 80"/>
                <a:gd name="T30" fmla="*/ 3 w 54"/>
                <a:gd name="T31" fmla="*/ 22 h 80"/>
                <a:gd name="T32" fmla="*/ 31 w 54"/>
                <a:gd name="T33" fmla="*/ 0 h 80"/>
                <a:gd name="T34" fmla="*/ 44 w 54"/>
                <a:gd name="T35" fmla="*/ 1 h 80"/>
                <a:gd name="T36" fmla="*/ 51 w 54"/>
                <a:gd name="T37" fmla="*/ 2 h 80"/>
                <a:gd name="T38" fmla="*/ 49 w 54"/>
                <a:gd name="T39" fmla="*/ 22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54" h="80">
                  <a:moveTo>
                    <a:pt x="49" y="22"/>
                  </a:moveTo>
                  <a:cubicBezTo>
                    <a:pt x="48" y="23"/>
                    <a:pt x="45" y="23"/>
                    <a:pt x="44" y="22"/>
                  </a:cubicBezTo>
                  <a:cubicBezTo>
                    <a:pt x="43" y="14"/>
                    <a:pt x="41" y="10"/>
                    <a:pt x="37" y="8"/>
                  </a:cubicBezTo>
                  <a:cubicBezTo>
                    <a:pt x="35" y="6"/>
                    <a:pt x="32" y="6"/>
                    <a:pt x="28" y="6"/>
                  </a:cubicBezTo>
                  <a:cubicBezTo>
                    <a:pt x="21" y="6"/>
                    <a:pt x="16" y="10"/>
                    <a:pt x="16" y="17"/>
                  </a:cubicBezTo>
                  <a:cubicBezTo>
                    <a:pt x="16" y="23"/>
                    <a:pt x="19" y="27"/>
                    <a:pt x="34" y="34"/>
                  </a:cubicBezTo>
                  <a:cubicBezTo>
                    <a:pt x="50" y="41"/>
                    <a:pt x="54" y="48"/>
                    <a:pt x="54" y="57"/>
                  </a:cubicBezTo>
                  <a:cubicBezTo>
                    <a:pt x="54" y="71"/>
                    <a:pt x="41" y="80"/>
                    <a:pt x="24" y="80"/>
                  </a:cubicBezTo>
                  <a:cubicBezTo>
                    <a:pt x="17" y="80"/>
                    <a:pt x="8" y="79"/>
                    <a:pt x="4" y="77"/>
                  </a:cubicBezTo>
                  <a:cubicBezTo>
                    <a:pt x="2" y="72"/>
                    <a:pt x="0" y="60"/>
                    <a:pt x="0" y="56"/>
                  </a:cubicBezTo>
                  <a:cubicBezTo>
                    <a:pt x="1" y="55"/>
                    <a:pt x="5" y="54"/>
                    <a:pt x="6" y="54"/>
                  </a:cubicBezTo>
                  <a:cubicBezTo>
                    <a:pt x="9" y="64"/>
                    <a:pt x="12" y="69"/>
                    <a:pt x="17" y="72"/>
                  </a:cubicBezTo>
                  <a:cubicBezTo>
                    <a:pt x="20" y="73"/>
                    <a:pt x="24" y="74"/>
                    <a:pt x="27" y="74"/>
                  </a:cubicBezTo>
                  <a:cubicBezTo>
                    <a:pt x="35" y="74"/>
                    <a:pt x="40" y="70"/>
                    <a:pt x="40" y="63"/>
                  </a:cubicBezTo>
                  <a:cubicBezTo>
                    <a:pt x="40" y="57"/>
                    <a:pt x="36" y="53"/>
                    <a:pt x="24" y="47"/>
                  </a:cubicBezTo>
                  <a:cubicBezTo>
                    <a:pt x="9" y="39"/>
                    <a:pt x="3" y="33"/>
                    <a:pt x="3" y="22"/>
                  </a:cubicBezTo>
                  <a:cubicBezTo>
                    <a:pt x="3" y="11"/>
                    <a:pt x="12" y="0"/>
                    <a:pt x="31" y="0"/>
                  </a:cubicBezTo>
                  <a:cubicBezTo>
                    <a:pt x="36" y="0"/>
                    <a:pt x="40" y="0"/>
                    <a:pt x="44" y="1"/>
                  </a:cubicBezTo>
                  <a:cubicBezTo>
                    <a:pt x="47" y="2"/>
                    <a:pt x="50" y="2"/>
                    <a:pt x="51" y="2"/>
                  </a:cubicBezTo>
                  <a:cubicBezTo>
                    <a:pt x="50" y="8"/>
                    <a:pt x="50" y="14"/>
                    <a:pt x="49" y="22"/>
                  </a:cubicBezTo>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19" name="Freeform 14">
              <a:extLst>
                <a:ext uri="{FF2B5EF4-FFF2-40B4-BE49-F238E27FC236}">
                  <a16:creationId xmlns:a16="http://schemas.microsoft.com/office/drawing/2014/main" id="{6A6B7D77-609A-84B4-DD5F-5C8260533075}"/>
                </a:ext>
              </a:extLst>
            </p:cNvPr>
            <p:cNvSpPr>
              <a:spLocks/>
            </p:cNvSpPr>
            <p:nvPr userDrawn="1"/>
          </p:nvSpPr>
          <p:spPr bwMode="auto">
            <a:xfrm>
              <a:off x="1997075" y="4930775"/>
              <a:ext cx="595313" cy="884238"/>
            </a:xfrm>
            <a:custGeom>
              <a:avLst/>
              <a:gdLst>
                <a:gd name="T0" fmla="*/ 49 w 54"/>
                <a:gd name="T1" fmla="*/ 22 h 80"/>
                <a:gd name="T2" fmla="*/ 44 w 54"/>
                <a:gd name="T3" fmla="*/ 22 h 80"/>
                <a:gd name="T4" fmla="*/ 37 w 54"/>
                <a:gd name="T5" fmla="*/ 8 h 80"/>
                <a:gd name="T6" fmla="*/ 28 w 54"/>
                <a:gd name="T7" fmla="*/ 6 h 80"/>
                <a:gd name="T8" fmla="*/ 16 w 54"/>
                <a:gd name="T9" fmla="*/ 17 h 80"/>
                <a:gd name="T10" fmla="*/ 34 w 54"/>
                <a:gd name="T11" fmla="*/ 34 h 80"/>
                <a:gd name="T12" fmla="*/ 54 w 54"/>
                <a:gd name="T13" fmla="*/ 57 h 80"/>
                <a:gd name="T14" fmla="*/ 24 w 54"/>
                <a:gd name="T15" fmla="*/ 80 h 80"/>
                <a:gd name="T16" fmla="*/ 4 w 54"/>
                <a:gd name="T17" fmla="*/ 77 h 80"/>
                <a:gd name="T18" fmla="*/ 0 w 54"/>
                <a:gd name="T19" fmla="*/ 56 h 80"/>
                <a:gd name="T20" fmla="*/ 6 w 54"/>
                <a:gd name="T21" fmla="*/ 54 h 80"/>
                <a:gd name="T22" fmla="*/ 17 w 54"/>
                <a:gd name="T23" fmla="*/ 72 h 80"/>
                <a:gd name="T24" fmla="*/ 27 w 54"/>
                <a:gd name="T25" fmla="*/ 74 h 80"/>
                <a:gd name="T26" fmla="*/ 40 w 54"/>
                <a:gd name="T27" fmla="*/ 63 h 80"/>
                <a:gd name="T28" fmla="*/ 24 w 54"/>
                <a:gd name="T29" fmla="*/ 47 h 80"/>
                <a:gd name="T30" fmla="*/ 3 w 54"/>
                <a:gd name="T31" fmla="*/ 22 h 80"/>
                <a:gd name="T32" fmla="*/ 31 w 54"/>
                <a:gd name="T33" fmla="*/ 0 h 80"/>
                <a:gd name="T34" fmla="*/ 44 w 54"/>
                <a:gd name="T35" fmla="*/ 1 h 80"/>
                <a:gd name="T36" fmla="*/ 51 w 54"/>
                <a:gd name="T37" fmla="*/ 2 h 80"/>
                <a:gd name="T38" fmla="*/ 49 w 54"/>
                <a:gd name="T39" fmla="*/ 22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54" h="80">
                  <a:moveTo>
                    <a:pt x="49" y="22"/>
                  </a:moveTo>
                  <a:cubicBezTo>
                    <a:pt x="49" y="23"/>
                    <a:pt x="45" y="23"/>
                    <a:pt x="44" y="22"/>
                  </a:cubicBezTo>
                  <a:cubicBezTo>
                    <a:pt x="43" y="14"/>
                    <a:pt x="41" y="10"/>
                    <a:pt x="37" y="8"/>
                  </a:cubicBezTo>
                  <a:cubicBezTo>
                    <a:pt x="35" y="6"/>
                    <a:pt x="32" y="6"/>
                    <a:pt x="28" y="6"/>
                  </a:cubicBezTo>
                  <a:cubicBezTo>
                    <a:pt x="21" y="6"/>
                    <a:pt x="16" y="10"/>
                    <a:pt x="16" y="17"/>
                  </a:cubicBezTo>
                  <a:cubicBezTo>
                    <a:pt x="16" y="23"/>
                    <a:pt x="19" y="27"/>
                    <a:pt x="34" y="34"/>
                  </a:cubicBezTo>
                  <a:cubicBezTo>
                    <a:pt x="50" y="41"/>
                    <a:pt x="54" y="48"/>
                    <a:pt x="54" y="57"/>
                  </a:cubicBezTo>
                  <a:cubicBezTo>
                    <a:pt x="54" y="71"/>
                    <a:pt x="41" y="80"/>
                    <a:pt x="24" y="80"/>
                  </a:cubicBezTo>
                  <a:cubicBezTo>
                    <a:pt x="17" y="80"/>
                    <a:pt x="8" y="79"/>
                    <a:pt x="4" y="77"/>
                  </a:cubicBezTo>
                  <a:cubicBezTo>
                    <a:pt x="2" y="72"/>
                    <a:pt x="1" y="60"/>
                    <a:pt x="0" y="56"/>
                  </a:cubicBezTo>
                  <a:cubicBezTo>
                    <a:pt x="1" y="55"/>
                    <a:pt x="5" y="54"/>
                    <a:pt x="6" y="54"/>
                  </a:cubicBezTo>
                  <a:cubicBezTo>
                    <a:pt x="9" y="64"/>
                    <a:pt x="12" y="69"/>
                    <a:pt x="17" y="72"/>
                  </a:cubicBezTo>
                  <a:cubicBezTo>
                    <a:pt x="20" y="73"/>
                    <a:pt x="24" y="74"/>
                    <a:pt x="27" y="74"/>
                  </a:cubicBezTo>
                  <a:cubicBezTo>
                    <a:pt x="35" y="74"/>
                    <a:pt x="40" y="70"/>
                    <a:pt x="40" y="63"/>
                  </a:cubicBezTo>
                  <a:cubicBezTo>
                    <a:pt x="40" y="57"/>
                    <a:pt x="36" y="53"/>
                    <a:pt x="24" y="47"/>
                  </a:cubicBezTo>
                  <a:cubicBezTo>
                    <a:pt x="9" y="39"/>
                    <a:pt x="3" y="33"/>
                    <a:pt x="3" y="22"/>
                  </a:cubicBezTo>
                  <a:cubicBezTo>
                    <a:pt x="3" y="11"/>
                    <a:pt x="12" y="0"/>
                    <a:pt x="31" y="0"/>
                  </a:cubicBezTo>
                  <a:cubicBezTo>
                    <a:pt x="36" y="0"/>
                    <a:pt x="40" y="0"/>
                    <a:pt x="44" y="1"/>
                  </a:cubicBezTo>
                  <a:cubicBezTo>
                    <a:pt x="47" y="2"/>
                    <a:pt x="50" y="2"/>
                    <a:pt x="51" y="2"/>
                  </a:cubicBezTo>
                  <a:cubicBezTo>
                    <a:pt x="50" y="8"/>
                    <a:pt x="50" y="14"/>
                    <a:pt x="49" y="22"/>
                  </a:cubicBezTo>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20" name="Freeform 15">
              <a:extLst>
                <a:ext uri="{FF2B5EF4-FFF2-40B4-BE49-F238E27FC236}">
                  <a16:creationId xmlns:a16="http://schemas.microsoft.com/office/drawing/2014/main" id="{39DE2051-F2BC-B352-6917-8FEA77A0DBBB}"/>
                </a:ext>
              </a:extLst>
            </p:cNvPr>
            <p:cNvSpPr>
              <a:spLocks/>
            </p:cNvSpPr>
            <p:nvPr userDrawn="1"/>
          </p:nvSpPr>
          <p:spPr bwMode="auto">
            <a:xfrm>
              <a:off x="2670175" y="4941888"/>
              <a:ext cx="904875" cy="884238"/>
            </a:xfrm>
            <a:custGeom>
              <a:avLst/>
              <a:gdLst>
                <a:gd name="T0" fmla="*/ 82 w 82"/>
                <a:gd name="T1" fmla="*/ 67 h 80"/>
                <a:gd name="T2" fmla="*/ 81 w 82"/>
                <a:gd name="T3" fmla="*/ 72 h 80"/>
                <a:gd name="T4" fmla="*/ 60 w 82"/>
                <a:gd name="T5" fmla="*/ 80 h 80"/>
                <a:gd name="T6" fmla="*/ 59 w 82"/>
                <a:gd name="T7" fmla="*/ 79 h 80"/>
                <a:gd name="T8" fmla="*/ 59 w 82"/>
                <a:gd name="T9" fmla="*/ 68 h 80"/>
                <a:gd name="T10" fmla="*/ 57 w 82"/>
                <a:gd name="T11" fmla="*/ 67 h 80"/>
                <a:gd name="T12" fmla="*/ 32 w 82"/>
                <a:gd name="T13" fmla="*/ 79 h 80"/>
                <a:gd name="T14" fmla="*/ 9 w 82"/>
                <a:gd name="T15" fmla="*/ 54 h 80"/>
                <a:gd name="T16" fmla="*/ 9 w 82"/>
                <a:gd name="T17" fmla="*/ 16 h 80"/>
                <a:gd name="T18" fmla="*/ 6 w 82"/>
                <a:gd name="T19" fmla="*/ 10 h 80"/>
                <a:gd name="T20" fmla="*/ 0 w 82"/>
                <a:gd name="T21" fmla="*/ 8 h 80"/>
                <a:gd name="T22" fmla="*/ 1 w 82"/>
                <a:gd name="T23" fmla="*/ 3 h 80"/>
                <a:gd name="T24" fmla="*/ 25 w 82"/>
                <a:gd name="T25" fmla="*/ 0 h 80"/>
                <a:gd name="T26" fmla="*/ 24 w 82"/>
                <a:gd name="T27" fmla="*/ 37 h 80"/>
                <a:gd name="T28" fmla="*/ 25 w 82"/>
                <a:gd name="T29" fmla="*/ 57 h 80"/>
                <a:gd name="T30" fmla="*/ 41 w 82"/>
                <a:gd name="T31" fmla="*/ 68 h 80"/>
                <a:gd name="T32" fmla="*/ 56 w 82"/>
                <a:gd name="T33" fmla="*/ 62 h 80"/>
                <a:gd name="T34" fmla="*/ 59 w 82"/>
                <a:gd name="T35" fmla="*/ 57 h 80"/>
                <a:gd name="T36" fmla="*/ 59 w 82"/>
                <a:gd name="T37" fmla="*/ 16 h 80"/>
                <a:gd name="T38" fmla="*/ 55 w 82"/>
                <a:gd name="T39" fmla="*/ 10 h 80"/>
                <a:gd name="T40" fmla="*/ 46 w 82"/>
                <a:gd name="T41" fmla="*/ 8 h 80"/>
                <a:gd name="T42" fmla="*/ 47 w 82"/>
                <a:gd name="T43" fmla="*/ 3 h 80"/>
                <a:gd name="T44" fmla="*/ 74 w 82"/>
                <a:gd name="T45" fmla="*/ 0 h 80"/>
                <a:gd name="T46" fmla="*/ 73 w 82"/>
                <a:gd name="T47" fmla="*/ 17 h 80"/>
                <a:gd name="T48" fmla="*/ 73 w 82"/>
                <a:gd name="T49" fmla="*/ 60 h 80"/>
                <a:gd name="T50" fmla="*/ 78 w 82"/>
                <a:gd name="T51" fmla="*/ 67 h 80"/>
                <a:gd name="T52" fmla="*/ 82 w 82"/>
                <a:gd name="T53" fmla="*/ 67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82" h="80">
                  <a:moveTo>
                    <a:pt x="82" y="67"/>
                  </a:moveTo>
                  <a:cubicBezTo>
                    <a:pt x="82" y="68"/>
                    <a:pt x="82" y="72"/>
                    <a:pt x="81" y="72"/>
                  </a:cubicBezTo>
                  <a:cubicBezTo>
                    <a:pt x="74" y="75"/>
                    <a:pt x="64" y="79"/>
                    <a:pt x="60" y="80"/>
                  </a:cubicBezTo>
                  <a:cubicBezTo>
                    <a:pt x="60" y="80"/>
                    <a:pt x="59" y="79"/>
                    <a:pt x="59" y="79"/>
                  </a:cubicBezTo>
                  <a:cubicBezTo>
                    <a:pt x="59" y="76"/>
                    <a:pt x="59" y="71"/>
                    <a:pt x="59" y="68"/>
                  </a:cubicBezTo>
                  <a:cubicBezTo>
                    <a:pt x="59" y="67"/>
                    <a:pt x="58" y="67"/>
                    <a:pt x="57" y="67"/>
                  </a:cubicBezTo>
                  <a:cubicBezTo>
                    <a:pt x="46" y="77"/>
                    <a:pt x="38" y="79"/>
                    <a:pt x="32" y="79"/>
                  </a:cubicBezTo>
                  <a:cubicBezTo>
                    <a:pt x="13" y="79"/>
                    <a:pt x="10" y="66"/>
                    <a:pt x="9" y="54"/>
                  </a:cubicBezTo>
                  <a:cubicBezTo>
                    <a:pt x="9" y="44"/>
                    <a:pt x="10" y="24"/>
                    <a:pt x="9" y="16"/>
                  </a:cubicBezTo>
                  <a:cubicBezTo>
                    <a:pt x="9" y="13"/>
                    <a:pt x="9" y="11"/>
                    <a:pt x="6" y="10"/>
                  </a:cubicBezTo>
                  <a:cubicBezTo>
                    <a:pt x="5" y="9"/>
                    <a:pt x="4" y="9"/>
                    <a:pt x="0" y="8"/>
                  </a:cubicBezTo>
                  <a:cubicBezTo>
                    <a:pt x="0" y="7"/>
                    <a:pt x="0" y="3"/>
                    <a:pt x="1" y="3"/>
                  </a:cubicBezTo>
                  <a:cubicBezTo>
                    <a:pt x="9" y="3"/>
                    <a:pt x="20" y="1"/>
                    <a:pt x="25" y="0"/>
                  </a:cubicBezTo>
                  <a:cubicBezTo>
                    <a:pt x="25" y="5"/>
                    <a:pt x="24" y="15"/>
                    <a:pt x="24" y="37"/>
                  </a:cubicBezTo>
                  <a:cubicBezTo>
                    <a:pt x="24" y="47"/>
                    <a:pt x="24" y="54"/>
                    <a:pt x="25" y="57"/>
                  </a:cubicBezTo>
                  <a:cubicBezTo>
                    <a:pt x="27" y="63"/>
                    <a:pt x="31" y="68"/>
                    <a:pt x="41" y="68"/>
                  </a:cubicBezTo>
                  <a:cubicBezTo>
                    <a:pt x="46" y="68"/>
                    <a:pt x="52" y="66"/>
                    <a:pt x="56" y="62"/>
                  </a:cubicBezTo>
                  <a:cubicBezTo>
                    <a:pt x="58" y="61"/>
                    <a:pt x="58" y="59"/>
                    <a:pt x="59" y="57"/>
                  </a:cubicBezTo>
                  <a:cubicBezTo>
                    <a:pt x="59" y="55"/>
                    <a:pt x="59" y="39"/>
                    <a:pt x="59" y="16"/>
                  </a:cubicBezTo>
                  <a:cubicBezTo>
                    <a:pt x="58" y="13"/>
                    <a:pt x="58" y="11"/>
                    <a:pt x="55" y="10"/>
                  </a:cubicBezTo>
                  <a:cubicBezTo>
                    <a:pt x="52" y="9"/>
                    <a:pt x="51" y="9"/>
                    <a:pt x="46" y="8"/>
                  </a:cubicBezTo>
                  <a:cubicBezTo>
                    <a:pt x="46" y="7"/>
                    <a:pt x="46" y="3"/>
                    <a:pt x="47" y="3"/>
                  </a:cubicBezTo>
                  <a:cubicBezTo>
                    <a:pt x="57" y="3"/>
                    <a:pt x="70" y="1"/>
                    <a:pt x="74" y="0"/>
                  </a:cubicBezTo>
                  <a:cubicBezTo>
                    <a:pt x="74" y="4"/>
                    <a:pt x="74" y="10"/>
                    <a:pt x="73" y="17"/>
                  </a:cubicBezTo>
                  <a:cubicBezTo>
                    <a:pt x="73" y="60"/>
                    <a:pt x="73" y="60"/>
                    <a:pt x="73" y="60"/>
                  </a:cubicBezTo>
                  <a:cubicBezTo>
                    <a:pt x="73" y="65"/>
                    <a:pt x="74" y="67"/>
                    <a:pt x="78" y="67"/>
                  </a:cubicBezTo>
                  <a:lnTo>
                    <a:pt x="82" y="67"/>
                  </a:lnTo>
                  <a:close/>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21" name="Freeform 16">
              <a:extLst>
                <a:ext uri="{FF2B5EF4-FFF2-40B4-BE49-F238E27FC236}">
                  <a16:creationId xmlns:a16="http://schemas.microsoft.com/office/drawing/2014/main" id="{56448E3B-B7DA-A213-5B62-0A5B591D83AB}"/>
                </a:ext>
              </a:extLst>
            </p:cNvPr>
            <p:cNvSpPr>
              <a:spLocks/>
            </p:cNvSpPr>
            <p:nvPr userDrawn="1"/>
          </p:nvSpPr>
          <p:spPr bwMode="auto">
            <a:xfrm>
              <a:off x="3651250" y="4930775"/>
              <a:ext cx="641350" cy="873125"/>
            </a:xfrm>
            <a:custGeom>
              <a:avLst/>
              <a:gdLst>
                <a:gd name="T0" fmla="*/ 58 w 58"/>
                <a:gd name="T1" fmla="*/ 4 h 79"/>
                <a:gd name="T2" fmla="*/ 58 w 58"/>
                <a:gd name="T3" fmla="*/ 7 h 79"/>
                <a:gd name="T4" fmla="*/ 52 w 58"/>
                <a:gd name="T5" fmla="*/ 19 h 79"/>
                <a:gd name="T6" fmla="*/ 50 w 58"/>
                <a:gd name="T7" fmla="*/ 20 h 79"/>
                <a:gd name="T8" fmla="*/ 38 w 58"/>
                <a:gd name="T9" fmla="*/ 14 h 79"/>
                <a:gd name="T10" fmla="*/ 28 w 58"/>
                <a:gd name="T11" fmla="*/ 22 h 79"/>
                <a:gd name="T12" fmla="*/ 26 w 58"/>
                <a:gd name="T13" fmla="*/ 29 h 79"/>
                <a:gd name="T14" fmla="*/ 27 w 58"/>
                <a:gd name="T15" fmla="*/ 65 h 79"/>
                <a:gd name="T16" fmla="*/ 31 w 58"/>
                <a:gd name="T17" fmla="*/ 71 h 79"/>
                <a:gd name="T18" fmla="*/ 40 w 58"/>
                <a:gd name="T19" fmla="*/ 73 h 79"/>
                <a:gd name="T20" fmla="*/ 40 w 58"/>
                <a:gd name="T21" fmla="*/ 79 h 79"/>
                <a:gd name="T22" fmla="*/ 19 w 58"/>
                <a:gd name="T23" fmla="*/ 78 h 79"/>
                <a:gd name="T24" fmla="*/ 0 w 58"/>
                <a:gd name="T25" fmla="*/ 79 h 79"/>
                <a:gd name="T26" fmla="*/ 0 w 58"/>
                <a:gd name="T27" fmla="*/ 73 h 79"/>
                <a:gd name="T28" fmla="*/ 8 w 58"/>
                <a:gd name="T29" fmla="*/ 72 h 79"/>
                <a:gd name="T30" fmla="*/ 11 w 58"/>
                <a:gd name="T31" fmla="*/ 66 h 79"/>
                <a:gd name="T32" fmla="*/ 12 w 58"/>
                <a:gd name="T33" fmla="*/ 34 h 79"/>
                <a:gd name="T34" fmla="*/ 12 w 58"/>
                <a:gd name="T35" fmla="*/ 19 h 79"/>
                <a:gd name="T36" fmla="*/ 1 w 58"/>
                <a:gd name="T37" fmla="*/ 11 h 79"/>
                <a:gd name="T38" fmla="*/ 2 w 58"/>
                <a:gd name="T39" fmla="*/ 7 h 79"/>
                <a:gd name="T40" fmla="*/ 25 w 58"/>
                <a:gd name="T41" fmla="*/ 0 h 79"/>
                <a:gd name="T42" fmla="*/ 26 w 58"/>
                <a:gd name="T43" fmla="*/ 0 h 79"/>
                <a:gd name="T44" fmla="*/ 26 w 58"/>
                <a:gd name="T45" fmla="*/ 15 h 79"/>
                <a:gd name="T46" fmla="*/ 27 w 58"/>
                <a:gd name="T47" fmla="*/ 16 h 79"/>
                <a:gd name="T48" fmla="*/ 39 w 58"/>
                <a:gd name="T49" fmla="*/ 3 h 79"/>
                <a:gd name="T50" fmla="*/ 49 w 58"/>
                <a:gd name="T51" fmla="*/ 0 h 79"/>
                <a:gd name="T52" fmla="*/ 58 w 58"/>
                <a:gd name="T53" fmla="*/ 4 h 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58" h="79">
                  <a:moveTo>
                    <a:pt x="58" y="4"/>
                  </a:moveTo>
                  <a:cubicBezTo>
                    <a:pt x="58" y="5"/>
                    <a:pt x="58" y="6"/>
                    <a:pt x="58" y="7"/>
                  </a:cubicBezTo>
                  <a:cubicBezTo>
                    <a:pt x="57" y="9"/>
                    <a:pt x="54" y="17"/>
                    <a:pt x="52" y="19"/>
                  </a:cubicBezTo>
                  <a:cubicBezTo>
                    <a:pt x="52" y="19"/>
                    <a:pt x="51" y="20"/>
                    <a:pt x="50" y="20"/>
                  </a:cubicBezTo>
                  <a:cubicBezTo>
                    <a:pt x="47" y="17"/>
                    <a:pt x="42" y="14"/>
                    <a:pt x="38" y="14"/>
                  </a:cubicBezTo>
                  <a:cubicBezTo>
                    <a:pt x="34" y="14"/>
                    <a:pt x="30" y="18"/>
                    <a:pt x="28" y="22"/>
                  </a:cubicBezTo>
                  <a:cubicBezTo>
                    <a:pt x="27" y="23"/>
                    <a:pt x="26" y="26"/>
                    <a:pt x="26" y="29"/>
                  </a:cubicBezTo>
                  <a:cubicBezTo>
                    <a:pt x="26" y="42"/>
                    <a:pt x="26" y="61"/>
                    <a:pt x="27" y="65"/>
                  </a:cubicBezTo>
                  <a:cubicBezTo>
                    <a:pt x="27" y="68"/>
                    <a:pt x="28" y="70"/>
                    <a:pt x="31" y="71"/>
                  </a:cubicBezTo>
                  <a:cubicBezTo>
                    <a:pt x="34" y="72"/>
                    <a:pt x="36" y="73"/>
                    <a:pt x="40" y="73"/>
                  </a:cubicBezTo>
                  <a:cubicBezTo>
                    <a:pt x="41" y="74"/>
                    <a:pt x="41" y="78"/>
                    <a:pt x="40" y="79"/>
                  </a:cubicBezTo>
                  <a:cubicBezTo>
                    <a:pt x="37" y="79"/>
                    <a:pt x="27" y="78"/>
                    <a:pt x="19" y="78"/>
                  </a:cubicBezTo>
                  <a:cubicBezTo>
                    <a:pt x="14" y="78"/>
                    <a:pt x="4" y="79"/>
                    <a:pt x="0" y="79"/>
                  </a:cubicBezTo>
                  <a:cubicBezTo>
                    <a:pt x="0" y="78"/>
                    <a:pt x="0" y="74"/>
                    <a:pt x="0" y="73"/>
                  </a:cubicBezTo>
                  <a:cubicBezTo>
                    <a:pt x="3" y="73"/>
                    <a:pt x="6" y="72"/>
                    <a:pt x="8" y="72"/>
                  </a:cubicBezTo>
                  <a:cubicBezTo>
                    <a:pt x="10" y="71"/>
                    <a:pt x="11" y="70"/>
                    <a:pt x="11" y="66"/>
                  </a:cubicBezTo>
                  <a:cubicBezTo>
                    <a:pt x="12" y="63"/>
                    <a:pt x="12" y="47"/>
                    <a:pt x="12" y="34"/>
                  </a:cubicBezTo>
                  <a:cubicBezTo>
                    <a:pt x="12" y="27"/>
                    <a:pt x="12" y="21"/>
                    <a:pt x="12" y="19"/>
                  </a:cubicBezTo>
                  <a:cubicBezTo>
                    <a:pt x="11" y="16"/>
                    <a:pt x="10" y="14"/>
                    <a:pt x="1" y="11"/>
                  </a:cubicBezTo>
                  <a:cubicBezTo>
                    <a:pt x="1" y="10"/>
                    <a:pt x="1" y="7"/>
                    <a:pt x="2" y="7"/>
                  </a:cubicBezTo>
                  <a:cubicBezTo>
                    <a:pt x="9" y="6"/>
                    <a:pt x="20" y="3"/>
                    <a:pt x="25" y="0"/>
                  </a:cubicBezTo>
                  <a:cubicBezTo>
                    <a:pt x="26" y="0"/>
                    <a:pt x="26" y="0"/>
                    <a:pt x="26" y="0"/>
                  </a:cubicBezTo>
                  <a:cubicBezTo>
                    <a:pt x="26" y="3"/>
                    <a:pt x="26" y="12"/>
                    <a:pt x="26" y="15"/>
                  </a:cubicBezTo>
                  <a:cubicBezTo>
                    <a:pt x="26" y="16"/>
                    <a:pt x="27" y="16"/>
                    <a:pt x="27" y="16"/>
                  </a:cubicBezTo>
                  <a:cubicBezTo>
                    <a:pt x="31" y="11"/>
                    <a:pt x="35" y="7"/>
                    <a:pt x="39" y="3"/>
                  </a:cubicBezTo>
                  <a:cubicBezTo>
                    <a:pt x="42" y="1"/>
                    <a:pt x="45" y="0"/>
                    <a:pt x="49" y="0"/>
                  </a:cubicBezTo>
                  <a:cubicBezTo>
                    <a:pt x="52" y="0"/>
                    <a:pt x="56" y="1"/>
                    <a:pt x="58" y="4"/>
                  </a:cubicBezTo>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22" name="Freeform 17">
              <a:extLst>
                <a:ext uri="{FF2B5EF4-FFF2-40B4-BE49-F238E27FC236}">
                  <a16:creationId xmlns:a16="http://schemas.microsoft.com/office/drawing/2014/main" id="{A4043716-F6CA-B1D3-63E5-BB49226C60AE}"/>
                </a:ext>
              </a:extLst>
            </p:cNvPr>
            <p:cNvSpPr>
              <a:spLocks/>
            </p:cNvSpPr>
            <p:nvPr userDrawn="1"/>
          </p:nvSpPr>
          <p:spPr bwMode="auto">
            <a:xfrm>
              <a:off x="6069013" y="4489450"/>
              <a:ext cx="1014413" cy="1314450"/>
            </a:xfrm>
            <a:custGeom>
              <a:avLst/>
              <a:gdLst>
                <a:gd name="T0" fmla="*/ 41 w 92"/>
                <a:gd name="T1" fmla="*/ 66 h 119"/>
                <a:gd name="T2" fmla="*/ 42 w 92"/>
                <a:gd name="T3" fmla="*/ 64 h 119"/>
                <a:gd name="T4" fmla="*/ 50 w 92"/>
                <a:gd name="T5" fmla="*/ 65 h 119"/>
                <a:gd name="T6" fmla="*/ 63 w 92"/>
                <a:gd name="T7" fmla="*/ 62 h 119"/>
                <a:gd name="T8" fmla="*/ 75 w 92"/>
                <a:gd name="T9" fmla="*/ 37 h 119"/>
                <a:gd name="T10" fmla="*/ 44 w 92"/>
                <a:gd name="T11" fmla="*/ 7 h 119"/>
                <a:gd name="T12" fmla="*/ 36 w 92"/>
                <a:gd name="T13" fmla="*/ 7 h 119"/>
                <a:gd name="T14" fmla="*/ 34 w 92"/>
                <a:gd name="T15" fmla="*/ 10 h 119"/>
                <a:gd name="T16" fmla="*/ 34 w 92"/>
                <a:gd name="T17" fmla="*/ 56 h 119"/>
                <a:gd name="T18" fmla="*/ 34 w 92"/>
                <a:gd name="T19" fmla="*/ 102 h 119"/>
                <a:gd name="T20" fmla="*/ 41 w 92"/>
                <a:gd name="T21" fmla="*/ 111 h 119"/>
                <a:gd name="T22" fmla="*/ 49 w 92"/>
                <a:gd name="T23" fmla="*/ 113 h 119"/>
                <a:gd name="T24" fmla="*/ 49 w 92"/>
                <a:gd name="T25" fmla="*/ 119 h 119"/>
                <a:gd name="T26" fmla="*/ 26 w 92"/>
                <a:gd name="T27" fmla="*/ 118 h 119"/>
                <a:gd name="T28" fmla="*/ 4 w 92"/>
                <a:gd name="T29" fmla="*/ 119 h 119"/>
                <a:gd name="T30" fmla="*/ 4 w 92"/>
                <a:gd name="T31" fmla="*/ 113 h 119"/>
                <a:gd name="T32" fmla="*/ 11 w 92"/>
                <a:gd name="T33" fmla="*/ 112 h 119"/>
                <a:gd name="T34" fmla="*/ 17 w 92"/>
                <a:gd name="T35" fmla="*/ 101 h 119"/>
                <a:gd name="T36" fmla="*/ 18 w 92"/>
                <a:gd name="T37" fmla="*/ 58 h 119"/>
                <a:gd name="T38" fmla="*/ 17 w 92"/>
                <a:gd name="T39" fmla="*/ 17 h 119"/>
                <a:gd name="T40" fmla="*/ 10 w 92"/>
                <a:gd name="T41" fmla="*/ 7 h 119"/>
                <a:gd name="T42" fmla="*/ 1 w 92"/>
                <a:gd name="T43" fmla="*/ 5 h 119"/>
                <a:gd name="T44" fmla="*/ 1 w 92"/>
                <a:gd name="T45" fmla="*/ 0 h 119"/>
                <a:gd name="T46" fmla="*/ 24 w 92"/>
                <a:gd name="T47" fmla="*/ 0 h 119"/>
                <a:gd name="T48" fmla="*/ 55 w 92"/>
                <a:gd name="T49" fmla="*/ 0 h 119"/>
                <a:gd name="T50" fmla="*/ 81 w 92"/>
                <a:gd name="T51" fmla="*/ 7 h 119"/>
                <a:gd name="T52" fmla="*/ 92 w 92"/>
                <a:gd name="T53" fmla="*/ 33 h 119"/>
                <a:gd name="T54" fmla="*/ 72 w 92"/>
                <a:gd name="T55" fmla="*/ 66 h 119"/>
                <a:gd name="T56" fmla="*/ 52 w 92"/>
                <a:gd name="T57" fmla="*/ 71 h 119"/>
                <a:gd name="T58" fmla="*/ 44 w 92"/>
                <a:gd name="T59" fmla="*/ 70 h 119"/>
                <a:gd name="T60" fmla="*/ 41 w 92"/>
                <a:gd name="T61" fmla="*/ 66 h 1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92" h="119">
                  <a:moveTo>
                    <a:pt x="41" y="66"/>
                  </a:moveTo>
                  <a:cubicBezTo>
                    <a:pt x="41" y="65"/>
                    <a:pt x="42" y="64"/>
                    <a:pt x="42" y="64"/>
                  </a:cubicBezTo>
                  <a:cubicBezTo>
                    <a:pt x="44" y="64"/>
                    <a:pt x="47" y="65"/>
                    <a:pt x="50" y="65"/>
                  </a:cubicBezTo>
                  <a:cubicBezTo>
                    <a:pt x="55" y="65"/>
                    <a:pt x="59" y="64"/>
                    <a:pt x="63" y="62"/>
                  </a:cubicBezTo>
                  <a:cubicBezTo>
                    <a:pt x="72" y="57"/>
                    <a:pt x="75" y="48"/>
                    <a:pt x="75" y="37"/>
                  </a:cubicBezTo>
                  <a:cubicBezTo>
                    <a:pt x="75" y="19"/>
                    <a:pt x="66" y="7"/>
                    <a:pt x="44" y="7"/>
                  </a:cubicBezTo>
                  <a:cubicBezTo>
                    <a:pt x="42" y="7"/>
                    <a:pt x="37" y="7"/>
                    <a:pt x="36" y="7"/>
                  </a:cubicBezTo>
                  <a:cubicBezTo>
                    <a:pt x="35" y="8"/>
                    <a:pt x="35" y="9"/>
                    <a:pt x="34" y="10"/>
                  </a:cubicBezTo>
                  <a:cubicBezTo>
                    <a:pt x="34" y="15"/>
                    <a:pt x="34" y="25"/>
                    <a:pt x="34" y="56"/>
                  </a:cubicBezTo>
                  <a:cubicBezTo>
                    <a:pt x="34" y="77"/>
                    <a:pt x="34" y="92"/>
                    <a:pt x="34" y="102"/>
                  </a:cubicBezTo>
                  <a:cubicBezTo>
                    <a:pt x="35" y="109"/>
                    <a:pt x="36" y="110"/>
                    <a:pt x="41" y="111"/>
                  </a:cubicBezTo>
                  <a:cubicBezTo>
                    <a:pt x="44" y="112"/>
                    <a:pt x="44" y="113"/>
                    <a:pt x="49" y="113"/>
                  </a:cubicBezTo>
                  <a:cubicBezTo>
                    <a:pt x="50" y="114"/>
                    <a:pt x="49" y="118"/>
                    <a:pt x="49" y="119"/>
                  </a:cubicBezTo>
                  <a:cubicBezTo>
                    <a:pt x="43" y="119"/>
                    <a:pt x="34" y="118"/>
                    <a:pt x="26" y="118"/>
                  </a:cubicBezTo>
                  <a:cubicBezTo>
                    <a:pt x="17" y="118"/>
                    <a:pt x="8" y="119"/>
                    <a:pt x="4" y="119"/>
                  </a:cubicBezTo>
                  <a:cubicBezTo>
                    <a:pt x="3" y="118"/>
                    <a:pt x="3" y="114"/>
                    <a:pt x="4" y="113"/>
                  </a:cubicBezTo>
                  <a:cubicBezTo>
                    <a:pt x="8" y="113"/>
                    <a:pt x="9" y="112"/>
                    <a:pt x="11" y="112"/>
                  </a:cubicBezTo>
                  <a:cubicBezTo>
                    <a:pt x="16" y="111"/>
                    <a:pt x="17" y="108"/>
                    <a:pt x="17" y="101"/>
                  </a:cubicBezTo>
                  <a:cubicBezTo>
                    <a:pt x="17" y="94"/>
                    <a:pt x="18" y="79"/>
                    <a:pt x="18" y="58"/>
                  </a:cubicBezTo>
                  <a:cubicBezTo>
                    <a:pt x="18" y="36"/>
                    <a:pt x="18" y="23"/>
                    <a:pt x="17" y="17"/>
                  </a:cubicBezTo>
                  <a:cubicBezTo>
                    <a:pt x="17" y="10"/>
                    <a:pt x="16" y="8"/>
                    <a:pt x="10" y="7"/>
                  </a:cubicBezTo>
                  <a:cubicBezTo>
                    <a:pt x="8" y="6"/>
                    <a:pt x="5" y="6"/>
                    <a:pt x="1" y="5"/>
                  </a:cubicBezTo>
                  <a:cubicBezTo>
                    <a:pt x="0" y="4"/>
                    <a:pt x="1" y="0"/>
                    <a:pt x="1" y="0"/>
                  </a:cubicBezTo>
                  <a:cubicBezTo>
                    <a:pt x="5" y="0"/>
                    <a:pt x="15" y="0"/>
                    <a:pt x="24" y="0"/>
                  </a:cubicBezTo>
                  <a:cubicBezTo>
                    <a:pt x="36" y="0"/>
                    <a:pt x="44" y="0"/>
                    <a:pt x="55" y="0"/>
                  </a:cubicBezTo>
                  <a:cubicBezTo>
                    <a:pt x="62" y="0"/>
                    <a:pt x="73" y="1"/>
                    <a:pt x="81" y="7"/>
                  </a:cubicBezTo>
                  <a:cubicBezTo>
                    <a:pt x="87" y="12"/>
                    <a:pt x="92" y="20"/>
                    <a:pt x="92" y="33"/>
                  </a:cubicBezTo>
                  <a:cubicBezTo>
                    <a:pt x="92" y="51"/>
                    <a:pt x="82" y="62"/>
                    <a:pt x="72" y="66"/>
                  </a:cubicBezTo>
                  <a:cubicBezTo>
                    <a:pt x="65" y="70"/>
                    <a:pt x="59" y="71"/>
                    <a:pt x="52" y="71"/>
                  </a:cubicBezTo>
                  <a:cubicBezTo>
                    <a:pt x="49" y="71"/>
                    <a:pt x="46" y="71"/>
                    <a:pt x="44" y="70"/>
                  </a:cubicBezTo>
                  <a:cubicBezTo>
                    <a:pt x="43" y="70"/>
                    <a:pt x="41" y="67"/>
                    <a:pt x="41" y="66"/>
                  </a:cubicBezTo>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23" name="Freeform 18">
              <a:extLst>
                <a:ext uri="{FF2B5EF4-FFF2-40B4-BE49-F238E27FC236}">
                  <a16:creationId xmlns:a16="http://schemas.microsoft.com/office/drawing/2014/main" id="{E170AC92-D7D4-0CEC-6EA7-71F728238314}"/>
                </a:ext>
              </a:extLst>
            </p:cNvPr>
            <p:cNvSpPr>
              <a:spLocks noEditPoints="1"/>
            </p:cNvSpPr>
            <p:nvPr userDrawn="1"/>
          </p:nvSpPr>
          <p:spPr bwMode="auto">
            <a:xfrm>
              <a:off x="7083425" y="4930775"/>
              <a:ext cx="706438" cy="884238"/>
            </a:xfrm>
            <a:custGeom>
              <a:avLst/>
              <a:gdLst>
                <a:gd name="T0" fmla="*/ 52 w 64"/>
                <a:gd name="T1" fmla="*/ 80 h 80"/>
                <a:gd name="T2" fmla="*/ 43 w 64"/>
                <a:gd name="T3" fmla="*/ 75 h 80"/>
                <a:gd name="T4" fmla="*/ 41 w 64"/>
                <a:gd name="T5" fmla="*/ 71 h 80"/>
                <a:gd name="T6" fmla="*/ 40 w 64"/>
                <a:gd name="T7" fmla="*/ 71 h 80"/>
                <a:gd name="T8" fmla="*/ 17 w 64"/>
                <a:gd name="T9" fmla="*/ 80 h 80"/>
                <a:gd name="T10" fmla="*/ 7 w 64"/>
                <a:gd name="T11" fmla="*/ 76 h 80"/>
                <a:gd name="T12" fmla="*/ 0 w 64"/>
                <a:gd name="T13" fmla="*/ 59 h 80"/>
                <a:gd name="T14" fmla="*/ 4 w 64"/>
                <a:gd name="T15" fmla="*/ 48 h 80"/>
                <a:gd name="T16" fmla="*/ 40 w 64"/>
                <a:gd name="T17" fmla="*/ 35 h 80"/>
                <a:gd name="T18" fmla="*/ 41 w 64"/>
                <a:gd name="T19" fmla="*/ 34 h 80"/>
                <a:gd name="T20" fmla="*/ 41 w 64"/>
                <a:gd name="T21" fmla="*/ 28 h 80"/>
                <a:gd name="T22" fmla="*/ 39 w 64"/>
                <a:gd name="T23" fmla="*/ 17 h 80"/>
                <a:gd name="T24" fmla="*/ 24 w 64"/>
                <a:gd name="T25" fmla="*/ 10 h 80"/>
                <a:gd name="T26" fmla="*/ 16 w 64"/>
                <a:gd name="T27" fmla="*/ 12 h 80"/>
                <a:gd name="T28" fmla="*/ 8 w 64"/>
                <a:gd name="T29" fmla="*/ 26 h 80"/>
                <a:gd name="T30" fmla="*/ 3 w 64"/>
                <a:gd name="T31" fmla="*/ 22 h 80"/>
                <a:gd name="T32" fmla="*/ 7 w 64"/>
                <a:gd name="T33" fmla="*/ 10 h 80"/>
                <a:gd name="T34" fmla="*/ 32 w 64"/>
                <a:gd name="T35" fmla="*/ 0 h 80"/>
                <a:gd name="T36" fmla="*/ 51 w 64"/>
                <a:gd name="T37" fmla="*/ 10 h 80"/>
                <a:gd name="T38" fmla="*/ 56 w 64"/>
                <a:gd name="T39" fmla="*/ 29 h 80"/>
                <a:gd name="T40" fmla="*/ 55 w 64"/>
                <a:gd name="T41" fmla="*/ 61 h 80"/>
                <a:gd name="T42" fmla="*/ 59 w 64"/>
                <a:gd name="T43" fmla="*/ 69 h 80"/>
                <a:gd name="T44" fmla="*/ 64 w 64"/>
                <a:gd name="T45" fmla="*/ 68 h 80"/>
                <a:gd name="T46" fmla="*/ 63 w 64"/>
                <a:gd name="T47" fmla="*/ 74 h 80"/>
                <a:gd name="T48" fmla="*/ 52 w 64"/>
                <a:gd name="T49" fmla="*/ 80 h 80"/>
                <a:gd name="T50" fmla="*/ 40 w 64"/>
                <a:gd name="T51" fmla="*/ 41 h 80"/>
                <a:gd name="T52" fmla="*/ 17 w 64"/>
                <a:gd name="T53" fmla="*/ 50 h 80"/>
                <a:gd name="T54" fmla="*/ 16 w 64"/>
                <a:gd name="T55" fmla="*/ 56 h 80"/>
                <a:gd name="T56" fmla="*/ 29 w 64"/>
                <a:gd name="T57" fmla="*/ 69 h 80"/>
                <a:gd name="T58" fmla="*/ 39 w 64"/>
                <a:gd name="T59" fmla="*/ 66 h 80"/>
                <a:gd name="T60" fmla="*/ 41 w 64"/>
                <a:gd name="T61" fmla="*/ 62 h 80"/>
                <a:gd name="T62" fmla="*/ 41 w 64"/>
                <a:gd name="T63" fmla="*/ 42 h 80"/>
                <a:gd name="T64" fmla="*/ 40 w 64"/>
                <a:gd name="T65" fmla="*/ 41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64" h="80">
                  <a:moveTo>
                    <a:pt x="52" y="80"/>
                  </a:moveTo>
                  <a:cubicBezTo>
                    <a:pt x="47" y="80"/>
                    <a:pt x="44" y="78"/>
                    <a:pt x="43" y="75"/>
                  </a:cubicBezTo>
                  <a:cubicBezTo>
                    <a:pt x="42" y="74"/>
                    <a:pt x="41" y="72"/>
                    <a:pt x="41" y="71"/>
                  </a:cubicBezTo>
                  <a:cubicBezTo>
                    <a:pt x="41" y="71"/>
                    <a:pt x="40" y="70"/>
                    <a:pt x="40" y="71"/>
                  </a:cubicBezTo>
                  <a:cubicBezTo>
                    <a:pt x="31" y="77"/>
                    <a:pt x="22" y="80"/>
                    <a:pt x="17" y="80"/>
                  </a:cubicBezTo>
                  <a:cubicBezTo>
                    <a:pt x="14" y="80"/>
                    <a:pt x="10" y="79"/>
                    <a:pt x="7" y="76"/>
                  </a:cubicBezTo>
                  <a:cubicBezTo>
                    <a:pt x="3" y="71"/>
                    <a:pt x="0" y="66"/>
                    <a:pt x="0" y="59"/>
                  </a:cubicBezTo>
                  <a:cubicBezTo>
                    <a:pt x="0" y="55"/>
                    <a:pt x="3" y="49"/>
                    <a:pt x="4" y="48"/>
                  </a:cubicBezTo>
                  <a:cubicBezTo>
                    <a:pt x="10" y="44"/>
                    <a:pt x="33" y="39"/>
                    <a:pt x="40" y="35"/>
                  </a:cubicBezTo>
                  <a:cubicBezTo>
                    <a:pt x="40" y="35"/>
                    <a:pt x="41" y="34"/>
                    <a:pt x="41" y="34"/>
                  </a:cubicBezTo>
                  <a:cubicBezTo>
                    <a:pt x="42" y="32"/>
                    <a:pt x="41" y="30"/>
                    <a:pt x="41" y="28"/>
                  </a:cubicBezTo>
                  <a:cubicBezTo>
                    <a:pt x="41" y="25"/>
                    <a:pt x="41" y="20"/>
                    <a:pt x="39" y="17"/>
                  </a:cubicBezTo>
                  <a:cubicBezTo>
                    <a:pt x="35" y="12"/>
                    <a:pt x="30" y="10"/>
                    <a:pt x="24" y="10"/>
                  </a:cubicBezTo>
                  <a:cubicBezTo>
                    <a:pt x="20" y="10"/>
                    <a:pt x="17" y="11"/>
                    <a:pt x="16" y="12"/>
                  </a:cubicBezTo>
                  <a:cubicBezTo>
                    <a:pt x="14" y="13"/>
                    <a:pt x="11" y="19"/>
                    <a:pt x="8" y="26"/>
                  </a:cubicBezTo>
                  <a:cubicBezTo>
                    <a:pt x="8" y="26"/>
                    <a:pt x="3" y="23"/>
                    <a:pt x="3" y="22"/>
                  </a:cubicBezTo>
                  <a:cubicBezTo>
                    <a:pt x="3" y="19"/>
                    <a:pt x="6" y="12"/>
                    <a:pt x="7" y="10"/>
                  </a:cubicBezTo>
                  <a:cubicBezTo>
                    <a:pt x="15" y="5"/>
                    <a:pt x="27" y="0"/>
                    <a:pt x="32" y="0"/>
                  </a:cubicBezTo>
                  <a:cubicBezTo>
                    <a:pt x="41" y="0"/>
                    <a:pt x="47" y="4"/>
                    <a:pt x="51" y="10"/>
                  </a:cubicBezTo>
                  <a:cubicBezTo>
                    <a:pt x="54" y="15"/>
                    <a:pt x="56" y="22"/>
                    <a:pt x="56" y="29"/>
                  </a:cubicBezTo>
                  <a:cubicBezTo>
                    <a:pt x="56" y="39"/>
                    <a:pt x="55" y="54"/>
                    <a:pt x="55" y="61"/>
                  </a:cubicBezTo>
                  <a:cubicBezTo>
                    <a:pt x="55" y="65"/>
                    <a:pt x="55" y="69"/>
                    <a:pt x="59" y="69"/>
                  </a:cubicBezTo>
                  <a:cubicBezTo>
                    <a:pt x="61" y="69"/>
                    <a:pt x="61" y="69"/>
                    <a:pt x="64" y="68"/>
                  </a:cubicBezTo>
                  <a:cubicBezTo>
                    <a:pt x="64" y="69"/>
                    <a:pt x="64" y="73"/>
                    <a:pt x="63" y="74"/>
                  </a:cubicBezTo>
                  <a:cubicBezTo>
                    <a:pt x="63" y="74"/>
                    <a:pt x="59" y="80"/>
                    <a:pt x="52" y="80"/>
                  </a:cubicBezTo>
                  <a:moveTo>
                    <a:pt x="40" y="41"/>
                  </a:moveTo>
                  <a:cubicBezTo>
                    <a:pt x="33" y="44"/>
                    <a:pt x="21" y="48"/>
                    <a:pt x="17" y="50"/>
                  </a:cubicBezTo>
                  <a:cubicBezTo>
                    <a:pt x="17" y="50"/>
                    <a:pt x="16" y="54"/>
                    <a:pt x="16" y="56"/>
                  </a:cubicBezTo>
                  <a:cubicBezTo>
                    <a:pt x="16" y="64"/>
                    <a:pt x="21" y="69"/>
                    <a:pt x="29" y="69"/>
                  </a:cubicBezTo>
                  <a:cubicBezTo>
                    <a:pt x="31" y="69"/>
                    <a:pt x="36" y="68"/>
                    <a:pt x="39" y="66"/>
                  </a:cubicBezTo>
                  <a:cubicBezTo>
                    <a:pt x="40" y="65"/>
                    <a:pt x="41" y="64"/>
                    <a:pt x="41" y="62"/>
                  </a:cubicBezTo>
                  <a:cubicBezTo>
                    <a:pt x="41" y="58"/>
                    <a:pt x="41" y="45"/>
                    <a:pt x="41" y="42"/>
                  </a:cubicBezTo>
                  <a:cubicBezTo>
                    <a:pt x="41" y="42"/>
                    <a:pt x="41" y="41"/>
                    <a:pt x="40" y="41"/>
                  </a:cubicBezTo>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24" name="Freeform 19">
              <a:extLst>
                <a:ext uri="{FF2B5EF4-FFF2-40B4-BE49-F238E27FC236}">
                  <a16:creationId xmlns:a16="http://schemas.microsoft.com/office/drawing/2014/main" id="{6C6CAC32-FC36-F5FD-5FB8-9527EE5BFC79}"/>
                </a:ext>
              </a:extLst>
            </p:cNvPr>
            <p:cNvSpPr>
              <a:spLocks/>
            </p:cNvSpPr>
            <p:nvPr userDrawn="1"/>
          </p:nvSpPr>
          <p:spPr bwMode="auto">
            <a:xfrm>
              <a:off x="7854950" y="4930775"/>
              <a:ext cx="641350" cy="873125"/>
            </a:xfrm>
            <a:custGeom>
              <a:avLst/>
              <a:gdLst>
                <a:gd name="T0" fmla="*/ 58 w 58"/>
                <a:gd name="T1" fmla="*/ 4 h 79"/>
                <a:gd name="T2" fmla="*/ 58 w 58"/>
                <a:gd name="T3" fmla="*/ 7 h 79"/>
                <a:gd name="T4" fmla="*/ 52 w 58"/>
                <a:gd name="T5" fmla="*/ 19 h 79"/>
                <a:gd name="T6" fmla="*/ 50 w 58"/>
                <a:gd name="T7" fmla="*/ 20 h 79"/>
                <a:gd name="T8" fmla="*/ 38 w 58"/>
                <a:gd name="T9" fmla="*/ 14 h 79"/>
                <a:gd name="T10" fmla="*/ 28 w 58"/>
                <a:gd name="T11" fmla="*/ 22 h 79"/>
                <a:gd name="T12" fmla="*/ 26 w 58"/>
                <a:gd name="T13" fmla="*/ 29 h 79"/>
                <a:gd name="T14" fmla="*/ 27 w 58"/>
                <a:gd name="T15" fmla="*/ 65 h 79"/>
                <a:gd name="T16" fmla="*/ 31 w 58"/>
                <a:gd name="T17" fmla="*/ 71 h 79"/>
                <a:gd name="T18" fmla="*/ 40 w 58"/>
                <a:gd name="T19" fmla="*/ 73 h 79"/>
                <a:gd name="T20" fmla="*/ 39 w 58"/>
                <a:gd name="T21" fmla="*/ 79 h 79"/>
                <a:gd name="T22" fmla="*/ 19 w 58"/>
                <a:gd name="T23" fmla="*/ 78 h 79"/>
                <a:gd name="T24" fmla="*/ 0 w 58"/>
                <a:gd name="T25" fmla="*/ 79 h 79"/>
                <a:gd name="T26" fmla="*/ 0 w 58"/>
                <a:gd name="T27" fmla="*/ 73 h 79"/>
                <a:gd name="T28" fmla="*/ 8 w 58"/>
                <a:gd name="T29" fmla="*/ 72 h 79"/>
                <a:gd name="T30" fmla="*/ 11 w 58"/>
                <a:gd name="T31" fmla="*/ 66 h 79"/>
                <a:gd name="T32" fmla="*/ 12 w 58"/>
                <a:gd name="T33" fmla="*/ 34 h 79"/>
                <a:gd name="T34" fmla="*/ 12 w 58"/>
                <a:gd name="T35" fmla="*/ 19 h 79"/>
                <a:gd name="T36" fmla="*/ 1 w 58"/>
                <a:gd name="T37" fmla="*/ 11 h 79"/>
                <a:gd name="T38" fmla="*/ 2 w 58"/>
                <a:gd name="T39" fmla="*/ 7 h 79"/>
                <a:gd name="T40" fmla="*/ 25 w 58"/>
                <a:gd name="T41" fmla="*/ 0 h 79"/>
                <a:gd name="T42" fmla="*/ 26 w 58"/>
                <a:gd name="T43" fmla="*/ 0 h 79"/>
                <a:gd name="T44" fmla="*/ 26 w 58"/>
                <a:gd name="T45" fmla="*/ 15 h 79"/>
                <a:gd name="T46" fmla="*/ 27 w 58"/>
                <a:gd name="T47" fmla="*/ 16 h 79"/>
                <a:gd name="T48" fmla="*/ 39 w 58"/>
                <a:gd name="T49" fmla="*/ 3 h 79"/>
                <a:gd name="T50" fmla="*/ 49 w 58"/>
                <a:gd name="T51" fmla="*/ 0 h 79"/>
                <a:gd name="T52" fmla="*/ 58 w 58"/>
                <a:gd name="T53" fmla="*/ 4 h 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58" h="79">
                  <a:moveTo>
                    <a:pt x="58" y="4"/>
                  </a:moveTo>
                  <a:cubicBezTo>
                    <a:pt x="58" y="5"/>
                    <a:pt x="58" y="6"/>
                    <a:pt x="58" y="7"/>
                  </a:cubicBezTo>
                  <a:cubicBezTo>
                    <a:pt x="57" y="9"/>
                    <a:pt x="54" y="17"/>
                    <a:pt x="52" y="19"/>
                  </a:cubicBezTo>
                  <a:cubicBezTo>
                    <a:pt x="52" y="19"/>
                    <a:pt x="50" y="20"/>
                    <a:pt x="50" y="20"/>
                  </a:cubicBezTo>
                  <a:cubicBezTo>
                    <a:pt x="47" y="17"/>
                    <a:pt x="42" y="14"/>
                    <a:pt x="38" y="14"/>
                  </a:cubicBezTo>
                  <a:cubicBezTo>
                    <a:pt x="34" y="14"/>
                    <a:pt x="30" y="18"/>
                    <a:pt x="28" y="22"/>
                  </a:cubicBezTo>
                  <a:cubicBezTo>
                    <a:pt x="27" y="23"/>
                    <a:pt x="26" y="26"/>
                    <a:pt x="26" y="29"/>
                  </a:cubicBezTo>
                  <a:cubicBezTo>
                    <a:pt x="26" y="42"/>
                    <a:pt x="26" y="61"/>
                    <a:pt x="27" y="65"/>
                  </a:cubicBezTo>
                  <a:cubicBezTo>
                    <a:pt x="27" y="68"/>
                    <a:pt x="28" y="70"/>
                    <a:pt x="31" y="71"/>
                  </a:cubicBezTo>
                  <a:cubicBezTo>
                    <a:pt x="34" y="72"/>
                    <a:pt x="36" y="73"/>
                    <a:pt x="40" y="73"/>
                  </a:cubicBezTo>
                  <a:cubicBezTo>
                    <a:pt x="41" y="74"/>
                    <a:pt x="40" y="78"/>
                    <a:pt x="39" y="79"/>
                  </a:cubicBezTo>
                  <a:cubicBezTo>
                    <a:pt x="37" y="79"/>
                    <a:pt x="27" y="78"/>
                    <a:pt x="19" y="78"/>
                  </a:cubicBezTo>
                  <a:cubicBezTo>
                    <a:pt x="13" y="78"/>
                    <a:pt x="4" y="79"/>
                    <a:pt x="0" y="79"/>
                  </a:cubicBezTo>
                  <a:cubicBezTo>
                    <a:pt x="0" y="78"/>
                    <a:pt x="0" y="74"/>
                    <a:pt x="0" y="73"/>
                  </a:cubicBezTo>
                  <a:cubicBezTo>
                    <a:pt x="3" y="73"/>
                    <a:pt x="6" y="72"/>
                    <a:pt x="8" y="72"/>
                  </a:cubicBezTo>
                  <a:cubicBezTo>
                    <a:pt x="10" y="71"/>
                    <a:pt x="11" y="70"/>
                    <a:pt x="11" y="66"/>
                  </a:cubicBezTo>
                  <a:cubicBezTo>
                    <a:pt x="12" y="63"/>
                    <a:pt x="12" y="47"/>
                    <a:pt x="12" y="34"/>
                  </a:cubicBezTo>
                  <a:cubicBezTo>
                    <a:pt x="12" y="27"/>
                    <a:pt x="12" y="21"/>
                    <a:pt x="12" y="19"/>
                  </a:cubicBezTo>
                  <a:cubicBezTo>
                    <a:pt x="11" y="16"/>
                    <a:pt x="10" y="14"/>
                    <a:pt x="1" y="11"/>
                  </a:cubicBezTo>
                  <a:cubicBezTo>
                    <a:pt x="1" y="10"/>
                    <a:pt x="1" y="7"/>
                    <a:pt x="2" y="7"/>
                  </a:cubicBezTo>
                  <a:cubicBezTo>
                    <a:pt x="9" y="6"/>
                    <a:pt x="20" y="3"/>
                    <a:pt x="25" y="0"/>
                  </a:cubicBezTo>
                  <a:cubicBezTo>
                    <a:pt x="26" y="0"/>
                    <a:pt x="26" y="0"/>
                    <a:pt x="26" y="0"/>
                  </a:cubicBezTo>
                  <a:cubicBezTo>
                    <a:pt x="26" y="3"/>
                    <a:pt x="26" y="12"/>
                    <a:pt x="26" y="15"/>
                  </a:cubicBezTo>
                  <a:cubicBezTo>
                    <a:pt x="26" y="16"/>
                    <a:pt x="27" y="16"/>
                    <a:pt x="27" y="16"/>
                  </a:cubicBezTo>
                  <a:cubicBezTo>
                    <a:pt x="31" y="11"/>
                    <a:pt x="35" y="7"/>
                    <a:pt x="39" y="3"/>
                  </a:cubicBezTo>
                  <a:cubicBezTo>
                    <a:pt x="42" y="1"/>
                    <a:pt x="45" y="0"/>
                    <a:pt x="49" y="0"/>
                  </a:cubicBezTo>
                  <a:cubicBezTo>
                    <a:pt x="52" y="0"/>
                    <a:pt x="56" y="1"/>
                    <a:pt x="58" y="4"/>
                  </a:cubicBezTo>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25" name="Freeform 20">
              <a:extLst>
                <a:ext uri="{FF2B5EF4-FFF2-40B4-BE49-F238E27FC236}">
                  <a16:creationId xmlns:a16="http://schemas.microsoft.com/office/drawing/2014/main" id="{A4821825-693E-C936-6493-3E921D4E5013}"/>
                </a:ext>
              </a:extLst>
            </p:cNvPr>
            <p:cNvSpPr>
              <a:spLocks/>
            </p:cNvSpPr>
            <p:nvPr userDrawn="1"/>
          </p:nvSpPr>
          <p:spPr bwMode="auto">
            <a:xfrm>
              <a:off x="8572500" y="4665663"/>
              <a:ext cx="530225" cy="1149350"/>
            </a:xfrm>
            <a:custGeom>
              <a:avLst/>
              <a:gdLst>
                <a:gd name="T0" fmla="*/ 24 w 48"/>
                <a:gd name="T1" fmla="*/ 36 h 104"/>
                <a:gd name="T2" fmla="*/ 24 w 48"/>
                <a:gd name="T3" fmla="*/ 37 h 104"/>
                <a:gd name="T4" fmla="*/ 24 w 48"/>
                <a:gd name="T5" fmla="*/ 72 h 104"/>
                <a:gd name="T6" fmla="*/ 25 w 48"/>
                <a:gd name="T7" fmla="*/ 86 h 104"/>
                <a:gd name="T8" fmla="*/ 36 w 48"/>
                <a:gd name="T9" fmla="*/ 93 h 104"/>
                <a:gd name="T10" fmla="*/ 48 w 48"/>
                <a:gd name="T11" fmla="*/ 90 h 104"/>
                <a:gd name="T12" fmla="*/ 47 w 48"/>
                <a:gd name="T13" fmla="*/ 96 h 104"/>
                <a:gd name="T14" fmla="*/ 28 w 48"/>
                <a:gd name="T15" fmla="*/ 104 h 104"/>
                <a:gd name="T16" fmla="*/ 12 w 48"/>
                <a:gd name="T17" fmla="*/ 95 h 104"/>
                <a:gd name="T18" fmla="*/ 9 w 48"/>
                <a:gd name="T19" fmla="*/ 73 h 104"/>
                <a:gd name="T20" fmla="*/ 9 w 48"/>
                <a:gd name="T21" fmla="*/ 38 h 104"/>
                <a:gd name="T22" fmla="*/ 8 w 48"/>
                <a:gd name="T23" fmla="*/ 36 h 104"/>
                <a:gd name="T24" fmla="*/ 0 w 48"/>
                <a:gd name="T25" fmla="*/ 35 h 104"/>
                <a:gd name="T26" fmla="*/ 2 w 48"/>
                <a:gd name="T27" fmla="*/ 29 h 104"/>
                <a:gd name="T28" fmla="*/ 8 w 48"/>
                <a:gd name="T29" fmla="*/ 27 h 104"/>
                <a:gd name="T30" fmla="*/ 9 w 48"/>
                <a:gd name="T31" fmla="*/ 25 h 104"/>
                <a:gd name="T32" fmla="*/ 9 w 48"/>
                <a:gd name="T33" fmla="*/ 9 h 104"/>
                <a:gd name="T34" fmla="*/ 21 w 48"/>
                <a:gd name="T35" fmla="*/ 0 h 104"/>
                <a:gd name="T36" fmla="*/ 25 w 48"/>
                <a:gd name="T37" fmla="*/ 0 h 104"/>
                <a:gd name="T38" fmla="*/ 24 w 48"/>
                <a:gd name="T39" fmla="*/ 25 h 104"/>
                <a:gd name="T40" fmla="*/ 25 w 48"/>
                <a:gd name="T41" fmla="*/ 27 h 104"/>
                <a:gd name="T42" fmla="*/ 48 w 48"/>
                <a:gd name="T43" fmla="*/ 26 h 104"/>
                <a:gd name="T44" fmla="*/ 46 w 48"/>
                <a:gd name="T45" fmla="*/ 36 h 104"/>
                <a:gd name="T46" fmla="*/ 24 w 48"/>
                <a:gd name="T47" fmla="*/ 36 h 1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48" h="104">
                  <a:moveTo>
                    <a:pt x="24" y="36"/>
                  </a:moveTo>
                  <a:cubicBezTo>
                    <a:pt x="24" y="36"/>
                    <a:pt x="24" y="37"/>
                    <a:pt x="24" y="37"/>
                  </a:cubicBezTo>
                  <a:cubicBezTo>
                    <a:pt x="23" y="46"/>
                    <a:pt x="23" y="63"/>
                    <a:pt x="24" y="72"/>
                  </a:cubicBezTo>
                  <a:cubicBezTo>
                    <a:pt x="24" y="80"/>
                    <a:pt x="24" y="83"/>
                    <a:pt x="25" y="86"/>
                  </a:cubicBezTo>
                  <a:cubicBezTo>
                    <a:pt x="26" y="91"/>
                    <a:pt x="31" y="93"/>
                    <a:pt x="36" y="93"/>
                  </a:cubicBezTo>
                  <a:cubicBezTo>
                    <a:pt x="41" y="93"/>
                    <a:pt x="44" y="92"/>
                    <a:pt x="48" y="90"/>
                  </a:cubicBezTo>
                  <a:cubicBezTo>
                    <a:pt x="48" y="91"/>
                    <a:pt x="48" y="95"/>
                    <a:pt x="47" y="96"/>
                  </a:cubicBezTo>
                  <a:cubicBezTo>
                    <a:pt x="43" y="102"/>
                    <a:pt x="34" y="104"/>
                    <a:pt x="28" y="104"/>
                  </a:cubicBezTo>
                  <a:cubicBezTo>
                    <a:pt x="21" y="104"/>
                    <a:pt x="15" y="101"/>
                    <a:pt x="12" y="95"/>
                  </a:cubicBezTo>
                  <a:cubicBezTo>
                    <a:pt x="9" y="91"/>
                    <a:pt x="9" y="86"/>
                    <a:pt x="9" y="73"/>
                  </a:cubicBezTo>
                  <a:cubicBezTo>
                    <a:pt x="9" y="63"/>
                    <a:pt x="9" y="45"/>
                    <a:pt x="9" y="38"/>
                  </a:cubicBezTo>
                  <a:cubicBezTo>
                    <a:pt x="9" y="37"/>
                    <a:pt x="9" y="36"/>
                    <a:pt x="8" y="36"/>
                  </a:cubicBezTo>
                  <a:cubicBezTo>
                    <a:pt x="0" y="35"/>
                    <a:pt x="0" y="35"/>
                    <a:pt x="0" y="35"/>
                  </a:cubicBezTo>
                  <a:cubicBezTo>
                    <a:pt x="0" y="34"/>
                    <a:pt x="1" y="29"/>
                    <a:pt x="2" y="29"/>
                  </a:cubicBezTo>
                  <a:cubicBezTo>
                    <a:pt x="5" y="28"/>
                    <a:pt x="7" y="27"/>
                    <a:pt x="8" y="27"/>
                  </a:cubicBezTo>
                  <a:cubicBezTo>
                    <a:pt x="8" y="27"/>
                    <a:pt x="9" y="26"/>
                    <a:pt x="9" y="25"/>
                  </a:cubicBezTo>
                  <a:cubicBezTo>
                    <a:pt x="9" y="9"/>
                    <a:pt x="9" y="9"/>
                    <a:pt x="9" y="9"/>
                  </a:cubicBezTo>
                  <a:cubicBezTo>
                    <a:pt x="12" y="8"/>
                    <a:pt x="19" y="3"/>
                    <a:pt x="21" y="0"/>
                  </a:cubicBezTo>
                  <a:cubicBezTo>
                    <a:pt x="22" y="0"/>
                    <a:pt x="24" y="0"/>
                    <a:pt x="25" y="0"/>
                  </a:cubicBezTo>
                  <a:cubicBezTo>
                    <a:pt x="24" y="3"/>
                    <a:pt x="24" y="12"/>
                    <a:pt x="24" y="25"/>
                  </a:cubicBezTo>
                  <a:cubicBezTo>
                    <a:pt x="24" y="26"/>
                    <a:pt x="24" y="27"/>
                    <a:pt x="25" y="27"/>
                  </a:cubicBezTo>
                  <a:cubicBezTo>
                    <a:pt x="34" y="27"/>
                    <a:pt x="45" y="26"/>
                    <a:pt x="48" y="26"/>
                  </a:cubicBezTo>
                  <a:cubicBezTo>
                    <a:pt x="47" y="28"/>
                    <a:pt x="46" y="33"/>
                    <a:pt x="46" y="36"/>
                  </a:cubicBezTo>
                  <a:cubicBezTo>
                    <a:pt x="41" y="36"/>
                    <a:pt x="32" y="36"/>
                    <a:pt x="24" y="36"/>
                  </a:cubicBezTo>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26" name="Freeform 21">
              <a:extLst>
                <a:ext uri="{FF2B5EF4-FFF2-40B4-BE49-F238E27FC236}">
                  <a16:creationId xmlns:a16="http://schemas.microsoft.com/office/drawing/2014/main" id="{B87821F1-CF85-EBBF-CC57-17D707677A61}"/>
                </a:ext>
              </a:extLst>
            </p:cNvPr>
            <p:cNvSpPr>
              <a:spLocks/>
            </p:cNvSpPr>
            <p:nvPr userDrawn="1"/>
          </p:nvSpPr>
          <p:spPr bwMode="auto">
            <a:xfrm>
              <a:off x="9169400" y="4930775"/>
              <a:ext cx="992188" cy="873125"/>
            </a:xfrm>
            <a:custGeom>
              <a:avLst/>
              <a:gdLst>
                <a:gd name="T0" fmla="*/ 8 w 90"/>
                <a:gd name="T1" fmla="*/ 72 h 79"/>
                <a:gd name="T2" fmla="*/ 12 w 90"/>
                <a:gd name="T3" fmla="*/ 65 h 79"/>
                <a:gd name="T4" fmla="*/ 12 w 90"/>
                <a:gd name="T5" fmla="*/ 34 h 79"/>
                <a:gd name="T6" fmla="*/ 12 w 90"/>
                <a:gd name="T7" fmla="*/ 18 h 79"/>
                <a:gd name="T8" fmla="*/ 2 w 90"/>
                <a:gd name="T9" fmla="*/ 11 h 79"/>
                <a:gd name="T10" fmla="*/ 3 w 90"/>
                <a:gd name="T11" fmla="*/ 7 h 79"/>
                <a:gd name="T12" fmla="*/ 26 w 90"/>
                <a:gd name="T13" fmla="*/ 0 h 79"/>
                <a:gd name="T14" fmla="*/ 27 w 90"/>
                <a:gd name="T15" fmla="*/ 1 h 79"/>
                <a:gd name="T16" fmla="*/ 27 w 90"/>
                <a:gd name="T17" fmla="*/ 12 h 79"/>
                <a:gd name="T18" fmla="*/ 28 w 90"/>
                <a:gd name="T19" fmla="*/ 12 h 79"/>
                <a:gd name="T20" fmla="*/ 54 w 90"/>
                <a:gd name="T21" fmla="*/ 0 h 79"/>
                <a:gd name="T22" fmla="*/ 72 w 90"/>
                <a:gd name="T23" fmla="*/ 10 h 79"/>
                <a:gd name="T24" fmla="*/ 77 w 90"/>
                <a:gd name="T25" fmla="*/ 32 h 79"/>
                <a:gd name="T26" fmla="*/ 78 w 90"/>
                <a:gd name="T27" fmla="*/ 67 h 79"/>
                <a:gd name="T28" fmla="*/ 79 w 90"/>
                <a:gd name="T29" fmla="*/ 71 h 79"/>
                <a:gd name="T30" fmla="*/ 89 w 90"/>
                <a:gd name="T31" fmla="*/ 73 h 79"/>
                <a:gd name="T32" fmla="*/ 88 w 90"/>
                <a:gd name="T33" fmla="*/ 79 h 79"/>
                <a:gd name="T34" fmla="*/ 70 w 90"/>
                <a:gd name="T35" fmla="*/ 78 h 79"/>
                <a:gd name="T36" fmla="*/ 51 w 90"/>
                <a:gd name="T37" fmla="*/ 79 h 79"/>
                <a:gd name="T38" fmla="*/ 51 w 90"/>
                <a:gd name="T39" fmla="*/ 73 h 79"/>
                <a:gd name="T40" fmla="*/ 59 w 90"/>
                <a:gd name="T41" fmla="*/ 72 h 79"/>
                <a:gd name="T42" fmla="*/ 62 w 90"/>
                <a:gd name="T43" fmla="*/ 64 h 79"/>
                <a:gd name="T44" fmla="*/ 62 w 90"/>
                <a:gd name="T45" fmla="*/ 27 h 79"/>
                <a:gd name="T46" fmla="*/ 56 w 90"/>
                <a:gd name="T47" fmla="*/ 16 h 79"/>
                <a:gd name="T48" fmla="*/ 45 w 90"/>
                <a:gd name="T49" fmla="*/ 11 h 79"/>
                <a:gd name="T50" fmla="*/ 29 w 90"/>
                <a:gd name="T51" fmla="*/ 17 h 79"/>
                <a:gd name="T52" fmla="*/ 27 w 90"/>
                <a:gd name="T53" fmla="*/ 24 h 79"/>
                <a:gd name="T54" fmla="*/ 27 w 90"/>
                <a:gd name="T55" fmla="*/ 65 h 79"/>
                <a:gd name="T56" fmla="*/ 31 w 90"/>
                <a:gd name="T57" fmla="*/ 72 h 79"/>
                <a:gd name="T58" fmla="*/ 39 w 90"/>
                <a:gd name="T59" fmla="*/ 73 h 79"/>
                <a:gd name="T60" fmla="*/ 38 w 90"/>
                <a:gd name="T61" fmla="*/ 79 h 79"/>
                <a:gd name="T62" fmla="*/ 20 w 90"/>
                <a:gd name="T63" fmla="*/ 78 h 79"/>
                <a:gd name="T64" fmla="*/ 1 w 90"/>
                <a:gd name="T65" fmla="*/ 79 h 79"/>
                <a:gd name="T66" fmla="*/ 1 w 90"/>
                <a:gd name="T67" fmla="*/ 73 h 79"/>
                <a:gd name="T68" fmla="*/ 8 w 90"/>
                <a:gd name="T69" fmla="*/ 72 h 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90" h="79">
                  <a:moveTo>
                    <a:pt x="8" y="72"/>
                  </a:moveTo>
                  <a:cubicBezTo>
                    <a:pt x="11" y="71"/>
                    <a:pt x="12" y="68"/>
                    <a:pt x="12" y="65"/>
                  </a:cubicBezTo>
                  <a:cubicBezTo>
                    <a:pt x="12" y="59"/>
                    <a:pt x="12" y="46"/>
                    <a:pt x="12" y="34"/>
                  </a:cubicBezTo>
                  <a:cubicBezTo>
                    <a:pt x="12" y="26"/>
                    <a:pt x="12" y="21"/>
                    <a:pt x="12" y="18"/>
                  </a:cubicBezTo>
                  <a:cubicBezTo>
                    <a:pt x="11" y="16"/>
                    <a:pt x="9" y="14"/>
                    <a:pt x="2" y="11"/>
                  </a:cubicBezTo>
                  <a:cubicBezTo>
                    <a:pt x="2" y="10"/>
                    <a:pt x="2" y="7"/>
                    <a:pt x="3" y="7"/>
                  </a:cubicBezTo>
                  <a:cubicBezTo>
                    <a:pt x="11" y="6"/>
                    <a:pt x="22" y="2"/>
                    <a:pt x="26" y="0"/>
                  </a:cubicBezTo>
                  <a:cubicBezTo>
                    <a:pt x="27" y="0"/>
                    <a:pt x="27" y="0"/>
                    <a:pt x="27" y="1"/>
                  </a:cubicBezTo>
                  <a:cubicBezTo>
                    <a:pt x="27" y="3"/>
                    <a:pt x="27" y="9"/>
                    <a:pt x="27" y="12"/>
                  </a:cubicBezTo>
                  <a:cubicBezTo>
                    <a:pt x="27" y="12"/>
                    <a:pt x="27" y="12"/>
                    <a:pt x="28" y="12"/>
                  </a:cubicBezTo>
                  <a:cubicBezTo>
                    <a:pt x="38" y="4"/>
                    <a:pt x="47" y="0"/>
                    <a:pt x="54" y="0"/>
                  </a:cubicBezTo>
                  <a:cubicBezTo>
                    <a:pt x="62" y="0"/>
                    <a:pt x="68" y="3"/>
                    <a:pt x="72" y="10"/>
                  </a:cubicBezTo>
                  <a:cubicBezTo>
                    <a:pt x="76" y="16"/>
                    <a:pt x="77" y="23"/>
                    <a:pt x="77" y="32"/>
                  </a:cubicBezTo>
                  <a:cubicBezTo>
                    <a:pt x="77" y="43"/>
                    <a:pt x="77" y="60"/>
                    <a:pt x="78" y="67"/>
                  </a:cubicBezTo>
                  <a:cubicBezTo>
                    <a:pt x="78" y="69"/>
                    <a:pt x="78" y="70"/>
                    <a:pt x="79" y="71"/>
                  </a:cubicBezTo>
                  <a:cubicBezTo>
                    <a:pt x="83" y="72"/>
                    <a:pt x="85" y="73"/>
                    <a:pt x="89" y="73"/>
                  </a:cubicBezTo>
                  <a:cubicBezTo>
                    <a:pt x="90" y="74"/>
                    <a:pt x="89" y="78"/>
                    <a:pt x="88" y="79"/>
                  </a:cubicBezTo>
                  <a:cubicBezTo>
                    <a:pt x="86" y="79"/>
                    <a:pt x="80" y="78"/>
                    <a:pt x="70" y="78"/>
                  </a:cubicBezTo>
                  <a:cubicBezTo>
                    <a:pt x="61" y="78"/>
                    <a:pt x="56" y="79"/>
                    <a:pt x="51" y="79"/>
                  </a:cubicBezTo>
                  <a:cubicBezTo>
                    <a:pt x="51" y="78"/>
                    <a:pt x="50" y="74"/>
                    <a:pt x="51" y="73"/>
                  </a:cubicBezTo>
                  <a:cubicBezTo>
                    <a:pt x="55" y="73"/>
                    <a:pt x="58" y="72"/>
                    <a:pt x="59" y="72"/>
                  </a:cubicBezTo>
                  <a:cubicBezTo>
                    <a:pt x="62" y="71"/>
                    <a:pt x="62" y="69"/>
                    <a:pt x="62" y="64"/>
                  </a:cubicBezTo>
                  <a:cubicBezTo>
                    <a:pt x="63" y="53"/>
                    <a:pt x="63" y="34"/>
                    <a:pt x="62" y="27"/>
                  </a:cubicBezTo>
                  <a:cubicBezTo>
                    <a:pt x="61" y="24"/>
                    <a:pt x="60" y="19"/>
                    <a:pt x="56" y="16"/>
                  </a:cubicBezTo>
                  <a:cubicBezTo>
                    <a:pt x="54" y="13"/>
                    <a:pt x="50" y="11"/>
                    <a:pt x="45" y="11"/>
                  </a:cubicBezTo>
                  <a:cubicBezTo>
                    <a:pt x="39" y="11"/>
                    <a:pt x="33" y="13"/>
                    <a:pt x="29" y="17"/>
                  </a:cubicBezTo>
                  <a:cubicBezTo>
                    <a:pt x="28" y="18"/>
                    <a:pt x="27" y="20"/>
                    <a:pt x="27" y="24"/>
                  </a:cubicBezTo>
                  <a:cubicBezTo>
                    <a:pt x="27" y="38"/>
                    <a:pt x="27" y="56"/>
                    <a:pt x="27" y="65"/>
                  </a:cubicBezTo>
                  <a:cubicBezTo>
                    <a:pt x="27" y="70"/>
                    <a:pt x="28" y="71"/>
                    <a:pt x="31" y="72"/>
                  </a:cubicBezTo>
                  <a:cubicBezTo>
                    <a:pt x="33" y="72"/>
                    <a:pt x="36" y="73"/>
                    <a:pt x="39" y="73"/>
                  </a:cubicBezTo>
                  <a:cubicBezTo>
                    <a:pt x="39" y="74"/>
                    <a:pt x="39" y="78"/>
                    <a:pt x="38" y="79"/>
                  </a:cubicBezTo>
                  <a:cubicBezTo>
                    <a:pt x="35" y="79"/>
                    <a:pt x="30" y="78"/>
                    <a:pt x="20" y="78"/>
                  </a:cubicBezTo>
                  <a:cubicBezTo>
                    <a:pt x="10" y="78"/>
                    <a:pt x="3" y="79"/>
                    <a:pt x="1" y="79"/>
                  </a:cubicBezTo>
                  <a:cubicBezTo>
                    <a:pt x="0" y="78"/>
                    <a:pt x="0" y="74"/>
                    <a:pt x="1" y="73"/>
                  </a:cubicBezTo>
                  <a:cubicBezTo>
                    <a:pt x="4" y="73"/>
                    <a:pt x="6" y="72"/>
                    <a:pt x="8" y="72"/>
                  </a:cubicBezTo>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27" name="Freeform 22">
              <a:extLst>
                <a:ext uri="{FF2B5EF4-FFF2-40B4-BE49-F238E27FC236}">
                  <a16:creationId xmlns:a16="http://schemas.microsoft.com/office/drawing/2014/main" id="{0B3A0E22-B22A-D9E8-40FC-8295D5BC3CCD}"/>
                </a:ext>
              </a:extLst>
            </p:cNvPr>
            <p:cNvSpPr>
              <a:spLocks/>
            </p:cNvSpPr>
            <p:nvPr userDrawn="1"/>
          </p:nvSpPr>
          <p:spPr bwMode="auto">
            <a:xfrm>
              <a:off x="10923588" y="4930775"/>
              <a:ext cx="650875" cy="873125"/>
            </a:xfrm>
            <a:custGeom>
              <a:avLst/>
              <a:gdLst>
                <a:gd name="T0" fmla="*/ 58 w 59"/>
                <a:gd name="T1" fmla="*/ 4 h 79"/>
                <a:gd name="T2" fmla="*/ 58 w 59"/>
                <a:gd name="T3" fmla="*/ 7 h 79"/>
                <a:gd name="T4" fmla="*/ 52 w 59"/>
                <a:gd name="T5" fmla="*/ 19 h 79"/>
                <a:gd name="T6" fmla="*/ 51 w 59"/>
                <a:gd name="T7" fmla="*/ 20 h 79"/>
                <a:gd name="T8" fmla="*/ 38 w 59"/>
                <a:gd name="T9" fmla="*/ 14 h 79"/>
                <a:gd name="T10" fmla="*/ 28 w 59"/>
                <a:gd name="T11" fmla="*/ 22 h 79"/>
                <a:gd name="T12" fmla="*/ 27 w 59"/>
                <a:gd name="T13" fmla="*/ 29 h 79"/>
                <a:gd name="T14" fmla="*/ 27 w 59"/>
                <a:gd name="T15" fmla="*/ 65 h 79"/>
                <a:gd name="T16" fmla="*/ 31 w 59"/>
                <a:gd name="T17" fmla="*/ 71 h 79"/>
                <a:gd name="T18" fmla="*/ 40 w 59"/>
                <a:gd name="T19" fmla="*/ 73 h 79"/>
                <a:gd name="T20" fmla="*/ 40 w 59"/>
                <a:gd name="T21" fmla="*/ 79 h 79"/>
                <a:gd name="T22" fmla="*/ 20 w 59"/>
                <a:gd name="T23" fmla="*/ 78 h 79"/>
                <a:gd name="T24" fmla="*/ 1 w 59"/>
                <a:gd name="T25" fmla="*/ 79 h 79"/>
                <a:gd name="T26" fmla="*/ 1 w 59"/>
                <a:gd name="T27" fmla="*/ 73 h 79"/>
                <a:gd name="T28" fmla="*/ 8 w 59"/>
                <a:gd name="T29" fmla="*/ 72 h 79"/>
                <a:gd name="T30" fmla="*/ 12 w 59"/>
                <a:gd name="T31" fmla="*/ 66 h 79"/>
                <a:gd name="T32" fmla="*/ 12 w 59"/>
                <a:gd name="T33" fmla="*/ 34 h 79"/>
                <a:gd name="T34" fmla="*/ 12 w 59"/>
                <a:gd name="T35" fmla="*/ 19 h 79"/>
                <a:gd name="T36" fmla="*/ 2 w 59"/>
                <a:gd name="T37" fmla="*/ 11 h 79"/>
                <a:gd name="T38" fmla="*/ 3 w 59"/>
                <a:gd name="T39" fmla="*/ 7 h 79"/>
                <a:gd name="T40" fmla="*/ 26 w 59"/>
                <a:gd name="T41" fmla="*/ 0 h 79"/>
                <a:gd name="T42" fmla="*/ 27 w 59"/>
                <a:gd name="T43" fmla="*/ 0 h 79"/>
                <a:gd name="T44" fmla="*/ 27 w 59"/>
                <a:gd name="T45" fmla="*/ 15 h 79"/>
                <a:gd name="T46" fmla="*/ 28 w 59"/>
                <a:gd name="T47" fmla="*/ 16 h 79"/>
                <a:gd name="T48" fmla="*/ 40 w 59"/>
                <a:gd name="T49" fmla="*/ 3 h 79"/>
                <a:gd name="T50" fmla="*/ 49 w 59"/>
                <a:gd name="T51" fmla="*/ 0 h 79"/>
                <a:gd name="T52" fmla="*/ 58 w 59"/>
                <a:gd name="T53" fmla="*/ 4 h 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59" h="79">
                  <a:moveTo>
                    <a:pt x="58" y="4"/>
                  </a:moveTo>
                  <a:cubicBezTo>
                    <a:pt x="59" y="5"/>
                    <a:pt x="59" y="6"/>
                    <a:pt x="58" y="7"/>
                  </a:cubicBezTo>
                  <a:cubicBezTo>
                    <a:pt x="58" y="9"/>
                    <a:pt x="54" y="17"/>
                    <a:pt x="52" y="19"/>
                  </a:cubicBezTo>
                  <a:cubicBezTo>
                    <a:pt x="52" y="19"/>
                    <a:pt x="51" y="20"/>
                    <a:pt x="51" y="20"/>
                  </a:cubicBezTo>
                  <a:cubicBezTo>
                    <a:pt x="47" y="17"/>
                    <a:pt x="43" y="14"/>
                    <a:pt x="38" y="14"/>
                  </a:cubicBezTo>
                  <a:cubicBezTo>
                    <a:pt x="35" y="14"/>
                    <a:pt x="31" y="18"/>
                    <a:pt x="28" y="22"/>
                  </a:cubicBezTo>
                  <a:cubicBezTo>
                    <a:pt x="28" y="23"/>
                    <a:pt x="27" y="26"/>
                    <a:pt x="27" y="29"/>
                  </a:cubicBezTo>
                  <a:cubicBezTo>
                    <a:pt x="27" y="42"/>
                    <a:pt x="27" y="61"/>
                    <a:pt x="27" y="65"/>
                  </a:cubicBezTo>
                  <a:cubicBezTo>
                    <a:pt x="27" y="68"/>
                    <a:pt x="28" y="70"/>
                    <a:pt x="31" y="71"/>
                  </a:cubicBezTo>
                  <a:cubicBezTo>
                    <a:pt x="35" y="72"/>
                    <a:pt x="36" y="73"/>
                    <a:pt x="40" y="73"/>
                  </a:cubicBezTo>
                  <a:cubicBezTo>
                    <a:pt x="41" y="74"/>
                    <a:pt x="41" y="78"/>
                    <a:pt x="40" y="79"/>
                  </a:cubicBezTo>
                  <a:cubicBezTo>
                    <a:pt x="37" y="79"/>
                    <a:pt x="28" y="78"/>
                    <a:pt x="20" y="78"/>
                  </a:cubicBezTo>
                  <a:cubicBezTo>
                    <a:pt x="14" y="78"/>
                    <a:pt x="4" y="79"/>
                    <a:pt x="1" y="79"/>
                  </a:cubicBezTo>
                  <a:cubicBezTo>
                    <a:pt x="0" y="78"/>
                    <a:pt x="0" y="74"/>
                    <a:pt x="1" y="73"/>
                  </a:cubicBezTo>
                  <a:cubicBezTo>
                    <a:pt x="3" y="73"/>
                    <a:pt x="6" y="72"/>
                    <a:pt x="8" y="72"/>
                  </a:cubicBezTo>
                  <a:cubicBezTo>
                    <a:pt x="10" y="71"/>
                    <a:pt x="11" y="70"/>
                    <a:pt x="12" y="66"/>
                  </a:cubicBezTo>
                  <a:cubicBezTo>
                    <a:pt x="12" y="63"/>
                    <a:pt x="12" y="47"/>
                    <a:pt x="12" y="34"/>
                  </a:cubicBezTo>
                  <a:cubicBezTo>
                    <a:pt x="12" y="27"/>
                    <a:pt x="12" y="21"/>
                    <a:pt x="12" y="19"/>
                  </a:cubicBezTo>
                  <a:cubicBezTo>
                    <a:pt x="12" y="16"/>
                    <a:pt x="10" y="14"/>
                    <a:pt x="2" y="11"/>
                  </a:cubicBezTo>
                  <a:cubicBezTo>
                    <a:pt x="2" y="10"/>
                    <a:pt x="2" y="7"/>
                    <a:pt x="3" y="7"/>
                  </a:cubicBezTo>
                  <a:cubicBezTo>
                    <a:pt x="10" y="6"/>
                    <a:pt x="21" y="3"/>
                    <a:pt x="26" y="0"/>
                  </a:cubicBezTo>
                  <a:cubicBezTo>
                    <a:pt x="26" y="0"/>
                    <a:pt x="27" y="0"/>
                    <a:pt x="27" y="0"/>
                  </a:cubicBezTo>
                  <a:cubicBezTo>
                    <a:pt x="27" y="3"/>
                    <a:pt x="27" y="12"/>
                    <a:pt x="27" y="15"/>
                  </a:cubicBezTo>
                  <a:cubicBezTo>
                    <a:pt x="27" y="16"/>
                    <a:pt x="27" y="16"/>
                    <a:pt x="28" y="16"/>
                  </a:cubicBezTo>
                  <a:cubicBezTo>
                    <a:pt x="31" y="11"/>
                    <a:pt x="35" y="7"/>
                    <a:pt x="40" y="3"/>
                  </a:cubicBezTo>
                  <a:cubicBezTo>
                    <a:pt x="43" y="1"/>
                    <a:pt x="46" y="0"/>
                    <a:pt x="49" y="0"/>
                  </a:cubicBezTo>
                  <a:cubicBezTo>
                    <a:pt x="53" y="0"/>
                    <a:pt x="57" y="1"/>
                    <a:pt x="58" y="4"/>
                  </a:cubicBezTo>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28" name="Freeform 23">
              <a:extLst>
                <a:ext uri="{FF2B5EF4-FFF2-40B4-BE49-F238E27FC236}">
                  <a16:creationId xmlns:a16="http://schemas.microsoft.com/office/drawing/2014/main" id="{950DC407-E7E2-B23A-3A66-63BD0EEA58C1}"/>
                </a:ext>
              </a:extLst>
            </p:cNvPr>
            <p:cNvSpPr>
              <a:spLocks/>
            </p:cNvSpPr>
            <p:nvPr userDrawn="1"/>
          </p:nvSpPr>
          <p:spPr bwMode="auto">
            <a:xfrm>
              <a:off x="11596688" y="4930775"/>
              <a:ext cx="595313" cy="884238"/>
            </a:xfrm>
            <a:custGeom>
              <a:avLst/>
              <a:gdLst>
                <a:gd name="T0" fmla="*/ 49 w 54"/>
                <a:gd name="T1" fmla="*/ 22 h 80"/>
                <a:gd name="T2" fmla="*/ 44 w 54"/>
                <a:gd name="T3" fmla="*/ 22 h 80"/>
                <a:gd name="T4" fmla="*/ 37 w 54"/>
                <a:gd name="T5" fmla="*/ 8 h 80"/>
                <a:gd name="T6" fmla="*/ 28 w 54"/>
                <a:gd name="T7" fmla="*/ 6 h 80"/>
                <a:gd name="T8" fmla="*/ 16 w 54"/>
                <a:gd name="T9" fmla="*/ 17 h 80"/>
                <a:gd name="T10" fmla="*/ 34 w 54"/>
                <a:gd name="T11" fmla="*/ 34 h 80"/>
                <a:gd name="T12" fmla="*/ 54 w 54"/>
                <a:gd name="T13" fmla="*/ 57 h 80"/>
                <a:gd name="T14" fmla="*/ 24 w 54"/>
                <a:gd name="T15" fmla="*/ 80 h 80"/>
                <a:gd name="T16" fmla="*/ 3 w 54"/>
                <a:gd name="T17" fmla="*/ 77 h 80"/>
                <a:gd name="T18" fmla="*/ 0 w 54"/>
                <a:gd name="T19" fmla="*/ 56 h 80"/>
                <a:gd name="T20" fmla="*/ 6 w 54"/>
                <a:gd name="T21" fmla="*/ 54 h 80"/>
                <a:gd name="T22" fmla="*/ 17 w 54"/>
                <a:gd name="T23" fmla="*/ 72 h 80"/>
                <a:gd name="T24" fmla="*/ 27 w 54"/>
                <a:gd name="T25" fmla="*/ 74 h 80"/>
                <a:gd name="T26" fmla="*/ 39 w 54"/>
                <a:gd name="T27" fmla="*/ 63 h 80"/>
                <a:gd name="T28" fmla="*/ 24 w 54"/>
                <a:gd name="T29" fmla="*/ 47 h 80"/>
                <a:gd name="T30" fmla="*/ 3 w 54"/>
                <a:gd name="T31" fmla="*/ 22 h 80"/>
                <a:gd name="T32" fmla="*/ 31 w 54"/>
                <a:gd name="T33" fmla="*/ 0 h 80"/>
                <a:gd name="T34" fmla="*/ 43 w 54"/>
                <a:gd name="T35" fmla="*/ 1 h 80"/>
                <a:gd name="T36" fmla="*/ 51 w 54"/>
                <a:gd name="T37" fmla="*/ 2 h 80"/>
                <a:gd name="T38" fmla="*/ 49 w 54"/>
                <a:gd name="T39" fmla="*/ 22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54" h="80">
                  <a:moveTo>
                    <a:pt x="49" y="22"/>
                  </a:moveTo>
                  <a:cubicBezTo>
                    <a:pt x="48" y="23"/>
                    <a:pt x="44" y="23"/>
                    <a:pt x="44" y="22"/>
                  </a:cubicBezTo>
                  <a:cubicBezTo>
                    <a:pt x="43" y="14"/>
                    <a:pt x="41" y="10"/>
                    <a:pt x="37" y="8"/>
                  </a:cubicBezTo>
                  <a:cubicBezTo>
                    <a:pt x="35" y="6"/>
                    <a:pt x="32" y="6"/>
                    <a:pt x="28" y="6"/>
                  </a:cubicBezTo>
                  <a:cubicBezTo>
                    <a:pt x="21" y="6"/>
                    <a:pt x="16" y="10"/>
                    <a:pt x="16" y="17"/>
                  </a:cubicBezTo>
                  <a:cubicBezTo>
                    <a:pt x="16" y="23"/>
                    <a:pt x="19" y="27"/>
                    <a:pt x="34" y="34"/>
                  </a:cubicBezTo>
                  <a:cubicBezTo>
                    <a:pt x="50" y="41"/>
                    <a:pt x="54" y="48"/>
                    <a:pt x="54" y="57"/>
                  </a:cubicBezTo>
                  <a:cubicBezTo>
                    <a:pt x="54" y="71"/>
                    <a:pt x="41" y="80"/>
                    <a:pt x="24" y="80"/>
                  </a:cubicBezTo>
                  <a:cubicBezTo>
                    <a:pt x="16" y="80"/>
                    <a:pt x="8" y="79"/>
                    <a:pt x="3" y="77"/>
                  </a:cubicBezTo>
                  <a:cubicBezTo>
                    <a:pt x="2" y="72"/>
                    <a:pt x="0" y="60"/>
                    <a:pt x="0" y="56"/>
                  </a:cubicBezTo>
                  <a:cubicBezTo>
                    <a:pt x="1" y="55"/>
                    <a:pt x="5" y="54"/>
                    <a:pt x="6" y="54"/>
                  </a:cubicBezTo>
                  <a:cubicBezTo>
                    <a:pt x="8" y="64"/>
                    <a:pt x="12" y="69"/>
                    <a:pt x="17" y="72"/>
                  </a:cubicBezTo>
                  <a:cubicBezTo>
                    <a:pt x="20" y="73"/>
                    <a:pt x="24" y="74"/>
                    <a:pt x="27" y="74"/>
                  </a:cubicBezTo>
                  <a:cubicBezTo>
                    <a:pt x="34" y="74"/>
                    <a:pt x="39" y="70"/>
                    <a:pt x="39" y="63"/>
                  </a:cubicBezTo>
                  <a:cubicBezTo>
                    <a:pt x="39" y="57"/>
                    <a:pt x="36" y="53"/>
                    <a:pt x="24" y="47"/>
                  </a:cubicBezTo>
                  <a:cubicBezTo>
                    <a:pt x="8" y="39"/>
                    <a:pt x="3" y="33"/>
                    <a:pt x="3" y="22"/>
                  </a:cubicBezTo>
                  <a:cubicBezTo>
                    <a:pt x="3" y="11"/>
                    <a:pt x="12" y="0"/>
                    <a:pt x="31" y="0"/>
                  </a:cubicBezTo>
                  <a:cubicBezTo>
                    <a:pt x="35" y="0"/>
                    <a:pt x="40" y="0"/>
                    <a:pt x="43" y="1"/>
                  </a:cubicBezTo>
                  <a:cubicBezTo>
                    <a:pt x="47" y="2"/>
                    <a:pt x="50" y="2"/>
                    <a:pt x="51" y="2"/>
                  </a:cubicBezTo>
                  <a:cubicBezTo>
                    <a:pt x="50" y="8"/>
                    <a:pt x="49" y="14"/>
                    <a:pt x="49" y="22"/>
                  </a:cubicBezTo>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29" name="Freeform 24">
              <a:extLst>
                <a:ext uri="{FF2B5EF4-FFF2-40B4-BE49-F238E27FC236}">
                  <a16:creationId xmlns:a16="http://schemas.microsoft.com/office/drawing/2014/main" id="{053F82A4-058B-76A5-74D9-13FB6C929081}"/>
                </a:ext>
              </a:extLst>
            </p:cNvPr>
            <p:cNvSpPr>
              <a:spLocks noEditPoints="1"/>
            </p:cNvSpPr>
            <p:nvPr userDrawn="1"/>
          </p:nvSpPr>
          <p:spPr bwMode="auto">
            <a:xfrm>
              <a:off x="10150475" y="4930775"/>
              <a:ext cx="728663" cy="884238"/>
            </a:xfrm>
            <a:custGeom>
              <a:avLst/>
              <a:gdLst>
                <a:gd name="T0" fmla="*/ 65 w 66"/>
                <a:gd name="T1" fmla="*/ 26 h 80"/>
                <a:gd name="T2" fmla="*/ 38 w 66"/>
                <a:gd name="T3" fmla="*/ 0 h 80"/>
                <a:gd name="T4" fmla="*/ 17 w 66"/>
                <a:gd name="T5" fmla="*/ 6 h 80"/>
                <a:gd name="T6" fmla="*/ 0 w 66"/>
                <a:gd name="T7" fmla="*/ 41 h 80"/>
                <a:gd name="T8" fmla="*/ 11 w 66"/>
                <a:gd name="T9" fmla="*/ 71 h 80"/>
                <a:gd name="T10" fmla="*/ 35 w 66"/>
                <a:gd name="T11" fmla="*/ 80 h 80"/>
                <a:gd name="T12" fmla="*/ 65 w 66"/>
                <a:gd name="T13" fmla="*/ 66 h 80"/>
                <a:gd name="T14" fmla="*/ 66 w 66"/>
                <a:gd name="T15" fmla="*/ 61 h 80"/>
                <a:gd name="T16" fmla="*/ 65 w 66"/>
                <a:gd name="T17" fmla="*/ 60 h 80"/>
                <a:gd name="T18" fmla="*/ 43 w 66"/>
                <a:gd name="T19" fmla="*/ 68 h 80"/>
                <a:gd name="T20" fmla="*/ 23 w 66"/>
                <a:gd name="T21" fmla="*/ 59 h 80"/>
                <a:gd name="T22" fmla="*/ 15 w 66"/>
                <a:gd name="T23" fmla="*/ 40 h 80"/>
                <a:gd name="T24" fmla="*/ 16 w 66"/>
                <a:gd name="T25" fmla="*/ 38 h 80"/>
                <a:gd name="T26" fmla="*/ 64 w 66"/>
                <a:gd name="T27" fmla="*/ 34 h 80"/>
                <a:gd name="T28" fmla="*/ 65 w 66"/>
                <a:gd name="T29" fmla="*/ 26 h 80"/>
                <a:gd name="T30" fmla="*/ 32 w 66"/>
                <a:gd name="T31" fmla="*/ 7 h 80"/>
                <a:gd name="T32" fmla="*/ 50 w 66"/>
                <a:gd name="T33" fmla="*/ 28 h 80"/>
                <a:gd name="T34" fmla="*/ 49 w 66"/>
                <a:gd name="T35" fmla="*/ 29 h 80"/>
                <a:gd name="T36" fmla="*/ 16 w 66"/>
                <a:gd name="T37" fmla="*/ 30 h 80"/>
                <a:gd name="T38" fmla="*/ 15 w 66"/>
                <a:gd name="T39" fmla="*/ 29 h 80"/>
                <a:gd name="T40" fmla="*/ 32 w 66"/>
                <a:gd name="T41" fmla="*/ 7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66" h="80">
                  <a:moveTo>
                    <a:pt x="65" y="26"/>
                  </a:moveTo>
                  <a:cubicBezTo>
                    <a:pt x="63" y="16"/>
                    <a:pt x="56" y="0"/>
                    <a:pt x="38" y="0"/>
                  </a:cubicBezTo>
                  <a:cubicBezTo>
                    <a:pt x="32" y="0"/>
                    <a:pt x="23" y="2"/>
                    <a:pt x="17" y="6"/>
                  </a:cubicBezTo>
                  <a:cubicBezTo>
                    <a:pt x="7" y="13"/>
                    <a:pt x="0" y="24"/>
                    <a:pt x="0" y="41"/>
                  </a:cubicBezTo>
                  <a:cubicBezTo>
                    <a:pt x="0" y="52"/>
                    <a:pt x="3" y="63"/>
                    <a:pt x="11" y="71"/>
                  </a:cubicBezTo>
                  <a:cubicBezTo>
                    <a:pt x="17" y="77"/>
                    <a:pt x="25" y="80"/>
                    <a:pt x="35" y="80"/>
                  </a:cubicBezTo>
                  <a:cubicBezTo>
                    <a:pt x="43" y="80"/>
                    <a:pt x="57" y="76"/>
                    <a:pt x="65" y="66"/>
                  </a:cubicBezTo>
                  <a:cubicBezTo>
                    <a:pt x="66" y="66"/>
                    <a:pt x="66" y="62"/>
                    <a:pt x="66" y="61"/>
                  </a:cubicBezTo>
                  <a:cubicBezTo>
                    <a:pt x="66" y="60"/>
                    <a:pt x="66" y="60"/>
                    <a:pt x="65" y="60"/>
                  </a:cubicBezTo>
                  <a:cubicBezTo>
                    <a:pt x="58" y="66"/>
                    <a:pt x="51" y="68"/>
                    <a:pt x="43" y="68"/>
                  </a:cubicBezTo>
                  <a:cubicBezTo>
                    <a:pt x="35" y="68"/>
                    <a:pt x="28" y="65"/>
                    <a:pt x="23" y="59"/>
                  </a:cubicBezTo>
                  <a:cubicBezTo>
                    <a:pt x="18" y="54"/>
                    <a:pt x="15" y="46"/>
                    <a:pt x="15" y="40"/>
                  </a:cubicBezTo>
                  <a:cubicBezTo>
                    <a:pt x="15" y="39"/>
                    <a:pt x="15" y="38"/>
                    <a:pt x="16" y="38"/>
                  </a:cubicBezTo>
                  <a:cubicBezTo>
                    <a:pt x="31" y="37"/>
                    <a:pt x="55" y="36"/>
                    <a:pt x="64" y="34"/>
                  </a:cubicBezTo>
                  <a:cubicBezTo>
                    <a:pt x="66" y="33"/>
                    <a:pt x="65" y="26"/>
                    <a:pt x="65" y="26"/>
                  </a:cubicBezTo>
                  <a:moveTo>
                    <a:pt x="32" y="7"/>
                  </a:moveTo>
                  <a:cubicBezTo>
                    <a:pt x="42" y="7"/>
                    <a:pt x="49" y="18"/>
                    <a:pt x="50" y="28"/>
                  </a:cubicBezTo>
                  <a:cubicBezTo>
                    <a:pt x="50" y="28"/>
                    <a:pt x="49" y="29"/>
                    <a:pt x="49" y="29"/>
                  </a:cubicBezTo>
                  <a:cubicBezTo>
                    <a:pt x="45" y="30"/>
                    <a:pt x="22" y="31"/>
                    <a:pt x="16" y="30"/>
                  </a:cubicBezTo>
                  <a:cubicBezTo>
                    <a:pt x="16" y="30"/>
                    <a:pt x="15" y="30"/>
                    <a:pt x="15" y="29"/>
                  </a:cubicBezTo>
                  <a:cubicBezTo>
                    <a:pt x="16" y="16"/>
                    <a:pt x="23" y="7"/>
                    <a:pt x="32" y="7"/>
                  </a:cubicBezTo>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30" name="Freeform 25">
              <a:extLst>
                <a:ext uri="{FF2B5EF4-FFF2-40B4-BE49-F238E27FC236}">
                  <a16:creationId xmlns:a16="http://schemas.microsoft.com/office/drawing/2014/main" id="{F7AD150B-C52C-7357-B886-3EBFC6AAE4BE}"/>
                </a:ext>
              </a:extLst>
            </p:cNvPr>
            <p:cNvSpPr>
              <a:spLocks/>
            </p:cNvSpPr>
            <p:nvPr userDrawn="1"/>
          </p:nvSpPr>
          <p:spPr bwMode="auto">
            <a:xfrm>
              <a:off x="5086350" y="4456113"/>
              <a:ext cx="938213" cy="1370013"/>
            </a:xfrm>
            <a:custGeom>
              <a:avLst/>
              <a:gdLst>
                <a:gd name="T0" fmla="*/ 85 w 85"/>
                <a:gd name="T1" fmla="*/ 112 h 124"/>
                <a:gd name="T2" fmla="*/ 76 w 85"/>
                <a:gd name="T3" fmla="*/ 112 h 124"/>
                <a:gd name="T4" fmla="*/ 73 w 85"/>
                <a:gd name="T5" fmla="*/ 105 h 124"/>
                <a:gd name="T6" fmla="*/ 73 w 85"/>
                <a:gd name="T7" fmla="*/ 63 h 124"/>
                <a:gd name="T8" fmla="*/ 73 w 85"/>
                <a:gd name="T9" fmla="*/ 17 h 124"/>
                <a:gd name="T10" fmla="*/ 75 w 85"/>
                <a:gd name="T11" fmla="*/ 3 h 124"/>
                <a:gd name="T12" fmla="*/ 74 w 85"/>
                <a:gd name="T13" fmla="*/ 0 h 124"/>
                <a:gd name="T14" fmla="*/ 43 w 85"/>
                <a:gd name="T15" fmla="*/ 5 h 124"/>
                <a:gd name="T16" fmla="*/ 43 w 85"/>
                <a:gd name="T17" fmla="*/ 10 h 124"/>
                <a:gd name="T18" fmla="*/ 54 w 85"/>
                <a:gd name="T19" fmla="*/ 12 h 124"/>
                <a:gd name="T20" fmla="*/ 58 w 85"/>
                <a:gd name="T21" fmla="*/ 18 h 124"/>
                <a:gd name="T22" fmla="*/ 58 w 85"/>
                <a:gd name="T23" fmla="*/ 43 h 124"/>
                <a:gd name="T24" fmla="*/ 58 w 85"/>
                <a:gd name="T25" fmla="*/ 102 h 124"/>
                <a:gd name="T26" fmla="*/ 56 w 85"/>
                <a:gd name="T27" fmla="*/ 106 h 124"/>
                <a:gd name="T28" fmla="*/ 41 w 85"/>
                <a:gd name="T29" fmla="*/ 111 h 124"/>
                <a:gd name="T30" fmla="*/ 15 w 85"/>
                <a:gd name="T31" fmla="*/ 80 h 124"/>
                <a:gd name="T32" fmla="*/ 43 w 85"/>
                <a:gd name="T33" fmla="*/ 52 h 124"/>
                <a:gd name="T34" fmla="*/ 50 w 85"/>
                <a:gd name="T35" fmla="*/ 52 h 124"/>
                <a:gd name="T36" fmla="*/ 51 w 85"/>
                <a:gd name="T37" fmla="*/ 51 h 124"/>
                <a:gd name="T38" fmla="*/ 48 w 85"/>
                <a:gd name="T39" fmla="*/ 46 h 124"/>
                <a:gd name="T40" fmla="*/ 40 w 85"/>
                <a:gd name="T41" fmla="*/ 45 h 124"/>
                <a:gd name="T42" fmla="*/ 20 w 85"/>
                <a:gd name="T43" fmla="*/ 50 h 124"/>
                <a:gd name="T44" fmla="*/ 0 w 85"/>
                <a:gd name="T45" fmla="*/ 86 h 124"/>
                <a:gd name="T46" fmla="*/ 9 w 85"/>
                <a:gd name="T47" fmla="*/ 113 h 124"/>
                <a:gd name="T48" fmla="*/ 30 w 85"/>
                <a:gd name="T49" fmla="*/ 123 h 124"/>
                <a:gd name="T50" fmla="*/ 57 w 85"/>
                <a:gd name="T51" fmla="*/ 112 h 124"/>
                <a:gd name="T52" fmla="*/ 58 w 85"/>
                <a:gd name="T53" fmla="*/ 113 h 124"/>
                <a:gd name="T54" fmla="*/ 58 w 85"/>
                <a:gd name="T55" fmla="*/ 122 h 124"/>
                <a:gd name="T56" fmla="*/ 59 w 85"/>
                <a:gd name="T57" fmla="*/ 124 h 124"/>
                <a:gd name="T58" fmla="*/ 84 w 85"/>
                <a:gd name="T59" fmla="*/ 117 h 124"/>
                <a:gd name="T60" fmla="*/ 85 w 85"/>
                <a:gd name="T61" fmla="*/ 112 h 1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85" h="124">
                  <a:moveTo>
                    <a:pt x="85" y="112"/>
                  </a:moveTo>
                  <a:cubicBezTo>
                    <a:pt x="82" y="112"/>
                    <a:pt x="79" y="112"/>
                    <a:pt x="76" y="112"/>
                  </a:cubicBezTo>
                  <a:cubicBezTo>
                    <a:pt x="74" y="112"/>
                    <a:pt x="73" y="111"/>
                    <a:pt x="73" y="105"/>
                  </a:cubicBezTo>
                  <a:cubicBezTo>
                    <a:pt x="73" y="101"/>
                    <a:pt x="73" y="86"/>
                    <a:pt x="73" y="63"/>
                  </a:cubicBezTo>
                  <a:cubicBezTo>
                    <a:pt x="73" y="34"/>
                    <a:pt x="73" y="27"/>
                    <a:pt x="73" y="17"/>
                  </a:cubicBezTo>
                  <a:cubicBezTo>
                    <a:pt x="73" y="8"/>
                    <a:pt x="74" y="5"/>
                    <a:pt x="75" y="3"/>
                  </a:cubicBezTo>
                  <a:cubicBezTo>
                    <a:pt x="76" y="2"/>
                    <a:pt x="75" y="0"/>
                    <a:pt x="74" y="0"/>
                  </a:cubicBezTo>
                  <a:cubicBezTo>
                    <a:pt x="68" y="2"/>
                    <a:pt x="56" y="5"/>
                    <a:pt x="43" y="5"/>
                  </a:cubicBezTo>
                  <a:cubicBezTo>
                    <a:pt x="42" y="5"/>
                    <a:pt x="42" y="9"/>
                    <a:pt x="43" y="10"/>
                  </a:cubicBezTo>
                  <a:cubicBezTo>
                    <a:pt x="46" y="10"/>
                    <a:pt x="51" y="11"/>
                    <a:pt x="54" y="12"/>
                  </a:cubicBezTo>
                  <a:cubicBezTo>
                    <a:pt x="57" y="13"/>
                    <a:pt x="57" y="14"/>
                    <a:pt x="58" y="18"/>
                  </a:cubicBezTo>
                  <a:cubicBezTo>
                    <a:pt x="58" y="23"/>
                    <a:pt x="58" y="20"/>
                    <a:pt x="58" y="43"/>
                  </a:cubicBezTo>
                  <a:cubicBezTo>
                    <a:pt x="58" y="51"/>
                    <a:pt x="58" y="97"/>
                    <a:pt x="58" y="102"/>
                  </a:cubicBezTo>
                  <a:cubicBezTo>
                    <a:pt x="58" y="103"/>
                    <a:pt x="57" y="105"/>
                    <a:pt x="56" y="106"/>
                  </a:cubicBezTo>
                  <a:cubicBezTo>
                    <a:pt x="52" y="109"/>
                    <a:pt x="47" y="111"/>
                    <a:pt x="41" y="111"/>
                  </a:cubicBezTo>
                  <a:cubicBezTo>
                    <a:pt x="27" y="111"/>
                    <a:pt x="15" y="100"/>
                    <a:pt x="15" y="80"/>
                  </a:cubicBezTo>
                  <a:cubicBezTo>
                    <a:pt x="17" y="51"/>
                    <a:pt x="43" y="52"/>
                    <a:pt x="43" y="52"/>
                  </a:cubicBezTo>
                  <a:cubicBezTo>
                    <a:pt x="45" y="52"/>
                    <a:pt x="48" y="52"/>
                    <a:pt x="50" y="52"/>
                  </a:cubicBezTo>
                  <a:cubicBezTo>
                    <a:pt x="50" y="52"/>
                    <a:pt x="51" y="51"/>
                    <a:pt x="51" y="51"/>
                  </a:cubicBezTo>
                  <a:cubicBezTo>
                    <a:pt x="51" y="50"/>
                    <a:pt x="50" y="47"/>
                    <a:pt x="48" y="46"/>
                  </a:cubicBezTo>
                  <a:cubicBezTo>
                    <a:pt x="46" y="45"/>
                    <a:pt x="43" y="45"/>
                    <a:pt x="40" y="45"/>
                  </a:cubicBezTo>
                  <a:cubicBezTo>
                    <a:pt x="34" y="45"/>
                    <a:pt x="27" y="46"/>
                    <a:pt x="20" y="50"/>
                  </a:cubicBezTo>
                  <a:cubicBezTo>
                    <a:pt x="10" y="55"/>
                    <a:pt x="0" y="68"/>
                    <a:pt x="0" y="86"/>
                  </a:cubicBezTo>
                  <a:cubicBezTo>
                    <a:pt x="0" y="96"/>
                    <a:pt x="3" y="106"/>
                    <a:pt x="9" y="113"/>
                  </a:cubicBezTo>
                  <a:cubicBezTo>
                    <a:pt x="14" y="119"/>
                    <a:pt x="22" y="123"/>
                    <a:pt x="30" y="123"/>
                  </a:cubicBezTo>
                  <a:cubicBezTo>
                    <a:pt x="36" y="123"/>
                    <a:pt x="48" y="118"/>
                    <a:pt x="57" y="112"/>
                  </a:cubicBezTo>
                  <a:cubicBezTo>
                    <a:pt x="57" y="112"/>
                    <a:pt x="58" y="112"/>
                    <a:pt x="58" y="113"/>
                  </a:cubicBezTo>
                  <a:cubicBezTo>
                    <a:pt x="58" y="115"/>
                    <a:pt x="58" y="120"/>
                    <a:pt x="58" y="122"/>
                  </a:cubicBezTo>
                  <a:cubicBezTo>
                    <a:pt x="58" y="123"/>
                    <a:pt x="59" y="124"/>
                    <a:pt x="59" y="124"/>
                  </a:cubicBezTo>
                  <a:cubicBezTo>
                    <a:pt x="64" y="124"/>
                    <a:pt x="79" y="119"/>
                    <a:pt x="84" y="117"/>
                  </a:cubicBezTo>
                  <a:cubicBezTo>
                    <a:pt x="85" y="116"/>
                    <a:pt x="85" y="113"/>
                    <a:pt x="85" y="112"/>
                  </a:cubicBezTo>
                </a:path>
              </a:pathLst>
            </a:custGeom>
            <a:grpFill/>
            <a:ln>
              <a:noFill/>
            </a:ln>
          </p:spPr>
          <p:txBody>
            <a:bodyPr vert="horz" wrap="square" lIns="91440" tIns="45720" rIns="91440" bIns="45720" numCol="1" anchor="t" anchorCtr="0" compatLnSpc="1">
              <a:prstTxWarp prst="textNoShape">
                <a:avLst/>
              </a:prstTxWarp>
            </a:bodyPr>
            <a:lstStyle/>
            <a:p>
              <a:endParaRPr lang="en-US"/>
            </a:p>
          </p:txBody>
        </p:sp>
      </p:grpSp>
    </p:spTree>
    <p:extLst>
      <p:ext uri="{BB962C8B-B14F-4D97-AF65-F5344CB8AC3E}">
        <p14:creationId xmlns:p14="http://schemas.microsoft.com/office/powerpoint/2010/main" val="761357640"/>
      </p:ext>
    </p:extLst>
  </p:cSld>
  <p:clrMapOvr>
    <a:masterClrMapping/>
  </p:clrMapOvr>
</p:sldLayout>
</file>

<file path=ppt/slideLayouts/slideLayout107.xml><?xml version="1.0" encoding="utf-8"?>
<p:sldLayout xmlns:a="http://schemas.openxmlformats.org/drawingml/2006/main" xmlns:r="http://schemas.openxmlformats.org/officeDocument/2006/relationships" xmlns:p="http://schemas.openxmlformats.org/presentationml/2006/main" showMasterSp="0" preserve="1" userDrawn="1">
  <p:cSld name="2_Key info Picture - Shape 3">
    <p:bg>
      <p:bgPr>
        <a:solidFill>
          <a:schemeClr val="bg1">
            <a:lumMod val="85000"/>
          </a:schemeClr>
        </a:solidFill>
        <a:effectLst/>
      </p:bgPr>
    </p:bg>
    <p:spTree>
      <p:nvGrpSpPr>
        <p:cNvPr id="1" name=""/>
        <p:cNvGrpSpPr/>
        <p:nvPr/>
      </p:nvGrpSpPr>
      <p:grpSpPr>
        <a:xfrm>
          <a:off x="0" y="0"/>
          <a:ext cx="0" cy="0"/>
          <a:chOff x="0" y="0"/>
          <a:chExt cx="0" cy="0"/>
        </a:xfrm>
      </p:grpSpPr>
      <p:pic>
        <p:nvPicPr>
          <p:cNvPr id="29" name="Picture 28" descr="A blue green and black background&#10;&#10;Description automatically generated">
            <a:extLst>
              <a:ext uri="{FF2B5EF4-FFF2-40B4-BE49-F238E27FC236}">
                <a16:creationId xmlns:a16="http://schemas.microsoft.com/office/drawing/2014/main" id="{A3620944-C8FA-007B-42C4-3A132CC6C126}"/>
              </a:ext>
            </a:extLst>
          </p:cNvPr>
          <p:cNvPicPr>
            <a:picLocks noChangeAspect="1"/>
          </p:cNvPicPr>
          <p:nvPr userDrawn="1"/>
        </p:nvPicPr>
        <p:blipFill>
          <a:blip r:embed="rId2">
            <a:extLst>
              <a:ext uri="{28A0092B-C50C-407E-A947-70E740481C1C}">
                <a14:useLocalDpi xmlns:a14="http://schemas.microsoft.com/office/drawing/2010/main"/>
              </a:ext>
            </a:extLst>
          </a:blip>
          <a:stretch>
            <a:fillRect/>
          </a:stretch>
        </p:blipFill>
        <p:spPr>
          <a:xfrm>
            <a:off x="-4695" y="3017729"/>
            <a:ext cx="5547058" cy="3840271"/>
          </a:xfrm>
          <a:prstGeom prst="rect">
            <a:avLst/>
          </a:prstGeom>
        </p:spPr>
      </p:pic>
      <p:sp>
        <p:nvSpPr>
          <p:cNvPr id="2" name="Title 1">
            <a:extLst>
              <a:ext uri="{FF2B5EF4-FFF2-40B4-BE49-F238E27FC236}">
                <a16:creationId xmlns:a16="http://schemas.microsoft.com/office/drawing/2014/main" id="{8355A726-047D-73E1-D681-DF8571E2509D}"/>
              </a:ext>
            </a:extLst>
          </p:cNvPr>
          <p:cNvSpPr>
            <a:spLocks noGrp="1"/>
          </p:cNvSpPr>
          <p:nvPr>
            <p:ph type="ctrTitle" hasCustomPrompt="1"/>
          </p:nvPr>
        </p:nvSpPr>
        <p:spPr>
          <a:xfrm>
            <a:off x="541338" y="4018385"/>
            <a:ext cx="4565617" cy="2401076"/>
          </a:xfrm>
        </p:spPr>
        <p:txBody>
          <a:bodyPr anchor="ctr"/>
          <a:lstStyle>
            <a:lvl1pPr algn="ctr">
              <a:lnSpc>
                <a:spcPct val="95000"/>
              </a:lnSpc>
              <a:defRPr sz="3500">
                <a:solidFill>
                  <a:schemeClr val="bg1"/>
                </a:solidFill>
              </a:defRPr>
            </a:lvl1pPr>
          </a:lstStyle>
          <a:p>
            <a:r>
              <a:rPr lang="en-US"/>
              <a:t>Key information or quotations</a:t>
            </a:r>
          </a:p>
        </p:txBody>
      </p:sp>
      <p:grpSp>
        <p:nvGrpSpPr>
          <p:cNvPr id="7" name="Group 6">
            <a:extLst>
              <a:ext uri="{FF2B5EF4-FFF2-40B4-BE49-F238E27FC236}">
                <a16:creationId xmlns:a16="http://schemas.microsoft.com/office/drawing/2014/main" id="{B825796D-15C2-95E2-DCB8-86017424D43C}"/>
              </a:ext>
            </a:extLst>
          </p:cNvPr>
          <p:cNvGrpSpPr>
            <a:grpSpLocks noChangeAspect="1"/>
          </p:cNvGrpSpPr>
          <p:nvPr userDrawn="1"/>
        </p:nvGrpSpPr>
        <p:grpSpPr>
          <a:xfrm>
            <a:off x="10317600" y="5796000"/>
            <a:ext cx="1332000" cy="523781"/>
            <a:chOff x="0" y="1031875"/>
            <a:chExt cx="12192001" cy="4794251"/>
          </a:xfrm>
          <a:solidFill>
            <a:schemeClr val="bg1"/>
          </a:solidFill>
        </p:grpSpPr>
        <p:sp>
          <p:nvSpPr>
            <p:cNvPr id="8" name="Freeform 5">
              <a:extLst>
                <a:ext uri="{FF2B5EF4-FFF2-40B4-BE49-F238E27FC236}">
                  <a16:creationId xmlns:a16="http://schemas.microsoft.com/office/drawing/2014/main" id="{13816C64-CA86-156E-84C1-0EBB5B2BD0E5}"/>
                </a:ext>
              </a:extLst>
            </p:cNvPr>
            <p:cNvSpPr>
              <a:spLocks/>
            </p:cNvSpPr>
            <p:nvPr userDrawn="1"/>
          </p:nvSpPr>
          <p:spPr bwMode="auto">
            <a:xfrm>
              <a:off x="5119688" y="1031875"/>
              <a:ext cx="2416175" cy="2706688"/>
            </a:xfrm>
            <a:custGeom>
              <a:avLst/>
              <a:gdLst>
                <a:gd name="T0" fmla="*/ 368 w 1522"/>
                <a:gd name="T1" fmla="*/ 0 h 1705"/>
                <a:gd name="T2" fmla="*/ 0 w 1522"/>
                <a:gd name="T3" fmla="*/ 953 h 1705"/>
                <a:gd name="T4" fmla="*/ 500 w 1522"/>
                <a:gd name="T5" fmla="*/ 953 h 1705"/>
                <a:gd name="T6" fmla="*/ 611 w 1522"/>
                <a:gd name="T7" fmla="*/ 654 h 1705"/>
                <a:gd name="T8" fmla="*/ 1021 w 1522"/>
                <a:gd name="T9" fmla="*/ 1705 h 1705"/>
                <a:gd name="T10" fmla="*/ 1522 w 1522"/>
                <a:gd name="T11" fmla="*/ 1705 h 1705"/>
                <a:gd name="T12" fmla="*/ 869 w 1522"/>
                <a:gd name="T13" fmla="*/ 0 h 1705"/>
                <a:gd name="T14" fmla="*/ 368 w 1522"/>
                <a:gd name="T15" fmla="*/ 0 h 170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522" h="1705">
                  <a:moveTo>
                    <a:pt x="368" y="0"/>
                  </a:moveTo>
                  <a:lnTo>
                    <a:pt x="0" y="953"/>
                  </a:lnTo>
                  <a:lnTo>
                    <a:pt x="500" y="953"/>
                  </a:lnTo>
                  <a:lnTo>
                    <a:pt x="611" y="654"/>
                  </a:lnTo>
                  <a:lnTo>
                    <a:pt x="1021" y="1705"/>
                  </a:lnTo>
                  <a:lnTo>
                    <a:pt x="1522" y="1705"/>
                  </a:lnTo>
                  <a:lnTo>
                    <a:pt x="869" y="0"/>
                  </a:lnTo>
                  <a:lnTo>
                    <a:pt x="368" y="0"/>
                  </a:lnTo>
                  <a:close/>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9" name="Freeform 6">
              <a:extLst>
                <a:ext uri="{FF2B5EF4-FFF2-40B4-BE49-F238E27FC236}">
                  <a16:creationId xmlns:a16="http://schemas.microsoft.com/office/drawing/2014/main" id="{B64D5ABB-AE14-F692-03BF-35A31F099340}"/>
                </a:ext>
              </a:extLst>
            </p:cNvPr>
            <p:cNvSpPr>
              <a:spLocks/>
            </p:cNvSpPr>
            <p:nvPr userDrawn="1"/>
          </p:nvSpPr>
          <p:spPr bwMode="auto">
            <a:xfrm>
              <a:off x="4843463" y="3141663"/>
              <a:ext cx="1246188" cy="122238"/>
            </a:xfrm>
            <a:custGeom>
              <a:avLst/>
              <a:gdLst>
                <a:gd name="T0" fmla="*/ 72 w 113"/>
                <a:gd name="T1" fmla="*/ 11 h 11"/>
                <a:gd name="T2" fmla="*/ 83 w 113"/>
                <a:gd name="T3" fmla="*/ 11 h 11"/>
                <a:gd name="T4" fmla="*/ 102 w 113"/>
                <a:gd name="T5" fmla="*/ 7 h 11"/>
                <a:gd name="T6" fmla="*/ 113 w 113"/>
                <a:gd name="T7" fmla="*/ 0 h 11"/>
                <a:gd name="T8" fmla="*/ 4 w 113"/>
                <a:gd name="T9" fmla="*/ 0 h 11"/>
                <a:gd name="T10" fmla="*/ 0 w 113"/>
                <a:gd name="T11" fmla="*/ 11 h 11"/>
                <a:gd name="T12" fmla="*/ 72 w 113"/>
                <a:gd name="T13" fmla="*/ 11 h 11"/>
              </a:gdLst>
              <a:ahLst/>
              <a:cxnLst>
                <a:cxn ang="0">
                  <a:pos x="T0" y="T1"/>
                </a:cxn>
                <a:cxn ang="0">
                  <a:pos x="T2" y="T3"/>
                </a:cxn>
                <a:cxn ang="0">
                  <a:pos x="T4" y="T5"/>
                </a:cxn>
                <a:cxn ang="0">
                  <a:pos x="T6" y="T7"/>
                </a:cxn>
                <a:cxn ang="0">
                  <a:pos x="T8" y="T9"/>
                </a:cxn>
                <a:cxn ang="0">
                  <a:pos x="T10" y="T11"/>
                </a:cxn>
                <a:cxn ang="0">
                  <a:pos x="T12" y="T13"/>
                </a:cxn>
              </a:cxnLst>
              <a:rect l="0" t="0" r="r" b="b"/>
              <a:pathLst>
                <a:path w="113" h="11">
                  <a:moveTo>
                    <a:pt x="72" y="11"/>
                  </a:moveTo>
                  <a:cubicBezTo>
                    <a:pt x="83" y="11"/>
                    <a:pt x="83" y="11"/>
                    <a:pt x="83" y="11"/>
                  </a:cubicBezTo>
                  <a:cubicBezTo>
                    <a:pt x="90" y="11"/>
                    <a:pt x="96" y="10"/>
                    <a:pt x="102" y="7"/>
                  </a:cubicBezTo>
                  <a:cubicBezTo>
                    <a:pt x="106" y="6"/>
                    <a:pt x="110" y="3"/>
                    <a:pt x="113" y="0"/>
                  </a:cubicBezTo>
                  <a:cubicBezTo>
                    <a:pt x="4" y="0"/>
                    <a:pt x="4" y="0"/>
                    <a:pt x="4" y="0"/>
                  </a:cubicBezTo>
                  <a:cubicBezTo>
                    <a:pt x="0" y="11"/>
                    <a:pt x="0" y="11"/>
                    <a:pt x="0" y="11"/>
                  </a:cubicBezTo>
                  <a:cubicBezTo>
                    <a:pt x="72" y="11"/>
                    <a:pt x="72" y="11"/>
                    <a:pt x="72" y="11"/>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10" name="Freeform 7">
              <a:extLst>
                <a:ext uri="{FF2B5EF4-FFF2-40B4-BE49-F238E27FC236}">
                  <a16:creationId xmlns:a16="http://schemas.microsoft.com/office/drawing/2014/main" id="{3864AA6C-99FB-F339-2B2E-8F174B36F9D6}"/>
                </a:ext>
              </a:extLst>
            </p:cNvPr>
            <p:cNvSpPr>
              <a:spLocks/>
            </p:cNvSpPr>
            <p:nvPr userDrawn="1"/>
          </p:nvSpPr>
          <p:spPr bwMode="auto">
            <a:xfrm>
              <a:off x="4932363" y="2898775"/>
              <a:ext cx="1290638" cy="122238"/>
            </a:xfrm>
            <a:custGeom>
              <a:avLst/>
              <a:gdLst>
                <a:gd name="T0" fmla="*/ 116 w 117"/>
                <a:gd name="T1" fmla="*/ 3 h 11"/>
                <a:gd name="T2" fmla="*/ 117 w 117"/>
                <a:gd name="T3" fmla="*/ 0 h 11"/>
                <a:gd name="T4" fmla="*/ 4 w 117"/>
                <a:gd name="T5" fmla="*/ 0 h 11"/>
                <a:gd name="T6" fmla="*/ 0 w 117"/>
                <a:gd name="T7" fmla="*/ 11 h 11"/>
                <a:gd name="T8" fmla="*/ 113 w 117"/>
                <a:gd name="T9" fmla="*/ 11 h 11"/>
                <a:gd name="T10" fmla="*/ 116 w 117"/>
                <a:gd name="T11" fmla="*/ 3 h 11"/>
              </a:gdLst>
              <a:ahLst/>
              <a:cxnLst>
                <a:cxn ang="0">
                  <a:pos x="T0" y="T1"/>
                </a:cxn>
                <a:cxn ang="0">
                  <a:pos x="T2" y="T3"/>
                </a:cxn>
                <a:cxn ang="0">
                  <a:pos x="T4" y="T5"/>
                </a:cxn>
                <a:cxn ang="0">
                  <a:pos x="T6" y="T7"/>
                </a:cxn>
                <a:cxn ang="0">
                  <a:pos x="T8" y="T9"/>
                </a:cxn>
                <a:cxn ang="0">
                  <a:pos x="T10" y="T11"/>
                </a:cxn>
              </a:cxnLst>
              <a:rect l="0" t="0" r="r" b="b"/>
              <a:pathLst>
                <a:path w="117" h="11">
                  <a:moveTo>
                    <a:pt x="116" y="3"/>
                  </a:moveTo>
                  <a:cubicBezTo>
                    <a:pt x="117" y="2"/>
                    <a:pt x="117" y="1"/>
                    <a:pt x="117" y="0"/>
                  </a:cubicBezTo>
                  <a:cubicBezTo>
                    <a:pt x="4" y="0"/>
                    <a:pt x="4" y="0"/>
                    <a:pt x="4" y="0"/>
                  </a:cubicBezTo>
                  <a:cubicBezTo>
                    <a:pt x="0" y="11"/>
                    <a:pt x="0" y="11"/>
                    <a:pt x="0" y="11"/>
                  </a:cubicBezTo>
                  <a:cubicBezTo>
                    <a:pt x="113" y="11"/>
                    <a:pt x="113" y="11"/>
                    <a:pt x="113" y="11"/>
                  </a:cubicBezTo>
                  <a:cubicBezTo>
                    <a:pt x="115" y="9"/>
                    <a:pt x="116" y="6"/>
                    <a:pt x="116" y="3"/>
                  </a:cubicBezTo>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11" name="Freeform 8">
              <a:extLst>
                <a:ext uri="{FF2B5EF4-FFF2-40B4-BE49-F238E27FC236}">
                  <a16:creationId xmlns:a16="http://schemas.microsoft.com/office/drawing/2014/main" id="{FD2B75B3-39FF-1F9F-6D2C-5A35BA74DD5E}"/>
                </a:ext>
              </a:extLst>
            </p:cNvPr>
            <p:cNvSpPr>
              <a:spLocks/>
            </p:cNvSpPr>
            <p:nvPr userDrawn="1"/>
          </p:nvSpPr>
          <p:spPr bwMode="auto">
            <a:xfrm>
              <a:off x="5019675" y="2667000"/>
              <a:ext cx="1181100" cy="120650"/>
            </a:xfrm>
            <a:custGeom>
              <a:avLst/>
              <a:gdLst>
                <a:gd name="T0" fmla="*/ 104 w 107"/>
                <a:gd name="T1" fmla="*/ 6 h 11"/>
                <a:gd name="T2" fmla="*/ 85 w 107"/>
                <a:gd name="T3" fmla="*/ 0 h 11"/>
                <a:gd name="T4" fmla="*/ 77 w 107"/>
                <a:gd name="T5" fmla="*/ 0 h 11"/>
                <a:gd name="T6" fmla="*/ 5 w 107"/>
                <a:gd name="T7" fmla="*/ 0 h 11"/>
                <a:gd name="T8" fmla="*/ 0 w 107"/>
                <a:gd name="T9" fmla="*/ 11 h 11"/>
                <a:gd name="T10" fmla="*/ 107 w 107"/>
                <a:gd name="T11" fmla="*/ 11 h 11"/>
                <a:gd name="T12" fmla="*/ 104 w 107"/>
                <a:gd name="T13" fmla="*/ 6 h 11"/>
              </a:gdLst>
              <a:ahLst/>
              <a:cxnLst>
                <a:cxn ang="0">
                  <a:pos x="T0" y="T1"/>
                </a:cxn>
                <a:cxn ang="0">
                  <a:pos x="T2" y="T3"/>
                </a:cxn>
                <a:cxn ang="0">
                  <a:pos x="T4" y="T5"/>
                </a:cxn>
                <a:cxn ang="0">
                  <a:pos x="T6" y="T7"/>
                </a:cxn>
                <a:cxn ang="0">
                  <a:pos x="T8" y="T9"/>
                </a:cxn>
                <a:cxn ang="0">
                  <a:pos x="T10" y="T11"/>
                </a:cxn>
                <a:cxn ang="0">
                  <a:pos x="T12" y="T13"/>
                </a:cxn>
              </a:cxnLst>
              <a:rect l="0" t="0" r="r" b="b"/>
              <a:pathLst>
                <a:path w="107" h="11">
                  <a:moveTo>
                    <a:pt x="104" y="6"/>
                  </a:moveTo>
                  <a:cubicBezTo>
                    <a:pt x="100" y="2"/>
                    <a:pt x="94" y="0"/>
                    <a:pt x="85" y="0"/>
                  </a:cubicBezTo>
                  <a:cubicBezTo>
                    <a:pt x="77" y="0"/>
                    <a:pt x="77" y="0"/>
                    <a:pt x="77" y="0"/>
                  </a:cubicBezTo>
                  <a:cubicBezTo>
                    <a:pt x="5" y="0"/>
                    <a:pt x="5" y="0"/>
                    <a:pt x="5" y="0"/>
                  </a:cubicBezTo>
                  <a:cubicBezTo>
                    <a:pt x="0" y="11"/>
                    <a:pt x="0" y="11"/>
                    <a:pt x="0" y="11"/>
                  </a:cubicBezTo>
                  <a:cubicBezTo>
                    <a:pt x="107" y="11"/>
                    <a:pt x="107" y="11"/>
                    <a:pt x="107" y="11"/>
                  </a:cubicBezTo>
                  <a:cubicBezTo>
                    <a:pt x="107" y="9"/>
                    <a:pt x="106" y="8"/>
                    <a:pt x="104" y="6"/>
                  </a:cubicBezTo>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12" name="Freeform 9">
              <a:extLst>
                <a:ext uri="{FF2B5EF4-FFF2-40B4-BE49-F238E27FC236}">
                  <a16:creationId xmlns:a16="http://schemas.microsoft.com/office/drawing/2014/main" id="{4DD225AF-653C-7EE2-C9DA-8D8508EAE96F}"/>
                </a:ext>
              </a:extLst>
            </p:cNvPr>
            <p:cNvSpPr>
              <a:spLocks/>
            </p:cNvSpPr>
            <p:nvPr userDrawn="1"/>
          </p:nvSpPr>
          <p:spPr bwMode="auto">
            <a:xfrm>
              <a:off x="4754563" y="3384550"/>
              <a:ext cx="839788" cy="111125"/>
            </a:xfrm>
            <a:custGeom>
              <a:avLst/>
              <a:gdLst>
                <a:gd name="T0" fmla="*/ 529 w 529"/>
                <a:gd name="T1" fmla="*/ 0 h 70"/>
                <a:gd name="T2" fmla="*/ 28 w 529"/>
                <a:gd name="T3" fmla="*/ 0 h 70"/>
                <a:gd name="T4" fmla="*/ 0 w 529"/>
                <a:gd name="T5" fmla="*/ 70 h 70"/>
                <a:gd name="T6" fmla="*/ 501 w 529"/>
                <a:gd name="T7" fmla="*/ 70 h 70"/>
                <a:gd name="T8" fmla="*/ 529 w 529"/>
                <a:gd name="T9" fmla="*/ 0 h 70"/>
              </a:gdLst>
              <a:ahLst/>
              <a:cxnLst>
                <a:cxn ang="0">
                  <a:pos x="T0" y="T1"/>
                </a:cxn>
                <a:cxn ang="0">
                  <a:pos x="T2" y="T3"/>
                </a:cxn>
                <a:cxn ang="0">
                  <a:pos x="T4" y="T5"/>
                </a:cxn>
                <a:cxn ang="0">
                  <a:pos x="T6" y="T7"/>
                </a:cxn>
                <a:cxn ang="0">
                  <a:pos x="T8" y="T9"/>
                </a:cxn>
              </a:cxnLst>
              <a:rect l="0" t="0" r="r" b="b"/>
              <a:pathLst>
                <a:path w="529" h="70">
                  <a:moveTo>
                    <a:pt x="529" y="0"/>
                  </a:moveTo>
                  <a:lnTo>
                    <a:pt x="28" y="0"/>
                  </a:lnTo>
                  <a:lnTo>
                    <a:pt x="0" y="70"/>
                  </a:lnTo>
                  <a:lnTo>
                    <a:pt x="501" y="70"/>
                  </a:lnTo>
                  <a:lnTo>
                    <a:pt x="529" y="0"/>
                  </a:lnTo>
                  <a:close/>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13" name="Freeform 10">
              <a:extLst>
                <a:ext uri="{FF2B5EF4-FFF2-40B4-BE49-F238E27FC236}">
                  <a16:creationId xmlns:a16="http://schemas.microsoft.com/office/drawing/2014/main" id="{8BF98B98-6DEB-9A7A-BF1B-028308E38EA3}"/>
                </a:ext>
              </a:extLst>
            </p:cNvPr>
            <p:cNvSpPr>
              <a:spLocks/>
            </p:cNvSpPr>
            <p:nvPr userDrawn="1"/>
          </p:nvSpPr>
          <p:spPr bwMode="auto">
            <a:xfrm>
              <a:off x="4656138" y="3616325"/>
              <a:ext cx="849313" cy="122238"/>
            </a:xfrm>
            <a:custGeom>
              <a:avLst/>
              <a:gdLst>
                <a:gd name="T0" fmla="*/ 535 w 535"/>
                <a:gd name="T1" fmla="*/ 0 h 77"/>
                <a:gd name="T2" fmla="*/ 28 w 535"/>
                <a:gd name="T3" fmla="*/ 0 h 77"/>
                <a:gd name="T4" fmla="*/ 0 w 535"/>
                <a:gd name="T5" fmla="*/ 77 h 77"/>
                <a:gd name="T6" fmla="*/ 507 w 535"/>
                <a:gd name="T7" fmla="*/ 77 h 77"/>
                <a:gd name="T8" fmla="*/ 535 w 535"/>
                <a:gd name="T9" fmla="*/ 0 h 77"/>
              </a:gdLst>
              <a:ahLst/>
              <a:cxnLst>
                <a:cxn ang="0">
                  <a:pos x="T0" y="T1"/>
                </a:cxn>
                <a:cxn ang="0">
                  <a:pos x="T2" y="T3"/>
                </a:cxn>
                <a:cxn ang="0">
                  <a:pos x="T4" y="T5"/>
                </a:cxn>
                <a:cxn ang="0">
                  <a:pos x="T6" y="T7"/>
                </a:cxn>
                <a:cxn ang="0">
                  <a:pos x="T8" y="T9"/>
                </a:cxn>
              </a:cxnLst>
              <a:rect l="0" t="0" r="r" b="b"/>
              <a:pathLst>
                <a:path w="535" h="77">
                  <a:moveTo>
                    <a:pt x="535" y="0"/>
                  </a:moveTo>
                  <a:lnTo>
                    <a:pt x="28" y="0"/>
                  </a:lnTo>
                  <a:lnTo>
                    <a:pt x="0" y="77"/>
                  </a:lnTo>
                  <a:lnTo>
                    <a:pt x="507" y="77"/>
                  </a:lnTo>
                  <a:lnTo>
                    <a:pt x="535" y="0"/>
                  </a:lnTo>
                  <a:close/>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14" name="Freeform 11">
              <a:extLst>
                <a:ext uri="{FF2B5EF4-FFF2-40B4-BE49-F238E27FC236}">
                  <a16:creationId xmlns:a16="http://schemas.microsoft.com/office/drawing/2014/main" id="{028957FA-077B-1115-075E-74040BF13EE9}"/>
                </a:ext>
              </a:extLst>
            </p:cNvPr>
            <p:cNvSpPr>
              <a:spLocks noEditPoints="1"/>
            </p:cNvSpPr>
            <p:nvPr userDrawn="1"/>
          </p:nvSpPr>
          <p:spPr bwMode="auto">
            <a:xfrm>
              <a:off x="4292600" y="4930775"/>
              <a:ext cx="727075" cy="884238"/>
            </a:xfrm>
            <a:custGeom>
              <a:avLst/>
              <a:gdLst>
                <a:gd name="T0" fmla="*/ 64 w 66"/>
                <a:gd name="T1" fmla="*/ 26 h 80"/>
                <a:gd name="T2" fmla="*/ 37 w 66"/>
                <a:gd name="T3" fmla="*/ 0 h 80"/>
                <a:gd name="T4" fmla="*/ 17 w 66"/>
                <a:gd name="T5" fmla="*/ 6 h 80"/>
                <a:gd name="T6" fmla="*/ 0 w 66"/>
                <a:gd name="T7" fmla="*/ 41 h 80"/>
                <a:gd name="T8" fmla="*/ 11 w 66"/>
                <a:gd name="T9" fmla="*/ 71 h 80"/>
                <a:gd name="T10" fmla="*/ 34 w 66"/>
                <a:gd name="T11" fmla="*/ 80 h 80"/>
                <a:gd name="T12" fmla="*/ 65 w 66"/>
                <a:gd name="T13" fmla="*/ 66 h 80"/>
                <a:gd name="T14" fmla="*/ 66 w 66"/>
                <a:gd name="T15" fmla="*/ 61 h 80"/>
                <a:gd name="T16" fmla="*/ 65 w 66"/>
                <a:gd name="T17" fmla="*/ 60 h 80"/>
                <a:gd name="T18" fmla="*/ 43 w 66"/>
                <a:gd name="T19" fmla="*/ 68 h 80"/>
                <a:gd name="T20" fmla="*/ 22 w 66"/>
                <a:gd name="T21" fmla="*/ 59 h 80"/>
                <a:gd name="T22" fmla="*/ 14 w 66"/>
                <a:gd name="T23" fmla="*/ 40 h 80"/>
                <a:gd name="T24" fmla="*/ 15 w 66"/>
                <a:gd name="T25" fmla="*/ 38 h 80"/>
                <a:gd name="T26" fmla="*/ 64 w 66"/>
                <a:gd name="T27" fmla="*/ 34 h 80"/>
                <a:gd name="T28" fmla="*/ 64 w 66"/>
                <a:gd name="T29" fmla="*/ 26 h 80"/>
                <a:gd name="T30" fmla="*/ 32 w 66"/>
                <a:gd name="T31" fmla="*/ 7 h 80"/>
                <a:gd name="T32" fmla="*/ 49 w 66"/>
                <a:gd name="T33" fmla="*/ 28 h 80"/>
                <a:gd name="T34" fmla="*/ 48 w 66"/>
                <a:gd name="T35" fmla="*/ 29 h 80"/>
                <a:gd name="T36" fmla="*/ 16 w 66"/>
                <a:gd name="T37" fmla="*/ 30 h 80"/>
                <a:gd name="T38" fmla="*/ 15 w 66"/>
                <a:gd name="T39" fmla="*/ 29 h 80"/>
                <a:gd name="T40" fmla="*/ 32 w 66"/>
                <a:gd name="T41" fmla="*/ 7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66" h="80">
                  <a:moveTo>
                    <a:pt x="64" y="26"/>
                  </a:moveTo>
                  <a:cubicBezTo>
                    <a:pt x="62" y="16"/>
                    <a:pt x="56" y="0"/>
                    <a:pt x="37" y="0"/>
                  </a:cubicBezTo>
                  <a:cubicBezTo>
                    <a:pt x="31" y="0"/>
                    <a:pt x="23" y="2"/>
                    <a:pt x="17" y="6"/>
                  </a:cubicBezTo>
                  <a:cubicBezTo>
                    <a:pt x="7" y="13"/>
                    <a:pt x="0" y="24"/>
                    <a:pt x="0" y="41"/>
                  </a:cubicBezTo>
                  <a:cubicBezTo>
                    <a:pt x="0" y="52"/>
                    <a:pt x="3" y="63"/>
                    <a:pt x="11" y="71"/>
                  </a:cubicBezTo>
                  <a:cubicBezTo>
                    <a:pt x="17" y="77"/>
                    <a:pt x="24" y="80"/>
                    <a:pt x="34" y="80"/>
                  </a:cubicBezTo>
                  <a:cubicBezTo>
                    <a:pt x="43" y="80"/>
                    <a:pt x="56" y="76"/>
                    <a:pt x="65" y="66"/>
                  </a:cubicBezTo>
                  <a:cubicBezTo>
                    <a:pt x="65" y="66"/>
                    <a:pt x="66" y="62"/>
                    <a:pt x="66" y="61"/>
                  </a:cubicBezTo>
                  <a:cubicBezTo>
                    <a:pt x="65" y="60"/>
                    <a:pt x="65" y="60"/>
                    <a:pt x="65" y="60"/>
                  </a:cubicBezTo>
                  <a:cubicBezTo>
                    <a:pt x="58" y="66"/>
                    <a:pt x="51" y="68"/>
                    <a:pt x="43" y="68"/>
                  </a:cubicBezTo>
                  <a:cubicBezTo>
                    <a:pt x="34" y="68"/>
                    <a:pt x="28" y="65"/>
                    <a:pt x="22" y="59"/>
                  </a:cubicBezTo>
                  <a:cubicBezTo>
                    <a:pt x="18" y="54"/>
                    <a:pt x="15" y="46"/>
                    <a:pt x="14" y="40"/>
                  </a:cubicBezTo>
                  <a:cubicBezTo>
                    <a:pt x="14" y="39"/>
                    <a:pt x="15" y="38"/>
                    <a:pt x="15" y="38"/>
                  </a:cubicBezTo>
                  <a:cubicBezTo>
                    <a:pt x="31" y="37"/>
                    <a:pt x="54" y="36"/>
                    <a:pt x="64" y="34"/>
                  </a:cubicBezTo>
                  <a:cubicBezTo>
                    <a:pt x="65" y="33"/>
                    <a:pt x="64" y="26"/>
                    <a:pt x="64" y="26"/>
                  </a:cubicBezTo>
                  <a:moveTo>
                    <a:pt x="32" y="7"/>
                  </a:moveTo>
                  <a:cubicBezTo>
                    <a:pt x="42" y="7"/>
                    <a:pt x="48" y="18"/>
                    <a:pt x="49" y="28"/>
                  </a:cubicBezTo>
                  <a:cubicBezTo>
                    <a:pt x="49" y="28"/>
                    <a:pt x="49" y="29"/>
                    <a:pt x="48" y="29"/>
                  </a:cubicBezTo>
                  <a:cubicBezTo>
                    <a:pt x="44" y="30"/>
                    <a:pt x="22" y="31"/>
                    <a:pt x="16" y="30"/>
                  </a:cubicBezTo>
                  <a:cubicBezTo>
                    <a:pt x="15" y="30"/>
                    <a:pt x="15" y="30"/>
                    <a:pt x="15" y="29"/>
                  </a:cubicBezTo>
                  <a:cubicBezTo>
                    <a:pt x="16" y="16"/>
                    <a:pt x="22" y="7"/>
                    <a:pt x="32" y="7"/>
                  </a:cubicBezTo>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15" name="Freeform 12">
              <a:extLst>
                <a:ext uri="{FF2B5EF4-FFF2-40B4-BE49-F238E27FC236}">
                  <a16:creationId xmlns:a16="http://schemas.microsoft.com/office/drawing/2014/main" id="{5E792DE1-8159-E82A-4758-16B19D0FF3E2}"/>
                </a:ext>
              </a:extLst>
            </p:cNvPr>
            <p:cNvSpPr>
              <a:spLocks noEditPoints="1"/>
            </p:cNvSpPr>
            <p:nvPr userDrawn="1"/>
          </p:nvSpPr>
          <p:spPr bwMode="auto">
            <a:xfrm>
              <a:off x="0" y="4489450"/>
              <a:ext cx="1268413" cy="1314450"/>
            </a:xfrm>
            <a:custGeom>
              <a:avLst/>
              <a:gdLst>
                <a:gd name="T0" fmla="*/ 17 w 115"/>
                <a:gd name="T1" fmla="*/ 95 h 119"/>
                <a:gd name="T2" fmla="*/ 49 w 115"/>
                <a:gd name="T3" fmla="*/ 11 h 119"/>
                <a:gd name="T4" fmla="*/ 52 w 115"/>
                <a:gd name="T5" fmla="*/ 0 h 119"/>
                <a:gd name="T6" fmla="*/ 59 w 115"/>
                <a:gd name="T7" fmla="*/ 0 h 119"/>
                <a:gd name="T8" fmla="*/ 65 w 115"/>
                <a:gd name="T9" fmla="*/ 0 h 119"/>
                <a:gd name="T10" fmla="*/ 68 w 115"/>
                <a:gd name="T11" fmla="*/ 10 h 119"/>
                <a:gd name="T12" fmla="*/ 100 w 115"/>
                <a:gd name="T13" fmla="*/ 98 h 119"/>
                <a:gd name="T14" fmla="*/ 114 w 115"/>
                <a:gd name="T15" fmla="*/ 113 h 119"/>
                <a:gd name="T16" fmla="*/ 114 w 115"/>
                <a:gd name="T17" fmla="*/ 119 h 119"/>
                <a:gd name="T18" fmla="*/ 97 w 115"/>
                <a:gd name="T19" fmla="*/ 118 h 119"/>
                <a:gd name="T20" fmla="*/ 76 w 115"/>
                <a:gd name="T21" fmla="*/ 119 h 119"/>
                <a:gd name="T22" fmla="*/ 76 w 115"/>
                <a:gd name="T23" fmla="*/ 113 h 119"/>
                <a:gd name="T24" fmla="*/ 82 w 115"/>
                <a:gd name="T25" fmla="*/ 111 h 119"/>
                <a:gd name="T26" fmla="*/ 84 w 115"/>
                <a:gd name="T27" fmla="*/ 106 h 119"/>
                <a:gd name="T28" fmla="*/ 73 w 115"/>
                <a:gd name="T29" fmla="*/ 73 h 119"/>
                <a:gd name="T30" fmla="*/ 71 w 115"/>
                <a:gd name="T31" fmla="*/ 72 h 119"/>
                <a:gd name="T32" fmla="*/ 53 w 115"/>
                <a:gd name="T33" fmla="*/ 72 h 119"/>
                <a:gd name="T34" fmla="*/ 37 w 115"/>
                <a:gd name="T35" fmla="*/ 72 h 119"/>
                <a:gd name="T36" fmla="*/ 35 w 115"/>
                <a:gd name="T37" fmla="*/ 74 h 119"/>
                <a:gd name="T38" fmla="*/ 25 w 115"/>
                <a:gd name="T39" fmla="*/ 105 h 119"/>
                <a:gd name="T40" fmla="*/ 29 w 115"/>
                <a:gd name="T41" fmla="*/ 112 h 119"/>
                <a:gd name="T42" fmla="*/ 36 w 115"/>
                <a:gd name="T43" fmla="*/ 113 h 119"/>
                <a:gd name="T44" fmla="*/ 36 w 115"/>
                <a:gd name="T45" fmla="*/ 119 h 119"/>
                <a:gd name="T46" fmla="*/ 15 w 115"/>
                <a:gd name="T47" fmla="*/ 118 h 119"/>
                <a:gd name="T48" fmla="*/ 1 w 115"/>
                <a:gd name="T49" fmla="*/ 119 h 119"/>
                <a:gd name="T50" fmla="*/ 1 w 115"/>
                <a:gd name="T51" fmla="*/ 113 h 119"/>
                <a:gd name="T52" fmla="*/ 17 w 115"/>
                <a:gd name="T53" fmla="*/ 95 h 119"/>
                <a:gd name="T54" fmla="*/ 54 w 115"/>
                <a:gd name="T55" fmla="*/ 20 h 119"/>
                <a:gd name="T56" fmla="*/ 39 w 115"/>
                <a:gd name="T57" fmla="*/ 62 h 119"/>
                <a:gd name="T58" fmla="*/ 40 w 115"/>
                <a:gd name="T59" fmla="*/ 63 h 119"/>
                <a:gd name="T60" fmla="*/ 56 w 115"/>
                <a:gd name="T61" fmla="*/ 63 h 119"/>
                <a:gd name="T62" fmla="*/ 68 w 115"/>
                <a:gd name="T63" fmla="*/ 63 h 119"/>
                <a:gd name="T64" fmla="*/ 69 w 115"/>
                <a:gd name="T65" fmla="*/ 61 h 119"/>
                <a:gd name="T66" fmla="*/ 55 w 115"/>
                <a:gd name="T67" fmla="*/ 20 h 119"/>
                <a:gd name="T68" fmla="*/ 54 w 115"/>
                <a:gd name="T69" fmla="*/ 20 h 1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115" h="119">
                  <a:moveTo>
                    <a:pt x="17" y="95"/>
                  </a:moveTo>
                  <a:cubicBezTo>
                    <a:pt x="27" y="72"/>
                    <a:pt x="45" y="23"/>
                    <a:pt x="49" y="11"/>
                  </a:cubicBezTo>
                  <a:cubicBezTo>
                    <a:pt x="51" y="7"/>
                    <a:pt x="52" y="3"/>
                    <a:pt x="52" y="0"/>
                  </a:cubicBezTo>
                  <a:cubicBezTo>
                    <a:pt x="53" y="0"/>
                    <a:pt x="56" y="0"/>
                    <a:pt x="59" y="0"/>
                  </a:cubicBezTo>
                  <a:cubicBezTo>
                    <a:pt x="63" y="0"/>
                    <a:pt x="65" y="0"/>
                    <a:pt x="65" y="0"/>
                  </a:cubicBezTo>
                  <a:cubicBezTo>
                    <a:pt x="66" y="3"/>
                    <a:pt x="67" y="7"/>
                    <a:pt x="68" y="10"/>
                  </a:cubicBezTo>
                  <a:cubicBezTo>
                    <a:pt x="72" y="21"/>
                    <a:pt x="93" y="82"/>
                    <a:pt x="100" y="98"/>
                  </a:cubicBezTo>
                  <a:cubicBezTo>
                    <a:pt x="106" y="111"/>
                    <a:pt x="105" y="112"/>
                    <a:pt x="114" y="113"/>
                  </a:cubicBezTo>
                  <a:cubicBezTo>
                    <a:pt x="115" y="113"/>
                    <a:pt x="114" y="118"/>
                    <a:pt x="114" y="119"/>
                  </a:cubicBezTo>
                  <a:cubicBezTo>
                    <a:pt x="109" y="119"/>
                    <a:pt x="106" y="118"/>
                    <a:pt x="97" y="118"/>
                  </a:cubicBezTo>
                  <a:cubicBezTo>
                    <a:pt x="88" y="118"/>
                    <a:pt x="80" y="119"/>
                    <a:pt x="76" y="119"/>
                  </a:cubicBezTo>
                  <a:cubicBezTo>
                    <a:pt x="76" y="118"/>
                    <a:pt x="75" y="114"/>
                    <a:pt x="76" y="113"/>
                  </a:cubicBezTo>
                  <a:cubicBezTo>
                    <a:pt x="80" y="113"/>
                    <a:pt x="80" y="113"/>
                    <a:pt x="82" y="111"/>
                  </a:cubicBezTo>
                  <a:cubicBezTo>
                    <a:pt x="84" y="109"/>
                    <a:pt x="85" y="108"/>
                    <a:pt x="84" y="106"/>
                  </a:cubicBezTo>
                  <a:cubicBezTo>
                    <a:pt x="82" y="98"/>
                    <a:pt x="76" y="82"/>
                    <a:pt x="73" y="73"/>
                  </a:cubicBezTo>
                  <a:cubicBezTo>
                    <a:pt x="73" y="73"/>
                    <a:pt x="71" y="72"/>
                    <a:pt x="71" y="72"/>
                  </a:cubicBezTo>
                  <a:cubicBezTo>
                    <a:pt x="68" y="72"/>
                    <a:pt x="62" y="72"/>
                    <a:pt x="53" y="72"/>
                  </a:cubicBezTo>
                  <a:cubicBezTo>
                    <a:pt x="41" y="72"/>
                    <a:pt x="39" y="72"/>
                    <a:pt x="37" y="72"/>
                  </a:cubicBezTo>
                  <a:cubicBezTo>
                    <a:pt x="36" y="72"/>
                    <a:pt x="35" y="73"/>
                    <a:pt x="35" y="74"/>
                  </a:cubicBezTo>
                  <a:cubicBezTo>
                    <a:pt x="31" y="84"/>
                    <a:pt x="25" y="100"/>
                    <a:pt x="25" y="105"/>
                  </a:cubicBezTo>
                  <a:cubicBezTo>
                    <a:pt x="25" y="108"/>
                    <a:pt x="25" y="111"/>
                    <a:pt x="29" y="112"/>
                  </a:cubicBezTo>
                  <a:cubicBezTo>
                    <a:pt x="32" y="112"/>
                    <a:pt x="33" y="113"/>
                    <a:pt x="36" y="113"/>
                  </a:cubicBezTo>
                  <a:cubicBezTo>
                    <a:pt x="37" y="113"/>
                    <a:pt x="36" y="118"/>
                    <a:pt x="36" y="119"/>
                  </a:cubicBezTo>
                  <a:cubicBezTo>
                    <a:pt x="32" y="119"/>
                    <a:pt x="26" y="118"/>
                    <a:pt x="15" y="118"/>
                  </a:cubicBezTo>
                  <a:cubicBezTo>
                    <a:pt x="4" y="118"/>
                    <a:pt x="5" y="119"/>
                    <a:pt x="1" y="119"/>
                  </a:cubicBezTo>
                  <a:cubicBezTo>
                    <a:pt x="0" y="118"/>
                    <a:pt x="0" y="113"/>
                    <a:pt x="1" y="113"/>
                  </a:cubicBezTo>
                  <a:cubicBezTo>
                    <a:pt x="11" y="112"/>
                    <a:pt x="11" y="110"/>
                    <a:pt x="17" y="95"/>
                  </a:cubicBezTo>
                  <a:moveTo>
                    <a:pt x="54" y="20"/>
                  </a:moveTo>
                  <a:cubicBezTo>
                    <a:pt x="51" y="30"/>
                    <a:pt x="43" y="52"/>
                    <a:pt x="39" y="62"/>
                  </a:cubicBezTo>
                  <a:cubicBezTo>
                    <a:pt x="39" y="62"/>
                    <a:pt x="40" y="63"/>
                    <a:pt x="40" y="63"/>
                  </a:cubicBezTo>
                  <a:cubicBezTo>
                    <a:pt x="42" y="63"/>
                    <a:pt x="48" y="63"/>
                    <a:pt x="56" y="63"/>
                  </a:cubicBezTo>
                  <a:cubicBezTo>
                    <a:pt x="60" y="63"/>
                    <a:pt x="66" y="63"/>
                    <a:pt x="68" y="63"/>
                  </a:cubicBezTo>
                  <a:cubicBezTo>
                    <a:pt x="69" y="63"/>
                    <a:pt x="69" y="62"/>
                    <a:pt x="69" y="61"/>
                  </a:cubicBezTo>
                  <a:cubicBezTo>
                    <a:pt x="65" y="50"/>
                    <a:pt x="58" y="28"/>
                    <a:pt x="55" y="20"/>
                  </a:cubicBezTo>
                  <a:cubicBezTo>
                    <a:pt x="55" y="20"/>
                    <a:pt x="54" y="20"/>
                    <a:pt x="54" y="20"/>
                  </a:cubicBezTo>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16" name="Freeform 13">
              <a:extLst>
                <a:ext uri="{FF2B5EF4-FFF2-40B4-BE49-F238E27FC236}">
                  <a16:creationId xmlns:a16="http://schemas.microsoft.com/office/drawing/2014/main" id="{AC0D780C-B5AF-577D-C30A-D9D9878B3706}"/>
                </a:ext>
              </a:extLst>
            </p:cNvPr>
            <p:cNvSpPr>
              <a:spLocks/>
            </p:cNvSpPr>
            <p:nvPr userDrawn="1"/>
          </p:nvSpPr>
          <p:spPr bwMode="auto">
            <a:xfrm>
              <a:off x="1312863" y="4930775"/>
              <a:ext cx="595313" cy="884238"/>
            </a:xfrm>
            <a:custGeom>
              <a:avLst/>
              <a:gdLst>
                <a:gd name="T0" fmla="*/ 49 w 54"/>
                <a:gd name="T1" fmla="*/ 22 h 80"/>
                <a:gd name="T2" fmla="*/ 44 w 54"/>
                <a:gd name="T3" fmla="*/ 22 h 80"/>
                <a:gd name="T4" fmla="*/ 37 w 54"/>
                <a:gd name="T5" fmla="*/ 8 h 80"/>
                <a:gd name="T6" fmla="*/ 28 w 54"/>
                <a:gd name="T7" fmla="*/ 6 h 80"/>
                <a:gd name="T8" fmla="*/ 16 w 54"/>
                <a:gd name="T9" fmla="*/ 17 h 80"/>
                <a:gd name="T10" fmla="*/ 34 w 54"/>
                <a:gd name="T11" fmla="*/ 34 h 80"/>
                <a:gd name="T12" fmla="*/ 54 w 54"/>
                <a:gd name="T13" fmla="*/ 57 h 80"/>
                <a:gd name="T14" fmla="*/ 24 w 54"/>
                <a:gd name="T15" fmla="*/ 80 h 80"/>
                <a:gd name="T16" fmla="*/ 4 w 54"/>
                <a:gd name="T17" fmla="*/ 77 h 80"/>
                <a:gd name="T18" fmla="*/ 0 w 54"/>
                <a:gd name="T19" fmla="*/ 56 h 80"/>
                <a:gd name="T20" fmla="*/ 6 w 54"/>
                <a:gd name="T21" fmla="*/ 54 h 80"/>
                <a:gd name="T22" fmla="*/ 17 w 54"/>
                <a:gd name="T23" fmla="*/ 72 h 80"/>
                <a:gd name="T24" fmla="*/ 27 w 54"/>
                <a:gd name="T25" fmla="*/ 74 h 80"/>
                <a:gd name="T26" fmla="*/ 40 w 54"/>
                <a:gd name="T27" fmla="*/ 63 h 80"/>
                <a:gd name="T28" fmla="*/ 24 w 54"/>
                <a:gd name="T29" fmla="*/ 47 h 80"/>
                <a:gd name="T30" fmla="*/ 3 w 54"/>
                <a:gd name="T31" fmla="*/ 22 h 80"/>
                <a:gd name="T32" fmla="*/ 31 w 54"/>
                <a:gd name="T33" fmla="*/ 0 h 80"/>
                <a:gd name="T34" fmla="*/ 44 w 54"/>
                <a:gd name="T35" fmla="*/ 1 h 80"/>
                <a:gd name="T36" fmla="*/ 51 w 54"/>
                <a:gd name="T37" fmla="*/ 2 h 80"/>
                <a:gd name="T38" fmla="*/ 49 w 54"/>
                <a:gd name="T39" fmla="*/ 22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54" h="80">
                  <a:moveTo>
                    <a:pt x="49" y="22"/>
                  </a:moveTo>
                  <a:cubicBezTo>
                    <a:pt x="48" y="23"/>
                    <a:pt x="45" y="23"/>
                    <a:pt x="44" y="22"/>
                  </a:cubicBezTo>
                  <a:cubicBezTo>
                    <a:pt x="43" y="14"/>
                    <a:pt x="41" y="10"/>
                    <a:pt x="37" y="8"/>
                  </a:cubicBezTo>
                  <a:cubicBezTo>
                    <a:pt x="35" y="6"/>
                    <a:pt x="32" y="6"/>
                    <a:pt x="28" y="6"/>
                  </a:cubicBezTo>
                  <a:cubicBezTo>
                    <a:pt x="21" y="6"/>
                    <a:pt x="16" y="10"/>
                    <a:pt x="16" y="17"/>
                  </a:cubicBezTo>
                  <a:cubicBezTo>
                    <a:pt x="16" y="23"/>
                    <a:pt x="19" y="27"/>
                    <a:pt x="34" y="34"/>
                  </a:cubicBezTo>
                  <a:cubicBezTo>
                    <a:pt x="50" y="41"/>
                    <a:pt x="54" y="48"/>
                    <a:pt x="54" y="57"/>
                  </a:cubicBezTo>
                  <a:cubicBezTo>
                    <a:pt x="54" y="71"/>
                    <a:pt x="41" y="80"/>
                    <a:pt x="24" y="80"/>
                  </a:cubicBezTo>
                  <a:cubicBezTo>
                    <a:pt x="17" y="80"/>
                    <a:pt x="8" y="79"/>
                    <a:pt x="4" y="77"/>
                  </a:cubicBezTo>
                  <a:cubicBezTo>
                    <a:pt x="2" y="72"/>
                    <a:pt x="0" y="60"/>
                    <a:pt x="0" y="56"/>
                  </a:cubicBezTo>
                  <a:cubicBezTo>
                    <a:pt x="1" y="55"/>
                    <a:pt x="5" y="54"/>
                    <a:pt x="6" y="54"/>
                  </a:cubicBezTo>
                  <a:cubicBezTo>
                    <a:pt x="9" y="64"/>
                    <a:pt x="12" y="69"/>
                    <a:pt x="17" y="72"/>
                  </a:cubicBezTo>
                  <a:cubicBezTo>
                    <a:pt x="20" y="73"/>
                    <a:pt x="24" y="74"/>
                    <a:pt x="27" y="74"/>
                  </a:cubicBezTo>
                  <a:cubicBezTo>
                    <a:pt x="35" y="74"/>
                    <a:pt x="40" y="70"/>
                    <a:pt x="40" y="63"/>
                  </a:cubicBezTo>
                  <a:cubicBezTo>
                    <a:pt x="40" y="57"/>
                    <a:pt x="36" y="53"/>
                    <a:pt x="24" y="47"/>
                  </a:cubicBezTo>
                  <a:cubicBezTo>
                    <a:pt x="9" y="39"/>
                    <a:pt x="3" y="33"/>
                    <a:pt x="3" y="22"/>
                  </a:cubicBezTo>
                  <a:cubicBezTo>
                    <a:pt x="3" y="11"/>
                    <a:pt x="12" y="0"/>
                    <a:pt x="31" y="0"/>
                  </a:cubicBezTo>
                  <a:cubicBezTo>
                    <a:pt x="36" y="0"/>
                    <a:pt x="40" y="0"/>
                    <a:pt x="44" y="1"/>
                  </a:cubicBezTo>
                  <a:cubicBezTo>
                    <a:pt x="47" y="2"/>
                    <a:pt x="50" y="2"/>
                    <a:pt x="51" y="2"/>
                  </a:cubicBezTo>
                  <a:cubicBezTo>
                    <a:pt x="50" y="8"/>
                    <a:pt x="50" y="14"/>
                    <a:pt x="49" y="22"/>
                  </a:cubicBezTo>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17" name="Freeform 14">
              <a:extLst>
                <a:ext uri="{FF2B5EF4-FFF2-40B4-BE49-F238E27FC236}">
                  <a16:creationId xmlns:a16="http://schemas.microsoft.com/office/drawing/2014/main" id="{AFD81863-5F78-EAD0-51FA-12BAAA9A7A81}"/>
                </a:ext>
              </a:extLst>
            </p:cNvPr>
            <p:cNvSpPr>
              <a:spLocks/>
            </p:cNvSpPr>
            <p:nvPr userDrawn="1"/>
          </p:nvSpPr>
          <p:spPr bwMode="auto">
            <a:xfrm>
              <a:off x="1997075" y="4930775"/>
              <a:ext cx="595313" cy="884238"/>
            </a:xfrm>
            <a:custGeom>
              <a:avLst/>
              <a:gdLst>
                <a:gd name="T0" fmla="*/ 49 w 54"/>
                <a:gd name="T1" fmla="*/ 22 h 80"/>
                <a:gd name="T2" fmla="*/ 44 w 54"/>
                <a:gd name="T3" fmla="*/ 22 h 80"/>
                <a:gd name="T4" fmla="*/ 37 w 54"/>
                <a:gd name="T5" fmla="*/ 8 h 80"/>
                <a:gd name="T6" fmla="*/ 28 w 54"/>
                <a:gd name="T7" fmla="*/ 6 h 80"/>
                <a:gd name="T8" fmla="*/ 16 w 54"/>
                <a:gd name="T9" fmla="*/ 17 h 80"/>
                <a:gd name="T10" fmla="*/ 34 w 54"/>
                <a:gd name="T11" fmla="*/ 34 h 80"/>
                <a:gd name="T12" fmla="*/ 54 w 54"/>
                <a:gd name="T13" fmla="*/ 57 h 80"/>
                <a:gd name="T14" fmla="*/ 24 w 54"/>
                <a:gd name="T15" fmla="*/ 80 h 80"/>
                <a:gd name="T16" fmla="*/ 4 w 54"/>
                <a:gd name="T17" fmla="*/ 77 h 80"/>
                <a:gd name="T18" fmla="*/ 0 w 54"/>
                <a:gd name="T19" fmla="*/ 56 h 80"/>
                <a:gd name="T20" fmla="*/ 6 w 54"/>
                <a:gd name="T21" fmla="*/ 54 h 80"/>
                <a:gd name="T22" fmla="*/ 17 w 54"/>
                <a:gd name="T23" fmla="*/ 72 h 80"/>
                <a:gd name="T24" fmla="*/ 27 w 54"/>
                <a:gd name="T25" fmla="*/ 74 h 80"/>
                <a:gd name="T26" fmla="*/ 40 w 54"/>
                <a:gd name="T27" fmla="*/ 63 h 80"/>
                <a:gd name="T28" fmla="*/ 24 w 54"/>
                <a:gd name="T29" fmla="*/ 47 h 80"/>
                <a:gd name="T30" fmla="*/ 3 w 54"/>
                <a:gd name="T31" fmla="*/ 22 h 80"/>
                <a:gd name="T32" fmla="*/ 31 w 54"/>
                <a:gd name="T33" fmla="*/ 0 h 80"/>
                <a:gd name="T34" fmla="*/ 44 w 54"/>
                <a:gd name="T35" fmla="*/ 1 h 80"/>
                <a:gd name="T36" fmla="*/ 51 w 54"/>
                <a:gd name="T37" fmla="*/ 2 h 80"/>
                <a:gd name="T38" fmla="*/ 49 w 54"/>
                <a:gd name="T39" fmla="*/ 22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54" h="80">
                  <a:moveTo>
                    <a:pt x="49" y="22"/>
                  </a:moveTo>
                  <a:cubicBezTo>
                    <a:pt x="49" y="23"/>
                    <a:pt x="45" y="23"/>
                    <a:pt x="44" y="22"/>
                  </a:cubicBezTo>
                  <a:cubicBezTo>
                    <a:pt x="43" y="14"/>
                    <a:pt x="41" y="10"/>
                    <a:pt x="37" y="8"/>
                  </a:cubicBezTo>
                  <a:cubicBezTo>
                    <a:pt x="35" y="6"/>
                    <a:pt x="32" y="6"/>
                    <a:pt x="28" y="6"/>
                  </a:cubicBezTo>
                  <a:cubicBezTo>
                    <a:pt x="21" y="6"/>
                    <a:pt x="16" y="10"/>
                    <a:pt x="16" y="17"/>
                  </a:cubicBezTo>
                  <a:cubicBezTo>
                    <a:pt x="16" y="23"/>
                    <a:pt x="19" y="27"/>
                    <a:pt x="34" y="34"/>
                  </a:cubicBezTo>
                  <a:cubicBezTo>
                    <a:pt x="50" y="41"/>
                    <a:pt x="54" y="48"/>
                    <a:pt x="54" y="57"/>
                  </a:cubicBezTo>
                  <a:cubicBezTo>
                    <a:pt x="54" y="71"/>
                    <a:pt x="41" y="80"/>
                    <a:pt x="24" y="80"/>
                  </a:cubicBezTo>
                  <a:cubicBezTo>
                    <a:pt x="17" y="80"/>
                    <a:pt x="8" y="79"/>
                    <a:pt x="4" y="77"/>
                  </a:cubicBezTo>
                  <a:cubicBezTo>
                    <a:pt x="2" y="72"/>
                    <a:pt x="1" y="60"/>
                    <a:pt x="0" y="56"/>
                  </a:cubicBezTo>
                  <a:cubicBezTo>
                    <a:pt x="1" y="55"/>
                    <a:pt x="5" y="54"/>
                    <a:pt x="6" y="54"/>
                  </a:cubicBezTo>
                  <a:cubicBezTo>
                    <a:pt x="9" y="64"/>
                    <a:pt x="12" y="69"/>
                    <a:pt x="17" y="72"/>
                  </a:cubicBezTo>
                  <a:cubicBezTo>
                    <a:pt x="20" y="73"/>
                    <a:pt x="24" y="74"/>
                    <a:pt x="27" y="74"/>
                  </a:cubicBezTo>
                  <a:cubicBezTo>
                    <a:pt x="35" y="74"/>
                    <a:pt x="40" y="70"/>
                    <a:pt x="40" y="63"/>
                  </a:cubicBezTo>
                  <a:cubicBezTo>
                    <a:pt x="40" y="57"/>
                    <a:pt x="36" y="53"/>
                    <a:pt x="24" y="47"/>
                  </a:cubicBezTo>
                  <a:cubicBezTo>
                    <a:pt x="9" y="39"/>
                    <a:pt x="3" y="33"/>
                    <a:pt x="3" y="22"/>
                  </a:cubicBezTo>
                  <a:cubicBezTo>
                    <a:pt x="3" y="11"/>
                    <a:pt x="12" y="0"/>
                    <a:pt x="31" y="0"/>
                  </a:cubicBezTo>
                  <a:cubicBezTo>
                    <a:pt x="36" y="0"/>
                    <a:pt x="40" y="0"/>
                    <a:pt x="44" y="1"/>
                  </a:cubicBezTo>
                  <a:cubicBezTo>
                    <a:pt x="47" y="2"/>
                    <a:pt x="50" y="2"/>
                    <a:pt x="51" y="2"/>
                  </a:cubicBezTo>
                  <a:cubicBezTo>
                    <a:pt x="50" y="8"/>
                    <a:pt x="50" y="14"/>
                    <a:pt x="49" y="22"/>
                  </a:cubicBezTo>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18" name="Freeform 15">
              <a:extLst>
                <a:ext uri="{FF2B5EF4-FFF2-40B4-BE49-F238E27FC236}">
                  <a16:creationId xmlns:a16="http://schemas.microsoft.com/office/drawing/2014/main" id="{0FB524F9-2CCD-E9E4-3BCA-709631D8471F}"/>
                </a:ext>
              </a:extLst>
            </p:cNvPr>
            <p:cNvSpPr>
              <a:spLocks/>
            </p:cNvSpPr>
            <p:nvPr userDrawn="1"/>
          </p:nvSpPr>
          <p:spPr bwMode="auto">
            <a:xfrm>
              <a:off x="2670175" y="4941888"/>
              <a:ext cx="904875" cy="884238"/>
            </a:xfrm>
            <a:custGeom>
              <a:avLst/>
              <a:gdLst>
                <a:gd name="T0" fmla="*/ 82 w 82"/>
                <a:gd name="T1" fmla="*/ 67 h 80"/>
                <a:gd name="T2" fmla="*/ 81 w 82"/>
                <a:gd name="T3" fmla="*/ 72 h 80"/>
                <a:gd name="T4" fmla="*/ 60 w 82"/>
                <a:gd name="T5" fmla="*/ 80 h 80"/>
                <a:gd name="T6" fmla="*/ 59 w 82"/>
                <a:gd name="T7" fmla="*/ 79 h 80"/>
                <a:gd name="T8" fmla="*/ 59 w 82"/>
                <a:gd name="T9" fmla="*/ 68 h 80"/>
                <a:gd name="T10" fmla="*/ 57 w 82"/>
                <a:gd name="T11" fmla="*/ 67 h 80"/>
                <a:gd name="T12" fmla="*/ 32 w 82"/>
                <a:gd name="T13" fmla="*/ 79 h 80"/>
                <a:gd name="T14" fmla="*/ 9 w 82"/>
                <a:gd name="T15" fmla="*/ 54 h 80"/>
                <a:gd name="T16" fmla="*/ 9 w 82"/>
                <a:gd name="T17" fmla="*/ 16 h 80"/>
                <a:gd name="T18" fmla="*/ 6 w 82"/>
                <a:gd name="T19" fmla="*/ 10 h 80"/>
                <a:gd name="T20" fmla="*/ 0 w 82"/>
                <a:gd name="T21" fmla="*/ 8 h 80"/>
                <a:gd name="T22" fmla="*/ 1 w 82"/>
                <a:gd name="T23" fmla="*/ 3 h 80"/>
                <a:gd name="T24" fmla="*/ 25 w 82"/>
                <a:gd name="T25" fmla="*/ 0 h 80"/>
                <a:gd name="T26" fmla="*/ 24 w 82"/>
                <a:gd name="T27" fmla="*/ 37 h 80"/>
                <a:gd name="T28" fmla="*/ 25 w 82"/>
                <a:gd name="T29" fmla="*/ 57 h 80"/>
                <a:gd name="T30" fmla="*/ 41 w 82"/>
                <a:gd name="T31" fmla="*/ 68 h 80"/>
                <a:gd name="T32" fmla="*/ 56 w 82"/>
                <a:gd name="T33" fmla="*/ 62 h 80"/>
                <a:gd name="T34" fmla="*/ 59 w 82"/>
                <a:gd name="T35" fmla="*/ 57 h 80"/>
                <a:gd name="T36" fmla="*/ 59 w 82"/>
                <a:gd name="T37" fmla="*/ 16 h 80"/>
                <a:gd name="T38" fmla="*/ 55 w 82"/>
                <a:gd name="T39" fmla="*/ 10 h 80"/>
                <a:gd name="T40" fmla="*/ 46 w 82"/>
                <a:gd name="T41" fmla="*/ 8 h 80"/>
                <a:gd name="T42" fmla="*/ 47 w 82"/>
                <a:gd name="T43" fmla="*/ 3 h 80"/>
                <a:gd name="T44" fmla="*/ 74 w 82"/>
                <a:gd name="T45" fmla="*/ 0 h 80"/>
                <a:gd name="T46" fmla="*/ 73 w 82"/>
                <a:gd name="T47" fmla="*/ 17 h 80"/>
                <a:gd name="T48" fmla="*/ 73 w 82"/>
                <a:gd name="T49" fmla="*/ 60 h 80"/>
                <a:gd name="T50" fmla="*/ 78 w 82"/>
                <a:gd name="T51" fmla="*/ 67 h 80"/>
                <a:gd name="T52" fmla="*/ 82 w 82"/>
                <a:gd name="T53" fmla="*/ 67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82" h="80">
                  <a:moveTo>
                    <a:pt x="82" y="67"/>
                  </a:moveTo>
                  <a:cubicBezTo>
                    <a:pt x="82" y="68"/>
                    <a:pt x="82" y="72"/>
                    <a:pt x="81" y="72"/>
                  </a:cubicBezTo>
                  <a:cubicBezTo>
                    <a:pt x="74" y="75"/>
                    <a:pt x="64" y="79"/>
                    <a:pt x="60" y="80"/>
                  </a:cubicBezTo>
                  <a:cubicBezTo>
                    <a:pt x="60" y="80"/>
                    <a:pt x="59" y="79"/>
                    <a:pt x="59" y="79"/>
                  </a:cubicBezTo>
                  <a:cubicBezTo>
                    <a:pt x="59" y="76"/>
                    <a:pt x="59" y="71"/>
                    <a:pt x="59" y="68"/>
                  </a:cubicBezTo>
                  <a:cubicBezTo>
                    <a:pt x="59" y="67"/>
                    <a:pt x="58" y="67"/>
                    <a:pt x="57" y="67"/>
                  </a:cubicBezTo>
                  <a:cubicBezTo>
                    <a:pt x="46" y="77"/>
                    <a:pt x="38" y="79"/>
                    <a:pt x="32" y="79"/>
                  </a:cubicBezTo>
                  <a:cubicBezTo>
                    <a:pt x="13" y="79"/>
                    <a:pt x="10" y="66"/>
                    <a:pt x="9" y="54"/>
                  </a:cubicBezTo>
                  <a:cubicBezTo>
                    <a:pt x="9" y="44"/>
                    <a:pt x="10" y="24"/>
                    <a:pt x="9" y="16"/>
                  </a:cubicBezTo>
                  <a:cubicBezTo>
                    <a:pt x="9" y="13"/>
                    <a:pt x="9" y="11"/>
                    <a:pt x="6" y="10"/>
                  </a:cubicBezTo>
                  <a:cubicBezTo>
                    <a:pt x="5" y="9"/>
                    <a:pt x="4" y="9"/>
                    <a:pt x="0" y="8"/>
                  </a:cubicBezTo>
                  <a:cubicBezTo>
                    <a:pt x="0" y="7"/>
                    <a:pt x="0" y="3"/>
                    <a:pt x="1" y="3"/>
                  </a:cubicBezTo>
                  <a:cubicBezTo>
                    <a:pt x="9" y="3"/>
                    <a:pt x="20" y="1"/>
                    <a:pt x="25" y="0"/>
                  </a:cubicBezTo>
                  <a:cubicBezTo>
                    <a:pt x="25" y="5"/>
                    <a:pt x="24" y="15"/>
                    <a:pt x="24" y="37"/>
                  </a:cubicBezTo>
                  <a:cubicBezTo>
                    <a:pt x="24" y="47"/>
                    <a:pt x="24" y="54"/>
                    <a:pt x="25" y="57"/>
                  </a:cubicBezTo>
                  <a:cubicBezTo>
                    <a:pt x="27" y="63"/>
                    <a:pt x="31" y="68"/>
                    <a:pt x="41" y="68"/>
                  </a:cubicBezTo>
                  <a:cubicBezTo>
                    <a:pt x="46" y="68"/>
                    <a:pt x="52" y="66"/>
                    <a:pt x="56" y="62"/>
                  </a:cubicBezTo>
                  <a:cubicBezTo>
                    <a:pt x="58" y="61"/>
                    <a:pt x="58" y="59"/>
                    <a:pt x="59" y="57"/>
                  </a:cubicBezTo>
                  <a:cubicBezTo>
                    <a:pt x="59" y="55"/>
                    <a:pt x="59" y="39"/>
                    <a:pt x="59" y="16"/>
                  </a:cubicBezTo>
                  <a:cubicBezTo>
                    <a:pt x="58" y="13"/>
                    <a:pt x="58" y="11"/>
                    <a:pt x="55" y="10"/>
                  </a:cubicBezTo>
                  <a:cubicBezTo>
                    <a:pt x="52" y="9"/>
                    <a:pt x="51" y="9"/>
                    <a:pt x="46" y="8"/>
                  </a:cubicBezTo>
                  <a:cubicBezTo>
                    <a:pt x="46" y="7"/>
                    <a:pt x="46" y="3"/>
                    <a:pt x="47" y="3"/>
                  </a:cubicBezTo>
                  <a:cubicBezTo>
                    <a:pt x="57" y="3"/>
                    <a:pt x="70" y="1"/>
                    <a:pt x="74" y="0"/>
                  </a:cubicBezTo>
                  <a:cubicBezTo>
                    <a:pt x="74" y="4"/>
                    <a:pt x="74" y="10"/>
                    <a:pt x="73" y="17"/>
                  </a:cubicBezTo>
                  <a:cubicBezTo>
                    <a:pt x="73" y="60"/>
                    <a:pt x="73" y="60"/>
                    <a:pt x="73" y="60"/>
                  </a:cubicBezTo>
                  <a:cubicBezTo>
                    <a:pt x="73" y="65"/>
                    <a:pt x="74" y="67"/>
                    <a:pt x="78" y="67"/>
                  </a:cubicBezTo>
                  <a:lnTo>
                    <a:pt x="82" y="67"/>
                  </a:lnTo>
                  <a:close/>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19" name="Freeform 16">
              <a:extLst>
                <a:ext uri="{FF2B5EF4-FFF2-40B4-BE49-F238E27FC236}">
                  <a16:creationId xmlns:a16="http://schemas.microsoft.com/office/drawing/2014/main" id="{7F58AB9B-B232-CC78-6A44-1B456A16615D}"/>
                </a:ext>
              </a:extLst>
            </p:cNvPr>
            <p:cNvSpPr>
              <a:spLocks/>
            </p:cNvSpPr>
            <p:nvPr userDrawn="1"/>
          </p:nvSpPr>
          <p:spPr bwMode="auto">
            <a:xfrm>
              <a:off x="3651250" y="4930775"/>
              <a:ext cx="641350" cy="873125"/>
            </a:xfrm>
            <a:custGeom>
              <a:avLst/>
              <a:gdLst>
                <a:gd name="T0" fmla="*/ 58 w 58"/>
                <a:gd name="T1" fmla="*/ 4 h 79"/>
                <a:gd name="T2" fmla="*/ 58 w 58"/>
                <a:gd name="T3" fmla="*/ 7 h 79"/>
                <a:gd name="T4" fmla="*/ 52 w 58"/>
                <a:gd name="T5" fmla="*/ 19 h 79"/>
                <a:gd name="T6" fmla="*/ 50 w 58"/>
                <a:gd name="T7" fmla="*/ 20 h 79"/>
                <a:gd name="T8" fmla="*/ 38 w 58"/>
                <a:gd name="T9" fmla="*/ 14 h 79"/>
                <a:gd name="T10" fmla="*/ 28 w 58"/>
                <a:gd name="T11" fmla="*/ 22 h 79"/>
                <a:gd name="T12" fmla="*/ 26 w 58"/>
                <a:gd name="T13" fmla="*/ 29 h 79"/>
                <a:gd name="T14" fmla="*/ 27 w 58"/>
                <a:gd name="T15" fmla="*/ 65 h 79"/>
                <a:gd name="T16" fmla="*/ 31 w 58"/>
                <a:gd name="T17" fmla="*/ 71 h 79"/>
                <a:gd name="T18" fmla="*/ 40 w 58"/>
                <a:gd name="T19" fmla="*/ 73 h 79"/>
                <a:gd name="T20" fmla="*/ 40 w 58"/>
                <a:gd name="T21" fmla="*/ 79 h 79"/>
                <a:gd name="T22" fmla="*/ 19 w 58"/>
                <a:gd name="T23" fmla="*/ 78 h 79"/>
                <a:gd name="T24" fmla="*/ 0 w 58"/>
                <a:gd name="T25" fmla="*/ 79 h 79"/>
                <a:gd name="T26" fmla="*/ 0 w 58"/>
                <a:gd name="T27" fmla="*/ 73 h 79"/>
                <a:gd name="T28" fmla="*/ 8 w 58"/>
                <a:gd name="T29" fmla="*/ 72 h 79"/>
                <a:gd name="T30" fmla="*/ 11 w 58"/>
                <a:gd name="T31" fmla="*/ 66 h 79"/>
                <a:gd name="T32" fmla="*/ 12 w 58"/>
                <a:gd name="T33" fmla="*/ 34 h 79"/>
                <a:gd name="T34" fmla="*/ 12 w 58"/>
                <a:gd name="T35" fmla="*/ 19 h 79"/>
                <a:gd name="T36" fmla="*/ 1 w 58"/>
                <a:gd name="T37" fmla="*/ 11 h 79"/>
                <a:gd name="T38" fmla="*/ 2 w 58"/>
                <a:gd name="T39" fmla="*/ 7 h 79"/>
                <a:gd name="T40" fmla="*/ 25 w 58"/>
                <a:gd name="T41" fmla="*/ 0 h 79"/>
                <a:gd name="T42" fmla="*/ 26 w 58"/>
                <a:gd name="T43" fmla="*/ 0 h 79"/>
                <a:gd name="T44" fmla="*/ 26 w 58"/>
                <a:gd name="T45" fmla="*/ 15 h 79"/>
                <a:gd name="T46" fmla="*/ 27 w 58"/>
                <a:gd name="T47" fmla="*/ 16 h 79"/>
                <a:gd name="T48" fmla="*/ 39 w 58"/>
                <a:gd name="T49" fmla="*/ 3 h 79"/>
                <a:gd name="T50" fmla="*/ 49 w 58"/>
                <a:gd name="T51" fmla="*/ 0 h 79"/>
                <a:gd name="T52" fmla="*/ 58 w 58"/>
                <a:gd name="T53" fmla="*/ 4 h 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58" h="79">
                  <a:moveTo>
                    <a:pt x="58" y="4"/>
                  </a:moveTo>
                  <a:cubicBezTo>
                    <a:pt x="58" y="5"/>
                    <a:pt x="58" y="6"/>
                    <a:pt x="58" y="7"/>
                  </a:cubicBezTo>
                  <a:cubicBezTo>
                    <a:pt x="57" y="9"/>
                    <a:pt x="54" y="17"/>
                    <a:pt x="52" y="19"/>
                  </a:cubicBezTo>
                  <a:cubicBezTo>
                    <a:pt x="52" y="19"/>
                    <a:pt x="51" y="20"/>
                    <a:pt x="50" y="20"/>
                  </a:cubicBezTo>
                  <a:cubicBezTo>
                    <a:pt x="47" y="17"/>
                    <a:pt x="42" y="14"/>
                    <a:pt x="38" y="14"/>
                  </a:cubicBezTo>
                  <a:cubicBezTo>
                    <a:pt x="34" y="14"/>
                    <a:pt x="30" y="18"/>
                    <a:pt x="28" y="22"/>
                  </a:cubicBezTo>
                  <a:cubicBezTo>
                    <a:pt x="27" y="23"/>
                    <a:pt x="26" y="26"/>
                    <a:pt x="26" y="29"/>
                  </a:cubicBezTo>
                  <a:cubicBezTo>
                    <a:pt x="26" y="42"/>
                    <a:pt x="26" y="61"/>
                    <a:pt x="27" y="65"/>
                  </a:cubicBezTo>
                  <a:cubicBezTo>
                    <a:pt x="27" y="68"/>
                    <a:pt x="28" y="70"/>
                    <a:pt x="31" y="71"/>
                  </a:cubicBezTo>
                  <a:cubicBezTo>
                    <a:pt x="34" y="72"/>
                    <a:pt x="36" y="73"/>
                    <a:pt x="40" y="73"/>
                  </a:cubicBezTo>
                  <a:cubicBezTo>
                    <a:pt x="41" y="74"/>
                    <a:pt x="41" y="78"/>
                    <a:pt x="40" y="79"/>
                  </a:cubicBezTo>
                  <a:cubicBezTo>
                    <a:pt x="37" y="79"/>
                    <a:pt x="27" y="78"/>
                    <a:pt x="19" y="78"/>
                  </a:cubicBezTo>
                  <a:cubicBezTo>
                    <a:pt x="14" y="78"/>
                    <a:pt x="4" y="79"/>
                    <a:pt x="0" y="79"/>
                  </a:cubicBezTo>
                  <a:cubicBezTo>
                    <a:pt x="0" y="78"/>
                    <a:pt x="0" y="74"/>
                    <a:pt x="0" y="73"/>
                  </a:cubicBezTo>
                  <a:cubicBezTo>
                    <a:pt x="3" y="73"/>
                    <a:pt x="6" y="72"/>
                    <a:pt x="8" y="72"/>
                  </a:cubicBezTo>
                  <a:cubicBezTo>
                    <a:pt x="10" y="71"/>
                    <a:pt x="11" y="70"/>
                    <a:pt x="11" y="66"/>
                  </a:cubicBezTo>
                  <a:cubicBezTo>
                    <a:pt x="12" y="63"/>
                    <a:pt x="12" y="47"/>
                    <a:pt x="12" y="34"/>
                  </a:cubicBezTo>
                  <a:cubicBezTo>
                    <a:pt x="12" y="27"/>
                    <a:pt x="12" y="21"/>
                    <a:pt x="12" y="19"/>
                  </a:cubicBezTo>
                  <a:cubicBezTo>
                    <a:pt x="11" y="16"/>
                    <a:pt x="10" y="14"/>
                    <a:pt x="1" y="11"/>
                  </a:cubicBezTo>
                  <a:cubicBezTo>
                    <a:pt x="1" y="10"/>
                    <a:pt x="1" y="7"/>
                    <a:pt x="2" y="7"/>
                  </a:cubicBezTo>
                  <a:cubicBezTo>
                    <a:pt x="9" y="6"/>
                    <a:pt x="20" y="3"/>
                    <a:pt x="25" y="0"/>
                  </a:cubicBezTo>
                  <a:cubicBezTo>
                    <a:pt x="26" y="0"/>
                    <a:pt x="26" y="0"/>
                    <a:pt x="26" y="0"/>
                  </a:cubicBezTo>
                  <a:cubicBezTo>
                    <a:pt x="26" y="3"/>
                    <a:pt x="26" y="12"/>
                    <a:pt x="26" y="15"/>
                  </a:cubicBezTo>
                  <a:cubicBezTo>
                    <a:pt x="26" y="16"/>
                    <a:pt x="27" y="16"/>
                    <a:pt x="27" y="16"/>
                  </a:cubicBezTo>
                  <a:cubicBezTo>
                    <a:pt x="31" y="11"/>
                    <a:pt x="35" y="7"/>
                    <a:pt x="39" y="3"/>
                  </a:cubicBezTo>
                  <a:cubicBezTo>
                    <a:pt x="42" y="1"/>
                    <a:pt x="45" y="0"/>
                    <a:pt x="49" y="0"/>
                  </a:cubicBezTo>
                  <a:cubicBezTo>
                    <a:pt x="52" y="0"/>
                    <a:pt x="56" y="1"/>
                    <a:pt x="58" y="4"/>
                  </a:cubicBezTo>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20" name="Freeform 17">
              <a:extLst>
                <a:ext uri="{FF2B5EF4-FFF2-40B4-BE49-F238E27FC236}">
                  <a16:creationId xmlns:a16="http://schemas.microsoft.com/office/drawing/2014/main" id="{CDED2691-22F1-B0FB-7A1B-F38F5C1BC9BE}"/>
                </a:ext>
              </a:extLst>
            </p:cNvPr>
            <p:cNvSpPr>
              <a:spLocks/>
            </p:cNvSpPr>
            <p:nvPr userDrawn="1"/>
          </p:nvSpPr>
          <p:spPr bwMode="auto">
            <a:xfrm>
              <a:off x="6069013" y="4489450"/>
              <a:ext cx="1014413" cy="1314450"/>
            </a:xfrm>
            <a:custGeom>
              <a:avLst/>
              <a:gdLst>
                <a:gd name="T0" fmla="*/ 41 w 92"/>
                <a:gd name="T1" fmla="*/ 66 h 119"/>
                <a:gd name="T2" fmla="*/ 42 w 92"/>
                <a:gd name="T3" fmla="*/ 64 h 119"/>
                <a:gd name="T4" fmla="*/ 50 w 92"/>
                <a:gd name="T5" fmla="*/ 65 h 119"/>
                <a:gd name="T6" fmla="*/ 63 w 92"/>
                <a:gd name="T7" fmla="*/ 62 h 119"/>
                <a:gd name="T8" fmla="*/ 75 w 92"/>
                <a:gd name="T9" fmla="*/ 37 h 119"/>
                <a:gd name="T10" fmla="*/ 44 w 92"/>
                <a:gd name="T11" fmla="*/ 7 h 119"/>
                <a:gd name="T12" fmla="*/ 36 w 92"/>
                <a:gd name="T13" fmla="*/ 7 h 119"/>
                <a:gd name="T14" fmla="*/ 34 w 92"/>
                <a:gd name="T15" fmla="*/ 10 h 119"/>
                <a:gd name="T16" fmla="*/ 34 w 92"/>
                <a:gd name="T17" fmla="*/ 56 h 119"/>
                <a:gd name="T18" fmla="*/ 34 w 92"/>
                <a:gd name="T19" fmla="*/ 102 h 119"/>
                <a:gd name="T20" fmla="*/ 41 w 92"/>
                <a:gd name="T21" fmla="*/ 111 h 119"/>
                <a:gd name="T22" fmla="*/ 49 w 92"/>
                <a:gd name="T23" fmla="*/ 113 h 119"/>
                <a:gd name="T24" fmla="*/ 49 w 92"/>
                <a:gd name="T25" fmla="*/ 119 h 119"/>
                <a:gd name="T26" fmla="*/ 26 w 92"/>
                <a:gd name="T27" fmla="*/ 118 h 119"/>
                <a:gd name="T28" fmla="*/ 4 w 92"/>
                <a:gd name="T29" fmla="*/ 119 h 119"/>
                <a:gd name="T30" fmla="*/ 4 w 92"/>
                <a:gd name="T31" fmla="*/ 113 h 119"/>
                <a:gd name="T32" fmla="*/ 11 w 92"/>
                <a:gd name="T33" fmla="*/ 112 h 119"/>
                <a:gd name="T34" fmla="*/ 17 w 92"/>
                <a:gd name="T35" fmla="*/ 101 h 119"/>
                <a:gd name="T36" fmla="*/ 18 w 92"/>
                <a:gd name="T37" fmla="*/ 58 h 119"/>
                <a:gd name="T38" fmla="*/ 17 w 92"/>
                <a:gd name="T39" fmla="*/ 17 h 119"/>
                <a:gd name="T40" fmla="*/ 10 w 92"/>
                <a:gd name="T41" fmla="*/ 7 h 119"/>
                <a:gd name="T42" fmla="*/ 1 w 92"/>
                <a:gd name="T43" fmla="*/ 5 h 119"/>
                <a:gd name="T44" fmla="*/ 1 w 92"/>
                <a:gd name="T45" fmla="*/ 0 h 119"/>
                <a:gd name="T46" fmla="*/ 24 w 92"/>
                <a:gd name="T47" fmla="*/ 0 h 119"/>
                <a:gd name="T48" fmla="*/ 55 w 92"/>
                <a:gd name="T49" fmla="*/ 0 h 119"/>
                <a:gd name="T50" fmla="*/ 81 w 92"/>
                <a:gd name="T51" fmla="*/ 7 h 119"/>
                <a:gd name="T52" fmla="*/ 92 w 92"/>
                <a:gd name="T53" fmla="*/ 33 h 119"/>
                <a:gd name="T54" fmla="*/ 72 w 92"/>
                <a:gd name="T55" fmla="*/ 66 h 119"/>
                <a:gd name="T56" fmla="*/ 52 w 92"/>
                <a:gd name="T57" fmla="*/ 71 h 119"/>
                <a:gd name="T58" fmla="*/ 44 w 92"/>
                <a:gd name="T59" fmla="*/ 70 h 119"/>
                <a:gd name="T60" fmla="*/ 41 w 92"/>
                <a:gd name="T61" fmla="*/ 66 h 1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92" h="119">
                  <a:moveTo>
                    <a:pt x="41" y="66"/>
                  </a:moveTo>
                  <a:cubicBezTo>
                    <a:pt x="41" y="65"/>
                    <a:pt x="42" y="64"/>
                    <a:pt x="42" y="64"/>
                  </a:cubicBezTo>
                  <a:cubicBezTo>
                    <a:pt x="44" y="64"/>
                    <a:pt x="47" y="65"/>
                    <a:pt x="50" y="65"/>
                  </a:cubicBezTo>
                  <a:cubicBezTo>
                    <a:pt x="55" y="65"/>
                    <a:pt x="59" y="64"/>
                    <a:pt x="63" y="62"/>
                  </a:cubicBezTo>
                  <a:cubicBezTo>
                    <a:pt x="72" y="57"/>
                    <a:pt x="75" y="48"/>
                    <a:pt x="75" y="37"/>
                  </a:cubicBezTo>
                  <a:cubicBezTo>
                    <a:pt x="75" y="19"/>
                    <a:pt x="66" y="7"/>
                    <a:pt x="44" y="7"/>
                  </a:cubicBezTo>
                  <a:cubicBezTo>
                    <a:pt x="42" y="7"/>
                    <a:pt x="37" y="7"/>
                    <a:pt x="36" y="7"/>
                  </a:cubicBezTo>
                  <a:cubicBezTo>
                    <a:pt x="35" y="8"/>
                    <a:pt x="35" y="9"/>
                    <a:pt x="34" y="10"/>
                  </a:cubicBezTo>
                  <a:cubicBezTo>
                    <a:pt x="34" y="15"/>
                    <a:pt x="34" y="25"/>
                    <a:pt x="34" y="56"/>
                  </a:cubicBezTo>
                  <a:cubicBezTo>
                    <a:pt x="34" y="77"/>
                    <a:pt x="34" y="92"/>
                    <a:pt x="34" y="102"/>
                  </a:cubicBezTo>
                  <a:cubicBezTo>
                    <a:pt x="35" y="109"/>
                    <a:pt x="36" y="110"/>
                    <a:pt x="41" y="111"/>
                  </a:cubicBezTo>
                  <a:cubicBezTo>
                    <a:pt x="44" y="112"/>
                    <a:pt x="44" y="113"/>
                    <a:pt x="49" y="113"/>
                  </a:cubicBezTo>
                  <a:cubicBezTo>
                    <a:pt x="50" y="114"/>
                    <a:pt x="49" y="118"/>
                    <a:pt x="49" y="119"/>
                  </a:cubicBezTo>
                  <a:cubicBezTo>
                    <a:pt x="43" y="119"/>
                    <a:pt x="34" y="118"/>
                    <a:pt x="26" y="118"/>
                  </a:cubicBezTo>
                  <a:cubicBezTo>
                    <a:pt x="17" y="118"/>
                    <a:pt x="8" y="119"/>
                    <a:pt x="4" y="119"/>
                  </a:cubicBezTo>
                  <a:cubicBezTo>
                    <a:pt x="3" y="118"/>
                    <a:pt x="3" y="114"/>
                    <a:pt x="4" y="113"/>
                  </a:cubicBezTo>
                  <a:cubicBezTo>
                    <a:pt x="8" y="113"/>
                    <a:pt x="9" y="112"/>
                    <a:pt x="11" y="112"/>
                  </a:cubicBezTo>
                  <a:cubicBezTo>
                    <a:pt x="16" y="111"/>
                    <a:pt x="17" y="108"/>
                    <a:pt x="17" y="101"/>
                  </a:cubicBezTo>
                  <a:cubicBezTo>
                    <a:pt x="17" y="94"/>
                    <a:pt x="18" y="79"/>
                    <a:pt x="18" y="58"/>
                  </a:cubicBezTo>
                  <a:cubicBezTo>
                    <a:pt x="18" y="36"/>
                    <a:pt x="18" y="23"/>
                    <a:pt x="17" y="17"/>
                  </a:cubicBezTo>
                  <a:cubicBezTo>
                    <a:pt x="17" y="10"/>
                    <a:pt x="16" y="8"/>
                    <a:pt x="10" y="7"/>
                  </a:cubicBezTo>
                  <a:cubicBezTo>
                    <a:pt x="8" y="6"/>
                    <a:pt x="5" y="6"/>
                    <a:pt x="1" y="5"/>
                  </a:cubicBezTo>
                  <a:cubicBezTo>
                    <a:pt x="0" y="4"/>
                    <a:pt x="1" y="0"/>
                    <a:pt x="1" y="0"/>
                  </a:cubicBezTo>
                  <a:cubicBezTo>
                    <a:pt x="5" y="0"/>
                    <a:pt x="15" y="0"/>
                    <a:pt x="24" y="0"/>
                  </a:cubicBezTo>
                  <a:cubicBezTo>
                    <a:pt x="36" y="0"/>
                    <a:pt x="44" y="0"/>
                    <a:pt x="55" y="0"/>
                  </a:cubicBezTo>
                  <a:cubicBezTo>
                    <a:pt x="62" y="0"/>
                    <a:pt x="73" y="1"/>
                    <a:pt x="81" y="7"/>
                  </a:cubicBezTo>
                  <a:cubicBezTo>
                    <a:pt x="87" y="12"/>
                    <a:pt x="92" y="20"/>
                    <a:pt x="92" y="33"/>
                  </a:cubicBezTo>
                  <a:cubicBezTo>
                    <a:pt x="92" y="51"/>
                    <a:pt x="82" y="62"/>
                    <a:pt x="72" y="66"/>
                  </a:cubicBezTo>
                  <a:cubicBezTo>
                    <a:pt x="65" y="70"/>
                    <a:pt x="59" y="71"/>
                    <a:pt x="52" y="71"/>
                  </a:cubicBezTo>
                  <a:cubicBezTo>
                    <a:pt x="49" y="71"/>
                    <a:pt x="46" y="71"/>
                    <a:pt x="44" y="70"/>
                  </a:cubicBezTo>
                  <a:cubicBezTo>
                    <a:pt x="43" y="70"/>
                    <a:pt x="41" y="67"/>
                    <a:pt x="41" y="66"/>
                  </a:cubicBezTo>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21" name="Freeform 18">
              <a:extLst>
                <a:ext uri="{FF2B5EF4-FFF2-40B4-BE49-F238E27FC236}">
                  <a16:creationId xmlns:a16="http://schemas.microsoft.com/office/drawing/2014/main" id="{392AC504-8FA3-796C-B788-FBA7272B9B70}"/>
                </a:ext>
              </a:extLst>
            </p:cNvPr>
            <p:cNvSpPr>
              <a:spLocks noEditPoints="1"/>
            </p:cNvSpPr>
            <p:nvPr userDrawn="1"/>
          </p:nvSpPr>
          <p:spPr bwMode="auto">
            <a:xfrm>
              <a:off x="7083425" y="4930775"/>
              <a:ext cx="706438" cy="884238"/>
            </a:xfrm>
            <a:custGeom>
              <a:avLst/>
              <a:gdLst>
                <a:gd name="T0" fmla="*/ 52 w 64"/>
                <a:gd name="T1" fmla="*/ 80 h 80"/>
                <a:gd name="T2" fmla="*/ 43 w 64"/>
                <a:gd name="T3" fmla="*/ 75 h 80"/>
                <a:gd name="T4" fmla="*/ 41 w 64"/>
                <a:gd name="T5" fmla="*/ 71 h 80"/>
                <a:gd name="T6" fmla="*/ 40 w 64"/>
                <a:gd name="T7" fmla="*/ 71 h 80"/>
                <a:gd name="T8" fmla="*/ 17 w 64"/>
                <a:gd name="T9" fmla="*/ 80 h 80"/>
                <a:gd name="T10" fmla="*/ 7 w 64"/>
                <a:gd name="T11" fmla="*/ 76 h 80"/>
                <a:gd name="T12" fmla="*/ 0 w 64"/>
                <a:gd name="T13" fmla="*/ 59 h 80"/>
                <a:gd name="T14" fmla="*/ 4 w 64"/>
                <a:gd name="T15" fmla="*/ 48 h 80"/>
                <a:gd name="T16" fmla="*/ 40 w 64"/>
                <a:gd name="T17" fmla="*/ 35 h 80"/>
                <a:gd name="T18" fmla="*/ 41 w 64"/>
                <a:gd name="T19" fmla="*/ 34 h 80"/>
                <a:gd name="T20" fmla="*/ 41 w 64"/>
                <a:gd name="T21" fmla="*/ 28 h 80"/>
                <a:gd name="T22" fmla="*/ 39 w 64"/>
                <a:gd name="T23" fmla="*/ 17 h 80"/>
                <a:gd name="T24" fmla="*/ 24 w 64"/>
                <a:gd name="T25" fmla="*/ 10 h 80"/>
                <a:gd name="T26" fmla="*/ 16 w 64"/>
                <a:gd name="T27" fmla="*/ 12 h 80"/>
                <a:gd name="T28" fmla="*/ 8 w 64"/>
                <a:gd name="T29" fmla="*/ 26 h 80"/>
                <a:gd name="T30" fmla="*/ 3 w 64"/>
                <a:gd name="T31" fmla="*/ 22 h 80"/>
                <a:gd name="T32" fmla="*/ 7 w 64"/>
                <a:gd name="T33" fmla="*/ 10 h 80"/>
                <a:gd name="T34" fmla="*/ 32 w 64"/>
                <a:gd name="T35" fmla="*/ 0 h 80"/>
                <a:gd name="T36" fmla="*/ 51 w 64"/>
                <a:gd name="T37" fmla="*/ 10 h 80"/>
                <a:gd name="T38" fmla="*/ 56 w 64"/>
                <a:gd name="T39" fmla="*/ 29 h 80"/>
                <a:gd name="T40" fmla="*/ 55 w 64"/>
                <a:gd name="T41" fmla="*/ 61 h 80"/>
                <a:gd name="T42" fmla="*/ 59 w 64"/>
                <a:gd name="T43" fmla="*/ 69 h 80"/>
                <a:gd name="T44" fmla="*/ 64 w 64"/>
                <a:gd name="T45" fmla="*/ 68 h 80"/>
                <a:gd name="T46" fmla="*/ 63 w 64"/>
                <a:gd name="T47" fmla="*/ 74 h 80"/>
                <a:gd name="T48" fmla="*/ 52 w 64"/>
                <a:gd name="T49" fmla="*/ 80 h 80"/>
                <a:gd name="T50" fmla="*/ 40 w 64"/>
                <a:gd name="T51" fmla="*/ 41 h 80"/>
                <a:gd name="T52" fmla="*/ 17 w 64"/>
                <a:gd name="T53" fmla="*/ 50 h 80"/>
                <a:gd name="T54" fmla="*/ 16 w 64"/>
                <a:gd name="T55" fmla="*/ 56 h 80"/>
                <a:gd name="T56" fmla="*/ 29 w 64"/>
                <a:gd name="T57" fmla="*/ 69 h 80"/>
                <a:gd name="T58" fmla="*/ 39 w 64"/>
                <a:gd name="T59" fmla="*/ 66 h 80"/>
                <a:gd name="T60" fmla="*/ 41 w 64"/>
                <a:gd name="T61" fmla="*/ 62 h 80"/>
                <a:gd name="T62" fmla="*/ 41 w 64"/>
                <a:gd name="T63" fmla="*/ 42 h 80"/>
                <a:gd name="T64" fmla="*/ 40 w 64"/>
                <a:gd name="T65" fmla="*/ 41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64" h="80">
                  <a:moveTo>
                    <a:pt x="52" y="80"/>
                  </a:moveTo>
                  <a:cubicBezTo>
                    <a:pt x="47" y="80"/>
                    <a:pt x="44" y="78"/>
                    <a:pt x="43" y="75"/>
                  </a:cubicBezTo>
                  <a:cubicBezTo>
                    <a:pt x="42" y="74"/>
                    <a:pt x="41" y="72"/>
                    <a:pt x="41" y="71"/>
                  </a:cubicBezTo>
                  <a:cubicBezTo>
                    <a:pt x="41" y="71"/>
                    <a:pt x="40" y="70"/>
                    <a:pt x="40" y="71"/>
                  </a:cubicBezTo>
                  <a:cubicBezTo>
                    <a:pt x="31" y="77"/>
                    <a:pt x="22" y="80"/>
                    <a:pt x="17" y="80"/>
                  </a:cubicBezTo>
                  <a:cubicBezTo>
                    <a:pt x="14" y="80"/>
                    <a:pt x="10" y="79"/>
                    <a:pt x="7" y="76"/>
                  </a:cubicBezTo>
                  <a:cubicBezTo>
                    <a:pt x="3" y="71"/>
                    <a:pt x="0" y="66"/>
                    <a:pt x="0" y="59"/>
                  </a:cubicBezTo>
                  <a:cubicBezTo>
                    <a:pt x="0" y="55"/>
                    <a:pt x="3" y="49"/>
                    <a:pt x="4" y="48"/>
                  </a:cubicBezTo>
                  <a:cubicBezTo>
                    <a:pt x="10" y="44"/>
                    <a:pt x="33" y="39"/>
                    <a:pt x="40" y="35"/>
                  </a:cubicBezTo>
                  <a:cubicBezTo>
                    <a:pt x="40" y="35"/>
                    <a:pt x="41" y="34"/>
                    <a:pt x="41" y="34"/>
                  </a:cubicBezTo>
                  <a:cubicBezTo>
                    <a:pt x="42" y="32"/>
                    <a:pt x="41" y="30"/>
                    <a:pt x="41" y="28"/>
                  </a:cubicBezTo>
                  <a:cubicBezTo>
                    <a:pt x="41" y="25"/>
                    <a:pt x="41" y="20"/>
                    <a:pt x="39" y="17"/>
                  </a:cubicBezTo>
                  <a:cubicBezTo>
                    <a:pt x="35" y="12"/>
                    <a:pt x="30" y="10"/>
                    <a:pt x="24" y="10"/>
                  </a:cubicBezTo>
                  <a:cubicBezTo>
                    <a:pt x="20" y="10"/>
                    <a:pt x="17" y="11"/>
                    <a:pt x="16" y="12"/>
                  </a:cubicBezTo>
                  <a:cubicBezTo>
                    <a:pt x="14" y="13"/>
                    <a:pt x="11" y="19"/>
                    <a:pt x="8" y="26"/>
                  </a:cubicBezTo>
                  <a:cubicBezTo>
                    <a:pt x="8" y="26"/>
                    <a:pt x="3" y="23"/>
                    <a:pt x="3" y="22"/>
                  </a:cubicBezTo>
                  <a:cubicBezTo>
                    <a:pt x="3" y="19"/>
                    <a:pt x="6" y="12"/>
                    <a:pt x="7" y="10"/>
                  </a:cubicBezTo>
                  <a:cubicBezTo>
                    <a:pt x="15" y="5"/>
                    <a:pt x="27" y="0"/>
                    <a:pt x="32" y="0"/>
                  </a:cubicBezTo>
                  <a:cubicBezTo>
                    <a:pt x="41" y="0"/>
                    <a:pt x="47" y="4"/>
                    <a:pt x="51" y="10"/>
                  </a:cubicBezTo>
                  <a:cubicBezTo>
                    <a:pt x="54" y="15"/>
                    <a:pt x="56" y="22"/>
                    <a:pt x="56" y="29"/>
                  </a:cubicBezTo>
                  <a:cubicBezTo>
                    <a:pt x="56" y="39"/>
                    <a:pt x="55" y="54"/>
                    <a:pt x="55" y="61"/>
                  </a:cubicBezTo>
                  <a:cubicBezTo>
                    <a:pt x="55" y="65"/>
                    <a:pt x="55" y="69"/>
                    <a:pt x="59" y="69"/>
                  </a:cubicBezTo>
                  <a:cubicBezTo>
                    <a:pt x="61" y="69"/>
                    <a:pt x="61" y="69"/>
                    <a:pt x="64" y="68"/>
                  </a:cubicBezTo>
                  <a:cubicBezTo>
                    <a:pt x="64" y="69"/>
                    <a:pt x="64" y="73"/>
                    <a:pt x="63" y="74"/>
                  </a:cubicBezTo>
                  <a:cubicBezTo>
                    <a:pt x="63" y="74"/>
                    <a:pt x="59" y="80"/>
                    <a:pt x="52" y="80"/>
                  </a:cubicBezTo>
                  <a:moveTo>
                    <a:pt x="40" y="41"/>
                  </a:moveTo>
                  <a:cubicBezTo>
                    <a:pt x="33" y="44"/>
                    <a:pt x="21" y="48"/>
                    <a:pt x="17" y="50"/>
                  </a:cubicBezTo>
                  <a:cubicBezTo>
                    <a:pt x="17" y="50"/>
                    <a:pt x="16" y="54"/>
                    <a:pt x="16" y="56"/>
                  </a:cubicBezTo>
                  <a:cubicBezTo>
                    <a:pt x="16" y="64"/>
                    <a:pt x="21" y="69"/>
                    <a:pt x="29" y="69"/>
                  </a:cubicBezTo>
                  <a:cubicBezTo>
                    <a:pt x="31" y="69"/>
                    <a:pt x="36" y="68"/>
                    <a:pt x="39" y="66"/>
                  </a:cubicBezTo>
                  <a:cubicBezTo>
                    <a:pt x="40" y="65"/>
                    <a:pt x="41" y="64"/>
                    <a:pt x="41" y="62"/>
                  </a:cubicBezTo>
                  <a:cubicBezTo>
                    <a:pt x="41" y="58"/>
                    <a:pt x="41" y="45"/>
                    <a:pt x="41" y="42"/>
                  </a:cubicBezTo>
                  <a:cubicBezTo>
                    <a:pt x="41" y="42"/>
                    <a:pt x="41" y="41"/>
                    <a:pt x="40" y="41"/>
                  </a:cubicBezTo>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22" name="Freeform 19">
              <a:extLst>
                <a:ext uri="{FF2B5EF4-FFF2-40B4-BE49-F238E27FC236}">
                  <a16:creationId xmlns:a16="http://schemas.microsoft.com/office/drawing/2014/main" id="{CC6266F0-7404-59CD-EEB9-862B3ECBD54A}"/>
                </a:ext>
              </a:extLst>
            </p:cNvPr>
            <p:cNvSpPr>
              <a:spLocks/>
            </p:cNvSpPr>
            <p:nvPr userDrawn="1"/>
          </p:nvSpPr>
          <p:spPr bwMode="auto">
            <a:xfrm>
              <a:off x="7854950" y="4930775"/>
              <a:ext cx="641350" cy="873125"/>
            </a:xfrm>
            <a:custGeom>
              <a:avLst/>
              <a:gdLst>
                <a:gd name="T0" fmla="*/ 58 w 58"/>
                <a:gd name="T1" fmla="*/ 4 h 79"/>
                <a:gd name="T2" fmla="*/ 58 w 58"/>
                <a:gd name="T3" fmla="*/ 7 h 79"/>
                <a:gd name="T4" fmla="*/ 52 w 58"/>
                <a:gd name="T5" fmla="*/ 19 h 79"/>
                <a:gd name="T6" fmla="*/ 50 w 58"/>
                <a:gd name="T7" fmla="*/ 20 h 79"/>
                <a:gd name="T8" fmla="*/ 38 w 58"/>
                <a:gd name="T9" fmla="*/ 14 h 79"/>
                <a:gd name="T10" fmla="*/ 28 w 58"/>
                <a:gd name="T11" fmla="*/ 22 h 79"/>
                <a:gd name="T12" fmla="*/ 26 w 58"/>
                <a:gd name="T13" fmla="*/ 29 h 79"/>
                <a:gd name="T14" fmla="*/ 27 w 58"/>
                <a:gd name="T15" fmla="*/ 65 h 79"/>
                <a:gd name="T16" fmla="*/ 31 w 58"/>
                <a:gd name="T17" fmla="*/ 71 h 79"/>
                <a:gd name="T18" fmla="*/ 40 w 58"/>
                <a:gd name="T19" fmla="*/ 73 h 79"/>
                <a:gd name="T20" fmla="*/ 39 w 58"/>
                <a:gd name="T21" fmla="*/ 79 h 79"/>
                <a:gd name="T22" fmla="*/ 19 w 58"/>
                <a:gd name="T23" fmla="*/ 78 h 79"/>
                <a:gd name="T24" fmla="*/ 0 w 58"/>
                <a:gd name="T25" fmla="*/ 79 h 79"/>
                <a:gd name="T26" fmla="*/ 0 w 58"/>
                <a:gd name="T27" fmla="*/ 73 h 79"/>
                <a:gd name="T28" fmla="*/ 8 w 58"/>
                <a:gd name="T29" fmla="*/ 72 h 79"/>
                <a:gd name="T30" fmla="*/ 11 w 58"/>
                <a:gd name="T31" fmla="*/ 66 h 79"/>
                <a:gd name="T32" fmla="*/ 12 w 58"/>
                <a:gd name="T33" fmla="*/ 34 h 79"/>
                <a:gd name="T34" fmla="*/ 12 w 58"/>
                <a:gd name="T35" fmla="*/ 19 h 79"/>
                <a:gd name="T36" fmla="*/ 1 w 58"/>
                <a:gd name="T37" fmla="*/ 11 h 79"/>
                <a:gd name="T38" fmla="*/ 2 w 58"/>
                <a:gd name="T39" fmla="*/ 7 h 79"/>
                <a:gd name="T40" fmla="*/ 25 w 58"/>
                <a:gd name="T41" fmla="*/ 0 h 79"/>
                <a:gd name="T42" fmla="*/ 26 w 58"/>
                <a:gd name="T43" fmla="*/ 0 h 79"/>
                <a:gd name="T44" fmla="*/ 26 w 58"/>
                <a:gd name="T45" fmla="*/ 15 h 79"/>
                <a:gd name="T46" fmla="*/ 27 w 58"/>
                <a:gd name="T47" fmla="*/ 16 h 79"/>
                <a:gd name="T48" fmla="*/ 39 w 58"/>
                <a:gd name="T49" fmla="*/ 3 h 79"/>
                <a:gd name="T50" fmla="*/ 49 w 58"/>
                <a:gd name="T51" fmla="*/ 0 h 79"/>
                <a:gd name="T52" fmla="*/ 58 w 58"/>
                <a:gd name="T53" fmla="*/ 4 h 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58" h="79">
                  <a:moveTo>
                    <a:pt x="58" y="4"/>
                  </a:moveTo>
                  <a:cubicBezTo>
                    <a:pt x="58" y="5"/>
                    <a:pt x="58" y="6"/>
                    <a:pt x="58" y="7"/>
                  </a:cubicBezTo>
                  <a:cubicBezTo>
                    <a:pt x="57" y="9"/>
                    <a:pt x="54" y="17"/>
                    <a:pt x="52" y="19"/>
                  </a:cubicBezTo>
                  <a:cubicBezTo>
                    <a:pt x="52" y="19"/>
                    <a:pt x="50" y="20"/>
                    <a:pt x="50" y="20"/>
                  </a:cubicBezTo>
                  <a:cubicBezTo>
                    <a:pt x="47" y="17"/>
                    <a:pt x="42" y="14"/>
                    <a:pt x="38" y="14"/>
                  </a:cubicBezTo>
                  <a:cubicBezTo>
                    <a:pt x="34" y="14"/>
                    <a:pt x="30" y="18"/>
                    <a:pt x="28" y="22"/>
                  </a:cubicBezTo>
                  <a:cubicBezTo>
                    <a:pt x="27" y="23"/>
                    <a:pt x="26" y="26"/>
                    <a:pt x="26" y="29"/>
                  </a:cubicBezTo>
                  <a:cubicBezTo>
                    <a:pt x="26" y="42"/>
                    <a:pt x="26" y="61"/>
                    <a:pt x="27" y="65"/>
                  </a:cubicBezTo>
                  <a:cubicBezTo>
                    <a:pt x="27" y="68"/>
                    <a:pt x="28" y="70"/>
                    <a:pt x="31" y="71"/>
                  </a:cubicBezTo>
                  <a:cubicBezTo>
                    <a:pt x="34" y="72"/>
                    <a:pt x="36" y="73"/>
                    <a:pt x="40" y="73"/>
                  </a:cubicBezTo>
                  <a:cubicBezTo>
                    <a:pt x="41" y="74"/>
                    <a:pt x="40" y="78"/>
                    <a:pt x="39" y="79"/>
                  </a:cubicBezTo>
                  <a:cubicBezTo>
                    <a:pt x="37" y="79"/>
                    <a:pt x="27" y="78"/>
                    <a:pt x="19" y="78"/>
                  </a:cubicBezTo>
                  <a:cubicBezTo>
                    <a:pt x="13" y="78"/>
                    <a:pt x="4" y="79"/>
                    <a:pt x="0" y="79"/>
                  </a:cubicBezTo>
                  <a:cubicBezTo>
                    <a:pt x="0" y="78"/>
                    <a:pt x="0" y="74"/>
                    <a:pt x="0" y="73"/>
                  </a:cubicBezTo>
                  <a:cubicBezTo>
                    <a:pt x="3" y="73"/>
                    <a:pt x="6" y="72"/>
                    <a:pt x="8" y="72"/>
                  </a:cubicBezTo>
                  <a:cubicBezTo>
                    <a:pt x="10" y="71"/>
                    <a:pt x="11" y="70"/>
                    <a:pt x="11" y="66"/>
                  </a:cubicBezTo>
                  <a:cubicBezTo>
                    <a:pt x="12" y="63"/>
                    <a:pt x="12" y="47"/>
                    <a:pt x="12" y="34"/>
                  </a:cubicBezTo>
                  <a:cubicBezTo>
                    <a:pt x="12" y="27"/>
                    <a:pt x="12" y="21"/>
                    <a:pt x="12" y="19"/>
                  </a:cubicBezTo>
                  <a:cubicBezTo>
                    <a:pt x="11" y="16"/>
                    <a:pt x="10" y="14"/>
                    <a:pt x="1" y="11"/>
                  </a:cubicBezTo>
                  <a:cubicBezTo>
                    <a:pt x="1" y="10"/>
                    <a:pt x="1" y="7"/>
                    <a:pt x="2" y="7"/>
                  </a:cubicBezTo>
                  <a:cubicBezTo>
                    <a:pt x="9" y="6"/>
                    <a:pt x="20" y="3"/>
                    <a:pt x="25" y="0"/>
                  </a:cubicBezTo>
                  <a:cubicBezTo>
                    <a:pt x="26" y="0"/>
                    <a:pt x="26" y="0"/>
                    <a:pt x="26" y="0"/>
                  </a:cubicBezTo>
                  <a:cubicBezTo>
                    <a:pt x="26" y="3"/>
                    <a:pt x="26" y="12"/>
                    <a:pt x="26" y="15"/>
                  </a:cubicBezTo>
                  <a:cubicBezTo>
                    <a:pt x="26" y="16"/>
                    <a:pt x="27" y="16"/>
                    <a:pt x="27" y="16"/>
                  </a:cubicBezTo>
                  <a:cubicBezTo>
                    <a:pt x="31" y="11"/>
                    <a:pt x="35" y="7"/>
                    <a:pt x="39" y="3"/>
                  </a:cubicBezTo>
                  <a:cubicBezTo>
                    <a:pt x="42" y="1"/>
                    <a:pt x="45" y="0"/>
                    <a:pt x="49" y="0"/>
                  </a:cubicBezTo>
                  <a:cubicBezTo>
                    <a:pt x="52" y="0"/>
                    <a:pt x="56" y="1"/>
                    <a:pt x="58" y="4"/>
                  </a:cubicBezTo>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23" name="Freeform 20">
              <a:extLst>
                <a:ext uri="{FF2B5EF4-FFF2-40B4-BE49-F238E27FC236}">
                  <a16:creationId xmlns:a16="http://schemas.microsoft.com/office/drawing/2014/main" id="{F19D681C-0B50-5A89-FC33-65507FC1FDD4}"/>
                </a:ext>
              </a:extLst>
            </p:cNvPr>
            <p:cNvSpPr>
              <a:spLocks/>
            </p:cNvSpPr>
            <p:nvPr userDrawn="1"/>
          </p:nvSpPr>
          <p:spPr bwMode="auto">
            <a:xfrm>
              <a:off x="8572500" y="4665663"/>
              <a:ext cx="530225" cy="1149350"/>
            </a:xfrm>
            <a:custGeom>
              <a:avLst/>
              <a:gdLst>
                <a:gd name="T0" fmla="*/ 24 w 48"/>
                <a:gd name="T1" fmla="*/ 36 h 104"/>
                <a:gd name="T2" fmla="*/ 24 w 48"/>
                <a:gd name="T3" fmla="*/ 37 h 104"/>
                <a:gd name="T4" fmla="*/ 24 w 48"/>
                <a:gd name="T5" fmla="*/ 72 h 104"/>
                <a:gd name="T6" fmla="*/ 25 w 48"/>
                <a:gd name="T7" fmla="*/ 86 h 104"/>
                <a:gd name="T8" fmla="*/ 36 w 48"/>
                <a:gd name="T9" fmla="*/ 93 h 104"/>
                <a:gd name="T10" fmla="*/ 48 w 48"/>
                <a:gd name="T11" fmla="*/ 90 h 104"/>
                <a:gd name="T12" fmla="*/ 47 w 48"/>
                <a:gd name="T13" fmla="*/ 96 h 104"/>
                <a:gd name="T14" fmla="*/ 28 w 48"/>
                <a:gd name="T15" fmla="*/ 104 h 104"/>
                <a:gd name="T16" fmla="*/ 12 w 48"/>
                <a:gd name="T17" fmla="*/ 95 h 104"/>
                <a:gd name="T18" fmla="*/ 9 w 48"/>
                <a:gd name="T19" fmla="*/ 73 h 104"/>
                <a:gd name="T20" fmla="*/ 9 w 48"/>
                <a:gd name="T21" fmla="*/ 38 h 104"/>
                <a:gd name="T22" fmla="*/ 8 w 48"/>
                <a:gd name="T23" fmla="*/ 36 h 104"/>
                <a:gd name="T24" fmla="*/ 0 w 48"/>
                <a:gd name="T25" fmla="*/ 35 h 104"/>
                <a:gd name="T26" fmla="*/ 2 w 48"/>
                <a:gd name="T27" fmla="*/ 29 h 104"/>
                <a:gd name="T28" fmla="*/ 8 w 48"/>
                <a:gd name="T29" fmla="*/ 27 h 104"/>
                <a:gd name="T30" fmla="*/ 9 w 48"/>
                <a:gd name="T31" fmla="*/ 25 h 104"/>
                <a:gd name="T32" fmla="*/ 9 w 48"/>
                <a:gd name="T33" fmla="*/ 9 h 104"/>
                <a:gd name="T34" fmla="*/ 21 w 48"/>
                <a:gd name="T35" fmla="*/ 0 h 104"/>
                <a:gd name="T36" fmla="*/ 25 w 48"/>
                <a:gd name="T37" fmla="*/ 0 h 104"/>
                <a:gd name="T38" fmla="*/ 24 w 48"/>
                <a:gd name="T39" fmla="*/ 25 h 104"/>
                <a:gd name="T40" fmla="*/ 25 w 48"/>
                <a:gd name="T41" fmla="*/ 27 h 104"/>
                <a:gd name="T42" fmla="*/ 48 w 48"/>
                <a:gd name="T43" fmla="*/ 26 h 104"/>
                <a:gd name="T44" fmla="*/ 46 w 48"/>
                <a:gd name="T45" fmla="*/ 36 h 104"/>
                <a:gd name="T46" fmla="*/ 24 w 48"/>
                <a:gd name="T47" fmla="*/ 36 h 1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48" h="104">
                  <a:moveTo>
                    <a:pt x="24" y="36"/>
                  </a:moveTo>
                  <a:cubicBezTo>
                    <a:pt x="24" y="36"/>
                    <a:pt x="24" y="37"/>
                    <a:pt x="24" y="37"/>
                  </a:cubicBezTo>
                  <a:cubicBezTo>
                    <a:pt x="23" y="46"/>
                    <a:pt x="23" y="63"/>
                    <a:pt x="24" y="72"/>
                  </a:cubicBezTo>
                  <a:cubicBezTo>
                    <a:pt x="24" y="80"/>
                    <a:pt x="24" y="83"/>
                    <a:pt x="25" y="86"/>
                  </a:cubicBezTo>
                  <a:cubicBezTo>
                    <a:pt x="26" y="91"/>
                    <a:pt x="31" y="93"/>
                    <a:pt x="36" y="93"/>
                  </a:cubicBezTo>
                  <a:cubicBezTo>
                    <a:pt x="41" y="93"/>
                    <a:pt x="44" y="92"/>
                    <a:pt x="48" y="90"/>
                  </a:cubicBezTo>
                  <a:cubicBezTo>
                    <a:pt x="48" y="91"/>
                    <a:pt x="48" y="95"/>
                    <a:pt x="47" y="96"/>
                  </a:cubicBezTo>
                  <a:cubicBezTo>
                    <a:pt x="43" y="102"/>
                    <a:pt x="34" y="104"/>
                    <a:pt x="28" y="104"/>
                  </a:cubicBezTo>
                  <a:cubicBezTo>
                    <a:pt x="21" y="104"/>
                    <a:pt x="15" y="101"/>
                    <a:pt x="12" y="95"/>
                  </a:cubicBezTo>
                  <a:cubicBezTo>
                    <a:pt x="9" y="91"/>
                    <a:pt x="9" y="86"/>
                    <a:pt x="9" y="73"/>
                  </a:cubicBezTo>
                  <a:cubicBezTo>
                    <a:pt x="9" y="63"/>
                    <a:pt x="9" y="45"/>
                    <a:pt x="9" y="38"/>
                  </a:cubicBezTo>
                  <a:cubicBezTo>
                    <a:pt x="9" y="37"/>
                    <a:pt x="9" y="36"/>
                    <a:pt x="8" y="36"/>
                  </a:cubicBezTo>
                  <a:cubicBezTo>
                    <a:pt x="0" y="35"/>
                    <a:pt x="0" y="35"/>
                    <a:pt x="0" y="35"/>
                  </a:cubicBezTo>
                  <a:cubicBezTo>
                    <a:pt x="0" y="34"/>
                    <a:pt x="1" y="29"/>
                    <a:pt x="2" y="29"/>
                  </a:cubicBezTo>
                  <a:cubicBezTo>
                    <a:pt x="5" y="28"/>
                    <a:pt x="7" y="27"/>
                    <a:pt x="8" y="27"/>
                  </a:cubicBezTo>
                  <a:cubicBezTo>
                    <a:pt x="8" y="27"/>
                    <a:pt x="9" y="26"/>
                    <a:pt x="9" y="25"/>
                  </a:cubicBezTo>
                  <a:cubicBezTo>
                    <a:pt x="9" y="9"/>
                    <a:pt x="9" y="9"/>
                    <a:pt x="9" y="9"/>
                  </a:cubicBezTo>
                  <a:cubicBezTo>
                    <a:pt x="12" y="8"/>
                    <a:pt x="19" y="3"/>
                    <a:pt x="21" y="0"/>
                  </a:cubicBezTo>
                  <a:cubicBezTo>
                    <a:pt x="22" y="0"/>
                    <a:pt x="24" y="0"/>
                    <a:pt x="25" y="0"/>
                  </a:cubicBezTo>
                  <a:cubicBezTo>
                    <a:pt x="24" y="3"/>
                    <a:pt x="24" y="12"/>
                    <a:pt x="24" y="25"/>
                  </a:cubicBezTo>
                  <a:cubicBezTo>
                    <a:pt x="24" y="26"/>
                    <a:pt x="24" y="27"/>
                    <a:pt x="25" y="27"/>
                  </a:cubicBezTo>
                  <a:cubicBezTo>
                    <a:pt x="34" y="27"/>
                    <a:pt x="45" y="26"/>
                    <a:pt x="48" y="26"/>
                  </a:cubicBezTo>
                  <a:cubicBezTo>
                    <a:pt x="47" y="28"/>
                    <a:pt x="46" y="33"/>
                    <a:pt x="46" y="36"/>
                  </a:cubicBezTo>
                  <a:cubicBezTo>
                    <a:pt x="41" y="36"/>
                    <a:pt x="32" y="36"/>
                    <a:pt x="24" y="36"/>
                  </a:cubicBezTo>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24" name="Freeform 21">
              <a:extLst>
                <a:ext uri="{FF2B5EF4-FFF2-40B4-BE49-F238E27FC236}">
                  <a16:creationId xmlns:a16="http://schemas.microsoft.com/office/drawing/2014/main" id="{0EAB3F4E-6A4B-39BB-68A9-582D24CEE901}"/>
                </a:ext>
              </a:extLst>
            </p:cNvPr>
            <p:cNvSpPr>
              <a:spLocks/>
            </p:cNvSpPr>
            <p:nvPr userDrawn="1"/>
          </p:nvSpPr>
          <p:spPr bwMode="auto">
            <a:xfrm>
              <a:off x="9169400" y="4930775"/>
              <a:ext cx="992188" cy="873125"/>
            </a:xfrm>
            <a:custGeom>
              <a:avLst/>
              <a:gdLst>
                <a:gd name="T0" fmla="*/ 8 w 90"/>
                <a:gd name="T1" fmla="*/ 72 h 79"/>
                <a:gd name="T2" fmla="*/ 12 w 90"/>
                <a:gd name="T3" fmla="*/ 65 h 79"/>
                <a:gd name="T4" fmla="*/ 12 w 90"/>
                <a:gd name="T5" fmla="*/ 34 h 79"/>
                <a:gd name="T6" fmla="*/ 12 w 90"/>
                <a:gd name="T7" fmla="*/ 18 h 79"/>
                <a:gd name="T8" fmla="*/ 2 w 90"/>
                <a:gd name="T9" fmla="*/ 11 h 79"/>
                <a:gd name="T10" fmla="*/ 3 w 90"/>
                <a:gd name="T11" fmla="*/ 7 h 79"/>
                <a:gd name="T12" fmla="*/ 26 w 90"/>
                <a:gd name="T13" fmla="*/ 0 h 79"/>
                <a:gd name="T14" fmla="*/ 27 w 90"/>
                <a:gd name="T15" fmla="*/ 1 h 79"/>
                <a:gd name="T16" fmla="*/ 27 w 90"/>
                <a:gd name="T17" fmla="*/ 12 h 79"/>
                <a:gd name="T18" fmla="*/ 28 w 90"/>
                <a:gd name="T19" fmla="*/ 12 h 79"/>
                <a:gd name="T20" fmla="*/ 54 w 90"/>
                <a:gd name="T21" fmla="*/ 0 h 79"/>
                <a:gd name="T22" fmla="*/ 72 w 90"/>
                <a:gd name="T23" fmla="*/ 10 h 79"/>
                <a:gd name="T24" fmla="*/ 77 w 90"/>
                <a:gd name="T25" fmla="*/ 32 h 79"/>
                <a:gd name="T26" fmla="*/ 78 w 90"/>
                <a:gd name="T27" fmla="*/ 67 h 79"/>
                <a:gd name="T28" fmla="*/ 79 w 90"/>
                <a:gd name="T29" fmla="*/ 71 h 79"/>
                <a:gd name="T30" fmla="*/ 89 w 90"/>
                <a:gd name="T31" fmla="*/ 73 h 79"/>
                <a:gd name="T32" fmla="*/ 88 w 90"/>
                <a:gd name="T33" fmla="*/ 79 h 79"/>
                <a:gd name="T34" fmla="*/ 70 w 90"/>
                <a:gd name="T35" fmla="*/ 78 h 79"/>
                <a:gd name="T36" fmla="*/ 51 w 90"/>
                <a:gd name="T37" fmla="*/ 79 h 79"/>
                <a:gd name="T38" fmla="*/ 51 w 90"/>
                <a:gd name="T39" fmla="*/ 73 h 79"/>
                <a:gd name="T40" fmla="*/ 59 w 90"/>
                <a:gd name="T41" fmla="*/ 72 h 79"/>
                <a:gd name="T42" fmla="*/ 62 w 90"/>
                <a:gd name="T43" fmla="*/ 64 h 79"/>
                <a:gd name="T44" fmla="*/ 62 w 90"/>
                <a:gd name="T45" fmla="*/ 27 h 79"/>
                <a:gd name="T46" fmla="*/ 56 w 90"/>
                <a:gd name="T47" fmla="*/ 16 h 79"/>
                <a:gd name="T48" fmla="*/ 45 w 90"/>
                <a:gd name="T49" fmla="*/ 11 h 79"/>
                <a:gd name="T50" fmla="*/ 29 w 90"/>
                <a:gd name="T51" fmla="*/ 17 h 79"/>
                <a:gd name="T52" fmla="*/ 27 w 90"/>
                <a:gd name="T53" fmla="*/ 24 h 79"/>
                <a:gd name="T54" fmla="*/ 27 w 90"/>
                <a:gd name="T55" fmla="*/ 65 h 79"/>
                <a:gd name="T56" fmla="*/ 31 w 90"/>
                <a:gd name="T57" fmla="*/ 72 h 79"/>
                <a:gd name="T58" fmla="*/ 39 w 90"/>
                <a:gd name="T59" fmla="*/ 73 h 79"/>
                <a:gd name="T60" fmla="*/ 38 w 90"/>
                <a:gd name="T61" fmla="*/ 79 h 79"/>
                <a:gd name="T62" fmla="*/ 20 w 90"/>
                <a:gd name="T63" fmla="*/ 78 h 79"/>
                <a:gd name="T64" fmla="*/ 1 w 90"/>
                <a:gd name="T65" fmla="*/ 79 h 79"/>
                <a:gd name="T66" fmla="*/ 1 w 90"/>
                <a:gd name="T67" fmla="*/ 73 h 79"/>
                <a:gd name="T68" fmla="*/ 8 w 90"/>
                <a:gd name="T69" fmla="*/ 72 h 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90" h="79">
                  <a:moveTo>
                    <a:pt x="8" y="72"/>
                  </a:moveTo>
                  <a:cubicBezTo>
                    <a:pt x="11" y="71"/>
                    <a:pt x="12" y="68"/>
                    <a:pt x="12" y="65"/>
                  </a:cubicBezTo>
                  <a:cubicBezTo>
                    <a:pt x="12" y="59"/>
                    <a:pt x="12" y="46"/>
                    <a:pt x="12" y="34"/>
                  </a:cubicBezTo>
                  <a:cubicBezTo>
                    <a:pt x="12" y="26"/>
                    <a:pt x="12" y="21"/>
                    <a:pt x="12" y="18"/>
                  </a:cubicBezTo>
                  <a:cubicBezTo>
                    <a:pt x="11" y="16"/>
                    <a:pt x="9" y="14"/>
                    <a:pt x="2" y="11"/>
                  </a:cubicBezTo>
                  <a:cubicBezTo>
                    <a:pt x="2" y="10"/>
                    <a:pt x="2" y="7"/>
                    <a:pt x="3" y="7"/>
                  </a:cubicBezTo>
                  <a:cubicBezTo>
                    <a:pt x="11" y="6"/>
                    <a:pt x="22" y="2"/>
                    <a:pt x="26" y="0"/>
                  </a:cubicBezTo>
                  <a:cubicBezTo>
                    <a:pt x="27" y="0"/>
                    <a:pt x="27" y="0"/>
                    <a:pt x="27" y="1"/>
                  </a:cubicBezTo>
                  <a:cubicBezTo>
                    <a:pt x="27" y="3"/>
                    <a:pt x="27" y="9"/>
                    <a:pt x="27" y="12"/>
                  </a:cubicBezTo>
                  <a:cubicBezTo>
                    <a:pt x="27" y="12"/>
                    <a:pt x="27" y="12"/>
                    <a:pt x="28" y="12"/>
                  </a:cubicBezTo>
                  <a:cubicBezTo>
                    <a:pt x="38" y="4"/>
                    <a:pt x="47" y="0"/>
                    <a:pt x="54" y="0"/>
                  </a:cubicBezTo>
                  <a:cubicBezTo>
                    <a:pt x="62" y="0"/>
                    <a:pt x="68" y="3"/>
                    <a:pt x="72" y="10"/>
                  </a:cubicBezTo>
                  <a:cubicBezTo>
                    <a:pt x="76" y="16"/>
                    <a:pt x="77" y="23"/>
                    <a:pt x="77" y="32"/>
                  </a:cubicBezTo>
                  <a:cubicBezTo>
                    <a:pt x="77" y="43"/>
                    <a:pt x="77" y="60"/>
                    <a:pt x="78" y="67"/>
                  </a:cubicBezTo>
                  <a:cubicBezTo>
                    <a:pt x="78" y="69"/>
                    <a:pt x="78" y="70"/>
                    <a:pt x="79" y="71"/>
                  </a:cubicBezTo>
                  <a:cubicBezTo>
                    <a:pt x="83" y="72"/>
                    <a:pt x="85" y="73"/>
                    <a:pt x="89" y="73"/>
                  </a:cubicBezTo>
                  <a:cubicBezTo>
                    <a:pt x="90" y="74"/>
                    <a:pt x="89" y="78"/>
                    <a:pt x="88" y="79"/>
                  </a:cubicBezTo>
                  <a:cubicBezTo>
                    <a:pt x="86" y="79"/>
                    <a:pt x="80" y="78"/>
                    <a:pt x="70" y="78"/>
                  </a:cubicBezTo>
                  <a:cubicBezTo>
                    <a:pt x="61" y="78"/>
                    <a:pt x="56" y="79"/>
                    <a:pt x="51" y="79"/>
                  </a:cubicBezTo>
                  <a:cubicBezTo>
                    <a:pt x="51" y="78"/>
                    <a:pt x="50" y="74"/>
                    <a:pt x="51" y="73"/>
                  </a:cubicBezTo>
                  <a:cubicBezTo>
                    <a:pt x="55" y="73"/>
                    <a:pt x="58" y="72"/>
                    <a:pt x="59" y="72"/>
                  </a:cubicBezTo>
                  <a:cubicBezTo>
                    <a:pt x="62" y="71"/>
                    <a:pt x="62" y="69"/>
                    <a:pt x="62" y="64"/>
                  </a:cubicBezTo>
                  <a:cubicBezTo>
                    <a:pt x="63" y="53"/>
                    <a:pt x="63" y="34"/>
                    <a:pt x="62" y="27"/>
                  </a:cubicBezTo>
                  <a:cubicBezTo>
                    <a:pt x="61" y="24"/>
                    <a:pt x="60" y="19"/>
                    <a:pt x="56" y="16"/>
                  </a:cubicBezTo>
                  <a:cubicBezTo>
                    <a:pt x="54" y="13"/>
                    <a:pt x="50" y="11"/>
                    <a:pt x="45" y="11"/>
                  </a:cubicBezTo>
                  <a:cubicBezTo>
                    <a:pt x="39" y="11"/>
                    <a:pt x="33" y="13"/>
                    <a:pt x="29" y="17"/>
                  </a:cubicBezTo>
                  <a:cubicBezTo>
                    <a:pt x="28" y="18"/>
                    <a:pt x="27" y="20"/>
                    <a:pt x="27" y="24"/>
                  </a:cubicBezTo>
                  <a:cubicBezTo>
                    <a:pt x="27" y="38"/>
                    <a:pt x="27" y="56"/>
                    <a:pt x="27" y="65"/>
                  </a:cubicBezTo>
                  <a:cubicBezTo>
                    <a:pt x="27" y="70"/>
                    <a:pt x="28" y="71"/>
                    <a:pt x="31" y="72"/>
                  </a:cubicBezTo>
                  <a:cubicBezTo>
                    <a:pt x="33" y="72"/>
                    <a:pt x="36" y="73"/>
                    <a:pt x="39" y="73"/>
                  </a:cubicBezTo>
                  <a:cubicBezTo>
                    <a:pt x="39" y="74"/>
                    <a:pt x="39" y="78"/>
                    <a:pt x="38" y="79"/>
                  </a:cubicBezTo>
                  <a:cubicBezTo>
                    <a:pt x="35" y="79"/>
                    <a:pt x="30" y="78"/>
                    <a:pt x="20" y="78"/>
                  </a:cubicBezTo>
                  <a:cubicBezTo>
                    <a:pt x="10" y="78"/>
                    <a:pt x="3" y="79"/>
                    <a:pt x="1" y="79"/>
                  </a:cubicBezTo>
                  <a:cubicBezTo>
                    <a:pt x="0" y="78"/>
                    <a:pt x="0" y="74"/>
                    <a:pt x="1" y="73"/>
                  </a:cubicBezTo>
                  <a:cubicBezTo>
                    <a:pt x="4" y="73"/>
                    <a:pt x="6" y="72"/>
                    <a:pt x="8" y="72"/>
                  </a:cubicBezTo>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25" name="Freeform 22">
              <a:extLst>
                <a:ext uri="{FF2B5EF4-FFF2-40B4-BE49-F238E27FC236}">
                  <a16:creationId xmlns:a16="http://schemas.microsoft.com/office/drawing/2014/main" id="{AC81EAC0-C262-258A-9315-3A6BD2BF24BA}"/>
                </a:ext>
              </a:extLst>
            </p:cNvPr>
            <p:cNvSpPr>
              <a:spLocks/>
            </p:cNvSpPr>
            <p:nvPr userDrawn="1"/>
          </p:nvSpPr>
          <p:spPr bwMode="auto">
            <a:xfrm>
              <a:off x="10923588" y="4930775"/>
              <a:ext cx="650875" cy="873125"/>
            </a:xfrm>
            <a:custGeom>
              <a:avLst/>
              <a:gdLst>
                <a:gd name="T0" fmla="*/ 58 w 59"/>
                <a:gd name="T1" fmla="*/ 4 h 79"/>
                <a:gd name="T2" fmla="*/ 58 w 59"/>
                <a:gd name="T3" fmla="*/ 7 h 79"/>
                <a:gd name="T4" fmla="*/ 52 w 59"/>
                <a:gd name="T5" fmla="*/ 19 h 79"/>
                <a:gd name="T6" fmla="*/ 51 w 59"/>
                <a:gd name="T7" fmla="*/ 20 h 79"/>
                <a:gd name="T8" fmla="*/ 38 w 59"/>
                <a:gd name="T9" fmla="*/ 14 h 79"/>
                <a:gd name="T10" fmla="*/ 28 w 59"/>
                <a:gd name="T11" fmla="*/ 22 h 79"/>
                <a:gd name="T12" fmla="*/ 27 w 59"/>
                <a:gd name="T13" fmla="*/ 29 h 79"/>
                <a:gd name="T14" fmla="*/ 27 w 59"/>
                <a:gd name="T15" fmla="*/ 65 h 79"/>
                <a:gd name="T16" fmla="*/ 31 w 59"/>
                <a:gd name="T17" fmla="*/ 71 h 79"/>
                <a:gd name="T18" fmla="*/ 40 w 59"/>
                <a:gd name="T19" fmla="*/ 73 h 79"/>
                <a:gd name="T20" fmla="*/ 40 w 59"/>
                <a:gd name="T21" fmla="*/ 79 h 79"/>
                <a:gd name="T22" fmla="*/ 20 w 59"/>
                <a:gd name="T23" fmla="*/ 78 h 79"/>
                <a:gd name="T24" fmla="*/ 1 w 59"/>
                <a:gd name="T25" fmla="*/ 79 h 79"/>
                <a:gd name="T26" fmla="*/ 1 w 59"/>
                <a:gd name="T27" fmla="*/ 73 h 79"/>
                <a:gd name="T28" fmla="*/ 8 w 59"/>
                <a:gd name="T29" fmla="*/ 72 h 79"/>
                <a:gd name="T30" fmla="*/ 12 w 59"/>
                <a:gd name="T31" fmla="*/ 66 h 79"/>
                <a:gd name="T32" fmla="*/ 12 w 59"/>
                <a:gd name="T33" fmla="*/ 34 h 79"/>
                <a:gd name="T34" fmla="*/ 12 w 59"/>
                <a:gd name="T35" fmla="*/ 19 h 79"/>
                <a:gd name="T36" fmla="*/ 2 w 59"/>
                <a:gd name="T37" fmla="*/ 11 h 79"/>
                <a:gd name="T38" fmla="*/ 3 w 59"/>
                <a:gd name="T39" fmla="*/ 7 h 79"/>
                <a:gd name="T40" fmla="*/ 26 w 59"/>
                <a:gd name="T41" fmla="*/ 0 h 79"/>
                <a:gd name="T42" fmla="*/ 27 w 59"/>
                <a:gd name="T43" fmla="*/ 0 h 79"/>
                <a:gd name="T44" fmla="*/ 27 w 59"/>
                <a:gd name="T45" fmla="*/ 15 h 79"/>
                <a:gd name="T46" fmla="*/ 28 w 59"/>
                <a:gd name="T47" fmla="*/ 16 h 79"/>
                <a:gd name="T48" fmla="*/ 40 w 59"/>
                <a:gd name="T49" fmla="*/ 3 h 79"/>
                <a:gd name="T50" fmla="*/ 49 w 59"/>
                <a:gd name="T51" fmla="*/ 0 h 79"/>
                <a:gd name="T52" fmla="*/ 58 w 59"/>
                <a:gd name="T53" fmla="*/ 4 h 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59" h="79">
                  <a:moveTo>
                    <a:pt x="58" y="4"/>
                  </a:moveTo>
                  <a:cubicBezTo>
                    <a:pt x="59" y="5"/>
                    <a:pt x="59" y="6"/>
                    <a:pt x="58" y="7"/>
                  </a:cubicBezTo>
                  <a:cubicBezTo>
                    <a:pt x="58" y="9"/>
                    <a:pt x="54" y="17"/>
                    <a:pt x="52" y="19"/>
                  </a:cubicBezTo>
                  <a:cubicBezTo>
                    <a:pt x="52" y="19"/>
                    <a:pt x="51" y="20"/>
                    <a:pt x="51" y="20"/>
                  </a:cubicBezTo>
                  <a:cubicBezTo>
                    <a:pt x="47" y="17"/>
                    <a:pt x="43" y="14"/>
                    <a:pt x="38" y="14"/>
                  </a:cubicBezTo>
                  <a:cubicBezTo>
                    <a:pt x="35" y="14"/>
                    <a:pt x="31" y="18"/>
                    <a:pt x="28" y="22"/>
                  </a:cubicBezTo>
                  <a:cubicBezTo>
                    <a:pt x="28" y="23"/>
                    <a:pt x="27" y="26"/>
                    <a:pt x="27" y="29"/>
                  </a:cubicBezTo>
                  <a:cubicBezTo>
                    <a:pt x="27" y="42"/>
                    <a:pt x="27" y="61"/>
                    <a:pt x="27" y="65"/>
                  </a:cubicBezTo>
                  <a:cubicBezTo>
                    <a:pt x="27" y="68"/>
                    <a:pt x="28" y="70"/>
                    <a:pt x="31" y="71"/>
                  </a:cubicBezTo>
                  <a:cubicBezTo>
                    <a:pt x="35" y="72"/>
                    <a:pt x="36" y="73"/>
                    <a:pt x="40" y="73"/>
                  </a:cubicBezTo>
                  <a:cubicBezTo>
                    <a:pt x="41" y="74"/>
                    <a:pt x="41" y="78"/>
                    <a:pt x="40" y="79"/>
                  </a:cubicBezTo>
                  <a:cubicBezTo>
                    <a:pt x="37" y="79"/>
                    <a:pt x="28" y="78"/>
                    <a:pt x="20" y="78"/>
                  </a:cubicBezTo>
                  <a:cubicBezTo>
                    <a:pt x="14" y="78"/>
                    <a:pt x="4" y="79"/>
                    <a:pt x="1" y="79"/>
                  </a:cubicBezTo>
                  <a:cubicBezTo>
                    <a:pt x="0" y="78"/>
                    <a:pt x="0" y="74"/>
                    <a:pt x="1" y="73"/>
                  </a:cubicBezTo>
                  <a:cubicBezTo>
                    <a:pt x="3" y="73"/>
                    <a:pt x="6" y="72"/>
                    <a:pt x="8" y="72"/>
                  </a:cubicBezTo>
                  <a:cubicBezTo>
                    <a:pt x="10" y="71"/>
                    <a:pt x="11" y="70"/>
                    <a:pt x="12" y="66"/>
                  </a:cubicBezTo>
                  <a:cubicBezTo>
                    <a:pt x="12" y="63"/>
                    <a:pt x="12" y="47"/>
                    <a:pt x="12" y="34"/>
                  </a:cubicBezTo>
                  <a:cubicBezTo>
                    <a:pt x="12" y="27"/>
                    <a:pt x="12" y="21"/>
                    <a:pt x="12" y="19"/>
                  </a:cubicBezTo>
                  <a:cubicBezTo>
                    <a:pt x="12" y="16"/>
                    <a:pt x="10" y="14"/>
                    <a:pt x="2" y="11"/>
                  </a:cubicBezTo>
                  <a:cubicBezTo>
                    <a:pt x="2" y="10"/>
                    <a:pt x="2" y="7"/>
                    <a:pt x="3" y="7"/>
                  </a:cubicBezTo>
                  <a:cubicBezTo>
                    <a:pt x="10" y="6"/>
                    <a:pt x="21" y="3"/>
                    <a:pt x="26" y="0"/>
                  </a:cubicBezTo>
                  <a:cubicBezTo>
                    <a:pt x="26" y="0"/>
                    <a:pt x="27" y="0"/>
                    <a:pt x="27" y="0"/>
                  </a:cubicBezTo>
                  <a:cubicBezTo>
                    <a:pt x="27" y="3"/>
                    <a:pt x="27" y="12"/>
                    <a:pt x="27" y="15"/>
                  </a:cubicBezTo>
                  <a:cubicBezTo>
                    <a:pt x="27" y="16"/>
                    <a:pt x="27" y="16"/>
                    <a:pt x="28" y="16"/>
                  </a:cubicBezTo>
                  <a:cubicBezTo>
                    <a:pt x="31" y="11"/>
                    <a:pt x="35" y="7"/>
                    <a:pt x="40" y="3"/>
                  </a:cubicBezTo>
                  <a:cubicBezTo>
                    <a:pt x="43" y="1"/>
                    <a:pt x="46" y="0"/>
                    <a:pt x="49" y="0"/>
                  </a:cubicBezTo>
                  <a:cubicBezTo>
                    <a:pt x="53" y="0"/>
                    <a:pt x="57" y="1"/>
                    <a:pt x="58" y="4"/>
                  </a:cubicBezTo>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26" name="Freeform 23">
              <a:extLst>
                <a:ext uri="{FF2B5EF4-FFF2-40B4-BE49-F238E27FC236}">
                  <a16:creationId xmlns:a16="http://schemas.microsoft.com/office/drawing/2014/main" id="{CDA8E4AC-03F1-DE88-FA36-D28846D42AE0}"/>
                </a:ext>
              </a:extLst>
            </p:cNvPr>
            <p:cNvSpPr>
              <a:spLocks/>
            </p:cNvSpPr>
            <p:nvPr userDrawn="1"/>
          </p:nvSpPr>
          <p:spPr bwMode="auto">
            <a:xfrm>
              <a:off x="11596688" y="4930775"/>
              <a:ext cx="595313" cy="884238"/>
            </a:xfrm>
            <a:custGeom>
              <a:avLst/>
              <a:gdLst>
                <a:gd name="T0" fmla="*/ 49 w 54"/>
                <a:gd name="T1" fmla="*/ 22 h 80"/>
                <a:gd name="T2" fmla="*/ 44 w 54"/>
                <a:gd name="T3" fmla="*/ 22 h 80"/>
                <a:gd name="T4" fmla="*/ 37 w 54"/>
                <a:gd name="T5" fmla="*/ 8 h 80"/>
                <a:gd name="T6" fmla="*/ 28 w 54"/>
                <a:gd name="T7" fmla="*/ 6 h 80"/>
                <a:gd name="T8" fmla="*/ 16 w 54"/>
                <a:gd name="T9" fmla="*/ 17 h 80"/>
                <a:gd name="T10" fmla="*/ 34 w 54"/>
                <a:gd name="T11" fmla="*/ 34 h 80"/>
                <a:gd name="T12" fmla="*/ 54 w 54"/>
                <a:gd name="T13" fmla="*/ 57 h 80"/>
                <a:gd name="T14" fmla="*/ 24 w 54"/>
                <a:gd name="T15" fmla="*/ 80 h 80"/>
                <a:gd name="T16" fmla="*/ 3 w 54"/>
                <a:gd name="T17" fmla="*/ 77 h 80"/>
                <a:gd name="T18" fmla="*/ 0 w 54"/>
                <a:gd name="T19" fmla="*/ 56 h 80"/>
                <a:gd name="T20" fmla="*/ 6 w 54"/>
                <a:gd name="T21" fmla="*/ 54 h 80"/>
                <a:gd name="T22" fmla="*/ 17 w 54"/>
                <a:gd name="T23" fmla="*/ 72 h 80"/>
                <a:gd name="T24" fmla="*/ 27 w 54"/>
                <a:gd name="T25" fmla="*/ 74 h 80"/>
                <a:gd name="T26" fmla="*/ 39 w 54"/>
                <a:gd name="T27" fmla="*/ 63 h 80"/>
                <a:gd name="T28" fmla="*/ 24 w 54"/>
                <a:gd name="T29" fmla="*/ 47 h 80"/>
                <a:gd name="T30" fmla="*/ 3 w 54"/>
                <a:gd name="T31" fmla="*/ 22 h 80"/>
                <a:gd name="T32" fmla="*/ 31 w 54"/>
                <a:gd name="T33" fmla="*/ 0 h 80"/>
                <a:gd name="T34" fmla="*/ 43 w 54"/>
                <a:gd name="T35" fmla="*/ 1 h 80"/>
                <a:gd name="T36" fmla="*/ 51 w 54"/>
                <a:gd name="T37" fmla="*/ 2 h 80"/>
                <a:gd name="T38" fmla="*/ 49 w 54"/>
                <a:gd name="T39" fmla="*/ 22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54" h="80">
                  <a:moveTo>
                    <a:pt x="49" y="22"/>
                  </a:moveTo>
                  <a:cubicBezTo>
                    <a:pt x="48" y="23"/>
                    <a:pt x="44" y="23"/>
                    <a:pt x="44" y="22"/>
                  </a:cubicBezTo>
                  <a:cubicBezTo>
                    <a:pt x="43" y="14"/>
                    <a:pt x="41" y="10"/>
                    <a:pt x="37" y="8"/>
                  </a:cubicBezTo>
                  <a:cubicBezTo>
                    <a:pt x="35" y="6"/>
                    <a:pt x="32" y="6"/>
                    <a:pt x="28" y="6"/>
                  </a:cubicBezTo>
                  <a:cubicBezTo>
                    <a:pt x="21" y="6"/>
                    <a:pt x="16" y="10"/>
                    <a:pt x="16" y="17"/>
                  </a:cubicBezTo>
                  <a:cubicBezTo>
                    <a:pt x="16" y="23"/>
                    <a:pt x="19" y="27"/>
                    <a:pt x="34" y="34"/>
                  </a:cubicBezTo>
                  <a:cubicBezTo>
                    <a:pt x="50" y="41"/>
                    <a:pt x="54" y="48"/>
                    <a:pt x="54" y="57"/>
                  </a:cubicBezTo>
                  <a:cubicBezTo>
                    <a:pt x="54" y="71"/>
                    <a:pt x="41" y="80"/>
                    <a:pt x="24" y="80"/>
                  </a:cubicBezTo>
                  <a:cubicBezTo>
                    <a:pt x="16" y="80"/>
                    <a:pt x="8" y="79"/>
                    <a:pt x="3" y="77"/>
                  </a:cubicBezTo>
                  <a:cubicBezTo>
                    <a:pt x="2" y="72"/>
                    <a:pt x="0" y="60"/>
                    <a:pt x="0" y="56"/>
                  </a:cubicBezTo>
                  <a:cubicBezTo>
                    <a:pt x="1" y="55"/>
                    <a:pt x="5" y="54"/>
                    <a:pt x="6" y="54"/>
                  </a:cubicBezTo>
                  <a:cubicBezTo>
                    <a:pt x="8" y="64"/>
                    <a:pt x="12" y="69"/>
                    <a:pt x="17" y="72"/>
                  </a:cubicBezTo>
                  <a:cubicBezTo>
                    <a:pt x="20" y="73"/>
                    <a:pt x="24" y="74"/>
                    <a:pt x="27" y="74"/>
                  </a:cubicBezTo>
                  <a:cubicBezTo>
                    <a:pt x="34" y="74"/>
                    <a:pt x="39" y="70"/>
                    <a:pt x="39" y="63"/>
                  </a:cubicBezTo>
                  <a:cubicBezTo>
                    <a:pt x="39" y="57"/>
                    <a:pt x="36" y="53"/>
                    <a:pt x="24" y="47"/>
                  </a:cubicBezTo>
                  <a:cubicBezTo>
                    <a:pt x="8" y="39"/>
                    <a:pt x="3" y="33"/>
                    <a:pt x="3" y="22"/>
                  </a:cubicBezTo>
                  <a:cubicBezTo>
                    <a:pt x="3" y="11"/>
                    <a:pt x="12" y="0"/>
                    <a:pt x="31" y="0"/>
                  </a:cubicBezTo>
                  <a:cubicBezTo>
                    <a:pt x="35" y="0"/>
                    <a:pt x="40" y="0"/>
                    <a:pt x="43" y="1"/>
                  </a:cubicBezTo>
                  <a:cubicBezTo>
                    <a:pt x="47" y="2"/>
                    <a:pt x="50" y="2"/>
                    <a:pt x="51" y="2"/>
                  </a:cubicBezTo>
                  <a:cubicBezTo>
                    <a:pt x="50" y="8"/>
                    <a:pt x="49" y="14"/>
                    <a:pt x="49" y="22"/>
                  </a:cubicBezTo>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27" name="Freeform 24">
              <a:extLst>
                <a:ext uri="{FF2B5EF4-FFF2-40B4-BE49-F238E27FC236}">
                  <a16:creationId xmlns:a16="http://schemas.microsoft.com/office/drawing/2014/main" id="{02C968AF-B771-D7DC-C056-3D936BD4496D}"/>
                </a:ext>
              </a:extLst>
            </p:cNvPr>
            <p:cNvSpPr>
              <a:spLocks noEditPoints="1"/>
            </p:cNvSpPr>
            <p:nvPr userDrawn="1"/>
          </p:nvSpPr>
          <p:spPr bwMode="auto">
            <a:xfrm>
              <a:off x="10150475" y="4930775"/>
              <a:ext cx="728663" cy="884238"/>
            </a:xfrm>
            <a:custGeom>
              <a:avLst/>
              <a:gdLst>
                <a:gd name="T0" fmla="*/ 65 w 66"/>
                <a:gd name="T1" fmla="*/ 26 h 80"/>
                <a:gd name="T2" fmla="*/ 38 w 66"/>
                <a:gd name="T3" fmla="*/ 0 h 80"/>
                <a:gd name="T4" fmla="*/ 17 w 66"/>
                <a:gd name="T5" fmla="*/ 6 h 80"/>
                <a:gd name="T6" fmla="*/ 0 w 66"/>
                <a:gd name="T7" fmla="*/ 41 h 80"/>
                <a:gd name="T8" fmla="*/ 11 w 66"/>
                <a:gd name="T9" fmla="*/ 71 h 80"/>
                <a:gd name="T10" fmla="*/ 35 w 66"/>
                <a:gd name="T11" fmla="*/ 80 h 80"/>
                <a:gd name="T12" fmla="*/ 65 w 66"/>
                <a:gd name="T13" fmla="*/ 66 h 80"/>
                <a:gd name="T14" fmla="*/ 66 w 66"/>
                <a:gd name="T15" fmla="*/ 61 h 80"/>
                <a:gd name="T16" fmla="*/ 65 w 66"/>
                <a:gd name="T17" fmla="*/ 60 h 80"/>
                <a:gd name="T18" fmla="*/ 43 w 66"/>
                <a:gd name="T19" fmla="*/ 68 h 80"/>
                <a:gd name="T20" fmla="*/ 23 w 66"/>
                <a:gd name="T21" fmla="*/ 59 h 80"/>
                <a:gd name="T22" fmla="*/ 15 w 66"/>
                <a:gd name="T23" fmla="*/ 40 h 80"/>
                <a:gd name="T24" fmla="*/ 16 w 66"/>
                <a:gd name="T25" fmla="*/ 38 h 80"/>
                <a:gd name="T26" fmla="*/ 64 w 66"/>
                <a:gd name="T27" fmla="*/ 34 h 80"/>
                <a:gd name="T28" fmla="*/ 65 w 66"/>
                <a:gd name="T29" fmla="*/ 26 h 80"/>
                <a:gd name="T30" fmla="*/ 32 w 66"/>
                <a:gd name="T31" fmla="*/ 7 h 80"/>
                <a:gd name="T32" fmla="*/ 50 w 66"/>
                <a:gd name="T33" fmla="*/ 28 h 80"/>
                <a:gd name="T34" fmla="*/ 49 w 66"/>
                <a:gd name="T35" fmla="*/ 29 h 80"/>
                <a:gd name="T36" fmla="*/ 16 w 66"/>
                <a:gd name="T37" fmla="*/ 30 h 80"/>
                <a:gd name="T38" fmla="*/ 15 w 66"/>
                <a:gd name="T39" fmla="*/ 29 h 80"/>
                <a:gd name="T40" fmla="*/ 32 w 66"/>
                <a:gd name="T41" fmla="*/ 7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66" h="80">
                  <a:moveTo>
                    <a:pt x="65" y="26"/>
                  </a:moveTo>
                  <a:cubicBezTo>
                    <a:pt x="63" y="16"/>
                    <a:pt x="56" y="0"/>
                    <a:pt x="38" y="0"/>
                  </a:cubicBezTo>
                  <a:cubicBezTo>
                    <a:pt x="32" y="0"/>
                    <a:pt x="23" y="2"/>
                    <a:pt x="17" y="6"/>
                  </a:cubicBezTo>
                  <a:cubicBezTo>
                    <a:pt x="7" y="13"/>
                    <a:pt x="0" y="24"/>
                    <a:pt x="0" y="41"/>
                  </a:cubicBezTo>
                  <a:cubicBezTo>
                    <a:pt x="0" y="52"/>
                    <a:pt x="3" y="63"/>
                    <a:pt x="11" y="71"/>
                  </a:cubicBezTo>
                  <a:cubicBezTo>
                    <a:pt x="17" y="77"/>
                    <a:pt x="25" y="80"/>
                    <a:pt x="35" y="80"/>
                  </a:cubicBezTo>
                  <a:cubicBezTo>
                    <a:pt x="43" y="80"/>
                    <a:pt x="57" y="76"/>
                    <a:pt x="65" y="66"/>
                  </a:cubicBezTo>
                  <a:cubicBezTo>
                    <a:pt x="66" y="66"/>
                    <a:pt x="66" y="62"/>
                    <a:pt x="66" y="61"/>
                  </a:cubicBezTo>
                  <a:cubicBezTo>
                    <a:pt x="66" y="60"/>
                    <a:pt x="66" y="60"/>
                    <a:pt x="65" y="60"/>
                  </a:cubicBezTo>
                  <a:cubicBezTo>
                    <a:pt x="58" y="66"/>
                    <a:pt x="51" y="68"/>
                    <a:pt x="43" y="68"/>
                  </a:cubicBezTo>
                  <a:cubicBezTo>
                    <a:pt x="35" y="68"/>
                    <a:pt x="28" y="65"/>
                    <a:pt x="23" y="59"/>
                  </a:cubicBezTo>
                  <a:cubicBezTo>
                    <a:pt x="18" y="54"/>
                    <a:pt x="15" y="46"/>
                    <a:pt x="15" y="40"/>
                  </a:cubicBezTo>
                  <a:cubicBezTo>
                    <a:pt x="15" y="39"/>
                    <a:pt x="15" y="38"/>
                    <a:pt x="16" y="38"/>
                  </a:cubicBezTo>
                  <a:cubicBezTo>
                    <a:pt x="31" y="37"/>
                    <a:pt x="55" y="36"/>
                    <a:pt x="64" y="34"/>
                  </a:cubicBezTo>
                  <a:cubicBezTo>
                    <a:pt x="66" y="33"/>
                    <a:pt x="65" y="26"/>
                    <a:pt x="65" y="26"/>
                  </a:cubicBezTo>
                  <a:moveTo>
                    <a:pt x="32" y="7"/>
                  </a:moveTo>
                  <a:cubicBezTo>
                    <a:pt x="42" y="7"/>
                    <a:pt x="49" y="18"/>
                    <a:pt x="50" y="28"/>
                  </a:cubicBezTo>
                  <a:cubicBezTo>
                    <a:pt x="50" y="28"/>
                    <a:pt x="49" y="29"/>
                    <a:pt x="49" y="29"/>
                  </a:cubicBezTo>
                  <a:cubicBezTo>
                    <a:pt x="45" y="30"/>
                    <a:pt x="22" y="31"/>
                    <a:pt x="16" y="30"/>
                  </a:cubicBezTo>
                  <a:cubicBezTo>
                    <a:pt x="16" y="30"/>
                    <a:pt x="15" y="30"/>
                    <a:pt x="15" y="29"/>
                  </a:cubicBezTo>
                  <a:cubicBezTo>
                    <a:pt x="16" y="16"/>
                    <a:pt x="23" y="7"/>
                    <a:pt x="32" y="7"/>
                  </a:cubicBezTo>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28" name="Freeform 25">
              <a:extLst>
                <a:ext uri="{FF2B5EF4-FFF2-40B4-BE49-F238E27FC236}">
                  <a16:creationId xmlns:a16="http://schemas.microsoft.com/office/drawing/2014/main" id="{6A431C96-BE41-177A-5C34-C40F0F722C85}"/>
                </a:ext>
              </a:extLst>
            </p:cNvPr>
            <p:cNvSpPr>
              <a:spLocks/>
            </p:cNvSpPr>
            <p:nvPr userDrawn="1"/>
          </p:nvSpPr>
          <p:spPr bwMode="auto">
            <a:xfrm>
              <a:off x="5086350" y="4456113"/>
              <a:ext cx="938213" cy="1370013"/>
            </a:xfrm>
            <a:custGeom>
              <a:avLst/>
              <a:gdLst>
                <a:gd name="T0" fmla="*/ 85 w 85"/>
                <a:gd name="T1" fmla="*/ 112 h 124"/>
                <a:gd name="T2" fmla="*/ 76 w 85"/>
                <a:gd name="T3" fmla="*/ 112 h 124"/>
                <a:gd name="T4" fmla="*/ 73 w 85"/>
                <a:gd name="T5" fmla="*/ 105 h 124"/>
                <a:gd name="T6" fmla="*/ 73 w 85"/>
                <a:gd name="T7" fmla="*/ 63 h 124"/>
                <a:gd name="T8" fmla="*/ 73 w 85"/>
                <a:gd name="T9" fmla="*/ 17 h 124"/>
                <a:gd name="T10" fmla="*/ 75 w 85"/>
                <a:gd name="T11" fmla="*/ 3 h 124"/>
                <a:gd name="T12" fmla="*/ 74 w 85"/>
                <a:gd name="T13" fmla="*/ 0 h 124"/>
                <a:gd name="T14" fmla="*/ 43 w 85"/>
                <a:gd name="T15" fmla="*/ 5 h 124"/>
                <a:gd name="T16" fmla="*/ 43 w 85"/>
                <a:gd name="T17" fmla="*/ 10 h 124"/>
                <a:gd name="T18" fmla="*/ 54 w 85"/>
                <a:gd name="T19" fmla="*/ 12 h 124"/>
                <a:gd name="T20" fmla="*/ 58 w 85"/>
                <a:gd name="T21" fmla="*/ 18 h 124"/>
                <a:gd name="T22" fmla="*/ 58 w 85"/>
                <a:gd name="T23" fmla="*/ 43 h 124"/>
                <a:gd name="T24" fmla="*/ 58 w 85"/>
                <a:gd name="T25" fmla="*/ 102 h 124"/>
                <a:gd name="T26" fmla="*/ 56 w 85"/>
                <a:gd name="T27" fmla="*/ 106 h 124"/>
                <a:gd name="T28" fmla="*/ 41 w 85"/>
                <a:gd name="T29" fmla="*/ 111 h 124"/>
                <a:gd name="T30" fmla="*/ 15 w 85"/>
                <a:gd name="T31" fmla="*/ 80 h 124"/>
                <a:gd name="T32" fmla="*/ 43 w 85"/>
                <a:gd name="T33" fmla="*/ 52 h 124"/>
                <a:gd name="T34" fmla="*/ 50 w 85"/>
                <a:gd name="T35" fmla="*/ 52 h 124"/>
                <a:gd name="T36" fmla="*/ 51 w 85"/>
                <a:gd name="T37" fmla="*/ 51 h 124"/>
                <a:gd name="T38" fmla="*/ 48 w 85"/>
                <a:gd name="T39" fmla="*/ 46 h 124"/>
                <a:gd name="T40" fmla="*/ 40 w 85"/>
                <a:gd name="T41" fmla="*/ 45 h 124"/>
                <a:gd name="T42" fmla="*/ 20 w 85"/>
                <a:gd name="T43" fmla="*/ 50 h 124"/>
                <a:gd name="T44" fmla="*/ 0 w 85"/>
                <a:gd name="T45" fmla="*/ 86 h 124"/>
                <a:gd name="T46" fmla="*/ 9 w 85"/>
                <a:gd name="T47" fmla="*/ 113 h 124"/>
                <a:gd name="T48" fmla="*/ 30 w 85"/>
                <a:gd name="T49" fmla="*/ 123 h 124"/>
                <a:gd name="T50" fmla="*/ 57 w 85"/>
                <a:gd name="T51" fmla="*/ 112 h 124"/>
                <a:gd name="T52" fmla="*/ 58 w 85"/>
                <a:gd name="T53" fmla="*/ 113 h 124"/>
                <a:gd name="T54" fmla="*/ 58 w 85"/>
                <a:gd name="T55" fmla="*/ 122 h 124"/>
                <a:gd name="T56" fmla="*/ 59 w 85"/>
                <a:gd name="T57" fmla="*/ 124 h 124"/>
                <a:gd name="T58" fmla="*/ 84 w 85"/>
                <a:gd name="T59" fmla="*/ 117 h 124"/>
                <a:gd name="T60" fmla="*/ 85 w 85"/>
                <a:gd name="T61" fmla="*/ 112 h 1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85" h="124">
                  <a:moveTo>
                    <a:pt x="85" y="112"/>
                  </a:moveTo>
                  <a:cubicBezTo>
                    <a:pt x="82" y="112"/>
                    <a:pt x="79" y="112"/>
                    <a:pt x="76" y="112"/>
                  </a:cubicBezTo>
                  <a:cubicBezTo>
                    <a:pt x="74" y="112"/>
                    <a:pt x="73" y="111"/>
                    <a:pt x="73" y="105"/>
                  </a:cubicBezTo>
                  <a:cubicBezTo>
                    <a:pt x="73" y="101"/>
                    <a:pt x="73" y="86"/>
                    <a:pt x="73" y="63"/>
                  </a:cubicBezTo>
                  <a:cubicBezTo>
                    <a:pt x="73" y="34"/>
                    <a:pt x="73" y="27"/>
                    <a:pt x="73" y="17"/>
                  </a:cubicBezTo>
                  <a:cubicBezTo>
                    <a:pt x="73" y="8"/>
                    <a:pt x="74" y="5"/>
                    <a:pt x="75" y="3"/>
                  </a:cubicBezTo>
                  <a:cubicBezTo>
                    <a:pt x="76" y="2"/>
                    <a:pt x="75" y="0"/>
                    <a:pt x="74" y="0"/>
                  </a:cubicBezTo>
                  <a:cubicBezTo>
                    <a:pt x="68" y="2"/>
                    <a:pt x="56" y="5"/>
                    <a:pt x="43" y="5"/>
                  </a:cubicBezTo>
                  <a:cubicBezTo>
                    <a:pt x="42" y="5"/>
                    <a:pt x="42" y="9"/>
                    <a:pt x="43" y="10"/>
                  </a:cubicBezTo>
                  <a:cubicBezTo>
                    <a:pt x="46" y="10"/>
                    <a:pt x="51" y="11"/>
                    <a:pt x="54" y="12"/>
                  </a:cubicBezTo>
                  <a:cubicBezTo>
                    <a:pt x="57" y="13"/>
                    <a:pt x="57" y="14"/>
                    <a:pt x="58" y="18"/>
                  </a:cubicBezTo>
                  <a:cubicBezTo>
                    <a:pt x="58" y="23"/>
                    <a:pt x="58" y="20"/>
                    <a:pt x="58" y="43"/>
                  </a:cubicBezTo>
                  <a:cubicBezTo>
                    <a:pt x="58" y="51"/>
                    <a:pt x="58" y="97"/>
                    <a:pt x="58" y="102"/>
                  </a:cubicBezTo>
                  <a:cubicBezTo>
                    <a:pt x="58" y="103"/>
                    <a:pt x="57" y="105"/>
                    <a:pt x="56" y="106"/>
                  </a:cubicBezTo>
                  <a:cubicBezTo>
                    <a:pt x="52" y="109"/>
                    <a:pt x="47" y="111"/>
                    <a:pt x="41" y="111"/>
                  </a:cubicBezTo>
                  <a:cubicBezTo>
                    <a:pt x="27" y="111"/>
                    <a:pt x="15" y="100"/>
                    <a:pt x="15" y="80"/>
                  </a:cubicBezTo>
                  <a:cubicBezTo>
                    <a:pt x="17" y="51"/>
                    <a:pt x="43" y="52"/>
                    <a:pt x="43" y="52"/>
                  </a:cubicBezTo>
                  <a:cubicBezTo>
                    <a:pt x="45" y="52"/>
                    <a:pt x="48" y="52"/>
                    <a:pt x="50" y="52"/>
                  </a:cubicBezTo>
                  <a:cubicBezTo>
                    <a:pt x="50" y="52"/>
                    <a:pt x="51" y="51"/>
                    <a:pt x="51" y="51"/>
                  </a:cubicBezTo>
                  <a:cubicBezTo>
                    <a:pt x="51" y="50"/>
                    <a:pt x="50" y="47"/>
                    <a:pt x="48" y="46"/>
                  </a:cubicBezTo>
                  <a:cubicBezTo>
                    <a:pt x="46" y="45"/>
                    <a:pt x="43" y="45"/>
                    <a:pt x="40" y="45"/>
                  </a:cubicBezTo>
                  <a:cubicBezTo>
                    <a:pt x="34" y="45"/>
                    <a:pt x="27" y="46"/>
                    <a:pt x="20" y="50"/>
                  </a:cubicBezTo>
                  <a:cubicBezTo>
                    <a:pt x="10" y="55"/>
                    <a:pt x="0" y="68"/>
                    <a:pt x="0" y="86"/>
                  </a:cubicBezTo>
                  <a:cubicBezTo>
                    <a:pt x="0" y="96"/>
                    <a:pt x="3" y="106"/>
                    <a:pt x="9" y="113"/>
                  </a:cubicBezTo>
                  <a:cubicBezTo>
                    <a:pt x="14" y="119"/>
                    <a:pt x="22" y="123"/>
                    <a:pt x="30" y="123"/>
                  </a:cubicBezTo>
                  <a:cubicBezTo>
                    <a:pt x="36" y="123"/>
                    <a:pt x="48" y="118"/>
                    <a:pt x="57" y="112"/>
                  </a:cubicBezTo>
                  <a:cubicBezTo>
                    <a:pt x="57" y="112"/>
                    <a:pt x="58" y="112"/>
                    <a:pt x="58" y="113"/>
                  </a:cubicBezTo>
                  <a:cubicBezTo>
                    <a:pt x="58" y="115"/>
                    <a:pt x="58" y="120"/>
                    <a:pt x="58" y="122"/>
                  </a:cubicBezTo>
                  <a:cubicBezTo>
                    <a:pt x="58" y="123"/>
                    <a:pt x="59" y="124"/>
                    <a:pt x="59" y="124"/>
                  </a:cubicBezTo>
                  <a:cubicBezTo>
                    <a:pt x="64" y="124"/>
                    <a:pt x="79" y="119"/>
                    <a:pt x="84" y="117"/>
                  </a:cubicBezTo>
                  <a:cubicBezTo>
                    <a:pt x="85" y="116"/>
                    <a:pt x="85" y="113"/>
                    <a:pt x="85" y="112"/>
                  </a:cubicBezTo>
                </a:path>
              </a:pathLst>
            </a:custGeom>
            <a:grpFill/>
            <a:ln>
              <a:noFill/>
            </a:ln>
          </p:spPr>
          <p:txBody>
            <a:bodyPr vert="horz" wrap="square" lIns="91440" tIns="45720" rIns="91440" bIns="45720" numCol="1" anchor="t" anchorCtr="0" compatLnSpc="1">
              <a:prstTxWarp prst="textNoShape">
                <a:avLst/>
              </a:prstTxWarp>
            </a:bodyPr>
            <a:lstStyle/>
            <a:p>
              <a:endParaRPr lang="en-US"/>
            </a:p>
          </p:txBody>
        </p:sp>
      </p:grpSp>
      <p:sp>
        <p:nvSpPr>
          <p:cNvPr id="6" name="Date Placeholder 5">
            <a:extLst>
              <a:ext uri="{FF2B5EF4-FFF2-40B4-BE49-F238E27FC236}">
                <a16:creationId xmlns:a16="http://schemas.microsoft.com/office/drawing/2014/main" id="{28AEC70C-F986-56EE-24D9-782D41ED8F3C}"/>
              </a:ext>
            </a:extLst>
          </p:cNvPr>
          <p:cNvSpPr>
            <a:spLocks noGrp="1"/>
          </p:cNvSpPr>
          <p:nvPr>
            <p:ph type="dt" sz="half" idx="10"/>
          </p:nvPr>
        </p:nvSpPr>
        <p:spPr>
          <a:xfrm>
            <a:off x="8232306" y="543600"/>
            <a:ext cx="3417293" cy="252000"/>
          </a:xfrm>
        </p:spPr>
        <p:txBody>
          <a:bodyPr/>
          <a:lstStyle>
            <a:lvl1pPr>
              <a:defRPr>
                <a:solidFill>
                  <a:schemeClr val="bg1"/>
                </a:solidFill>
              </a:defRPr>
            </a:lvl1pPr>
          </a:lstStyle>
          <a:p>
            <a:fld id="{F1D337DD-C4FE-4883-9AC7-5C0C54C43F42}" type="datetime1">
              <a:rPr lang="en-US" smtClean="0"/>
              <a:pPr/>
              <a:t>2/3/2025</a:t>
            </a:fld>
            <a:endParaRPr lang="en-US"/>
          </a:p>
        </p:txBody>
      </p:sp>
    </p:spTree>
    <p:extLst>
      <p:ext uri="{BB962C8B-B14F-4D97-AF65-F5344CB8AC3E}">
        <p14:creationId xmlns:p14="http://schemas.microsoft.com/office/powerpoint/2010/main" val="297289697"/>
      </p:ext>
    </p:extLst>
  </p:cSld>
  <p:clrMapOvr>
    <a:masterClrMapping/>
  </p:clrMapOvr>
  <p:extLst>
    <p:ext uri="{DCECCB84-F9BA-43D5-87BE-67443E8EF086}">
      <p15:sldGuideLst xmlns:p15="http://schemas.microsoft.com/office/powerpoint/2012/main">
        <p15:guide id="2" pos="3840">
          <p15:clr>
            <a:srgbClr val="FBAE40"/>
          </p15:clr>
        </p15:guide>
      </p15:sldGuideLst>
    </p:ext>
  </p:extLst>
</p:sldLayout>
</file>

<file path=ppt/slideLayouts/slideLayout108.xml><?xml version="1.0" encoding="utf-8"?>
<p:sldLayout xmlns:a="http://schemas.openxmlformats.org/drawingml/2006/main" xmlns:r="http://schemas.openxmlformats.org/officeDocument/2006/relationships" xmlns:p="http://schemas.openxmlformats.org/presentationml/2006/main" preserve="1" userDrawn="1">
  <p:cSld name="2_Picture and Pictograms">
    <p:spTree>
      <p:nvGrpSpPr>
        <p:cNvPr id="1" name=""/>
        <p:cNvGrpSpPr/>
        <p:nvPr/>
      </p:nvGrpSpPr>
      <p:grpSpPr>
        <a:xfrm>
          <a:off x="0" y="0"/>
          <a:ext cx="0" cy="0"/>
          <a:chOff x="0" y="0"/>
          <a:chExt cx="0" cy="0"/>
        </a:xfrm>
      </p:grpSpPr>
      <p:sp>
        <p:nvSpPr>
          <p:cNvPr id="8" name="Picture Placeholder 7">
            <a:extLst>
              <a:ext uri="{FF2B5EF4-FFF2-40B4-BE49-F238E27FC236}">
                <a16:creationId xmlns:a16="http://schemas.microsoft.com/office/drawing/2014/main" id="{F2C6E39A-AA71-EAAD-9151-3C2F97525AD9}"/>
              </a:ext>
            </a:extLst>
          </p:cNvPr>
          <p:cNvSpPr>
            <a:spLocks noGrp="1"/>
          </p:cNvSpPr>
          <p:nvPr>
            <p:ph type="pic" sz="quarter" idx="13"/>
          </p:nvPr>
        </p:nvSpPr>
        <p:spPr>
          <a:xfrm>
            <a:off x="0" y="0"/>
            <a:ext cx="6660000" cy="6858000"/>
          </a:xfrm>
          <a:solidFill>
            <a:schemeClr val="bg1">
              <a:lumMod val="85000"/>
            </a:schemeClr>
          </a:solidFill>
        </p:spPr>
        <p:txBody>
          <a:bodyPr/>
          <a:lstStyle/>
          <a:p>
            <a:r>
              <a:rPr lang="en-US"/>
              <a:t>Click icon to add picture</a:t>
            </a:r>
            <a:endParaRPr lang="en-GB"/>
          </a:p>
        </p:txBody>
      </p:sp>
      <p:sp>
        <p:nvSpPr>
          <p:cNvPr id="18" name="Text Placeholder 17">
            <a:extLst>
              <a:ext uri="{FF2B5EF4-FFF2-40B4-BE49-F238E27FC236}">
                <a16:creationId xmlns:a16="http://schemas.microsoft.com/office/drawing/2014/main" id="{457D06CE-7B45-A913-0EEC-8A3D9E332A40}"/>
              </a:ext>
            </a:extLst>
          </p:cNvPr>
          <p:cNvSpPr>
            <a:spLocks noGrp="1"/>
          </p:cNvSpPr>
          <p:nvPr>
            <p:ph type="body" sz="quarter" idx="16" hasCustomPrompt="1"/>
          </p:nvPr>
        </p:nvSpPr>
        <p:spPr>
          <a:xfrm>
            <a:off x="0" y="2707200"/>
            <a:ext cx="5997600" cy="4150800"/>
          </a:xfrm>
          <a:blipFill dpi="0" rotWithShape="1">
            <a:blip r:embed="rId2"/>
            <a:srcRect/>
            <a:tile tx="0" ty="0" sx="100000" sy="100000" flip="none" algn="tl"/>
          </a:blipFill>
        </p:spPr>
        <p:txBody>
          <a:bodyPr/>
          <a:lstStyle>
            <a:lvl1pPr>
              <a:defRPr/>
            </a:lvl1pPr>
          </a:lstStyle>
          <a:p>
            <a:pPr lvl="0"/>
            <a:r>
              <a:rPr lang="en-US"/>
              <a:t> </a:t>
            </a:r>
          </a:p>
        </p:txBody>
      </p:sp>
      <p:sp>
        <p:nvSpPr>
          <p:cNvPr id="2" name="Title 1">
            <a:extLst>
              <a:ext uri="{FF2B5EF4-FFF2-40B4-BE49-F238E27FC236}">
                <a16:creationId xmlns:a16="http://schemas.microsoft.com/office/drawing/2014/main" id="{91C7DBF7-D5A4-8621-D56D-D1392B9F2200}"/>
              </a:ext>
            </a:extLst>
          </p:cNvPr>
          <p:cNvSpPr>
            <a:spLocks noGrp="1"/>
          </p:cNvSpPr>
          <p:nvPr>
            <p:ph type="title" hasCustomPrompt="1"/>
          </p:nvPr>
        </p:nvSpPr>
        <p:spPr>
          <a:xfrm>
            <a:off x="539999" y="4522236"/>
            <a:ext cx="4790891" cy="1038809"/>
          </a:xfrm>
        </p:spPr>
        <p:txBody>
          <a:bodyPr/>
          <a:lstStyle>
            <a:lvl1pPr>
              <a:lnSpc>
                <a:spcPct val="95000"/>
              </a:lnSpc>
              <a:defRPr sz="3200">
                <a:solidFill>
                  <a:schemeClr val="bg1"/>
                </a:solidFill>
              </a:defRPr>
            </a:lvl1pPr>
          </a:lstStyle>
          <a:p>
            <a:r>
              <a:rPr lang="en-US"/>
              <a:t>Click to edit Master title </a:t>
            </a:r>
            <a:r>
              <a:rPr lang="en-US" err="1"/>
              <a:t>stylehdbf</a:t>
            </a:r>
            <a:r>
              <a:rPr lang="en-US"/>
              <a:t> </a:t>
            </a:r>
            <a:r>
              <a:rPr lang="en-US" err="1"/>
              <a:t>lvjfdb</a:t>
            </a:r>
            <a:r>
              <a:rPr lang="en-US"/>
              <a:t> </a:t>
            </a:r>
          </a:p>
        </p:txBody>
      </p:sp>
      <p:sp>
        <p:nvSpPr>
          <p:cNvPr id="4" name="Date Placeholder 3">
            <a:extLst>
              <a:ext uri="{FF2B5EF4-FFF2-40B4-BE49-F238E27FC236}">
                <a16:creationId xmlns:a16="http://schemas.microsoft.com/office/drawing/2014/main" id="{EA156AD1-B453-8360-7502-114883DD677A}"/>
              </a:ext>
            </a:extLst>
          </p:cNvPr>
          <p:cNvSpPr>
            <a:spLocks noGrp="1"/>
          </p:cNvSpPr>
          <p:nvPr>
            <p:ph type="dt" sz="half" idx="10"/>
          </p:nvPr>
        </p:nvSpPr>
        <p:spPr/>
        <p:txBody>
          <a:bodyPr/>
          <a:lstStyle/>
          <a:p>
            <a:fld id="{FA45CC2A-C047-403B-A711-50D2740E114D}" type="datetime1">
              <a:rPr lang="en-US" smtClean="0"/>
              <a:t>2/3/2025</a:t>
            </a:fld>
            <a:endParaRPr lang="en-US"/>
          </a:p>
        </p:txBody>
      </p:sp>
      <p:sp>
        <p:nvSpPr>
          <p:cNvPr id="6" name="Slide Number Placeholder 5">
            <a:extLst>
              <a:ext uri="{FF2B5EF4-FFF2-40B4-BE49-F238E27FC236}">
                <a16:creationId xmlns:a16="http://schemas.microsoft.com/office/drawing/2014/main" id="{886594BB-63D8-FF1B-9EB5-A62136E9C115}"/>
              </a:ext>
            </a:extLst>
          </p:cNvPr>
          <p:cNvSpPr>
            <a:spLocks noGrp="1"/>
          </p:cNvSpPr>
          <p:nvPr>
            <p:ph type="sldNum" sz="quarter" idx="12"/>
          </p:nvPr>
        </p:nvSpPr>
        <p:spPr/>
        <p:txBody>
          <a:bodyPr/>
          <a:lstStyle/>
          <a:p>
            <a:fld id="{DE6D7075-E543-4054-B985-D39C0CC9CD8B}" type="slidenum">
              <a:rPr lang="en-US" smtClean="0"/>
              <a:t>‹#›</a:t>
            </a:fld>
            <a:endParaRPr lang="en-US"/>
          </a:p>
        </p:txBody>
      </p:sp>
      <p:sp>
        <p:nvSpPr>
          <p:cNvPr id="10" name="Text Placeholder 9">
            <a:extLst>
              <a:ext uri="{FF2B5EF4-FFF2-40B4-BE49-F238E27FC236}">
                <a16:creationId xmlns:a16="http://schemas.microsoft.com/office/drawing/2014/main" id="{33F4E69A-940A-CFA1-3906-CDC29DD8992B}"/>
              </a:ext>
            </a:extLst>
          </p:cNvPr>
          <p:cNvSpPr>
            <a:spLocks noGrp="1"/>
          </p:cNvSpPr>
          <p:nvPr>
            <p:ph type="body" sz="quarter" idx="14"/>
          </p:nvPr>
        </p:nvSpPr>
        <p:spPr>
          <a:xfrm>
            <a:off x="541338" y="5691188"/>
            <a:ext cx="4789552" cy="839787"/>
          </a:xfrm>
        </p:spPr>
        <p:txBody>
          <a:bodyPr/>
          <a:lstStyle>
            <a:lvl1pPr>
              <a:lnSpc>
                <a:spcPct val="120000"/>
              </a:lnSpc>
              <a:defRPr sz="1600">
                <a:solidFill>
                  <a:schemeClr val="bg1"/>
                </a:solidFill>
                <a:latin typeface="Work Sans SemiBold" pitchFamily="2" charset="0"/>
              </a:defRPr>
            </a:lvl1pPr>
          </a:lstStyle>
          <a:p>
            <a:pPr lvl="0"/>
            <a:r>
              <a:rPr lang="en-US"/>
              <a:t>Click to edit Master text styles</a:t>
            </a:r>
          </a:p>
        </p:txBody>
      </p:sp>
      <p:sp>
        <p:nvSpPr>
          <p:cNvPr id="12" name="Text Placeholder 11">
            <a:extLst>
              <a:ext uri="{FF2B5EF4-FFF2-40B4-BE49-F238E27FC236}">
                <a16:creationId xmlns:a16="http://schemas.microsoft.com/office/drawing/2014/main" id="{F8AFC5F7-9185-0FAF-B941-6AD140579081}"/>
              </a:ext>
            </a:extLst>
          </p:cNvPr>
          <p:cNvSpPr>
            <a:spLocks noGrp="1"/>
          </p:cNvSpPr>
          <p:nvPr>
            <p:ph type="body" sz="quarter" idx="15"/>
          </p:nvPr>
        </p:nvSpPr>
        <p:spPr>
          <a:xfrm>
            <a:off x="8640763" y="1188000"/>
            <a:ext cx="3011487" cy="4761950"/>
          </a:xfrm>
        </p:spPr>
        <p:txBody>
          <a:bodyPr/>
          <a:lstStyle>
            <a:lvl1pPr>
              <a:defRPr>
                <a:solidFill>
                  <a:schemeClr val="accent3"/>
                </a:solidFill>
              </a:defRPr>
            </a:lvl1pPr>
            <a:lvl2pPr>
              <a:defRPr>
                <a:solidFill>
                  <a:schemeClr val="accent3"/>
                </a:solidFill>
              </a:defRPr>
            </a:lvl2pPr>
            <a:lvl3pPr>
              <a:defRPr>
                <a:solidFill>
                  <a:schemeClr val="accent3"/>
                </a:solidFill>
              </a:defRPr>
            </a:lvl3pPr>
            <a:lvl4pPr>
              <a:defRPr>
                <a:solidFill>
                  <a:schemeClr val="accent3"/>
                </a:solidFill>
              </a:defRPr>
            </a:lvl4pPr>
            <a:lvl5pPr>
              <a:defRPr>
                <a:solidFill>
                  <a:schemeClr val="accent3"/>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118661631"/>
      </p:ext>
    </p:extLst>
  </p:cSld>
  <p:clrMapOvr>
    <a:masterClrMapping/>
  </p:clrMapOvr>
</p:sldLayout>
</file>

<file path=ppt/slideLayouts/slideLayout109.xml><?xml version="1.0" encoding="utf-8"?>
<p:sldLayout xmlns:a="http://schemas.openxmlformats.org/drawingml/2006/main" xmlns:r="http://schemas.openxmlformats.org/officeDocument/2006/relationships" xmlns:p="http://schemas.openxmlformats.org/presentationml/2006/main" preserve="1" userDrawn="1">
  <p:cSld name="2_Two column - Text 1">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1C7DBF7-D5A4-8621-D56D-D1392B9F2200}"/>
              </a:ext>
            </a:extLst>
          </p:cNvPr>
          <p:cNvSpPr>
            <a:spLocks noGrp="1"/>
          </p:cNvSpPr>
          <p:nvPr>
            <p:ph type="title"/>
          </p:nvPr>
        </p:nvSpPr>
        <p:spPr>
          <a:xfrm>
            <a:off x="541338" y="828000"/>
            <a:ext cx="11109322" cy="1471119"/>
          </a:xfrm>
        </p:spPr>
        <p:txBody>
          <a:bodyPr/>
          <a:lstStyle/>
          <a:p>
            <a:r>
              <a:rPr lang="en-US"/>
              <a:t>Click to edit Master title style</a:t>
            </a:r>
          </a:p>
        </p:txBody>
      </p:sp>
      <p:sp>
        <p:nvSpPr>
          <p:cNvPr id="3" name="Content Placeholder 2">
            <a:extLst>
              <a:ext uri="{FF2B5EF4-FFF2-40B4-BE49-F238E27FC236}">
                <a16:creationId xmlns:a16="http://schemas.microsoft.com/office/drawing/2014/main" id="{011AB51F-047C-1F4D-C471-8B8791484D4F}"/>
              </a:ext>
            </a:extLst>
          </p:cNvPr>
          <p:cNvSpPr>
            <a:spLocks noGrp="1"/>
          </p:cNvSpPr>
          <p:nvPr>
            <p:ph idx="1"/>
          </p:nvPr>
        </p:nvSpPr>
        <p:spPr>
          <a:xfrm>
            <a:off x="541336" y="2600326"/>
            <a:ext cx="4986000" cy="33480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EA156AD1-B453-8360-7502-114883DD677A}"/>
              </a:ext>
            </a:extLst>
          </p:cNvPr>
          <p:cNvSpPr>
            <a:spLocks noGrp="1"/>
          </p:cNvSpPr>
          <p:nvPr>
            <p:ph type="dt" sz="half" idx="10"/>
          </p:nvPr>
        </p:nvSpPr>
        <p:spPr/>
        <p:txBody>
          <a:bodyPr/>
          <a:lstStyle/>
          <a:p>
            <a:fld id="{FA45CC2A-C047-403B-A711-50D2740E114D}" type="datetime1">
              <a:rPr lang="en-US" smtClean="0"/>
              <a:t>2/3/2025</a:t>
            </a:fld>
            <a:endParaRPr lang="en-US"/>
          </a:p>
        </p:txBody>
      </p:sp>
      <p:sp>
        <p:nvSpPr>
          <p:cNvPr id="6" name="Slide Number Placeholder 5">
            <a:extLst>
              <a:ext uri="{FF2B5EF4-FFF2-40B4-BE49-F238E27FC236}">
                <a16:creationId xmlns:a16="http://schemas.microsoft.com/office/drawing/2014/main" id="{886594BB-63D8-FF1B-9EB5-A62136E9C115}"/>
              </a:ext>
            </a:extLst>
          </p:cNvPr>
          <p:cNvSpPr>
            <a:spLocks noGrp="1"/>
          </p:cNvSpPr>
          <p:nvPr>
            <p:ph type="sldNum" sz="quarter" idx="12"/>
          </p:nvPr>
        </p:nvSpPr>
        <p:spPr/>
        <p:txBody>
          <a:bodyPr/>
          <a:lstStyle/>
          <a:p>
            <a:fld id="{DE6D7075-E543-4054-B985-D39C0CC9CD8B}" type="slidenum">
              <a:rPr lang="en-US" smtClean="0"/>
              <a:t>‹#›</a:t>
            </a:fld>
            <a:endParaRPr lang="en-US"/>
          </a:p>
        </p:txBody>
      </p:sp>
      <p:sp>
        <p:nvSpPr>
          <p:cNvPr id="7" name="Content Placeholder 2">
            <a:extLst>
              <a:ext uri="{FF2B5EF4-FFF2-40B4-BE49-F238E27FC236}">
                <a16:creationId xmlns:a16="http://schemas.microsoft.com/office/drawing/2014/main" id="{6F9D2D82-2434-1307-97CC-CCE74802C60C}"/>
              </a:ext>
            </a:extLst>
          </p:cNvPr>
          <p:cNvSpPr>
            <a:spLocks noGrp="1"/>
          </p:cNvSpPr>
          <p:nvPr>
            <p:ph idx="13"/>
          </p:nvPr>
        </p:nvSpPr>
        <p:spPr>
          <a:xfrm>
            <a:off x="6666250" y="2601950"/>
            <a:ext cx="4986000" cy="33480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0" name="Text Placeholder 4">
            <a:extLst>
              <a:ext uri="{FF2B5EF4-FFF2-40B4-BE49-F238E27FC236}">
                <a16:creationId xmlns:a16="http://schemas.microsoft.com/office/drawing/2014/main" id="{77B41DBD-573C-B83E-4907-2D17E6F09A8C}"/>
              </a:ext>
            </a:extLst>
          </p:cNvPr>
          <p:cNvSpPr>
            <a:spLocks noGrp="1"/>
          </p:cNvSpPr>
          <p:nvPr>
            <p:ph type="body" sz="quarter" idx="15" hasCustomPrompt="1"/>
          </p:nvPr>
        </p:nvSpPr>
        <p:spPr>
          <a:xfrm>
            <a:off x="541338" y="503998"/>
            <a:ext cx="9342248" cy="254000"/>
          </a:xfrm>
        </p:spPr>
        <p:txBody>
          <a:bodyPr/>
          <a:lstStyle>
            <a:lvl1pPr>
              <a:defRPr cap="all" baseline="0">
                <a:solidFill>
                  <a:schemeClr val="accent3"/>
                </a:solidFill>
                <a:latin typeface="Work Sans SemiBold" pitchFamily="2" charset="0"/>
              </a:defRPr>
            </a:lvl1pPr>
          </a:lstStyle>
          <a:p>
            <a:pPr lvl="0"/>
            <a:r>
              <a:rPr lang="en-US"/>
              <a:t>Add optional header</a:t>
            </a:r>
          </a:p>
        </p:txBody>
      </p:sp>
    </p:spTree>
    <p:extLst>
      <p:ext uri="{BB962C8B-B14F-4D97-AF65-F5344CB8AC3E}">
        <p14:creationId xmlns:p14="http://schemas.microsoft.com/office/powerpoint/2010/main" val="3542979990"/>
      </p:ext>
    </p:extLst>
  </p:cSld>
  <p:clrMapOvr>
    <a:masterClrMapping/>
  </p:clrMapOvr>
  <p:extLst>
    <p:ext uri="{DCECCB84-F9BA-43D5-87BE-67443E8EF086}">
      <p15:sldGuideLst xmlns:p15="http://schemas.microsoft.com/office/powerpoint/2012/main">
        <p15:guide id="1" pos="3482">
          <p15:clr>
            <a:srgbClr val="FBAE40"/>
          </p15:clr>
        </p15:guide>
        <p15:guide id="2" pos="4199">
          <p15:clr>
            <a:srgbClr val="FBAE40"/>
          </p15:clr>
        </p15:guide>
      </p15:sldGuideLst>
    </p:ext>
  </p:extLst>
</p:sldLayout>
</file>

<file path=ppt/slideLayouts/slideLayout110.xml><?xml version="1.0" encoding="utf-8"?>
<p:sldLayout xmlns:a="http://schemas.openxmlformats.org/drawingml/2006/main" xmlns:r="http://schemas.openxmlformats.org/officeDocument/2006/relationships" xmlns:p="http://schemas.openxmlformats.org/presentationml/2006/main" preserve="1" userDrawn="1">
  <p:cSld name="2_Two column - Text 2">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1C7DBF7-D5A4-8621-D56D-D1392B9F2200}"/>
              </a:ext>
            </a:extLst>
          </p:cNvPr>
          <p:cNvSpPr>
            <a:spLocks noGrp="1"/>
          </p:cNvSpPr>
          <p:nvPr>
            <p:ph type="title"/>
          </p:nvPr>
        </p:nvSpPr>
        <p:spPr>
          <a:xfrm>
            <a:off x="541338" y="828000"/>
            <a:ext cx="8332662" cy="1471119"/>
          </a:xfrm>
        </p:spPr>
        <p:txBody>
          <a:bodyPr/>
          <a:lstStyle/>
          <a:p>
            <a:r>
              <a:rPr lang="en-US"/>
              <a:t>Click to edit Master title style</a:t>
            </a:r>
          </a:p>
        </p:txBody>
      </p:sp>
      <p:sp>
        <p:nvSpPr>
          <p:cNvPr id="3" name="Content Placeholder 2">
            <a:extLst>
              <a:ext uri="{FF2B5EF4-FFF2-40B4-BE49-F238E27FC236}">
                <a16:creationId xmlns:a16="http://schemas.microsoft.com/office/drawing/2014/main" id="{011AB51F-047C-1F4D-C471-8B8791484D4F}"/>
              </a:ext>
            </a:extLst>
          </p:cNvPr>
          <p:cNvSpPr>
            <a:spLocks noGrp="1"/>
          </p:cNvSpPr>
          <p:nvPr>
            <p:ph idx="1"/>
          </p:nvPr>
        </p:nvSpPr>
        <p:spPr>
          <a:xfrm>
            <a:off x="541337" y="2600326"/>
            <a:ext cx="3887999" cy="33480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EA156AD1-B453-8360-7502-114883DD677A}"/>
              </a:ext>
            </a:extLst>
          </p:cNvPr>
          <p:cNvSpPr>
            <a:spLocks noGrp="1"/>
          </p:cNvSpPr>
          <p:nvPr>
            <p:ph type="dt" sz="half" idx="10"/>
          </p:nvPr>
        </p:nvSpPr>
        <p:spPr/>
        <p:txBody>
          <a:bodyPr/>
          <a:lstStyle/>
          <a:p>
            <a:fld id="{FA45CC2A-C047-403B-A711-50D2740E114D}" type="datetime1">
              <a:rPr lang="en-US" smtClean="0"/>
              <a:t>2/3/2025</a:t>
            </a:fld>
            <a:endParaRPr lang="en-US"/>
          </a:p>
        </p:txBody>
      </p:sp>
      <p:sp>
        <p:nvSpPr>
          <p:cNvPr id="6" name="Slide Number Placeholder 5">
            <a:extLst>
              <a:ext uri="{FF2B5EF4-FFF2-40B4-BE49-F238E27FC236}">
                <a16:creationId xmlns:a16="http://schemas.microsoft.com/office/drawing/2014/main" id="{886594BB-63D8-FF1B-9EB5-A62136E9C115}"/>
              </a:ext>
            </a:extLst>
          </p:cNvPr>
          <p:cNvSpPr>
            <a:spLocks noGrp="1"/>
          </p:cNvSpPr>
          <p:nvPr>
            <p:ph type="sldNum" sz="quarter" idx="12"/>
          </p:nvPr>
        </p:nvSpPr>
        <p:spPr/>
        <p:txBody>
          <a:bodyPr/>
          <a:lstStyle/>
          <a:p>
            <a:fld id="{DE6D7075-E543-4054-B985-D39C0CC9CD8B}" type="slidenum">
              <a:rPr lang="en-US" smtClean="0"/>
              <a:t>‹#›</a:t>
            </a:fld>
            <a:endParaRPr lang="en-US"/>
          </a:p>
        </p:txBody>
      </p:sp>
      <p:sp>
        <p:nvSpPr>
          <p:cNvPr id="7" name="Content Placeholder 2">
            <a:extLst>
              <a:ext uri="{FF2B5EF4-FFF2-40B4-BE49-F238E27FC236}">
                <a16:creationId xmlns:a16="http://schemas.microsoft.com/office/drawing/2014/main" id="{6F9D2D82-2434-1307-97CC-CCE74802C60C}"/>
              </a:ext>
            </a:extLst>
          </p:cNvPr>
          <p:cNvSpPr>
            <a:spLocks noGrp="1"/>
          </p:cNvSpPr>
          <p:nvPr>
            <p:ph idx="13"/>
          </p:nvPr>
        </p:nvSpPr>
        <p:spPr>
          <a:xfrm>
            <a:off x="4986000" y="2601950"/>
            <a:ext cx="3888000" cy="33480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0" name="Text Placeholder 4">
            <a:extLst>
              <a:ext uri="{FF2B5EF4-FFF2-40B4-BE49-F238E27FC236}">
                <a16:creationId xmlns:a16="http://schemas.microsoft.com/office/drawing/2014/main" id="{77B41DBD-573C-B83E-4907-2D17E6F09A8C}"/>
              </a:ext>
            </a:extLst>
          </p:cNvPr>
          <p:cNvSpPr>
            <a:spLocks noGrp="1"/>
          </p:cNvSpPr>
          <p:nvPr>
            <p:ph type="body" sz="quarter" idx="15" hasCustomPrompt="1"/>
          </p:nvPr>
        </p:nvSpPr>
        <p:spPr>
          <a:xfrm>
            <a:off x="541338" y="503998"/>
            <a:ext cx="9342248" cy="254000"/>
          </a:xfrm>
        </p:spPr>
        <p:txBody>
          <a:bodyPr/>
          <a:lstStyle>
            <a:lvl1pPr>
              <a:defRPr cap="all" baseline="0">
                <a:solidFill>
                  <a:schemeClr val="accent3"/>
                </a:solidFill>
                <a:latin typeface="Work Sans SemiBold" pitchFamily="2" charset="0"/>
              </a:defRPr>
            </a:lvl1pPr>
          </a:lstStyle>
          <a:p>
            <a:pPr lvl="0"/>
            <a:r>
              <a:rPr lang="en-US"/>
              <a:t>Add optional header</a:t>
            </a:r>
          </a:p>
        </p:txBody>
      </p:sp>
    </p:spTree>
    <p:extLst>
      <p:ext uri="{BB962C8B-B14F-4D97-AF65-F5344CB8AC3E}">
        <p14:creationId xmlns:p14="http://schemas.microsoft.com/office/powerpoint/2010/main" val="646602052"/>
      </p:ext>
    </p:extLst>
  </p:cSld>
  <p:clrMapOvr>
    <a:masterClrMapping/>
  </p:clrMapOvr>
  <p:extLst>
    <p:ext uri="{DCECCB84-F9BA-43D5-87BE-67443E8EF086}">
      <p15:sldGuideLst xmlns:p15="http://schemas.microsoft.com/office/powerpoint/2012/main">
        <p15:guide id="1" pos="2791">
          <p15:clr>
            <a:srgbClr val="FBAE40"/>
          </p15:clr>
        </p15:guide>
        <p15:guide id="2" pos="3140">
          <p15:clr>
            <a:srgbClr val="FBAE40"/>
          </p15:clr>
        </p15:guide>
      </p15:sldGuideLst>
    </p:ext>
  </p:extLst>
</p:sldLayout>
</file>

<file path=ppt/slideLayouts/slideLayout111.xml><?xml version="1.0" encoding="utf-8"?>
<p:sldLayout xmlns:a="http://schemas.openxmlformats.org/drawingml/2006/main" xmlns:r="http://schemas.openxmlformats.org/officeDocument/2006/relationships" xmlns:p="http://schemas.openxmlformats.org/presentationml/2006/main" preserve="1" userDrawn="1">
  <p:cSld name="2_Two column - Char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1C7DBF7-D5A4-8621-D56D-D1392B9F2200}"/>
              </a:ext>
            </a:extLst>
          </p:cNvPr>
          <p:cNvSpPr>
            <a:spLocks noGrp="1"/>
          </p:cNvSpPr>
          <p:nvPr>
            <p:ph type="title"/>
          </p:nvPr>
        </p:nvSpPr>
        <p:spPr>
          <a:xfrm>
            <a:off x="541338" y="828000"/>
            <a:ext cx="8332662" cy="1471119"/>
          </a:xfrm>
        </p:spPr>
        <p:txBody>
          <a:bodyPr/>
          <a:lstStyle/>
          <a:p>
            <a:r>
              <a:rPr lang="en-US"/>
              <a:t>Click to edit Master title style</a:t>
            </a:r>
          </a:p>
        </p:txBody>
      </p:sp>
      <p:sp>
        <p:nvSpPr>
          <p:cNvPr id="3" name="Content Placeholder 2">
            <a:extLst>
              <a:ext uri="{FF2B5EF4-FFF2-40B4-BE49-F238E27FC236}">
                <a16:creationId xmlns:a16="http://schemas.microsoft.com/office/drawing/2014/main" id="{011AB51F-047C-1F4D-C471-8B8791484D4F}"/>
              </a:ext>
            </a:extLst>
          </p:cNvPr>
          <p:cNvSpPr>
            <a:spLocks noGrp="1"/>
          </p:cNvSpPr>
          <p:nvPr>
            <p:ph idx="1"/>
          </p:nvPr>
        </p:nvSpPr>
        <p:spPr>
          <a:xfrm>
            <a:off x="541337" y="2600326"/>
            <a:ext cx="3887999" cy="33480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EA156AD1-B453-8360-7502-114883DD677A}"/>
              </a:ext>
            </a:extLst>
          </p:cNvPr>
          <p:cNvSpPr>
            <a:spLocks noGrp="1"/>
          </p:cNvSpPr>
          <p:nvPr>
            <p:ph type="dt" sz="half" idx="10"/>
          </p:nvPr>
        </p:nvSpPr>
        <p:spPr/>
        <p:txBody>
          <a:bodyPr/>
          <a:lstStyle/>
          <a:p>
            <a:fld id="{FA45CC2A-C047-403B-A711-50D2740E114D}" type="datetime1">
              <a:rPr lang="en-US" smtClean="0"/>
              <a:t>2/3/2025</a:t>
            </a:fld>
            <a:endParaRPr lang="en-US"/>
          </a:p>
        </p:txBody>
      </p:sp>
      <p:sp>
        <p:nvSpPr>
          <p:cNvPr id="6" name="Slide Number Placeholder 5">
            <a:extLst>
              <a:ext uri="{FF2B5EF4-FFF2-40B4-BE49-F238E27FC236}">
                <a16:creationId xmlns:a16="http://schemas.microsoft.com/office/drawing/2014/main" id="{886594BB-63D8-FF1B-9EB5-A62136E9C115}"/>
              </a:ext>
            </a:extLst>
          </p:cNvPr>
          <p:cNvSpPr>
            <a:spLocks noGrp="1"/>
          </p:cNvSpPr>
          <p:nvPr>
            <p:ph type="sldNum" sz="quarter" idx="12"/>
          </p:nvPr>
        </p:nvSpPr>
        <p:spPr/>
        <p:txBody>
          <a:bodyPr/>
          <a:lstStyle/>
          <a:p>
            <a:fld id="{DE6D7075-E543-4054-B985-D39C0CC9CD8B}" type="slidenum">
              <a:rPr lang="en-US" smtClean="0"/>
              <a:t>‹#›</a:t>
            </a:fld>
            <a:endParaRPr lang="en-US"/>
          </a:p>
        </p:txBody>
      </p:sp>
      <p:sp>
        <p:nvSpPr>
          <p:cNvPr id="10" name="Text Placeholder 4">
            <a:extLst>
              <a:ext uri="{FF2B5EF4-FFF2-40B4-BE49-F238E27FC236}">
                <a16:creationId xmlns:a16="http://schemas.microsoft.com/office/drawing/2014/main" id="{77B41DBD-573C-B83E-4907-2D17E6F09A8C}"/>
              </a:ext>
            </a:extLst>
          </p:cNvPr>
          <p:cNvSpPr>
            <a:spLocks noGrp="1"/>
          </p:cNvSpPr>
          <p:nvPr>
            <p:ph type="body" sz="quarter" idx="15" hasCustomPrompt="1"/>
          </p:nvPr>
        </p:nvSpPr>
        <p:spPr>
          <a:xfrm>
            <a:off x="541338" y="503998"/>
            <a:ext cx="9342248" cy="254000"/>
          </a:xfrm>
        </p:spPr>
        <p:txBody>
          <a:bodyPr/>
          <a:lstStyle>
            <a:lvl1pPr>
              <a:defRPr cap="all" baseline="0">
                <a:solidFill>
                  <a:schemeClr val="accent3"/>
                </a:solidFill>
                <a:latin typeface="Work Sans SemiBold" pitchFamily="2" charset="0"/>
              </a:defRPr>
            </a:lvl1pPr>
          </a:lstStyle>
          <a:p>
            <a:pPr lvl="0"/>
            <a:r>
              <a:rPr lang="en-US"/>
              <a:t>Add optional header</a:t>
            </a:r>
          </a:p>
        </p:txBody>
      </p:sp>
      <p:sp>
        <p:nvSpPr>
          <p:cNvPr id="8" name="Chart Placeholder 7">
            <a:extLst>
              <a:ext uri="{FF2B5EF4-FFF2-40B4-BE49-F238E27FC236}">
                <a16:creationId xmlns:a16="http://schemas.microsoft.com/office/drawing/2014/main" id="{A92D2150-2F02-BD9D-FF9E-CDA0FAF15A76}"/>
              </a:ext>
            </a:extLst>
          </p:cNvPr>
          <p:cNvSpPr>
            <a:spLocks noGrp="1"/>
          </p:cNvSpPr>
          <p:nvPr>
            <p:ph type="chart" sz="quarter" idx="16"/>
          </p:nvPr>
        </p:nvSpPr>
        <p:spPr>
          <a:xfrm>
            <a:off x="4984750" y="2600325"/>
            <a:ext cx="6665913" cy="3348038"/>
          </a:xfrm>
        </p:spPr>
        <p:txBody>
          <a:bodyPr/>
          <a:lstStyle/>
          <a:p>
            <a:r>
              <a:rPr lang="en-US"/>
              <a:t>Click icon to add chart</a:t>
            </a:r>
            <a:endParaRPr lang="en-GB"/>
          </a:p>
        </p:txBody>
      </p:sp>
    </p:spTree>
    <p:extLst>
      <p:ext uri="{BB962C8B-B14F-4D97-AF65-F5344CB8AC3E}">
        <p14:creationId xmlns:p14="http://schemas.microsoft.com/office/powerpoint/2010/main" val="3958325920"/>
      </p:ext>
    </p:extLst>
  </p:cSld>
  <p:clrMapOvr>
    <a:masterClrMapping/>
  </p:clrMapOvr>
  <p:extLst>
    <p:ext uri="{DCECCB84-F9BA-43D5-87BE-67443E8EF086}">
      <p15:sldGuideLst xmlns:p15="http://schemas.microsoft.com/office/powerpoint/2012/main">
        <p15:guide id="1" pos="2791">
          <p15:clr>
            <a:srgbClr val="FBAE40"/>
          </p15:clr>
        </p15:guide>
        <p15:guide id="2" pos="3140">
          <p15:clr>
            <a:srgbClr val="FBAE40"/>
          </p15:clr>
        </p15:guide>
      </p15:sldGuideLst>
    </p:ext>
  </p:extLst>
</p:sldLayout>
</file>

<file path=ppt/slideLayouts/slideLayout112.xml><?xml version="1.0" encoding="utf-8"?>
<p:sldLayout xmlns:a="http://schemas.openxmlformats.org/drawingml/2006/main" xmlns:r="http://schemas.openxmlformats.org/officeDocument/2006/relationships" xmlns:p="http://schemas.openxmlformats.org/presentationml/2006/main" preserve="1" userDrawn="1">
  <p:cSld name="2_One column -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1C7DBF7-D5A4-8621-D56D-D1392B9F2200}"/>
              </a:ext>
            </a:extLst>
          </p:cNvPr>
          <p:cNvSpPr>
            <a:spLocks noGrp="1"/>
          </p:cNvSpPr>
          <p:nvPr>
            <p:ph type="title"/>
          </p:nvPr>
        </p:nvSpPr>
        <p:spPr>
          <a:xfrm>
            <a:off x="541338" y="828000"/>
            <a:ext cx="8332662" cy="1471119"/>
          </a:xfrm>
        </p:spPr>
        <p:txBody>
          <a:bodyPr/>
          <a:lstStyle/>
          <a:p>
            <a:r>
              <a:rPr lang="en-US"/>
              <a:t>Click to edit Master title style</a:t>
            </a:r>
          </a:p>
        </p:txBody>
      </p:sp>
      <p:sp>
        <p:nvSpPr>
          <p:cNvPr id="3" name="Content Placeholder 2">
            <a:extLst>
              <a:ext uri="{FF2B5EF4-FFF2-40B4-BE49-F238E27FC236}">
                <a16:creationId xmlns:a16="http://schemas.microsoft.com/office/drawing/2014/main" id="{011AB51F-047C-1F4D-C471-8B8791484D4F}"/>
              </a:ext>
            </a:extLst>
          </p:cNvPr>
          <p:cNvSpPr>
            <a:spLocks noGrp="1"/>
          </p:cNvSpPr>
          <p:nvPr>
            <p:ph idx="1"/>
          </p:nvPr>
        </p:nvSpPr>
        <p:spPr>
          <a:xfrm>
            <a:off x="541337" y="2600326"/>
            <a:ext cx="11110970" cy="33480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EA156AD1-B453-8360-7502-114883DD677A}"/>
              </a:ext>
            </a:extLst>
          </p:cNvPr>
          <p:cNvSpPr>
            <a:spLocks noGrp="1"/>
          </p:cNvSpPr>
          <p:nvPr>
            <p:ph type="dt" sz="half" idx="10"/>
          </p:nvPr>
        </p:nvSpPr>
        <p:spPr/>
        <p:txBody>
          <a:bodyPr/>
          <a:lstStyle/>
          <a:p>
            <a:fld id="{FA45CC2A-C047-403B-A711-50D2740E114D}" type="datetime1">
              <a:rPr lang="en-US" smtClean="0"/>
              <a:t>2/3/2025</a:t>
            </a:fld>
            <a:endParaRPr lang="en-US"/>
          </a:p>
        </p:txBody>
      </p:sp>
      <p:sp>
        <p:nvSpPr>
          <p:cNvPr id="6" name="Slide Number Placeholder 5">
            <a:extLst>
              <a:ext uri="{FF2B5EF4-FFF2-40B4-BE49-F238E27FC236}">
                <a16:creationId xmlns:a16="http://schemas.microsoft.com/office/drawing/2014/main" id="{886594BB-63D8-FF1B-9EB5-A62136E9C115}"/>
              </a:ext>
            </a:extLst>
          </p:cNvPr>
          <p:cNvSpPr>
            <a:spLocks noGrp="1"/>
          </p:cNvSpPr>
          <p:nvPr>
            <p:ph type="sldNum" sz="quarter" idx="12"/>
          </p:nvPr>
        </p:nvSpPr>
        <p:spPr/>
        <p:txBody>
          <a:bodyPr/>
          <a:lstStyle/>
          <a:p>
            <a:fld id="{DE6D7075-E543-4054-B985-D39C0CC9CD8B}" type="slidenum">
              <a:rPr lang="en-US" smtClean="0"/>
              <a:t>‹#›</a:t>
            </a:fld>
            <a:endParaRPr lang="en-US"/>
          </a:p>
        </p:txBody>
      </p:sp>
      <p:sp>
        <p:nvSpPr>
          <p:cNvPr id="10" name="Text Placeholder 4">
            <a:extLst>
              <a:ext uri="{FF2B5EF4-FFF2-40B4-BE49-F238E27FC236}">
                <a16:creationId xmlns:a16="http://schemas.microsoft.com/office/drawing/2014/main" id="{77B41DBD-573C-B83E-4907-2D17E6F09A8C}"/>
              </a:ext>
            </a:extLst>
          </p:cNvPr>
          <p:cNvSpPr>
            <a:spLocks noGrp="1"/>
          </p:cNvSpPr>
          <p:nvPr>
            <p:ph type="body" sz="quarter" idx="15" hasCustomPrompt="1"/>
          </p:nvPr>
        </p:nvSpPr>
        <p:spPr>
          <a:xfrm>
            <a:off x="541338" y="503998"/>
            <a:ext cx="9342248" cy="254000"/>
          </a:xfrm>
        </p:spPr>
        <p:txBody>
          <a:bodyPr/>
          <a:lstStyle>
            <a:lvl1pPr>
              <a:defRPr cap="all" baseline="0">
                <a:solidFill>
                  <a:schemeClr val="accent3"/>
                </a:solidFill>
                <a:latin typeface="Work Sans SemiBold" pitchFamily="2" charset="0"/>
              </a:defRPr>
            </a:lvl1pPr>
          </a:lstStyle>
          <a:p>
            <a:pPr lvl="0"/>
            <a:r>
              <a:rPr lang="en-US"/>
              <a:t>Add optional header</a:t>
            </a:r>
          </a:p>
        </p:txBody>
      </p:sp>
    </p:spTree>
    <p:extLst>
      <p:ext uri="{BB962C8B-B14F-4D97-AF65-F5344CB8AC3E}">
        <p14:creationId xmlns:p14="http://schemas.microsoft.com/office/powerpoint/2010/main" val="2155322715"/>
      </p:ext>
    </p:extLst>
  </p:cSld>
  <p:clrMapOvr>
    <a:masterClrMapping/>
  </p:clrMapOvr>
  <p:extLst>
    <p:ext uri="{DCECCB84-F9BA-43D5-87BE-67443E8EF086}">
      <p15:sldGuideLst xmlns:p15="http://schemas.microsoft.com/office/powerpoint/2012/main">
        <p15:guide id="1" pos="2791">
          <p15:clr>
            <a:srgbClr val="FBAE40"/>
          </p15:clr>
        </p15:guide>
        <p15:guide id="2" pos="3140">
          <p15:clr>
            <a:srgbClr val="FBAE40"/>
          </p15:clr>
        </p15:guide>
      </p15:sldGuideLst>
    </p:ext>
  </p:extLst>
</p:sldLayout>
</file>

<file path=ppt/slideLayouts/slideLayout113.xml><?xml version="1.0" encoding="utf-8"?>
<p:sldLayout xmlns:a="http://schemas.openxmlformats.org/drawingml/2006/main" xmlns:r="http://schemas.openxmlformats.org/officeDocument/2006/relationships" xmlns:p="http://schemas.openxmlformats.org/presentationml/2006/main" preserve="1" userDrawn="1">
  <p:cSld name="2_One column - Char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1C7DBF7-D5A4-8621-D56D-D1392B9F2200}"/>
              </a:ext>
            </a:extLst>
          </p:cNvPr>
          <p:cNvSpPr>
            <a:spLocks noGrp="1"/>
          </p:cNvSpPr>
          <p:nvPr>
            <p:ph type="title"/>
          </p:nvPr>
        </p:nvSpPr>
        <p:spPr>
          <a:xfrm>
            <a:off x="541338" y="828000"/>
            <a:ext cx="8332662" cy="1471119"/>
          </a:xfrm>
        </p:spPr>
        <p:txBody>
          <a:bodyPr/>
          <a:lstStyle/>
          <a:p>
            <a:r>
              <a:rPr lang="en-US"/>
              <a:t>Click to edit Master title style</a:t>
            </a:r>
          </a:p>
        </p:txBody>
      </p:sp>
      <p:sp>
        <p:nvSpPr>
          <p:cNvPr id="4" name="Date Placeholder 3">
            <a:extLst>
              <a:ext uri="{FF2B5EF4-FFF2-40B4-BE49-F238E27FC236}">
                <a16:creationId xmlns:a16="http://schemas.microsoft.com/office/drawing/2014/main" id="{EA156AD1-B453-8360-7502-114883DD677A}"/>
              </a:ext>
            </a:extLst>
          </p:cNvPr>
          <p:cNvSpPr>
            <a:spLocks noGrp="1"/>
          </p:cNvSpPr>
          <p:nvPr>
            <p:ph type="dt" sz="half" idx="10"/>
          </p:nvPr>
        </p:nvSpPr>
        <p:spPr/>
        <p:txBody>
          <a:bodyPr/>
          <a:lstStyle/>
          <a:p>
            <a:fld id="{FA45CC2A-C047-403B-A711-50D2740E114D}" type="datetime1">
              <a:rPr lang="en-US" smtClean="0"/>
              <a:t>2/3/2025</a:t>
            </a:fld>
            <a:endParaRPr lang="en-US"/>
          </a:p>
        </p:txBody>
      </p:sp>
      <p:sp>
        <p:nvSpPr>
          <p:cNvPr id="6" name="Slide Number Placeholder 5">
            <a:extLst>
              <a:ext uri="{FF2B5EF4-FFF2-40B4-BE49-F238E27FC236}">
                <a16:creationId xmlns:a16="http://schemas.microsoft.com/office/drawing/2014/main" id="{886594BB-63D8-FF1B-9EB5-A62136E9C115}"/>
              </a:ext>
            </a:extLst>
          </p:cNvPr>
          <p:cNvSpPr>
            <a:spLocks noGrp="1"/>
          </p:cNvSpPr>
          <p:nvPr>
            <p:ph type="sldNum" sz="quarter" idx="12"/>
          </p:nvPr>
        </p:nvSpPr>
        <p:spPr/>
        <p:txBody>
          <a:bodyPr/>
          <a:lstStyle/>
          <a:p>
            <a:fld id="{DE6D7075-E543-4054-B985-D39C0CC9CD8B}" type="slidenum">
              <a:rPr lang="en-US" smtClean="0"/>
              <a:t>‹#›</a:t>
            </a:fld>
            <a:endParaRPr lang="en-US"/>
          </a:p>
        </p:txBody>
      </p:sp>
      <p:sp>
        <p:nvSpPr>
          <p:cNvPr id="10" name="Text Placeholder 4">
            <a:extLst>
              <a:ext uri="{FF2B5EF4-FFF2-40B4-BE49-F238E27FC236}">
                <a16:creationId xmlns:a16="http://schemas.microsoft.com/office/drawing/2014/main" id="{77B41DBD-573C-B83E-4907-2D17E6F09A8C}"/>
              </a:ext>
            </a:extLst>
          </p:cNvPr>
          <p:cNvSpPr>
            <a:spLocks noGrp="1"/>
          </p:cNvSpPr>
          <p:nvPr>
            <p:ph type="body" sz="quarter" idx="15" hasCustomPrompt="1"/>
          </p:nvPr>
        </p:nvSpPr>
        <p:spPr>
          <a:xfrm>
            <a:off x="541338" y="503998"/>
            <a:ext cx="9342248" cy="254000"/>
          </a:xfrm>
        </p:spPr>
        <p:txBody>
          <a:bodyPr/>
          <a:lstStyle>
            <a:lvl1pPr>
              <a:defRPr cap="all" baseline="0">
                <a:solidFill>
                  <a:schemeClr val="accent3"/>
                </a:solidFill>
                <a:latin typeface="Work Sans SemiBold" pitchFamily="2" charset="0"/>
              </a:defRPr>
            </a:lvl1pPr>
          </a:lstStyle>
          <a:p>
            <a:pPr lvl="0"/>
            <a:r>
              <a:rPr lang="en-US"/>
              <a:t>Add optional header</a:t>
            </a:r>
          </a:p>
        </p:txBody>
      </p:sp>
      <p:sp>
        <p:nvSpPr>
          <p:cNvPr id="8" name="Chart Placeholder 7">
            <a:extLst>
              <a:ext uri="{FF2B5EF4-FFF2-40B4-BE49-F238E27FC236}">
                <a16:creationId xmlns:a16="http://schemas.microsoft.com/office/drawing/2014/main" id="{A92D2150-2F02-BD9D-FF9E-CDA0FAF15A76}"/>
              </a:ext>
            </a:extLst>
          </p:cNvPr>
          <p:cNvSpPr>
            <a:spLocks noGrp="1"/>
          </p:cNvSpPr>
          <p:nvPr>
            <p:ph type="chart" sz="quarter" idx="16"/>
          </p:nvPr>
        </p:nvSpPr>
        <p:spPr>
          <a:xfrm>
            <a:off x="541338" y="2600325"/>
            <a:ext cx="11109325" cy="3348038"/>
          </a:xfrm>
        </p:spPr>
        <p:txBody>
          <a:bodyPr/>
          <a:lstStyle/>
          <a:p>
            <a:r>
              <a:rPr lang="en-US"/>
              <a:t>Click icon to add chart</a:t>
            </a:r>
            <a:endParaRPr lang="en-GB"/>
          </a:p>
        </p:txBody>
      </p:sp>
    </p:spTree>
    <p:extLst>
      <p:ext uri="{BB962C8B-B14F-4D97-AF65-F5344CB8AC3E}">
        <p14:creationId xmlns:p14="http://schemas.microsoft.com/office/powerpoint/2010/main" val="657316597"/>
      </p:ext>
    </p:extLst>
  </p:cSld>
  <p:clrMapOvr>
    <a:masterClrMapping/>
  </p:clrMapOvr>
  <p:extLst>
    <p:ext uri="{DCECCB84-F9BA-43D5-87BE-67443E8EF086}">
      <p15:sldGuideLst xmlns:p15="http://schemas.microsoft.com/office/powerpoint/2012/main">
        <p15:guide id="1" pos="2791">
          <p15:clr>
            <a:srgbClr val="FBAE40"/>
          </p15:clr>
        </p15:guide>
        <p15:guide id="2" pos="3140">
          <p15:clr>
            <a:srgbClr val="FBAE40"/>
          </p15:clr>
        </p15:guide>
      </p15:sldGuideLst>
    </p:ext>
  </p:extLst>
</p:sldLayout>
</file>

<file path=ppt/slideLayouts/slideLayout114.xml><?xml version="1.0" encoding="utf-8"?>
<p:sldLayout xmlns:a="http://schemas.openxmlformats.org/drawingml/2006/main" xmlns:r="http://schemas.openxmlformats.org/officeDocument/2006/relationships" xmlns:p="http://schemas.openxmlformats.org/presentationml/2006/main" preserve="1" userDrawn="1">
  <p:cSld name="3_Two column - Picture 1">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1C7DBF7-D5A4-8621-D56D-D1392B9F2200}"/>
              </a:ext>
            </a:extLst>
          </p:cNvPr>
          <p:cNvSpPr>
            <a:spLocks noGrp="1"/>
          </p:cNvSpPr>
          <p:nvPr>
            <p:ph type="title"/>
          </p:nvPr>
        </p:nvSpPr>
        <p:spPr>
          <a:xfrm>
            <a:off x="3348000" y="828000"/>
            <a:ext cx="8302660" cy="1471119"/>
          </a:xfrm>
        </p:spPr>
        <p:txBody>
          <a:bodyPr/>
          <a:lstStyle/>
          <a:p>
            <a:r>
              <a:rPr lang="en-US"/>
              <a:t>Click to edit Master title style</a:t>
            </a:r>
          </a:p>
        </p:txBody>
      </p:sp>
      <p:sp>
        <p:nvSpPr>
          <p:cNvPr id="3" name="Content Placeholder 2">
            <a:extLst>
              <a:ext uri="{FF2B5EF4-FFF2-40B4-BE49-F238E27FC236}">
                <a16:creationId xmlns:a16="http://schemas.microsoft.com/office/drawing/2014/main" id="{011AB51F-047C-1F4D-C471-8B8791484D4F}"/>
              </a:ext>
            </a:extLst>
          </p:cNvPr>
          <p:cNvSpPr>
            <a:spLocks noGrp="1"/>
          </p:cNvSpPr>
          <p:nvPr>
            <p:ph idx="1"/>
          </p:nvPr>
        </p:nvSpPr>
        <p:spPr>
          <a:xfrm>
            <a:off x="3348000" y="2600326"/>
            <a:ext cx="3888000" cy="33480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EA156AD1-B453-8360-7502-114883DD677A}"/>
              </a:ext>
            </a:extLst>
          </p:cNvPr>
          <p:cNvSpPr>
            <a:spLocks noGrp="1"/>
          </p:cNvSpPr>
          <p:nvPr>
            <p:ph type="dt" sz="half" idx="10"/>
          </p:nvPr>
        </p:nvSpPr>
        <p:spPr/>
        <p:txBody>
          <a:bodyPr/>
          <a:lstStyle/>
          <a:p>
            <a:fld id="{FA45CC2A-C047-403B-A711-50D2740E114D}" type="datetime1">
              <a:rPr lang="en-US" smtClean="0"/>
              <a:t>2/3/2025</a:t>
            </a:fld>
            <a:endParaRPr lang="en-US"/>
          </a:p>
        </p:txBody>
      </p:sp>
      <p:sp>
        <p:nvSpPr>
          <p:cNvPr id="6" name="Slide Number Placeholder 5">
            <a:extLst>
              <a:ext uri="{FF2B5EF4-FFF2-40B4-BE49-F238E27FC236}">
                <a16:creationId xmlns:a16="http://schemas.microsoft.com/office/drawing/2014/main" id="{886594BB-63D8-FF1B-9EB5-A62136E9C115}"/>
              </a:ext>
            </a:extLst>
          </p:cNvPr>
          <p:cNvSpPr>
            <a:spLocks noGrp="1"/>
          </p:cNvSpPr>
          <p:nvPr>
            <p:ph type="sldNum" sz="quarter" idx="12"/>
          </p:nvPr>
        </p:nvSpPr>
        <p:spPr/>
        <p:txBody>
          <a:bodyPr/>
          <a:lstStyle/>
          <a:p>
            <a:fld id="{DE6D7075-E543-4054-B985-D39C0CC9CD8B}" type="slidenum">
              <a:rPr lang="en-US" smtClean="0"/>
              <a:t>‹#›</a:t>
            </a:fld>
            <a:endParaRPr lang="en-US"/>
          </a:p>
        </p:txBody>
      </p:sp>
      <p:sp>
        <p:nvSpPr>
          <p:cNvPr id="7" name="Content Placeholder 2">
            <a:extLst>
              <a:ext uri="{FF2B5EF4-FFF2-40B4-BE49-F238E27FC236}">
                <a16:creationId xmlns:a16="http://schemas.microsoft.com/office/drawing/2014/main" id="{6F9D2D82-2434-1307-97CC-CCE74802C60C}"/>
              </a:ext>
            </a:extLst>
          </p:cNvPr>
          <p:cNvSpPr>
            <a:spLocks noGrp="1"/>
          </p:cNvSpPr>
          <p:nvPr>
            <p:ph idx="13"/>
          </p:nvPr>
        </p:nvSpPr>
        <p:spPr>
          <a:xfrm>
            <a:off x="7764250" y="2601950"/>
            <a:ext cx="3888000" cy="33480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9" name="Picture Placeholder 8">
            <a:extLst>
              <a:ext uri="{FF2B5EF4-FFF2-40B4-BE49-F238E27FC236}">
                <a16:creationId xmlns:a16="http://schemas.microsoft.com/office/drawing/2014/main" id="{D45AA416-E526-F19F-5082-C2BEFEFF15E8}"/>
              </a:ext>
            </a:extLst>
          </p:cNvPr>
          <p:cNvSpPr>
            <a:spLocks noGrp="1"/>
          </p:cNvSpPr>
          <p:nvPr>
            <p:ph type="pic" sz="quarter" idx="14"/>
          </p:nvPr>
        </p:nvSpPr>
        <p:spPr>
          <a:xfrm>
            <a:off x="0" y="0"/>
            <a:ext cx="2772000" cy="6858000"/>
          </a:xfrm>
          <a:solidFill>
            <a:schemeClr val="bg1">
              <a:lumMod val="85000"/>
            </a:schemeClr>
          </a:solidFill>
        </p:spPr>
        <p:txBody>
          <a:bodyPr/>
          <a:lstStyle/>
          <a:p>
            <a:r>
              <a:rPr lang="en-US"/>
              <a:t>Click icon to add picture</a:t>
            </a:r>
            <a:endParaRPr lang="en-GB"/>
          </a:p>
        </p:txBody>
      </p:sp>
      <p:sp>
        <p:nvSpPr>
          <p:cNvPr id="10" name="Text Placeholder 4">
            <a:extLst>
              <a:ext uri="{FF2B5EF4-FFF2-40B4-BE49-F238E27FC236}">
                <a16:creationId xmlns:a16="http://schemas.microsoft.com/office/drawing/2014/main" id="{77B41DBD-573C-B83E-4907-2D17E6F09A8C}"/>
              </a:ext>
            </a:extLst>
          </p:cNvPr>
          <p:cNvSpPr>
            <a:spLocks noGrp="1"/>
          </p:cNvSpPr>
          <p:nvPr>
            <p:ph type="body" sz="quarter" idx="15" hasCustomPrompt="1"/>
          </p:nvPr>
        </p:nvSpPr>
        <p:spPr>
          <a:xfrm>
            <a:off x="3348000" y="503998"/>
            <a:ext cx="6535586" cy="254000"/>
          </a:xfrm>
        </p:spPr>
        <p:txBody>
          <a:bodyPr/>
          <a:lstStyle>
            <a:lvl1pPr>
              <a:defRPr cap="all" baseline="0">
                <a:solidFill>
                  <a:schemeClr val="accent3"/>
                </a:solidFill>
                <a:latin typeface="Work Sans SemiBold" pitchFamily="2" charset="0"/>
              </a:defRPr>
            </a:lvl1pPr>
          </a:lstStyle>
          <a:p>
            <a:pPr lvl="0"/>
            <a:r>
              <a:rPr lang="en-US"/>
              <a:t>Add optional header</a:t>
            </a:r>
          </a:p>
        </p:txBody>
      </p:sp>
    </p:spTree>
    <p:extLst>
      <p:ext uri="{BB962C8B-B14F-4D97-AF65-F5344CB8AC3E}">
        <p14:creationId xmlns:p14="http://schemas.microsoft.com/office/powerpoint/2010/main" val="809747649"/>
      </p:ext>
    </p:extLst>
  </p:cSld>
  <p:clrMapOvr>
    <a:masterClrMapping/>
  </p:clrMapOvr>
</p:sldLayout>
</file>

<file path=ppt/slideLayouts/slideLayout115.xml><?xml version="1.0" encoding="utf-8"?>
<p:sldLayout xmlns:a="http://schemas.openxmlformats.org/drawingml/2006/main" xmlns:r="http://schemas.openxmlformats.org/officeDocument/2006/relationships" xmlns:p="http://schemas.openxmlformats.org/presentationml/2006/main" preserve="1" userDrawn="1">
  <p:cSld name="2_Two column - Picture 2">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1C7DBF7-D5A4-8621-D56D-D1392B9F2200}"/>
              </a:ext>
            </a:extLst>
          </p:cNvPr>
          <p:cNvSpPr>
            <a:spLocks noGrp="1"/>
          </p:cNvSpPr>
          <p:nvPr>
            <p:ph type="title"/>
          </p:nvPr>
        </p:nvSpPr>
        <p:spPr>
          <a:xfrm>
            <a:off x="5544000" y="828000"/>
            <a:ext cx="6108250" cy="1471119"/>
          </a:xfrm>
        </p:spPr>
        <p:txBody>
          <a:bodyPr/>
          <a:lstStyle/>
          <a:p>
            <a:r>
              <a:rPr lang="en-US"/>
              <a:t>Click to edit Master title style</a:t>
            </a:r>
          </a:p>
        </p:txBody>
      </p:sp>
      <p:sp>
        <p:nvSpPr>
          <p:cNvPr id="3" name="Content Placeholder 2">
            <a:extLst>
              <a:ext uri="{FF2B5EF4-FFF2-40B4-BE49-F238E27FC236}">
                <a16:creationId xmlns:a16="http://schemas.microsoft.com/office/drawing/2014/main" id="{011AB51F-047C-1F4D-C471-8B8791484D4F}"/>
              </a:ext>
            </a:extLst>
          </p:cNvPr>
          <p:cNvSpPr>
            <a:spLocks noGrp="1"/>
          </p:cNvSpPr>
          <p:nvPr>
            <p:ph idx="1"/>
          </p:nvPr>
        </p:nvSpPr>
        <p:spPr>
          <a:xfrm>
            <a:off x="5543998" y="2600326"/>
            <a:ext cx="6108251" cy="33480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EA156AD1-B453-8360-7502-114883DD677A}"/>
              </a:ext>
            </a:extLst>
          </p:cNvPr>
          <p:cNvSpPr>
            <a:spLocks noGrp="1"/>
          </p:cNvSpPr>
          <p:nvPr>
            <p:ph type="dt" sz="half" idx="10"/>
          </p:nvPr>
        </p:nvSpPr>
        <p:spPr/>
        <p:txBody>
          <a:bodyPr/>
          <a:lstStyle/>
          <a:p>
            <a:fld id="{FA45CC2A-C047-403B-A711-50D2740E114D}" type="datetime1">
              <a:rPr lang="en-US" smtClean="0"/>
              <a:t>2/3/2025</a:t>
            </a:fld>
            <a:endParaRPr lang="en-US"/>
          </a:p>
        </p:txBody>
      </p:sp>
      <p:sp>
        <p:nvSpPr>
          <p:cNvPr id="6" name="Slide Number Placeholder 5">
            <a:extLst>
              <a:ext uri="{FF2B5EF4-FFF2-40B4-BE49-F238E27FC236}">
                <a16:creationId xmlns:a16="http://schemas.microsoft.com/office/drawing/2014/main" id="{886594BB-63D8-FF1B-9EB5-A62136E9C115}"/>
              </a:ext>
            </a:extLst>
          </p:cNvPr>
          <p:cNvSpPr>
            <a:spLocks noGrp="1"/>
          </p:cNvSpPr>
          <p:nvPr>
            <p:ph type="sldNum" sz="quarter" idx="12"/>
          </p:nvPr>
        </p:nvSpPr>
        <p:spPr/>
        <p:txBody>
          <a:bodyPr/>
          <a:lstStyle/>
          <a:p>
            <a:fld id="{DE6D7075-E543-4054-B985-D39C0CC9CD8B}" type="slidenum">
              <a:rPr lang="en-US" smtClean="0"/>
              <a:t>‹#›</a:t>
            </a:fld>
            <a:endParaRPr lang="en-US"/>
          </a:p>
        </p:txBody>
      </p:sp>
      <p:sp>
        <p:nvSpPr>
          <p:cNvPr id="9" name="Picture Placeholder 8">
            <a:extLst>
              <a:ext uri="{FF2B5EF4-FFF2-40B4-BE49-F238E27FC236}">
                <a16:creationId xmlns:a16="http://schemas.microsoft.com/office/drawing/2014/main" id="{D45AA416-E526-F19F-5082-C2BEFEFF15E8}"/>
              </a:ext>
            </a:extLst>
          </p:cNvPr>
          <p:cNvSpPr>
            <a:spLocks noGrp="1"/>
          </p:cNvSpPr>
          <p:nvPr>
            <p:ph type="pic" sz="quarter" idx="14"/>
          </p:nvPr>
        </p:nvSpPr>
        <p:spPr>
          <a:xfrm>
            <a:off x="0" y="0"/>
            <a:ext cx="4986000" cy="6858000"/>
          </a:xfrm>
          <a:solidFill>
            <a:schemeClr val="bg1">
              <a:lumMod val="85000"/>
            </a:schemeClr>
          </a:solidFill>
        </p:spPr>
        <p:txBody>
          <a:bodyPr/>
          <a:lstStyle/>
          <a:p>
            <a:r>
              <a:rPr lang="en-US"/>
              <a:t>Click icon to add picture</a:t>
            </a:r>
            <a:endParaRPr lang="en-GB"/>
          </a:p>
        </p:txBody>
      </p:sp>
      <p:sp>
        <p:nvSpPr>
          <p:cNvPr id="10" name="Text Placeholder 4">
            <a:extLst>
              <a:ext uri="{FF2B5EF4-FFF2-40B4-BE49-F238E27FC236}">
                <a16:creationId xmlns:a16="http://schemas.microsoft.com/office/drawing/2014/main" id="{77B41DBD-573C-B83E-4907-2D17E6F09A8C}"/>
              </a:ext>
            </a:extLst>
          </p:cNvPr>
          <p:cNvSpPr>
            <a:spLocks noGrp="1"/>
          </p:cNvSpPr>
          <p:nvPr>
            <p:ph type="body" sz="quarter" idx="15" hasCustomPrompt="1"/>
          </p:nvPr>
        </p:nvSpPr>
        <p:spPr>
          <a:xfrm>
            <a:off x="5543550" y="503998"/>
            <a:ext cx="4340035" cy="254000"/>
          </a:xfrm>
        </p:spPr>
        <p:txBody>
          <a:bodyPr/>
          <a:lstStyle>
            <a:lvl1pPr>
              <a:defRPr cap="all" baseline="0">
                <a:solidFill>
                  <a:schemeClr val="accent3"/>
                </a:solidFill>
                <a:latin typeface="Work Sans SemiBold" pitchFamily="2" charset="0"/>
              </a:defRPr>
            </a:lvl1pPr>
          </a:lstStyle>
          <a:p>
            <a:pPr lvl="0"/>
            <a:r>
              <a:rPr lang="en-US"/>
              <a:t>Add optional header</a:t>
            </a:r>
          </a:p>
        </p:txBody>
      </p:sp>
    </p:spTree>
    <p:extLst>
      <p:ext uri="{BB962C8B-B14F-4D97-AF65-F5344CB8AC3E}">
        <p14:creationId xmlns:p14="http://schemas.microsoft.com/office/powerpoint/2010/main" val="2989271744"/>
      </p:ext>
    </p:extLst>
  </p:cSld>
  <p:clrMapOvr>
    <a:masterClrMapping/>
  </p:clrMapOvr>
  <p:extLst>
    <p:ext uri="{DCECCB84-F9BA-43D5-87BE-67443E8EF086}">
      <p15:sldGuideLst xmlns:p15="http://schemas.microsoft.com/office/powerpoint/2012/main">
        <p15:guide id="1" pos="3492">
          <p15:clr>
            <a:srgbClr val="FBAE40"/>
          </p15:clr>
        </p15:guide>
      </p15:sldGuideLst>
    </p:ext>
  </p:extLst>
</p:sldLayout>
</file>

<file path=ppt/slideLayouts/slideLayout116.xml><?xml version="1.0" encoding="utf-8"?>
<p:sldLayout xmlns:a="http://schemas.openxmlformats.org/drawingml/2006/main" xmlns:r="http://schemas.openxmlformats.org/officeDocument/2006/relationships" xmlns:p="http://schemas.openxmlformats.org/presentationml/2006/main" preserve="1" userDrawn="1">
  <p:cSld name="2_One column - Picture 3">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1C7DBF7-D5A4-8621-D56D-D1392B9F2200}"/>
              </a:ext>
            </a:extLst>
          </p:cNvPr>
          <p:cNvSpPr>
            <a:spLocks noGrp="1"/>
          </p:cNvSpPr>
          <p:nvPr>
            <p:ph type="title"/>
          </p:nvPr>
        </p:nvSpPr>
        <p:spPr>
          <a:xfrm>
            <a:off x="6096000" y="828000"/>
            <a:ext cx="5556250" cy="1471119"/>
          </a:xfrm>
        </p:spPr>
        <p:txBody>
          <a:bodyPr/>
          <a:lstStyle/>
          <a:p>
            <a:r>
              <a:rPr lang="en-US"/>
              <a:t>Click to edit Master title style</a:t>
            </a:r>
          </a:p>
        </p:txBody>
      </p:sp>
      <p:sp>
        <p:nvSpPr>
          <p:cNvPr id="3" name="Content Placeholder 2">
            <a:extLst>
              <a:ext uri="{FF2B5EF4-FFF2-40B4-BE49-F238E27FC236}">
                <a16:creationId xmlns:a16="http://schemas.microsoft.com/office/drawing/2014/main" id="{011AB51F-047C-1F4D-C471-8B8791484D4F}"/>
              </a:ext>
            </a:extLst>
          </p:cNvPr>
          <p:cNvSpPr>
            <a:spLocks noGrp="1"/>
          </p:cNvSpPr>
          <p:nvPr>
            <p:ph idx="1"/>
          </p:nvPr>
        </p:nvSpPr>
        <p:spPr>
          <a:xfrm>
            <a:off x="6108249" y="2600326"/>
            <a:ext cx="5544000" cy="33480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EA156AD1-B453-8360-7502-114883DD677A}"/>
              </a:ext>
            </a:extLst>
          </p:cNvPr>
          <p:cNvSpPr>
            <a:spLocks noGrp="1"/>
          </p:cNvSpPr>
          <p:nvPr>
            <p:ph type="dt" sz="half" idx="10"/>
          </p:nvPr>
        </p:nvSpPr>
        <p:spPr/>
        <p:txBody>
          <a:bodyPr/>
          <a:lstStyle/>
          <a:p>
            <a:fld id="{FA45CC2A-C047-403B-A711-50D2740E114D}" type="datetime1">
              <a:rPr lang="en-US" smtClean="0"/>
              <a:t>2/3/2025</a:t>
            </a:fld>
            <a:endParaRPr lang="en-US"/>
          </a:p>
        </p:txBody>
      </p:sp>
      <p:sp>
        <p:nvSpPr>
          <p:cNvPr id="6" name="Slide Number Placeholder 5">
            <a:extLst>
              <a:ext uri="{FF2B5EF4-FFF2-40B4-BE49-F238E27FC236}">
                <a16:creationId xmlns:a16="http://schemas.microsoft.com/office/drawing/2014/main" id="{886594BB-63D8-FF1B-9EB5-A62136E9C115}"/>
              </a:ext>
            </a:extLst>
          </p:cNvPr>
          <p:cNvSpPr>
            <a:spLocks noGrp="1"/>
          </p:cNvSpPr>
          <p:nvPr>
            <p:ph type="sldNum" sz="quarter" idx="12"/>
          </p:nvPr>
        </p:nvSpPr>
        <p:spPr/>
        <p:txBody>
          <a:bodyPr/>
          <a:lstStyle/>
          <a:p>
            <a:fld id="{DE6D7075-E543-4054-B985-D39C0CC9CD8B}" type="slidenum">
              <a:rPr lang="en-US" smtClean="0"/>
              <a:t>‹#›</a:t>
            </a:fld>
            <a:endParaRPr lang="en-US"/>
          </a:p>
        </p:txBody>
      </p:sp>
      <p:sp>
        <p:nvSpPr>
          <p:cNvPr id="9" name="Picture Placeholder 8">
            <a:extLst>
              <a:ext uri="{FF2B5EF4-FFF2-40B4-BE49-F238E27FC236}">
                <a16:creationId xmlns:a16="http://schemas.microsoft.com/office/drawing/2014/main" id="{D45AA416-E526-F19F-5082-C2BEFEFF15E8}"/>
              </a:ext>
            </a:extLst>
          </p:cNvPr>
          <p:cNvSpPr>
            <a:spLocks noGrp="1"/>
          </p:cNvSpPr>
          <p:nvPr>
            <p:ph type="pic" sz="quarter" idx="14"/>
          </p:nvPr>
        </p:nvSpPr>
        <p:spPr>
          <a:xfrm>
            <a:off x="0" y="0"/>
            <a:ext cx="5544000" cy="6858000"/>
          </a:xfrm>
          <a:solidFill>
            <a:schemeClr val="bg1">
              <a:lumMod val="85000"/>
            </a:schemeClr>
          </a:solidFill>
        </p:spPr>
        <p:txBody>
          <a:bodyPr/>
          <a:lstStyle/>
          <a:p>
            <a:r>
              <a:rPr lang="en-US"/>
              <a:t>Click icon to add picture</a:t>
            </a:r>
            <a:endParaRPr lang="en-GB"/>
          </a:p>
        </p:txBody>
      </p:sp>
      <p:sp>
        <p:nvSpPr>
          <p:cNvPr id="10" name="Text Placeholder 4">
            <a:extLst>
              <a:ext uri="{FF2B5EF4-FFF2-40B4-BE49-F238E27FC236}">
                <a16:creationId xmlns:a16="http://schemas.microsoft.com/office/drawing/2014/main" id="{77B41DBD-573C-B83E-4907-2D17E6F09A8C}"/>
              </a:ext>
            </a:extLst>
          </p:cNvPr>
          <p:cNvSpPr>
            <a:spLocks noGrp="1"/>
          </p:cNvSpPr>
          <p:nvPr>
            <p:ph type="body" sz="quarter" idx="15" hasCustomPrompt="1"/>
          </p:nvPr>
        </p:nvSpPr>
        <p:spPr>
          <a:xfrm>
            <a:off x="6096000" y="503998"/>
            <a:ext cx="3787585" cy="254000"/>
          </a:xfrm>
        </p:spPr>
        <p:txBody>
          <a:bodyPr/>
          <a:lstStyle>
            <a:lvl1pPr>
              <a:defRPr cap="all" baseline="0">
                <a:solidFill>
                  <a:schemeClr val="accent3"/>
                </a:solidFill>
                <a:latin typeface="Work Sans SemiBold" pitchFamily="2" charset="0"/>
              </a:defRPr>
            </a:lvl1pPr>
          </a:lstStyle>
          <a:p>
            <a:pPr lvl="0"/>
            <a:r>
              <a:rPr lang="en-US"/>
              <a:t>Add optional header</a:t>
            </a:r>
          </a:p>
        </p:txBody>
      </p:sp>
    </p:spTree>
    <p:extLst>
      <p:ext uri="{BB962C8B-B14F-4D97-AF65-F5344CB8AC3E}">
        <p14:creationId xmlns:p14="http://schemas.microsoft.com/office/powerpoint/2010/main" val="4151082081"/>
      </p:ext>
    </p:extLst>
  </p:cSld>
  <p:clrMapOvr>
    <a:masterClrMapping/>
  </p:clrMapOvr>
  <p:extLst>
    <p:ext uri="{DCECCB84-F9BA-43D5-87BE-67443E8EF086}">
      <p15:sldGuideLst xmlns:p15="http://schemas.microsoft.com/office/powerpoint/2012/main">
        <p15:guide id="1" pos="3492">
          <p15:clr>
            <a:srgbClr val="FBAE40"/>
          </p15:clr>
        </p15:guide>
      </p15:sldGuideLst>
    </p:ext>
  </p:extLst>
</p:sldLayout>
</file>

<file path=ppt/slideLayouts/slideLayout117.xml><?xml version="1.0" encoding="utf-8"?>
<p:sldLayout xmlns:a="http://schemas.openxmlformats.org/drawingml/2006/main" xmlns:r="http://schemas.openxmlformats.org/officeDocument/2006/relationships" xmlns:p="http://schemas.openxmlformats.org/presentationml/2006/main" preserve="1" userDrawn="1">
  <p:cSld name="2_Partner pag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1C7DBF7-D5A4-8621-D56D-D1392B9F2200}"/>
              </a:ext>
            </a:extLst>
          </p:cNvPr>
          <p:cNvSpPr>
            <a:spLocks noGrp="1"/>
          </p:cNvSpPr>
          <p:nvPr>
            <p:ph type="title"/>
          </p:nvPr>
        </p:nvSpPr>
        <p:spPr>
          <a:xfrm>
            <a:off x="3348000" y="828001"/>
            <a:ext cx="8302660" cy="792000"/>
          </a:xfrm>
        </p:spPr>
        <p:txBody>
          <a:bodyPr/>
          <a:lstStyle/>
          <a:p>
            <a:r>
              <a:rPr lang="en-US"/>
              <a:t>Click to edit Master title style</a:t>
            </a:r>
          </a:p>
        </p:txBody>
      </p:sp>
      <p:sp>
        <p:nvSpPr>
          <p:cNvPr id="3" name="Content Placeholder 2">
            <a:extLst>
              <a:ext uri="{FF2B5EF4-FFF2-40B4-BE49-F238E27FC236}">
                <a16:creationId xmlns:a16="http://schemas.microsoft.com/office/drawing/2014/main" id="{011AB51F-047C-1F4D-C471-8B8791484D4F}"/>
              </a:ext>
            </a:extLst>
          </p:cNvPr>
          <p:cNvSpPr>
            <a:spLocks noGrp="1"/>
          </p:cNvSpPr>
          <p:nvPr>
            <p:ph idx="1"/>
          </p:nvPr>
        </p:nvSpPr>
        <p:spPr>
          <a:xfrm>
            <a:off x="6084000" y="2600326"/>
            <a:ext cx="5148000" cy="3348000"/>
          </a:xfrm>
        </p:spPr>
        <p:txBody>
          <a:bodyPr/>
          <a:lstStyle>
            <a:lvl1pPr>
              <a:defRPr sz="1200"/>
            </a:lvl1pPr>
            <a:lvl2pPr>
              <a:defRPr sz="1200"/>
            </a:lvl2pPr>
            <a:lvl3pPr>
              <a:defRPr sz="1400"/>
            </a:lvl3pPr>
            <a:lvl4pPr>
              <a:defRPr sz="1200"/>
            </a:lvl4pPr>
            <a:lvl5pPr>
              <a:defRPr sz="1200"/>
            </a:lvl5pPr>
            <a:lvl6pPr>
              <a:defRPr sz="1200"/>
            </a:lvl6pPr>
            <a:lvl7pPr>
              <a:defRPr sz="1200"/>
            </a:lvl7pPr>
            <a:lvl8pPr>
              <a:buAutoNum type="arabicPeriod"/>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EA156AD1-B453-8360-7502-114883DD677A}"/>
              </a:ext>
            </a:extLst>
          </p:cNvPr>
          <p:cNvSpPr>
            <a:spLocks noGrp="1"/>
          </p:cNvSpPr>
          <p:nvPr>
            <p:ph type="dt" sz="half" idx="10"/>
          </p:nvPr>
        </p:nvSpPr>
        <p:spPr/>
        <p:txBody>
          <a:bodyPr/>
          <a:lstStyle/>
          <a:p>
            <a:fld id="{FA45CC2A-C047-403B-A711-50D2740E114D}" type="datetime1">
              <a:rPr lang="en-US" smtClean="0"/>
              <a:t>2/3/2025</a:t>
            </a:fld>
            <a:endParaRPr lang="en-US"/>
          </a:p>
        </p:txBody>
      </p:sp>
      <p:sp>
        <p:nvSpPr>
          <p:cNvPr id="6" name="Slide Number Placeholder 5">
            <a:extLst>
              <a:ext uri="{FF2B5EF4-FFF2-40B4-BE49-F238E27FC236}">
                <a16:creationId xmlns:a16="http://schemas.microsoft.com/office/drawing/2014/main" id="{886594BB-63D8-FF1B-9EB5-A62136E9C115}"/>
              </a:ext>
            </a:extLst>
          </p:cNvPr>
          <p:cNvSpPr>
            <a:spLocks noGrp="1"/>
          </p:cNvSpPr>
          <p:nvPr>
            <p:ph type="sldNum" sz="quarter" idx="12"/>
          </p:nvPr>
        </p:nvSpPr>
        <p:spPr/>
        <p:txBody>
          <a:bodyPr/>
          <a:lstStyle/>
          <a:p>
            <a:fld id="{DE6D7075-E543-4054-B985-D39C0CC9CD8B}" type="slidenum">
              <a:rPr lang="en-US" smtClean="0"/>
              <a:t>‹#›</a:t>
            </a:fld>
            <a:endParaRPr lang="en-US"/>
          </a:p>
        </p:txBody>
      </p:sp>
      <p:sp>
        <p:nvSpPr>
          <p:cNvPr id="9" name="Picture Placeholder 8">
            <a:extLst>
              <a:ext uri="{FF2B5EF4-FFF2-40B4-BE49-F238E27FC236}">
                <a16:creationId xmlns:a16="http://schemas.microsoft.com/office/drawing/2014/main" id="{D45AA416-E526-F19F-5082-C2BEFEFF15E8}"/>
              </a:ext>
            </a:extLst>
          </p:cNvPr>
          <p:cNvSpPr>
            <a:spLocks noGrp="1"/>
          </p:cNvSpPr>
          <p:nvPr>
            <p:ph type="pic" sz="quarter" idx="14"/>
          </p:nvPr>
        </p:nvSpPr>
        <p:spPr>
          <a:xfrm>
            <a:off x="0" y="0"/>
            <a:ext cx="2772000" cy="6858000"/>
          </a:xfrm>
          <a:solidFill>
            <a:schemeClr val="bg1">
              <a:lumMod val="85000"/>
            </a:schemeClr>
          </a:solidFill>
        </p:spPr>
        <p:txBody>
          <a:bodyPr/>
          <a:lstStyle/>
          <a:p>
            <a:r>
              <a:rPr lang="en-US"/>
              <a:t>Click icon to add picture</a:t>
            </a:r>
            <a:endParaRPr lang="en-GB"/>
          </a:p>
        </p:txBody>
      </p:sp>
      <p:sp>
        <p:nvSpPr>
          <p:cNvPr id="10" name="Text Placeholder 4">
            <a:extLst>
              <a:ext uri="{FF2B5EF4-FFF2-40B4-BE49-F238E27FC236}">
                <a16:creationId xmlns:a16="http://schemas.microsoft.com/office/drawing/2014/main" id="{77B41DBD-573C-B83E-4907-2D17E6F09A8C}"/>
              </a:ext>
            </a:extLst>
          </p:cNvPr>
          <p:cNvSpPr>
            <a:spLocks noGrp="1"/>
          </p:cNvSpPr>
          <p:nvPr>
            <p:ph type="body" sz="quarter" idx="15" hasCustomPrompt="1"/>
          </p:nvPr>
        </p:nvSpPr>
        <p:spPr>
          <a:xfrm>
            <a:off x="3348000" y="503998"/>
            <a:ext cx="6535586" cy="254000"/>
          </a:xfrm>
        </p:spPr>
        <p:txBody>
          <a:bodyPr/>
          <a:lstStyle>
            <a:lvl1pPr>
              <a:defRPr cap="all" baseline="0">
                <a:solidFill>
                  <a:schemeClr val="accent3"/>
                </a:solidFill>
                <a:latin typeface="Work Sans SemiBold" pitchFamily="2" charset="0"/>
              </a:defRPr>
            </a:lvl1pPr>
          </a:lstStyle>
          <a:p>
            <a:pPr lvl="0"/>
            <a:r>
              <a:rPr lang="en-US"/>
              <a:t>Add optional header</a:t>
            </a:r>
          </a:p>
        </p:txBody>
      </p:sp>
    </p:spTree>
    <p:extLst>
      <p:ext uri="{BB962C8B-B14F-4D97-AF65-F5344CB8AC3E}">
        <p14:creationId xmlns:p14="http://schemas.microsoft.com/office/powerpoint/2010/main" val="2646997938"/>
      </p:ext>
    </p:extLst>
  </p:cSld>
  <p:clrMapOvr>
    <a:masterClrMapping/>
  </p:clrMapOvr>
</p:sldLayout>
</file>

<file path=ppt/slideLayouts/slideLayout118.xml><?xml version="1.0" encoding="utf-8"?>
<p:sldLayout xmlns:a="http://schemas.openxmlformats.org/drawingml/2006/main" xmlns:r="http://schemas.openxmlformats.org/officeDocument/2006/relationships" xmlns:p="http://schemas.openxmlformats.org/presentationml/2006/main" preserve="1" userDrawn="1">
  <p:cSld name="2_Partner page no imag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1C7DBF7-D5A4-8621-D56D-D1392B9F2200}"/>
              </a:ext>
            </a:extLst>
          </p:cNvPr>
          <p:cNvSpPr>
            <a:spLocks noGrp="1"/>
          </p:cNvSpPr>
          <p:nvPr>
            <p:ph type="title"/>
          </p:nvPr>
        </p:nvSpPr>
        <p:spPr>
          <a:xfrm>
            <a:off x="541338" y="828001"/>
            <a:ext cx="11109322" cy="792000"/>
          </a:xfrm>
        </p:spPr>
        <p:txBody>
          <a:bodyPr/>
          <a:lstStyle/>
          <a:p>
            <a:r>
              <a:rPr lang="en-US"/>
              <a:t>Click to edit Master title style</a:t>
            </a:r>
          </a:p>
        </p:txBody>
      </p:sp>
      <p:sp>
        <p:nvSpPr>
          <p:cNvPr id="3" name="Content Placeholder 2">
            <a:extLst>
              <a:ext uri="{FF2B5EF4-FFF2-40B4-BE49-F238E27FC236}">
                <a16:creationId xmlns:a16="http://schemas.microsoft.com/office/drawing/2014/main" id="{011AB51F-047C-1F4D-C471-8B8791484D4F}"/>
              </a:ext>
            </a:extLst>
          </p:cNvPr>
          <p:cNvSpPr>
            <a:spLocks noGrp="1"/>
          </p:cNvSpPr>
          <p:nvPr>
            <p:ph idx="1"/>
          </p:nvPr>
        </p:nvSpPr>
        <p:spPr>
          <a:xfrm>
            <a:off x="3312000" y="2600326"/>
            <a:ext cx="5148000" cy="3348000"/>
          </a:xfrm>
        </p:spPr>
        <p:txBody>
          <a:bodyPr/>
          <a:lstStyle>
            <a:lvl1pPr>
              <a:defRPr sz="1200"/>
            </a:lvl1pPr>
            <a:lvl2pPr>
              <a:defRPr sz="1200"/>
            </a:lvl2pPr>
            <a:lvl3pPr>
              <a:defRPr sz="1400"/>
            </a:lvl3pPr>
            <a:lvl4pPr>
              <a:defRPr sz="1200"/>
            </a:lvl4pPr>
            <a:lvl5pPr>
              <a:defRPr sz="1200"/>
            </a:lvl5pPr>
            <a:lvl6pPr>
              <a:defRPr sz="1200"/>
            </a:lvl6pPr>
            <a:lvl7pPr>
              <a:defRPr sz="1200"/>
            </a:lvl7pPr>
            <a:lvl8pPr>
              <a:buAutoNum type="arabicPeriod"/>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0" name="Text Placeholder 4">
            <a:extLst>
              <a:ext uri="{FF2B5EF4-FFF2-40B4-BE49-F238E27FC236}">
                <a16:creationId xmlns:a16="http://schemas.microsoft.com/office/drawing/2014/main" id="{77B41DBD-573C-B83E-4907-2D17E6F09A8C}"/>
              </a:ext>
            </a:extLst>
          </p:cNvPr>
          <p:cNvSpPr>
            <a:spLocks noGrp="1"/>
          </p:cNvSpPr>
          <p:nvPr>
            <p:ph type="body" sz="quarter" idx="15" hasCustomPrompt="1"/>
          </p:nvPr>
        </p:nvSpPr>
        <p:spPr>
          <a:xfrm>
            <a:off x="541338" y="503998"/>
            <a:ext cx="9342248" cy="254000"/>
          </a:xfrm>
        </p:spPr>
        <p:txBody>
          <a:bodyPr/>
          <a:lstStyle>
            <a:lvl1pPr>
              <a:defRPr cap="all" baseline="0">
                <a:solidFill>
                  <a:schemeClr val="accent3"/>
                </a:solidFill>
                <a:latin typeface="Work Sans SemiBold" pitchFamily="2" charset="0"/>
              </a:defRPr>
            </a:lvl1pPr>
          </a:lstStyle>
          <a:p>
            <a:pPr lvl="0"/>
            <a:r>
              <a:rPr lang="en-US"/>
              <a:t>Add optional header</a:t>
            </a:r>
          </a:p>
        </p:txBody>
      </p:sp>
      <p:sp>
        <p:nvSpPr>
          <p:cNvPr id="8" name="Text Placeholder 7">
            <a:extLst>
              <a:ext uri="{FF2B5EF4-FFF2-40B4-BE49-F238E27FC236}">
                <a16:creationId xmlns:a16="http://schemas.microsoft.com/office/drawing/2014/main" id="{30CB3D3E-B933-CBC5-610E-9E1ACC0BF7F3}"/>
              </a:ext>
            </a:extLst>
          </p:cNvPr>
          <p:cNvSpPr>
            <a:spLocks noGrp="1"/>
          </p:cNvSpPr>
          <p:nvPr>
            <p:ph type="body" sz="quarter" idx="16" hasCustomPrompt="1"/>
          </p:nvPr>
        </p:nvSpPr>
        <p:spPr>
          <a:xfrm>
            <a:off x="541338" y="5228326"/>
            <a:ext cx="2520000" cy="720000"/>
          </a:xfrm>
        </p:spPr>
        <p:txBody>
          <a:bodyPr/>
          <a:lstStyle>
            <a:lvl1pPr>
              <a:defRPr sz="1600">
                <a:solidFill>
                  <a:schemeClr val="accent3"/>
                </a:solidFill>
                <a:latin typeface="+mj-lt"/>
              </a:defRPr>
            </a:lvl1pPr>
          </a:lstStyle>
          <a:p>
            <a:pPr lvl="0"/>
            <a:r>
              <a:rPr lang="en-US"/>
              <a:t>Add quote</a:t>
            </a:r>
          </a:p>
        </p:txBody>
      </p:sp>
      <p:pic>
        <p:nvPicPr>
          <p:cNvPr id="12" name="Picture 11" descr="A green and black logo&#10;&#10;Description automatically generated">
            <a:extLst>
              <a:ext uri="{FF2B5EF4-FFF2-40B4-BE49-F238E27FC236}">
                <a16:creationId xmlns:a16="http://schemas.microsoft.com/office/drawing/2014/main" id="{2CAC2DD6-3099-7C5D-C43E-7DD487EEFC9F}"/>
              </a:ext>
            </a:extLst>
          </p:cNvPr>
          <p:cNvPicPr>
            <a:picLocks noChangeAspect="1"/>
          </p:cNvPicPr>
          <p:nvPr userDrawn="1"/>
        </p:nvPicPr>
        <p:blipFill>
          <a:blip r:embed="rId2">
            <a:extLst>
              <a:ext uri="{28A0092B-C50C-407E-A947-70E740481C1C}">
                <a14:useLocalDpi xmlns:a14="http://schemas.microsoft.com/office/drawing/2010/main"/>
              </a:ext>
            </a:extLst>
          </a:blip>
          <a:stretch>
            <a:fillRect/>
          </a:stretch>
        </p:blipFill>
        <p:spPr>
          <a:xfrm>
            <a:off x="541338" y="4705915"/>
            <a:ext cx="818843" cy="295116"/>
          </a:xfrm>
          <a:prstGeom prst="rect">
            <a:avLst/>
          </a:prstGeom>
        </p:spPr>
      </p:pic>
    </p:spTree>
    <p:extLst>
      <p:ext uri="{BB962C8B-B14F-4D97-AF65-F5344CB8AC3E}">
        <p14:creationId xmlns:p14="http://schemas.microsoft.com/office/powerpoint/2010/main" val="2805509509"/>
      </p:ext>
    </p:extLst>
  </p:cSld>
  <p:clrMapOvr>
    <a:masterClrMapping/>
  </p:clrMapOvr>
</p:sldLayout>
</file>

<file path=ppt/slideLayouts/slideLayout119.xml><?xml version="1.0" encoding="utf-8"?>
<p:sldLayout xmlns:a="http://schemas.openxmlformats.org/drawingml/2006/main" xmlns:r="http://schemas.openxmlformats.org/officeDocument/2006/relationships" xmlns:p="http://schemas.openxmlformats.org/presentationml/2006/main" preserve="1" userDrawn="1">
  <p:cSld name="3_Thank you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1C7DBF7-D5A4-8621-D56D-D1392B9F2200}"/>
              </a:ext>
            </a:extLst>
          </p:cNvPr>
          <p:cNvSpPr>
            <a:spLocks noGrp="1"/>
          </p:cNvSpPr>
          <p:nvPr>
            <p:ph type="title"/>
          </p:nvPr>
        </p:nvSpPr>
        <p:spPr>
          <a:xfrm>
            <a:off x="541338" y="827089"/>
            <a:ext cx="5040000" cy="2681222"/>
          </a:xfrm>
        </p:spPr>
        <p:txBody>
          <a:bodyPr anchor="b"/>
          <a:lstStyle>
            <a:lvl1pPr>
              <a:defRPr sz="5000"/>
            </a:lvl1pPr>
          </a:lstStyle>
          <a:p>
            <a:r>
              <a:rPr lang="en-US"/>
              <a:t>Click to edit Master title style</a:t>
            </a:r>
          </a:p>
        </p:txBody>
      </p:sp>
      <p:sp>
        <p:nvSpPr>
          <p:cNvPr id="3" name="Content Placeholder 2">
            <a:extLst>
              <a:ext uri="{FF2B5EF4-FFF2-40B4-BE49-F238E27FC236}">
                <a16:creationId xmlns:a16="http://schemas.microsoft.com/office/drawing/2014/main" id="{011AB51F-047C-1F4D-C471-8B8791484D4F}"/>
              </a:ext>
            </a:extLst>
          </p:cNvPr>
          <p:cNvSpPr>
            <a:spLocks noGrp="1"/>
          </p:cNvSpPr>
          <p:nvPr>
            <p:ph idx="1"/>
          </p:nvPr>
        </p:nvSpPr>
        <p:spPr>
          <a:xfrm>
            <a:off x="541338" y="3701144"/>
            <a:ext cx="5040000" cy="2247182"/>
          </a:xfrm>
        </p:spPr>
        <p:txBody>
          <a:bodyPr/>
          <a:lstStyle>
            <a:lvl1pPr>
              <a:defRPr sz="1400">
                <a:solidFill>
                  <a:schemeClr val="accent3"/>
                </a:solidFill>
                <a:latin typeface="Work Sans SemiBold" pitchFamily="2" charset="0"/>
              </a:defRPr>
            </a:lvl1pPr>
            <a:lvl2pPr>
              <a:defRPr sz="1800">
                <a:solidFill>
                  <a:schemeClr val="accent3"/>
                </a:solidFill>
              </a:defRPr>
            </a:lvl2pPr>
            <a:lvl3pPr>
              <a:defRPr sz="1400"/>
            </a:lvl3pPr>
            <a:lvl4pPr>
              <a:defRPr sz="1400"/>
            </a:lvl4pPr>
            <a:lvl5pPr>
              <a:defRPr sz="1400"/>
            </a:lvl5pPr>
            <a:lvl6pPr>
              <a:defRPr sz="1400"/>
            </a:lvl6pPr>
            <a:lvl7pPr>
              <a:defRPr sz="1400"/>
            </a:lvl7pPr>
            <a:lvl8pPr>
              <a:buAutoNum type="arabicPeriod"/>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578693608"/>
      </p:ext>
    </p:extLst>
  </p:cSld>
  <p:clrMapOvr>
    <a:masterClrMapping/>
  </p:clrMapOvr>
</p:sldLayout>
</file>

<file path=ppt/slideLayouts/slideLayout120.xml><?xml version="1.0" encoding="utf-8"?>
<p:sldLayout xmlns:a="http://schemas.openxmlformats.org/drawingml/2006/main" xmlns:r="http://schemas.openxmlformats.org/officeDocument/2006/relationships" xmlns:p="http://schemas.openxmlformats.org/presentationml/2006/main" showMasterSp="0" preserve="1" userDrawn="1">
  <p:cSld name="3_Title Slide_Header 1">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355A726-047D-73E1-D681-DF8571E2509D}"/>
              </a:ext>
            </a:extLst>
          </p:cNvPr>
          <p:cNvSpPr>
            <a:spLocks noGrp="1"/>
          </p:cNvSpPr>
          <p:nvPr>
            <p:ph type="ctrTitle"/>
          </p:nvPr>
        </p:nvSpPr>
        <p:spPr>
          <a:xfrm>
            <a:off x="541338" y="827087"/>
            <a:ext cx="7560000" cy="2597861"/>
          </a:xfrm>
        </p:spPr>
        <p:txBody>
          <a:bodyPr anchor="t"/>
          <a:lstStyle>
            <a:lvl1pPr algn="l">
              <a:lnSpc>
                <a:spcPct val="100000"/>
              </a:lnSpc>
              <a:defRPr sz="5000"/>
            </a:lvl1pPr>
          </a:lstStyle>
          <a:p>
            <a:r>
              <a:rPr lang="en-US"/>
              <a:t>Click to edit Master title style</a:t>
            </a:r>
            <a:endParaRPr lang="en-GB"/>
          </a:p>
        </p:txBody>
      </p:sp>
      <p:sp>
        <p:nvSpPr>
          <p:cNvPr id="3" name="Subtitle 2">
            <a:extLst>
              <a:ext uri="{FF2B5EF4-FFF2-40B4-BE49-F238E27FC236}">
                <a16:creationId xmlns:a16="http://schemas.microsoft.com/office/drawing/2014/main" id="{9BCA52A2-D1ED-A39F-9096-70804795A566}"/>
              </a:ext>
            </a:extLst>
          </p:cNvPr>
          <p:cNvSpPr>
            <a:spLocks noGrp="1"/>
          </p:cNvSpPr>
          <p:nvPr>
            <p:ph type="subTitle" idx="1" hasCustomPrompt="1"/>
          </p:nvPr>
        </p:nvSpPr>
        <p:spPr>
          <a:xfrm>
            <a:off x="541338" y="3672000"/>
            <a:ext cx="5554662" cy="1851722"/>
          </a:xfrm>
        </p:spPr>
        <p:txBody>
          <a:bodyPr/>
          <a:lstStyle>
            <a:lvl1pPr marL="0" indent="0" algn="l">
              <a:buNone/>
              <a:defRPr sz="1800">
                <a:solidFill>
                  <a:schemeClr val="accent3"/>
                </a:solidFill>
                <a:latin typeface="Work Sans SemiBold" pitchFamily="2"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Add optional subtitle</a:t>
            </a:r>
            <a:endParaRPr lang="en-GB"/>
          </a:p>
        </p:txBody>
      </p:sp>
      <p:grpSp>
        <p:nvGrpSpPr>
          <p:cNvPr id="7" name="Group 6">
            <a:extLst>
              <a:ext uri="{FF2B5EF4-FFF2-40B4-BE49-F238E27FC236}">
                <a16:creationId xmlns:a16="http://schemas.microsoft.com/office/drawing/2014/main" id="{B825796D-15C2-95E2-DCB8-86017424D43C}"/>
              </a:ext>
            </a:extLst>
          </p:cNvPr>
          <p:cNvGrpSpPr>
            <a:grpSpLocks noChangeAspect="1"/>
          </p:cNvGrpSpPr>
          <p:nvPr userDrawn="1"/>
        </p:nvGrpSpPr>
        <p:grpSpPr>
          <a:xfrm>
            <a:off x="10317600" y="5796000"/>
            <a:ext cx="1332000" cy="523781"/>
            <a:chOff x="0" y="1031875"/>
            <a:chExt cx="12192001" cy="4794251"/>
          </a:xfrm>
          <a:solidFill>
            <a:schemeClr val="accent1"/>
          </a:solidFill>
        </p:grpSpPr>
        <p:sp>
          <p:nvSpPr>
            <p:cNvPr id="8" name="Freeform 5">
              <a:extLst>
                <a:ext uri="{FF2B5EF4-FFF2-40B4-BE49-F238E27FC236}">
                  <a16:creationId xmlns:a16="http://schemas.microsoft.com/office/drawing/2014/main" id="{13816C64-CA86-156E-84C1-0EBB5B2BD0E5}"/>
                </a:ext>
              </a:extLst>
            </p:cNvPr>
            <p:cNvSpPr>
              <a:spLocks/>
            </p:cNvSpPr>
            <p:nvPr userDrawn="1"/>
          </p:nvSpPr>
          <p:spPr bwMode="auto">
            <a:xfrm>
              <a:off x="5119688" y="1031875"/>
              <a:ext cx="2416175" cy="2706688"/>
            </a:xfrm>
            <a:custGeom>
              <a:avLst/>
              <a:gdLst>
                <a:gd name="T0" fmla="*/ 368 w 1522"/>
                <a:gd name="T1" fmla="*/ 0 h 1705"/>
                <a:gd name="T2" fmla="*/ 0 w 1522"/>
                <a:gd name="T3" fmla="*/ 953 h 1705"/>
                <a:gd name="T4" fmla="*/ 500 w 1522"/>
                <a:gd name="T5" fmla="*/ 953 h 1705"/>
                <a:gd name="T6" fmla="*/ 611 w 1522"/>
                <a:gd name="T7" fmla="*/ 654 h 1705"/>
                <a:gd name="T8" fmla="*/ 1021 w 1522"/>
                <a:gd name="T9" fmla="*/ 1705 h 1705"/>
                <a:gd name="T10" fmla="*/ 1522 w 1522"/>
                <a:gd name="T11" fmla="*/ 1705 h 1705"/>
                <a:gd name="T12" fmla="*/ 869 w 1522"/>
                <a:gd name="T13" fmla="*/ 0 h 1705"/>
                <a:gd name="T14" fmla="*/ 368 w 1522"/>
                <a:gd name="T15" fmla="*/ 0 h 170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522" h="1705">
                  <a:moveTo>
                    <a:pt x="368" y="0"/>
                  </a:moveTo>
                  <a:lnTo>
                    <a:pt x="0" y="953"/>
                  </a:lnTo>
                  <a:lnTo>
                    <a:pt x="500" y="953"/>
                  </a:lnTo>
                  <a:lnTo>
                    <a:pt x="611" y="654"/>
                  </a:lnTo>
                  <a:lnTo>
                    <a:pt x="1021" y="1705"/>
                  </a:lnTo>
                  <a:lnTo>
                    <a:pt x="1522" y="1705"/>
                  </a:lnTo>
                  <a:lnTo>
                    <a:pt x="869" y="0"/>
                  </a:lnTo>
                  <a:lnTo>
                    <a:pt x="368" y="0"/>
                  </a:lnTo>
                  <a:close/>
                </a:path>
              </a:pathLst>
            </a:custGeom>
            <a:grpFill/>
            <a:ln>
              <a:noFill/>
            </a:ln>
          </p:spPr>
          <p:txBody>
            <a:bodyPr vert="horz" wrap="square" lIns="91440" tIns="45720" rIns="91440" bIns="45720" numCol="1" anchor="t" anchorCtr="0" compatLnSpc="1">
              <a:prstTxWarp prst="textNoShape">
                <a:avLst/>
              </a:prstTxWarp>
            </a:bodyPr>
            <a:lstStyle/>
            <a:p>
              <a:endParaRPr lang="en-GB"/>
            </a:p>
          </p:txBody>
        </p:sp>
        <p:sp>
          <p:nvSpPr>
            <p:cNvPr id="9" name="Freeform 6">
              <a:extLst>
                <a:ext uri="{FF2B5EF4-FFF2-40B4-BE49-F238E27FC236}">
                  <a16:creationId xmlns:a16="http://schemas.microsoft.com/office/drawing/2014/main" id="{B64D5ABB-AE14-F692-03BF-35A31F099340}"/>
                </a:ext>
              </a:extLst>
            </p:cNvPr>
            <p:cNvSpPr>
              <a:spLocks/>
            </p:cNvSpPr>
            <p:nvPr userDrawn="1"/>
          </p:nvSpPr>
          <p:spPr bwMode="auto">
            <a:xfrm>
              <a:off x="4843463" y="3141663"/>
              <a:ext cx="1246188" cy="122238"/>
            </a:xfrm>
            <a:custGeom>
              <a:avLst/>
              <a:gdLst>
                <a:gd name="T0" fmla="*/ 72 w 113"/>
                <a:gd name="T1" fmla="*/ 11 h 11"/>
                <a:gd name="T2" fmla="*/ 83 w 113"/>
                <a:gd name="T3" fmla="*/ 11 h 11"/>
                <a:gd name="T4" fmla="*/ 102 w 113"/>
                <a:gd name="T5" fmla="*/ 7 h 11"/>
                <a:gd name="T6" fmla="*/ 113 w 113"/>
                <a:gd name="T7" fmla="*/ 0 h 11"/>
                <a:gd name="T8" fmla="*/ 4 w 113"/>
                <a:gd name="T9" fmla="*/ 0 h 11"/>
                <a:gd name="T10" fmla="*/ 0 w 113"/>
                <a:gd name="T11" fmla="*/ 11 h 11"/>
                <a:gd name="T12" fmla="*/ 72 w 113"/>
                <a:gd name="T13" fmla="*/ 11 h 11"/>
              </a:gdLst>
              <a:ahLst/>
              <a:cxnLst>
                <a:cxn ang="0">
                  <a:pos x="T0" y="T1"/>
                </a:cxn>
                <a:cxn ang="0">
                  <a:pos x="T2" y="T3"/>
                </a:cxn>
                <a:cxn ang="0">
                  <a:pos x="T4" y="T5"/>
                </a:cxn>
                <a:cxn ang="0">
                  <a:pos x="T6" y="T7"/>
                </a:cxn>
                <a:cxn ang="0">
                  <a:pos x="T8" y="T9"/>
                </a:cxn>
                <a:cxn ang="0">
                  <a:pos x="T10" y="T11"/>
                </a:cxn>
                <a:cxn ang="0">
                  <a:pos x="T12" y="T13"/>
                </a:cxn>
              </a:cxnLst>
              <a:rect l="0" t="0" r="r" b="b"/>
              <a:pathLst>
                <a:path w="113" h="11">
                  <a:moveTo>
                    <a:pt x="72" y="11"/>
                  </a:moveTo>
                  <a:cubicBezTo>
                    <a:pt x="83" y="11"/>
                    <a:pt x="83" y="11"/>
                    <a:pt x="83" y="11"/>
                  </a:cubicBezTo>
                  <a:cubicBezTo>
                    <a:pt x="90" y="11"/>
                    <a:pt x="96" y="10"/>
                    <a:pt x="102" y="7"/>
                  </a:cubicBezTo>
                  <a:cubicBezTo>
                    <a:pt x="106" y="6"/>
                    <a:pt x="110" y="3"/>
                    <a:pt x="113" y="0"/>
                  </a:cubicBezTo>
                  <a:cubicBezTo>
                    <a:pt x="4" y="0"/>
                    <a:pt x="4" y="0"/>
                    <a:pt x="4" y="0"/>
                  </a:cubicBezTo>
                  <a:cubicBezTo>
                    <a:pt x="0" y="11"/>
                    <a:pt x="0" y="11"/>
                    <a:pt x="0" y="11"/>
                  </a:cubicBezTo>
                  <a:cubicBezTo>
                    <a:pt x="72" y="11"/>
                    <a:pt x="72" y="11"/>
                    <a:pt x="72" y="11"/>
                  </a:cubicBezTo>
                  <a:close/>
                </a:path>
              </a:pathLst>
            </a:custGeom>
            <a:solidFill>
              <a:schemeClr val="accent3"/>
            </a:solidFill>
            <a:ln>
              <a:noFill/>
            </a:ln>
          </p:spPr>
          <p:txBody>
            <a:bodyPr vert="horz" wrap="square" lIns="91440" tIns="45720" rIns="91440" bIns="45720" numCol="1" anchor="t" anchorCtr="0" compatLnSpc="1">
              <a:prstTxWarp prst="textNoShape">
                <a:avLst/>
              </a:prstTxWarp>
            </a:bodyPr>
            <a:lstStyle/>
            <a:p>
              <a:endParaRPr lang="en-GB"/>
            </a:p>
          </p:txBody>
        </p:sp>
        <p:sp>
          <p:nvSpPr>
            <p:cNvPr id="10" name="Freeform 7">
              <a:extLst>
                <a:ext uri="{FF2B5EF4-FFF2-40B4-BE49-F238E27FC236}">
                  <a16:creationId xmlns:a16="http://schemas.microsoft.com/office/drawing/2014/main" id="{3864AA6C-99FB-F339-2B2E-8F174B36F9D6}"/>
                </a:ext>
              </a:extLst>
            </p:cNvPr>
            <p:cNvSpPr>
              <a:spLocks/>
            </p:cNvSpPr>
            <p:nvPr userDrawn="1"/>
          </p:nvSpPr>
          <p:spPr bwMode="auto">
            <a:xfrm>
              <a:off x="4932363" y="2898775"/>
              <a:ext cx="1290638" cy="122238"/>
            </a:xfrm>
            <a:custGeom>
              <a:avLst/>
              <a:gdLst>
                <a:gd name="T0" fmla="*/ 116 w 117"/>
                <a:gd name="T1" fmla="*/ 3 h 11"/>
                <a:gd name="T2" fmla="*/ 117 w 117"/>
                <a:gd name="T3" fmla="*/ 0 h 11"/>
                <a:gd name="T4" fmla="*/ 4 w 117"/>
                <a:gd name="T5" fmla="*/ 0 h 11"/>
                <a:gd name="T6" fmla="*/ 0 w 117"/>
                <a:gd name="T7" fmla="*/ 11 h 11"/>
                <a:gd name="T8" fmla="*/ 113 w 117"/>
                <a:gd name="T9" fmla="*/ 11 h 11"/>
                <a:gd name="T10" fmla="*/ 116 w 117"/>
                <a:gd name="T11" fmla="*/ 3 h 11"/>
              </a:gdLst>
              <a:ahLst/>
              <a:cxnLst>
                <a:cxn ang="0">
                  <a:pos x="T0" y="T1"/>
                </a:cxn>
                <a:cxn ang="0">
                  <a:pos x="T2" y="T3"/>
                </a:cxn>
                <a:cxn ang="0">
                  <a:pos x="T4" y="T5"/>
                </a:cxn>
                <a:cxn ang="0">
                  <a:pos x="T6" y="T7"/>
                </a:cxn>
                <a:cxn ang="0">
                  <a:pos x="T8" y="T9"/>
                </a:cxn>
                <a:cxn ang="0">
                  <a:pos x="T10" y="T11"/>
                </a:cxn>
              </a:cxnLst>
              <a:rect l="0" t="0" r="r" b="b"/>
              <a:pathLst>
                <a:path w="117" h="11">
                  <a:moveTo>
                    <a:pt x="116" y="3"/>
                  </a:moveTo>
                  <a:cubicBezTo>
                    <a:pt x="117" y="2"/>
                    <a:pt x="117" y="1"/>
                    <a:pt x="117" y="0"/>
                  </a:cubicBezTo>
                  <a:cubicBezTo>
                    <a:pt x="4" y="0"/>
                    <a:pt x="4" y="0"/>
                    <a:pt x="4" y="0"/>
                  </a:cubicBezTo>
                  <a:cubicBezTo>
                    <a:pt x="0" y="11"/>
                    <a:pt x="0" y="11"/>
                    <a:pt x="0" y="11"/>
                  </a:cubicBezTo>
                  <a:cubicBezTo>
                    <a:pt x="113" y="11"/>
                    <a:pt x="113" y="11"/>
                    <a:pt x="113" y="11"/>
                  </a:cubicBezTo>
                  <a:cubicBezTo>
                    <a:pt x="115" y="9"/>
                    <a:pt x="116" y="6"/>
                    <a:pt x="116" y="3"/>
                  </a:cubicBezTo>
                </a:path>
              </a:pathLst>
            </a:custGeom>
            <a:solidFill>
              <a:schemeClr val="accent3"/>
            </a:solidFill>
            <a:ln>
              <a:noFill/>
            </a:ln>
          </p:spPr>
          <p:txBody>
            <a:bodyPr vert="horz" wrap="square" lIns="91440" tIns="45720" rIns="91440" bIns="45720" numCol="1" anchor="t" anchorCtr="0" compatLnSpc="1">
              <a:prstTxWarp prst="textNoShape">
                <a:avLst/>
              </a:prstTxWarp>
            </a:bodyPr>
            <a:lstStyle/>
            <a:p>
              <a:endParaRPr lang="en-GB"/>
            </a:p>
          </p:txBody>
        </p:sp>
        <p:sp>
          <p:nvSpPr>
            <p:cNvPr id="11" name="Freeform 8">
              <a:extLst>
                <a:ext uri="{FF2B5EF4-FFF2-40B4-BE49-F238E27FC236}">
                  <a16:creationId xmlns:a16="http://schemas.microsoft.com/office/drawing/2014/main" id="{FD2B75B3-39FF-1F9F-6D2C-5A35BA74DD5E}"/>
                </a:ext>
              </a:extLst>
            </p:cNvPr>
            <p:cNvSpPr>
              <a:spLocks/>
            </p:cNvSpPr>
            <p:nvPr userDrawn="1"/>
          </p:nvSpPr>
          <p:spPr bwMode="auto">
            <a:xfrm>
              <a:off x="5019675" y="2667000"/>
              <a:ext cx="1181100" cy="120650"/>
            </a:xfrm>
            <a:custGeom>
              <a:avLst/>
              <a:gdLst>
                <a:gd name="T0" fmla="*/ 104 w 107"/>
                <a:gd name="T1" fmla="*/ 6 h 11"/>
                <a:gd name="T2" fmla="*/ 85 w 107"/>
                <a:gd name="T3" fmla="*/ 0 h 11"/>
                <a:gd name="T4" fmla="*/ 77 w 107"/>
                <a:gd name="T5" fmla="*/ 0 h 11"/>
                <a:gd name="T6" fmla="*/ 5 w 107"/>
                <a:gd name="T7" fmla="*/ 0 h 11"/>
                <a:gd name="T8" fmla="*/ 0 w 107"/>
                <a:gd name="T9" fmla="*/ 11 h 11"/>
                <a:gd name="T10" fmla="*/ 107 w 107"/>
                <a:gd name="T11" fmla="*/ 11 h 11"/>
                <a:gd name="T12" fmla="*/ 104 w 107"/>
                <a:gd name="T13" fmla="*/ 6 h 11"/>
              </a:gdLst>
              <a:ahLst/>
              <a:cxnLst>
                <a:cxn ang="0">
                  <a:pos x="T0" y="T1"/>
                </a:cxn>
                <a:cxn ang="0">
                  <a:pos x="T2" y="T3"/>
                </a:cxn>
                <a:cxn ang="0">
                  <a:pos x="T4" y="T5"/>
                </a:cxn>
                <a:cxn ang="0">
                  <a:pos x="T6" y="T7"/>
                </a:cxn>
                <a:cxn ang="0">
                  <a:pos x="T8" y="T9"/>
                </a:cxn>
                <a:cxn ang="0">
                  <a:pos x="T10" y="T11"/>
                </a:cxn>
                <a:cxn ang="0">
                  <a:pos x="T12" y="T13"/>
                </a:cxn>
              </a:cxnLst>
              <a:rect l="0" t="0" r="r" b="b"/>
              <a:pathLst>
                <a:path w="107" h="11">
                  <a:moveTo>
                    <a:pt x="104" y="6"/>
                  </a:moveTo>
                  <a:cubicBezTo>
                    <a:pt x="100" y="2"/>
                    <a:pt x="94" y="0"/>
                    <a:pt x="85" y="0"/>
                  </a:cubicBezTo>
                  <a:cubicBezTo>
                    <a:pt x="77" y="0"/>
                    <a:pt x="77" y="0"/>
                    <a:pt x="77" y="0"/>
                  </a:cubicBezTo>
                  <a:cubicBezTo>
                    <a:pt x="5" y="0"/>
                    <a:pt x="5" y="0"/>
                    <a:pt x="5" y="0"/>
                  </a:cubicBezTo>
                  <a:cubicBezTo>
                    <a:pt x="0" y="11"/>
                    <a:pt x="0" y="11"/>
                    <a:pt x="0" y="11"/>
                  </a:cubicBezTo>
                  <a:cubicBezTo>
                    <a:pt x="107" y="11"/>
                    <a:pt x="107" y="11"/>
                    <a:pt x="107" y="11"/>
                  </a:cubicBezTo>
                  <a:cubicBezTo>
                    <a:pt x="107" y="9"/>
                    <a:pt x="106" y="8"/>
                    <a:pt x="104" y="6"/>
                  </a:cubicBezTo>
                </a:path>
              </a:pathLst>
            </a:custGeom>
            <a:solidFill>
              <a:schemeClr val="accent3"/>
            </a:solidFill>
            <a:ln>
              <a:noFill/>
            </a:ln>
          </p:spPr>
          <p:txBody>
            <a:bodyPr vert="horz" wrap="square" lIns="91440" tIns="45720" rIns="91440" bIns="45720" numCol="1" anchor="t" anchorCtr="0" compatLnSpc="1">
              <a:prstTxWarp prst="textNoShape">
                <a:avLst/>
              </a:prstTxWarp>
            </a:bodyPr>
            <a:lstStyle/>
            <a:p>
              <a:endParaRPr lang="en-GB"/>
            </a:p>
          </p:txBody>
        </p:sp>
        <p:sp>
          <p:nvSpPr>
            <p:cNvPr id="12" name="Freeform 9">
              <a:extLst>
                <a:ext uri="{FF2B5EF4-FFF2-40B4-BE49-F238E27FC236}">
                  <a16:creationId xmlns:a16="http://schemas.microsoft.com/office/drawing/2014/main" id="{4DD225AF-653C-7EE2-C9DA-8D8508EAE96F}"/>
                </a:ext>
              </a:extLst>
            </p:cNvPr>
            <p:cNvSpPr>
              <a:spLocks/>
            </p:cNvSpPr>
            <p:nvPr userDrawn="1"/>
          </p:nvSpPr>
          <p:spPr bwMode="auto">
            <a:xfrm>
              <a:off x="4754563" y="3384550"/>
              <a:ext cx="839788" cy="111125"/>
            </a:xfrm>
            <a:custGeom>
              <a:avLst/>
              <a:gdLst>
                <a:gd name="T0" fmla="*/ 529 w 529"/>
                <a:gd name="T1" fmla="*/ 0 h 70"/>
                <a:gd name="T2" fmla="*/ 28 w 529"/>
                <a:gd name="T3" fmla="*/ 0 h 70"/>
                <a:gd name="T4" fmla="*/ 0 w 529"/>
                <a:gd name="T5" fmla="*/ 70 h 70"/>
                <a:gd name="T6" fmla="*/ 501 w 529"/>
                <a:gd name="T7" fmla="*/ 70 h 70"/>
                <a:gd name="T8" fmla="*/ 529 w 529"/>
                <a:gd name="T9" fmla="*/ 0 h 70"/>
              </a:gdLst>
              <a:ahLst/>
              <a:cxnLst>
                <a:cxn ang="0">
                  <a:pos x="T0" y="T1"/>
                </a:cxn>
                <a:cxn ang="0">
                  <a:pos x="T2" y="T3"/>
                </a:cxn>
                <a:cxn ang="0">
                  <a:pos x="T4" y="T5"/>
                </a:cxn>
                <a:cxn ang="0">
                  <a:pos x="T6" y="T7"/>
                </a:cxn>
                <a:cxn ang="0">
                  <a:pos x="T8" y="T9"/>
                </a:cxn>
              </a:cxnLst>
              <a:rect l="0" t="0" r="r" b="b"/>
              <a:pathLst>
                <a:path w="529" h="70">
                  <a:moveTo>
                    <a:pt x="529" y="0"/>
                  </a:moveTo>
                  <a:lnTo>
                    <a:pt x="28" y="0"/>
                  </a:lnTo>
                  <a:lnTo>
                    <a:pt x="0" y="70"/>
                  </a:lnTo>
                  <a:lnTo>
                    <a:pt x="501" y="70"/>
                  </a:lnTo>
                  <a:lnTo>
                    <a:pt x="529" y="0"/>
                  </a:lnTo>
                  <a:close/>
                </a:path>
              </a:pathLst>
            </a:custGeom>
            <a:solidFill>
              <a:schemeClr val="accent3"/>
            </a:solidFill>
            <a:ln>
              <a:noFill/>
            </a:ln>
          </p:spPr>
          <p:txBody>
            <a:bodyPr vert="horz" wrap="square" lIns="91440" tIns="45720" rIns="91440" bIns="45720" numCol="1" anchor="t" anchorCtr="0" compatLnSpc="1">
              <a:prstTxWarp prst="textNoShape">
                <a:avLst/>
              </a:prstTxWarp>
            </a:bodyPr>
            <a:lstStyle/>
            <a:p>
              <a:endParaRPr lang="en-GB"/>
            </a:p>
          </p:txBody>
        </p:sp>
        <p:sp>
          <p:nvSpPr>
            <p:cNvPr id="13" name="Freeform 10">
              <a:extLst>
                <a:ext uri="{FF2B5EF4-FFF2-40B4-BE49-F238E27FC236}">
                  <a16:creationId xmlns:a16="http://schemas.microsoft.com/office/drawing/2014/main" id="{8BF98B98-6DEB-9A7A-BF1B-028308E38EA3}"/>
                </a:ext>
              </a:extLst>
            </p:cNvPr>
            <p:cNvSpPr>
              <a:spLocks/>
            </p:cNvSpPr>
            <p:nvPr userDrawn="1"/>
          </p:nvSpPr>
          <p:spPr bwMode="auto">
            <a:xfrm>
              <a:off x="4656138" y="3616325"/>
              <a:ext cx="849313" cy="122238"/>
            </a:xfrm>
            <a:custGeom>
              <a:avLst/>
              <a:gdLst>
                <a:gd name="T0" fmla="*/ 535 w 535"/>
                <a:gd name="T1" fmla="*/ 0 h 77"/>
                <a:gd name="T2" fmla="*/ 28 w 535"/>
                <a:gd name="T3" fmla="*/ 0 h 77"/>
                <a:gd name="T4" fmla="*/ 0 w 535"/>
                <a:gd name="T5" fmla="*/ 77 h 77"/>
                <a:gd name="T6" fmla="*/ 507 w 535"/>
                <a:gd name="T7" fmla="*/ 77 h 77"/>
                <a:gd name="T8" fmla="*/ 535 w 535"/>
                <a:gd name="T9" fmla="*/ 0 h 77"/>
              </a:gdLst>
              <a:ahLst/>
              <a:cxnLst>
                <a:cxn ang="0">
                  <a:pos x="T0" y="T1"/>
                </a:cxn>
                <a:cxn ang="0">
                  <a:pos x="T2" y="T3"/>
                </a:cxn>
                <a:cxn ang="0">
                  <a:pos x="T4" y="T5"/>
                </a:cxn>
                <a:cxn ang="0">
                  <a:pos x="T6" y="T7"/>
                </a:cxn>
                <a:cxn ang="0">
                  <a:pos x="T8" y="T9"/>
                </a:cxn>
              </a:cxnLst>
              <a:rect l="0" t="0" r="r" b="b"/>
              <a:pathLst>
                <a:path w="535" h="77">
                  <a:moveTo>
                    <a:pt x="535" y="0"/>
                  </a:moveTo>
                  <a:lnTo>
                    <a:pt x="28" y="0"/>
                  </a:lnTo>
                  <a:lnTo>
                    <a:pt x="0" y="77"/>
                  </a:lnTo>
                  <a:lnTo>
                    <a:pt x="507" y="77"/>
                  </a:lnTo>
                  <a:lnTo>
                    <a:pt x="535" y="0"/>
                  </a:lnTo>
                  <a:close/>
                </a:path>
              </a:pathLst>
            </a:custGeom>
            <a:solidFill>
              <a:schemeClr val="accent3"/>
            </a:solidFill>
            <a:ln>
              <a:noFill/>
            </a:ln>
          </p:spPr>
          <p:txBody>
            <a:bodyPr vert="horz" wrap="square" lIns="91440" tIns="45720" rIns="91440" bIns="45720" numCol="1" anchor="t" anchorCtr="0" compatLnSpc="1">
              <a:prstTxWarp prst="textNoShape">
                <a:avLst/>
              </a:prstTxWarp>
            </a:bodyPr>
            <a:lstStyle/>
            <a:p>
              <a:endParaRPr lang="en-GB"/>
            </a:p>
          </p:txBody>
        </p:sp>
        <p:sp>
          <p:nvSpPr>
            <p:cNvPr id="14" name="Freeform 11">
              <a:extLst>
                <a:ext uri="{FF2B5EF4-FFF2-40B4-BE49-F238E27FC236}">
                  <a16:creationId xmlns:a16="http://schemas.microsoft.com/office/drawing/2014/main" id="{028957FA-077B-1115-075E-74040BF13EE9}"/>
                </a:ext>
              </a:extLst>
            </p:cNvPr>
            <p:cNvSpPr>
              <a:spLocks noEditPoints="1"/>
            </p:cNvSpPr>
            <p:nvPr userDrawn="1"/>
          </p:nvSpPr>
          <p:spPr bwMode="auto">
            <a:xfrm>
              <a:off x="4292600" y="4930775"/>
              <a:ext cx="727075" cy="884238"/>
            </a:xfrm>
            <a:custGeom>
              <a:avLst/>
              <a:gdLst>
                <a:gd name="T0" fmla="*/ 64 w 66"/>
                <a:gd name="T1" fmla="*/ 26 h 80"/>
                <a:gd name="T2" fmla="*/ 37 w 66"/>
                <a:gd name="T3" fmla="*/ 0 h 80"/>
                <a:gd name="T4" fmla="*/ 17 w 66"/>
                <a:gd name="T5" fmla="*/ 6 h 80"/>
                <a:gd name="T6" fmla="*/ 0 w 66"/>
                <a:gd name="T7" fmla="*/ 41 h 80"/>
                <a:gd name="T8" fmla="*/ 11 w 66"/>
                <a:gd name="T9" fmla="*/ 71 h 80"/>
                <a:gd name="T10" fmla="*/ 34 w 66"/>
                <a:gd name="T11" fmla="*/ 80 h 80"/>
                <a:gd name="T12" fmla="*/ 65 w 66"/>
                <a:gd name="T13" fmla="*/ 66 h 80"/>
                <a:gd name="T14" fmla="*/ 66 w 66"/>
                <a:gd name="T15" fmla="*/ 61 h 80"/>
                <a:gd name="T16" fmla="*/ 65 w 66"/>
                <a:gd name="T17" fmla="*/ 60 h 80"/>
                <a:gd name="T18" fmla="*/ 43 w 66"/>
                <a:gd name="T19" fmla="*/ 68 h 80"/>
                <a:gd name="T20" fmla="*/ 22 w 66"/>
                <a:gd name="T21" fmla="*/ 59 h 80"/>
                <a:gd name="T22" fmla="*/ 14 w 66"/>
                <a:gd name="T23" fmla="*/ 40 h 80"/>
                <a:gd name="T24" fmla="*/ 15 w 66"/>
                <a:gd name="T25" fmla="*/ 38 h 80"/>
                <a:gd name="T26" fmla="*/ 64 w 66"/>
                <a:gd name="T27" fmla="*/ 34 h 80"/>
                <a:gd name="T28" fmla="*/ 64 w 66"/>
                <a:gd name="T29" fmla="*/ 26 h 80"/>
                <a:gd name="T30" fmla="*/ 32 w 66"/>
                <a:gd name="T31" fmla="*/ 7 h 80"/>
                <a:gd name="T32" fmla="*/ 49 w 66"/>
                <a:gd name="T33" fmla="*/ 28 h 80"/>
                <a:gd name="T34" fmla="*/ 48 w 66"/>
                <a:gd name="T35" fmla="*/ 29 h 80"/>
                <a:gd name="T36" fmla="*/ 16 w 66"/>
                <a:gd name="T37" fmla="*/ 30 h 80"/>
                <a:gd name="T38" fmla="*/ 15 w 66"/>
                <a:gd name="T39" fmla="*/ 29 h 80"/>
                <a:gd name="T40" fmla="*/ 32 w 66"/>
                <a:gd name="T41" fmla="*/ 7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66" h="80">
                  <a:moveTo>
                    <a:pt x="64" y="26"/>
                  </a:moveTo>
                  <a:cubicBezTo>
                    <a:pt x="62" y="16"/>
                    <a:pt x="56" y="0"/>
                    <a:pt x="37" y="0"/>
                  </a:cubicBezTo>
                  <a:cubicBezTo>
                    <a:pt x="31" y="0"/>
                    <a:pt x="23" y="2"/>
                    <a:pt x="17" y="6"/>
                  </a:cubicBezTo>
                  <a:cubicBezTo>
                    <a:pt x="7" y="13"/>
                    <a:pt x="0" y="24"/>
                    <a:pt x="0" y="41"/>
                  </a:cubicBezTo>
                  <a:cubicBezTo>
                    <a:pt x="0" y="52"/>
                    <a:pt x="3" y="63"/>
                    <a:pt x="11" y="71"/>
                  </a:cubicBezTo>
                  <a:cubicBezTo>
                    <a:pt x="17" y="77"/>
                    <a:pt x="24" y="80"/>
                    <a:pt x="34" y="80"/>
                  </a:cubicBezTo>
                  <a:cubicBezTo>
                    <a:pt x="43" y="80"/>
                    <a:pt x="56" y="76"/>
                    <a:pt x="65" y="66"/>
                  </a:cubicBezTo>
                  <a:cubicBezTo>
                    <a:pt x="65" y="66"/>
                    <a:pt x="66" y="62"/>
                    <a:pt x="66" y="61"/>
                  </a:cubicBezTo>
                  <a:cubicBezTo>
                    <a:pt x="65" y="60"/>
                    <a:pt x="65" y="60"/>
                    <a:pt x="65" y="60"/>
                  </a:cubicBezTo>
                  <a:cubicBezTo>
                    <a:pt x="58" y="66"/>
                    <a:pt x="51" y="68"/>
                    <a:pt x="43" y="68"/>
                  </a:cubicBezTo>
                  <a:cubicBezTo>
                    <a:pt x="34" y="68"/>
                    <a:pt x="28" y="65"/>
                    <a:pt x="22" y="59"/>
                  </a:cubicBezTo>
                  <a:cubicBezTo>
                    <a:pt x="18" y="54"/>
                    <a:pt x="15" y="46"/>
                    <a:pt x="14" y="40"/>
                  </a:cubicBezTo>
                  <a:cubicBezTo>
                    <a:pt x="14" y="39"/>
                    <a:pt x="15" y="38"/>
                    <a:pt x="15" y="38"/>
                  </a:cubicBezTo>
                  <a:cubicBezTo>
                    <a:pt x="31" y="37"/>
                    <a:pt x="54" y="36"/>
                    <a:pt x="64" y="34"/>
                  </a:cubicBezTo>
                  <a:cubicBezTo>
                    <a:pt x="65" y="33"/>
                    <a:pt x="64" y="26"/>
                    <a:pt x="64" y="26"/>
                  </a:cubicBezTo>
                  <a:moveTo>
                    <a:pt x="32" y="7"/>
                  </a:moveTo>
                  <a:cubicBezTo>
                    <a:pt x="42" y="7"/>
                    <a:pt x="48" y="18"/>
                    <a:pt x="49" y="28"/>
                  </a:cubicBezTo>
                  <a:cubicBezTo>
                    <a:pt x="49" y="28"/>
                    <a:pt x="49" y="29"/>
                    <a:pt x="48" y="29"/>
                  </a:cubicBezTo>
                  <a:cubicBezTo>
                    <a:pt x="44" y="30"/>
                    <a:pt x="22" y="31"/>
                    <a:pt x="16" y="30"/>
                  </a:cubicBezTo>
                  <a:cubicBezTo>
                    <a:pt x="15" y="30"/>
                    <a:pt x="15" y="30"/>
                    <a:pt x="15" y="29"/>
                  </a:cubicBezTo>
                  <a:cubicBezTo>
                    <a:pt x="16" y="16"/>
                    <a:pt x="22" y="7"/>
                    <a:pt x="32" y="7"/>
                  </a:cubicBezTo>
                </a:path>
              </a:pathLst>
            </a:custGeom>
            <a:grpFill/>
            <a:ln>
              <a:noFill/>
            </a:ln>
          </p:spPr>
          <p:txBody>
            <a:bodyPr vert="horz" wrap="square" lIns="91440" tIns="45720" rIns="91440" bIns="45720" numCol="1" anchor="t" anchorCtr="0" compatLnSpc="1">
              <a:prstTxWarp prst="textNoShape">
                <a:avLst/>
              </a:prstTxWarp>
            </a:bodyPr>
            <a:lstStyle/>
            <a:p>
              <a:endParaRPr lang="en-GB"/>
            </a:p>
          </p:txBody>
        </p:sp>
        <p:sp>
          <p:nvSpPr>
            <p:cNvPr id="15" name="Freeform 12">
              <a:extLst>
                <a:ext uri="{FF2B5EF4-FFF2-40B4-BE49-F238E27FC236}">
                  <a16:creationId xmlns:a16="http://schemas.microsoft.com/office/drawing/2014/main" id="{5E792DE1-8159-E82A-4758-16B19D0FF3E2}"/>
                </a:ext>
              </a:extLst>
            </p:cNvPr>
            <p:cNvSpPr>
              <a:spLocks noEditPoints="1"/>
            </p:cNvSpPr>
            <p:nvPr userDrawn="1"/>
          </p:nvSpPr>
          <p:spPr bwMode="auto">
            <a:xfrm>
              <a:off x="0" y="4489450"/>
              <a:ext cx="1268413" cy="1314450"/>
            </a:xfrm>
            <a:custGeom>
              <a:avLst/>
              <a:gdLst>
                <a:gd name="T0" fmla="*/ 17 w 115"/>
                <a:gd name="T1" fmla="*/ 95 h 119"/>
                <a:gd name="T2" fmla="*/ 49 w 115"/>
                <a:gd name="T3" fmla="*/ 11 h 119"/>
                <a:gd name="T4" fmla="*/ 52 w 115"/>
                <a:gd name="T5" fmla="*/ 0 h 119"/>
                <a:gd name="T6" fmla="*/ 59 w 115"/>
                <a:gd name="T7" fmla="*/ 0 h 119"/>
                <a:gd name="T8" fmla="*/ 65 w 115"/>
                <a:gd name="T9" fmla="*/ 0 h 119"/>
                <a:gd name="T10" fmla="*/ 68 w 115"/>
                <a:gd name="T11" fmla="*/ 10 h 119"/>
                <a:gd name="T12" fmla="*/ 100 w 115"/>
                <a:gd name="T13" fmla="*/ 98 h 119"/>
                <a:gd name="T14" fmla="*/ 114 w 115"/>
                <a:gd name="T15" fmla="*/ 113 h 119"/>
                <a:gd name="T16" fmla="*/ 114 w 115"/>
                <a:gd name="T17" fmla="*/ 119 h 119"/>
                <a:gd name="T18" fmla="*/ 97 w 115"/>
                <a:gd name="T19" fmla="*/ 118 h 119"/>
                <a:gd name="T20" fmla="*/ 76 w 115"/>
                <a:gd name="T21" fmla="*/ 119 h 119"/>
                <a:gd name="T22" fmla="*/ 76 w 115"/>
                <a:gd name="T23" fmla="*/ 113 h 119"/>
                <a:gd name="T24" fmla="*/ 82 w 115"/>
                <a:gd name="T25" fmla="*/ 111 h 119"/>
                <a:gd name="T26" fmla="*/ 84 w 115"/>
                <a:gd name="T27" fmla="*/ 106 h 119"/>
                <a:gd name="T28" fmla="*/ 73 w 115"/>
                <a:gd name="T29" fmla="*/ 73 h 119"/>
                <a:gd name="T30" fmla="*/ 71 w 115"/>
                <a:gd name="T31" fmla="*/ 72 h 119"/>
                <a:gd name="T32" fmla="*/ 53 w 115"/>
                <a:gd name="T33" fmla="*/ 72 h 119"/>
                <a:gd name="T34" fmla="*/ 37 w 115"/>
                <a:gd name="T35" fmla="*/ 72 h 119"/>
                <a:gd name="T36" fmla="*/ 35 w 115"/>
                <a:gd name="T37" fmla="*/ 74 h 119"/>
                <a:gd name="T38" fmla="*/ 25 w 115"/>
                <a:gd name="T39" fmla="*/ 105 h 119"/>
                <a:gd name="T40" fmla="*/ 29 w 115"/>
                <a:gd name="T41" fmla="*/ 112 h 119"/>
                <a:gd name="T42" fmla="*/ 36 w 115"/>
                <a:gd name="T43" fmla="*/ 113 h 119"/>
                <a:gd name="T44" fmla="*/ 36 w 115"/>
                <a:gd name="T45" fmla="*/ 119 h 119"/>
                <a:gd name="T46" fmla="*/ 15 w 115"/>
                <a:gd name="T47" fmla="*/ 118 h 119"/>
                <a:gd name="T48" fmla="*/ 1 w 115"/>
                <a:gd name="T49" fmla="*/ 119 h 119"/>
                <a:gd name="T50" fmla="*/ 1 w 115"/>
                <a:gd name="T51" fmla="*/ 113 h 119"/>
                <a:gd name="T52" fmla="*/ 17 w 115"/>
                <a:gd name="T53" fmla="*/ 95 h 119"/>
                <a:gd name="T54" fmla="*/ 54 w 115"/>
                <a:gd name="T55" fmla="*/ 20 h 119"/>
                <a:gd name="T56" fmla="*/ 39 w 115"/>
                <a:gd name="T57" fmla="*/ 62 h 119"/>
                <a:gd name="T58" fmla="*/ 40 w 115"/>
                <a:gd name="T59" fmla="*/ 63 h 119"/>
                <a:gd name="T60" fmla="*/ 56 w 115"/>
                <a:gd name="T61" fmla="*/ 63 h 119"/>
                <a:gd name="T62" fmla="*/ 68 w 115"/>
                <a:gd name="T63" fmla="*/ 63 h 119"/>
                <a:gd name="T64" fmla="*/ 69 w 115"/>
                <a:gd name="T65" fmla="*/ 61 h 119"/>
                <a:gd name="T66" fmla="*/ 55 w 115"/>
                <a:gd name="T67" fmla="*/ 20 h 119"/>
                <a:gd name="T68" fmla="*/ 54 w 115"/>
                <a:gd name="T69" fmla="*/ 20 h 1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115" h="119">
                  <a:moveTo>
                    <a:pt x="17" y="95"/>
                  </a:moveTo>
                  <a:cubicBezTo>
                    <a:pt x="27" y="72"/>
                    <a:pt x="45" y="23"/>
                    <a:pt x="49" y="11"/>
                  </a:cubicBezTo>
                  <a:cubicBezTo>
                    <a:pt x="51" y="7"/>
                    <a:pt x="52" y="3"/>
                    <a:pt x="52" y="0"/>
                  </a:cubicBezTo>
                  <a:cubicBezTo>
                    <a:pt x="53" y="0"/>
                    <a:pt x="56" y="0"/>
                    <a:pt x="59" y="0"/>
                  </a:cubicBezTo>
                  <a:cubicBezTo>
                    <a:pt x="63" y="0"/>
                    <a:pt x="65" y="0"/>
                    <a:pt x="65" y="0"/>
                  </a:cubicBezTo>
                  <a:cubicBezTo>
                    <a:pt x="66" y="3"/>
                    <a:pt x="67" y="7"/>
                    <a:pt x="68" y="10"/>
                  </a:cubicBezTo>
                  <a:cubicBezTo>
                    <a:pt x="72" y="21"/>
                    <a:pt x="93" y="82"/>
                    <a:pt x="100" y="98"/>
                  </a:cubicBezTo>
                  <a:cubicBezTo>
                    <a:pt x="106" y="111"/>
                    <a:pt x="105" y="112"/>
                    <a:pt x="114" y="113"/>
                  </a:cubicBezTo>
                  <a:cubicBezTo>
                    <a:pt x="115" y="113"/>
                    <a:pt x="114" y="118"/>
                    <a:pt x="114" y="119"/>
                  </a:cubicBezTo>
                  <a:cubicBezTo>
                    <a:pt x="109" y="119"/>
                    <a:pt x="106" y="118"/>
                    <a:pt x="97" y="118"/>
                  </a:cubicBezTo>
                  <a:cubicBezTo>
                    <a:pt x="88" y="118"/>
                    <a:pt x="80" y="119"/>
                    <a:pt x="76" y="119"/>
                  </a:cubicBezTo>
                  <a:cubicBezTo>
                    <a:pt x="76" y="118"/>
                    <a:pt x="75" y="114"/>
                    <a:pt x="76" y="113"/>
                  </a:cubicBezTo>
                  <a:cubicBezTo>
                    <a:pt x="80" y="113"/>
                    <a:pt x="80" y="113"/>
                    <a:pt x="82" y="111"/>
                  </a:cubicBezTo>
                  <a:cubicBezTo>
                    <a:pt x="84" y="109"/>
                    <a:pt x="85" y="108"/>
                    <a:pt x="84" y="106"/>
                  </a:cubicBezTo>
                  <a:cubicBezTo>
                    <a:pt x="82" y="98"/>
                    <a:pt x="76" y="82"/>
                    <a:pt x="73" y="73"/>
                  </a:cubicBezTo>
                  <a:cubicBezTo>
                    <a:pt x="73" y="73"/>
                    <a:pt x="71" y="72"/>
                    <a:pt x="71" y="72"/>
                  </a:cubicBezTo>
                  <a:cubicBezTo>
                    <a:pt x="68" y="72"/>
                    <a:pt x="62" y="72"/>
                    <a:pt x="53" y="72"/>
                  </a:cubicBezTo>
                  <a:cubicBezTo>
                    <a:pt x="41" y="72"/>
                    <a:pt x="39" y="72"/>
                    <a:pt x="37" y="72"/>
                  </a:cubicBezTo>
                  <a:cubicBezTo>
                    <a:pt x="36" y="72"/>
                    <a:pt x="35" y="73"/>
                    <a:pt x="35" y="74"/>
                  </a:cubicBezTo>
                  <a:cubicBezTo>
                    <a:pt x="31" y="84"/>
                    <a:pt x="25" y="100"/>
                    <a:pt x="25" y="105"/>
                  </a:cubicBezTo>
                  <a:cubicBezTo>
                    <a:pt x="25" y="108"/>
                    <a:pt x="25" y="111"/>
                    <a:pt x="29" y="112"/>
                  </a:cubicBezTo>
                  <a:cubicBezTo>
                    <a:pt x="32" y="112"/>
                    <a:pt x="33" y="113"/>
                    <a:pt x="36" y="113"/>
                  </a:cubicBezTo>
                  <a:cubicBezTo>
                    <a:pt x="37" y="113"/>
                    <a:pt x="36" y="118"/>
                    <a:pt x="36" y="119"/>
                  </a:cubicBezTo>
                  <a:cubicBezTo>
                    <a:pt x="32" y="119"/>
                    <a:pt x="26" y="118"/>
                    <a:pt x="15" y="118"/>
                  </a:cubicBezTo>
                  <a:cubicBezTo>
                    <a:pt x="4" y="118"/>
                    <a:pt x="5" y="119"/>
                    <a:pt x="1" y="119"/>
                  </a:cubicBezTo>
                  <a:cubicBezTo>
                    <a:pt x="0" y="118"/>
                    <a:pt x="0" y="113"/>
                    <a:pt x="1" y="113"/>
                  </a:cubicBezTo>
                  <a:cubicBezTo>
                    <a:pt x="11" y="112"/>
                    <a:pt x="11" y="110"/>
                    <a:pt x="17" y="95"/>
                  </a:cubicBezTo>
                  <a:moveTo>
                    <a:pt x="54" y="20"/>
                  </a:moveTo>
                  <a:cubicBezTo>
                    <a:pt x="51" y="30"/>
                    <a:pt x="43" y="52"/>
                    <a:pt x="39" y="62"/>
                  </a:cubicBezTo>
                  <a:cubicBezTo>
                    <a:pt x="39" y="62"/>
                    <a:pt x="40" y="63"/>
                    <a:pt x="40" y="63"/>
                  </a:cubicBezTo>
                  <a:cubicBezTo>
                    <a:pt x="42" y="63"/>
                    <a:pt x="48" y="63"/>
                    <a:pt x="56" y="63"/>
                  </a:cubicBezTo>
                  <a:cubicBezTo>
                    <a:pt x="60" y="63"/>
                    <a:pt x="66" y="63"/>
                    <a:pt x="68" y="63"/>
                  </a:cubicBezTo>
                  <a:cubicBezTo>
                    <a:pt x="69" y="63"/>
                    <a:pt x="69" y="62"/>
                    <a:pt x="69" y="61"/>
                  </a:cubicBezTo>
                  <a:cubicBezTo>
                    <a:pt x="65" y="50"/>
                    <a:pt x="58" y="28"/>
                    <a:pt x="55" y="20"/>
                  </a:cubicBezTo>
                  <a:cubicBezTo>
                    <a:pt x="55" y="20"/>
                    <a:pt x="54" y="20"/>
                    <a:pt x="54" y="20"/>
                  </a:cubicBezTo>
                </a:path>
              </a:pathLst>
            </a:custGeom>
            <a:grpFill/>
            <a:ln>
              <a:noFill/>
            </a:ln>
          </p:spPr>
          <p:txBody>
            <a:bodyPr vert="horz" wrap="square" lIns="91440" tIns="45720" rIns="91440" bIns="45720" numCol="1" anchor="t" anchorCtr="0" compatLnSpc="1">
              <a:prstTxWarp prst="textNoShape">
                <a:avLst/>
              </a:prstTxWarp>
            </a:bodyPr>
            <a:lstStyle/>
            <a:p>
              <a:endParaRPr lang="en-GB"/>
            </a:p>
          </p:txBody>
        </p:sp>
        <p:sp>
          <p:nvSpPr>
            <p:cNvPr id="16" name="Freeform 13">
              <a:extLst>
                <a:ext uri="{FF2B5EF4-FFF2-40B4-BE49-F238E27FC236}">
                  <a16:creationId xmlns:a16="http://schemas.microsoft.com/office/drawing/2014/main" id="{AC0D780C-B5AF-577D-C30A-D9D9878B3706}"/>
                </a:ext>
              </a:extLst>
            </p:cNvPr>
            <p:cNvSpPr>
              <a:spLocks/>
            </p:cNvSpPr>
            <p:nvPr userDrawn="1"/>
          </p:nvSpPr>
          <p:spPr bwMode="auto">
            <a:xfrm>
              <a:off x="1312863" y="4930775"/>
              <a:ext cx="595313" cy="884238"/>
            </a:xfrm>
            <a:custGeom>
              <a:avLst/>
              <a:gdLst>
                <a:gd name="T0" fmla="*/ 49 w 54"/>
                <a:gd name="T1" fmla="*/ 22 h 80"/>
                <a:gd name="T2" fmla="*/ 44 w 54"/>
                <a:gd name="T3" fmla="*/ 22 h 80"/>
                <a:gd name="T4" fmla="*/ 37 w 54"/>
                <a:gd name="T5" fmla="*/ 8 h 80"/>
                <a:gd name="T6" fmla="*/ 28 w 54"/>
                <a:gd name="T7" fmla="*/ 6 h 80"/>
                <a:gd name="T8" fmla="*/ 16 w 54"/>
                <a:gd name="T9" fmla="*/ 17 h 80"/>
                <a:gd name="T10" fmla="*/ 34 w 54"/>
                <a:gd name="T11" fmla="*/ 34 h 80"/>
                <a:gd name="T12" fmla="*/ 54 w 54"/>
                <a:gd name="T13" fmla="*/ 57 h 80"/>
                <a:gd name="T14" fmla="*/ 24 w 54"/>
                <a:gd name="T15" fmla="*/ 80 h 80"/>
                <a:gd name="T16" fmla="*/ 4 w 54"/>
                <a:gd name="T17" fmla="*/ 77 h 80"/>
                <a:gd name="T18" fmla="*/ 0 w 54"/>
                <a:gd name="T19" fmla="*/ 56 h 80"/>
                <a:gd name="T20" fmla="*/ 6 w 54"/>
                <a:gd name="T21" fmla="*/ 54 h 80"/>
                <a:gd name="T22" fmla="*/ 17 w 54"/>
                <a:gd name="T23" fmla="*/ 72 h 80"/>
                <a:gd name="T24" fmla="*/ 27 w 54"/>
                <a:gd name="T25" fmla="*/ 74 h 80"/>
                <a:gd name="T26" fmla="*/ 40 w 54"/>
                <a:gd name="T27" fmla="*/ 63 h 80"/>
                <a:gd name="T28" fmla="*/ 24 w 54"/>
                <a:gd name="T29" fmla="*/ 47 h 80"/>
                <a:gd name="T30" fmla="*/ 3 w 54"/>
                <a:gd name="T31" fmla="*/ 22 h 80"/>
                <a:gd name="T32" fmla="*/ 31 w 54"/>
                <a:gd name="T33" fmla="*/ 0 h 80"/>
                <a:gd name="T34" fmla="*/ 44 w 54"/>
                <a:gd name="T35" fmla="*/ 1 h 80"/>
                <a:gd name="T36" fmla="*/ 51 w 54"/>
                <a:gd name="T37" fmla="*/ 2 h 80"/>
                <a:gd name="T38" fmla="*/ 49 w 54"/>
                <a:gd name="T39" fmla="*/ 22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54" h="80">
                  <a:moveTo>
                    <a:pt x="49" y="22"/>
                  </a:moveTo>
                  <a:cubicBezTo>
                    <a:pt x="48" y="23"/>
                    <a:pt x="45" y="23"/>
                    <a:pt x="44" y="22"/>
                  </a:cubicBezTo>
                  <a:cubicBezTo>
                    <a:pt x="43" y="14"/>
                    <a:pt x="41" y="10"/>
                    <a:pt x="37" y="8"/>
                  </a:cubicBezTo>
                  <a:cubicBezTo>
                    <a:pt x="35" y="6"/>
                    <a:pt x="32" y="6"/>
                    <a:pt x="28" y="6"/>
                  </a:cubicBezTo>
                  <a:cubicBezTo>
                    <a:pt x="21" y="6"/>
                    <a:pt x="16" y="10"/>
                    <a:pt x="16" y="17"/>
                  </a:cubicBezTo>
                  <a:cubicBezTo>
                    <a:pt x="16" y="23"/>
                    <a:pt x="19" y="27"/>
                    <a:pt x="34" y="34"/>
                  </a:cubicBezTo>
                  <a:cubicBezTo>
                    <a:pt x="50" y="41"/>
                    <a:pt x="54" y="48"/>
                    <a:pt x="54" y="57"/>
                  </a:cubicBezTo>
                  <a:cubicBezTo>
                    <a:pt x="54" y="71"/>
                    <a:pt x="41" y="80"/>
                    <a:pt x="24" y="80"/>
                  </a:cubicBezTo>
                  <a:cubicBezTo>
                    <a:pt x="17" y="80"/>
                    <a:pt x="8" y="79"/>
                    <a:pt x="4" y="77"/>
                  </a:cubicBezTo>
                  <a:cubicBezTo>
                    <a:pt x="2" y="72"/>
                    <a:pt x="0" y="60"/>
                    <a:pt x="0" y="56"/>
                  </a:cubicBezTo>
                  <a:cubicBezTo>
                    <a:pt x="1" y="55"/>
                    <a:pt x="5" y="54"/>
                    <a:pt x="6" y="54"/>
                  </a:cubicBezTo>
                  <a:cubicBezTo>
                    <a:pt x="9" y="64"/>
                    <a:pt x="12" y="69"/>
                    <a:pt x="17" y="72"/>
                  </a:cubicBezTo>
                  <a:cubicBezTo>
                    <a:pt x="20" y="73"/>
                    <a:pt x="24" y="74"/>
                    <a:pt x="27" y="74"/>
                  </a:cubicBezTo>
                  <a:cubicBezTo>
                    <a:pt x="35" y="74"/>
                    <a:pt x="40" y="70"/>
                    <a:pt x="40" y="63"/>
                  </a:cubicBezTo>
                  <a:cubicBezTo>
                    <a:pt x="40" y="57"/>
                    <a:pt x="36" y="53"/>
                    <a:pt x="24" y="47"/>
                  </a:cubicBezTo>
                  <a:cubicBezTo>
                    <a:pt x="9" y="39"/>
                    <a:pt x="3" y="33"/>
                    <a:pt x="3" y="22"/>
                  </a:cubicBezTo>
                  <a:cubicBezTo>
                    <a:pt x="3" y="11"/>
                    <a:pt x="12" y="0"/>
                    <a:pt x="31" y="0"/>
                  </a:cubicBezTo>
                  <a:cubicBezTo>
                    <a:pt x="36" y="0"/>
                    <a:pt x="40" y="0"/>
                    <a:pt x="44" y="1"/>
                  </a:cubicBezTo>
                  <a:cubicBezTo>
                    <a:pt x="47" y="2"/>
                    <a:pt x="50" y="2"/>
                    <a:pt x="51" y="2"/>
                  </a:cubicBezTo>
                  <a:cubicBezTo>
                    <a:pt x="50" y="8"/>
                    <a:pt x="50" y="14"/>
                    <a:pt x="49" y="22"/>
                  </a:cubicBezTo>
                </a:path>
              </a:pathLst>
            </a:custGeom>
            <a:grpFill/>
            <a:ln>
              <a:noFill/>
            </a:ln>
          </p:spPr>
          <p:txBody>
            <a:bodyPr vert="horz" wrap="square" lIns="91440" tIns="45720" rIns="91440" bIns="45720" numCol="1" anchor="t" anchorCtr="0" compatLnSpc="1">
              <a:prstTxWarp prst="textNoShape">
                <a:avLst/>
              </a:prstTxWarp>
            </a:bodyPr>
            <a:lstStyle/>
            <a:p>
              <a:endParaRPr lang="en-GB"/>
            </a:p>
          </p:txBody>
        </p:sp>
        <p:sp>
          <p:nvSpPr>
            <p:cNvPr id="17" name="Freeform 14">
              <a:extLst>
                <a:ext uri="{FF2B5EF4-FFF2-40B4-BE49-F238E27FC236}">
                  <a16:creationId xmlns:a16="http://schemas.microsoft.com/office/drawing/2014/main" id="{AFD81863-5F78-EAD0-51FA-12BAAA9A7A81}"/>
                </a:ext>
              </a:extLst>
            </p:cNvPr>
            <p:cNvSpPr>
              <a:spLocks/>
            </p:cNvSpPr>
            <p:nvPr userDrawn="1"/>
          </p:nvSpPr>
          <p:spPr bwMode="auto">
            <a:xfrm>
              <a:off x="1997075" y="4930775"/>
              <a:ext cx="595313" cy="884238"/>
            </a:xfrm>
            <a:custGeom>
              <a:avLst/>
              <a:gdLst>
                <a:gd name="T0" fmla="*/ 49 w 54"/>
                <a:gd name="T1" fmla="*/ 22 h 80"/>
                <a:gd name="T2" fmla="*/ 44 w 54"/>
                <a:gd name="T3" fmla="*/ 22 h 80"/>
                <a:gd name="T4" fmla="*/ 37 w 54"/>
                <a:gd name="T5" fmla="*/ 8 h 80"/>
                <a:gd name="T6" fmla="*/ 28 w 54"/>
                <a:gd name="T7" fmla="*/ 6 h 80"/>
                <a:gd name="T8" fmla="*/ 16 w 54"/>
                <a:gd name="T9" fmla="*/ 17 h 80"/>
                <a:gd name="T10" fmla="*/ 34 w 54"/>
                <a:gd name="T11" fmla="*/ 34 h 80"/>
                <a:gd name="T12" fmla="*/ 54 w 54"/>
                <a:gd name="T13" fmla="*/ 57 h 80"/>
                <a:gd name="T14" fmla="*/ 24 w 54"/>
                <a:gd name="T15" fmla="*/ 80 h 80"/>
                <a:gd name="T16" fmla="*/ 4 w 54"/>
                <a:gd name="T17" fmla="*/ 77 h 80"/>
                <a:gd name="T18" fmla="*/ 0 w 54"/>
                <a:gd name="T19" fmla="*/ 56 h 80"/>
                <a:gd name="T20" fmla="*/ 6 w 54"/>
                <a:gd name="T21" fmla="*/ 54 h 80"/>
                <a:gd name="T22" fmla="*/ 17 w 54"/>
                <a:gd name="T23" fmla="*/ 72 h 80"/>
                <a:gd name="T24" fmla="*/ 27 w 54"/>
                <a:gd name="T25" fmla="*/ 74 h 80"/>
                <a:gd name="T26" fmla="*/ 40 w 54"/>
                <a:gd name="T27" fmla="*/ 63 h 80"/>
                <a:gd name="T28" fmla="*/ 24 w 54"/>
                <a:gd name="T29" fmla="*/ 47 h 80"/>
                <a:gd name="T30" fmla="*/ 3 w 54"/>
                <a:gd name="T31" fmla="*/ 22 h 80"/>
                <a:gd name="T32" fmla="*/ 31 w 54"/>
                <a:gd name="T33" fmla="*/ 0 h 80"/>
                <a:gd name="T34" fmla="*/ 44 w 54"/>
                <a:gd name="T35" fmla="*/ 1 h 80"/>
                <a:gd name="T36" fmla="*/ 51 w 54"/>
                <a:gd name="T37" fmla="*/ 2 h 80"/>
                <a:gd name="T38" fmla="*/ 49 w 54"/>
                <a:gd name="T39" fmla="*/ 22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54" h="80">
                  <a:moveTo>
                    <a:pt x="49" y="22"/>
                  </a:moveTo>
                  <a:cubicBezTo>
                    <a:pt x="49" y="23"/>
                    <a:pt x="45" y="23"/>
                    <a:pt x="44" y="22"/>
                  </a:cubicBezTo>
                  <a:cubicBezTo>
                    <a:pt x="43" y="14"/>
                    <a:pt x="41" y="10"/>
                    <a:pt x="37" y="8"/>
                  </a:cubicBezTo>
                  <a:cubicBezTo>
                    <a:pt x="35" y="6"/>
                    <a:pt x="32" y="6"/>
                    <a:pt x="28" y="6"/>
                  </a:cubicBezTo>
                  <a:cubicBezTo>
                    <a:pt x="21" y="6"/>
                    <a:pt x="16" y="10"/>
                    <a:pt x="16" y="17"/>
                  </a:cubicBezTo>
                  <a:cubicBezTo>
                    <a:pt x="16" y="23"/>
                    <a:pt x="19" y="27"/>
                    <a:pt x="34" y="34"/>
                  </a:cubicBezTo>
                  <a:cubicBezTo>
                    <a:pt x="50" y="41"/>
                    <a:pt x="54" y="48"/>
                    <a:pt x="54" y="57"/>
                  </a:cubicBezTo>
                  <a:cubicBezTo>
                    <a:pt x="54" y="71"/>
                    <a:pt x="41" y="80"/>
                    <a:pt x="24" y="80"/>
                  </a:cubicBezTo>
                  <a:cubicBezTo>
                    <a:pt x="17" y="80"/>
                    <a:pt x="8" y="79"/>
                    <a:pt x="4" y="77"/>
                  </a:cubicBezTo>
                  <a:cubicBezTo>
                    <a:pt x="2" y="72"/>
                    <a:pt x="1" y="60"/>
                    <a:pt x="0" y="56"/>
                  </a:cubicBezTo>
                  <a:cubicBezTo>
                    <a:pt x="1" y="55"/>
                    <a:pt x="5" y="54"/>
                    <a:pt x="6" y="54"/>
                  </a:cubicBezTo>
                  <a:cubicBezTo>
                    <a:pt x="9" y="64"/>
                    <a:pt x="12" y="69"/>
                    <a:pt x="17" y="72"/>
                  </a:cubicBezTo>
                  <a:cubicBezTo>
                    <a:pt x="20" y="73"/>
                    <a:pt x="24" y="74"/>
                    <a:pt x="27" y="74"/>
                  </a:cubicBezTo>
                  <a:cubicBezTo>
                    <a:pt x="35" y="74"/>
                    <a:pt x="40" y="70"/>
                    <a:pt x="40" y="63"/>
                  </a:cubicBezTo>
                  <a:cubicBezTo>
                    <a:pt x="40" y="57"/>
                    <a:pt x="36" y="53"/>
                    <a:pt x="24" y="47"/>
                  </a:cubicBezTo>
                  <a:cubicBezTo>
                    <a:pt x="9" y="39"/>
                    <a:pt x="3" y="33"/>
                    <a:pt x="3" y="22"/>
                  </a:cubicBezTo>
                  <a:cubicBezTo>
                    <a:pt x="3" y="11"/>
                    <a:pt x="12" y="0"/>
                    <a:pt x="31" y="0"/>
                  </a:cubicBezTo>
                  <a:cubicBezTo>
                    <a:pt x="36" y="0"/>
                    <a:pt x="40" y="0"/>
                    <a:pt x="44" y="1"/>
                  </a:cubicBezTo>
                  <a:cubicBezTo>
                    <a:pt x="47" y="2"/>
                    <a:pt x="50" y="2"/>
                    <a:pt x="51" y="2"/>
                  </a:cubicBezTo>
                  <a:cubicBezTo>
                    <a:pt x="50" y="8"/>
                    <a:pt x="50" y="14"/>
                    <a:pt x="49" y="22"/>
                  </a:cubicBezTo>
                </a:path>
              </a:pathLst>
            </a:custGeom>
            <a:grpFill/>
            <a:ln>
              <a:noFill/>
            </a:ln>
          </p:spPr>
          <p:txBody>
            <a:bodyPr vert="horz" wrap="square" lIns="91440" tIns="45720" rIns="91440" bIns="45720" numCol="1" anchor="t" anchorCtr="0" compatLnSpc="1">
              <a:prstTxWarp prst="textNoShape">
                <a:avLst/>
              </a:prstTxWarp>
            </a:bodyPr>
            <a:lstStyle/>
            <a:p>
              <a:endParaRPr lang="en-GB"/>
            </a:p>
          </p:txBody>
        </p:sp>
        <p:sp>
          <p:nvSpPr>
            <p:cNvPr id="18" name="Freeform 15">
              <a:extLst>
                <a:ext uri="{FF2B5EF4-FFF2-40B4-BE49-F238E27FC236}">
                  <a16:creationId xmlns:a16="http://schemas.microsoft.com/office/drawing/2014/main" id="{0FB524F9-2CCD-E9E4-3BCA-709631D8471F}"/>
                </a:ext>
              </a:extLst>
            </p:cNvPr>
            <p:cNvSpPr>
              <a:spLocks/>
            </p:cNvSpPr>
            <p:nvPr userDrawn="1"/>
          </p:nvSpPr>
          <p:spPr bwMode="auto">
            <a:xfrm>
              <a:off x="2670175" y="4941888"/>
              <a:ext cx="904875" cy="884238"/>
            </a:xfrm>
            <a:custGeom>
              <a:avLst/>
              <a:gdLst>
                <a:gd name="T0" fmla="*/ 82 w 82"/>
                <a:gd name="T1" fmla="*/ 67 h 80"/>
                <a:gd name="T2" fmla="*/ 81 w 82"/>
                <a:gd name="T3" fmla="*/ 72 h 80"/>
                <a:gd name="T4" fmla="*/ 60 w 82"/>
                <a:gd name="T5" fmla="*/ 80 h 80"/>
                <a:gd name="T6" fmla="*/ 59 w 82"/>
                <a:gd name="T7" fmla="*/ 79 h 80"/>
                <a:gd name="T8" fmla="*/ 59 w 82"/>
                <a:gd name="T9" fmla="*/ 68 h 80"/>
                <a:gd name="T10" fmla="*/ 57 w 82"/>
                <a:gd name="T11" fmla="*/ 67 h 80"/>
                <a:gd name="T12" fmla="*/ 32 w 82"/>
                <a:gd name="T13" fmla="*/ 79 h 80"/>
                <a:gd name="T14" fmla="*/ 9 w 82"/>
                <a:gd name="T15" fmla="*/ 54 h 80"/>
                <a:gd name="T16" fmla="*/ 9 w 82"/>
                <a:gd name="T17" fmla="*/ 16 h 80"/>
                <a:gd name="T18" fmla="*/ 6 w 82"/>
                <a:gd name="T19" fmla="*/ 10 h 80"/>
                <a:gd name="T20" fmla="*/ 0 w 82"/>
                <a:gd name="T21" fmla="*/ 8 h 80"/>
                <a:gd name="T22" fmla="*/ 1 w 82"/>
                <a:gd name="T23" fmla="*/ 3 h 80"/>
                <a:gd name="T24" fmla="*/ 25 w 82"/>
                <a:gd name="T25" fmla="*/ 0 h 80"/>
                <a:gd name="T26" fmla="*/ 24 w 82"/>
                <a:gd name="T27" fmla="*/ 37 h 80"/>
                <a:gd name="T28" fmla="*/ 25 w 82"/>
                <a:gd name="T29" fmla="*/ 57 h 80"/>
                <a:gd name="T30" fmla="*/ 41 w 82"/>
                <a:gd name="T31" fmla="*/ 68 h 80"/>
                <a:gd name="T32" fmla="*/ 56 w 82"/>
                <a:gd name="T33" fmla="*/ 62 h 80"/>
                <a:gd name="T34" fmla="*/ 59 w 82"/>
                <a:gd name="T35" fmla="*/ 57 h 80"/>
                <a:gd name="T36" fmla="*/ 59 w 82"/>
                <a:gd name="T37" fmla="*/ 16 h 80"/>
                <a:gd name="T38" fmla="*/ 55 w 82"/>
                <a:gd name="T39" fmla="*/ 10 h 80"/>
                <a:gd name="T40" fmla="*/ 46 w 82"/>
                <a:gd name="T41" fmla="*/ 8 h 80"/>
                <a:gd name="T42" fmla="*/ 47 w 82"/>
                <a:gd name="T43" fmla="*/ 3 h 80"/>
                <a:gd name="T44" fmla="*/ 74 w 82"/>
                <a:gd name="T45" fmla="*/ 0 h 80"/>
                <a:gd name="T46" fmla="*/ 73 w 82"/>
                <a:gd name="T47" fmla="*/ 17 h 80"/>
                <a:gd name="T48" fmla="*/ 73 w 82"/>
                <a:gd name="T49" fmla="*/ 60 h 80"/>
                <a:gd name="T50" fmla="*/ 78 w 82"/>
                <a:gd name="T51" fmla="*/ 67 h 80"/>
                <a:gd name="T52" fmla="*/ 82 w 82"/>
                <a:gd name="T53" fmla="*/ 67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82" h="80">
                  <a:moveTo>
                    <a:pt x="82" y="67"/>
                  </a:moveTo>
                  <a:cubicBezTo>
                    <a:pt x="82" y="68"/>
                    <a:pt x="82" y="72"/>
                    <a:pt x="81" y="72"/>
                  </a:cubicBezTo>
                  <a:cubicBezTo>
                    <a:pt x="74" y="75"/>
                    <a:pt x="64" y="79"/>
                    <a:pt x="60" y="80"/>
                  </a:cubicBezTo>
                  <a:cubicBezTo>
                    <a:pt x="60" y="80"/>
                    <a:pt x="59" y="79"/>
                    <a:pt x="59" y="79"/>
                  </a:cubicBezTo>
                  <a:cubicBezTo>
                    <a:pt x="59" y="76"/>
                    <a:pt x="59" y="71"/>
                    <a:pt x="59" y="68"/>
                  </a:cubicBezTo>
                  <a:cubicBezTo>
                    <a:pt x="59" y="67"/>
                    <a:pt x="58" y="67"/>
                    <a:pt x="57" y="67"/>
                  </a:cubicBezTo>
                  <a:cubicBezTo>
                    <a:pt x="46" y="77"/>
                    <a:pt x="38" y="79"/>
                    <a:pt x="32" y="79"/>
                  </a:cubicBezTo>
                  <a:cubicBezTo>
                    <a:pt x="13" y="79"/>
                    <a:pt x="10" y="66"/>
                    <a:pt x="9" y="54"/>
                  </a:cubicBezTo>
                  <a:cubicBezTo>
                    <a:pt x="9" y="44"/>
                    <a:pt x="10" y="24"/>
                    <a:pt x="9" y="16"/>
                  </a:cubicBezTo>
                  <a:cubicBezTo>
                    <a:pt x="9" y="13"/>
                    <a:pt x="9" y="11"/>
                    <a:pt x="6" y="10"/>
                  </a:cubicBezTo>
                  <a:cubicBezTo>
                    <a:pt x="5" y="9"/>
                    <a:pt x="4" y="9"/>
                    <a:pt x="0" y="8"/>
                  </a:cubicBezTo>
                  <a:cubicBezTo>
                    <a:pt x="0" y="7"/>
                    <a:pt x="0" y="3"/>
                    <a:pt x="1" y="3"/>
                  </a:cubicBezTo>
                  <a:cubicBezTo>
                    <a:pt x="9" y="3"/>
                    <a:pt x="20" y="1"/>
                    <a:pt x="25" y="0"/>
                  </a:cubicBezTo>
                  <a:cubicBezTo>
                    <a:pt x="25" y="5"/>
                    <a:pt x="24" y="15"/>
                    <a:pt x="24" y="37"/>
                  </a:cubicBezTo>
                  <a:cubicBezTo>
                    <a:pt x="24" y="47"/>
                    <a:pt x="24" y="54"/>
                    <a:pt x="25" y="57"/>
                  </a:cubicBezTo>
                  <a:cubicBezTo>
                    <a:pt x="27" y="63"/>
                    <a:pt x="31" y="68"/>
                    <a:pt x="41" y="68"/>
                  </a:cubicBezTo>
                  <a:cubicBezTo>
                    <a:pt x="46" y="68"/>
                    <a:pt x="52" y="66"/>
                    <a:pt x="56" y="62"/>
                  </a:cubicBezTo>
                  <a:cubicBezTo>
                    <a:pt x="58" y="61"/>
                    <a:pt x="58" y="59"/>
                    <a:pt x="59" y="57"/>
                  </a:cubicBezTo>
                  <a:cubicBezTo>
                    <a:pt x="59" y="55"/>
                    <a:pt x="59" y="39"/>
                    <a:pt x="59" y="16"/>
                  </a:cubicBezTo>
                  <a:cubicBezTo>
                    <a:pt x="58" y="13"/>
                    <a:pt x="58" y="11"/>
                    <a:pt x="55" y="10"/>
                  </a:cubicBezTo>
                  <a:cubicBezTo>
                    <a:pt x="52" y="9"/>
                    <a:pt x="51" y="9"/>
                    <a:pt x="46" y="8"/>
                  </a:cubicBezTo>
                  <a:cubicBezTo>
                    <a:pt x="46" y="7"/>
                    <a:pt x="46" y="3"/>
                    <a:pt x="47" y="3"/>
                  </a:cubicBezTo>
                  <a:cubicBezTo>
                    <a:pt x="57" y="3"/>
                    <a:pt x="70" y="1"/>
                    <a:pt x="74" y="0"/>
                  </a:cubicBezTo>
                  <a:cubicBezTo>
                    <a:pt x="74" y="4"/>
                    <a:pt x="74" y="10"/>
                    <a:pt x="73" y="17"/>
                  </a:cubicBezTo>
                  <a:cubicBezTo>
                    <a:pt x="73" y="60"/>
                    <a:pt x="73" y="60"/>
                    <a:pt x="73" y="60"/>
                  </a:cubicBezTo>
                  <a:cubicBezTo>
                    <a:pt x="73" y="65"/>
                    <a:pt x="74" y="67"/>
                    <a:pt x="78" y="67"/>
                  </a:cubicBezTo>
                  <a:lnTo>
                    <a:pt x="82" y="67"/>
                  </a:lnTo>
                  <a:close/>
                </a:path>
              </a:pathLst>
            </a:custGeom>
            <a:grpFill/>
            <a:ln>
              <a:noFill/>
            </a:ln>
          </p:spPr>
          <p:txBody>
            <a:bodyPr vert="horz" wrap="square" lIns="91440" tIns="45720" rIns="91440" bIns="45720" numCol="1" anchor="t" anchorCtr="0" compatLnSpc="1">
              <a:prstTxWarp prst="textNoShape">
                <a:avLst/>
              </a:prstTxWarp>
            </a:bodyPr>
            <a:lstStyle/>
            <a:p>
              <a:endParaRPr lang="en-GB"/>
            </a:p>
          </p:txBody>
        </p:sp>
        <p:sp>
          <p:nvSpPr>
            <p:cNvPr id="19" name="Freeform 16">
              <a:extLst>
                <a:ext uri="{FF2B5EF4-FFF2-40B4-BE49-F238E27FC236}">
                  <a16:creationId xmlns:a16="http://schemas.microsoft.com/office/drawing/2014/main" id="{7F58AB9B-B232-CC78-6A44-1B456A16615D}"/>
                </a:ext>
              </a:extLst>
            </p:cNvPr>
            <p:cNvSpPr>
              <a:spLocks/>
            </p:cNvSpPr>
            <p:nvPr userDrawn="1"/>
          </p:nvSpPr>
          <p:spPr bwMode="auto">
            <a:xfrm>
              <a:off x="3651250" y="4930775"/>
              <a:ext cx="641350" cy="873125"/>
            </a:xfrm>
            <a:custGeom>
              <a:avLst/>
              <a:gdLst>
                <a:gd name="T0" fmla="*/ 58 w 58"/>
                <a:gd name="T1" fmla="*/ 4 h 79"/>
                <a:gd name="T2" fmla="*/ 58 w 58"/>
                <a:gd name="T3" fmla="*/ 7 h 79"/>
                <a:gd name="T4" fmla="*/ 52 w 58"/>
                <a:gd name="T5" fmla="*/ 19 h 79"/>
                <a:gd name="T6" fmla="*/ 50 w 58"/>
                <a:gd name="T7" fmla="*/ 20 h 79"/>
                <a:gd name="T8" fmla="*/ 38 w 58"/>
                <a:gd name="T9" fmla="*/ 14 h 79"/>
                <a:gd name="T10" fmla="*/ 28 w 58"/>
                <a:gd name="T11" fmla="*/ 22 h 79"/>
                <a:gd name="T12" fmla="*/ 26 w 58"/>
                <a:gd name="T13" fmla="*/ 29 h 79"/>
                <a:gd name="T14" fmla="*/ 27 w 58"/>
                <a:gd name="T15" fmla="*/ 65 h 79"/>
                <a:gd name="T16" fmla="*/ 31 w 58"/>
                <a:gd name="T17" fmla="*/ 71 h 79"/>
                <a:gd name="T18" fmla="*/ 40 w 58"/>
                <a:gd name="T19" fmla="*/ 73 h 79"/>
                <a:gd name="T20" fmla="*/ 40 w 58"/>
                <a:gd name="T21" fmla="*/ 79 h 79"/>
                <a:gd name="T22" fmla="*/ 19 w 58"/>
                <a:gd name="T23" fmla="*/ 78 h 79"/>
                <a:gd name="T24" fmla="*/ 0 w 58"/>
                <a:gd name="T25" fmla="*/ 79 h 79"/>
                <a:gd name="T26" fmla="*/ 0 w 58"/>
                <a:gd name="T27" fmla="*/ 73 h 79"/>
                <a:gd name="T28" fmla="*/ 8 w 58"/>
                <a:gd name="T29" fmla="*/ 72 h 79"/>
                <a:gd name="T30" fmla="*/ 11 w 58"/>
                <a:gd name="T31" fmla="*/ 66 h 79"/>
                <a:gd name="T32" fmla="*/ 12 w 58"/>
                <a:gd name="T33" fmla="*/ 34 h 79"/>
                <a:gd name="T34" fmla="*/ 12 w 58"/>
                <a:gd name="T35" fmla="*/ 19 h 79"/>
                <a:gd name="T36" fmla="*/ 1 w 58"/>
                <a:gd name="T37" fmla="*/ 11 h 79"/>
                <a:gd name="T38" fmla="*/ 2 w 58"/>
                <a:gd name="T39" fmla="*/ 7 h 79"/>
                <a:gd name="T40" fmla="*/ 25 w 58"/>
                <a:gd name="T41" fmla="*/ 0 h 79"/>
                <a:gd name="T42" fmla="*/ 26 w 58"/>
                <a:gd name="T43" fmla="*/ 0 h 79"/>
                <a:gd name="T44" fmla="*/ 26 w 58"/>
                <a:gd name="T45" fmla="*/ 15 h 79"/>
                <a:gd name="T46" fmla="*/ 27 w 58"/>
                <a:gd name="T47" fmla="*/ 16 h 79"/>
                <a:gd name="T48" fmla="*/ 39 w 58"/>
                <a:gd name="T49" fmla="*/ 3 h 79"/>
                <a:gd name="T50" fmla="*/ 49 w 58"/>
                <a:gd name="T51" fmla="*/ 0 h 79"/>
                <a:gd name="T52" fmla="*/ 58 w 58"/>
                <a:gd name="T53" fmla="*/ 4 h 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58" h="79">
                  <a:moveTo>
                    <a:pt x="58" y="4"/>
                  </a:moveTo>
                  <a:cubicBezTo>
                    <a:pt x="58" y="5"/>
                    <a:pt x="58" y="6"/>
                    <a:pt x="58" y="7"/>
                  </a:cubicBezTo>
                  <a:cubicBezTo>
                    <a:pt x="57" y="9"/>
                    <a:pt x="54" y="17"/>
                    <a:pt x="52" y="19"/>
                  </a:cubicBezTo>
                  <a:cubicBezTo>
                    <a:pt x="52" y="19"/>
                    <a:pt x="51" y="20"/>
                    <a:pt x="50" y="20"/>
                  </a:cubicBezTo>
                  <a:cubicBezTo>
                    <a:pt x="47" y="17"/>
                    <a:pt x="42" y="14"/>
                    <a:pt x="38" y="14"/>
                  </a:cubicBezTo>
                  <a:cubicBezTo>
                    <a:pt x="34" y="14"/>
                    <a:pt x="30" y="18"/>
                    <a:pt x="28" y="22"/>
                  </a:cubicBezTo>
                  <a:cubicBezTo>
                    <a:pt x="27" y="23"/>
                    <a:pt x="26" y="26"/>
                    <a:pt x="26" y="29"/>
                  </a:cubicBezTo>
                  <a:cubicBezTo>
                    <a:pt x="26" y="42"/>
                    <a:pt x="26" y="61"/>
                    <a:pt x="27" y="65"/>
                  </a:cubicBezTo>
                  <a:cubicBezTo>
                    <a:pt x="27" y="68"/>
                    <a:pt x="28" y="70"/>
                    <a:pt x="31" y="71"/>
                  </a:cubicBezTo>
                  <a:cubicBezTo>
                    <a:pt x="34" y="72"/>
                    <a:pt x="36" y="73"/>
                    <a:pt x="40" y="73"/>
                  </a:cubicBezTo>
                  <a:cubicBezTo>
                    <a:pt x="41" y="74"/>
                    <a:pt x="41" y="78"/>
                    <a:pt x="40" y="79"/>
                  </a:cubicBezTo>
                  <a:cubicBezTo>
                    <a:pt x="37" y="79"/>
                    <a:pt x="27" y="78"/>
                    <a:pt x="19" y="78"/>
                  </a:cubicBezTo>
                  <a:cubicBezTo>
                    <a:pt x="14" y="78"/>
                    <a:pt x="4" y="79"/>
                    <a:pt x="0" y="79"/>
                  </a:cubicBezTo>
                  <a:cubicBezTo>
                    <a:pt x="0" y="78"/>
                    <a:pt x="0" y="74"/>
                    <a:pt x="0" y="73"/>
                  </a:cubicBezTo>
                  <a:cubicBezTo>
                    <a:pt x="3" y="73"/>
                    <a:pt x="6" y="72"/>
                    <a:pt x="8" y="72"/>
                  </a:cubicBezTo>
                  <a:cubicBezTo>
                    <a:pt x="10" y="71"/>
                    <a:pt x="11" y="70"/>
                    <a:pt x="11" y="66"/>
                  </a:cubicBezTo>
                  <a:cubicBezTo>
                    <a:pt x="12" y="63"/>
                    <a:pt x="12" y="47"/>
                    <a:pt x="12" y="34"/>
                  </a:cubicBezTo>
                  <a:cubicBezTo>
                    <a:pt x="12" y="27"/>
                    <a:pt x="12" y="21"/>
                    <a:pt x="12" y="19"/>
                  </a:cubicBezTo>
                  <a:cubicBezTo>
                    <a:pt x="11" y="16"/>
                    <a:pt x="10" y="14"/>
                    <a:pt x="1" y="11"/>
                  </a:cubicBezTo>
                  <a:cubicBezTo>
                    <a:pt x="1" y="10"/>
                    <a:pt x="1" y="7"/>
                    <a:pt x="2" y="7"/>
                  </a:cubicBezTo>
                  <a:cubicBezTo>
                    <a:pt x="9" y="6"/>
                    <a:pt x="20" y="3"/>
                    <a:pt x="25" y="0"/>
                  </a:cubicBezTo>
                  <a:cubicBezTo>
                    <a:pt x="26" y="0"/>
                    <a:pt x="26" y="0"/>
                    <a:pt x="26" y="0"/>
                  </a:cubicBezTo>
                  <a:cubicBezTo>
                    <a:pt x="26" y="3"/>
                    <a:pt x="26" y="12"/>
                    <a:pt x="26" y="15"/>
                  </a:cubicBezTo>
                  <a:cubicBezTo>
                    <a:pt x="26" y="16"/>
                    <a:pt x="27" y="16"/>
                    <a:pt x="27" y="16"/>
                  </a:cubicBezTo>
                  <a:cubicBezTo>
                    <a:pt x="31" y="11"/>
                    <a:pt x="35" y="7"/>
                    <a:pt x="39" y="3"/>
                  </a:cubicBezTo>
                  <a:cubicBezTo>
                    <a:pt x="42" y="1"/>
                    <a:pt x="45" y="0"/>
                    <a:pt x="49" y="0"/>
                  </a:cubicBezTo>
                  <a:cubicBezTo>
                    <a:pt x="52" y="0"/>
                    <a:pt x="56" y="1"/>
                    <a:pt x="58" y="4"/>
                  </a:cubicBezTo>
                </a:path>
              </a:pathLst>
            </a:custGeom>
            <a:grpFill/>
            <a:ln>
              <a:noFill/>
            </a:ln>
          </p:spPr>
          <p:txBody>
            <a:bodyPr vert="horz" wrap="square" lIns="91440" tIns="45720" rIns="91440" bIns="45720" numCol="1" anchor="t" anchorCtr="0" compatLnSpc="1">
              <a:prstTxWarp prst="textNoShape">
                <a:avLst/>
              </a:prstTxWarp>
            </a:bodyPr>
            <a:lstStyle/>
            <a:p>
              <a:endParaRPr lang="en-GB"/>
            </a:p>
          </p:txBody>
        </p:sp>
        <p:sp>
          <p:nvSpPr>
            <p:cNvPr id="20" name="Freeform 17">
              <a:extLst>
                <a:ext uri="{FF2B5EF4-FFF2-40B4-BE49-F238E27FC236}">
                  <a16:creationId xmlns:a16="http://schemas.microsoft.com/office/drawing/2014/main" id="{CDED2691-22F1-B0FB-7A1B-F38F5C1BC9BE}"/>
                </a:ext>
              </a:extLst>
            </p:cNvPr>
            <p:cNvSpPr>
              <a:spLocks/>
            </p:cNvSpPr>
            <p:nvPr userDrawn="1"/>
          </p:nvSpPr>
          <p:spPr bwMode="auto">
            <a:xfrm>
              <a:off x="6069013" y="4489450"/>
              <a:ext cx="1014413" cy="1314450"/>
            </a:xfrm>
            <a:custGeom>
              <a:avLst/>
              <a:gdLst>
                <a:gd name="T0" fmla="*/ 41 w 92"/>
                <a:gd name="T1" fmla="*/ 66 h 119"/>
                <a:gd name="T2" fmla="*/ 42 w 92"/>
                <a:gd name="T3" fmla="*/ 64 h 119"/>
                <a:gd name="T4" fmla="*/ 50 w 92"/>
                <a:gd name="T5" fmla="*/ 65 h 119"/>
                <a:gd name="T6" fmla="*/ 63 w 92"/>
                <a:gd name="T7" fmla="*/ 62 h 119"/>
                <a:gd name="T8" fmla="*/ 75 w 92"/>
                <a:gd name="T9" fmla="*/ 37 h 119"/>
                <a:gd name="T10" fmla="*/ 44 w 92"/>
                <a:gd name="T11" fmla="*/ 7 h 119"/>
                <a:gd name="T12" fmla="*/ 36 w 92"/>
                <a:gd name="T13" fmla="*/ 7 h 119"/>
                <a:gd name="T14" fmla="*/ 34 w 92"/>
                <a:gd name="T15" fmla="*/ 10 h 119"/>
                <a:gd name="T16" fmla="*/ 34 w 92"/>
                <a:gd name="T17" fmla="*/ 56 h 119"/>
                <a:gd name="T18" fmla="*/ 34 w 92"/>
                <a:gd name="T19" fmla="*/ 102 h 119"/>
                <a:gd name="T20" fmla="*/ 41 w 92"/>
                <a:gd name="T21" fmla="*/ 111 h 119"/>
                <a:gd name="T22" fmla="*/ 49 w 92"/>
                <a:gd name="T23" fmla="*/ 113 h 119"/>
                <a:gd name="T24" fmla="*/ 49 w 92"/>
                <a:gd name="T25" fmla="*/ 119 h 119"/>
                <a:gd name="T26" fmla="*/ 26 w 92"/>
                <a:gd name="T27" fmla="*/ 118 h 119"/>
                <a:gd name="T28" fmla="*/ 4 w 92"/>
                <a:gd name="T29" fmla="*/ 119 h 119"/>
                <a:gd name="T30" fmla="*/ 4 w 92"/>
                <a:gd name="T31" fmla="*/ 113 h 119"/>
                <a:gd name="T32" fmla="*/ 11 w 92"/>
                <a:gd name="T33" fmla="*/ 112 h 119"/>
                <a:gd name="T34" fmla="*/ 17 w 92"/>
                <a:gd name="T35" fmla="*/ 101 h 119"/>
                <a:gd name="T36" fmla="*/ 18 w 92"/>
                <a:gd name="T37" fmla="*/ 58 h 119"/>
                <a:gd name="T38" fmla="*/ 17 w 92"/>
                <a:gd name="T39" fmla="*/ 17 h 119"/>
                <a:gd name="T40" fmla="*/ 10 w 92"/>
                <a:gd name="T41" fmla="*/ 7 h 119"/>
                <a:gd name="T42" fmla="*/ 1 w 92"/>
                <a:gd name="T43" fmla="*/ 5 h 119"/>
                <a:gd name="T44" fmla="*/ 1 w 92"/>
                <a:gd name="T45" fmla="*/ 0 h 119"/>
                <a:gd name="T46" fmla="*/ 24 w 92"/>
                <a:gd name="T47" fmla="*/ 0 h 119"/>
                <a:gd name="T48" fmla="*/ 55 w 92"/>
                <a:gd name="T49" fmla="*/ 0 h 119"/>
                <a:gd name="T50" fmla="*/ 81 w 92"/>
                <a:gd name="T51" fmla="*/ 7 h 119"/>
                <a:gd name="T52" fmla="*/ 92 w 92"/>
                <a:gd name="T53" fmla="*/ 33 h 119"/>
                <a:gd name="T54" fmla="*/ 72 w 92"/>
                <a:gd name="T55" fmla="*/ 66 h 119"/>
                <a:gd name="T56" fmla="*/ 52 w 92"/>
                <a:gd name="T57" fmla="*/ 71 h 119"/>
                <a:gd name="T58" fmla="*/ 44 w 92"/>
                <a:gd name="T59" fmla="*/ 70 h 119"/>
                <a:gd name="T60" fmla="*/ 41 w 92"/>
                <a:gd name="T61" fmla="*/ 66 h 1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92" h="119">
                  <a:moveTo>
                    <a:pt x="41" y="66"/>
                  </a:moveTo>
                  <a:cubicBezTo>
                    <a:pt x="41" y="65"/>
                    <a:pt x="42" y="64"/>
                    <a:pt x="42" y="64"/>
                  </a:cubicBezTo>
                  <a:cubicBezTo>
                    <a:pt x="44" y="64"/>
                    <a:pt x="47" y="65"/>
                    <a:pt x="50" y="65"/>
                  </a:cubicBezTo>
                  <a:cubicBezTo>
                    <a:pt x="55" y="65"/>
                    <a:pt x="59" y="64"/>
                    <a:pt x="63" y="62"/>
                  </a:cubicBezTo>
                  <a:cubicBezTo>
                    <a:pt x="72" y="57"/>
                    <a:pt x="75" y="48"/>
                    <a:pt x="75" y="37"/>
                  </a:cubicBezTo>
                  <a:cubicBezTo>
                    <a:pt x="75" y="19"/>
                    <a:pt x="66" y="7"/>
                    <a:pt x="44" y="7"/>
                  </a:cubicBezTo>
                  <a:cubicBezTo>
                    <a:pt x="42" y="7"/>
                    <a:pt x="37" y="7"/>
                    <a:pt x="36" y="7"/>
                  </a:cubicBezTo>
                  <a:cubicBezTo>
                    <a:pt x="35" y="8"/>
                    <a:pt x="35" y="9"/>
                    <a:pt x="34" y="10"/>
                  </a:cubicBezTo>
                  <a:cubicBezTo>
                    <a:pt x="34" y="15"/>
                    <a:pt x="34" y="25"/>
                    <a:pt x="34" y="56"/>
                  </a:cubicBezTo>
                  <a:cubicBezTo>
                    <a:pt x="34" y="77"/>
                    <a:pt x="34" y="92"/>
                    <a:pt x="34" y="102"/>
                  </a:cubicBezTo>
                  <a:cubicBezTo>
                    <a:pt x="35" y="109"/>
                    <a:pt x="36" y="110"/>
                    <a:pt x="41" y="111"/>
                  </a:cubicBezTo>
                  <a:cubicBezTo>
                    <a:pt x="44" y="112"/>
                    <a:pt x="44" y="113"/>
                    <a:pt x="49" y="113"/>
                  </a:cubicBezTo>
                  <a:cubicBezTo>
                    <a:pt x="50" y="114"/>
                    <a:pt x="49" y="118"/>
                    <a:pt x="49" y="119"/>
                  </a:cubicBezTo>
                  <a:cubicBezTo>
                    <a:pt x="43" y="119"/>
                    <a:pt x="34" y="118"/>
                    <a:pt x="26" y="118"/>
                  </a:cubicBezTo>
                  <a:cubicBezTo>
                    <a:pt x="17" y="118"/>
                    <a:pt x="8" y="119"/>
                    <a:pt x="4" y="119"/>
                  </a:cubicBezTo>
                  <a:cubicBezTo>
                    <a:pt x="3" y="118"/>
                    <a:pt x="3" y="114"/>
                    <a:pt x="4" y="113"/>
                  </a:cubicBezTo>
                  <a:cubicBezTo>
                    <a:pt x="8" y="113"/>
                    <a:pt x="9" y="112"/>
                    <a:pt x="11" y="112"/>
                  </a:cubicBezTo>
                  <a:cubicBezTo>
                    <a:pt x="16" y="111"/>
                    <a:pt x="17" y="108"/>
                    <a:pt x="17" y="101"/>
                  </a:cubicBezTo>
                  <a:cubicBezTo>
                    <a:pt x="17" y="94"/>
                    <a:pt x="18" y="79"/>
                    <a:pt x="18" y="58"/>
                  </a:cubicBezTo>
                  <a:cubicBezTo>
                    <a:pt x="18" y="36"/>
                    <a:pt x="18" y="23"/>
                    <a:pt x="17" y="17"/>
                  </a:cubicBezTo>
                  <a:cubicBezTo>
                    <a:pt x="17" y="10"/>
                    <a:pt x="16" y="8"/>
                    <a:pt x="10" y="7"/>
                  </a:cubicBezTo>
                  <a:cubicBezTo>
                    <a:pt x="8" y="6"/>
                    <a:pt x="5" y="6"/>
                    <a:pt x="1" y="5"/>
                  </a:cubicBezTo>
                  <a:cubicBezTo>
                    <a:pt x="0" y="4"/>
                    <a:pt x="1" y="0"/>
                    <a:pt x="1" y="0"/>
                  </a:cubicBezTo>
                  <a:cubicBezTo>
                    <a:pt x="5" y="0"/>
                    <a:pt x="15" y="0"/>
                    <a:pt x="24" y="0"/>
                  </a:cubicBezTo>
                  <a:cubicBezTo>
                    <a:pt x="36" y="0"/>
                    <a:pt x="44" y="0"/>
                    <a:pt x="55" y="0"/>
                  </a:cubicBezTo>
                  <a:cubicBezTo>
                    <a:pt x="62" y="0"/>
                    <a:pt x="73" y="1"/>
                    <a:pt x="81" y="7"/>
                  </a:cubicBezTo>
                  <a:cubicBezTo>
                    <a:pt x="87" y="12"/>
                    <a:pt x="92" y="20"/>
                    <a:pt x="92" y="33"/>
                  </a:cubicBezTo>
                  <a:cubicBezTo>
                    <a:pt x="92" y="51"/>
                    <a:pt x="82" y="62"/>
                    <a:pt x="72" y="66"/>
                  </a:cubicBezTo>
                  <a:cubicBezTo>
                    <a:pt x="65" y="70"/>
                    <a:pt x="59" y="71"/>
                    <a:pt x="52" y="71"/>
                  </a:cubicBezTo>
                  <a:cubicBezTo>
                    <a:pt x="49" y="71"/>
                    <a:pt x="46" y="71"/>
                    <a:pt x="44" y="70"/>
                  </a:cubicBezTo>
                  <a:cubicBezTo>
                    <a:pt x="43" y="70"/>
                    <a:pt x="41" y="67"/>
                    <a:pt x="41" y="66"/>
                  </a:cubicBezTo>
                </a:path>
              </a:pathLst>
            </a:custGeom>
            <a:solidFill>
              <a:schemeClr val="accent3"/>
            </a:solidFill>
            <a:ln>
              <a:noFill/>
            </a:ln>
          </p:spPr>
          <p:txBody>
            <a:bodyPr vert="horz" wrap="square" lIns="91440" tIns="45720" rIns="91440" bIns="45720" numCol="1" anchor="t" anchorCtr="0" compatLnSpc="1">
              <a:prstTxWarp prst="textNoShape">
                <a:avLst/>
              </a:prstTxWarp>
            </a:bodyPr>
            <a:lstStyle/>
            <a:p>
              <a:endParaRPr lang="en-GB"/>
            </a:p>
          </p:txBody>
        </p:sp>
        <p:sp>
          <p:nvSpPr>
            <p:cNvPr id="21" name="Freeform 18">
              <a:extLst>
                <a:ext uri="{FF2B5EF4-FFF2-40B4-BE49-F238E27FC236}">
                  <a16:creationId xmlns:a16="http://schemas.microsoft.com/office/drawing/2014/main" id="{392AC504-8FA3-796C-B788-FBA7272B9B70}"/>
                </a:ext>
              </a:extLst>
            </p:cNvPr>
            <p:cNvSpPr>
              <a:spLocks noEditPoints="1"/>
            </p:cNvSpPr>
            <p:nvPr userDrawn="1"/>
          </p:nvSpPr>
          <p:spPr bwMode="auto">
            <a:xfrm>
              <a:off x="7083425" y="4930775"/>
              <a:ext cx="706438" cy="884238"/>
            </a:xfrm>
            <a:custGeom>
              <a:avLst/>
              <a:gdLst>
                <a:gd name="T0" fmla="*/ 52 w 64"/>
                <a:gd name="T1" fmla="*/ 80 h 80"/>
                <a:gd name="T2" fmla="*/ 43 w 64"/>
                <a:gd name="T3" fmla="*/ 75 h 80"/>
                <a:gd name="T4" fmla="*/ 41 w 64"/>
                <a:gd name="T5" fmla="*/ 71 h 80"/>
                <a:gd name="T6" fmla="*/ 40 w 64"/>
                <a:gd name="T7" fmla="*/ 71 h 80"/>
                <a:gd name="T8" fmla="*/ 17 w 64"/>
                <a:gd name="T9" fmla="*/ 80 h 80"/>
                <a:gd name="T10" fmla="*/ 7 w 64"/>
                <a:gd name="T11" fmla="*/ 76 h 80"/>
                <a:gd name="T12" fmla="*/ 0 w 64"/>
                <a:gd name="T13" fmla="*/ 59 h 80"/>
                <a:gd name="T14" fmla="*/ 4 w 64"/>
                <a:gd name="T15" fmla="*/ 48 h 80"/>
                <a:gd name="T16" fmla="*/ 40 w 64"/>
                <a:gd name="T17" fmla="*/ 35 h 80"/>
                <a:gd name="T18" fmla="*/ 41 w 64"/>
                <a:gd name="T19" fmla="*/ 34 h 80"/>
                <a:gd name="T20" fmla="*/ 41 w 64"/>
                <a:gd name="T21" fmla="*/ 28 h 80"/>
                <a:gd name="T22" fmla="*/ 39 w 64"/>
                <a:gd name="T23" fmla="*/ 17 h 80"/>
                <a:gd name="T24" fmla="*/ 24 w 64"/>
                <a:gd name="T25" fmla="*/ 10 h 80"/>
                <a:gd name="T26" fmla="*/ 16 w 64"/>
                <a:gd name="T27" fmla="*/ 12 h 80"/>
                <a:gd name="T28" fmla="*/ 8 w 64"/>
                <a:gd name="T29" fmla="*/ 26 h 80"/>
                <a:gd name="T30" fmla="*/ 3 w 64"/>
                <a:gd name="T31" fmla="*/ 22 h 80"/>
                <a:gd name="T32" fmla="*/ 7 w 64"/>
                <a:gd name="T33" fmla="*/ 10 h 80"/>
                <a:gd name="T34" fmla="*/ 32 w 64"/>
                <a:gd name="T35" fmla="*/ 0 h 80"/>
                <a:gd name="T36" fmla="*/ 51 w 64"/>
                <a:gd name="T37" fmla="*/ 10 h 80"/>
                <a:gd name="T38" fmla="*/ 56 w 64"/>
                <a:gd name="T39" fmla="*/ 29 h 80"/>
                <a:gd name="T40" fmla="*/ 55 w 64"/>
                <a:gd name="T41" fmla="*/ 61 h 80"/>
                <a:gd name="T42" fmla="*/ 59 w 64"/>
                <a:gd name="T43" fmla="*/ 69 h 80"/>
                <a:gd name="T44" fmla="*/ 64 w 64"/>
                <a:gd name="T45" fmla="*/ 68 h 80"/>
                <a:gd name="T46" fmla="*/ 63 w 64"/>
                <a:gd name="T47" fmla="*/ 74 h 80"/>
                <a:gd name="T48" fmla="*/ 52 w 64"/>
                <a:gd name="T49" fmla="*/ 80 h 80"/>
                <a:gd name="T50" fmla="*/ 40 w 64"/>
                <a:gd name="T51" fmla="*/ 41 h 80"/>
                <a:gd name="T52" fmla="*/ 17 w 64"/>
                <a:gd name="T53" fmla="*/ 50 h 80"/>
                <a:gd name="T54" fmla="*/ 16 w 64"/>
                <a:gd name="T55" fmla="*/ 56 h 80"/>
                <a:gd name="T56" fmla="*/ 29 w 64"/>
                <a:gd name="T57" fmla="*/ 69 h 80"/>
                <a:gd name="T58" fmla="*/ 39 w 64"/>
                <a:gd name="T59" fmla="*/ 66 h 80"/>
                <a:gd name="T60" fmla="*/ 41 w 64"/>
                <a:gd name="T61" fmla="*/ 62 h 80"/>
                <a:gd name="T62" fmla="*/ 41 w 64"/>
                <a:gd name="T63" fmla="*/ 42 h 80"/>
                <a:gd name="T64" fmla="*/ 40 w 64"/>
                <a:gd name="T65" fmla="*/ 41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64" h="80">
                  <a:moveTo>
                    <a:pt x="52" y="80"/>
                  </a:moveTo>
                  <a:cubicBezTo>
                    <a:pt x="47" y="80"/>
                    <a:pt x="44" y="78"/>
                    <a:pt x="43" y="75"/>
                  </a:cubicBezTo>
                  <a:cubicBezTo>
                    <a:pt x="42" y="74"/>
                    <a:pt x="41" y="72"/>
                    <a:pt x="41" y="71"/>
                  </a:cubicBezTo>
                  <a:cubicBezTo>
                    <a:pt x="41" y="71"/>
                    <a:pt x="40" y="70"/>
                    <a:pt x="40" y="71"/>
                  </a:cubicBezTo>
                  <a:cubicBezTo>
                    <a:pt x="31" y="77"/>
                    <a:pt x="22" y="80"/>
                    <a:pt x="17" y="80"/>
                  </a:cubicBezTo>
                  <a:cubicBezTo>
                    <a:pt x="14" y="80"/>
                    <a:pt x="10" y="79"/>
                    <a:pt x="7" y="76"/>
                  </a:cubicBezTo>
                  <a:cubicBezTo>
                    <a:pt x="3" y="71"/>
                    <a:pt x="0" y="66"/>
                    <a:pt x="0" y="59"/>
                  </a:cubicBezTo>
                  <a:cubicBezTo>
                    <a:pt x="0" y="55"/>
                    <a:pt x="3" y="49"/>
                    <a:pt x="4" y="48"/>
                  </a:cubicBezTo>
                  <a:cubicBezTo>
                    <a:pt x="10" y="44"/>
                    <a:pt x="33" y="39"/>
                    <a:pt x="40" y="35"/>
                  </a:cubicBezTo>
                  <a:cubicBezTo>
                    <a:pt x="40" y="35"/>
                    <a:pt x="41" y="34"/>
                    <a:pt x="41" y="34"/>
                  </a:cubicBezTo>
                  <a:cubicBezTo>
                    <a:pt x="42" y="32"/>
                    <a:pt x="41" y="30"/>
                    <a:pt x="41" y="28"/>
                  </a:cubicBezTo>
                  <a:cubicBezTo>
                    <a:pt x="41" y="25"/>
                    <a:pt x="41" y="20"/>
                    <a:pt x="39" y="17"/>
                  </a:cubicBezTo>
                  <a:cubicBezTo>
                    <a:pt x="35" y="12"/>
                    <a:pt x="30" y="10"/>
                    <a:pt x="24" y="10"/>
                  </a:cubicBezTo>
                  <a:cubicBezTo>
                    <a:pt x="20" y="10"/>
                    <a:pt x="17" y="11"/>
                    <a:pt x="16" y="12"/>
                  </a:cubicBezTo>
                  <a:cubicBezTo>
                    <a:pt x="14" y="13"/>
                    <a:pt x="11" y="19"/>
                    <a:pt x="8" y="26"/>
                  </a:cubicBezTo>
                  <a:cubicBezTo>
                    <a:pt x="8" y="26"/>
                    <a:pt x="3" y="23"/>
                    <a:pt x="3" y="22"/>
                  </a:cubicBezTo>
                  <a:cubicBezTo>
                    <a:pt x="3" y="19"/>
                    <a:pt x="6" y="12"/>
                    <a:pt x="7" y="10"/>
                  </a:cubicBezTo>
                  <a:cubicBezTo>
                    <a:pt x="15" y="5"/>
                    <a:pt x="27" y="0"/>
                    <a:pt x="32" y="0"/>
                  </a:cubicBezTo>
                  <a:cubicBezTo>
                    <a:pt x="41" y="0"/>
                    <a:pt x="47" y="4"/>
                    <a:pt x="51" y="10"/>
                  </a:cubicBezTo>
                  <a:cubicBezTo>
                    <a:pt x="54" y="15"/>
                    <a:pt x="56" y="22"/>
                    <a:pt x="56" y="29"/>
                  </a:cubicBezTo>
                  <a:cubicBezTo>
                    <a:pt x="56" y="39"/>
                    <a:pt x="55" y="54"/>
                    <a:pt x="55" y="61"/>
                  </a:cubicBezTo>
                  <a:cubicBezTo>
                    <a:pt x="55" y="65"/>
                    <a:pt x="55" y="69"/>
                    <a:pt x="59" y="69"/>
                  </a:cubicBezTo>
                  <a:cubicBezTo>
                    <a:pt x="61" y="69"/>
                    <a:pt x="61" y="69"/>
                    <a:pt x="64" y="68"/>
                  </a:cubicBezTo>
                  <a:cubicBezTo>
                    <a:pt x="64" y="69"/>
                    <a:pt x="64" y="73"/>
                    <a:pt x="63" y="74"/>
                  </a:cubicBezTo>
                  <a:cubicBezTo>
                    <a:pt x="63" y="74"/>
                    <a:pt x="59" y="80"/>
                    <a:pt x="52" y="80"/>
                  </a:cubicBezTo>
                  <a:moveTo>
                    <a:pt x="40" y="41"/>
                  </a:moveTo>
                  <a:cubicBezTo>
                    <a:pt x="33" y="44"/>
                    <a:pt x="21" y="48"/>
                    <a:pt x="17" y="50"/>
                  </a:cubicBezTo>
                  <a:cubicBezTo>
                    <a:pt x="17" y="50"/>
                    <a:pt x="16" y="54"/>
                    <a:pt x="16" y="56"/>
                  </a:cubicBezTo>
                  <a:cubicBezTo>
                    <a:pt x="16" y="64"/>
                    <a:pt x="21" y="69"/>
                    <a:pt x="29" y="69"/>
                  </a:cubicBezTo>
                  <a:cubicBezTo>
                    <a:pt x="31" y="69"/>
                    <a:pt x="36" y="68"/>
                    <a:pt x="39" y="66"/>
                  </a:cubicBezTo>
                  <a:cubicBezTo>
                    <a:pt x="40" y="65"/>
                    <a:pt x="41" y="64"/>
                    <a:pt x="41" y="62"/>
                  </a:cubicBezTo>
                  <a:cubicBezTo>
                    <a:pt x="41" y="58"/>
                    <a:pt x="41" y="45"/>
                    <a:pt x="41" y="42"/>
                  </a:cubicBezTo>
                  <a:cubicBezTo>
                    <a:pt x="41" y="42"/>
                    <a:pt x="41" y="41"/>
                    <a:pt x="40" y="41"/>
                  </a:cubicBezTo>
                </a:path>
              </a:pathLst>
            </a:custGeom>
            <a:solidFill>
              <a:schemeClr val="accent3"/>
            </a:solidFill>
            <a:ln>
              <a:noFill/>
            </a:ln>
          </p:spPr>
          <p:txBody>
            <a:bodyPr vert="horz" wrap="square" lIns="91440" tIns="45720" rIns="91440" bIns="45720" numCol="1" anchor="t" anchorCtr="0" compatLnSpc="1">
              <a:prstTxWarp prst="textNoShape">
                <a:avLst/>
              </a:prstTxWarp>
            </a:bodyPr>
            <a:lstStyle/>
            <a:p>
              <a:endParaRPr lang="en-GB"/>
            </a:p>
          </p:txBody>
        </p:sp>
        <p:sp>
          <p:nvSpPr>
            <p:cNvPr id="22" name="Freeform 19">
              <a:extLst>
                <a:ext uri="{FF2B5EF4-FFF2-40B4-BE49-F238E27FC236}">
                  <a16:creationId xmlns:a16="http://schemas.microsoft.com/office/drawing/2014/main" id="{CC6266F0-7404-59CD-EEB9-862B3ECBD54A}"/>
                </a:ext>
              </a:extLst>
            </p:cNvPr>
            <p:cNvSpPr>
              <a:spLocks/>
            </p:cNvSpPr>
            <p:nvPr userDrawn="1"/>
          </p:nvSpPr>
          <p:spPr bwMode="auto">
            <a:xfrm>
              <a:off x="7854950" y="4930775"/>
              <a:ext cx="641350" cy="873125"/>
            </a:xfrm>
            <a:custGeom>
              <a:avLst/>
              <a:gdLst>
                <a:gd name="T0" fmla="*/ 58 w 58"/>
                <a:gd name="T1" fmla="*/ 4 h 79"/>
                <a:gd name="T2" fmla="*/ 58 w 58"/>
                <a:gd name="T3" fmla="*/ 7 h 79"/>
                <a:gd name="T4" fmla="*/ 52 w 58"/>
                <a:gd name="T5" fmla="*/ 19 h 79"/>
                <a:gd name="T6" fmla="*/ 50 w 58"/>
                <a:gd name="T7" fmla="*/ 20 h 79"/>
                <a:gd name="T8" fmla="*/ 38 w 58"/>
                <a:gd name="T9" fmla="*/ 14 h 79"/>
                <a:gd name="T10" fmla="*/ 28 w 58"/>
                <a:gd name="T11" fmla="*/ 22 h 79"/>
                <a:gd name="T12" fmla="*/ 26 w 58"/>
                <a:gd name="T13" fmla="*/ 29 h 79"/>
                <a:gd name="T14" fmla="*/ 27 w 58"/>
                <a:gd name="T15" fmla="*/ 65 h 79"/>
                <a:gd name="T16" fmla="*/ 31 w 58"/>
                <a:gd name="T17" fmla="*/ 71 h 79"/>
                <a:gd name="T18" fmla="*/ 40 w 58"/>
                <a:gd name="T19" fmla="*/ 73 h 79"/>
                <a:gd name="T20" fmla="*/ 39 w 58"/>
                <a:gd name="T21" fmla="*/ 79 h 79"/>
                <a:gd name="T22" fmla="*/ 19 w 58"/>
                <a:gd name="T23" fmla="*/ 78 h 79"/>
                <a:gd name="T24" fmla="*/ 0 w 58"/>
                <a:gd name="T25" fmla="*/ 79 h 79"/>
                <a:gd name="T26" fmla="*/ 0 w 58"/>
                <a:gd name="T27" fmla="*/ 73 h 79"/>
                <a:gd name="T28" fmla="*/ 8 w 58"/>
                <a:gd name="T29" fmla="*/ 72 h 79"/>
                <a:gd name="T30" fmla="*/ 11 w 58"/>
                <a:gd name="T31" fmla="*/ 66 h 79"/>
                <a:gd name="T32" fmla="*/ 12 w 58"/>
                <a:gd name="T33" fmla="*/ 34 h 79"/>
                <a:gd name="T34" fmla="*/ 12 w 58"/>
                <a:gd name="T35" fmla="*/ 19 h 79"/>
                <a:gd name="T36" fmla="*/ 1 w 58"/>
                <a:gd name="T37" fmla="*/ 11 h 79"/>
                <a:gd name="T38" fmla="*/ 2 w 58"/>
                <a:gd name="T39" fmla="*/ 7 h 79"/>
                <a:gd name="T40" fmla="*/ 25 w 58"/>
                <a:gd name="T41" fmla="*/ 0 h 79"/>
                <a:gd name="T42" fmla="*/ 26 w 58"/>
                <a:gd name="T43" fmla="*/ 0 h 79"/>
                <a:gd name="T44" fmla="*/ 26 w 58"/>
                <a:gd name="T45" fmla="*/ 15 h 79"/>
                <a:gd name="T46" fmla="*/ 27 w 58"/>
                <a:gd name="T47" fmla="*/ 16 h 79"/>
                <a:gd name="T48" fmla="*/ 39 w 58"/>
                <a:gd name="T49" fmla="*/ 3 h 79"/>
                <a:gd name="T50" fmla="*/ 49 w 58"/>
                <a:gd name="T51" fmla="*/ 0 h 79"/>
                <a:gd name="T52" fmla="*/ 58 w 58"/>
                <a:gd name="T53" fmla="*/ 4 h 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58" h="79">
                  <a:moveTo>
                    <a:pt x="58" y="4"/>
                  </a:moveTo>
                  <a:cubicBezTo>
                    <a:pt x="58" y="5"/>
                    <a:pt x="58" y="6"/>
                    <a:pt x="58" y="7"/>
                  </a:cubicBezTo>
                  <a:cubicBezTo>
                    <a:pt x="57" y="9"/>
                    <a:pt x="54" y="17"/>
                    <a:pt x="52" y="19"/>
                  </a:cubicBezTo>
                  <a:cubicBezTo>
                    <a:pt x="52" y="19"/>
                    <a:pt x="50" y="20"/>
                    <a:pt x="50" y="20"/>
                  </a:cubicBezTo>
                  <a:cubicBezTo>
                    <a:pt x="47" y="17"/>
                    <a:pt x="42" y="14"/>
                    <a:pt x="38" y="14"/>
                  </a:cubicBezTo>
                  <a:cubicBezTo>
                    <a:pt x="34" y="14"/>
                    <a:pt x="30" y="18"/>
                    <a:pt x="28" y="22"/>
                  </a:cubicBezTo>
                  <a:cubicBezTo>
                    <a:pt x="27" y="23"/>
                    <a:pt x="26" y="26"/>
                    <a:pt x="26" y="29"/>
                  </a:cubicBezTo>
                  <a:cubicBezTo>
                    <a:pt x="26" y="42"/>
                    <a:pt x="26" y="61"/>
                    <a:pt x="27" y="65"/>
                  </a:cubicBezTo>
                  <a:cubicBezTo>
                    <a:pt x="27" y="68"/>
                    <a:pt x="28" y="70"/>
                    <a:pt x="31" y="71"/>
                  </a:cubicBezTo>
                  <a:cubicBezTo>
                    <a:pt x="34" y="72"/>
                    <a:pt x="36" y="73"/>
                    <a:pt x="40" y="73"/>
                  </a:cubicBezTo>
                  <a:cubicBezTo>
                    <a:pt x="41" y="74"/>
                    <a:pt x="40" y="78"/>
                    <a:pt x="39" y="79"/>
                  </a:cubicBezTo>
                  <a:cubicBezTo>
                    <a:pt x="37" y="79"/>
                    <a:pt x="27" y="78"/>
                    <a:pt x="19" y="78"/>
                  </a:cubicBezTo>
                  <a:cubicBezTo>
                    <a:pt x="13" y="78"/>
                    <a:pt x="4" y="79"/>
                    <a:pt x="0" y="79"/>
                  </a:cubicBezTo>
                  <a:cubicBezTo>
                    <a:pt x="0" y="78"/>
                    <a:pt x="0" y="74"/>
                    <a:pt x="0" y="73"/>
                  </a:cubicBezTo>
                  <a:cubicBezTo>
                    <a:pt x="3" y="73"/>
                    <a:pt x="6" y="72"/>
                    <a:pt x="8" y="72"/>
                  </a:cubicBezTo>
                  <a:cubicBezTo>
                    <a:pt x="10" y="71"/>
                    <a:pt x="11" y="70"/>
                    <a:pt x="11" y="66"/>
                  </a:cubicBezTo>
                  <a:cubicBezTo>
                    <a:pt x="12" y="63"/>
                    <a:pt x="12" y="47"/>
                    <a:pt x="12" y="34"/>
                  </a:cubicBezTo>
                  <a:cubicBezTo>
                    <a:pt x="12" y="27"/>
                    <a:pt x="12" y="21"/>
                    <a:pt x="12" y="19"/>
                  </a:cubicBezTo>
                  <a:cubicBezTo>
                    <a:pt x="11" y="16"/>
                    <a:pt x="10" y="14"/>
                    <a:pt x="1" y="11"/>
                  </a:cubicBezTo>
                  <a:cubicBezTo>
                    <a:pt x="1" y="10"/>
                    <a:pt x="1" y="7"/>
                    <a:pt x="2" y="7"/>
                  </a:cubicBezTo>
                  <a:cubicBezTo>
                    <a:pt x="9" y="6"/>
                    <a:pt x="20" y="3"/>
                    <a:pt x="25" y="0"/>
                  </a:cubicBezTo>
                  <a:cubicBezTo>
                    <a:pt x="26" y="0"/>
                    <a:pt x="26" y="0"/>
                    <a:pt x="26" y="0"/>
                  </a:cubicBezTo>
                  <a:cubicBezTo>
                    <a:pt x="26" y="3"/>
                    <a:pt x="26" y="12"/>
                    <a:pt x="26" y="15"/>
                  </a:cubicBezTo>
                  <a:cubicBezTo>
                    <a:pt x="26" y="16"/>
                    <a:pt x="27" y="16"/>
                    <a:pt x="27" y="16"/>
                  </a:cubicBezTo>
                  <a:cubicBezTo>
                    <a:pt x="31" y="11"/>
                    <a:pt x="35" y="7"/>
                    <a:pt x="39" y="3"/>
                  </a:cubicBezTo>
                  <a:cubicBezTo>
                    <a:pt x="42" y="1"/>
                    <a:pt x="45" y="0"/>
                    <a:pt x="49" y="0"/>
                  </a:cubicBezTo>
                  <a:cubicBezTo>
                    <a:pt x="52" y="0"/>
                    <a:pt x="56" y="1"/>
                    <a:pt x="58" y="4"/>
                  </a:cubicBezTo>
                </a:path>
              </a:pathLst>
            </a:custGeom>
            <a:solidFill>
              <a:schemeClr val="accent3"/>
            </a:solidFill>
            <a:ln>
              <a:noFill/>
            </a:ln>
          </p:spPr>
          <p:txBody>
            <a:bodyPr vert="horz" wrap="square" lIns="91440" tIns="45720" rIns="91440" bIns="45720" numCol="1" anchor="t" anchorCtr="0" compatLnSpc="1">
              <a:prstTxWarp prst="textNoShape">
                <a:avLst/>
              </a:prstTxWarp>
            </a:bodyPr>
            <a:lstStyle/>
            <a:p>
              <a:endParaRPr lang="en-GB"/>
            </a:p>
          </p:txBody>
        </p:sp>
        <p:sp>
          <p:nvSpPr>
            <p:cNvPr id="23" name="Freeform 20">
              <a:extLst>
                <a:ext uri="{FF2B5EF4-FFF2-40B4-BE49-F238E27FC236}">
                  <a16:creationId xmlns:a16="http://schemas.microsoft.com/office/drawing/2014/main" id="{F19D681C-0B50-5A89-FC33-65507FC1FDD4}"/>
                </a:ext>
              </a:extLst>
            </p:cNvPr>
            <p:cNvSpPr>
              <a:spLocks/>
            </p:cNvSpPr>
            <p:nvPr userDrawn="1"/>
          </p:nvSpPr>
          <p:spPr bwMode="auto">
            <a:xfrm>
              <a:off x="8572500" y="4665663"/>
              <a:ext cx="530225" cy="1149350"/>
            </a:xfrm>
            <a:custGeom>
              <a:avLst/>
              <a:gdLst>
                <a:gd name="T0" fmla="*/ 24 w 48"/>
                <a:gd name="T1" fmla="*/ 36 h 104"/>
                <a:gd name="T2" fmla="*/ 24 w 48"/>
                <a:gd name="T3" fmla="*/ 37 h 104"/>
                <a:gd name="T4" fmla="*/ 24 w 48"/>
                <a:gd name="T5" fmla="*/ 72 h 104"/>
                <a:gd name="T6" fmla="*/ 25 w 48"/>
                <a:gd name="T7" fmla="*/ 86 h 104"/>
                <a:gd name="T8" fmla="*/ 36 w 48"/>
                <a:gd name="T9" fmla="*/ 93 h 104"/>
                <a:gd name="T10" fmla="*/ 48 w 48"/>
                <a:gd name="T11" fmla="*/ 90 h 104"/>
                <a:gd name="T12" fmla="*/ 47 w 48"/>
                <a:gd name="T13" fmla="*/ 96 h 104"/>
                <a:gd name="T14" fmla="*/ 28 w 48"/>
                <a:gd name="T15" fmla="*/ 104 h 104"/>
                <a:gd name="T16" fmla="*/ 12 w 48"/>
                <a:gd name="T17" fmla="*/ 95 h 104"/>
                <a:gd name="T18" fmla="*/ 9 w 48"/>
                <a:gd name="T19" fmla="*/ 73 h 104"/>
                <a:gd name="T20" fmla="*/ 9 w 48"/>
                <a:gd name="T21" fmla="*/ 38 h 104"/>
                <a:gd name="T22" fmla="*/ 8 w 48"/>
                <a:gd name="T23" fmla="*/ 36 h 104"/>
                <a:gd name="T24" fmla="*/ 0 w 48"/>
                <a:gd name="T25" fmla="*/ 35 h 104"/>
                <a:gd name="T26" fmla="*/ 2 w 48"/>
                <a:gd name="T27" fmla="*/ 29 h 104"/>
                <a:gd name="T28" fmla="*/ 8 w 48"/>
                <a:gd name="T29" fmla="*/ 27 h 104"/>
                <a:gd name="T30" fmla="*/ 9 w 48"/>
                <a:gd name="T31" fmla="*/ 25 h 104"/>
                <a:gd name="T32" fmla="*/ 9 w 48"/>
                <a:gd name="T33" fmla="*/ 9 h 104"/>
                <a:gd name="T34" fmla="*/ 21 w 48"/>
                <a:gd name="T35" fmla="*/ 0 h 104"/>
                <a:gd name="T36" fmla="*/ 25 w 48"/>
                <a:gd name="T37" fmla="*/ 0 h 104"/>
                <a:gd name="T38" fmla="*/ 24 w 48"/>
                <a:gd name="T39" fmla="*/ 25 h 104"/>
                <a:gd name="T40" fmla="*/ 25 w 48"/>
                <a:gd name="T41" fmla="*/ 27 h 104"/>
                <a:gd name="T42" fmla="*/ 48 w 48"/>
                <a:gd name="T43" fmla="*/ 26 h 104"/>
                <a:gd name="T44" fmla="*/ 46 w 48"/>
                <a:gd name="T45" fmla="*/ 36 h 104"/>
                <a:gd name="T46" fmla="*/ 24 w 48"/>
                <a:gd name="T47" fmla="*/ 36 h 1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48" h="104">
                  <a:moveTo>
                    <a:pt x="24" y="36"/>
                  </a:moveTo>
                  <a:cubicBezTo>
                    <a:pt x="24" y="36"/>
                    <a:pt x="24" y="37"/>
                    <a:pt x="24" y="37"/>
                  </a:cubicBezTo>
                  <a:cubicBezTo>
                    <a:pt x="23" y="46"/>
                    <a:pt x="23" y="63"/>
                    <a:pt x="24" y="72"/>
                  </a:cubicBezTo>
                  <a:cubicBezTo>
                    <a:pt x="24" y="80"/>
                    <a:pt x="24" y="83"/>
                    <a:pt x="25" y="86"/>
                  </a:cubicBezTo>
                  <a:cubicBezTo>
                    <a:pt x="26" y="91"/>
                    <a:pt x="31" y="93"/>
                    <a:pt x="36" y="93"/>
                  </a:cubicBezTo>
                  <a:cubicBezTo>
                    <a:pt x="41" y="93"/>
                    <a:pt x="44" y="92"/>
                    <a:pt x="48" y="90"/>
                  </a:cubicBezTo>
                  <a:cubicBezTo>
                    <a:pt x="48" y="91"/>
                    <a:pt x="48" y="95"/>
                    <a:pt x="47" y="96"/>
                  </a:cubicBezTo>
                  <a:cubicBezTo>
                    <a:pt x="43" y="102"/>
                    <a:pt x="34" y="104"/>
                    <a:pt x="28" y="104"/>
                  </a:cubicBezTo>
                  <a:cubicBezTo>
                    <a:pt x="21" y="104"/>
                    <a:pt x="15" y="101"/>
                    <a:pt x="12" y="95"/>
                  </a:cubicBezTo>
                  <a:cubicBezTo>
                    <a:pt x="9" y="91"/>
                    <a:pt x="9" y="86"/>
                    <a:pt x="9" y="73"/>
                  </a:cubicBezTo>
                  <a:cubicBezTo>
                    <a:pt x="9" y="63"/>
                    <a:pt x="9" y="45"/>
                    <a:pt x="9" y="38"/>
                  </a:cubicBezTo>
                  <a:cubicBezTo>
                    <a:pt x="9" y="37"/>
                    <a:pt x="9" y="36"/>
                    <a:pt x="8" y="36"/>
                  </a:cubicBezTo>
                  <a:cubicBezTo>
                    <a:pt x="0" y="35"/>
                    <a:pt x="0" y="35"/>
                    <a:pt x="0" y="35"/>
                  </a:cubicBezTo>
                  <a:cubicBezTo>
                    <a:pt x="0" y="34"/>
                    <a:pt x="1" y="29"/>
                    <a:pt x="2" y="29"/>
                  </a:cubicBezTo>
                  <a:cubicBezTo>
                    <a:pt x="5" y="28"/>
                    <a:pt x="7" y="27"/>
                    <a:pt x="8" y="27"/>
                  </a:cubicBezTo>
                  <a:cubicBezTo>
                    <a:pt x="8" y="27"/>
                    <a:pt x="9" y="26"/>
                    <a:pt x="9" y="25"/>
                  </a:cubicBezTo>
                  <a:cubicBezTo>
                    <a:pt x="9" y="9"/>
                    <a:pt x="9" y="9"/>
                    <a:pt x="9" y="9"/>
                  </a:cubicBezTo>
                  <a:cubicBezTo>
                    <a:pt x="12" y="8"/>
                    <a:pt x="19" y="3"/>
                    <a:pt x="21" y="0"/>
                  </a:cubicBezTo>
                  <a:cubicBezTo>
                    <a:pt x="22" y="0"/>
                    <a:pt x="24" y="0"/>
                    <a:pt x="25" y="0"/>
                  </a:cubicBezTo>
                  <a:cubicBezTo>
                    <a:pt x="24" y="3"/>
                    <a:pt x="24" y="12"/>
                    <a:pt x="24" y="25"/>
                  </a:cubicBezTo>
                  <a:cubicBezTo>
                    <a:pt x="24" y="26"/>
                    <a:pt x="24" y="27"/>
                    <a:pt x="25" y="27"/>
                  </a:cubicBezTo>
                  <a:cubicBezTo>
                    <a:pt x="34" y="27"/>
                    <a:pt x="45" y="26"/>
                    <a:pt x="48" y="26"/>
                  </a:cubicBezTo>
                  <a:cubicBezTo>
                    <a:pt x="47" y="28"/>
                    <a:pt x="46" y="33"/>
                    <a:pt x="46" y="36"/>
                  </a:cubicBezTo>
                  <a:cubicBezTo>
                    <a:pt x="41" y="36"/>
                    <a:pt x="32" y="36"/>
                    <a:pt x="24" y="36"/>
                  </a:cubicBezTo>
                </a:path>
              </a:pathLst>
            </a:custGeom>
            <a:solidFill>
              <a:schemeClr val="accent3"/>
            </a:solidFill>
            <a:ln>
              <a:noFill/>
            </a:ln>
          </p:spPr>
          <p:txBody>
            <a:bodyPr vert="horz" wrap="square" lIns="91440" tIns="45720" rIns="91440" bIns="45720" numCol="1" anchor="t" anchorCtr="0" compatLnSpc="1">
              <a:prstTxWarp prst="textNoShape">
                <a:avLst/>
              </a:prstTxWarp>
            </a:bodyPr>
            <a:lstStyle/>
            <a:p>
              <a:endParaRPr lang="en-GB"/>
            </a:p>
          </p:txBody>
        </p:sp>
        <p:sp>
          <p:nvSpPr>
            <p:cNvPr id="24" name="Freeform 21">
              <a:extLst>
                <a:ext uri="{FF2B5EF4-FFF2-40B4-BE49-F238E27FC236}">
                  <a16:creationId xmlns:a16="http://schemas.microsoft.com/office/drawing/2014/main" id="{0EAB3F4E-6A4B-39BB-68A9-582D24CEE901}"/>
                </a:ext>
              </a:extLst>
            </p:cNvPr>
            <p:cNvSpPr>
              <a:spLocks/>
            </p:cNvSpPr>
            <p:nvPr userDrawn="1"/>
          </p:nvSpPr>
          <p:spPr bwMode="auto">
            <a:xfrm>
              <a:off x="9169400" y="4930775"/>
              <a:ext cx="992188" cy="873125"/>
            </a:xfrm>
            <a:custGeom>
              <a:avLst/>
              <a:gdLst>
                <a:gd name="T0" fmla="*/ 8 w 90"/>
                <a:gd name="T1" fmla="*/ 72 h 79"/>
                <a:gd name="T2" fmla="*/ 12 w 90"/>
                <a:gd name="T3" fmla="*/ 65 h 79"/>
                <a:gd name="T4" fmla="*/ 12 w 90"/>
                <a:gd name="T5" fmla="*/ 34 h 79"/>
                <a:gd name="T6" fmla="*/ 12 w 90"/>
                <a:gd name="T7" fmla="*/ 18 h 79"/>
                <a:gd name="T8" fmla="*/ 2 w 90"/>
                <a:gd name="T9" fmla="*/ 11 h 79"/>
                <a:gd name="T10" fmla="*/ 3 w 90"/>
                <a:gd name="T11" fmla="*/ 7 h 79"/>
                <a:gd name="T12" fmla="*/ 26 w 90"/>
                <a:gd name="T13" fmla="*/ 0 h 79"/>
                <a:gd name="T14" fmla="*/ 27 w 90"/>
                <a:gd name="T15" fmla="*/ 1 h 79"/>
                <a:gd name="T16" fmla="*/ 27 w 90"/>
                <a:gd name="T17" fmla="*/ 12 h 79"/>
                <a:gd name="T18" fmla="*/ 28 w 90"/>
                <a:gd name="T19" fmla="*/ 12 h 79"/>
                <a:gd name="T20" fmla="*/ 54 w 90"/>
                <a:gd name="T21" fmla="*/ 0 h 79"/>
                <a:gd name="T22" fmla="*/ 72 w 90"/>
                <a:gd name="T23" fmla="*/ 10 h 79"/>
                <a:gd name="T24" fmla="*/ 77 w 90"/>
                <a:gd name="T25" fmla="*/ 32 h 79"/>
                <a:gd name="T26" fmla="*/ 78 w 90"/>
                <a:gd name="T27" fmla="*/ 67 h 79"/>
                <a:gd name="T28" fmla="*/ 79 w 90"/>
                <a:gd name="T29" fmla="*/ 71 h 79"/>
                <a:gd name="T30" fmla="*/ 89 w 90"/>
                <a:gd name="T31" fmla="*/ 73 h 79"/>
                <a:gd name="T32" fmla="*/ 88 w 90"/>
                <a:gd name="T33" fmla="*/ 79 h 79"/>
                <a:gd name="T34" fmla="*/ 70 w 90"/>
                <a:gd name="T35" fmla="*/ 78 h 79"/>
                <a:gd name="T36" fmla="*/ 51 w 90"/>
                <a:gd name="T37" fmla="*/ 79 h 79"/>
                <a:gd name="T38" fmla="*/ 51 w 90"/>
                <a:gd name="T39" fmla="*/ 73 h 79"/>
                <a:gd name="T40" fmla="*/ 59 w 90"/>
                <a:gd name="T41" fmla="*/ 72 h 79"/>
                <a:gd name="T42" fmla="*/ 62 w 90"/>
                <a:gd name="T43" fmla="*/ 64 h 79"/>
                <a:gd name="T44" fmla="*/ 62 w 90"/>
                <a:gd name="T45" fmla="*/ 27 h 79"/>
                <a:gd name="T46" fmla="*/ 56 w 90"/>
                <a:gd name="T47" fmla="*/ 16 h 79"/>
                <a:gd name="T48" fmla="*/ 45 w 90"/>
                <a:gd name="T49" fmla="*/ 11 h 79"/>
                <a:gd name="T50" fmla="*/ 29 w 90"/>
                <a:gd name="T51" fmla="*/ 17 h 79"/>
                <a:gd name="T52" fmla="*/ 27 w 90"/>
                <a:gd name="T53" fmla="*/ 24 h 79"/>
                <a:gd name="T54" fmla="*/ 27 w 90"/>
                <a:gd name="T55" fmla="*/ 65 h 79"/>
                <a:gd name="T56" fmla="*/ 31 w 90"/>
                <a:gd name="T57" fmla="*/ 72 h 79"/>
                <a:gd name="T58" fmla="*/ 39 w 90"/>
                <a:gd name="T59" fmla="*/ 73 h 79"/>
                <a:gd name="T60" fmla="*/ 38 w 90"/>
                <a:gd name="T61" fmla="*/ 79 h 79"/>
                <a:gd name="T62" fmla="*/ 20 w 90"/>
                <a:gd name="T63" fmla="*/ 78 h 79"/>
                <a:gd name="T64" fmla="*/ 1 w 90"/>
                <a:gd name="T65" fmla="*/ 79 h 79"/>
                <a:gd name="T66" fmla="*/ 1 w 90"/>
                <a:gd name="T67" fmla="*/ 73 h 79"/>
                <a:gd name="T68" fmla="*/ 8 w 90"/>
                <a:gd name="T69" fmla="*/ 72 h 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90" h="79">
                  <a:moveTo>
                    <a:pt x="8" y="72"/>
                  </a:moveTo>
                  <a:cubicBezTo>
                    <a:pt x="11" y="71"/>
                    <a:pt x="12" y="68"/>
                    <a:pt x="12" y="65"/>
                  </a:cubicBezTo>
                  <a:cubicBezTo>
                    <a:pt x="12" y="59"/>
                    <a:pt x="12" y="46"/>
                    <a:pt x="12" y="34"/>
                  </a:cubicBezTo>
                  <a:cubicBezTo>
                    <a:pt x="12" y="26"/>
                    <a:pt x="12" y="21"/>
                    <a:pt x="12" y="18"/>
                  </a:cubicBezTo>
                  <a:cubicBezTo>
                    <a:pt x="11" y="16"/>
                    <a:pt x="9" y="14"/>
                    <a:pt x="2" y="11"/>
                  </a:cubicBezTo>
                  <a:cubicBezTo>
                    <a:pt x="2" y="10"/>
                    <a:pt x="2" y="7"/>
                    <a:pt x="3" y="7"/>
                  </a:cubicBezTo>
                  <a:cubicBezTo>
                    <a:pt x="11" y="6"/>
                    <a:pt x="22" y="2"/>
                    <a:pt x="26" y="0"/>
                  </a:cubicBezTo>
                  <a:cubicBezTo>
                    <a:pt x="27" y="0"/>
                    <a:pt x="27" y="0"/>
                    <a:pt x="27" y="1"/>
                  </a:cubicBezTo>
                  <a:cubicBezTo>
                    <a:pt x="27" y="3"/>
                    <a:pt x="27" y="9"/>
                    <a:pt x="27" y="12"/>
                  </a:cubicBezTo>
                  <a:cubicBezTo>
                    <a:pt x="27" y="12"/>
                    <a:pt x="27" y="12"/>
                    <a:pt x="28" y="12"/>
                  </a:cubicBezTo>
                  <a:cubicBezTo>
                    <a:pt x="38" y="4"/>
                    <a:pt x="47" y="0"/>
                    <a:pt x="54" y="0"/>
                  </a:cubicBezTo>
                  <a:cubicBezTo>
                    <a:pt x="62" y="0"/>
                    <a:pt x="68" y="3"/>
                    <a:pt x="72" y="10"/>
                  </a:cubicBezTo>
                  <a:cubicBezTo>
                    <a:pt x="76" y="16"/>
                    <a:pt x="77" y="23"/>
                    <a:pt x="77" y="32"/>
                  </a:cubicBezTo>
                  <a:cubicBezTo>
                    <a:pt x="77" y="43"/>
                    <a:pt x="77" y="60"/>
                    <a:pt x="78" y="67"/>
                  </a:cubicBezTo>
                  <a:cubicBezTo>
                    <a:pt x="78" y="69"/>
                    <a:pt x="78" y="70"/>
                    <a:pt x="79" y="71"/>
                  </a:cubicBezTo>
                  <a:cubicBezTo>
                    <a:pt x="83" y="72"/>
                    <a:pt x="85" y="73"/>
                    <a:pt x="89" y="73"/>
                  </a:cubicBezTo>
                  <a:cubicBezTo>
                    <a:pt x="90" y="74"/>
                    <a:pt x="89" y="78"/>
                    <a:pt x="88" y="79"/>
                  </a:cubicBezTo>
                  <a:cubicBezTo>
                    <a:pt x="86" y="79"/>
                    <a:pt x="80" y="78"/>
                    <a:pt x="70" y="78"/>
                  </a:cubicBezTo>
                  <a:cubicBezTo>
                    <a:pt x="61" y="78"/>
                    <a:pt x="56" y="79"/>
                    <a:pt x="51" y="79"/>
                  </a:cubicBezTo>
                  <a:cubicBezTo>
                    <a:pt x="51" y="78"/>
                    <a:pt x="50" y="74"/>
                    <a:pt x="51" y="73"/>
                  </a:cubicBezTo>
                  <a:cubicBezTo>
                    <a:pt x="55" y="73"/>
                    <a:pt x="58" y="72"/>
                    <a:pt x="59" y="72"/>
                  </a:cubicBezTo>
                  <a:cubicBezTo>
                    <a:pt x="62" y="71"/>
                    <a:pt x="62" y="69"/>
                    <a:pt x="62" y="64"/>
                  </a:cubicBezTo>
                  <a:cubicBezTo>
                    <a:pt x="63" y="53"/>
                    <a:pt x="63" y="34"/>
                    <a:pt x="62" y="27"/>
                  </a:cubicBezTo>
                  <a:cubicBezTo>
                    <a:pt x="61" y="24"/>
                    <a:pt x="60" y="19"/>
                    <a:pt x="56" y="16"/>
                  </a:cubicBezTo>
                  <a:cubicBezTo>
                    <a:pt x="54" y="13"/>
                    <a:pt x="50" y="11"/>
                    <a:pt x="45" y="11"/>
                  </a:cubicBezTo>
                  <a:cubicBezTo>
                    <a:pt x="39" y="11"/>
                    <a:pt x="33" y="13"/>
                    <a:pt x="29" y="17"/>
                  </a:cubicBezTo>
                  <a:cubicBezTo>
                    <a:pt x="28" y="18"/>
                    <a:pt x="27" y="20"/>
                    <a:pt x="27" y="24"/>
                  </a:cubicBezTo>
                  <a:cubicBezTo>
                    <a:pt x="27" y="38"/>
                    <a:pt x="27" y="56"/>
                    <a:pt x="27" y="65"/>
                  </a:cubicBezTo>
                  <a:cubicBezTo>
                    <a:pt x="27" y="70"/>
                    <a:pt x="28" y="71"/>
                    <a:pt x="31" y="72"/>
                  </a:cubicBezTo>
                  <a:cubicBezTo>
                    <a:pt x="33" y="72"/>
                    <a:pt x="36" y="73"/>
                    <a:pt x="39" y="73"/>
                  </a:cubicBezTo>
                  <a:cubicBezTo>
                    <a:pt x="39" y="74"/>
                    <a:pt x="39" y="78"/>
                    <a:pt x="38" y="79"/>
                  </a:cubicBezTo>
                  <a:cubicBezTo>
                    <a:pt x="35" y="79"/>
                    <a:pt x="30" y="78"/>
                    <a:pt x="20" y="78"/>
                  </a:cubicBezTo>
                  <a:cubicBezTo>
                    <a:pt x="10" y="78"/>
                    <a:pt x="3" y="79"/>
                    <a:pt x="1" y="79"/>
                  </a:cubicBezTo>
                  <a:cubicBezTo>
                    <a:pt x="0" y="78"/>
                    <a:pt x="0" y="74"/>
                    <a:pt x="1" y="73"/>
                  </a:cubicBezTo>
                  <a:cubicBezTo>
                    <a:pt x="4" y="73"/>
                    <a:pt x="6" y="72"/>
                    <a:pt x="8" y="72"/>
                  </a:cubicBezTo>
                </a:path>
              </a:pathLst>
            </a:custGeom>
            <a:solidFill>
              <a:schemeClr val="accent3"/>
            </a:solidFill>
            <a:ln>
              <a:noFill/>
            </a:ln>
          </p:spPr>
          <p:txBody>
            <a:bodyPr vert="horz" wrap="square" lIns="91440" tIns="45720" rIns="91440" bIns="45720" numCol="1" anchor="t" anchorCtr="0" compatLnSpc="1">
              <a:prstTxWarp prst="textNoShape">
                <a:avLst/>
              </a:prstTxWarp>
            </a:bodyPr>
            <a:lstStyle/>
            <a:p>
              <a:endParaRPr lang="en-GB"/>
            </a:p>
          </p:txBody>
        </p:sp>
        <p:sp>
          <p:nvSpPr>
            <p:cNvPr id="25" name="Freeform 22">
              <a:extLst>
                <a:ext uri="{FF2B5EF4-FFF2-40B4-BE49-F238E27FC236}">
                  <a16:creationId xmlns:a16="http://schemas.microsoft.com/office/drawing/2014/main" id="{AC81EAC0-C262-258A-9315-3A6BD2BF24BA}"/>
                </a:ext>
              </a:extLst>
            </p:cNvPr>
            <p:cNvSpPr>
              <a:spLocks/>
            </p:cNvSpPr>
            <p:nvPr userDrawn="1"/>
          </p:nvSpPr>
          <p:spPr bwMode="auto">
            <a:xfrm>
              <a:off x="10923588" y="4930775"/>
              <a:ext cx="650875" cy="873125"/>
            </a:xfrm>
            <a:custGeom>
              <a:avLst/>
              <a:gdLst>
                <a:gd name="T0" fmla="*/ 58 w 59"/>
                <a:gd name="T1" fmla="*/ 4 h 79"/>
                <a:gd name="T2" fmla="*/ 58 w 59"/>
                <a:gd name="T3" fmla="*/ 7 h 79"/>
                <a:gd name="T4" fmla="*/ 52 w 59"/>
                <a:gd name="T5" fmla="*/ 19 h 79"/>
                <a:gd name="T6" fmla="*/ 51 w 59"/>
                <a:gd name="T7" fmla="*/ 20 h 79"/>
                <a:gd name="T8" fmla="*/ 38 w 59"/>
                <a:gd name="T9" fmla="*/ 14 h 79"/>
                <a:gd name="T10" fmla="*/ 28 w 59"/>
                <a:gd name="T11" fmla="*/ 22 h 79"/>
                <a:gd name="T12" fmla="*/ 27 w 59"/>
                <a:gd name="T13" fmla="*/ 29 h 79"/>
                <a:gd name="T14" fmla="*/ 27 w 59"/>
                <a:gd name="T15" fmla="*/ 65 h 79"/>
                <a:gd name="T16" fmla="*/ 31 w 59"/>
                <a:gd name="T17" fmla="*/ 71 h 79"/>
                <a:gd name="T18" fmla="*/ 40 w 59"/>
                <a:gd name="T19" fmla="*/ 73 h 79"/>
                <a:gd name="T20" fmla="*/ 40 w 59"/>
                <a:gd name="T21" fmla="*/ 79 h 79"/>
                <a:gd name="T22" fmla="*/ 20 w 59"/>
                <a:gd name="T23" fmla="*/ 78 h 79"/>
                <a:gd name="T24" fmla="*/ 1 w 59"/>
                <a:gd name="T25" fmla="*/ 79 h 79"/>
                <a:gd name="T26" fmla="*/ 1 w 59"/>
                <a:gd name="T27" fmla="*/ 73 h 79"/>
                <a:gd name="T28" fmla="*/ 8 w 59"/>
                <a:gd name="T29" fmla="*/ 72 h 79"/>
                <a:gd name="T30" fmla="*/ 12 w 59"/>
                <a:gd name="T31" fmla="*/ 66 h 79"/>
                <a:gd name="T32" fmla="*/ 12 w 59"/>
                <a:gd name="T33" fmla="*/ 34 h 79"/>
                <a:gd name="T34" fmla="*/ 12 w 59"/>
                <a:gd name="T35" fmla="*/ 19 h 79"/>
                <a:gd name="T36" fmla="*/ 2 w 59"/>
                <a:gd name="T37" fmla="*/ 11 h 79"/>
                <a:gd name="T38" fmla="*/ 3 w 59"/>
                <a:gd name="T39" fmla="*/ 7 h 79"/>
                <a:gd name="T40" fmla="*/ 26 w 59"/>
                <a:gd name="T41" fmla="*/ 0 h 79"/>
                <a:gd name="T42" fmla="*/ 27 w 59"/>
                <a:gd name="T43" fmla="*/ 0 h 79"/>
                <a:gd name="T44" fmla="*/ 27 w 59"/>
                <a:gd name="T45" fmla="*/ 15 h 79"/>
                <a:gd name="T46" fmla="*/ 28 w 59"/>
                <a:gd name="T47" fmla="*/ 16 h 79"/>
                <a:gd name="T48" fmla="*/ 40 w 59"/>
                <a:gd name="T49" fmla="*/ 3 h 79"/>
                <a:gd name="T50" fmla="*/ 49 w 59"/>
                <a:gd name="T51" fmla="*/ 0 h 79"/>
                <a:gd name="T52" fmla="*/ 58 w 59"/>
                <a:gd name="T53" fmla="*/ 4 h 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59" h="79">
                  <a:moveTo>
                    <a:pt x="58" y="4"/>
                  </a:moveTo>
                  <a:cubicBezTo>
                    <a:pt x="59" y="5"/>
                    <a:pt x="59" y="6"/>
                    <a:pt x="58" y="7"/>
                  </a:cubicBezTo>
                  <a:cubicBezTo>
                    <a:pt x="58" y="9"/>
                    <a:pt x="54" y="17"/>
                    <a:pt x="52" y="19"/>
                  </a:cubicBezTo>
                  <a:cubicBezTo>
                    <a:pt x="52" y="19"/>
                    <a:pt x="51" y="20"/>
                    <a:pt x="51" y="20"/>
                  </a:cubicBezTo>
                  <a:cubicBezTo>
                    <a:pt x="47" y="17"/>
                    <a:pt x="43" y="14"/>
                    <a:pt x="38" y="14"/>
                  </a:cubicBezTo>
                  <a:cubicBezTo>
                    <a:pt x="35" y="14"/>
                    <a:pt x="31" y="18"/>
                    <a:pt x="28" y="22"/>
                  </a:cubicBezTo>
                  <a:cubicBezTo>
                    <a:pt x="28" y="23"/>
                    <a:pt x="27" y="26"/>
                    <a:pt x="27" y="29"/>
                  </a:cubicBezTo>
                  <a:cubicBezTo>
                    <a:pt x="27" y="42"/>
                    <a:pt x="27" y="61"/>
                    <a:pt x="27" y="65"/>
                  </a:cubicBezTo>
                  <a:cubicBezTo>
                    <a:pt x="27" y="68"/>
                    <a:pt x="28" y="70"/>
                    <a:pt x="31" y="71"/>
                  </a:cubicBezTo>
                  <a:cubicBezTo>
                    <a:pt x="35" y="72"/>
                    <a:pt x="36" y="73"/>
                    <a:pt x="40" y="73"/>
                  </a:cubicBezTo>
                  <a:cubicBezTo>
                    <a:pt x="41" y="74"/>
                    <a:pt x="41" y="78"/>
                    <a:pt x="40" y="79"/>
                  </a:cubicBezTo>
                  <a:cubicBezTo>
                    <a:pt x="37" y="79"/>
                    <a:pt x="28" y="78"/>
                    <a:pt x="20" y="78"/>
                  </a:cubicBezTo>
                  <a:cubicBezTo>
                    <a:pt x="14" y="78"/>
                    <a:pt x="4" y="79"/>
                    <a:pt x="1" y="79"/>
                  </a:cubicBezTo>
                  <a:cubicBezTo>
                    <a:pt x="0" y="78"/>
                    <a:pt x="0" y="74"/>
                    <a:pt x="1" y="73"/>
                  </a:cubicBezTo>
                  <a:cubicBezTo>
                    <a:pt x="3" y="73"/>
                    <a:pt x="6" y="72"/>
                    <a:pt x="8" y="72"/>
                  </a:cubicBezTo>
                  <a:cubicBezTo>
                    <a:pt x="10" y="71"/>
                    <a:pt x="11" y="70"/>
                    <a:pt x="12" y="66"/>
                  </a:cubicBezTo>
                  <a:cubicBezTo>
                    <a:pt x="12" y="63"/>
                    <a:pt x="12" y="47"/>
                    <a:pt x="12" y="34"/>
                  </a:cubicBezTo>
                  <a:cubicBezTo>
                    <a:pt x="12" y="27"/>
                    <a:pt x="12" y="21"/>
                    <a:pt x="12" y="19"/>
                  </a:cubicBezTo>
                  <a:cubicBezTo>
                    <a:pt x="12" y="16"/>
                    <a:pt x="10" y="14"/>
                    <a:pt x="2" y="11"/>
                  </a:cubicBezTo>
                  <a:cubicBezTo>
                    <a:pt x="2" y="10"/>
                    <a:pt x="2" y="7"/>
                    <a:pt x="3" y="7"/>
                  </a:cubicBezTo>
                  <a:cubicBezTo>
                    <a:pt x="10" y="6"/>
                    <a:pt x="21" y="3"/>
                    <a:pt x="26" y="0"/>
                  </a:cubicBezTo>
                  <a:cubicBezTo>
                    <a:pt x="26" y="0"/>
                    <a:pt x="27" y="0"/>
                    <a:pt x="27" y="0"/>
                  </a:cubicBezTo>
                  <a:cubicBezTo>
                    <a:pt x="27" y="3"/>
                    <a:pt x="27" y="12"/>
                    <a:pt x="27" y="15"/>
                  </a:cubicBezTo>
                  <a:cubicBezTo>
                    <a:pt x="27" y="16"/>
                    <a:pt x="27" y="16"/>
                    <a:pt x="28" y="16"/>
                  </a:cubicBezTo>
                  <a:cubicBezTo>
                    <a:pt x="31" y="11"/>
                    <a:pt x="35" y="7"/>
                    <a:pt x="40" y="3"/>
                  </a:cubicBezTo>
                  <a:cubicBezTo>
                    <a:pt x="43" y="1"/>
                    <a:pt x="46" y="0"/>
                    <a:pt x="49" y="0"/>
                  </a:cubicBezTo>
                  <a:cubicBezTo>
                    <a:pt x="53" y="0"/>
                    <a:pt x="57" y="1"/>
                    <a:pt x="58" y="4"/>
                  </a:cubicBezTo>
                </a:path>
              </a:pathLst>
            </a:custGeom>
            <a:solidFill>
              <a:schemeClr val="accent3"/>
            </a:solidFill>
            <a:ln>
              <a:noFill/>
            </a:ln>
          </p:spPr>
          <p:txBody>
            <a:bodyPr vert="horz" wrap="square" lIns="91440" tIns="45720" rIns="91440" bIns="45720" numCol="1" anchor="t" anchorCtr="0" compatLnSpc="1">
              <a:prstTxWarp prst="textNoShape">
                <a:avLst/>
              </a:prstTxWarp>
            </a:bodyPr>
            <a:lstStyle/>
            <a:p>
              <a:endParaRPr lang="en-GB"/>
            </a:p>
          </p:txBody>
        </p:sp>
        <p:sp>
          <p:nvSpPr>
            <p:cNvPr id="26" name="Freeform 23">
              <a:extLst>
                <a:ext uri="{FF2B5EF4-FFF2-40B4-BE49-F238E27FC236}">
                  <a16:creationId xmlns:a16="http://schemas.microsoft.com/office/drawing/2014/main" id="{CDA8E4AC-03F1-DE88-FA36-D28846D42AE0}"/>
                </a:ext>
              </a:extLst>
            </p:cNvPr>
            <p:cNvSpPr>
              <a:spLocks/>
            </p:cNvSpPr>
            <p:nvPr userDrawn="1"/>
          </p:nvSpPr>
          <p:spPr bwMode="auto">
            <a:xfrm>
              <a:off x="11596688" y="4930775"/>
              <a:ext cx="595313" cy="884238"/>
            </a:xfrm>
            <a:custGeom>
              <a:avLst/>
              <a:gdLst>
                <a:gd name="T0" fmla="*/ 49 w 54"/>
                <a:gd name="T1" fmla="*/ 22 h 80"/>
                <a:gd name="T2" fmla="*/ 44 w 54"/>
                <a:gd name="T3" fmla="*/ 22 h 80"/>
                <a:gd name="T4" fmla="*/ 37 w 54"/>
                <a:gd name="T5" fmla="*/ 8 h 80"/>
                <a:gd name="T6" fmla="*/ 28 w 54"/>
                <a:gd name="T7" fmla="*/ 6 h 80"/>
                <a:gd name="T8" fmla="*/ 16 w 54"/>
                <a:gd name="T9" fmla="*/ 17 h 80"/>
                <a:gd name="T10" fmla="*/ 34 w 54"/>
                <a:gd name="T11" fmla="*/ 34 h 80"/>
                <a:gd name="T12" fmla="*/ 54 w 54"/>
                <a:gd name="T13" fmla="*/ 57 h 80"/>
                <a:gd name="T14" fmla="*/ 24 w 54"/>
                <a:gd name="T15" fmla="*/ 80 h 80"/>
                <a:gd name="T16" fmla="*/ 3 w 54"/>
                <a:gd name="T17" fmla="*/ 77 h 80"/>
                <a:gd name="T18" fmla="*/ 0 w 54"/>
                <a:gd name="T19" fmla="*/ 56 h 80"/>
                <a:gd name="T20" fmla="*/ 6 w 54"/>
                <a:gd name="T21" fmla="*/ 54 h 80"/>
                <a:gd name="T22" fmla="*/ 17 w 54"/>
                <a:gd name="T23" fmla="*/ 72 h 80"/>
                <a:gd name="T24" fmla="*/ 27 w 54"/>
                <a:gd name="T25" fmla="*/ 74 h 80"/>
                <a:gd name="T26" fmla="*/ 39 w 54"/>
                <a:gd name="T27" fmla="*/ 63 h 80"/>
                <a:gd name="T28" fmla="*/ 24 w 54"/>
                <a:gd name="T29" fmla="*/ 47 h 80"/>
                <a:gd name="T30" fmla="*/ 3 w 54"/>
                <a:gd name="T31" fmla="*/ 22 h 80"/>
                <a:gd name="T32" fmla="*/ 31 w 54"/>
                <a:gd name="T33" fmla="*/ 0 h 80"/>
                <a:gd name="T34" fmla="*/ 43 w 54"/>
                <a:gd name="T35" fmla="*/ 1 h 80"/>
                <a:gd name="T36" fmla="*/ 51 w 54"/>
                <a:gd name="T37" fmla="*/ 2 h 80"/>
                <a:gd name="T38" fmla="*/ 49 w 54"/>
                <a:gd name="T39" fmla="*/ 22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54" h="80">
                  <a:moveTo>
                    <a:pt x="49" y="22"/>
                  </a:moveTo>
                  <a:cubicBezTo>
                    <a:pt x="48" y="23"/>
                    <a:pt x="44" y="23"/>
                    <a:pt x="44" y="22"/>
                  </a:cubicBezTo>
                  <a:cubicBezTo>
                    <a:pt x="43" y="14"/>
                    <a:pt x="41" y="10"/>
                    <a:pt x="37" y="8"/>
                  </a:cubicBezTo>
                  <a:cubicBezTo>
                    <a:pt x="35" y="6"/>
                    <a:pt x="32" y="6"/>
                    <a:pt x="28" y="6"/>
                  </a:cubicBezTo>
                  <a:cubicBezTo>
                    <a:pt x="21" y="6"/>
                    <a:pt x="16" y="10"/>
                    <a:pt x="16" y="17"/>
                  </a:cubicBezTo>
                  <a:cubicBezTo>
                    <a:pt x="16" y="23"/>
                    <a:pt x="19" y="27"/>
                    <a:pt x="34" y="34"/>
                  </a:cubicBezTo>
                  <a:cubicBezTo>
                    <a:pt x="50" y="41"/>
                    <a:pt x="54" y="48"/>
                    <a:pt x="54" y="57"/>
                  </a:cubicBezTo>
                  <a:cubicBezTo>
                    <a:pt x="54" y="71"/>
                    <a:pt x="41" y="80"/>
                    <a:pt x="24" y="80"/>
                  </a:cubicBezTo>
                  <a:cubicBezTo>
                    <a:pt x="16" y="80"/>
                    <a:pt x="8" y="79"/>
                    <a:pt x="3" y="77"/>
                  </a:cubicBezTo>
                  <a:cubicBezTo>
                    <a:pt x="2" y="72"/>
                    <a:pt x="0" y="60"/>
                    <a:pt x="0" y="56"/>
                  </a:cubicBezTo>
                  <a:cubicBezTo>
                    <a:pt x="1" y="55"/>
                    <a:pt x="5" y="54"/>
                    <a:pt x="6" y="54"/>
                  </a:cubicBezTo>
                  <a:cubicBezTo>
                    <a:pt x="8" y="64"/>
                    <a:pt x="12" y="69"/>
                    <a:pt x="17" y="72"/>
                  </a:cubicBezTo>
                  <a:cubicBezTo>
                    <a:pt x="20" y="73"/>
                    <a:pt x="24" y="74"/>
                    <a:pt x="27" y="74"/>
                  </a:cubicBezTo>
                  <a:cubicBezTo>
                    <a:pt x="34" y="74"/>
                    <a:pt x="39" y="70"/>
                    <a:pt x="39" y="63"/>
                  </a:cubicBezTo>
                  <a:cubicBezTo>
                    <a:pt x="39" y="57"/>
                    <a:pt x="36" y="53"/>
                    <a:pt x="24" y="47"/>
                  </a:cubicBezTo>
                  <a:cubicBezTo>
                    <a:pt x="8" y="39"/>
                    <a:pt x="3" y="33"/>
                    <a:pt x="3" y="22"/>
                  </a:cubicBezTo>
                  <a:cubicBezTo>
                    <a:pt x="3" y="11"/>
                    <a:pt x="12" y="0"/>
                    <a:pt x="31" y="0"/>
                  </a:cubicBezTo>
                  <a:cubicBezTo>
                    <a:pt x="35" y="0"/>
                    <a:pt x="40" y="0"/>
                    <a:pt x="43" y="1"/>
                  </a:cubicBezTo>
                  <a:cubicBezTo>
                    <a:pt x="47" y="2"/>
                    <a:pt x="50" y="2"/>
                    <a:pt x="51" y="2"/>
                  </a:cubicBezTo>
                  <a:cubicBezTo>
                    <a:pt x="50" y="8"/>
                    <a:pt x="49" y="14"/>
                    <a:pt x="49" y="22"/>
                  </a:cubicBezTo>
                </a:path>
              </a:pathLst>
            </a:custGeom>
            <a:solidFill>
              <a:schemeClr val="accent3"/>
            </a:solidFill>
            <a:ln>
              <a:noFill/>
            </a:ln>
          </p:spPr>
          <p:txBody>
            <a:bodyPr vert="horz" wrap="square" lIns="91440" tIns="45720" rIns="91440" bIns="45720" numCol="1" anchor="t" anchorCtr="0" compatLnSpc="1">
              <a:prstTxWarp prst="textNoShape">
                <a:avLst/>
              </a:prstTxWarp>
            </a:bodyPr>
            <a:lstStyle/>
            <a:p>
              <a:endParaRPr lang="en-GB"/>
            </a:p>
          </p:txBody>
        </p:sp>
        <p:sp>
          <p:nvSpPr>
            <p:cNvPr id="27" name="Freeform 24">
              <a:extLst>
                <a:ext uri="{FF2B5EF4-FFF2-40B4-BE49-F238E27FC236}">
                  <a16:creationId xmlns:a16="http://schemas.microsoft.com/office/drawing/2014/main" id="{02C968AF-B771-D7DC-C056-3D936BD4496D}"/>
                </a:ext>
              </a:extLst>
            </p:cNvPr>
            <p:cNvSpPr>
              <a:spLocks noEditPoints="1"/>
            </p:cNvSpPr>
            <p:nvPr userDrawn="1"/>
          </p:nvSpPr>
          <p:spPr bwMode="auto">
            <a:xfrm>
              <a:off x="10150475" y="4930775"/>
              <a:ext cx="728663" cy="884238"/>
            </a:xfrm>
            <a:custGeom>
              <a:avLst/>
              <a:gdLst>
                <a:gd name="T0" fmla="*/ 65 w 66"/>
                <a:gd name="T1" fmla="*/ 26 h 80"/>
                <a:gd name="T2" fmla="*/ 38 w 66"/>
                <a:gd name="T3" fmla="*/ 0 h 80"/>
                <a:gd name="T4" fmla="*/ 17 w 66"/>
                <a:gd name="T5" fmla="*/ 6 h 80"/>
                <a:gd name="T6" fmla="*/ 0 w 66"/>
                <a:gd name="T7" fmla="*/ 41 h 80"/>
                <a:gd name="T8" fmla="*/ 11 w 66"/>
                <a:gd name="T9" fmla="*/ 71 h 80"/>
                <a:gd name="T10" fmla="*/ 35 w 66"/>
                <a:gd name="T11" fmla="*/ 80 h 80"/>
                <a:gd name="T12" fmla="*/ 65 w 66"/>
                <a:gd name="T13" fmla="*/ 66 h 80"/>
                <a:gd name="T14" fmla="*/ 66 w 66"/>
                <a:gd name="T15" fmla="*/ 61 h 80"/>
                <a:gd name="T16" fmla="*/ 65 w 66"/>
                <a:gd name="T17" fmla="*/ 60 h 80"/>
                <a:gd name="T18" fmla="*/ 43 w 66"/>
                <a:gd name="T19" fmla="*/ 68 h 80"/>
                <a:gd name="T20" fmla="*/ 23 w 66"/>
                <a:gd name="T21" fmla="*/ 59 h 80"/>
                <a:gd name="T22" fmla="*/ 15 w 66"/>
                <a:gd name="T23" fmla="*/ 40 h 80"/>
                <a:gd name="T24" fmla="*/ 16 w 66"/>
                <a:gd name="T25" fmla="*/ 38 h 80"/>
                <a:gd name="T26" fmla="*/ 64 w 66"/>
                <a:gd name="T27" fmla="*/ 34 h 80"/>
                <a:gd name="T28" fmla="*/ 65 w 66"/>
                <a:gd name="T29" fmla="*/ 26 h 80"/>
                <a:gd name="T30" fmla="*/ 32 w 66"/>
                <a:gd name="T31" fmla="*/ 7 h 80"/>
                <a:gd name="T32" fmla="*/ 50 w 66"/>
                <a:gd name="T33" fmla="*/ 28 h 80"/>
                <a:gd name="T34" fmla="*/ 49 w 66"/>
                <a:gd name="T35" fmla="*/ 29 h 80"/>
                <a:gd name="T36" fmla="*/ 16 w 66"/>
                <a:gd name="T37" fmla="*/ 30 h 80"/>
                <a:gd name="T38" fmla="*/ 15 w 66"/>
                <a:gd name="T39" fmla="*/ 29 h 80"/>
                <a:gd name="T40" fmla="*/ 32 w 66"/>
                <a:gd name="T41" fmla="*/ 7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66" h="80">
                  <a:moveTo>
                    <a:pt x="65" y="26"/>
                  </a:moveTo>
                  <a:cubicBezTo>
                    <a:pt x="63" y="16"/>
                    <a:pt x="56" y="0"/>
                    <a:pt x="38" y="0"/>
                  </a:cubicBezTo>
                  <a:cubicBezTo>
                    <a:pt x="32" y="0"/>
                    <a:pt x="23" y="2"/>
                    <a:pt x="17" y="6"/>
                  </a:cubicBezTo>
                  <a:cubicBezTo>
                    <a:pt x="7" y="13"/>
                    <a:pt x="0" y="24"/>
                    <a:pt x="0" y="41"/>
                  </a:cubicBezTo>
                  <a:cubicBezTo>
                    <a:pt x="0" y="52"/>
                    <a:pt x="3" y="63"/>
                    <a:pt x="11" y="71"/>
                  </a:cubicBezTo>
                  <a:cubicBezTo>
                    <a:pt x="17" y="77"/>
                    <a:pt x="25" y="80"/>
                    <a:pt x="35" y="80"/>
                  </a:cubicBezTo>
                  <a:cubicBezTo>
                    <a:pt x="43" y="80"/>
                    <a:pt x="57" y="76"/>
                    <a:pt x="65" y="66"/>
                  </a:cubicBezTo>
                  <a:cubicBezTo>
                    <a:pt x="66" y="66"/>
                    <a:pt x="66" y="62"/>
                    <a:pt x="66" y="61"/>
                  </a:cubicBezTo>
                  <a:cubicBezTo>
                    <a:pt x="66" y="60"/>
                    <a:pt x="66" y="60"/>
                    <a:pt x="65" y="60"/>
                  </a:cubicBezTo>
                  <a:cubicBezTo>
                    <a:pt x="58" y="66"/>
                    <a:pt x="51" y="68"/>
                    <a:pt x="43" y="68"/>
                  </a:cubicBezTo>
                  <a:cubicBezTo>
                    <a:pt x="35" y="68"/>
                    <a:pt x="28" y="65"/>
                    <a:pt x="23" y="59"/>
                  </a:cubicBezTo>
                  <a:cubicBezTo>
                    <a:pt x="18" y="54"/>
                    <a:pt x="15" y="46"/>
                    <a:pt x="15" y="40"/>
                  </a:cubicBezTo>
                  <a:cubicBezTo>
                    <a:pt x="15" y="39"/>
                    <a:pt x="15" y="38"/>
                    <a:pt x="16" y="38"/>
                  </a:cubicBezTo>
                  <a:cubicBezTo>
                    <a:pt x="31" y="37"/>
                    <a:pt x="55" y="36"/>
                    <a:pt x="64" y="34"/>
                  </a:cubicBezTo>
                  <a:cubicBezTo>
                    <a:pt x="66" y="33"/>
                    <a:pt x="65" y="26"/>
                    <a:pt x="65" y="26"/>
                  </a:cubicBezTo>
                  <a:moveTo>
                    <a:pt x="32" y="7"/>
                  </a:moveTo>
                  <a:cubicBezTo>
                    <a:pt x="42" y="7"/>
                    <a:pt x="49" y="18"/>
                    <a:pt x="50" y="28"/>
                  </a:cubicBezTo>
                  <a:cubicBezTo>
                    <a:pt x="50" y="28"/>
                    <a:pt x="49" y="29"/>
                    <a:pt x="49" y="29"/>
                  </a:cubicBezTo>
                  <a:cubicBezTo>
                    <a:pt x="45" y="30"/>
                    <a:pt x="22" y="31"/>
                    <a:pt x="16" y="30"/>
                  </a:cubicBezTo>
                  <a:cubicBezTo>
                    <a:pt x="16" y="30"/>
                    <a:pt x="15" y="30"/>
                    <a:pt x="15" y="29"/>
                  </a:cubicBezTo>
                  <a:cubicBezTo>
                    <a:pt x="16" y="16"/>
                    <a:pt x="23" y="7"/>
                    <a:pt x="32" y="7"/>
                  </a:cubicBezTo>
                </a:path>
              </a:pathLst>
            </a:custGeom>
            <a:solidFill>
              <a:schemeClr val="accent3"/>
            </a:solidFill>
            <a:ln>
              <a:noFill/>
            </a:ln>
          </p:spPr>
          <p:txBody>
            <a:bodyPr vert="horz" wrap="square" lIns="91440" tIns="45720" rIns="91440" bIns="45720" numCol="1" anchor="t" anchorCtr="0" compatLnSpc="1">
              <a:prstTxWarp prst="textNoShape">
                <a:avLst/>
              </a:prstTxWarp>
            </a:bodyPr>
            <a:lstStyle/>
            <a:p>
              <a:endParaRPr lang="en-GB"/>
            </a:p>
          </p:txBody>
        </p:sp>
        <p:sp>
          <p:nvSpPr>
            <p:cNvPr id="28" name="Freeform 25">
              <a:extLst>
                <a:ext uri="{FF2B5EF4-FFF2-40B4-BE49-F238E27FC236}">
                  <a16:creationId xmlns:a16="http://schemas.microsoft.com/office/drawing/2014/main" id="{6A431C96-BE41-177A-5C34-C40F0F722C85}"/>
                </a:ext>
              </a:extLst>
            </p:cNvPr>
            <p:cNvSpPr>
              <a:spLocks/>
            </p:cNvSpPr>
            <p:nvPr userDrawn="1"/>
          </p:nvSpPr>
          <p:spPr bwMode="auto">
            <a:xfrm>
              <a:off x="5086350" y="4456113"/>
              <a:ext cx="938213" cy="1370013"/>
            </a:xfrm>
            <a:custGeom>
              <a:avLst/>
              <a:gdLst>
                <a:gd name="T0" fmla="*/ 85 w 85"/>
                <a:gd name="T1" fmla="*/ 112 h 124"/>
                <a:gd name="T2" fmla="*/ 76 w 85"/>
                <a:gd name="T3" fmla="*/ 112 h 124"/>
                <a:gd name="T4" fmla="*/ 73 w 85"/>
                <a:gd name="T5" fmla="*/ 105 h 124"/>
                <a:gd name="T6" fmla="*/ 73 w 85"/>
                <a:gd name="T7" fmla="*/ 63 h 124"/>
                <a:gd name="T8" fmla="*/ 73 w 85"/>
                <a:gd name="T9" fmla="*/ 17 h 124"/>
                <a:gd name="T10" fmla="*/ 75 w 85"/>
                <a:gd name="T11" fmla="*/ 3 h 124"/>
                <a:gd name="T12" fmla="*/ 74 w 85"/>
                <a:gd name="T13" fmla="*/ 0 h 124"/>
                <a:gd name="T14" fmla="*/ 43 w 85"/>
                <a:gd name="T15" fmla="*/ 5 h 124"/>
                <a:gd name="T16" fmla="*/ 43 w 85"/>
                <a:gd name="T17" fmla="*/ 10 h 124"/>
                <a:gd name="T18" fmla="*/ 54 w 85"/>
                <a:gd name="T19" fmla="*/ 12 h 124"/>
                <a:gd name="T20" fmla="*/ 58 w 85"/>
                <a:gd name="T21" fmla="*/ 18 h 124"/>
                <a:gd name="T22" fmla="*/ 58 w 85"/>
                <a:gd name="T23" fmla="*/ 43 h 124"/>
                <a:gd name="T24" fmla="*/ 58 w 85"/>
                <a:gd name="T25" fmla="*/ 102 h 124"/>
                <a:gd name="T26" fmla="*/ 56 w 85"/>
                <a:gd name="T27" fmla="*/ 106 h 124"/>
                <a:gd name="T28" fmla="*/ 41 w 85"/>
                <a:gd name="T29" fmla="*/ 111 h 124"/>
                <a:gd name="T30" fmla="*/ 15 w 85"/>
                <a:gd name="T31" fmla="*/ 80 h 124"/>
                <a:gd name="T32" fmla="*/ 43 w 85"/>
                <a:gd name="T33" fmla="*/ 52 h 124"/>
                <a:gd name="T34" fmla="*/ 50 w 85"/>
                <a:gd name="T35" fmla="*/ 52 h 124"/>
                <a:gd name="T36" fmla="*/ 51 w 85"/>
                <a:gd name="T37" fmla="*/ 51 h 124"/>
                <a:gd name="T38" fmla="*/ 48 w 85"/>
                <a:gd name="T39" fmla="*/ 46 h 124"/>
                <a:gd name="T40" fmla="*/ 40 w 85"/>
                <a:gd name="T41" fmla="*/ 45 h 124"/>
                <a:gd name="T42" fmla="*/ 20 w 85"/>
                <a:gd name="T43" fmla="*/ 50 h 124"/>
                <a:gd name="T44" fmla="*/ 0 w 85"/>
                <a:gd name="T45" fmla="*/ 86 h 124"/>
                <a:gd name="T46" fmla="*/ 9 w 85"/>
                <a:gd name="T47" fmla="*/ 113 h 124"/>
                <a:gd name="T48" fmla="*/ 30 w 85"/>
                <a:gd name="T49" fmla="*/ 123 h 124"/>
                <a:gd name="T50" fmla="*/ 57 w 85"/>
                <a:gd name="T51" fmla="*/ 112 h 124"/>
                <a:gd name="T52" fmla="*/ 58 w 85"/>
                <a:gd name="T53" fmla="*/ 113 h 124"/>
                <a:gd name="T54" fmla="*/ 58 w 85"/>
                <a:gd name="T55" fmla="*/ 122 h 124"/>
                <a:gd name="T56" fmla="*/ 59 w 85"/>
                <a:gd name="T57" fmla="*/ 124 h 124"/>
                <a:gd name="T58" fmla="*/ 84 w 85"/>
                <a:gd name="T59" fmla="*/ 117 h 124"/>
                <a:gd name="T60" fmla="*/ 85 w 85"/>
                <a:gd name="T61" fmla="*/ 112 h 1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85" h="124">
                  <a:moveTo>
                    <a:pt x="85" y="112"/>
                  </a:moveTo>
                  <a:cubicBezTo>
                    <a:pt x="82" y="112"/>
                    <a:pt x="79" y="112"/>
                    <a:pt x="76" y="112"/>
                  </a:cubicBezTo>
                  <a:cubicBezTo>
                    <a:pt x="74" y="112"/>
                    <a:pt x="73" y="111"/>
                    <a:pt x="73" y="105"/>
                  </a:cubicBezTo>
                  <a:cubicBezTo>
                    <a:pt x="73" y="101"/>
                    <a:pt x="73" y="86"/>
                    <a:pt x="73" y="63"/>
                  </a:cubicBezTo>
                  <a:cubicBezTo>
                    <a:pt x="73" y="34"/>
                    <a:pt x="73" y="27"/>
                    <a:pt x="73" y="17"/>
                  </a:cubicBezTo>
                  <a:cubicBezTo>
                    <a:pt x="73" y="8"/>
                    <a:pt x="74" y="5"/>
                    <a:pt x="75" y="3"/>
                  </a:cubicBezTo>
                  <a:cubicBezTo>
                    <a:pt x="76" y="2"/>
                    <a:pt x="75" y="0"/>
                    <a:pt x="74" y="0"/>
                  </a:cubicBezTo>
                  <a:cubicBezTo>
                    <a:pt x="68" y="2"/>
                    <a:pt x="56" y="5"/>
                    <a:pt x="43" y="5"/>
                  </a:cubicBezTo>
                  <a:cubicBezTo>
                    <a:pt x="42" y="5"/>
                    <a:pt x="42" y="9"/>
                    <a:pt x="43" y="10"/>
                  </a:cubicBezTo>
                  <a:cubicBezTo>
                    <a:pt x="46" y="10"/>
                    <a:pt x="51" y="11"/>
                    <a:pt x="54" y="12"/>
                  </a:cubicBezTo>
                  <a:cubicBezTo>
                    <a:pt x="57" y="13"/>
                    <a:pt x="57" y="14"/>
                    <a:pt x="58" y="18"/>
                  </a:cubicBezTo>
                  <a:cubicBezTo>
                    <a:pt x="58" y="23"/>
                    <a:pt x="58" y="20"/>
                    <a:pt x="58" y="43"/>
                  </a:cubicBezTo>
                  <a:cubicBezTo>
                    <a:pt x="58" y="51"/>
                    <a:pt x="58" y="97"/>
                    <a:pt x="58" y="102"/>
                  </a:cubicBezTo>
                  <a:cubicBezTo>
                    <a:pt x="58" y="103"/>
                    <a:pt x="57" y="105"/>
                    <a:pt x="56" y="106"/>
                  </a:cubicBezTo>
                  <a:cubicBezTo>
                    <a:pt x="52" y="109"/>
                    <a:pt x="47" y="111"/>
                    <a:pt x="41" y="111"/>
                  </a:cubicBezTo>
                  <a:cubicBezTo>
                    <a:pt x="27" y="111"/>
                    <a:pt x="15" y="100"/>
                    <a:pt x="15" y="80"/>
                  </a:cubicBezTo>
                  <a:cubicBezTo>
                    <a:pt x="17" y="51"/>
                    <a:pt x="43" y="52"/>
                    <a:pt x="43" y="52"/>
                  </a:cubicBezTo>
                  <a:cubicBezTo>
                    <a:pt x="45" y="52"/>
                    <a:pt x="48" y="52"/>
                    <a:pt x="50" y="52"/>
                  </a:cubicBezTo>
                  <a:cubicBezTo>
                    <a:pt x="50" y="52"/>
                    <a:pt x="51" y="51"/>
                    <a:pt x="51" y="51"/>
                  </a:cubicBezTo>
                  <a:cubicBezTo>
                    <a:pt x="51" y="50"/>
                    <a:pt x="50" y="47"/>
                    <a:pt x="48" y="46"/>
                  </a:cubicBezTo>
                  <a:cubicBezTo>
                    <a:pt x="46" y="45"/>
                    <a:pt x="43" y="45"/>
                    <a:pt x="40" y="45"/>
                  </a:cubicBezTo>
                  <a:cubicBezTo>
                    <a:pt x="34" y="45"/>
                    <a:pt x="27" y="46"/>
                    <a:pt x="20" y="50"/>
                  </a:cubicBezTo>
                  <a:cubicBezTo>
                    <a:pt x="10" y="55"/>
                    <a:pt x="0" y="68"/>
                    <a:pt x="0" y="86"/>
                  </a:cubicBezTo>
                  <a:cubicBezTo>
                    <a:pt x="0" y="96"/>
                    <a:pt x="3" y="106"/>
                    <a:pt x="9" y="113"/>
                  </a:cubicBezTo>
                  <a:cubicBezTo>
                    <a:pt x="14" y="119"/>
                    <a:pt x="22" y="123"/>
                    <a:pt x="30" y="123"/>
                  </a:cubicBezTo>
                  <a:cubicBezTo>
                    <a:pt x="36" y="123"/>
                    <a:pt x="48" y="118"/>
                    <a:pt x="57" y="112"/>
                  </a:cubicBezTo>
                  <a:cubicBezTo>
                    <a:pt x="57" y="112"/>
                    <a:pt x="58" y="112"/>
                    <a:pt x="58" y="113"/>
                  </a:cubicBezTo>
                  <a:cubicBezTo>
                    <a:pt x="58" y="115"/>
                    <a:pt x="58" y="120"/>
                    <a:pt x="58" y="122"/>
                  </a:cubicBezTo>
                  <a:cubicBezTo>
                    <a:pt x="58" y="123"/>
                    <a:pt x="59" y="124"/>
                    <a:pt x="59" y="124"/>
                  </a:cubicBezTo>
                  <a:cubicBezTo>
                    <a:pt x="64" y="124"/>
                    <a:pt x="79" y="119"/>
                    <a:pt x="84" y="117"/>
                  </a:cubicBezTo>
                  <a:cubicBezTo>
                    <a:pt x="85" y="116"/>
                    <a:pt x="85" y="113"/>
                    <a:pt x="85" y="112"/>
                  </a:cubicBezTo>
                </a:path>
              </a:pathLst>
            </a:custGeom>
            <a:grpFill/>
            <a:ln>
              <a:noFill/>
            </a:ln>
          </p:spPr>
          <p:txBody>
            <a:bodyPr vert="horz" wrap="square" lIns="91440" tIns="45720" rIns="91440" bIns="45720" numCol="1" anchor="t" anchorCtr="0" compatLnSpc="1">
              <a:prstTxWarp prst="textNoShape">
                <a:avLst/>
              </a:prstTxWarp>
            </a:bodyPr>
            <a:lstStyle/>
            <a:p>
              <a:endParaRPr lang="en-GB"/>
            </a:p>
          </p:txBody>
        </p:sp>
      </p:grpSp>
      <p:sp>
        <p:nvSpPr>
          <p:cNvPr id="31" name="Date Placeholder 30">
            <a:extLst>
              <a:ext uri="{FF2B5EF4-FFF2-40B4-BE49-F238E27FC236}">
                <a16:creationId xmlns:a16="http://schemas.microsoft.com/office/drawing/2014/main" id="{70DEAA02-DC67-1CFA-1C79-7F3F98DE4795}"/>
              </a:ext>
            </a:extLst>
          </p:cNvPr>
          <p:cNvSpPr>
            <a:spLocks noGrp="1"/>
          </p:cNvSpPr>
          <p:nvPr>
            <p:ph type="dt" sz="half" idx="10"/>
          </p:nvPr>
        </p:nvSpPr>
        <p:spPr>
          <a:xfrm>
            <a:off x="541338" y="5731200"/>
            <a:ext cx="5554662" cy="426228"/>
          </a:xfrm>
        </p:spPr>
        <p:txBody>
          <a:bodyPr/>
          <a:lstStyle>
            <a:lvl1pPr algn="l">
              <a:defRPr sz="1800">
                <a:solidFill>
                  <a:schemeClr val="accent3"/>
                </a:solidFill>
              </a:defRPr>
            </a:lvl1pPr>
          </a:lstStyle>
          <a:p>
            <a:fld id="{CFEC1CD8-1C05-4B98-8D17-AB33CD431A8B}" type="datetime1">
              <a:rPr lang="en-US" smtClean="0"/>
              <a:t>2/3/2025</a:t>
            </a:fld>
            <a:endParaRPr lang="en-GB"/>
          </a:p>
        </p:txBody>
      </p:sp>
      <p:sp>
        <p:nvSpPr>
          <p:cNvPr id="32" name="Footer Placeholder 31">
            <a:extLst>
              <a:ext uri="{FF2B5EF4-FFF2-40B4-BE49-F238E27FC236}">
                <a16:creationId xmlns:a16="http://schemas.microsoft.com/office/drawing/2014/main" id="{F7C4C4E8-CD62-7282-6E47-F29FB4257721}"/>
              </a:ext>
            </a:extLst>
          </p:cNvPr>
          <p:cNvSpPr>
            <a:spLocks noGrp="1"/>
          </p:cNvSpPr>
          <p:nvPr>
            <p:ph type="ftr" sz="quarter" idx="11"/>
          </p:nvPr>
        </p:nvSpPr>
        <p:spPr/>
        <p:txBody>
          <a:bodyPr/>
          <a:lstStyle/>
          <a:p>
            <a:endParaRPr lang="en-GB"/>
          </a:p>
        </p:txBody>
      </p:sp>
      <p:sp>
        <p:nvSpPr>
          <p:cNvPr id="5" name="Text Placeholder 4">
            <a:extLst>
              <a:ext uri="{FF2B5EF4-FFF2-40B4-BE49-F238E27FC236}">
                <a16:creationId xmlns:a16="http://schemas.microsoft.com/office/drawing/2014/main" id="{C5EFD3D7-09DB-4CFB-40A5-A3B0DE12DF71}"/>
              </a:ext>
            </a:extLst>
          </p:cNvPr>
          <p:cNvSpPr>
            <a:spLocks noGrp="1"/>
          </p:cNvSpPr>
          <p:nvPr>
            <p:ph type="body" sz="quarter" idx="12" hasCustomPrompt="1"/>
          </p:nvPr>
        </p:nvSpPr>
        <p:spPr>
          <a:xfrm>
            <a:off x="541338" y="504000"/>
            <a:ext cx="5554662" cy="254000"/>
          </a:xfrm>
        </p:spPr>
        <p:txBody>
          <a:bodyPr/>
          <a:lstStyle>
            <a:lvl1pPr>
              <a:defRPr cap="all" baseline="0">
                <a:solidFill>
                  <a:schemeClr val="accent3"/>
                </a:solidFill>
                <a:latin typeface="Work Sans SemiBold" pitchFamily="2" charset="0"/>
              </a:defRPr>
            </a:lvl1pPr>
          </a:lstStyle>
          <a:p>
            <a:pPr lvl="0"/>
            <a:r>
              <a:rPr lang="en-US"/>
              <a:t>Add optional header</a:t>
            </a:r>
            <a:endParaRPr lang="en-GB"/>
          </a:p>
        </p:txBody>
      </p:sp>
    </p:spTree>
    <p:extLst>
      <p:ext uri="{BB962C8B-B14F-4D97-AF65-F5344CB8AC3E}">
        <p14:creationId xmlns:p14="http://schemas.microsoft.com/office/powerpoint/2010/main" val="3019992514"/>
      </p:ext>
    </p:extLst>
  </p:cSld>
  <p:clrMapOvr>
    <a:masterClrMapping/>
  </p:clrMapOvr>
  <p:extLst>
    <p:ext uri="{DCECCB84-F9BA-43D5-87BE-67443E8EF086}">
      <p15:sldGuideLst xmlns:p15="http://schemas.microsoft.com/office/powerpoint/2012/main">
        <p15:guide id="2" pos="3840">
          <p15:clr>
            <a:srgbClr val="FBAE40"/>
          </p15:clr>
        </p15:guide>
      </p15:sldGuideLst>
    </p:ext>
  </p:extLst>
</p:sldLayout>
</file>

<file path=ppt/slideLayouts/slideLayout121.xml><?xml version="1.0" encoding="utf-8"?>
<p:sldLayout xmlns:a="http://schemas.openxmlformats.org/drawingml/2006/main" xmlns:r="http://schemas.openxmlformats.org/officeDocument/2006/relationships" xmlns:p="http://schemas.openxmlformats.org/presentationml/2006/main" showMasterSp="0" preserve="1" userDrawn="1">
  <p:cSld name="3_Title Slide_Header 3">
    <p:spTree>
      <p:nvGrpSpPr>
        <p:cNvPr id="1" name=""/>
        <p:cNvGrpSpPr/>
        <p:nvPr/>
      </p:nvGrpSpPr>
      <p:grpSpPr>
        <a:xfrm>
          <a:off x="0" y="0"/>
          <a:ext cx="0" cy="0"/>
          <a:chOff x="0" y="0"/>
          <a:chExt cx="0" cy="0"/>
        </a:xfrm>
      </p:grpSpPr>
      <p:sp>
        <p:nvSpPr>
          <p:cNvPr id="6" name="Picture Placeholder 5">
            <a:extLst>
              <a:ext uri="{FF2B5EF4-FFF2-40B4-BE49-F238E27FC236}">
                <a16:creationId xmlns:a16="http://schemas.microsoft.com/office/drawing/2014/main" id="{A32C7CF8-9942-D241-2DEE-7557582CB156}"/>
              </a:ext>
            </a:extLst>
          </p:cNvPr>
          <p:cNvSpPr>
            <a:spLocks noGrp="1"/>
          </p:cNvSpPr>
          <p:nvPr>
            <p:ph type="pic" sz="quarter" idx="13"/>
          </p:nvPr>
        </p:nvSpPr>
        <p:spPr>
          <a:xfrm>
            <a:off x="0" y="0"/>
            <a:ext cx="3888000" cy="6858000"/>
          </a:xfrm>
          <a:solidFill>
            <a:schemeClr val="bg1">
              <a:lumMod val="85000"/>
            </a:schemeClr>
          </a:solidFill>
        </p:spPr>
        <p:txBody>
          <a:bodyPr/>
          <a:lstStyle/>
          <a:p>
            <a:r>
              <a:rPr lang="en-US"/>
              <a:t>Click icon to add picture</a:t>
            </a:r>
            <a:endParaRPr lang="en-GB"/>
          </a:p>
        </p:txBody>
      </p:sp>
      <p:sp>
        <p:nvSpPr>
          <p:cNvPr id="2" name="Title 1">
            <a:extLst>
              <a:ext uri="{FF2B5EF4-FFF2-40B4-BE49-F238E27FC236}">
                <a16:creationId xmlns:a16="http://schemas.microsoft.com/office/drawing/2014/main" id="{8355A726-047D-73E1-D681-DF8571E2509D}"/>
              </a:ext>
            </a:extLst>
          </p:cNvPr>
          <p:cNvSpPr>
            <a:spLocks noGrp="1"/>
          </p:cNvSpPr>
          <p:nvPr>
            <p:ph type="ctrTitle"/>
          </p:nvPr>
        </p:nvSpPr>
        <p:spPr>
          <a:xfrm>
            <a:off x="4435721" y="827085"/>
            <a:ext cx="7216529" cy="2597861"/>
          </a:xfrm>
        </p:spPr>
        <p:txBody>
          <a:bodyPr anchor="t"/>
          <a:lstStyle>
            <a:lvl1pPr algn="l">
              <a:lnSpc>
                <a:spcPct val="100000"/>
              </a:lnSpc>
              <a:defRPr sz="5000"/>
            </a:lvl1pPr>
          </a:lstStyle>
          <a:p>
            <a:r>
              <a:rPr lang="en-US"/>
              <a:t>Click to edit Master title style</a:t>
            </a:r>
            <a:endParaRPr lang="en-GB"/>
          </a:p>
        </p:txBody>
      </p:sp>
      <p:sp>
        <p:nvSpPr>
          <p:cNvPr id="3" name="Subtitle 2">
            <a:extLst>
              <a:ext uri="{FF2B5EF4-FFF2-40B4-BE49-F238E27FC236}">
                <a16:creationId xmlns:a16="http://schemas.microsoft.com/office/drawing/2014/main" id="{9BCA52A2-D1ED-A39F-9096-70804795A566}"/>
              </a:ext>
            </a:extLst>
          </p:cNvPr>
          <p:cNvSpPr>
            <a:spLocks noGrp="1"/>
          </p:cNvSpPr>
          <p:nvPr>
            <p:ph type="subTitle" idx="1" hasCustomPrompt="1"/>
          </p:nvPr>
        </p:nvSpPr>
        <p:spPr>
          <a:xfrm>
            <a:off x="4435721" y="3671998"/>
            <a:ext cx="5554662" cy="1851722"/>
          </a:xfrm>
        </p:spPr>
        <p:txBody>
          <a:bodyPr/>
          <a:lstStyle>
            <a:lvl1pPr marL="0" indent="0" algn="l">
              <a:buNone/>
              <a:defRPr sz="1800">
                <a:solidFill>
                  <a:schemeClr val="accent3"/>
                </a:solidFill>
                <a:latin typeface="Work Sans SemiBold" pitchFamily="2"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Add optional subtitle</a:t>
            </a:r>
            <a:endParaRPr lang="en-GB"/>
          </a:p>
        </p:txBody>
      </p:sp>
      <p:grpSp>
        <p:nvGrpSpPr>
          <p:cNvPr id="7" name="Group 6">
            <a:extLst>
              <a:ext uri="{FF2B5EF4-FFF2-40B4-BE49-F238E27FC236}">
                <a16:creationId xmlns:a16="http://schemas.microsoft.com/office/drawing/2014/main" id="{B825796D-15C2-95E2-DCB8-86017424D43C}"/>
              </a:ext>
            </a:extLst>
          </p:cNvPr>
          <p:cNvGrpSpPr>
            <a:grpSpLocks noChangeAspect="1"/>
          </p:cNvGrpSpPr>
          <p:nvPr userDrawn="1"/>
        </p:nvGrpSpPr>
        <p:grpSpPr>
          <a:xfrm>
            <a:off x="10317600" y="5796000"/>
            <a:ext cx="1332000" cy="523781"/>
            <a:chOff x="0" y="1031875"/>
            <a:chExt cx="12192001" cy="4794251"/>
          </a:xfrm>
          <a:solidFill>
            <a:schemeClr val="accent1"/>
          </a:solidFill>
        </p:grpSpPr>
        <p:sp>
          <p:nvSpPr>
            <p:cNvPr id="8" name="Freeform 5">
              <a:extLst>
                <a:ext uri="{FF2B5EF4-FFF2-40B4-BE49-F238E27FC236}">
                  <a16:creationId xmlns:a16="http://schemas.microsoft.com/office/drawing/2014/main" id="{13816C64-CA86-156E-84C1-0EBB5B2BD0E5}"/>
                </a:ext>
              </a:extLst>
            </p:cNvPr>
            <p:cNvSpPr>
              <a:spLocks/>
            </p:cNvSpPr>
            <p:nvPr userDrawn="1"/>
          </p:nvSpPr>
          <p:spPr bwMode="auto">
            <a:xfrm>
              <a:off x="5119688" y="1031875"/>
              <a:ext cx="2416175" cy="2706688"/>
            </a:xfrm>
            <a:custGeom>
              <a:avLst/>
              <a:gdLst>
                <a:gd name="T0" fmla="*/ 368 w 1522"/>
                <a:gd name="T1" fmla="*/ 0 h 1705"/>
                <a:gd name="T2" fmla="*/ 0 w 1522"/>
                <a:gd name="T3" fmla="*/ 953 h 1705"/>
                <a:gd name="T4" fmla="*/ 500 w 1522"/>
                <a:gd name="T5" fmla="*/ 953 h 1705"/>
                <a:gd name="T6" fmla="*/ 611 w 1522"/>
                <a:gd name="T7" fmla="*/ 654 h 1705"/>
                <a:gd name="T8" fmla="*/ 1021 w 1522"/>
                <a:gd name="T9" fmla="*/ 1705 h 1705"/>
                <a:gd name="T10" fmla="*/ 1522 w 1522"/>
                <a:gd name="T11" fmla="*/ 1705 h 1705"/>
                <a:gd name="T12" fmla="*/ 869 w 1522"/>
                <a:gd name="T13" fmla="*/ 0 h 1705"/>
                <a:gd name="T14" fmla="*/ 368 w 1522"/>
                <a:gd name="T15" fmla="*/ 0 h 170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522" h="1705">
                  <a:moveTo>
                    <a:pt x="368" y="0"/>
                  </a:moveTo>
                  <a:lnTo>
                    <a:pt x="0" y="953"/>
                  </a:lnTo>
                  <a:lnTo>
                    <a:pt x="500" y="953"/>
                  </a:lnTo>
                  <a:lnTo>
                    <a:pt x="611" y="654"/>
                  </a:lnTo>
                  <a:lnTo>
                    <a:pt x="1021" y="1705"/>
                  </a:lnTo>
                  <a:lnTo>
                    <a:pt x="1522" y="1705"/>
                  </a:lnTo>
                  <a:lnTo>
                    <a:pt x="869" y="0"/>
                  </a:lnTo>
                  <a:lnTo>
                    <a:pt x="368" y="0"/>
                  </a:lnTo>
                  <a:close/>
                </a:path>
              </a:pathLst>
            </a:custGeom>
            <a:grpFill/>
            <a:ln>
              <a:noFill/>
            </a:ln>
          </p:spPr>
          <p:txBody>
            <a:bodyPr vert="horz" wrap="square" lIns="91440" tIns="45720" rIns="91440" bIns="45720" numCol="1" anchor="t" anchorCtr="0" compatLnSpc="1">
              <a:prstTxWarp prst="textNoShape">
                <a:avLst/>
              </a:prstTxWarp>
            </a:bodyPr>
            <a:lstStyle/>
            <a:p>
              <a:endParaRPr lang="en-GB"/>
            </a:p>
          </p:txBody>
        </p:sp>
        <p:sp>
          <p:nvSpPr>
            <p:cNvPr id="9" name="Freeform 6">
              <a:extLst>
                <a:ext uri="{FF2B5EF4-FFF2-40B4-BE49-F238E27FC236}">
                  <a16:creationId xmlns:a16="http://schemas.microsoft.com/office/drawing/2014/main" id="{B64D5ABB-AE14-F692-03BF-35A31F099340}"/>
                </a:ext>
              </a:extLst>
            </p:cNvPr>
            <p:cNvSpPr>
              <a:spLocks/>
            </p:cNvSpPr>
            <p:nvPr userDrawn="1"/>
          </p:nvSpPr>
          <p:spPr bwMode="auto">
            <a:xfrm>
              <a:off x="4843463" y="3141663"/>
              <a:ext cx="1246188" cy="122238"/>
            </a:xfrm>
            <a:custGeom>
              <a:avLst/>
              <a:gdLst>
                <a:gd name="T0" fmla="*/ 72 w 113"/>
                <a:gd name="T1" fmla="*/ 11 h 11"/>
                <a:gd name="T2" fmla="*/ 83 w 113"/>
                <a:gd name="T3" fmla="*/ 11 h 11"/>
                <a:gd name="T4" fmla="*/ 102 w 113"/>
                <a:gd name="T5" fmla="*/ 7 h 11"/>
                <a:gd name="T6" fmla="*/ 113 w 113"/>
                <a:gd name="T7" fmla="*/ 0 h 11"/>
                <a:gd name="T8" fmla="*/ 4 w 113"/>
                <a:gd name="T9" fmla="*/ 0 h 11"/>
                <a:gd name="T10" fmla="*/ 0 w 113"/>
                <a:gd name="T11" fmla="*/ 11 h 11"/>
                <a:gd name="T12" fmla="*/ 72 w 113"/>
                <a:gd name="T13" fmla="*/ 11 h 11"/>
              </a:gdLst>
              <a:ahLst/>
              <a:cxnLst>
                <a:cxn ang="0">
                  <a:pos x="T0" y="T1"/>
                </a:cxn>
                <a:cxn ang="0">
                  <a:pos x="T2" y="T3"/>
                </a:cxn>
                <a:cxn ang="0">
                  <a:pos x="T4" y="T5"/>
                </a:cxn>
                <a:cxn ang="0">
                  <a:pos x="T6" y="T7"/>
                </a:cxn>
                <a:cxn ang="0">
                  <a:pos x="T8" y="T9"/>
                </a:cxn>
                <a:cxn ang="0">
                  <a:pos x="T10" y="T11"/>
                </a:cxn>
                <a:cxn ang="0">
                  <a:pos x="T12" y="T13"/>
                </a:cxn>
              </a:cxnLst>
              <a:rect l="0" t="0" r="r" b="b"/>
              <a:pathLst>
                <a:path w="113" h="11">
                  <a:moveTo>
                    <a:pt x="72" y="11"/>
                  </a:moveTo>
                  <a:cubicBezTo>
                    <a:pt x="83" y="11"/>
                    <a:pt x="83" y="11"/>
                    <a:pt x="83" y="11"/>
                  </a:cubicBezTo>
                  <a:cubicBezTo>
                    <a:pt x="90" y="11"/>
                    <a:pt x="96" y="10"/>
                    <a:pt x="102" y="7"/>
                  </a:cubicBezTo>
                  <a:cubicBezTo>
                    <a:pt x="106" y="6"/>
                    <a:pt x="110" y="3"/>
                    <a:pt x="113" y="0"/>
                  </a:cubicBezTo>
                  <a:cubicBezTo>
                    <a:pt x="4" y="0"/>
                    <a:pt x="4" y="0"/>
                    <a:pt x="4" y="0"/>
                  </a:cubicBezTo>
                  <a:cubicBezTo>
                    <a:pt x="0" y="11"/>
                    <a:pt x="0" y="11"/>
                    <a:pt x="0" y="11"/>
                  </a:cubicBezTo>
                  <a:cubicBezTo>
                    <a:pt x="72" y="11"/>
                    <a:pt x="72" y="11"/>
                    <a:pt x="72" y="11"/>
                  </a:cubicBezTo>
                  <a:close/>
                </a:path>
              </a:pathLst>
            </a:custGeom>
            <a:solidFill>
              <a:schemeClr val="accent3"/>
            </a:solidFill>
            <a:ln>
              <a:noFill/>
            </a:ln>
          </p:spPr>
          <p:txBody>
            <a:bodyPr vert="horz" wrap="square" lIns="91440" tIns="45720" rIns="91440" bIns="45720" numCol="1" anchor="t" anchorCtr="0" compatLnSpc="1">
              <a:prstTxWarp prst="textNoShape">
                <a:avLst/>
              </a:prstTxWarp>
            </a:bodyPr>
            <a:lstStyle/>
            <a:p>
              <a:endParaRPr lang="en-GB"/>
            </a:p>
          </p:txBody>
        </p:sp>
        <p:sp>
          <p:nvSpPr>
            <p:cNvPr id="10" name="Freeform 7">
              <a:extLst>
                <a:ext uri="{FF2B5EF4-FFF2-40B4-BE49-F238E27FC236}">
                  <a16:creationId xmlns:a16="http://schemas.microsoft.com/office/drawing/2014/main" id="{3864AA6C-99FB-F339-2B2E-8F174B36F9D6}"/>
                </a:ext>
              </a:extLst>
            </p:cNvPr>
            <p:cNvSpPr>
              <a:spLocks/>
            </p:cNvSpPr>
            <p:nvPr userDrawn="1"/>
          </p:nvSpPr>
          <p:spPr bwMode="auto">
            <a:xfrm>
              <a:off x="4932363" y="2898775"/>
              <a:ext cx="1290638" cy="122238"/>
            </a:xfrm>
            <a:custGeom>
              <a:avLst/>
              <a:gdLst>
                <a:gd name="T0" fmla="*/ 116 w 117"/>
                <a:gd name="T1" fmla="*/ 3 h 11"/>
                <a:gd name="T2" fmla="*/ 117 w 117"/>
                <a:gd name="T3" fmla="*/ 0 h 11"/>
                <a:gd name="T4" fmla="*/ 4 w 117"/>
                <a:gd name="T5" fmla="*/ 0 h 11"/>
                <a:gd name="T6" fmla="*/ 0 w 117"/>
                <a:gd name="T7" fmla="*/ 11 h 11"/>
                <a:gd name="T8" fmla="*/ 113 w 117"/>
                <a:gd name="T9" fmla="*/ 11 h 11"/>
                <a:gd name="T10" fmla="*/ 116 w 117"/>
                <a:gd name="T11" fmla="*/ 3 h 11"/>
              </a:gdLst>
              <a:ahLst/>
              <a:cxnLst>
                <a:cxn ang="0">
                  <a:pos x="T0" y="T1"/>
                </a:cxn>
                <a:cxn ang="0">
                  <a:pos x="T2" y="T3"/>
                </a:cxn>
                <a:cxn ang="0">
                  <a:pos x="T4" y="T5"/>
                </a:cxn>
                <a:cxn ang="0">
                  <a:pos x="T6" y="T7"/>
                </a:cxn>
                <a:cxn ang="0">
                  <a:pos x="T8" y="T9"/>
                </a:cxn>
                <a:cxn ang="0">
                  <a:pos x="T10" y="T11"/>
                </a:cxn>
              </a:cxnLst>
              <a:rect l="0" t="0" r="r" b="b"/>
              <a:pathLst>
                <a:path w="117" h="11">
                  <a:moveTo>
                    <a:pt x="116" y="3"/>
                  </a:moveTo>
                  <a:cubicBezTo>
                    <a:pt x="117" y="2"/>
                    <a:pt x="117" y="1"/>
                    <a:pt x="117" y="0"/>
                  </a:cubicBezTo>
                  <a:cubicBezTo>
                    <a:pt x="4" y="0"/>
                    <a:pt x="4" y="0"/>
                    <a:pt x="4" y="0"/>
                  </a:cubicBezTo>
                  <a:cubicBezTo>
                    <a:pt x="0" y="11"/>
                    <a:pt x="0" y="11"/>
                    <a:pt x="0" y="11"/>
                  </a:cubicBezTo>
                  <a:cubicBezTo>
                    <a:pt x="113" y="11"/>
                    <a:pt x="113" y="11"/>
                    <a:pt x="113" y="11"/>
                  </a:cubicBezTo>
                  <a:cubicBezTo>
                    <a:pt x="115" y="9"/>
                    <a:pt x="116" y="6"/>
                    <a:pt x="116" y="3"/>
                  </a:cubicBezTo>
                </a:path>
              </a:pathLst>
            </a:custGeom>
            <a:solidFill>
              <a:schemeClr val="accent3"/>
            </a:solidFill>
            <a:ln>
              <a:noFill/>
            </a:ln>
          </p:spPr>
          <p:txBody>
            <a:bodyPr vert="horz" wrap="square" lIns="91440" tIns="45720" rIns="91440" bIns="45720" numCol="1" anchor="t" anchorCtr="0" compatLnSpc="1">
              <a:prstTxWarp prst="textNoShape">
                <a:avLst/>
              </a:prstTxWarp>
            </a:bodyPr>
            <a:lstStyle/>
            <a:p>
              <a:endParaRPr lang="en-GB"/>
            </a:p>
          </p:txBody>
        </p:sp>
        <p:sp>
          <p:nvSpPr>
            <p:cNvPr id="11" name="Freeform 8">
              <a:extLst>
                <a:ext uri="{FF2B5EF4-FFF2-40B4-BE49-F238E27FC236}">
                  <a16:creationId xmlns:a16="http://schemas.microsoft.com/office/drawing/2014/main" id="{FD2B75B3-39FF-1F9F-6D2C-5A35BA74DD5E}"/>
                </a:ext>
              </a:extLst>
            </p:cNvPr>
            <p:cNvSpPr>
              <a:spLocks/>
            </p:cNvSpPr>
            <p:nvPr userDrawn="1"/>
          </p:nvSpPr>
          <p:spPr bwMode="auto">
            <a:xfrm>
              <a:off x="5019675" y="2667000"/>
              <a:ext cx="1181100" cy="120650"/>
            </a:xfrm>
            <a:custGeom>
              <a:avLst/>
              <a:gdLst>
                <a:gd name="T0" fmla="*/ 104 w 107"/>
                <a:gd name="T1" fmla="*/ 6 h 11"/>
                <a:gd name="T2" fmla="*/ 85 w 107"/>
                <a:gd name="T3" fmla="*/ 0 h 11"/>
                <a:gd name="T4" fmla="*/ 77 w 107"/>
                <a:gd name="T5" fmla="*/ 0 h 11"/>
                <a:gd name="T6" fmla="*/ 5 w 107"/>
                <a:gd name="T7" fmla="*/ 0 h 11"/>
                <a:gd name="T8" fmla="*/ 0 w 107"/>
                <a:gd name="T9" fmla="*/ 11 h 11"/>
                <a:gd name="T10" fmla="*/ 107 w 107"/>
                <a:gd name="T11" fmla="*/ 11 h 11"/>
                <a:gd name="T12" fmla="*/ 104 w 107"/>
                <a:gd name="T13" fmla="*/ 6 h 11"/>
              </a:gdLst>
              <a:ahLst/>
              <a:cxnLst>
                <a:cxn ang="0">
                  <a:pos x="T0" y="T1"/>
                </a:cxn>
                <a:cxn ang="0">
                  <a:pos x="T2" y="T3"/>
                </a:cxn>
                <a:cxn ang="0">
                  <a:pos x="T4" y="T5"/>
                </a:cxn>
                <a:cxn ang="0">
                  <a:pos x="T6" y="T7"/>
                </a:cxn>
                <a:cxn ang="0">
                  <a:pos x="T8" y="T9"/>
                </a:cxn>
                <a:cxn ang="0">
                  <a:pos x="T10" y="T11"/>
                </a:cxn>
                <a:cxn ang="0">
                  <a:pos x="T12" y="T13"/>
                </a:cxn>
              </a:cxnLst>
              <a:rect l="0" t="0" r="r" b="b"/>
              <a:pathLst>
                <a:path w="107" h="11">
                  <a:moveTo>
                    <a:pt x="104" y="6"/>
                  </a:moveTo>
                  <a:cubicBezTo>
                    <a:pt x="100" y="2"/>
                    <a:pt x="94" y="0"/>
                    <a:pt x="85" y="0"/>
                  </a:cubicBezTo>
                  <a:cubicBezTo>
                    <a:pt x="77" y="0"/>
                    <a:pt x="77" y="0"/>
                    <a:pt x="77" y="0"/>
                  </a:cubicBezTo>
                  <a:cubicBezTo>
                    <a:pt x="5" y="0"/>
                    <a:pt x="5" y="0"/>
                    <a:pt x="5" y="0"/>
                  </a:cubicBezTo>
                  <a:cubicBezTo>
                    <a:pt x="0" y="11"/>
                    <a:pt x="0" y="11"/>
                    <a:pt x="0" y="11"/>
                  </a:cubicBezTo>
                  <a:cubicBezTo>
                    <a:pt x="107" y="11"/>
                    <a:pt x="107" y="11"/>
                    <a:pt x="107" y="11"/>
                  </a:cubicBezTo>
                  <a:cubicBezTo>
                    <a:pt x="107" y="9"/>
                    <a:pt x="106" y="8"/>
                    <a:pt x="104" y="6"/>
                  </a:cubicBezTo>
                </a:path>
              </a:pathLst>
            </a:custGeom>
            <a:solidFill>
              <a:schemeClr val="accent3"/>
            </a:solidFill>
            <a:ln>
              <a:noFill/>
            </a:ln>
          </p:spPr>
          <p:txBody>
            <a:bodyPr vert="horz" wrap="square" lIns="91440" tIns="45720" rIns="91440" bIns="45720" numCol="1" anchor="t" anchorCtr="0" compatLnSpc="1">
              <a:prstTxWarp prst="textNoShape">
                <a:avLst/>
              </a:prstTxWarp>
            </a:bodyPr>
            <a:lstStyle/>
            <a:p>
              <a:endParaRPr lang="en-GB"/>
            </a:p>
          </p:txBody>
        </p:sp>
        <p:sp>
          <p:nvSpPr>
            <p:cNvPr id="12" name="Freeform 9">
              <a:extLst>
                <a:ext uri="{FF2B5EF4-FFF2-40B4-BE49-F238E27FC236}">
                  <a16:creationId xmlns:a16="http://schemas.microsoft.com/office/drawing/2014/main" id="{4DD225AF-653C-7EE2-C9DA-8D8508EAE96F}"/>
                </a:ext>
              </a:extLst>
            </p:cNvPr>
            <p:cNvSpPr>
              <a:spLocks/>
            </p:cNvSpPr>
            <p:nvPr userDrawn="1"/>
          </p:nvSpPr>
          <p:spPr bwMode="auto">
            <a:xfrm>
              <a:off x="4754563" y="3384550"/>
              <a:ext cx="839788" cy="111125"/>
            </a:xfrm>
            <a:custGeom>
              <a:avLst/>
              <a:gdLst>
                <a:gd name="T0" fmla="*/ 529 w 529"/>
                <a:gd name="T1" fmla="*/ 0 h 70"/>
                <a:gd name="T2" fmla="*/ 28 w 529"/>
                <a:gd name="T3" fmla="*/ 0 h 70"/>
                <a:gd name="T4" fmla="*/ 0 w 529"/>
                <a:gd name="T5" fmla="*/ 70 h 70"/>
                <a:gd name="T6" fmla="*/ 501 w 529"/>
                <a:gd name="T7" fmla="*/ 70 h 70"/>
                <a:gd name="T8" fmla="*/ 529 w 529"/>
                <a:gd name="T9" fmla="*/ 0 h 70"/>
              </a:gdLst>
              <a:ahLst/>
              <a:cxnLst>
                <a:cxn ang="0">
                  <a:pos x="T0" y="T1"/>
                </a:cxn>
                <a:cxn ang="0">
                  <a:pos x="T2" y="T3"/>
                </a:cxn>
                <a:cxn ang="0">
                  <a:pos x="T4" y="T5"/>
                </a:cxn>
                <a:cxn ang="0">
                  <a:pos x="T6" y="T7"/>
                </a:cxn>
                <a:cxn ang="0">
                  <a:pos x="T8" y="T9"/>
                </a:cxn>
              </a:cxnLst>
              <a:rect l="0" t="0" r="r" b="b"/>
              <a:pathLst>
                <a:path w="529" h="70">
                  <a:moveTo>
                    <a:pt x="529" y="0"/>
                  </a:moveTo>
                  <a:lnTo>
                    <a:pt x="28" y="0"/>
                  </a:lnTo>
                  <a:lnTo>
                    <a:pt x="0" y="70"/>
                  </a:lnTo>
                  <a:lnTo>
                    <a:pt x="501" y="70"/>
                  </a:lnTo>
                  <a:lnTo>
                    <a:pt x="529" y="0"/>
                  </a:lnTo>
                  <a:close/>
                </a:path>
              </a:pathLst>
            </a:custGeom>
            <a:solidFill>
              <a:schemeClr val="accent3"/>
            </a:solidFill>
            <a:ln>
              <a:noFill/>
            </a:ln>
          </p:spPr>
          <p:txBody>
            <a:bodyPr vert="horz" wrap="square" lIns="91440" tIns="45720" rIns="91440" bIns="45720" numCol="1" anchor="t" anchorCtr="0" compatLnSpc="1">
              <a:prstTxWarp prst="textNoShape">
                <a:avLst/>
              </a:prstTxWarp>
            </a:bodyPr>
            <a:lstStyle/>
            <a:p>
              <a:endParaRPr lang="en-GB"/>
            </a:p>
          </p:txBody>
        </p:sp>
        <p:sp>
          <p:nvSpPr>
            <p:cNvPr id="13" name="Freeform 10">
              <a:extLst>
                <a:ext uri="{FF2B5EF4-FFF2-40B4-BE49-F238E27FC236}">
                  <a16:creationId xmlns:a16="http://schemas.microsoft.com/office/drawing/2014/main" id="{8BF98B98-6DEB-9A7A-BF1B-028308E38EA3}"/>
                </a:ext>
              </a:extLst>
            </p:cNvPr>
            <p:cNvSpPr>
              <a:spLocks/>
            </p:cNvSpPr>
            <p:nvPr userDrawn="1"/>
          </p:nvSpPr>
          <p:spPr bwMode="auto">
            <a:xfrm>
              <a:off x="4656138" y="3616325"/>
              <a:ext cx="849313" cy="122238"/>
            </a:xfrm>
            <a:custGeom>
              <a:avLst/>
              <a:gdLst>
                <a:gd name="T0" fmla="*/ 535 w 535"/>
                <a:gd name="T1" fmla="*/ 0 h 77"/>
                <a:gd name="T2" fmla="*/ 28 w 535"/>
                <a:gd name="T3" fmla="*/ 0 h 77"/>
                <a:gd name="T4" fmla="*/ 0 w 535"/>
                <a:gd name="T5" fmla="*/ 77 h 77"/>
                <a:gd name="T6" fmla="*/ 507 w 535"/>
                <a:gd name="T7" fmla="*/ 77 h 77"/>
                <a:gd name="T8" fmla="*/ 535 w 535"/>
                <a:gd name="T9" fmla="*/ 0 h 77"/>
              </a:gdLst>
              <a:ahLst/>
              <a:cxnLst>
                <a:cxn ang="0">
                  <a:pos x="T0" y="T1"/>
                </a:cxn>
                <a:cxn ang="0">
                  <a:pos x="T2" y="T3"/>
                </a:cxn>
                <a:cxn ang="0">
                  <a:pos x="T4" y="T5"/>
                </a:cxn>
                <a:cxn ang="0">
                  <a:pos x="T6" y="T7"/>
                </a:cxn>
                <a:cxn ang="0">
                  <a:pos x="T8" y="T9"/>
                </a:cxn>
              </a:cxnLst>
              <a:rect l="0" t="0" r="r" b="b"/>
              <a:pathLst>
                <a:path w="535" h="77">
                  <a:moveTo>
                    <a:pt x="535" y="0"/>
                  </a:moveTo>
                  <a:lnTo>
                    <a:pt x="28" y="0"/>
                  </a:lnTo>
                  <a:lnTo>
                    <a:pt x="0" y="77"/>
                  </a:lnTo>
                  <a:lnTo>
                    <a:pt x="507" y="77"/>
                  </a:lnTo>
                  <a:lnTo>
                    <a:pt x="535" y="0"/>
                  </a:lnTo>
                  <a:close/>
                </a:path>
              </a:pathLst>
            </a:custGeom>
            <a:solidFill>
              <a:schemeClr val="accent3"/>
            </a:solidFill>
            <a:ln>
              <a:noFill/>
            </a:ln>
          </p:spPr>
          <p:txBody>
            <a:bodyPr vert="horz" wrap="square" lIns="91440" tIns="45720" rIns="91440" bIns="45720" numCol="1" anchor="t" anchorCtr="0" compatLnSpc="1">
              <a:prstTxWarp prst="textNoShape">
                <a:avLst/>
              </a:prstTxWarp>
            </a:bodyPr>
            <a:lstStyle/>
            <a:p>
              <a:endParaRPr lang="en-GB"/>
            </a:p>
          </p:txBody>
        </p:sp>
        <p:sp>
          <p:nvSpPr>
            <p:cNvPr id="14" name="Freeform 11">
              <a:extLst>
                <a:ext uri="{FF2B5EF4-FFF2-40B4-BE49-F238E27FC236}">
                  <a16:creationId xmlns:a16="http://schemas.microsoft.com/office/drawing/2014/main" id="{028957FA-077B-1115-075E-74040BF13EE9}"/>
                </a:ext>
              </a:extLst>
            </p:cNvPr>
            <p:cNvSpPr>
              <a:spLocks noEditPoints="1"/>
            </p:cNvSpPr>
            <p:nvPr userDrawn="1"/>
          </p:nvSpPr>
          <p:spPr bwMode="auto">
            <a:xfrm>
              <a:off x="4292600" y="4930775"/>
              <a:ext cx="727075" cy="884238"/>
            </a:xfrm>
            <a:custGeom>
              <a:avLst/>
              <a:gdLst>
                <a:gd name="T0" fmla="*/ 64 w 66"/>
                <a:gd name="T1" fmla="*/ 26 h 80"/>
                <a:gd name="T2" fmla="*/ 37 w 66"/>
                <a:gd name="T3" fmla="*/ 0 h 80"/>
                <a:gd name="T4" fmla="*/ 17 w 66"/>
                <a:gd name="T5" fmla="*/ 6 h 80"/>
                <a:gd name="T6" fmla="*/ 0 w 66"/>
                <a:gd name="T7" fmla="*/ 41 h 80"/>
                <a:gd name="T8" fmla="*/ 11 w 66"/>
                <a:gd name="T9" fmla="*/ 71 h 80"/>
                <a:gd name="T10" fmla="*/ 34 w 66"/>
                <a:gd name="T11" fmla="*/ 80 h 80"/>
                <a:gd name="T12" fmla="*/ 65 w 66"/>
                <a:gd name="T13" fmla="*/ 66 h 80"/>
                <a:gd name="T14" fmla="*/ 66 w 66"/>
                <a:gd name="T15" fmla="*/ 61 h 80"/>
                <a:gd name="T16" fmla="*/ 65 w 66"/>
                <a:gd name="T17" fmla="*/ 60 h 80"/>
                <a:gd name="T18" fmla="*/ 43 w 66"/>
                <a:gd name="T19" fmla="*/ 68 h 80"/>
                <a:gd name="T20" fmla="*/ 22 w 66"/>
                <a:gd name="T21" fmla="*/ 59 h 80"/>
                <a:gd name="T22" fmla="*/ 14 w 66"/>
                <a:gd name="T23" fmla="*/ 40 h 80"/>
                <a:gd name="T24" fmla="*/ 15 w 66"/>
                <a:gd name="T25" fmla="*/ 38 h 80"/>
                <a:gd name="T26" fmla="*/ 64 w 66"/>
                <a:gd name="T27" fmla="*/ 34 h 80"/>
                <a:gd name="T28" fmla="*/ 64 w 66"/>
                <a:gd name="T29" fmla="*/ 26 h 80"/>
                <a:gd name="T30" fmla="*/ 32 w 66"/>
                <a:gd name="T31" fmla="*/ 7 h 80"/>
                <a:gd name="T32" fmla="*/ 49 w 66"/>
                <a:gd name="T33" fmla="*/ 28 h 80"/>
                <a:gd name="T34" fmla="*/ 48 w 66"/>
                <a:gd name="T35" fmla="*/ 29 h 80"/>
                <a:gd name="T36" fmla="*/ 16 w 66"/>
                <a:gd name="T37" fmla="*/ 30 h 80"/>
                <a:gd name="T38" fmla="*/ 15 w 66"/>
                <a:gd name="T39" fmla="*/ 29 h 80"/>
                <a:gd name="T40" fmla="*/ 32 w 66"/>
                <a:gd name="T41" fmla="*/ 7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66" h="80">
                  <a:moveTo>
                    <a:pt x="64" y="26"/>
                  </a:moveTo>
                  <a:cubicBezTo>
                    <a:pt x="62" y="16"/>
                    <a:pt x="56" y="0"/>
                    <a:pt x="37" y="0"/>
                  </a:cubicBezTo>
                  <a:cubicBezTo>
                    <a:pt x="31" y="0"/>
                    <a:pt x="23" y="2"/>
                    <a:pt x="17" y="6"/>
                  </a:cubicBezTo>
                  <a:cubicBezTo>
                    <a:pt x="7" y="13"/>
                    <a:pt x="0" y="24"/>
                    <a:pt x="0" y="41"/>
                  </a:cubicBezTo>
                  <a:cubicBezTo>
                    <a:pt x="0" y="52"/>
                    <a:pt x="3" y="63"/>
                    <a:pt x="11" y="71"/>
                  </a:cubicBezTo>
                  <a:cubicBezTo>
                    <a:pt x="17" y="77"/>
                    <a:pt x="24" y="80"/>
                    <a:pt x="34" y="80"/>
                  </a:cubicBezTo>
                  <a:cubicBezTo>
                    <a:pt x="43" y="80"/>
                    <a:pt x="56" y="76"/>
                    <a:pt x="65" y="66"/>
                  </a:cubicBezTo>
                  <a:cubicBezTo>
                    <a:pt x="65" y="66"/>
                    <a:pt x="66" y="62"/>
                    <a:pt x="66" y="61"/>
                  </a:cubicBezTo>
                  <a:cubicBezTo>
                    <a:pt x="65" y="60"/>
                    <a:pt x="65" y="60"/>
                    <a:pt x="65" y="60"/>
                  </a:cubicBezTo>
                  <a:cubicBezTo>
                    <a:pt x="58" y="66"/>
                    <a:pt x="51" y="68"/>
                    <a:pt x="43" y="68"/>
                  </a:cubicBezTo>
                  <a:cubicBezTo>
                    <a:pt x="34" y="68"/>
                    <a:pt x="28" y="65"/>
                    <a:pt x="22" y="59"/>
                  </a:cubicBezTo>
                  <a:cubicBezTo>
                    <a:pt x="18" y="54"/>
                    <a:pt x="15" y="46"/>
                    <a:pt x="14" y="40"/>
                  </a:cubicBezTo>
                  <a:cubicBezTo>
                    <a:pt x="14" y="39"/>
                    <a:pt x="15" y="38"/>
                    <a:pt x="15" y="38"/>
                  </a:cubicBezTo>
                  <a:cubicBezTo>
                    <a:pt x="31" y="37"/>
                    <a:pt x="54" y="36"/>
                    <a:pt x="64" y="34"/>
                  </a:cubicBezTo>
                  <a:cubicBezTo>
                    <a:pt x="65" y="33"/>
                    <a:pt x="64" y="26"/>
                    <a:pt x="64" y="26"/>
                  </a:cubicBezTo>
                  <a:moveTo>
                    <a:pt x="32" y="7"/>
                  </a:moveTo>
                  <a:cubicBezTo>
                    <a:pt x="42" y="7"/>
                    <a:pt x="48" y="18"/>
                    <a:pt x="49" y="28"/>
                  </a:cubicBezTo>
                  <a:cubicBezTo>
                    <a:pt x="49" y="28"/>
                    <a:pt x="49" y="29"/>
                    <a:pt x="48" y="29"/>
                  </a:cubicBezTo>
                  <a:cubicBezTo>
                    <a:pt x="44" y="30"/>
                    <a:pt x="22" y="31"/>
                    <a:pt x="16" y="30"/>
                  </a:cubicBezTo>
                  <a:cubicBezTo>
                    <a:pt x="15" y="30"/>
                    <a:pt x="15" y="30"/>
                    <a:pt x="15" y="29"/>
                  </a:cubicBezTo>
                  <a:cubicBezTo>
                    <a:pt x="16" y="16"/>
                    <a:pt x="22" y="7"/>
                    <a:pt x="32" y="7"/>
                  </a:cubicBezTo>
                </a:path>
              </a:pathLst>
            </a:custGeom>
            <a:grpFill/>
            <a:ln>
              <a:noFill/>
            </a:ln>
          </p:spPr>
          <p:txBody>
            <a:bodyPr vert="horz" wrap="square" lIns="91440" tIns="45720" rIns="91440" bIns="45720" numCol="1" anchor="t" anchorCtr="0" compatLnSpc="1">
              <a:prstTxWarp prst="textNoShape">
                <a:avLst/>
              </a:prstTxWarp>
            </a:bodyPr>
            <a:lstStyle/>
            <a:p>
              <a:endParaRPr lang="en-GB"/>
            </a:p>
          </p:txBody>
        </p:sp>
        <p:sp>
          <p:nvSpPr>
            <p:cNvPr id="15" name="Freeform 12">
              <a:extLst>
                <a:ext uri="{FF2B5EF4-FFF2-40B4-BE49-F238E27FC236}">
                  <a16:creationId xmlns:a16="http://schemas.microsoft.com/office/drawing/2014/main" id="{5E792DE1-8159-E82A-4758-16B19D0FF3E2}"/>
                </a:ext>
              </a:extLst>
            </p:cNvPr>
            <p:cNvSpPr>
              <a:spLocks noEditPoints="1"/>
            </p:cNvSpPr>
            <p:nvPr userDrawn="1"/>
          </p:nvSpPr>
          <p:spPr bwMode="auto">
            <a:xfrm>
              <a:off x="0" y="4489450"/>
              <a:ext cx="1268413" cy="1314450"/>
            </a:xfrm>
            <a:custGeom>
              <a:avLst/>
              <a:gdLst>
                <a:gd name="T0" fmla="*/ 17 w 115"/>
                <a:gd name="T1" fmla="*/ 95 h 119"/>
                <a:gd name="T2" fmla="*/ 49 w 115"/>
                <a:gd name="T3" fmla="*/ 11 h 119"/>
                <a:gd name="T4" fmla="*/ 52 w 115"/>
                <a:gd name="T5" fmla="*/ 0 h 119"/>
                <a:gd name="T6" fmla="*/ 59 w 115"/>
                <a:gd name="T7" fmla="*/ 0 h 119"/>
                <a:gd name="T8" fmla="*/ 65 w 115"/>
                <a:gd name="T9" fmla="*/ 0 h 119"/>
                <a:gd name="T10" fmla="*/ 68 w 115"/>
                <a:gd name="T11" fmla="*/ 10 h 119"/>
                <a:gd name="T12" fmla="*/ 100 w 115"/>
                <a:gd name="T13" fmla="*/ 98 h 119"/>
                <a:gd name="T14" fmla="*/ 114 w 115"/>
                <a:gd name="T15" fmla="*/ 113 h 119"/>
                <a:gd name="T16" fmla="*/ 114 w 115"/>
                <a:gd name="T17" fmla="*/ 119 h 119"/>
                <a:gd name="T18" fmla="*/ 97 w 115"/>
                <a:gd name="T19" fmla="*/ 118 h 119"/>
                <a:gd name="T20" fmla="*/ 76 w 115"/>
                <a:gd name="T21" fmla="*/ 119 h 119"/>
                <a:gd name="T22" fmla="*/ 76 w 115"/>
                <a:gd name="T23" fmla="*/ 113 h 119"/>
                <a:gd name="T24" fmla="*/ 82 w 115"/>
                <a:gd name="T25" fmla="*/ 111 h 119"/>
                <a:gd name="T26" fmla="*/ 84 w 115"/>
                <a:gd name="T27" fmla="*/ 106 h 119"/>
                <a:gd name="T28" fmla="*/ 73 w 115"/>
                <a:gd name="T29" fmla="*/ 73 h 119"/>
                <a:gd name="T30" fmla="*/ 71 w 115"/>
                <a:gd name="T31" fmla="*/ 72 h 119"/>
                <a:gd name="T32" fmla="*/ 53 w 115"/>
                <a:gd name="T33" fmla="*/ 72 h 119"/>
                <a:gd name="T34" fmla="*/ 37 w 115"/>
                <a:gd name="T35" fmla="*/ 72 h 119"/>
                <a:gd name="T36" fmla="*/ 35 w 115"/>
                <a:gd name="T37" fmla="*/ 74 h 119"/>
                <a:gd name="T38" fmla="*/ 25 w 115"/>
                <a:gd name="T39" fmla="*/ 105 h 119"/>
                <a:gd name="T40" fmla="*/ 29 w 115"/>
                <a:gd name="T41" fmla="*/ 112 h 119"/>
                <a:gd name="T42" fmla="*/ 36 w 115"/>
                <a:gd name="T43" fmla="*/ 113 h 119"/>
                <a:gd name="T44" fmla="*/ 36 w 115"/>
                <a:gd name="T45" fmla="*/ 119 h 119"/>
                <a:gd name="T46" fmla="*/ 15 w 115"/>
                <a:gd name="T47" fmla="*/ 118 h 119"/>
                <a:gd name="T48" fmla="*/ 1 w 115"/>
                <a:gd name="T49" fmla="*/ 119 h 119"/>
                <a:gd name="T50" fmla="*/ 1 w 115"/>
                <a:gd name="T51" fmla="*/ 113 h 119"/>
                <a:gd name="T52" fmla="*/ 17 w 115"/>
                <a:gd name="T53" fmla="*/ 95 h 119"/>
                <a:gd name="T54" fmla="*/ 54 w 115"/>
                <a:gd name="T55" fmla="*/ 20 h 119"/>
                <a:gd name="T56" fmla="*/ 39 w 115"/>
                <a:gd name="T57" fmla="*/ 62 h 119"/>
                <a:gd name="T58" fmla="*/ 40 w 115"/>
                <a:gd name="T59" fmla="*/ 63 h 119"/>
                <a:gd name="T60" fmla="*/ 56 w 115"/>
                <a:gd name="T61" fmla="*/ 63 h 119"/>
                <a:gd name="T62" fmla="*/ 68 w 115"/>
                <a:gd name="T63" fmla="*/ 63 h 119"/>
                <a:gd name="T64" fmla="*/ 69 w 115"/>
                <a:gd name="T65" fmla="*/ 61 h 119"/>
                <a:gd name="T66" fmla="*/ 55 w 115"/>
                <a:gd name="T67" fmla="*/ 20 h 119"/>
                <a:gd name="T68" fmla="*/ 54 w 115"/>
                <a:gd name="T69" fmla="*/ 20 h 1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115" h="119">
                  <a:moveTo>
                    <a:pt x="17" y="95"/>
                  </a:moveTo>
                  <a:cubicBezTo>
                    <a:pt x="27" y="72"/>
                    <a:pt x="45" y="23"/>
                    <a:pt x="49" y="11"/>
                  </a:cubicBezTo>
                  <a:cubicBezTo>
                    <a:pt x="51" y="7"/>
                    <a:pt x="52" y="3"/>
                    <a:pt x="52" y="0"/>
                  </a:cubicBezTo>
                  <a:cubicBezTo>
                    <a:pt x="53" y="0"/>
                    <a:pt x="56" y="0"/>
                    <a:pt x="59" y="0"/>
                  </a:cubicBezTo>
                  <a:cubicBezTo>
                    <a:pt x="63" y="0"/>
                    <a:pt x="65" y="0"/>
                    <a:pt x="65" y="0"/>
                  </a:cubicBezTo>
                  <a:cubicBezTo>
                    <a:pt x="66" y="3"/>
                    <a:pt x="67" y="7"/>
                    <a:pt x="68" y="10"/>
                  </a:cubicBezTo>
                  <a:cubicBezTo>
                    <a:pt x="72" y="21"/>
                    <a:pt x="93" y="82"/>
                    <a:pt x="100" y="98"/>
                  </a:cubicBezTo>
                  <a:cubicBezTo>
                    <a:pt x="106" y="111"/>
                    <a:pt x="105" y="112"/>
                    <a:pt x="114" y="113"/>
                  </a:cubicBezTo>
                  <a:cubicBezTo>
                    <a:pt x="115" y="113"/>
                    <a:pt x="114" y="118"/>
                    <a:pt x="114" y="119"/>
                  </a:cubicBezTo>
                  <a:cubicBezTo>
                    <a:pt x="109" y="119"/>
                    <a:pt x="106" y="118"/>
                    <a:pt x="97" y="118"/>
                  </a:cubicBezTo>
                  <a:cubicBezTo>
                    <a:pt x="88" y="118"/>
                    <a:pt x="80" y="119"/>
                    <a:pt x="76" y="119"/>
                  </a:cubicBezTo>
                  <a:cubicBezTo>
                    <a:pt x="76" y="118"/>
                    <a:pt x="75" y="114"/>
                    <a:pt x="76" y="113"/>
                  </a:cubicBezTo>
                  <a:cubicBezTo>
                    <a:pt x="80" y="113"/>
                    <a:pt x="80" y="113"/>
                    <a:pt x="82" y="111"/>
                  </a:cubicBezTo>
                  <a:cubicBezTo>
                    <a:pt x="84" y="109"/>
                    <a:pt x="85" y="108"/>
                    <a:pt x="84" y="106"/>
                  </a:cubicBezTo>
                  <a:cubicBezTo>
                    <a:pt x="82" y="98"/>
                    <a:pt x="76" y="82"/>
                    <a:pt x="73" y="73"/>
                  </a:cubicBezTo>
                  <a:cubicBezTo>
                    <a:pt x="73" y="73"/>
                    <a:pt x="71" y="72"/>
                    <a:pt x="71" y="72"/>
                  </a:cubicBezTo>
                  <a:cubicBezTo>
                    <a:pt x="68" y="72"/>
                    <a:pt x="62" y="72"/>
                    <a:pt x="53" y="72"/>
                  </a:cubicBezTo>
                  <a:cubicBezTo>
                    <a:pt x="41" y="72"/>
                    <a:pt x="39" y="72"/>
                    <a:pt x="37" y="72"/>
                  </a:cubicBezTo>
                  <a:cubicBezTo>
                    <a:pt x="36" y="72"/>
                    <a:pt x="35" y="73"/>
                    <a:pt x="35" y="74"/>
                  </a:cubicBezTo>
                  <a:cubicBezTo>
                    <a:pt x="31" y="84"/>
                    <a:pt x="25" y="100"/>
                    <a:pt x="25" y="105"/>
                  </a:cubicBezTo>
                  <a:cubicBezTo>
                    <a:pt x="25" y="108"/>
                    <a:pt x="25" y="111"/>
                    <a:pt x="29" y="112"/>
                  </a:cubicBezTo>
                  <a:cubicBezTo>
                    <a:pt x="32" y="112"/>
                    <a:pt x="33" y="113"/>
                    <a:pt x="36" y="113"/>
                  </a:cubicBezTo>
                  <a:cubicBezTo>
                    <a:pt x="37" y="113"/>
                    <a:pt x="36" y="118"/>
                    <a:pt x="36" y="119"/>
                  </a:cubicBezTo>
                  <a:cubicBezTo>
                    <a:pt x="32" y="119"/>
                    <a:pt x="26" y="118"/>
                    <a:pt x="15" y="118"/>
                  </a:cubicBezTo>
                  <a:cubicBezTo>
                    <a:pt x="4" y="118"/>
                    <a:pt x="5" y="119"/>
                    <a:pt x="1" y="119"/>
                  </a:cubicBezTo>
                  <a:cubicBezTo>
                    <a:pt x="0" y="118"/>
                    <a:pt x="0" y="113"/>
                    <a:pt x="1" y="113"/>
                  </a:cubicBezTo>
                  <a:cubicBezTo>
                    <a:pt x="11" y="112"/>
                    <a:pt x="11" y="110"/>
                    <a:pt x="17" y="95"/>
                  </a:cubicBezTo>
                  <a:moveTo>
                    <a:pt x="54" y="20"/>
                  </a:moveTo>
                  <a:cubicBezTo>
                    <a:pt x="51" y="30"/>
                    <a:pt x="43" y="52"/>
                    <a:pt x="39" y="62"/>
                  </a:cubicBezTo>
                  <a:cubicBezTo>
                    <a:pt x="39" y="62"/>
                    <a:pt x="40" y="63"/>
                    <a:pt x="40" y="63"/>
                  </a:cubicBezTo>
                  <a:cubicBezTo>
                    <a:pt x="42" y="63"/>
                    <a:pt x="48" y="63"/>
                    <a:pt x="56" y="63"/>
                  </a:cubicBezTo>
                  <a:cubicBezTo>
                    <a:pt x="60" y="63"/>
                    <a:pt x="66" y="63"/>
                    <a:pt x="68" y="63"/>
                  </a:cubicBezTo>
                  <a:cubicBezTo>
                    <a:pt x="69" y="63"/>
                    <a:pt x="69" y="62"/>
                    <a:pt x="69" y="61"/>
                  </a:cubicBezTo>
                  <a:cubicBezTo>
                    <a:pt x="65" y="50"/>
                    <a:pt x="58" y="28"/>
                    <a:pt x="55" y="20"/>
                  </a:cubicBezTo>
                  <a:cubicBezTo>
                    <a:pt x="55" y="20"/>
                    <a:pt x="54" y="20"/>
                    <a:pt x="54" y="20"/>
                  </a:cubicBezTo>
                </a:path>
              </a:pathLst>
            </a:custGeom>
            <a:grpFill/>
            <a:ln>
              <a:noFill/>
            </a:ln>
          </p:spPr>
          <p:txBody>
            <a:bodyPr vert="horz" wrap="square" lIns="91440" tIns="45720" rIns="91440" bIns="45720" numCol="1" anchor="t" anchorCtr="0" compatLnSpc="1">
              <a:prstTxWarp prst="textNoShape">
                <a:avLst/>
              </a:prstTxWarp>
            </a:bodyPr>
            <a:lstStyle/>
            <a:p>
              <a:endParaRPr lang="en-GB"/>
            </a:p>
          </p:txBody>
        </p:sp>
        <p:sp>
          <p:nvSpPr>
            <p:cNvPr id="16" name="Freeform 13">
              <a:extLst>
                <a:ext uri="{FF2B5EF4-FFF2-40B4-BE49-F238E27FC236}">
                  <a16:creationId xmlns:a16="http://schemas.microsoft.com/office/drawing/2014/main" id="{AC0D780C-B5AF-577D-C30A-D9D9878B3706}"/>
                </a:ext>
              </a:extLst>
            </p:cNvPr>
            <p:cNvSpPr>
              <a:spLocks/>
            </p:cNvSpPr>
            <p:nvPr userDrawn="1"/>
          </p:nvSpPr>
          <p:spPr bwMode="auto">
            <a:xfrm>
              <a:off x="1312863" y="4930775"/>
              <a:ext cx="595313" cy="884238"/>
            </a:xfrm>
            <a:custGeom>
              <a:avLst/>
              <a:gdLst>
                <a:gd name="T0" fmla="*/ 49 w 54"/>
                <a:gd name="T1" fmla="*/ 22 h 80"/>
                <a:gd name="T2" fmla="*/ 44 w 54"/>
                <a:gd name="T3" fmla="*/ 22 h 80"/>
                <a:gd name="T4" fmla="*/ 37 w 54"/>
                <a:gd name="T5" fmla="*/ 8 h 80"/>
                <a:gd name="T6" fmla="*/ 28 w 54"/>
                <a:gd name="T7" fmla="*/ 6 h 80"/>
                <a:gd name="T8" fmla="*/ 16 w 54"/>
                <a:gd name="T9" fmla="*/ 17 h 80"/>
                <a:gd name="T10" fmla="*/ 34 w 54"/>
                <a:gd name="T11" fmla="*/ 34 h 80"/>
                <a:gd name="T12" fmla="*/ 54 w 54"/>
                <a:gd name="T13" fmla="*/ 57 h 80"/>
                <a:gd name="T14" fmla="*/ 24 w 54"/>
                <a:gd name="T15" fmla="*/ 80 h 80"/>
                <a:gd name="T16" fmla="*/ 4 w 54"/>
                <a:gd name="T17" fmla="*/ 77 h 80"/>
                <a:gd name="T18" fmla="*/ 0 w 54"/>
                <a:gd name="T19" fmla="*/ 56 h 80"/>
                <a:gd name="T20" fmla="*/ 6 w 54"/>
                <a:gd name="T21" fmla="*/ 54 h 80"/>
                <a:gd name="T22" fmla="*/ 17 w 54"/>
                <a:gd name="T23" fmla="*/ 72 h 80"/>
                <a:gd name="T24" fmla="*/ 27 w 54"/>
                <a:gd name="T25" fmla="*/ 74 h 80"/>
                <a:gd name="T26" fmla="*/ 40 w 54"/>
                <a:gd name="T27" fmla="*/ 63 h 80"/>
                <a:gd name="T28" fmla="*/ 24 w 54"/>
                <a:gd name="T29" fmla="*/ 47 h 80"/>
                <a:gd name="T30" fmla="*/ 3 w 54"/>
                <a:gd name="T31" fmla="*/ 22 h 80"/>
                <a:gd name="T32" fmla="*/ 31 w 54"/>
                <a:gd name="T33" fmla="*/ 0 h 80"/>
                <a:gd name="T34" fmla="*/ 44 w 54"/>
                <a:gd name="T35" fmla="*/ 1 h 80"/>
                <a:gd name="T36" fmla="*/ 51 w 54"/>
                <a:gd name="T37" fmla="*/ 2 h 80"/>
                <a:gd name="T38" fmla="*/ 49 w 54"/>
                <a:gd name="T39" fmla="*/ 22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54" h="80">
                  <a:moveTo>
                    <a:pt x="49" y="22"/>
                  </a:moveTo>
                  <a:cubicBezTo>
                    <a:pt x="48" y="23"/>
                    <a:pt x="45" y="23"/>
                    <a:pt x="44" y="22"/>
                  </a:cubicBezTo>
                  <a:cubicBezTo>
                    <a:pt x="43" y="14"/>
                    <a:pt x="41" y="10"/>
                    <a:pt x="37" y="8"/>
                  </a:cubicBezTo>
                  <a:cubicBezTo>
                    <a:pt x="35" y="6"/>
                    <a:pt x="32" y="6"/>
                    <a:pt x="28" y="6"/>
                  </a:cubicBezTo>
                  <a:cubicBezTo>
                    <a:pt x="21" y="6"/>
                    <a:pt x="16" y="10"/>
                    <a:pt x="16" y="17"/>
                  </a:cubicBezTo>
                  <a:cubicBezTo>
                    <a:pt x="16" y="23"/>
                    <a:pt x="19" y="27"/>
                    <a:pt x="34" y="34"/>
                  </a:cubicBezTo>
                  <a:cubicBezTo>
                    <a:pt x="50" y="41"/>
                    <a:pt x="54" y="48"/>
                    <a:pt x="54" y="57"/>
                  </a:cubicBezTo>
                  <a:cubicBezTo>
                    <a:pt x="54" y="71"/>
                    <a:pt x="41" y="80"/>
                    <a:pt x="24" y="80"/>
                  </a:cubicBezTo>
                  <a:cubicBezTo>
                    <a:pt x="17" y="80"/>
                    <a:pt x="8" y="79"/>
                    <a:pt x="4" y="77"/>
                  </a:cubicBezTo>
                  <a:cubicBezTo>
                    <a:pt x="2" y="72"/>
                    <a:pt x="0" y="60"/>
                    <a:pt x="0" y="56"/>
                  </a:cubicBezTo>
                  <a:cubicBezTo>
                    <a:pt x="1" y="55"/>
                    <a:pt x="5" y="54"/>
                    <a:pt x="6" y="54"/>
                  </a:cubicBezTo>
                  <a:cubicBezTo>
                    <a:pt x="9" y="64"/>
                    <a:pt x="12" y="69"/>
                    <a:pt x="17" y="72"/>
                  </a:cubicBezTo>
                  <a:cubicBezTo>
                    <a:pt x="20" y="73"/>
                    <a:pt x="24" y="74"/>
                    <a:pt x="27" y="74"/>
                  </a:cubicBezTo>
                  <a:cubicBezTo>
                    <a:pt x="35" y="74"/>
                    <a:pt x="40" y="70"/>
                    <a:pt x="40" y="63"/>
                  </a:cubicBezTo>
                  <a:cubicBezTo>
                    <a:pt x="40" y="57"/>
                    <a:pt x="36" y="53"/>
                    <a:pt x="24" y="47"/>
                  </a:cubicBezTo>
                  <a:cubicBezTo>
                    <a:pt x="9" y="39"/>
                    <a:pt x="3" y="33"/>
                    <a:pt x="3" y="22"/>
                  </a:cubicBezTo>
                  <a:cubicBezTo>
                    <a:pt x="3" y="11"/>
                    <a:pt x="12" y="0"/>
                    <a:pt x="31" y="0"/>
                  </a:cubicBezTo>
                  <a:cubicBezTo>
                    <a:pt x="36" y="0"/>
                    <a:pt x="40" y="0"/>
                    <a:pt x="44" y="1"/>
                  </a:cubicBezTo>
                  <a:cubicBezTo>
                    <a:pt x="47" y="2"/>
                    <a:pt x="50" y="2"/>
                    <a:pt x="51" y="2"/>
                  </a:cubicBezTo>
                  <a:cubicBezTo>
                    <a:pt x="50" y="8"/>
                    <a:pt x="50" y="14"/>
                    <a:pt x="49" y="22"/>
                  </a:cubicBezTo>
                </a:path>
              </a:pathLst>
            </a:custGeom>
            <a:grpFill/>
            <a:ln>
              <a:noFill/>
            </a:ln>
          </p:spPr>
          <p:txBody>
            <a:bodyPr vert="horz" wrap="square" lIns="91440" tIns="45720" rIns="91440" bIns="45720" numCol="1" anchor="t" anchorCtr="0" compatLnSpc="1">
              <a:prstTxWarp prst="textNoShape">
                <a:avLst/>
              </a:prstTxWarp>
            </a:bodyPr>
            <a:lstStyle/>
            <a:p>
              <a:endParaRPr lang="en-GB"/>
            </a:p>
          </p:txBody>
        </p:sp>
        <p:sp>
          <p:nvSpPr>
            <p:cNvPr id="17" name="Freeform 14">
              <a:extLst>
                <a:ext uri="{FF2B5EF4-FFF2-40B4-BE49-F238E27FC236}">
                  <a16:creationId xmlns:a16="http://schemas.microsoft.com/office/drawing/2014/main" id="{AFD81863-5F78-EAD0-51FA-12BAAA9A7A81}"/>
                </a:ext>
              </a:extLst>
            </p:cNvPr>
            <p:cNvSpPr>
              <a:spLocks/>
            </p:cNvSpPr>
            <p:nvPr userDrawn="1"/>
          </p:nvSpPr>
          <p:spPr bwMode="auto">
            <a:xfrm>
              <a:off x="1997075" y="4930775"/>
              <a:ext cx="595313" cy="884238"/>
            </a:xfrm>
            <a:custGeom>
              <a:avLst/>
              <a:gdLst>
                <a:gd name="T0" fmla="*/ 49 w 54"/>
                <a:gd name="T1" fmla="*/ 22 h 80"/>
                <a:gd name="T2" fmla="*/ 44 w 54"/>
                <a:gd name="T3" fmla="*/ 22 h 80"/>
                <a:gd name="T4" fmla="*/ 37 w 54"/>
                <a:gd name="T5" fmla="*/ 8 h 80"/>
                <a:gd name="T6" fmla="*/ 28 w 54"/>
                <a:gd name="T7" fmla="*/ 6 h 80"/>
                <a:gd name="T8" fmla="*/ 16 w 54"/>
                <a:gd name="T9" fmla="*/ 17 h 80"/>
                <a:gd name="T10" fmla="*/ 34 w 54"/>
                <a:gd name="T11" fmla="*/ 34 h 80"/>
                <a:gd name="T12" fmla="*/ 54 w 54"/>
                <a:gd name="T13" fmla="*/ 57 h 80"/>
                <a:gd name="T14" fmla="*/ 24 w 54"/>
                <a:gd name="T15" fmla="*/ 80 h 80"/>
                <a:gd name="T16" fmla="*/ 4 w 54"/>
                <a:gd name="T17" fmla="*/ 77 h 80"/>
                <a:gd name="T18" fmla="*/ 0 w 54"/>
                <a:gd name="T19" fmla="*/ 56 h 80"/>
                <a:gd name="T20" fmla="*/ 6 w 54"/>
                <a:gd name="T21" fmla="*/ 54 h 80"/>
                <a:gd name="T22" fmla="*/ 17 w 54"/>
                <a:gd name="T23" fmla="*/ 72 h 80"/>
                <a:gd name="T24" fmla="*/ 27 w 54"/>
                <a:gd name="T25" fmla="*/ 74 h 80"/>
                <a:gd name="T26" fmla="*/ 40 w 54"/>
                <a:gd name="T27" fmla="*/ 63 h 80"/>
                <a:gd name="T28" fmla="*/ 24 w 54"/>
                <a:gd name="T29" fmla="*/ 47 h 80"/>
                <a:gd name="T30" fmla="*/ 3 w 54"/>
                <a:gd name="T31" fmla="*/ 22 h 80"/>
                <a:gd name="T32" fmla="*/ 31 w 54"/>
                <a:gd name="T33" fmla="*/ 0 h 80"/>
                <a:gd name="T34" fmla="*/ 44 w 54"/>
                <a:gd name="T35" fmla="*/ 1 h 80"/>
                <a:gd name="T36" fmla="*/ 51 w 54"/>
                <a:gd name="T37" fmla="*/ 2 h 80"/>
                <a:gd name="T38" fmla="*/ 49 w 54"/>
                <a:gd name="T39" fmla="*/ 22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54" h="80">
                  <a:moveTo>
                    <a:pt x="49" y="22"/>
                  </a:moveTo>
                  <a:cubicBezTo>
                    <a:pt x="49" y="23"/>
                    <a:pt x="45" y="23"/>
                    <a:pt x="44" y="22"/>
                  </a:cubicBezTo>
                  <a:cubicBezTo>
                    <a:pt x="43" y="14"/>
                    <a:pt x="41" y="10"/>
                    <a:pt x="37" y="8"/>
                  </a:cubicBezTo>
                  <a:cubicBezTo>
                    <a:pt x="35" y="6"/>
                    <a:pt x="32" y="6"/>
                    <a:pt x="28" y="6"/>
                  </a:cubicBezTo>
                  <a:cubicBezTo>
                    <a:pt x="21" y="6"/>
                    <a:pt x="16" y="10"/>
                    <a:pt x="16" y="17"/>
                  </a:cubicBezTo>
                  <a:cubicBezTo>
                    <a:pt x="16" y="23"/>
                    <a:pt x="19" y="27"/>
                    <a:pt x="34" y="34"/>
                  </a:cubicBezTo>
                  <a:cubicBezTo>
                    <a:pt x="50" y="41"/>
                    <a:pt x="54" y="48"/>
                    <a:pt x="54" y="57"/>
                  </a:cubicBezTo>
                  <a:cubicBezTo>
                    <a:pt x="54" y="71"/>
                    <a:pt x="41" y="80"/>
                    <a:pt x="24" y="80"/>
                  </a:cubicBezTo>
                  <a:cubicBezTo>
                    <a:pt x="17" y="80"/>
                    <a:pt x="8" y="79"/>
                    <a:pt x="4" y="77"/>
                  </a:cubicBezTo>
                  <a:cubicBezTo>
                    <a:pt x="2" y="72"/>
                    <a:pt x="1" y="60"/>
                    <a:pt x="0" y="56"/>
                  </a:cubicBezTo>
                  <a:cubicBezTo>
                    <a:pt x="1" y="55"/>
                    <a:pt x="5" y="54"/>
                    <a:pt x="6" y="54"/>
                  </a:cubicBezTo>
                  <a:cubicBezTo>
                    <a:pt x="9" y="64"/>
                    <a:pt x="12" y="69"/>
                    <a:pt x="17" y="72"/>
                  </a:cubicBezTo>
                  <a:cubicBezTo>
                    <a:pt x="20" y="73"/>
                    <a:pt x="24" y="74"/>
                    <a:pt x="27" y="74"/>
                  </a:cubicBezTo>
                  <a:cubicBezTo>
                    <a:pt x="35" y="74"/>
                    <a:pt x="40" y="70"/>
                    <a:pt x="40" y="63"/>
                  </a:cubicBezTo>
                  <a:cubicBezTo>
                    <a:pt x="40" y="57"/>
                    <a:pt x="36" y="53"/>
                    <a:pt x="24" y="47"/>
                  </a:cubicBezTo>
                  <a:cubicBezTo>
                    <a:pt x="9" y="39"/>
                    <a:pt x="3" y="33"/>
                    <a:pt x="3" y="22"/>
                  </a:cubicBezTo>
                  <a:cubicBezTo>
                    <a:pt x="3" y="11"/>
                    <a:pt x="12" y="0"/>
                    <a:pt x="31" y="0"/>
                  </a:cubicBezTo>
                  <a:cubicBezTo>
                    <a:pt x="36" y="0"/>
                    <a:pt x="40" y="0"/>
                    <a:pt x="44" y="1"/>
                  </a:cubicBezTo>
                  <a:cubicBezTo>
                    <a:pt x="47" y="2"/>
                    <a:pt x="50" y="2"/>
                    <a:pt x="51" y="2"/>
                  </a:cubicBezTo>
                  <a:cubicBezTo>
                    <a:pt x="50" y="8"/>
                    <a:pt x="50" y="14"/>
                    <a:pt x="49" y="22"/>
                  </a:cubicBezTo>
                </a:path>
              </a:pathLst>
            </a:custGeom>
            <a:grpFill/>
            <a:ln>
              <a:noFill/>
            </a:ln>
          </p:spPr>
          <p:txBody>
            <a:bodyPr vert="horz" wrap="square" lIns="91440" tIns="45720" rIns="91440" bIns="45720" numCol="1" anchor="t" anchorCtr="0" compatLnSpc="1">
              <a:prstTxWarp prst="textNoShape">
                <a:avLst/>
              </a:prstTxWarp>
            </a:bodyPr>
            <a:lstStyle/>
            <a:p>
              <a:endParaRPr lang="en-GB"/>
            </a:p>
          </p:txBody>
        </p:sp>
        <p:sp>
          <p:nvSpPr>
            <p:cNvPr id="18" name="Freeform 15">
              <a:extLst>
                <a:ext uri="{FF2B5EF4-FFF2-40B4-BE49-F238E27FC236}">
                  <a16:creationId xmlns:a16="http://schemas.microsoft.com/office/drawing/2014/main" id="{0FB524F9-2CCD-E9E4-3BCA-709631D8471F}"/>
                </a:ext>
              </a:extLst>
            </p:cNvPr>
            <p:cNvSpPr>
              <a:spLocks/>
            </p:cNvSpPr>
            <p:nvPr userDrawn="1"/>
          </p:nvSpPr>
          <p:spPr bwMode="auto">
            <a:xfrm>
              <a:off x="2670175" y="4941888"/>
              <a:ext cx="904875" cy="884238"/>
            </a:xfrm>
            <a:custGeom>
              <a:avLst/>
              <a:gdLst>
                <a:gd name="T0" fmla="*/ 82 w 82"/>
                <a:gd name="T1" fmla="*/ 67 h 80"/>
                <a:gd name="T2" fmla="*/ 81 w 82"/>
                <a:gd name="T3" fmla="*/ 72 h 80"/>
                <a:gd name="T4" fmla="*/ 60 w 82"/>
                <a:gd name="T5" fmla="*/ 80 h 80"/>
                <a:gd name="T6" fmla="*/ 59 w 82"/>
                <a:gd name="T7" fmla="*/ 79 h 80"/>
                <a:gd name="T8" fmla="*/ 59 w 82"/>
                <a:gd name="T9" fmla="*/ 68 h 80"/>
                <a:gd name="T10" fmla="*/ 57 w 82"/>
                <a:gd name="T11" fmla="*/ 67 h 80"/>
                <a:gd name="T12" fmla="*/ 32 w 82"/>
                <a:gd name="T13" fmla="*/ 79 h 80"/>
                <a:gd name="T14" fmla="*/ 9 w 82"/>
                <a:gd name="T15" fmla="*/ 54 h 80"/>
                <a:gd name="T16" fmla="*/ 9 w 82"/>
                <a:gd name="T17" fmla="*/ 16 h 80"/>
                <a:gd name="T18" fmla="*/ 6 w 82"/>
                <a:gd name="T19" fmla="*/ 10 h 80"/>
                <a:gd name="T20" fmla="*/ 0 w 82"/>
                <a:gd name="T21" fmla="*/ 8 h 80"/>
                <a:gd name="T22" fmla="*/ 1 w 82"/>
                <a:gd name="T23" fmla="*/ 3 h 80"/>
                <a:gd name="T24" fmla="*/ 25 w 82"/>
                <a:gd name="T25" fmla="*/ 0 h 80"/>
                <a:gd name="T26" fmla="*/ 24 w 82"/>
                <a:gd name="T27" fmla="*/ 37 h 80"/>
                <a:gd name="T28" fmla="*/ 25 w 82"/>
                <a:gd name="T29" fmla="*/ 57 h 80"/>
                <a:gd name="T30" fmla="*/ 41 w 82"/>
                <a:gd name="T31" fmla="*/ 68 h 80"/>
                <a:gd name="T32" fmla="*/ 56 w 82"/>
                <a:gd name="T33" fmla="*/ 62 h 80"/>
                <a:gd name="T34" fmla="*/ 59 w 82"/>
                <a:gd name="T35" fmla="*/ 57 h 80"/>
                <a:gd name="T36" fmla="*/ 59 w 82"/>
                <a:gd name="T37" fmla="*/ 16 h 80"/>
                <a:gd name="T38" fmla="*/ 55 w 82"/>
                <a:gd name="T39" fmla="*/ 10 h 80"/>
                <a:gd name="T40" fmla="*/ 46 w 82"/>
                <a:gd name="T41" fmla="*/ 8 h 80"/>
                <a:gd name="T42" fmla="*/ 47 w 82"/>
                <a:gd name="T43" fmla="*/ 3 h 80"/>
                <a:gd name="T44" fmla="*/ 74 w 82"/>
                <a:gd name="T45" fmla="*/ 0 h 80"/>
                <a:gd name="T46" fmla="*/ 73 w 82"/>
                <a:gd name="T47" fmla="*/ 17 h 80"/>
                <a:gd name="T48" fmla="*/ 73 w 82"/>
                <a:gd name="T49" fmla="*/ 60 h 80"/>
                <a:gd name="T50" fmla="*/ 78 w 82"/>
                <a:gd name="T51" fmla="*/ 67 h 80"/>
                <a:gd name="T52" fmla="*/ 82 w 82"/>
                <a:gd name="T53" fmla="*/ 67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82" h="80">
                  <a:moveTo>
                    <a:pt x="82" y="67"/>
                  </a:moveTo>
                  <a:cubicBezTo>
                    <a:pt x="82" y="68"/>
                    <a:pt x="82" y="72"/>
                    <a:pt x="81" y="72"/>
                  </a:cubicBezTo>
                  <a:cubicBezTo>
                    <a:pt x="74" y="75"/>
                    <a:pt x="64" y="79"/>
                    <a:pt x="60" y="80"/>
                  </a:cubicBezTo>
                  <a:cubicBezTo>
                    <a:pt x="60" y="80"/>
                    <a:pt x="59" y="79"/>
                    <a:pt x="59" y="79"/>
                  </a:cubicBezTo>
                  <a:cubicBezTo>
                    <a:pt x="59" y="76"/>
                    <a:pt x="59" y="71"/>
                    <a:pt x="59" y="68"/>
                  </a:cubicBezTo>
                  <a:cubicBezTo>
                    <a:pt x="59" y="67"/>
                    <a:pt x="58" y="67"/>
                    <a:pt x="57" y="67"/>
                  </a:cubicBezTo>
                  <a:cubicBezTo>
                    <a:pt x="46" y="77"/>
                    <a:pt x="38" y="79"/>
                    <a:pt x="32" y="79"/>
                  </a:cubicBezTo>
                  <a:cubicBezTo>
                    <a:pt x="13" y="79"/>
                    <a:pt x="10" y="66"/>
                    <a:pt x="9" y="54"/>
                  </a:cubicBezTo>
                  <a:cubicBezTo>
                    <a:pt x="9" y="44"/>
                    <a:pt x="10" y="24"/>
                    <a:pt x="9" y="16"/>
                  </a:cubicBezTo>
                  <a:cubicBezTo>
                    <a:pt x="9" y="13"/>
                    <a:pt x="9" y="11"/>
                    <a:pt x="6" y="10"/>
                  </a:cubicBezTo>
                  <a:cubicBezTo>
                    <a:pt x="5" y="9"/>
                    <a:pt x="4" y="9"/>
                    <a:pt x="0" y="8"/>
                  </a:cubicBezTo>
                  <a:cubicBezTo>
                    <a:pt x="0" y="7"/>
                    <a:pt x="0" y="3"/>
                    <a:pt x="1" y="3"/>
                  </a:cubicBezTo>
                  <a:cubicBezTo>
                    <a:pt x="9" y="3"/>
                    <a:pt x="20" y="1"/>
                    <a:pt x="25" y="0"/>
                  </a:cubicBezTo>
                  <a:cubicBezTo>
                    <a:pt x="25" y="5"/>
                    <a:pt x="24" y="15"/>
                    <a:pt x="24" y="37"/>
                  </a:cubicBezTo>
                  <a:cubicBezTo>
                    <a:pt x="24" y="47"/>
                    <a:pt x="24" y="54"/>
                    <a:pt x="25" y="57"/>
                  </a:cubicBezTo>
                  <a:cubicBezTo>
                    <a:pt x="27" y="63"/>
                    <a:pt x="31" y="68"/>
                    <a:pt x="41" y="68"/>
                  </a:cubicBezTo>
                  <a:cubicBezTo>
                    <a:pt x="46" y="68"/>
                    <a:pt x="52" y="66"/>
                    <a:pt x="56" y="62"/>
                  </a:cubicBezTo>
                  <a:cubicBezTo>
                    <a:pt x="58" y="61"/>
                    <a:pt x="58" y="59"/>
                    <a:pt x="59" y="57"/>
                  </a:cubicBezTo>
                  <a:cubicBezTo>
                    <a:pt x="59" y="55"/>
                    <a:pt x="59" y="39"/>
                    <a:pt x="59" y="16"/>
                  </a:cubicBezTo>
                  <a:cubicBezTo>
                    <a:pt x="58" y="13"/>
                    <a:pt x="58" y="11"/>
                    <a:pt x="55" y="10"/>
                  </a:cubicBezTo>
                  <a:cubicBezTo>
                    <a:pt x="52" y="9"/>
                    <a:pt x="51" y="9"/>
                    <a:pt x="46" y="8"/>
                  </a:cubicBezTo>
                  <a:cubicBezTo>
                    <a:pt x="46" y="7"/>
                    <a:pt x="46" y="3"/>
                    <a:pt x="47" y="3"/>
                  </a:cubicBezTo>
                  <a:cubicBezTo>
                    <a:pt x="57" y="3"/>
                    <a:pt x="70" y="1"/>
                    <a:pt x="74" y="0"/>
                  </a:cubicBezTo>
                  <a:cubicBezTo>
                    <a:pt x="74" y="4"/>
                    <a:pt x="74" y="10"/>
                    <a:pt x="73" y="17"/>
                  </a:cubicBezTo>
                  <a:cubicBezTo>
                    <a:pt x="73" y="60"/>
                    <a:pt x="73" y="60"/>
                    <a:pt x="73" y="60"/>
                  </a:cubicBezTo>
                  <a:cubicBezTo>
                    <a:pt x="73" y="65"/>
                    <a:pt x="74" y="67"/>
                    <a:pt x="78" y="67"/>
                  </a:cubicBezTo>
                  <a:lnTo>
                    <a:pt x="82" y="67"/>
                  </a:lnTo>
                  <a:close/>
                </a:path>
              </a:pathLst>
            </a:custGeom>
            <a:grpFill/>
            <a:ln>
              <a:noFill/>
            </a:ln>
          </p:spPr>
          <p:txBody>
            <a:bodyPr vert="horz" wrap="square" lIns="91440" tIns="45720" rIns="91440" bIns="45720" numCol="1" anchor="t" anchorCtr="0" compatLnSpc="1">
              <a:prstTxWarp prst="textNoShape">
                <a:avLst/>
              </a:prstTxWarp>
            </a:bodyPr>
            <a:lstStyle/>
            <a:p>
              <a:endParaRPr lang="en-GB"/>
            </a:p>
          </p:txBody>
        </p:sp>
        <p:sp>
          <p:nvSpPr>
            <p:cNvPr id="19" name="Freeform 16">
              <a:extLst>
                <a:ext uri="{FF2B5EF4-FFF2-40B4-BE49-F238E27FC236}">
                  <a16:creationId xmlns:a16="http://schemas.microsoft.com/office/drawing/2014/main" id="{7F58AB9B-B232-CC78-6A44-1B456A16615D}"/>
                </a:ext>
              </a:extLst>
            </p:cNvPr>
            <p:cNvSpPr>
              <a:spLocks/>
            </p:cNvSpPr>
            <p:nvPr userDrawn="1"/>
          </p:nvSpPr>
          <p:spPr bwMode="auto">
            <a:xfrm>
              <a:off x="3651250" y="4930775"/>
              <a:ext cx="641350" cy="873125"/>
            </a:xfrm>
            <a:custGeom>
              <a:avLst/>
              <a:gdLst>
                <a:gd name="T0" fmla="*/ 58 w 58"/>
                <a:gd name="T1" fmla="*/ 4 h 79"/>
                <a:gd name="T2" fmla="*/ 58 w 58"/>
                <a:gd name="T3" fmla="*/ 7 h 79"/>
                <a:gd name="T4" fmla="*/ 52 w 58"/>
                <a:gd name="T5" fmla="*/ 19 h 79"/>
                <a:gd name="T6" fmla="*/ 50 w 58"/>
                <a:gd name="T7" fmla="*/ 20 h 79"/>
                <a:gd name="T8" fmla="*/ 38 w 58"/>
                <a:gd name="T9" fmla="*/ 14 h 79"/>
                <a:gd name="T10" fmla="*/ 28 w 58"/>
                <a:gd name="T11" fmla="*/ 22 h 79"/>
                <a:gd name="T12" fmla="*/ 26 w 58"/>
                <a:gd name="T13" fmla="*/ 29 h 79"/>
                <a:gd name="T14" fmla="*/ 27 w 58"/>
                <a:gd name="T15" fmla="*/ 65 h 79"/>
                <a:gd name="T16" fmla="*/ 31 w 58"/>
                <a:gd name="T17" fmla="*/ 71 h 79"/>
                <a:gd name="T18" fmla="*/ 40 w 58"/>
                <a:gd name="T19" fmla="*/ 73 h 79"/>
                <a:gd name="T20" fmla="*/ 40 w 58"/>
                <a:gd name="T21" fmla="*/ 79 h 79"/>
                <a:gd name="T22" fmla="*/ 19 w 58"/>
                <a:gd name="T23" fmla="*/ 78 h 79"/>
                <a:gd name="T24" fmla="*/ 0 w 58"/>
                <a:gd name="T25" fmla="*/ 79 h 79"/>
                <a:gd name="T26" fmla="*/ 0 w 58"/>
                <a:gd name="T27" fmla="*/ 73 h 79"/>
                <a:gd name="T28" fmla="*/ 8 w 58"/>
                <a:gd name="T29" fmla="*/ 72 h 79"/>
                <a:gd name="T30" fmla="*/ 11 w 58"/>
                <a:gd name="T31" fmla="*/ 66 h 79"/>
                <a:gd name="T32" fmla="*/ 12 w 58"/>
                <a:gd name="T33" fmla="*/ 34 h 79"/>
                <a:gd name="T34" fmla="*/ 12 w 58"/>
                <a:gd name="T35" fmla="*/ 19 h 79"/>
                <a:gd name="T36" fmla="*/ 1 w 58"/>
                <a:gd name="T37" fmla="*/ 11 h 79"/>
                <a:gd name="T38" fmla="*/ 2 w 58"/>
                <a:gd name="T39" fmla="*/ 7 h 79"/>
                <a:gd name="T40" fmla="*/ 25 w 58"/>
                <a:gd name="T41" fmla="*/ 0 h 79"/>
                <a:gd name="T42" fmla="*/ 26 w 58"/>
                <a:gd name="T43" fmla="*/ 0 h 79"/>
                <a:gd name="T44" fmla="*/ 26 w 58"/>
                <a:gd name="T45" fmla="*/ 15 h 79"/>
                <a:gd name="T46" fmla="*/ 27 w 58"/>
                <a:gd name="T47" fmla="*/ 16 h 79"/>
                <a:gd name="T48" fmla="*/ 39 w 58"/>
                <a:gd name="T49" fmla="*/ 3 h 79"/>
                <a:gd name="T50" fmla="*/ 49 w 58"/>
                <a:gd name="T51" fmla="*/ 0 h 79"/>
                <a:gd name="T52" fmla="*/ 58 w 58"/>
                <a:gd name="T53" fmla="*/ 4 h 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58" h="79">
                  <a:moveTo>
                    <a:pt x="58" y="4"/>
                  </a:moveTo>
                  <a:cubicBezTo>
                    <a:pt x="58" y="5"/>
                    <a:pt x="58" y="6"/>
                    <a:pt x="58" y="7"/>
                  </a:cubicBezTo>
                  <a:cubicBezTo>
                    <a:pt x="57" y="9"/>
                    <a:pt x="54" y="17"/>
                    <a:pt x="52" y="19"/>
                  </a:cubicBezTo>
                  <a:cubicBezTo>
                    <a:pt x="52" y="19"/>
                    <a:pt x="51" y="20"/>
                    <a:pt x="50" y="20"/>
                  </a:cubicBezTo>
                  <a:cubicBezTo>
                    <a:pt x="47" y="17"/>
                    <a:pt x="42" y="14"/>
                    <a:pt x="38" y="14"/>
                  </a:cubicBezTo>
                  <a:cubicBezTo>
                    <a:pt x="34" y="14"/>
                    <a:pt x="30" y="18"/>
                    <a:pt x="28" y="22"/>
                  </a:cubicBezTo>
                  <a:cubicBezTo>
                    <a:pt x="27" y="23"/>
                    <a:pt x="26" y="26"/>
                    <a:pt x="26" y="29"/>
                  </a:cubicBezTo>
                  <a:cubicBezTo>
                    <a:pt x="26" y="42"/>
                    <a:pt x="26" y="61"/>
                    <a:pt x="27" y="65"/>
                  </a:cubicBezTo>
                  <a:cubicBezTo>
                    <a:pt x="27" y="68"/>
                    <a:pt x="28" y="70"/>
                    <a:pt x="31" y="71"/>
                  </a:cubicBezTo>
                  <a:cubicBezTo>
                    <a:pt x="34" y="72"/>
                    <a:pt x="36" y="73"/>
                    <a:pt x="40" y="73"/>
                  </a:cubicBezTo>
                  <a:cubicBezTo>
                    <a:pt x="41" y="74"/>
                    <a:pt x="41" y="78"/>
                    <a:pt x="40" y="79"/>
                  </a:cubicBezTo>
                  <a:cubicBezTo>
                    <a:pt x="37" y="79"/>
                    <a:pt x="27" y="78"/>
                    <a:pt x="19" y="78"/>
                  </a:cubicBezTo>
                  <a:cubicBezTo>
                    <a:pt x="14" y="78"/>
                    <a:pt x="4" y="79"/>
                    <a:pt x="0" y="79"/>
                  </a:cubicBezTo>
                  <a:cubicBezTo>
                    <a:pt x="0" y="78"/>
                    <a:pt x="0" y="74"/>
                    <a:pt x="0" y="73"/>
                  </a:cubicBezTo>
                  <a:cubicBezTo>
                    <a:pt x="3" y="73"/>
                    <a:pt x="6" y="72"/>
                    <a:pt x="8" y="72"/>
                  </a:cubicBezTo>
                  <a:cubicBezTo>
                    <a:pt x="10" y="71"/>
                    <a:pt x="11" y="70"/>
                    <a:pt x="11" y="66"/>
                  </a:cubicBezTo>
                  <a:cubicBezTo>
                    <a:pt x="12" y="63"/>
                    <a:pt x="12" y="47"/>
                    <a:pt x="12" y="34"/>
                  </a:cubicBezTo>
                  <a:cubicBezTo>
                    <a:pt x="12" y="27"/>
                    <a:pt x="12" y="21"/>
                    <a:pt x="12" y="19"/>
                  </a:cubicBezTo>
                  <a:cubicBezTo>
                    <a:pt x="11" y="16"/>
                    <a:pt x="10" y="14"/>
                    <a:pt x="1" y="11"/>
                  </a:cubicBezTo>
                  <a:cubicBezTo>
                    <a:pt x="1" y="10"/>
                    <a:pt x="1" y="7"/>
                    <a:pt x="2" y="7"/>
                  </a:cubicBezTo>
                  <a:cubicBezTo>
                    <a:pt x="9" y="6"/>
                    <a:pt x="20" y="3"/>
                    <a:pt x="25" y="0"/>
                  </a:cubicBezTo>
                  <a:cubicBezTo>
                    <a:pt x="26" y="0"/>
                    <a:pt x="26" y="0"/>
                    <a:pt x="26" y="0"/>
                  </a:cubicBezTo>
                  <a:cubicBezTo>
                    <a:pt x="26" y="3"/>
                    <a:pt x="26" y="12"/>
                    <a:pt x="26" y="15"/>
                  </a:cubicBezTo>
                  <a:cubicBezTo>
                    <a:pt x="26" y="16"/>
                    <a:pt x="27" y="16"/>
                    <a:pt x="27" y="16"/>
                  </a:cubicBezTo>
                  <a:cubicBezTo>
                    <a:pt x="31" y="11"/>
                    <a:pt x="35" y="7"/>
                    <a:pt x="39" y="3"/>
                  </a:cubicBezTo>
                  <a:cubicBezTo>
                    <a:pt x="42" y="1"/>
                    <a:pt x="45" y="0"/>
                    <a:pt x="49" y="0"/>
                  </a:cubicBezTo>
                  <a:cubicBezTo>
                    <a:pt x="52" y="0"/>
                    <a:pt x="56" y="1"/>
                    <a:pt x="58" y="4"/>
                  </a:cubicBezTo>
                </a:path>
              </a:pathLst>
            </a:custGeom>
            <a:grpFill/>
            <a:ln>
              <a:noFill/>
            </a:ln>
          </p:spPr>
          <p:txBody>
            <a:bodyPr vert="horz" wrap="square" lIns="91440" tIns="45720" rIns="91440" bIns="45720" numCol="1" anchor="t" anchorCtr="0" compatLnSpc="1">
              <a:prstTxWarp prst="textNoShape">
                <a:avLst/>
              </a:prstTxWarp>
            </a:bodyPr>
            <a:lstStyle/>
            <a:p>
              <a:endParaRPr lang="en-GB"/>
            </a:p>
          </p:txBody>
        </p:sp>
        <p:sp>
          <p:nvSpPr>
            <p:cNvPr id="20" name="Freeform 17">
              <a:extLst>
                <a:ext uri="{FF2B5EF4-FFF2-40B4-BE49-F238E27FC236}">
                  <a16:creationId xmlns:a16="http://schemas.microsoft.com/office/drawing/2014/main" id="{CDED2691-22F1-B0FB-7A1B-F38F5C1BC9BE}"/>
                </a:ext>
              </a:extLst>
            </p:cNvPr>
            <p:cNvSpPr>
              <a:spLocks/>
            </p:cNvSpPr>
            <p:nvPr userDrawn="1"/>
          </p:nvSpPr>
          <p:spPr bwMode="auto">
            <a:xfrm>
              <a:off x="6069013" y="4489450"/>
              <a:ext cx="1014413" cy="1314450"/>
            </a:xfrm>
            <a:custGeom>
              <a:avLst/>
              <a:gdLst>
                <a:gd name="T0" fmla="*/ 41 w 92"/>
                <a:gd name="T1" fmla="*/ 66 h 119"/>
                <a:gd name="T2" fmla="*/ 42 w 92"/>
                <a:gd name="T3" fmla="*/ 64 h 119"/>
                <a:gd name="T4" fmla="*/ 50 w 92"/>
                <a:gd name="T5" fmla="*/ 65 h 119"/>
                <a:gd name="T6" fmla="*/ 63 w 92"/>
                <a:gd name="T7" fmla="*/ 62 h 119"/>
                <a:gd name="T8" fmla="*/ 75 w 92"/>
                <a:gd name="T9" fmla="*/ 37 h 119"/>
                <a:gd name="T10" fmla="*/ 44 w 92"/>
                <a:gd name="T11" fmla="*/ 7 h 119"/>
                <a:gd name="T12" fmla="*/ 36 w 92"/>
                <a:gd name="T13" fmla="*/ 7 h 119"/>
                <a:gd name="T14" fmla="*/ 34 w 92"/>
                <a:gd name="T15" fmla="*/ 10 h 119"/>
                <a:gd name="T16" fmla="*/ 34 w 92"/>
                <a:gd name="T17" fmla="*/ 56 h 119"/>
                <a:gd name="T18" fmla="*/ 34 w 92"/>
                <a:gd name="T19" fmla="*/ 102 h 119"/>
                <a:gd name="T20" fmla="*/ 41 w 92"/>
                <a:gd name="T21" fmla="*/ 111 h 119"/>
                <a:gd name="T22" fmla="*/ 49 w 92"/>
                <a:gd name="T23" fmla="*/ 113 h 119"/>
                <a:gd name="T24" fmla="*/ 49 w 92"/>
                <a:gd name="T25" fmla="*/ 119 h 119"/>
                <a:gd name="T26" fmla="*/ 26 w 92"/>
                <a:gd name="T27" fmla="*/ 118 h 119"/>
                <a:gd name="T28" fmla="*/ 4 w 92"/>
                <a:gd name="T29" fmla="*/ 119 h 119"/>
                <a:gd name="T30" fmla="*/ 4 w 92"/>
                <a:gd name="T31" fmla="*/ 113 h 119"/>
                <a:gd name="T32" fmla="*/ 11 w 92"/>
                <a:gd name="T33" fmla="*/ 112 h 119"/>
                <a:gd name="T34" fmla="*/ 17 w 92"/>
                <a:gd name="T35" fmla="*/ 101 h 119"/>
                <a:gd name="T36" fmla="*/ 18 w 92"/>
                <a:gd name="T37" fmla="*/ 58 h 119"/>
                <a:gd name="T38" fmla="*/ 17 w 92"/>
                <a:gd name="T39" fmla="*/ 17 h 119"/>
                <a:gd name="T40" fmla="*/ 10 w 92"/>
                <a:gd name="T41" fmla="*/ 7 h 119"/>
                <a:gd name="T42" fmla="*/ 1 w 92"/>
                <a:gd name="T43" fmla="*/ 5 h 119"/>
                <a:gd name="T44" fmla="*/ 1 w 92"/>
                <a:gd name="T45" fmla="*/ 0 h 119"/>
                <a:gd name="T46" fmla="*/ 24 w 92"/>
                <a:gd name="T47" fmla="*/ 0 h 119"/>
                <a:gd name="T48" fmla="*/ 55 w 92"/>
                <a:gd name="T49" fmla="*/ 0 h 119"/>
                <a:gd name="T50" fmla="*/ 81 w 92"/>
                <a:gd name="T51" fmla="*/ 7 h 119"/>
                <a:gd name="T52" fmla="*/ 92 w 92"/>
                <a:gd name="T53" fmla="*/ 33 h 119"/>
                <a:gd name="T54" fmla="*/ 72 w 92"/>
                <a:gd name="T55" fmla="*/ 66 h 119"/>
                <a:gd name="T56" fmla="*/ 52 w 92"/>
                <a:gd name="T57" fmla="*/ 71 h 119"/>
                <a:gd name="T58" fmla="*/ 44 w 92"/>
                <a:gd name="T59" fmla="*/ 70 h 119"/>
                <a:gd name="T60" fmla="*/ 41 w 92"/>
                <a:gd name="T61" fmla="*/ 66 h 1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92" h="119">
                  <a:moveTo>
                    <a:pt x="41" y="66"/>
                  </a:moveTo>
                  <a:cubicBezTo>
                    <a:pt x="41" y="65"/>
                    <a:pt x="42" y="64"/>
                    <a:pt x="42" y="64"/>
                  </a:cubicBezTo>
                  <a:cubicBezTo>
                    <a:pt x="44" y="64"/>
                    <a:pt x="47" y="65"/>
                    <a:pt x="50" y="65"/>
                  </a:cubicBezTo>
                  <a:cubicBezTo>
                    <a:pt x="55" y="65"/>
                    <a:pt x="59" y="64"/>
                    <a:pt x="63" y="62"/>
                  </a:cubicBezTo>
                  <a:cubicBezTo>
                    <a:pt x="72" y="57"/>
                    <a:pt x="75" y="48"/>
                    <a:pt x="75" y="37"/>
                  </a:cubicBezTo>
                  <a:cubicBezTo>
                    <a:pt x="75" y="19"/>
                    <a:pt x="66" y="7"/>
                    <a:pt x="44" y="7"/>
                  </a:cubicBezTo>
                  <a:cubicBezTo>
                    <a:pt x="42" y="7"/>
                    <a:pt x="37" y="7"/>
                    <a:pt x="36" y="7"/>
                  </a:cubicBezTo>
                  <a:cubicBezTo>
                    <a:pt x="35" y="8"/>
                    <a:pt x="35" y="9"/>
                    <a:pt x="34" y="10"/>
                  </a:cubicBezTo>
                  <a:cubicBezTo>
                    <a:pt x="34" y="15"/>
                    <a:pt x="34" y="25"/>
                    <a:pt x="34" y="56"/>
                  </a:cubicBezTo>
                  <a:cubicBezTo>
                    <a:pt x="34" y="77"/>
                    <a:pt x="34" y="92"/>
                    <a:pt x="34" y="102"/>
                  </a:cubicBezTo>
                  <a:cubicBezTo>
                    <a:pt x="35" y="109"/>
                    <a:pt x="36" y="110"/>
                    <a:pt x="41" y="111"/>
                  </a:cubicBezTo>
                  <a:cubicBezTo>
                    <a:pt x="44" y="112"/>
                    <a:pt x="44" y="113"/>
                    <a:pt x="49" y="113"/>
                  </a:cubicBezTo>
                  <a:cubicBezTo>
                    <a:pt x="50" y="114"/>
                    <a:pt x="49" y="118"/>
                    <a:pt x="49" y="119"/>
                  </a:cubicBezTo>
                  <a:cubicBezTo>
                    <a:pt x="43" y="119"/>
                    <a:pt x="34" y="118"/>
                    <a:pt x="26" y="118"/>
                  </a:cubicBezTo>
                  <a:cubicBezTo>
                    <a:pt x="17" y="118"/>
                    <a:pt x="8" y="119"/>
                    <a:pt x="4" y="119"/>
                  </a:cubicBezTo>
                  <a:cubicBezTo>
                    <a:pt x="3" y="118"/>
                    <a:pt x="3" y="114"/>
                    <a:pt x="4" y="113"/>
                  </a:cubicBezTo>
                  <a:cubicBezTo>
                    <a:pt x="8" y="113"/>
                    <a:pt x="9" y="112"/>
                    <a:pt x="11" y="112"/>
                  </a:cubicBezTo>
                  <a:cubicBezTo>
                    <a:pt x="16" y="111"/>
                    <a:pt x="17" y="108"/>
                    <a:pt x="17" y="101"/>
                  </a:cubicBezTo>
                  <a:cubicBezTo>
                    <a:pt x="17" y="94"/>
                    <a:pt x="18" y="79"/>
                    <a:pt x="18" y="58"/>
                  </a:cubicBezTo>
                  <a:cubicBezTo>
                    <a:pt x="18" y="36"/>
                    <a:pt x="18" y="23"/>
                    <a:pt x="17" y="17"/>
                  </a:cubicBezTo>
                  <a:cubicBezTo>
                    <a:pt x="17" y="10"/>
                    <a:pt x="16" y="8"/>
                    <a:pt x="10" y="7"/>
                  </a:cubicBezTo>
                  <a:cubicBezTo>
                    <a:pt x="8" y="6"/>
                    <a:pt x="5" y="6"/>
                    <a:pt x="1" y="5"/>
                  </a:cubicBezTo>
                  <a:cubicBezTo>
                    <a:pt x="0" y="4"/>
                    <a:pt x="1" y="0"/>
                    <a:pt x="1" y="0"/>
                  </a:cubicBezTo>
                  <a:cubicBezTo>
                    <a:pt x="5" y="0"/>
                    <a:pt x="15" y="0"/>
                    <a:pt x="24" y="0"/>
                  </a:cubicBezTo>
                  <a:cubicBezTo>
                    <a:pt x="36" y="0"/>
                    <a:pt x="44" y="0"/>
                    <a:pt x="55" y="0"/>
                  </a:cubicBezTo>
                  <a:cubicBezTo>
                    <a:pt x="62" y="0"/>
                    <a:pt x="73" y="1"/>
                    <a:pt x="81" y="7"/>
                  </a:cubicBezTo>
                  <a:cubicBezTo>
                    <a:pt x="87" y="12"/>
                    <a:pt x="92" y="20"/>
                    <a:pt x="92" y="33"/>
                  </a:cubicBezTo>
                  <a:cubicBezTo>
                    <a:pt x="92" y="51"/>
                    <a:pt x="82" y="62"/>
                    <a:pt x="72" y="66"/>
                  </a:cubicBezTo>
                  <a:cubicBezTo>
                    <a:pt x="65" y="70"/>
                    <a:pt x="59" y="71"/>
                    <a:pt x="52" y="71"/>
                  </a:cubicBezTo>
                  <a:cubicBezTo>
                    <a:pt x="49" y="71"/>
                    <a:pt x="46" y="71"/>
                    <a:pt x="44" y="70"/>
                  </a:cubicBezTo>
                  <a:cubicBezTo>
                    <a:pt x="43" y="70"/>
                    <a:pt x="41" y="67"/>
                    <a:pt x="41" y="66"/>
                  </a:cubicBezTo>
                </a:path>
              </a:pathLst>
            </a:custGeom>
            <a:solidFill>
              <a:schemeClr val="accent3"/>
            </a:solidFill>
            <a:ln>
              <a:noFill/>
            </a:ln>
          </p:spPr>
          <p:txBody>
            <a:bodyPr vert="horz" wrap="square" lIns="91440" tIns="45720" rIns="91440" bIns="45720" numCol="1" anchor="t" anchorCtr="0" compatLnSpc="1">
              <a:prstTxWarp prst="textNoShape">
                <a:avLst/>
              </a:prstTxWarp>
            </a:bodyPr>
            <a:lstStyle/>
            <a:p>
              <a:endParaRPr lang="en-GB"/>
            </a:p>
          </p:txBody>
        </p:sp>
        <p:sp>
          <p:nvSpPr>
            <p:cNvPr id="21" name="Freeform 18">
              <a:extLst>
                <a:ext uri="{FF2B5EF4-FFF2-40B4-BE49-F238E27FC236}">
                  <a16:creationId xmlns:a16="http://schemas.microsoft.com/office/drawing/2014/main" id="{392AC504-8FA3-796C-B788-FBA7272B9B70}"/>
                </a:ext>
              </a:extLst>
            </p:cNvPr>
            <p:cNvSpPr>
              <a:spLocks noEditPoints="1"/>
            </p:cNvSpPr>
            <p:nvPr userDrawn="1"/>
          </p:nvSpPr>
          <p:spPr bwMode="auto">
            <a:xfrm>
              <a:off x="7083425" y="4930775"/>
              <a:ext cx="706438" cy="884238"/>
            </a:xfrm>
            <a:custGeom>
              <a:avLst/>
              <a:gdLst>
                <a:gd name="T0" fmla="*/ 52 w 64"/>
                <a:gd name="T1" fmla="*/ 80 h 80"/>
                <a:gd name="T2" fmla="*/ 43 w 64"/>
                <a:gd name="T3" fmla="*/ 75 h 80"/>
                <a:gd name="T4" fmla="*/ 41 w 64"/>
                <a:gd name="T5" fmla="*/ 71 h 80"/>
                <a:gd name="T6" fmla="*/ 40 w 64"/>
                <a:gd name="T7" fmla="*/ 71 h 80"/>
                <a:gd name="T8" fmla="*/ 17 w 64"/>
                <a:gd name="T9" fmla="*/ 80 h 80"/>
                <a:gd name="T10" fmla="*/ 7 w 64"/>
                <a:gd name="T11" fmla="*/ 76 h 80"/>
                <a:gd name="T12" fmla="*/ 0 w 64"/>
                <a:gd name="T13" fmla="*/ 59 h 80"/>
                <a:gd name="T14" fmla="*/ 4 w 64"/>
                <a:gd name="T15" fmla="*/ 48 h 80"/>
                <a:gd name="T16" fmla="*/ 40 w 64"/>
                <a:gd name="T17" fmla="*/ 35 h 80"/>
                <a:gd name="T18" fmla="*/ 41 w 64"/>
                <a:gd name="T19" fmla="*/ 34 h 80"/>
                <a:gd name="T20" fmla="*/ 41 w 64"/>
                <a:gd name="T21" fmla="*/ 28 h 80"/>
                <a:gd name="T22" fmla="*/ 39 w 64"/>
                <a:gd name="T23" fmla="*/ 17 h 80"/>
                <a:gd name="T24" fmla="*/ 24 w 64"/>
                <a:gd name="T25" fmla="*/ 10 h 80"/>
                <a:gd name="T26" fmla="*/ 16 w 64"/>
                <a:gd name="T27" fmla="*/ 12 h 80"/>
                <a:gd name="T28" fmla="*/ 8 w 64"/>
                <a:gd name="T29" fmla="*/ 26 h 80"/>
                <a:gd name="T30" fmla="*/ 3 w 64"/>
                <a:gd name="T31" fmla="*/ 22 h 80"/>
                <a:gd name="T32" fmla="*/ 7 w 64"/>
                <a:gd name="T33" fmla="*/ 10 h 80"/>
                <a:gd name="T34" fmla="*/ 32 w 64"/>
                <a:gd name="T35" fmla="*/ 0 h 80"/>
                <a:gd name="T36" fmla="*/ 51 w 64"/>
                <a:gd name="T37" fmla="*/ 10 h 80"/>
                <a:gd name="T38" fmla="*/ 56 w 64"/>
                <a:gd name="T39" fmla="*/ 29 h 80"/>
                <a:gd name="T40" fmla="*/ 55 w 64"/>
                <a:gd name="T41" fmla="*/ 61 h 80"/>
                <a:gd name="T42" fmla="*/ 59 w 64"/>
                <a:gd name="T43" fmla="*/ 69 h 80"/>
                <a:gd name="T44" fmla="*/ 64 w 64"/>
                <a:gd name="T45" fmla="*/ 68 h 80"/>
                <a:gd name="T46" fmla="*/ 63 w 64"/>
                <a:gd name="T47" fmla="*/ 74 h 80"/>
                <a:gd name="T48" fmla="*/ 52 w 64"/>
                <a:gd name="T49" fmla="*/ 80 h 80"/>
                <a:gd name="T50" fmla="*/ 40 w 64"/>
                <a:gd name="T51" fmla="*/ 41 h 80"/>
                <a:gd name="T52" fmla="*/ 17 w 64"/>
                <a:gd name="T53" fmla="*/ 50 h 80"/>
                <a:gd name="T54" fmla="*/ 16 w 64"/>
                <a:gd name="T55" fmla="*/ 56 h 80"/>
                <a:gd name="T56" fmla="*/ 29 w 64"/>
                <a:gd name="T57" fmla="*/ 69 h 80"/>
                <a:gd name="T58" fmla="*/ 39 w 64"/>
                <a:gd name="T59" fmla="*/ 66 h 80"/>
                <a:gd name="T60" fmla="*/ 41 w 64"/>
                <a:gd name="T61" fmla="*/ 62 h 80"/>
                <a:gd name="T62" fmla="*/ 41 w 64"/>
                <a:gd name="T63" fmla="*/ 42 h 80"/>
                <a:gd name="T64" fmla="*/ 40 w 64"/>
                <a:gd name="T65" fmla="*/ 41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64" h="80">
                  <a:moveTo>
                    <a:pt x="52" y="80"/>
                  </a:moveTo>
                  <a:cubicBezTo>
                    <a:pt x="47" y="80"/>
                    <a:pt x="44" y="78"/>
                    <a:pt x="43" y="75"/>
                  </a:cubicBezTo>
                  <a:cubicBezTo>
                    <a:pt x="42" y="74"/>
                    <a:pt x="41" y="72"/>
                    <a:pt x="41" y="71"/>
                  </a:cubicBezTo>
                  <a:cubicBezTo>
                    <a:pt x="41" y="71"/>
                    <a:pt x="40" y="70"/>
                    <a:pt x="40" y="71"/>
                  </a:cubicBezTo>
                  <a:cubicBezTo>
                    <a:pt x="31" y="77"/>
                    <a:pt x="22" y="80"/>
                    <a:pt x="17" y="80"/>
                  </a:cubicBezTo>
                  <a:cubicBezTo>
                    <a:pt x="14" y="80"/>
                    <a:pt x="10" y="79"/>
                    <a:pt x="7" y="76"/>
                  </a:cubicBezTo>
                  <a:cubicBezTo>
                    <a:pt x="3" y="71"/>
                    <a:pt x="0" y="66"/>
                    <a:pt x="0" y="59"/>
                  </a:cubicBezTo>
                  <a:cubicBezTo>
                    <a:pt x="0" y="55"/>
                    <a:pt x="3" y="49"/>
                    <a:pt x="4" y="48"/>
                  </a:cubicBezTo>
                  <a:cubicBezTo>
                    <a:pt x="10" y="44"/>
                    <a:pt x="33" y="39"/>
                    <a:pt x="40" y="35"/>
                  </a:cubicBezTo>
                  <a:cubicBezTo>
                    <a:pt x="40" y="35"/>
                    <a:pt x="41" y="34"/>
                    <a:pt x="41" y="34"/>
                  </a:cubicBezTo>
                  <a:cubicBezTo>
                    <a:pt x="42" y="32"/>
                    <a:pt x="41" y="30"/>
                    <a:pt x="41" y="28"/>
                  </a:cubicBezTo>
                  <a:cubicBezTo>
                    <a:pt x="41" y="25"/>
                    <a:pt x="41" y="20"/>
                    <a:pt x="39" y="17"/>
                  </a:cubicBezTo>
                  <a:cubicBezTo>
                    <a:pt x="35" y="12"/>
                    <a:pt x="30" y="10"/>
                    <a:pt x="24" y="10"/>
                  </a:cubicBezTo>
                  <a:cubicBezTo>
                    <a:pt x="20" y="10"/>
                    <a:pt x="17" y="11"/>
                    <a:pt x="16" y="12"/>
                  </a:cubicBezTo>
                  <a:cubicBezTo>
                    <a:pt x="14" y="13"/>
                    <a:pt x="11" y="19"/>
                    <a:pt x="8" y="26"/>
                  </a:cubicBezTo>
                  <a:cubicBezTo>
                    <a:pt x="8" y="26"/>
                    <a:pt x="3" y="23"/>
                    <a:pt x="3" y="22"/>
                  </a:cubicBezTo>
                  <a:cubicBezTo>
                    <a:pt x="3" y="19"/>
                    <a:pt x="6" y="12"/>
                    <a:pt x="7" y="10"/>
                  </a:cubicBezTo>
                  <a:cubicBezTo>
                    <a:pt x="15" y="5"/>
                    <a:pt x="27" y="0"/>
                    <a:pt x="32" y="0"/>
                  </a:cubicBezTo>
                  <a:cubicBezTo>
                    <a:pt x="41" y="0"/>
                    <a:pt x="47" y="4"/>
                    <a:pt x="51" y="10"/>
                  </a:cubicBezTo>
                  <a:cubicBezTo>
                    <a:pt x="54" y="15"/>
                    <a:pt x="56" y="22"/>
                    <a:pt x="56" y="29"/>
                  </a:cubicBezTo>
                  <a:cubicBezTo>
                    <a:pt x="56" y="39"/>
                    <a:pt x="55" y="54"/>
                    <a:pt x="55" y="61"/>
                  </a:cubicBezTo>
                  <a:cubicBezTo>
                    <a:pt x="55" y="65"/>
                    <a:pt x="55" y="69"/>
                    <a:pt x="59" y="69"/>
                  </a:cubicBezTo>
                  <a:cubicBezTo>
                    <a:pt x="61" y="69"/>
                    <a:pt x="61" y="69"/>
                    <a:pt x="64" y="68"/>
                  </a:cubicBezTo>
                  <a:cubicBezTo>
                    <a:pt x="64" y="69"/>
                    <a:pt x="64" y="73"/>
                    <a:pt x="63" y="74"/>
                  </a:cubicBezTo>
                  <a:cubicBezTo>
                    <a:pt x="63" y="74"/>
                    <a:pt x="59" y="80"/>
                    <a:pt x="52" y="80"/>
                  </a:cubicBezTo>
                  <a:moveTo>
                    <a:pt x="40" y="41"/>
                  </a:moveTo>
                  <a:cubicBezTo>
                    <a:pt x="33" y="44"/>
                    <a:pt x="21" y="48"/>
                    <a:pt x="17" y="50"/>
                  </a:cubicBezTo>
                  <a:cubicBezTo>
                    <a:pt x="17" y="50"/>
                    <a:pt x="16" y="54"/>
                    <a:pt x="16" y="56"/>
                  </a:cubicBezTo>
                  <a:cubicBezTo>
                    <a:pt x="16" y="64"/>
                    <a:pt x="21" y="69"/>
                    <a:pt x="29" y="69"/>
                  </a:cubicBezTo>
                  <a:cubicBezTo>
                    <a:pt x="31" y="69"/>
                    <a:pt x="36" y="68"/>
                    <a:pt x="39" y="66"/>
                  </a:cubicBezTo>
                  <a:cubicBezTo>
                    <a:pt x="40" y="65"/>
                    <a:pt x="41" y="64"/>
                    <a:pt x="41" y="62"/>
                  </a:cubicBezTo>
                  <a:cubicBezTo>
                    <a:pt x="41" y="58"/>
                    <a:pt x="41" y="45"/>
                    <a:pt x="41" y="42"/>
                  </a:cubicBezTo>
                  <a:cubicBezTo>
                    <a:pt x="41" y="42"/>
                    <a:pt x="41" y="41"/>
                    <a:pt x="40" y="41"/>
                  </a:cubicBezTo>
                </a:path>
              </a:pathLst>
            </a:custGeom>
            <a:solidFill>
              <a:schemeClr val="accent3"/>
            </a:solidFill>
            <a:ln>
              <a:noFill/>
            </a:ln>
          </p:spPr>
          <p:txBody>
            <a:bodyPr vert="horz" wrap="square" lIns="91440" tIns="45720" rIns="91440" bIns="45720" numCol="1" anchor="t" anchorCtr="0" compatLnSpc="1">
              <a:prstTxWarp prst="textNoShape">
                <a:avLst/>
              </a:prstTxWarp>
            </a:bodyPr>
            <a:lstStyle/>
            <a:p>
              <a:endParaRPr lang="en-GB"/>
            </a:p>
          </p:txBody>
        </p:sp>
        <p:sp>
          <p:nvSpPr>
            <p:cNvPr id="22" name="Freeform 19">
              <a:extLst>
                <a:ext uri="{FF2B5EF4-FFF2-40B4-BE49-F238E27FC236}">
                  <a16:creationId xmlns:a16="http://schemas.microsoft.com/office/drawing/2014/main" id="{CC6266F0-7404-59CD-EEB9-862B3ECBD54A}"/>
                </a:ext>
              </a:extLst>
            </p:cNvPr>
            <p:cNvSpPr>
              <a:spLocks/>
            </p:cNvSpPr>
            <p:nvPr userDrawn="1"/>
          </p:nvSpPr>
          <p:spPr bwMode="auto">
            <a:xfrm>
              <a:off x="7854950" y="4930775"/>
              <a:ext cx="641350" cy="873125"/>
            </a:xfrm>
            <a:custGeom>
              <a:avLst/>
              <a:gdLst>
                <a:gd name="T0" fmla="*/ 58 w 58"/>
                <a:gd name="T1" fmla="*/ 4 h 79"/>
                <a:gd name="T2" fmla="*/ 58 w 58"/>
                <a:gd name="T3" fmla="*/ 7 h 79"/>
                <a:gd name="T4" fmla="*/ 52 w 58"/>
                <a:gd name="T5" fmla="*/ 19 h 79"/>
                <a:gd name="T6" fmla="*/ 50 w 58"/>
                <a:gd name="T7" fmla="*/ 20 h 79"/>
                <a:gd name="T8" fmla="*/ 38 w 58"/>
                <a:gd name="T9" fmla="*/ 14 h 79"/>
                <a:gd name="T10" fmla="*/ 28 w 58"/>
                <a:gd name="T11" fmla="*/ 22 h 79"/>
                <a:gd name="T12" fmla="*/ 26 w 58"/>
                <a:gd name="T13" fmla="*/ 29 h 79"/>
                <a:gd name="T14" fmla="*/ 27 w 58"/>
                <a:gd name="T15" fmla="*/ 65 h 79"/>
                <a:gd name="T16" fmla="*/ 31 w 58"/>
                <a:gd name="T17" fmla="*/ 71 h 79"/>
                <a:gd name="T18" fmla="*/ 40 w 58"/>
                <a:gd name="T19" fmla="*/ 73 h 79"/>
                <a:gd name="T20" fmla="*/ 39 w 58"/>
                <a:gd name="T21" fmla="*/ 79 h 79"/>
                <a:gd name="T22" fmla="*/ 19 w 58"/>
                <a:gd name="T23" fmla="*/ 78 h 79"/>
                <a:gd name="T24" fmla="*/ 0 w 58"/>
                <a:gd name="T25" fmla="*/ 79 h 79"/>
                <a:gd name="T26" fmla="*/ 0 w 58"/>
                <a:gd name="T27" fmla="*/ 73 h 79"/>
                <a:gd name="T28" fmla="*/ 8 w 58"/>
                <a:gd name="T29" fmla="*/ 72 h 79"/>
                <a:gd name="T30" fmla="*/ 11 w 58"/>
                <a:gd name="T31" fmla="*/ 66 h 79"/>
                <a:gd name="T32" fmla="*/ 12 w 58"/>
                <a:gd name="T33" fmla="*/ 34 h 79"/>
                <a:gd name="T34" fmla="*/ 12 w 58"/>
                <a:gd name="T35" fmla="*/ 19 h 79"/>
                <a:gd name="T36" fmla="*/ 1 w 58"/>
                <a:gd name="T37" fmla="*/ 11 h 79"/>
                <a:gd name="T38" fmla="*/ 2 w 58"/>
                <a:gd name="T39" fmla="*/ 7 h 79"/>
                <a:gd name="T40" fmla="*/ 25 w 58"/>
                <a:gd name="T41" fmla="*/ 0 h 79"/>
                <a:gd name="T42" fmla="*/ 26 w 58"/>
                <a:gd name="T43" fmla="*/ 0 h 79"/>
                <a:gd name="T44" fmla="*/ 26 w 58"/>
                <a:gd name="T45" fmla="*/ 15 h 79"/>
                <a:gd name="T46" fmla="*/ 27 w 58"/>
                <a:gd name="T47" fmla="*/ 16 h 79"/>
                <a:gd name="T48" fmla="*/ 39 w 58"/>
                <a:gd name="T49" fmla="*/ 3 h 79"/>
                <a:gd name="T50" fmla="*/ 49 w 58"/>
                <a:gd name="T51" fmla="*/ 0 h 79"/>
                <a:gd name="T52" fmla="*/ 58 w 58"/>
                <a:gd name="T53" fmla="*/ 4 h 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58" h="79">
                  <a:moveTo>
                    <a:pt x="58" y="4"/>
                  </a:moveTo>
                  <a:cubicBezTo>
                    <a:pt x="58" y="5"/>
                    <a:pt x="58" y="6"/>
                    <a:pt x="58" y="7"/>
                  </a:cubicBezTo>
                  <a:cubicBezTo>
                    <a:pt x="57" y="9"/>
                    <a:pt x="54" y="17"/>
                    <a:pt x="52" y="19"/>
                  </a:cubicBezTo>
                  <a:cubicBezTo>
                    <a:pt x="52" y="19"/>
                    <a:pt x="50" y="20"/>
                    <a:pt x="50" y="20"/>
                  </a:cubicBezTo>
                  <a:cubicBezTo>
                    <a:pt x="47" y="17"/>
                    <a:pt x="42" y="14"/>
                    <a:pt x="38" y="14"/>
                  </a:cubicBezTo>
                  <a:cubicBezTo>
                    <a:pt x="34" y="14"/>
                    <a:pt x="30" y="18"/>
                    <a:pt x="28" y="22"/>
                  </a:cubicBezTo>
                  <a:cubicBezTo>
                    <a:pt x="27" y="23"/>
                    <a:pt x="26" y="26"/>
                    <a:pt x="26" y="29"/>
                  </a:cubicBezTo>
                  <a:cubicBezTo>
                    <a:pt x="26" y="42"/>
                    <a:pt x="26" y="61"/>
                    <a:pt x="27" y="65"/>
                  </a:cubicBezTo>
                  <a:cubicBezTo>
                    <a:pt x="27" y="68"/>
                    <a:pt x="28" y="70"/>
                    <a:pt x="31" y="71"/>
                  </a:cubicBezTo>
                  <a:cubicBezTo>
                    <a:pt x="34" y="72"/>
                    <a:pt x="36" y="73"/>
                    <a:pt x="40" y="73"/>
                  </a:cubicBezTo>
                  <a:cubicBezTo>
                    <a:pt x="41" y="74"/>
                    <a:pt x="40" y="78"/>
                    <a:pt x="39" y="79"/>
                  </a:cubicBezTo>
                  <a:cubicBezTo>
                    <a:pt x="37" y="79"/>
                    <a:pt x="27" y="78"/>
                    <a:pt x="19" y="78"/>
                  </a:cubicBezTo>
                  <a:cubicBezTo>
                    <a:pt x="13" y="78"/>
                    <a:pt x="4" y="79"/>
                    <a:pt x="0" y="79"/>
                  </a:cubicBezTo>
                  <a:cubicBezTo>
                    <a:pt x="0" y="78"/>
                    <a:pt x="0" y="74"/>
                    <a:pt x="0" y="73"/>
                  </a:cubicBezTo>
                  <a:cubicBezTo>
                    <a:pt x="3" y="73"/>
                    <a:pt x="6" y="72"/>
                    <a:pt x="8" y="72"/>
                  </a:cubicBezTo>
                  <a:cubicBezTo>
                    <a:pt x="10" y="71"/>
                    <a:pt x="11" y="70"/>
                    <a:pt x="11" y="66"/>
                  </a:cubicBezTo>
                  <a:cubicBezTo>
                    <a:pt x="12" y="63"/>
                    <a:pt x="12" y="47"/>
                    <a:pt x="12" y="34"/>
                  </a:cubicBezTo>
                  <a:cubicBezTo>
                    <a:pt x="12" y="27"/>
                    <a:pt x="12" y="21"/>
                    <a:pt x="12" y="19"/>
                  </a:cubicBezTo>
                  <a:cubicBezTo>
                    <a:pt x="11" y="16"/>
                    <a:pt x="10" y="14"/>
                    <a:pt x="1" y="11"/>
                  </a:cubicBezTo>
                  <a:cubicBezTo>
                    <a:pt x="1" y="10"/>
                    <a:pt x="1" y="7"/>
                    <a:pt x="2" y="7"/>
                  </a:cubicBezTo>
                  <a:cubicBezTo>
                    <a:pt x="9" y="6"/>
                    <a:pt x="20" y="3"/>
                    <a:pt x="25" y="0"/>
                  </a:cubicBezTo>
                  <a:cubicBezTo>
                    <a:pt x="26" y="0"/>
                    <a:pt x="26" y="0"/>
                    <a:pt x="26" y="0"/>
                  </a:cubicBezTo>
                  <a:cubicBezTo>
                    <a:pt x="26" y="3"/>
                    <a:pt x="26" y="12"/>
                    <a:pt x="26" y="15"/>
                  </a:cubicBezTo>
                  <a:cubicBezTo>
                    <a:pt x="26" y="16"/>
                    <a:pt x="27" y="16"/>
                    <a:pt x="27" y="16"/>
                  </a:cubicBezTo>
                  <a:cubicBezTo>
                    <a:pt x="31" y="11"/>
                    <a:pt x="35" y="7"/>
                    <a:pt x="39" y="3"/>
                  </a:cubicBezTo>
                  <a:cubicBezTo>
                    <a:pt x="42" y="1"/>
                    <a:pt x="45" y="0"/>
                    <a:pt x="49" y="0"/>
                  </a:cubicBezTo>
                  <a:cubicBezTo>
                    <a:pt x="52" y="0"/>
                    <a:pt x="56" y="1"/>
                    <a:pt x="58" y="4"/>
                  </a:cubicBezTo>
                </a:path>
              </a:pathLst>
            </a:custGeom>
            <a:solidFill>
              <a:schemeClr val="accent3"/>
            </a:solidFill>
            <a:ln>
              <a:noFill/>
            </a:ln>
          </p:spPr>
          <p:txBody>
            <a:bodyPr vert="horz" wrap="square" lIns="91440" tIns="45720" rIns="91440" bIns="45720" numCol="1" anchor="t" anchorCtr="0" compatLnSpc="1">
              <a:prstTxWarp prst="textNoShape">
                <a:avLst/>
              </a:prstTxWarp>
            </a:bodyPr>
            <a:lstStyle/>
            <a:p>
              <a:endParaRPr lang="en-GB"/>
            </a:p>
          </p:txBody>
        </p:sp>
        <p:sp>
          <p:nvSpPr>
            <p:cNvPr id="23" name="Freeform 20">
              <a:extLst>
                <a:ext uri="{FF2B5EF4-FFF2-40B4-BE49-F238E27FC236}">
                  <a16:creationId xmlns:a16="http://schemas.microsoft.com/office/drawing/2014/main" id="{F19D681C-0B50-5A89-FC33-65507FC1FDD4}"/>
                </a:ext>
              </a:extLst>
            </p:cNvPr>
            <p:cNvSpPr>
              <a:spLocks/>
            </p:cNvSpPr>
            <p:nvPr userDrawn="1"/>
          </p:nvSpPr>
          <p:spPr bwMode="auto">
            <a:xfrm>
              <a:off x="8572500" y="4665663"/>
              <a:ext cx="530225" cy="1149350"/>
            </a:xfrm>
            <a:custGeom>
              <a:avLst/>
              <a:gdLst>
                <a:gd name="T0" fmla="*/ 24 w 48"/>
                <a:gd name="T1" fmla="*/ 36 h 104"/>
                <a:gd name="T2" fmla="*/ 24 w 48"/>
                <a:gd name="T3" fmla="*/ 37 h 104"/>
                <a:gd name="T4" fmla="*/ 24 w 48"/>
                <a:gd name="T5" fmla="*/ 72 h 104"/>
                <a:gd name="T6" fmla="*/ 25 w 48"/>
                <a:gd name="T7" fmla="*/ 86 h 104"/>
                <a:gd name="T8" fmla="*/ 36 w 48"/>
                <a:gd name="T9" fmla="*/ 93 h 104"/>
                <a:gd name="T10" fmla="*/ 48 w 48"/>
                <a:gd name="T11" fmla="*/ 90 h 104"/>
                <a:gd name="T12" fmla="*/ 47 w 48"/>
                <a:gd name="T13" fmla="*/ 96 h 104"/>
                <a:gd name="T14" fmla="*/ 28 w 48"/>
                <a:gd name="T15" fmla="*/ 104 h 104"/>
                <a:gd name="T16" fmla="*/ 12 w 48"/>
                <a:gd name="T17" fmla="*/ 95 h 104"/>
                <a:gd name="T18" fmla="*/ 9 w 48"/>
                <a:gd name="T19" fmla="*/ 73 h 104"/>
                <a:gd name="T20" fmla="*/ 9 w 48"/>
                <a:gd name="T21" fmla="*/ 38 h 104"/>
                <a:gd name="T22" fmla="*/ 8 w 48"/>
                <a:gd name="T23" fmla="*/ 36 h 104"/>
                <a:gd name="T24" fmla="*/ 0 w 48"/>
                <a:gd name="T25" fmla="*/ 35 h 104"/>
                <a:gd name="T26" fmla="*/ 2 w 48"/>
                <a:gd name="T27" fmla="*/ 29 h 104"/>
                <a:gd name="T28" fmla="*/ 8 w 48"/>
                <a:gd name="T29" fmla="*/ 27 h 104"/>
                <a:gd name="T30" fmla="*/ 9 w 48"/>
                <a:gd name="T31" fmla="*/ 25 h 104"/>
                <a:gd name="T32" fmla="*/ 9 w 48"/>
                <a:gd name="T33" fmla="*/ 9 h 104"/>
                <a:gd name="T34" fmla="*/ 21 w 48"/>
                <a:gd name="T35" fmla="*/ 0 h 104"/>
                <a:gd name="T36" fmla="*/ 25 w 48"/>
                <a:gd name="T37" fmla="*/ 0 h 104"/>
                <a:gd name="T38" fmla="*/ 24 w 48"/>
                <a:gd name="T39" fmla="*/ 25 h 104"/>
                <a:gd name="T40" fmla="*/ 25 w 48"/>
                <a:gd name="T41" fmla="*/ 27 h 104"/>
                <a:gd name="T42" fmla="*/ 48 w 48"/>
                <a:gd name="T43" fmla="*/ 26 h 104"/>
                <a:gd name="T44" fmla="*/ 46 w 48"/>
                <a:gd name="T45" fmla="*/ 36 h 104"/>
                <a:gd name="T46" fmla="*/ 24 w 48"/>
                <a:gd name="T47" fmla="*/ 36 h 1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48" h="104">
                  <a:moveTo>
                    <a:pt x="24" y="36"/>
                  </a:moveTo>
                  <a:cubicBezTo>
                    <a:pt x="24" y="36"/>
                    <a:pt x="24" y="37"/>
                    <a:pt x="24" y="37"/>
                  </a:cubicBezTo>
                  <a:cubicBezTo>
                    <a:pt x="23" y="46"/>
                    <a:pt x="23" y="63"/>
                    <a:pt x="24" y="72"/>
                  </a:cubicBezTo>
                  <a:cubicBezTo>
                    <a:pt x="24" y="80"/>
                    <a:pt x="24" y="83"/>
                    <a:pt x="25" y="86"/>
                  </a:cubicBezTo>
                  <a:cubicBezTo>
                    <a:pt x="26" y="91"/>
                    <a:pt x="31" y="93"/>
                    <a:pt x="36" y="93"/>
                  </a:cubicBezTo>
                  <a:cubicBezTo>
                    <a:pt x="41" y="93"/>
                    <a:pt x="44" y="92"/>
                    <a:pt x="48" y="90"/>
                  </a:cubicBezTo>
                  <a:cubicBezTo>
                    <a:pt x="48" y="91"/>
                    <a:pt x="48" y="95"/>
                    <a:pt x="47" y="96"/>
                  </a:cubicBezTo>
                  <a:cubicBezTo>
                    <a:pt x="43" y="102"/>
                    <a:pt x="34" y="104"/>
                    <a:pt x="28" y="104"/>
                  </a:cubicBezTo>
                  <a:cubicBezTo>
                    <a:pt x="21" y="104"/>
                    <a:pt x="15" y="101"/>
                    <a:pt x="12" y="95"/>
                  </a:cubicBezTo>
                  <a:cubicBezTo>
                    <a:pt x="9" y="91"/>
                    <a:pt x="9" y="86"/>
                    <a:pt x="9" y="73"/>
                  </a:cubicBezTo>
                  <a:cubicBezTo>
                    <a:pt x="9" y="63"/>
                    <a:pt x="9" y="45"/>
                    <a:pt x="9" y="38"/>
                  </a:cubicBezTo>
                  <a:cubicBezTo>
                    <a:pt x="9" y="37"/>
                    <a:pt x="9" y="36"/>
                    <a:pt x="8" y="36"/>
                  </a:cubicBezTo>
                  <a:cubicBezTo>
                    <a:pt x="0" y="35"/>
                    <a:pt x="0" y="35"/>
                    <a:pt x="0" y="35"/>
                  </a:cubicBezTo>
                  <a:cubicBezTo>
                    <a:pt x="0" y="34"/>
                    <a:pt x="1" y="29"/>
                    <a:pt x="2" y="29"/>
                  </a:cubicBezTo>
                  <a:cubicBezTo>
                    <a:pt x="5" y="28"/>
                    <a:pt x="7" y="27"/>
                    <a:pt x="8" y="27"/>
                  </a:cubicBezTo>
                  <a:cubicBezTo>
                    <a:pt x="8" y="27"/>
                    <a:pt x="9" y="26"/>
                    <a:pt x="9" y="25"/>
                  </a:cubicBezTo>
                  <a:cubicBezTo>
                    <a:pt x="9" y="9"/>
                    <a:pt x="9" y="9"/>
                    <a:pt x="9" y="9"/>
                  </a:cubicBezTo>
                  <a:cubicBezTo>
                    <a:pt x="12" y="8"/>
                    <a:pt x="19" y="3"/>
                    <a:pt x="21" y="0"/>
                  </a:cubicBezTo>
                  <a:cubicBezTo>
                    <a:pt x="22" y="0"/>
                    <a:pt x="24" y="0"/>
                    <a:pt x="25" y="0"/>
                  </a:cubicBezTo>
                  <a:cubicBezTo>
                    <a:pt x="24" y="3"/>
                    <a:pt x="24" y="12"/>
                    <a:pt x="24" y="25"/>
                  </a:cubicBezTo>
                  <a:cubicBezTo>
                    <a:pt x="24" y="26"/>
                    <a:pt x="24" y="27"/>
                    <a:pt x="25" y="27"/>
                  </a:cubicBezTo>
                  <a:cubicBezTo>
                    <a:pt x="34" y="27"/>
                    <a:pt x="45" y="26"/>
                    <a:pt x="48" y="26"/>
                  </a:cubicBezTo>
                  <a:cubicBezTo>
                    <a:pt x="47" y="28"/>
                    <a:pt x="46" y="33"/>
                    <a:pt x="46" y="36"/>
                  </a:cubicBezTo>
                  <a:cubicBezTo>
                    <a:pt x="41" y="36"/>
                    <a:pt x="32" y="36"/>
                    <a:pt x="24" y="36"/>
                  </a:cubicBezTo>
                </a:path>
              </a:pathLst>
            </a:custGeom>
            <a:solidFill>
              <a:schemeClr val="accent3"/>
            </a:solidFill>
            <a:ln>
              <a:noFill/>
            </a:ln>
          </p:spPr>
          <p:txBody>
            <a:bodyPr vert="horz" wrap="square" lIns="91440" tIns="45720" rIns="91440" bIns="45720" numCol="1" anchor="t" anchorCtr="0" compatLnSpc="1">
              <a:prstTxWarp prst="textNoShape">
                <a:avLst/>
              </a:prstTxWarp>
            </a:bodyPr>
            <a:lstStyle/>
            <a:p>
              <a:endParaRPr lang="en-GB"/>
            </a:p>
          </p:txBody>
        </p:sp>
        <p:sp>
          <p:nvSpPr>
            <p:cNvPr id="24" name="Freeform 21">
              <a:extLst>
                <a:ext uri="{FF2B5EF4-FFF2-40B4-BE49-F238E27FC236}">
                  <a16:creationId xmlns:a16="http://schemas.microsoft.com/office/drawing/2014/main" id="{0EAB3F4E-6A4B-39BB-68A9-582D24CEE901}"/>
                </a:ext>
              </a:extLst>
            </p:cNvPr>
            <p:cNvSpPr>
              <a:spLocks/>
            </p:cNvSpPr>
            <p:nvPr userDrawn="1"/>
          </p:nvSpPr>
          <p:spPr bwMode="auto">
            <a:xfrm>
              <a:off x="9169400" y="4930775"/>
              <a:ext cx="992188" cy="873125"/>
            </a:xfrm>
            <a:custGeom>
              <a:avLst/>
              <a:gdLst>
                <a:gd name="T0" fmla="*/ 8 w 90"/>
                <a:gd name="T1" fmla="*/ 72 h 79"/>
                <a:gd name="T2" fmla="*/ 12 w 90"/>
                <a:gd name="T3" fmla="*/ 65 h 79"/>
                <a:gd name="T4" fmla="*/ 12 w 90"/>
                <a:gd name="T5" fmla="*/ 34 h 79"/>
                <a:gd name="T6" fmla="*/ 12 w 90"/>
                <a:gd name="T7" fmla="*/ 18 h 79"/>
                <a:gd name="T8" fmla="*/ 2 w 90"/>
                <a:gd name="T9" fmla="*/ 11 h 79"/>
                <a:gd name="T10" fmla="*/ 3 w 90"/>
                <a:gd name="T11" fmla="*/ 7 h 79"/>
                <a:gd name="T12" fmla="*/ 26 w 90"/>
                <a:gd name="T13" fmla="*/ 0 h 79"/>
                <a:gd name="T14" fmla="*/ 27 w 90"/>
                <a:gd name="T15" fmla="*/ 1 h 79"/>
                <a:gd name="T16" fmla="*/ 27 w 90"/>
                <a:gd name="T17" fmla="*/ 12 h 79"/>
                <a:gd name="T18" fmla="*/ 28 w 90"/>
                <a:gd name="T19" fmla="*/ 12 h 79"/>
                <a:gd name="T20" fmla="*/ 54 w 90"/>
                <a:gd name="T21" fmla="*/ 0 h 79"/>
                <a:gd name="T22" fmla="*/ 72 w 90"/>
                <a:gd name="T23" fmla="*/ 10 h 79"/>
                <a:gd name="T24" fmla="*/ 77 w 90"/>
                <a:gd name="T25" fmla="*/ 32 h 79"/>
                <a:gd name="T26" fmla="*/ 78 w 90"/>
                <a:gd name="T27" fmla="*/ 67 h 79"/>
                <a:gd name="T28" fmla="*/ 79 w 90"/>
                <a:gd name="T29" fmla="*/ 71 h 79"/>
                <a:gd name="T30" fmla="*/ 89 w 90"/>
                <a:gd name="T31" fmla="*/ 73 h 79"/>
                <a:gd name="T32" fmla="*/ 88 w 90"/>
                <a:gd name="T33" fmla="*/ 79 h 79"/>
                <a:gd name="T34" fmla="*/ 70 w 90"/>
                <a:gd name="T35" fmla="*/ 78 h 79"/>
                <a:gd name="T36" fmla="*/ 51 w 90"/>
                <a:gd name="T37" fmla="*/ 79 h 79"/>
                <a:gd name="T38" fmla="*/ 51 w 90"/>
                <a:gd name="T39" fmla="*/ 73 h 79"/>
                <a:gd name="T40" fmla="*/ 59 w 90"/>
                <a:gd name="T41" fmla="*/ 72 h 79"/>
                <a:gd name="T42" fmla="*/ 62 w 90"/>
                <a:gd name="T43" fmla="*/ 64 h 79"/>
                <a:gd name="T44" fmla="*/ 62 w 90"/>
                <a:gd name="T45" fmla="*/ 27 h 79"/>
                <a:gd name="T46" fmla="*/ 56 w 90"/>
                <a:gd name="T47" fmla="*/ 16 h 79"/>
                <a:gd name="T48" fmla="*/ 45 w 90"/>
                <a:gd name="T49" fmla="*/ 11 h 79"/>
                <a:gd name="T50" fmla="*/ 29 w 90"/>
                <a:gd name="T51" fmla="*/ 17 h 79"/>
                <a:gd name="T52" fmla="*/ 27 w 90"/>
                <a:gd name="T53" fmla="*/ 24 h 79"/>
                <a:gd name="T54" fmla="*/ 27 w 90"/>
                <a:gd name="T55" fmla="*/ 65 h 79"/>
                <a:gd name="T56" fmla="*/ 31 w 90"/>
                <a:gd name="T57" fmla="*/ 72 h 79"/>
                <a:gd name="T58" fmla="*/ 39 w 90"/>
                <a:gd name="T59" fmla="*/ 73 h 79"/>
                <a:gd name="T60" fmla="*/ 38 w 90"/>
                <a:gd name="T61" fmla="*/ 79 h 79"/>
                <a:gd name="T62" fmla="*/ 20 w 90"/>
                <a:gd name="T63" fmla="*/ 78 h 79"/>
                <a:gd name="T64" fmla="*/ 1 w 90"/>
                <a:gd name="T65" fmla="*/ 79 h 79"/>
                <a:gd name="T66" fmla="*/ 1 w 90"/>
                <a:gd name="T67" fmla="*/ 73 h 79"/>
                <a:gd name="T68" fmla="*/ 8 w 90"/>
                <a:gd name="T69" fmla="*/ 72 h 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90" h="79">
                  <a:moveTo>
                    <a:pt x="8" y="72"/>
                  </a:moveTo>
                  <a:cubicBezTo>
                    <a:pt x="11" y="71"/>
                    <a:pt x="12" y="68"/>
                    <a:pt x="12" y="65"/>
                  </a:cubicBezTo>
                  <a:cubicBezTo>
                    <a:pt x="12" y="59"/>
                    <a:pt x="12" y="46"/>
                    <a:pt x="12" y="34"/>
                  </a:cubicBezTo>
                  <a:cubicBezTo>
                    <a:pt x="12" y="26"/>
                    <a:pt x="12" y="21"/>
                    <a:pt x="12" y="18"/>
                  </a:cubicBezTo>
                  <a:cubicBezTo>
                    <a:pt x="11" y="16"/>
                    <a:pt x="9" y="14"/>
                    <a:pt x="2" y="11"/>
                  </a:cubicBezTo>
                  <a:cubicBezTo>
                    <a:pt x="2" y="10"/>
                    <a:pt x="2" y="7"/>
                    <a:pt x="3" y="7"/>
                  </a:cubicBezTo>
                  <a:cubicBezTo>
                    <a:pt x="11" y="6"/>
                    <a:pt x="22" y="2"/>
                    <a:pt x="26" y="0"/>
                  </a:cubicBezTo>
                  <a:cubicBezTo>
                    <a:pt x="27" y="0"/>
                    <a:pt x="27" y="0"/>
                    <a:pt x="27" y="1"/>
                  </a:cubicBezTo>
                  <a:cubicBezTo>
                    <a:pt x="27" y="3"/>
                    <a:pt x="27" y="9"/>
                    <a:pt x="27" y="12"/>
                  </a:cubicBezTo>
                  <a:cubicBezTo>
                    <a:pt x="27" y="12"/>
                    <a:pt x="27" y="12"/>
                    <a:pt x="28" y="12"/>
                  </a:cubicBezTo>
                  <a:cubicBezTo>
                    <a:pt x="38" y="4"/>
                    <a:pt x="47" y="0"/>
                    <a:pt x="54" y="0"/>
                  </a:cubicBezTo>
                  <a:cubicBezTo>
                    <a:pt x="62" y="0"/>
                    <a:pt x="68" y="3"/>
                    <a:pt x="72" y="10"/>
                  </a:cubicBezTo>
                  <a:cubicBezTo>
                    <a:pt x="76" y="16"/>
                    <a:pt x="77" y="23"/>
                    <a:pt x="77" y="32"/>
                  </a:cubicBezTo>
                  <a:cubicBezTo>
                    <a:pt x="77" y="43"/>
                    <a:pt x="77" y="60"/>
                    <a:pt x="78" y="67"/>
                  </a:cubicBezTo>
                  <a:cubicBezTo>
                    <a:pt x="78" y="69"/>
                    <a:pt x="78" y="70"/>
                    <a:pt x="79" y="71"/>
                  </a:cubicBezTo>
                  <a:cubicBezTo>
                    <a:pt x="83" y="72"/>
                    <a:pt x="85" y="73"/>
                    <a:pt x="89" y="73"/>
                  </a:cubicBezTo>
                  <a:cubicBezTo>
                    <a:pt x="90" y="74"/>
                    <a:pt x="89" y="78"/>
                    <a:pt x="88" y="79"/>
                  </a:cubicBezTo>
                  <a:cubicBezTo>
                    <a:pt x="86" y="79"/>
                    <a:pt x="80" y="78"/>
                    <a:pt x="70" y="78"/>
                  </a:cubicBezTo>
                  <a:cubicBezTo>
                    <a:pt x="61" y="78"/>
                    <a:pt x="56" y="79"/>
                    <a:pt x="51" y="79"/>
                  </a:cubicBezTo>
                  <a:cubicBezTo>
                    <a:pt x="51" y="78"/>
                    <a:pt x="50" y="74"/>
                    <a:pt x="51" y="73"/>
                  </a:cubicBezTo>
                  <a:cubicBezTo>
                    <a:pt x="55" y="73"/>
                    <a:pt x="58" y="72"/>
                    <a:pt x="59" y="72"/>
                  </a:cubicBezTo>
                  <a:cubicBezTo>
                    <a:pt x="62" y="71"/>
                    <a:pt x="62" y="69"/>
                    <a:pt x="62" y="64"/>
                  </a:cubicBezTo>
                  <a:cubicBezTo>
                    <a:pt x="63" y="53"/>
                    <a:pt x="63" y="34"/>
                    <a:pt x="62" y="27"/>
                  </a:cubicBezTo>
                  <a:cubicBezTo>
                    <a:pt x="61" y="24"/>
                    <a:pt x="60" y="19"/>
                    <a:pt x="56" y="16"/>
                  </a:cubicBezTo>
                  <a:cubicBezTo>
                    <a:pt x="54" y="13"/>
                    <a:pt x="50" y="11"/>
                    <a:pt x="45" y="11"/>
                  </a:cubicBezTo>
                  <a:cubicBezTo>
                    <a:pt x="39" y="11"/>
                    <a:pt x="33" y="13"/>
                    <a:pt x="29" y="17"/>
                  </a:cubicBezTo>
                  <a:cubicBezTo>
                    <a:pt x="28" y="18"/>
                    <a:pt x="27" y="20"/>
                    <a:pt x="27" y="24"/>
                  </a:cubicBezTo>
                  <a:cubicBezTo>
                    <a:pt x="27" y="38"/>
                    <a:pt x="27" y="56"/>
                    <a:pt x="27" y="65"/>
                  </a:cubicBezTo>
                  <a:cubicBezTo>
                    <a:pt x="27" y="70"/>
                    <a:pt x="28" y="71"/>
                    <a:pt x="31" y="72"/>
                  </a:cubicBezTo>
                  <a:cubicBezTo>
                    <a:pt x="33" y="72"/>
                    <a:pt x="36" y="73"/>
                    <a:pt x="39" y="73"/>
                  </a:cubicBezTo>
                  <a:cubicBezTo>
                    <a:pt x="39" y="74"/>
                    <a:pt x="39" y="78"/>
                    <a:pt x="38" y="79"/>
                  </a:cubicBezTo>
                  <a:cubicBezTo>
                    <a:pt x="35" y="79"/>
                    <a:pt x="30" y="78"/>
                    <a:pt x="20" y="78"/>
                  </a:cubicBezTo>
                  <a:cubicBezTo>
                    <a:pt x="10" y="78"/>
                    <a:pt x="3" y="79"/>
                    <a:pt x="1" y="79"/>
                  </a:cubicBezTo>
                  <a:cubicBezTo>
                    <a:pt x="0" y="78"/>
                    <a:pt x="0" y="74"/>
                    <a:pt x="1" y="73"/>
                  </a:cubicBezTo>
                  <a:cubicBezTo>
                    <a:pt x="4" y="73"/>
                    <a:pt x="6" y="72"/>
                    <a:pt x="8" y="72"/>
                  </a:cubicBezTo>
                </a:path>
              </a:pathLst>
            </a:custGeom>
            <a:solidFill>
              <a:schemeClr val="accent3"/>
            </a:solidFill>
            <a:ln>
              <a:noFill/>
            </a:ln>
          </p:spPr>
          <p:txBody>
            <a:bodyPr vert="horz" wrap="square" lIns="91440" tIns="45720" rIns="91440" bIns="45720" numCol="1" anchor="t" anchorCtr="0" compatLnSpc="1">
              <a:prstTxWarp prst="textNoShape">
                <a:avLst/>
              </a:prstTxWarp>
            </a:bodyPr>
            <a:lstStyle/>
            <a:p>
              <a:endParaRPr lang="en-GB"/>
            </a:p>
          </p:txBody>
        </p:sp>
        <p:sp>
          <p:nvSpPr>
            <p:cNvPr id="25" name="Freeform 22">
              <a:extLst>
                <a:ext uri="{FF2B5EF4-FFF2-40B4-BE49-F238E27FC236}">
                  <a16:creationId xmlns:a16="http://schemas.microsoft.com/office/drawing/2014/main" id="{AC81EAC0-C262-258A-9315-3A6BD2BF24BA}"/>
                </a:ext>
              </a:extLst>
            </p:cNvPr>
            <p:cNvSpPr>
              <a:spLocks/>
            </p:cNvSpPr>
            <p:nvPr userDrawn="1"/>
          </p:nvSpPr>
          <p:spPr bwMode="auto">
            <a:xfrm>
              <a:off x="10923588" y="4930775"/>
              <a:ext cx="650875" cy="873125"/>
            </a:xfrm>
            <a:custGeom>
              <a:avLst/>
              <a:gdLst>
                <a:gd name="T0" fmla="*/ 58 w 59"/>
                <a:gd name="T1" fmla="*/ 4 h 79"/>
                <a:gd name="T2" fmla="*/ 58 w 59"/>
                <a:gd name="T3" fmla="*/ 7 h 79"/>
                <a:gd name="T4" fmla="*/ 52 w 59"/>
                <a:gd name="T5" fmla="*/ 19 h 79"/>
                <a:gd name="T6" fmla="*/ 51 w 59"/>
                <a:gd name="T7" fmla="*/ 20 h 79"/>
                <a:gd name="T8" fmla="*/ 38 w 59"/>
                <a:gd name="T9" fmla="*/ 14 h 79"/>
                <a:gd name="T10" fmla="*/ 28 w 59"/>
                <a:gd name="T11" fmla="*/ 22 h 79"/>
                <a:gd name="T12" fmla="*/ 27 w 59"/>
                <a:gd name="T13" fmla="*/ 29 h 79"/>
                <a:gd name="T14" fmla="*/ 27 w 59"/>
                <a:gd name="T15" fmla="*/ 65 h 79"/>
                <a:gd name="T16" fmla="*/ 31 w 59"/>
                <a:gd name="T17" fmla="*/ 71 h 79"/>
                <a:gd name="T18" fmla="*/ 40 w 59"/>
                <a:gd name="T19" fmla="*/ 73 h 79"/>
                <a:gd name="T20" fmla="*/ 40 w 59"/>
                <a:gd name="T21" fmla="*/ 79 h 79"/>
                <a:gd name="T22" fmla="*/ 20 w 59"/>
                <a:gd name="T23" fmla="*/ 78 h 79"/>
                <a:gd name="T24" fmla="*/ 1 w 59"/>
                <a:gd name="T25" fmla="*/ 79 h 79"/>
                <a:gd name="T26" fmla="*/ 1 w 59"/>
                <a:gd name="T27" fmla="*/ 73 h 79"/>
                <a:gd name="T28" fmla="*/ 8 w 59"/>
                <a:gd name="T29" fmla="*/ 72 h 79"/>
                <a:gd name="T30" fmla="*/ 12 w 59"/>
                <a:gd name="T31" fmla="*/ 66 h 79"/>
                <a:gd name="T32" fmla="*/ 12 w 59"/>
                <a:gd name="T33" fmla="*/ 34 h 79"/>
                <a:gd name="T34" fmla="*/ 12 w 59"/>
                <a:gd name="T35" fmla="*/ 19 h 79"/>
                <a:gd name="T36" fmla="*/ 2 w 59"/>
                <a:gd name="T37" fmla="*/ 11 h 79"/>
                <a:gd name="T38" fmla="*/ 3 w 59"/>
                <a:gd name="T39" fmla="*/ 7 h 79"/>
                <a:gd name="T40" fmla="*/ 26 w 59"/>
                <a:gd name="T41" fmla="*/ 0 h 79"/>
                <a:gd name="T42" fmla="*/ 27 w 59"/>
                <a:gd name="T43" fmla="*/ 0 h 79"/>
                <a:gd name="T44" fmla="*/ 27 w 59"/>
                <a:gd name="T45" fmla="*/ 15 h 79"/>
                <a:gd name="T46" fmla="*/ 28 w 59"/>
                <a:gd name="T47" fmla="*/ 16 h 79"/>
                <a:gd name="T48" fmla="*/ 40 w 59"/>
                <a:gd name="T49" fmla="*/ 3 h 79"/>
                <a:gd name="T50" fmla="*/ 49 w 59"/>
                <a:gd name="T51" fmla="*/ 0 h 79"/>
                <a:gd name="T52" fmla="*/ 58 w 59"/>
                <a:gd name="T53" fmla="*/ 4 h 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59" h="79">
                  <a:moveTo>
                    <a:pt x="58" y="4"/>
                  </a:moveTo>
                  <a:cubicBezTo>
                    <a:pt x="59" y="5"/>
                    <a:pt x="59" y="6"/>
                    <a:pt x="58" y="7"/>
                  </a:cubicBezTo>
                  <a:cubicBezTo>
                    <a:pt x="58" y="9"/>
                    <a:pt x="54" y="17"/>
                    <a:pt x="52" y="19"/>
                  </a:cubicBezTo>
                  <a:cubicBezTo>
                    <a:pt x="52" y="19"/>
                    <a:pt x="51" y="20"/>
                    <a:pt x="51" y="20"/>
                  </a:cubicBezTo>
                  <a:cubicBezTo>
                    <a:pt x="47" y="17"/>
                    <a:pt x="43" y="14"/>
                    <a:pt x="38" y="14"/>
                  </a:cubicBezTo>
                  <a:cubicBezTo>
                    <a:pt x="35" y="14"/>
                    <a:pt x="31" y="18"/>
                    <a:pt x="28" y="22"/>
                  </a:cubicBezTo>
                  <a:cubicBezTo>
                    <a:pt x="28" y="23"/>
                    <a:pt x="27" y="26"/>
                    <a:pt x="27" y="29"/>
                  </a:cubicBezTo>
                  <a:cubicBezTo>
                    <a:pt x="27" y="42"/>
                    <a:pt x="27" y="61"/>
                    <a:pt x="27" y="65"/>
                  </a:cubicBezTo>
                  <a:cubicBezTo>
                    <a:pt x="27" y="68"/>
                    <a:pt x="28" y="70"/>
                    <a:pt x="31" y="71"/>
                  </a:cubicBezTo>
                  <a:cubicBezTo>
                    <a:pt x="35" y="72"/>
                    <a:pt x="36" y="73"/>
                    <a:pt x="40" y="73"/>
                  </a:cubicBezTo>
                  <a:cubicBezTo>
                    <a:pt x="41" y="74"/>
                    <a:pt x="41" y="78"/>
                    <a:pt x="40" y="79"/>
                  </a:cubicBezTo>
                  <a:cubicBezTo>
                    <a:pt x="37" y="79"/>
                    <a:pt x="28" y="78"/>
                    <a:pt x="20" y="78"/>
                  </a:cubicBezTo>
                  <a:cubicBezTo>
                    <a:pt x="14" y="78"/>
                    <a:pt x="4" y="79"/>
                    <a:pt x="1" y="79"/>
                  </a:cubicBezTo>
                  <a:cubicBezTo>
                    <a:pt x="0" y="78"/>
                    <a:pt x="0" y="74"/>
                    <a:pt x="1" y="73"/>
                  </a:cubicBezTo>
                  <a:cubicBezTo>
                    <a:pt x="3" y="73"/>
                    <a:pt x="6" y="72"/>
                    <a:pt x="8" y="72"/>
                  </a:cubicBezTo>
                  <a:cubicBezTo>
                    <a:pt x="10" y="71"/>
                    <a:pt x="11" y="70"/>
                    <a:pt x="12" y="66"/>
                  </a:cubicBezTo>
                  <a:cubicBezTo>
                    <a:pt x="12" y="63"/>
                    <a:pt x="12" y="47"/>
                    <a:pt x="12" y="34"/>
                  </a:cubicBezTo>
                  <a:cubicBezTo>
                    <a:pt x="12" y="27"/>
                    <a:pt x="12" y="21"/>
                    <a:pt x="12" y="19"/>
                  </a:cubicBezTo>
                  <a:cubicBezTo>
                    <a:pt x="12" y="16"/>
                    <a:pt x="10" y="14"/>
                    <a:pt x="2" y="11"/>
                  </a:cubicBezTo>
                  <a:cubicBezTo>
                    <a:pt x="2" y="10"/>
                    <a:pt x="2" y="7"/>
                    <a:pt x="3" y="7"/>
                  </a:cubicBezTo>
                  <a:cubicBezTo>
                    <a:pt x="10" y="6"/>
                    <a:pt x="21" y="3"/>
                    <a:pt x="26" y="0"/>
                  </a:cubicBezTo>
                  <a:cubicBezTo>
                    <a:pt x="26" y="0"/>
                    <a:pt x="27" y="0"/>
                    <a:pt x="27" y="0"/>
                  </a:cubicBezTo>
                  <a:cubicBezTo>
                    <a:pt x="27" y="3"/>
                    <a:pt x="27" y="12"/>
                    <a:pt x="27" y="15"/>
                  </a:cubicBezTo>
                  <a:cubicBezTo>
                    <a:pt x="27" y="16"/>
                    <a:pt x="27" y="16"/>
                    <a:pt x="28" y="16"/>
                  </a:cubicBezTo>
                  <a:cubicBezTo>
                    <a:pt x="31" y="11"/>
                    <a:pt x="35" y="7"/>
                    <a:pt x="40" y="3"/>
                  </a:cubicBezTo>
                  <a:cubicBezTo>
                    <a:pt x="43" y="1"/>
                    <a:pt x="46" y="0"/>
                    <a:pt x="49" y="0"/>
                  </a:cubicBezTo>
                  <a:cubicBezTo>
                    <a:pt x="53" y="0"/>
                    <a:pt x="57" y="1"/>
                    <a:pt x="58" y="4"/>
                  </a:cubicBezTo>
                </a:path>
              </a:pathLst>
            </a:custGeom>
            <a:solidFill>
              <a:schemeClr val="accent3"/>
            </a:solidFill>
            <a:ln>
              <a:noFill/>
            </a:ln>
          </p:spPr>
          <p:txBody>
            <a:bodyPr vert="horz" wrap="square" lIns="91440" tIns="45720" rIns="91440" bIns="45720" numCol="1" anchor="t" anchorCtr="0" compatLnSpc="1">
              <a:prstTxWarp prst="textNoShape">
                <a:avLst/>
              </a:prstTxWarp>
            </a:bodyPr>
            <a:lstStyle/>
            <a:p>
              <a:endParaRPr lang="en-GB"/>
            </a:p>
          </p:txBody>
        </p:sp>
        <p:sp>
          <p:nvSpPr>
            <p:cNvPr id="26" name="Freeform 23">
              <a:extLst>
                <a:ext uri="{FF2B5EF4-FFF2-40B4-BE49-F238E27FC236}">
                  <a16:creationId xmlns:a16="http://schemas.microsoft.com/office/drawing/2014/main" id="{CDA8E4AC-03F1-DE88-FA36-D28846D42AE0}"/>
                </a:ext>
              </a:extLst>
            </p:cNvPr>
            <p:cNvSpPr>
              <a:spLocks/>
            </p:cNvSpPr>
            <p:nvPr userDrawn="1"/>
          </p:nvSpPr>
          <p:spPr bwMode="auto">
            <a:xfrm>
              <a:off x="11596688" y="4930775"/>
              <a:ext cx="595313" cy="884238"/>
            </a:xfrm>
            <a:custGeom>
              <a:avLst/>
              <a:gdLst>
                <a:gd name="T0" fmla="*/ 49 w 54"/>
                <a:gd name="T1" fmla="*/ 22 h 80"/>
                <a:gd name="T2" fmla="*/ 44 w 54"/>
                <a:gd name="T3" fmla="*/ 22 h 80"/>
                <a:gd name="T4" fmla="*/ 37 w 54"/>
                <a:gd name="T5" fmla="*/ 8 h 80"/>
                <a:gd name="T6" fmla="*/ 28 w 54"/>
                <a:gd name="T7" fmla="*/ 6 h 80"/>
                <a:gd name="T8" fmla="*/ 16 w 54"/>
                <a:gd name="T9" fmla="*/ 17 h 80"/>
                <a:gd name="T10" fmla="*/ 34 w 54"/>
                <a:gd name="T11" fmla="*/ 34 h 80"/>
                <a:gd name="T12" fmla="*/ 54 w 54"/>
                <a:gd name="T13" fmla="*/ 57 h 80"/>
                <a:gd name="T14" fmla="*/ 24 w 54"/>
                <a:gd name="T15" fmla="*/ 80 h 80"/>
                <a:gd name="T16" fmla="*/ 3 w 54"/>
                <a:gd name="T17" fmla="*/ 77 h 80"/>
                <a:gd name="T18" fmla="*/ 0 w 54"/>
                <a:gd name="T19" fmla="*/ 56 h 80"/>
                <a:gd name="T20" fmla="*/ 6 w 54"/>
                <a:gd name="T21" fmla="*/ 54 h 80"/>
                <a:gd name="T22" fmla="*/ 17 w 54"/>
                <a:gd name="T23" fmla="*/ 72 h 80"/>
                <a:gd name="T24" fmla="*/ 27 w 54"/>
                <a:gd name="T25" fmla="*/ 74 h 80"/>
                <a:gd name="T26" fmla="*/ 39 w 54"/>
                <a:gd name="T27" fmla="*/ 63 h 80"/>
                <a:gd name="T28" fmla="*/ 24 w 54"/>
                <a:gd name="T29" fmla="*/ 47 h 80"/>
                <a:gd name="T30" fmla="*/ 3 w 54"/>
                <a:gd name="T31" fmla="*/ 22 h 80"/>
                <a:gd name="T32" fmla="*/ 31 w 54"/>
                <a:gd name="T33" fmla="*/ 0 h 80"/>
                <a:gd name="T34" fmla="*/ 43 w 54"/>
                <a:gd name="T35" fmla="*/ 1 h 80"/>
                <a:gd name="T36" fmla="*/ 51 w 54"/>
                <a:gd name="T37" fmla="*/ 2 h 80"/>
                <a:gd name="T38" fmla="*/ 49 w 54"/>
                <a:gd name="T39" fmla="*/ 22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54" h="80">
                  <a:moveTo>
                    <a:pt x="49" y="22"/>
                  </a:moveTo>
                  <a:cubicBezTo>
                    <a:pt x="48" y="23"/>
                    <a:pt x="44" y="23"/>
                    <a:pt x="44" y="22"/>
                  </a:cubicBezTo>
                  <a:cubicBezTo>
                    <a:pt x="43" y="14"/>
                    <a:pt x="41" y="10"/>
                    <a:pt x="37" y="8"/>
                  </a:cubicBezTo>
                  <a:cubicBezTo>
                    <a:pt x="35" y="6"/>
                    <a:pt x="32" y="6"/>
                    <a:pt x="28" y="6"/>
                  </a:cubicBezTo>
                  <a:cubicBezTo>
                    <a:pt x="21" y="6"/>
                    <a:pt x="16" y="10"/>
                    <a:pt x="16" y="17"/>
                  </a:cubicBezTo>
                  <a:cubicBezTo>
                    <a:pt x="16" y="23"/>
                    <a:pt x="19" y="27"/>
                    <a:pt x="34" y="34"/>
                  </a:cubicBezTo>
                  <a:cubicBezTo>
                    <a:pt x="50" y="41"/>
                    <a:pt x="54" y="48"/>
                    <a:pt x="54" y="57"/>
                  </a:cubicBezTo>
                  <a:cubicBezTo>
                    <a:pt x="54" y="71"/>
                    <a:pt x="41" y="80"/>
                    <a:pt x="24" y="80"/>
                  </a:cubicBezTo>
                  <a:cubicBezTo>
                    <a:pt x="16" y="80"/>
                    <a:pt x="8" y="79"/>
                    <a:pt x="3" y="77"/>
                  </a:cubicBezTo>
                  <a:cubicBezTo>
                    <a:pt x="2" y="72"/>
                    <a:pt x="0" y="60"/>
                    <a:pt x="0" y="56"/>
                  </a:cubicBezTo>
                  <a:cubicBezTo>
                    <a:pt x="1" y="55"/>
                    <a:pt x="5" y="54"/>
                    <a:pt x="6" y="54"/>
                  </a:cubicBezTo>
                  <a:cubicBezTo>
                    <a:pt x="8" y="64"/>
                    <a:pt x="12" y="69"/>
                    <a:pt x="17" y="72"/>
                  </a:cubicBezTo>
                  <a:cubicBezTo>
                    <a:pt x="20" y="73"/>
                    <a:pt x="24" y="74"/>
                    <a:pt x="27" y="74"/>
                  </a:cubicBezTo>
                  <a:cubicBezTo>
                    <a:pt x="34" y="74"/>
                    <a:pt x="39" y="70"/>
                    <a:pt x="39" y="63"/>
                  </a:cubicBezTo>
                  <a:cubicBezTo>
                    <a:pt x="39" y="57"/>
                    <a:pt x="36" y="53"/>
                    <a:pt x="24" y="47"/>
                  </a:cubicBezTo>
                  <a:cubicBezTo>
                    <a:pt x="8" y="39"/>
                    <a:pt x="3" y="33"/>
                    <a:pt x="3" y="22"/>
                  </a:cubicBezTo>
                  <a:cubicBezTo>
                    <a:pt x="3" y="11"/>
                    <a:pt x="12" y="0"/>
                    <a:pt x="31" y="0"/>
                  </a:cubicBezTo>
                  <a:cubicBezTo>
                    <a:pt x="35" y="0"/>
                    <a:pt x="40" y="0"/>
                    <a:pt x="43" y="1"/>
                  </a:cubicBezTo>
                  <a:cubicBezTo>
                    <a:pt x="47" y="2"/>
                    <a:pt x="50" y="2"/>
                    <a:pt x="51" y="2"/>
                  </a:cubicBezTo>
                  <a:cubicBezTo>
                    <a:pt x="50" y="8"/>
                    <a:pt x="49" y="14"/>
                    <a:pt x="49" y="22"/>
                  </a:cubicBezTo>
                </a:path>
              </a:pathLst>
            </a:custGeom>
            <a:solidFill>
              <a:schemeClr val="accent3"/>
            </a:solidFill>
            <a:ln>
              <a:noFill/>
            </a:ln>
          </p:spPr>
          <p:txBody>
            <a:bodyPr vert="horz" wrap="square" lIns="91440" tIns="45720" rIns="91440" bIns="45720" numCol="1" anchor="t" anchorCtr="0" compatLnSpc="1">
              <a:prstTxWarp prst="textNoShape">
                <a:avLst/>
              </a:prstTxWarp>
            </a:bodyPr>
            <a:lstStyle/>
            <a:p>
              <a:endParaRPr lang="en-GB"/>
            </a:p>
          </p:txBody>
        </p:sp>
        <p:sp>
          <p:nvSpPr>
            <p:cNvPr id="27" name="Freeform 24">
              <a:extLst>
                <a:ext uri="{FF2B5EF4-FFF2-40B4-BE49-F238E27FC236}">
                  <a16:creationId xmlns:a16="http://schemas.microsoft.com/office/drawing/2014/main" id="{02C968AF-B771-D7DC-C056-3D936BD4496D}"/>
                </a:ext>
              </a:extLst>
            </p:cNvPr>
            <p:cNvSpPr>
              <a:spLocks noEditPoints="1"/>
            </p:cNvSpPr>
            <p:nvPr userDrawn="1"/>
          </p:nvSpPr>
          <p:spPr bwMode="auto">
            <a:xfrm>
              <a:off x="10150475" y="4930775"/>
              <a:ext cx="728663" cy="884238"/>
            </a:xfrm>
            <a:custGeom>
              <a:avLst/>
              <a:gdLst>
                <a:gd name="T0" fmla="*/ 65 w 66"/>
                <a:gd name="T1" fmla="*/ 26 h 80"/>
                <a:gd name="T2" fmla="*/ 38 w 66"/>
                <a:gd name="T3" fmla="*/ 0 h 80"/>
                <a:gd name="T4" fmla="*/ 17 w 66"/>
                <a:gd name="T5" fmla="*/ 6 h 80"/>
                <a:gd name="T6" fmla="*/ 0 w 66"/>
                <a:gd name="T7" fmla="*/ 41 h 80"/>
                <a:gd name="T8" fmla="*/ 11 w 66"/>
                <a:gd name="T9" fmla="*/ 71 h 80"/>
                <a:gd name="T10" fmla="*/ 35 w 66"/>
                <a:gd name="T11" fmla="*/ 80 h 80"/>
                <a:gd name="T12" fmla="*/ 65 w 66"/>
                <a:gd name="T13" fmla="*/ 66 h 80"/>
                <a:gd name="T14" fmla="*/ 66 w 66"/>
                <a:gd name="T15" fmla="*/ 61 h 80"/>
                <a:gd name="T16" fmla="*/ 65 w 66"/>
                <a:gd name="T17" fmla="*/ 60 h 80"/>
                <a:gd name="T18" fmla="*/ 43 w 66"/>
                <a:gd name="T19" fmla="*/ 68 h 80"/>
                <a:gd name="T20" fmla="*/ 23 w 66"/>
                <a:gd name="T21" fmla="*/ 59 h 80"/>
                <a:gd name="T22" fmla="*/ 15 w 66"/>
                <a:gd name="T23" fmla="*/ 40 h 80"/>
                <a:gd name="T24" fmla="*/ 16 w 66"/>
                <a:gd name="T25" fmla="*/ 38 h 80"/>
                <a:gd name="T26" fmla="*/ 64 w 66"/>
                <a:gd name="T27" fmla="*/ 34 h 80"/>
                <a:gd name="T28" fmla="*/ 65 w 66"/>
                <a:gd name="T29" fmla="*/ 26 h 80"/>
                <a:gd name="T30" fmla="*/ 32 w 66"/>
                <a:gd name="T31" fmla="*/ 7 h 80"/>
                <a:gd name="T32" fmla="*/ 50 w 66"/>
                <a:gd name="T33" fmla="*/ 28 h 80"/>
                <a:gd name="T34" fmla="*/ 49 w 66"/>
                <a:gd name="T35" fmla="*/ 29 h 80"/>
                <a:gd name="T36" fmla="*/ 16 w 66"/>
                <a:gd name="T37" fmla="*/ 30 h 80"/>
                <a:gd name="T38" fmla="*/ 15 w 66"/>
                <a:gd name="T39" fmla="*/ 29 h 80"/>
                <a:gd name="T40" fmla="*/ 32 w 66"/>
                <a:gd name="T41" fmla="*/ 7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66" h="80">
                  <a:moveTo>
                    <a:pt x="65" y="26"/>
                  </a:moveTo>
                  <a:cubicBezTo>
                    <a:pt x="63" y="16"/>
                    <a:pt x="56" y="0"/>
                    <a:pt x="38" y="0"/>
                  </a:cubicBezTo>
                  <a:cubicBezTo>
                    <a:pt x="32" y="0"/>
                    <a:pt x="23" y="2"/>
                    <a:pt x="17" y="6"/>
                  </a:cubicBezTo>
                  <a:cubicBezTo>
                    <a:pt x="7" y="13"/>
                    <a:pt x="0" y="24"/>
                    <a:pt x="0" y="41"/>
                  </a:cubicBezTo>
                  <a:cubicBezTo>
                    <a:pt x="0" y="52"/>
                    <a:pt x="3" y="63"/>
                    <a:pt x="11" y="71"/>
                  </a:cubicBezTo>
                  <a:cubicBezTo>
                    <a:pt x="17" y="77"/>
                    <a:pt x="25" y="80"/>
                    <a:pt x="35" y="80"/>
                  </a:cubicBezTo>
                  <a:cubicBezTo>
                    <a:pt x="43" y="80"/>
                    <a:pt x="57" y="76"/>
                    <a:pt x="65" y="66"/>
                  </a:cubicBezTo>
                  <a:cubicBezTo>
                    <a:pt x="66" y="66"/>
                    <a:pt x="66" y="62"/>
                    <a:pt x="66" y="61"/>
                  </a:cubicBezTo>
                  <a:cubicBezTo>
                    <a:pt x="66" y="60"/>
                    <a:pt x="66" y="60"/>
                    <a:pt x="65" y="60"/>
                  </a:cubicBezTo>
                  <a:cubicBezTo>
                    <a:pt x="58" y="66"/>
                    <a:pt x="51" y="68"/>
                    <a:pt x="43" y="68"/>
                  </a:cubicBezTo>
                  <a:cubicBezTo>
                    <a:pt x="35" y="68"/>
                    <a:pt x="28" y="65"/>
                    <a:pt x="23" y="59"/>
                  </a:cubicBezTo>
                  <a:cubicBezTo>
                    <a:pt x="18" y="54"/>
                    <a:pt x="15" y="46"/>
                    <a:pt x="15" y="40"/>
                  </a:cubicBezTo>
                  <a:cubicBezTo>
                    <a:pt x="15" y="39"/>
                    <a:pt x="15" y="38"/>
                    <a:pt x="16" y="38"/>
                  </a:cubicBezTo>
                  <a:cubicBezTo>
                    <a:pt x="31" y="37"/>
                    <a:pt x="55" y="36"/>
                    <a:pt x="64" y="34"/>
                  </a:cubicBezTo>
                  <a:cubicBezTo>
                    <a:pt x="66" y="33"/>
                    <a:pt x="65" y="26"/>
                    <a:pt x="65" y="26"/>
                  </a:cubicBezTo>
                  <a:moveTo>
                    <a:pt x="32" y="7"/>
                  </a:moveTo>
                  <a:cubicBezTo>
                    <a:pt x="42" y="7"/>
                    <a:pt x="49" y="18"/>
                    <a:pt x="50" y="28"/>
                  </a:cubicBezTo>
                  <a:cubicBezTo>
                    <a:pt x="50" y="28"/>
                    <a:pt x="49" y="29"/>
                    <a:pt x="49" y="29"/>
                  </a:cubicBezTo>
                  <a:cubicBezTo>
                    <a:pt x="45" y="30"/>
                    <a:pt x="22" y="31"/>
                    <a:pt x="16" y="30"/>
                  </a:cubicBezTo>
                  <a:cubicBezTo>
                    <a:pt x="16" y="30"/>
                    <a:pt x="15" y="30"/>
                    <a:pt x="15" y="29"/>
                  </a:cubicBezTo>
                  <a:cubicBezTo>
                    <a:pt x="16" y="16"/>
                    <a:pt x="23" y="7"/>
                    <a:pt x="32" y="7"/>
                  </a:cubicBezTo>
                </a:path>
              </a:pathLst>
            </a:custGeom>
            <a:solidFill>
              <a:schemeClr val="accent3"/>
            </a:solidFill>
            <a:ln>
              <a:noFill/>
            </a:ln>
          </p:spPr>
          <p:txBody>
            <a:bodyPr vert="horz" wrap="square" lIns="91440" tIns="45720" rIns="91440" bIns="45720" numCol="1" anchor="t" anchorCtr="0" compatLnSpc="1">
              <a:prstTxWarp prst="textNoShape">
                <a:avLst/>
              </a:prstTxWarp>
            </a:bodyPr>
            <a:lstStyle/>
            <a:p>
              <a:endParaRPr lang="en-GB"/>
            </a:p>
          </p:txBody>
        </p:sp>
        <p:sp>
          <p:nvSpPr>
            <p:cNvPr id="28" name="Freeform 25">
              <a:extLst>
                <a:ext uri="{FF2B5EF4-FFF2-40B4-BE49-F238E27FC236}">
                  <a16:creationId xmlns:a16="http://schemas.microsoft.com/office/drawing/2014/main" id="{6A431C96-BE41-177A-5C34-C40F0F722C85}"/>
                </a:ext>
              </a:extLst>
            </p:cNvPr>
            <p:cNvSpPr>
              <a:spLocks/>
            </p:cNvSpPr>
            <p:nvPr userDrawn="1"/>
          </p:nvSpPr>
          <p:spPr bwMode="auto">
            <a:xfrm>
              <a:off x="5086350" y="4456113"/>
              <a:ext cx="938213" cy="1370013"/>
            </a:xfrm>
            <a:custGeom>
              <a:avLst/>
              <a:gdLst>
                <a:gd name="T0" fmla="*/ 85 w 85"/>
                <a:gd name="T1" fmla="*/ 112 h 124"/>
                <a:gd name="T2" fmla="*/ 76 w 85"/>
                <a:gd name="T3" fmla="*/ 112 h 124"/>
                <a:gd name="T4" fmla="*/ 73 w 85"/>
                <a:gd name="T5" fmla="*/ 105 h 124"/>
                <a:gd name="T6" fmla="*/ 73 w 85"/>
                <a:gd name="T7" fmla="*/ 63 h 124"/>
                <a:gd name="T8" fmla="*/ 73 w 85"/>
                <a:gd name="T9" fmla="*/ 17 h 124"/>
                <a:gd name="T10" fmla="*/ 75 w 85"/>
                <a:gd name="T11" fmla="*/ 3 h 124"/>
                <a:gd name="T12" fmla="*/ 74 w 85"/>
                <a:gd name="T13" fmla="*/ 0 h 124"/>
                <a:gd name="T14" fmla="*/ 43 w 85"/>
                <a:gd name="T15" fmla="*/ 5 h 124"/>
                <a:gd name="T16" fmla="*/ 43 w 85"/>
                <a:gd name="T17" fmla="*/ 10 h 124"/>
                <a:gd name="T18" fmla="*/ 54 w 85"/>
                <a:gd name="T19" fmla="*/ 12 h 124"/>
                <a:gd name="T20" fmla="*/ 58 w 85"/>
                <a:gd name="T21" fmla="*/ 18 h 124"/>
                <a:gd name="T22" fmla="*/ 58 w 85"/>
                <a:gd name="T23" fmla="*/ 43 h 124"/>
                <a:gd name="T24" fmla="*/ 58 w 85"/>
                <a:gd name="T25" fmla="*/ 102 h 124"/>
                <a:gd name="T26" fmla="*/ 56 w 85"/>
                <a:gd name="T27" fmla="*/ 106 h 124"/>
                <a:gd name="T28" fmla="*/ 41 w 85"/>
                <a:gd name="T29" fmla="*/ 111 h 124"/>
                <a:gd name="T30" fmla="*/ 15 w 85"/>
                <a:gd name="T31" fmla="*/ 80 h 124"/>
                <a:gd name="T32" fmla="*/ 43 w 85"/>
                <a:gd name="T33" fmla="*/ 52 h 124"/>
                <a:gd name="T34" fmla="*/ 50 w 85"/>
                <a:gd name="T35" fmla="*/ 52 h 124"/>
                <a:gd name="T36" fmla="*/ 51 w 85"/>
                <a:gd name="T37" fmla="*/ 51 h 124"/>
                <a:gd name="T38" fmla="*/ 48 w 85"/>
                <a:gd name="T39" fmla="*/ 46 h 124"/>
                <a:gd name="T40" fmla="*/ 40 w 85"/>
                <a:gd name="T41" fmla="*/ 45 h 124"/>
                <a:gd name="T42" fmla="*/ 20 w 85"/>
                <a:gd name="T43" fmla="*/ 50 h 124"/>
                <a:gd name="T44" fmla="*/ 0 w 85"/>
                <a:gd name="T45" fmla="*/ 86 h 124"/>
                <a:gd name="T46" fmla="*/ 9 w 85"/>
                <a:gd name="T47" fmla="*/ 113 h 124"/>
                <a:gd name="T48" fmla="*/ 30 w 85"/>
                <a:gd name="T49" fmla="*/ 123 h 124"/>
                <a:gd name="T50" fmla="*/ 57 w 85"/>
                <a:gd name="T51" fmla="*/ 112 h 124"/>
                <a:gd name="T52" fmla="*/ 58 w 85"/>
                <a:gd name="T53" fmla="*/ 113 h 124"/>
                <a:gd name="T54" fmla="*/ 58 w 85"/>
                <a:gd name="T55" fmla="*/ 122 h 124"/>
                <a:gd name="T56" fmla="*/ 59 w 85"/>
                <a:gd name="T57" fmla="*/ 124 h 124"/>
                <a:gd name="T58" fmla="*/ 84 w 85"/>
                <a:gd name="T59" fmla="*/ 117 h 124"/>
                <a:gd name="T60" fmla="*/ 85 w 85"/>
                <a:gd name="T61" fmla="*/ 112 h 1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85" h="124">
                  <a:moveTo>
                    <a:pt x="85" y="112"/>
                  </a:moveTo>
                  <a:cubicBezTo>
                    <a:pt x="82" y="112"/>
                    <a:pt x="79" y="112"/>
                    <a:pt x="76" y="112"/>
                  </a:cubicBezTo>
                  <a:cubicBezTo>
                    <a:pt x="74" y="112"/>
                    <a:pt x="73" y="111"/>
                    <a:pt x="73" y="105"/>
                  </a:cubicBezTo>
                  <a:cubicBezTo>
                    <a:pt x="73" y="101"/>
                    <a:pt x="73" y="86"/>
                    <a:pt x="73" y="63"/>
                  </a:cubicBezTo>
                  <a:cubicBezTo>
                    <a:pt x="73" y="34"/>
                    <a:pt x="73" y="27"/>
                    <a:pt x="73" y="17"/>
                  </a:cubicBezTo>
                  <a:cubicBezTo>
                    <a:pt x="73" y="8"/>
                    <a:pt x="74" y="5"/>
                    <a:pt x="75" y="3"/>
                  </a:cubicBezTo>
                  <a:cubicBezTo>
                    <a:pt x="76" y="2"/>
                    <a:pt x="75" y="0"/>
                    <a:pt x="74" y="0"/>
                  </a:cubicBezTo>
                  <a:cubicBezTo>
                    <a:pt x="68" y="2"/>
                    <a:pt x="56" y="5"/>
                    <a:pt x="43" y="5"/>
                  </a:cubicBezTo>
                  <a:cubicBezTo>
                    <a:pt x="42" y="5"/>
                    <a:pt x="42" y="9"/>
                    <a:pt x="43" y="10"/>
                  </a:cubicBezTo>
                  <a:cubicBezTo>
                    <a:pt x="46" y="10"/>
                    <a:pt x="51" y="11"/>
                    <a:pt x="54" y="12"/>
                  </a:cubicBezTo>
                  <a:cubicBezTo>
                    <a:pt x="57" y="13"/>
                    <a:pt x="57" y="14"/>
                    <a:pt x="58" y="18"/>
                  </a:cubicBezTo>
                  <a:cubicBezTo>
                    <a:pt x="58" y="23"/>
                    <a:pt x="58" y="20"/>
                    <a:pt x="58" y="43"/>
                  </a:cubicBezTo>
                  <a:cubicBezTo>
                    <a:pt x="58" y="51"/>
                    <a:pt x="58" y="97"/>
                    <a:pt x="58" y="102"/>
                  </a:cubicBezTo>
                  <a:cubicBezTo>
                    <a:pt x="58" y="103"/>
                    <a:pt x="57" y="105"/>
                    <a:pt x="56" y="106"/>
                  </a:cubicBezTo>
                  <a:cubicBezTo>
                    <a:pt x="52" y="109"/>
                    <a:pt x="47" y="111"/>
                    <a:pt x="41" y="111"/>
                  </a:cubicBezTo>
                  <a:cubicBezTo>
                    <a:pt x="27" y="111"/>
                    <a:pt x="15" y="100"/>
                    <a:pt x="15" y="80"/>
                  </a:cubicBezTo>
                  <a:cubicBezTo>
                    <a:pt x="17" y="51"/>
                    <a:pt x="43" y="52"/>
                    <a:pt x="43" y="52"/>
                  </a:cubicBezTo>
                  <a:cubicBezTo>
                    <a:pt x="45" y="52"/>
                    <a:pt x="48" y="52"/>
                    <a:pt x="50" y="52"/>
                  </a:cubicBezTo>
                  <a:cubicBezTo>
                    <a:pt x="50" y="52"/>
                    <a:pt x="51" y="51"/>
                    <a:pt x="51" y="51"/>
                  </a:cubicBezTo>
                  <a:cubicBezTo>
                    <a:pt x="51" y="50"/>
                    <a:pt x="50" y="47"/>
                    <a:pt x="48" y="46"/>
                  </a:cubicBezTo>
                  <a:cubicBezTo>
                    <a:pt x="46" y="45"/>
                    <a:pt x="43" y="45"/>
                    <a:pt x="40" y="45"/>
                  </a:cubicBezTo>
                  <a:cubicBezTo>
                    <a:pt x="34" y="45"/>
                    <a:pt x="27" y="46"/>
                    <a:pt x="20" y="50"/>
                  </a:cubicBezTo>
                  <a:cubicBezTo>
                    <a:pt x="10" y="55"/>
                    <a:pt x="0" y="68"/>
                    <a:pt x="0" y="86"/>
                  </a:cubicBezTo>
                  <a:cubicBezTo>
                    <a:pt x="0" y="96"/>
                    <a:pt x="3" y="106"/>
                    <a:pt x="9" y="113"/>
                  </a:cubicBezTo>
                  <a:cubicBezTo>
                    <a:pt x="14" y="119"/>
                    <a:pt x="22" y="123"/>
                    <a:pt x="30" y="123"/>
                  </a:cubicBezTo>
                  <a:cubicBezTo>
                    <a:pt x="36" y="123"/>
                    <a:pt x="48" y="118"/>
                    <a:pt x="57" y="112"/>
                  </a:cubicBezTo>
                  <a:cubicBezTo>
                    <a:pt x="57" y="112"/>
                    <a:pt x="58" y="112"/>
                    <a:pt x="58" y="113"/>
                  </a:cubicBezTo>
                  <a:cubicBezTo>
                    <a:pt x="58" y="115"/>
                    <a:pt x="58" y="120"/>
                    <a:pt x="58" y="122"/>
                  </a:cubicBezTo>
                  <a:cubicBezTo>
                    <a:pt x="58" y="123"/>
                    <a:pt x="59" y="124"/>
                    <a:pt x="59" y="124"/>
                  </a:cubicBezTo>
                  <a:cubicBezTo>
                    <a:pt x="64" y="124"/>
                    <a:pt x="79" y="119"/>
                    <a:pt x="84" y="117"/>
                  </a:cubicBezTo>
                  <a:cubicBezTo>
                    <a:pt x="85" y="116"/>
                    <a:pt x="85" y="113"/>
                    <a:pt x="85" y="112"/>
                  </a:cubicBezTo>
                </a:path>
              </a:pathLst>
            </a:custGeom>
            <a:grpFill/>
            <a:ln>
              <a:noFill/>
            </a:ln>
          </p:spPr>
          <p:txBody>
            <a:bodyPr vert="horz" wrap="square" lIns="91440" tIns="45720" rIns="91440" bIns="45720" numCol="1" anchor="t" anchorCtr="0" compatLnSpc="1">
              <a:prstTxWarp prst="textNoShape">
                <a:avLst/>
              </a:prstTxWarp>
            </a:bodyPr>
            <a:lstStyle/>
            <a:p>
              <a:endParaRPr lang="en-GB"/>
            </a:p>
          </p:txBody>
        </p:sp>
      </p:grpSp>
      <p:sp>
        <p:nvSpPr>
          <p:cNvPr id="31" name="Date Placeholder 30">
            <a:extLst>
              <a:ext uri="{FF2B5EF4-FFF2-40B4-BE49-F238E27FC236}">
                <a16:creationId xmlns:a16="http://schemas.microsoft.com/office/drawing/2014/main" id="{70DEAA02-DC67-1CFA-1C79-7F3F98DE4795}"/>
              </a:ext>
            </a:extLst>
          </p:cNvPr>
          <p:cNvSpPr>
            <a:spLocks noGrp="1"/>
          </p:cNvSpPr>
          <p:nvPr>
            <p:ph type="dt" sz="half" idx="10"/>
          </p:nvPr>
        </p:nvSpPr>
        <p:spPr>
          <a:xfrm>
            <a:off x="4435721" y="5731200"/>
            <a:ext cx="5554662" cy="426228"/>
          </a:xfrm>
        </p:spPr>
        <p:txBody>
          <a:bodyPr/>
          <a:lstStyle>
            <a:lvl1pPr algn="l">
              <a:defRPr sz="1800">
                <a:solidFill>
                  <a:schemeClr val="accent3"/>
                </a:solidFill>
              </a:defRPr>
            </a:lvl1pPr>
          </a:lstStyle>
          <a:p>
            <a:fld id="{40E00573-8221-4F66-B9B7-E591C65ACF88}" type="datetime1">
              <a:rPr lang="en-US" smtClean="0"/>
              <a:t>2/3/2025</a:t>
            </a:fld>
            <a:endParaRPr lang="en-GB"/>
          </a:p>
        </p:txBody>
      </p:sp>
      <p:sp>
        <p:nvSpPr>
          <p:cNvPr id="32" name="Footer Placeholder 31">
            <a:extLst>
              <a:ext uri="{FF2B5EF4-FFF2-40B4-BE49-F238E27FC236}">
                <a16:creationId xmlns:a16="http://schemas.microsoft.com/office/drawing/2014/main" id="{F7C4C4E8-CD62-7282-6E47-F29FB4257721}"/>
              </a:ext>
            </a:extLst>
          </p:cNvPr>
          <p:cNvSpPr>
            <a:spLocks noGrp="1"/>
          </p:cNvSpPr>
          <p:nvPr>
            <p:ph type="ftr" sz="quarter" idx="11"/>
          </p:nvPr>
        </p:nvSpPr>
        <p:spPr>
          <a:xfrm>
            <a:off x="4435721" y="6443428"/>
            <a:ext cx="5554661" cy="252000"/>
          </a:xfrm>
        </p:spPr>
        <p:txBody>
          <a:bodyPr/>
          <a:lstStyle/>
          <a:p>
            <a:endParaRPr lang="en-GB"/>
          </a:p>
        </p:txBody>
      </p:sp>
      <p:sp>
        <p:nvSpPr>
          <p:cNvPr id="5" name="Text Placeholder 4">
            <a:extLst>
              <a:ext uri="{FF2B5EF4-FFF2-40B4-BE49-F238E27FC236}">
                <a16:creationId xmlns:a16="http://schemas.microsoft.com/office/drawing/2014/main" id="{C5EFD3D7-09DB-4CFB-40A5-A3B0DE12DF71}"/>
              </a:ext>
            </a:extLst>
          </p:cNvPr>
          <p:cNvSpPr>
            <a:spLocks noGrp="1"/>
          </p:cNvSpPr>
          <p:nvPr>
            <p:ph type="body" sz="quarter" idx="12" hasCustomPrompt="1"/>
          </p:nvPr>
        </p:nvSpPr>
        <p:spPr>
          <a:xfrm>
            <a:off x="4435721" y="503998"/>
            <a:ext cx="5554662" cy="254000"/>
          </a:xfrm>
        </p:spPr>
        <p:txBody>
          <a:bodyPr/>
          <a:lstStyle>
            <a:lvl1pPr>
              <a:defRPr cap="all" baseline="0">
                <a:solidFill>
                  <a:schemeClr val="accent3"/>
                </a:solidFill>
                <a:latin typeface="Work Sans SemiBold" pitchFamily="2" charset="0"/>
              </a:defRPr>
            </a:lvl1pPr>
          </a:lstStyle>
          <a:p>
            <a:pPr lvl="0"/>
            <a:r>
              <a:rPr lang="en-US"/>
              <a:t>Add optional header</a:t>
            </a:r>
            <a:endParaRPr lang="en-GB"/>
          </a:p>
        </p:txBody>
      </p:sp>
    </p:spTree>
    <p:extLst>
      <p:ext uri="{BB962C8B-B14F-4D97-AF65-F5344CB8AC3E}">
        <p14:creationId xmlns:p14="http://schemas.microsoft.com/office/powerpoint/2010/main" val="3013985434"/>
      </p:ext>
    </p:extLst>
  </p:cSld>
  <p:clrMapOvr>
    <a:masterClrMapping/>
  </p:clrMapOvr>
  <p:extLst>
    <p:ext uri="{DCECCB84-F9BA-43D5-87BE-67443E8EF086}">
      <p15:sldGuideLst xmlns:p15="http://schemas.microsoft.com/office/powerpoint/2012/main">
        <p15:guide id="2" pos="3840">
          <p15:clr>
            <a:srgbClr val="FBAE40"/>
          </p15:clr>
        </p15:guide>
      </p15:sldGuideLst>
    </p:ext>
  </p:extLst>
</p:sldLayout>
</file>

<file path=ppt/slideLayouts/slideLayout122.xml><?xml version="1.0" encoding="utf-8"?>
<p:sldLayout xmlns:a="http://schemas.openxmlformats.org/drawingml/2006/main" xmlns:r="http://schemas.openxmlformats.org/officeDocument/2006/relationships" xmlns:p="http://schemas.openxmlformats.org/presentationml/2006/main" showMasterSp="0" preserve="1" userDrawn="1">
  <p:cSld name="3_Title Slide_Header 4">
    <p:bg>
      <p:bgPr>
        <a:solidFill>
          <a:schemeClr val="accent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355A726-047D-73E1-D681-DF8571E2509D}"/>
              </a:ext>
            </a:extLst>
          </p:cNvPr>
          <p:cNvSpPr>
            <a:spLocks noGrp="1"/>
          </p:cNvSpPr>
          <p:nvPr>
            <p:ph type="ctrTitle"/>
          </p:nvPr>
        </p:nvSpPr>
        <p:spPr>
          <a:xfrm>
            <a:off x="4429338" y="827085"/>
            <a:ext cx="7222912" cy="2597861"/>
          </a:xfrm>
        </p:spPr>
        <p:txBody>
          <a:bodyPr anchor="t"/>
          <a:lstStyle>
            <a:lvl1pPr algn="l">
              <a:lnSpc>
                <a:spcPct val="100000"/>
              </a:lnSpc>
              <a:defRPr sz="5000">
                <a:solidFill>
                  <a:schemeClr val="bg1"/>
                </a:solidFill>
              </a:defRPr>
            </a:lvl1pPr>
          </a:lstStyle>
          <a:p>
            <a:r>
              <a:rPr lang="en-US"/>
              <a:t>Click to edit Master title style</a:t>
            </a:r>
            <a:endParaRPr lang="en-GB"/>
          </a:p>
        </p:txBody>
      </p:sp>
      <p:sp>
        <p:nvSpPr>
          <p:cNvPr id="3" name="Subtitle 2">
            <a:extLst>
              <a:ext uri="{FF2B5EF4-FFF2-40B4-BE49-F238E27FC236}">
                <a16:creationId xmlns:a16="http://schemas.microsoft.com/office/drawing/2014/main" id="{9BCA52A2-D1ED-A39F-9096-70804795A566}"/>
              </a:ext>
            </a:extLst>
          </p:cNvPr>
          <p:cNvSpPr>
            <a:spLocks noGrp="1"/>
          </p:cNvSpPr>
          <p:nvPr>
            <p:ph type="subTitle" idx="1" hasCustomPrompt="1"/>
          </p:nvPr>
        </p:nvSpPr>
        <p:spPr>
          <a:xfrm>
            <a:off x="4429338" y="3671998"/>
            <a:ext cx="5554662" cy="1851722"/>
          </a:xfrm>
        </p:spPr>
        <p:txBody>
          <a:bodyPr/>
          <a:lstStyle>
            <a:lvl1pPr marL="0" indent="0" algn="l">
              <a:buNone/>
              <a:defRPr sz="1800">
                <a:solidFill>
                  <a:schemeClr val="accent3"/>
                </a:solidFill>
                <a:latin typeface="Work Sans SemiBold" pitchFamily="2"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Add optional subtitle</a:t>
            </a:r>
            <a:endParaRPr lang="en-GB"/>
          </a:p>
        </p:txBody>
      </p:sp>
      <p:grpSp>
        <p:nvGrpSpPr>
          <p:cNvPr id="7" name="Group 6">
            <a:extLst>
              <a:ext uri="{FF2B5EF4-FFF2-40B4-BE49-F238E27FC236}">
                <a16:creationId xmlns:a16="http://schemas.microsoft.com/office/drawing/2014/main" id="{B825796D-15C2-95E2-DCB8-86017424D43C}"/>
              </a:ext>
            </a:extLst>
          </p:cNvPr>
          <p:cNvGrpSpPr>
            <a:grpSpLocks noChangeAspect="1"/>
          </p:cNvGrpSpPr>
          <p:nvPr userDrawn="1"/>
        </p:nvGrpSpPr>
        <p:grpSpPr>
          <a:xfrm>
            <a:off x="10317600" y="5796000"/>
            <a:ext cx="1332000" cy="523781"/>
            <a:chOff x="0" y="1031875"/>
            <a:chExt cx="12192001" cy="4794251"/>
          </a:xfrm>
          <a:solidFill>
            <a:schemeClr val="bg1"/>
          </a:solidFill>
        </p:grpSpPr>
        <p:sp>
          <p:nvSpPr>
            <p:cNvPr id="8" name="Freeform 5">
              <a:extLst>
                <a:ext uri="{FF2B5EF4-FFF2-40B4-BE49-F238E27FC236}">
                  <a16:creationId xmlns:a16="http://schemas.microsoft.com/office/drawing/2014/main" id="{13816C64-CA86-156E-84C1-0EBB5B2BD0E5}"/>
                </a:ext>
              </a:extLst>
            </p:cNvPr>
            <p:cNvSpPr>
              <a:spLocks/>
            </p:cNvSpPr>
            <p:nvPr userDrawn="1"/>
          </p:nvSpPr>
          <p:spPr bwMode="auto">
            <a:xfrm>
              <a:off x="5119688" y="1031875"/>
              <a:ext cx="2416175" cy="2706688"/>
            </a:xfrm>
            <a:custGeom>
              <a:avLst/>
              <a:gdLst>
                <a:gd name="T0" fmla="*/ 368 w 1522"/>
                <a:gd name="T1" fmla="*/ 0 h 1705"/>
                <a:gd name="T2" fmla="*/ 0 w 1522"/>
                <a:gd name="T3" fmla="*/ 953 h 1705"/>
                <a:gd name="T4" fmla="*/ 500 w 1522"/>
                <a:gd name="T5" fmla="*/ 953 h 1705"/>
                <a:gd name="T6" fmla="*/ 611 w 1522"/>
                <a:gd name="T7" fmla="*/ 654 h 1705"/>
                <a:gd name="T8" fmla="*/ 1021 w 1522"/>
                <a:gd name="T9" fmla="*/ 1705 h 1705"/>
                <a:gd name="T10" fmla="*/ 1522 w 1522"/>
                <a:gd name="T11" fmla="*/ 1705 h 1705"/>
                <a:gd name="T12" fmla="*/ 869 w 1522"/>
                <a:gd name="T13" fmla="*/ 0 h 1705"/>
                <a:gd name="T14" fmla="*/ 368 w 1522"/>
                <a:gd name="T15" fmla="*/ 0 h 170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522" h="1705">
                  <a:moveTo>
                    <a:pt x="368" y="0"/>
                  </a:moveTo>
                  <a:lnTo>
                    <a:pt x="0" y="953"/>
                  </a:lnTo>
                  <a:lnTo>
                    <a:pt x="500" y="953"/>
                  </a:lnTo>
                  <a:lnTo>
                    <a:pt x="611" y="654"/>
                  </a:lnTo>
                  <a:lnTo>
                    <a:pt x="1021" y="1705"/>
                  </a:lnTo>
                  <a:lnTo>
                    <a:pt x="1522" y="1705"/>
                  </a:lnTo>
                  <a:lnTo>
                    <a:pt x="869" y="0"/>
                  </a:lnTo>
                  <a:lnTo>
                    <a:pt x="368" y="0"/>
                  </a:lnTo>
                  <a:close/>
                </a:path>
              </a:pathLst>
            </a:custGeom>
            <a:grpFill/>
            <a:ln>
              <a:noFill/>
            </a:ln>
          </p:spPr>
          <p:txBody>
            <a:bodyPr vert="horz" wrap="square" lIns="91440" tIns="45720" rIns="91440" bIns="45720" numCol="1" anchor="t" anchorCtr="0" compatLnSpc="1">
              <a:prstTxWarp prst="textNoShape">
                <a:avLst/>
              </a:prstTxWarp>
            </a:bodyPr>
            <a:lstStyle/>
            <a:p>
              <a:endParaRPr lang="en-GB"/>
            </a:p>
          </p:txBody>
        </p:sp>
        <p:sp>
          <p:nvSpPr>
            <p:cNvPr id="9" name="Freeform 6">
              <a:extLst>
                <a:ext uri="{FF2B5EF4-FFF2-40B4-BE49-F238E27FC236}">
                  <a16:creationId xmlns:a16="http://schemas.microsoft.com/office/drawing/2014/main" id="{B64D5ABB-AE14-F692-03BF-35A31F099340}"/>
                </a:ext>
              </a:extLst>
            </p:cNvPr>
            <p:cNvSpPr>
              <a:spLocks/>
            </p:cNvSpPr>
            <p:nvPr userDrawn="1"/>
          </p:nvSpPr>
          <p:spPr bwMode="auto">
            <a:xfrm>
              <a:off x="4843463" y="3141663"/>
              <a:ext cx="1246188" cy="122238"/>
            </a:xfrm>
            <a:custGeom>
              <a:avLst/>
              <a:gdLst>
                <a:gd name="T0" fmla="*/ 72 w 113"/>
                <a:gd name="T1" fmla="*/ 11 h 11"/>
                <a:gd name="T2" fmla="*/ 83 w 113"/>
                <a:gd name="T3" fmla="*/ 11 h 11"/>
                <a:gd name="T4" fmla="*/ 102 w 113"/>
                <a:gd name="T5" fmla="*/ 7 h 11"/>
                <a:gd name="T6" fmla="*/ 113 w 113"/>
                <a:gd name="T7" fmla="*/ 0 h 11"/>
                <a:gd name="T8" fmla="*/ 4 w 113"/>
                <a:gd name="T9" fmla="*/ 0 h 11"/>
                <a:gd name="T10" fmla="*/ 0 w 113"/>
                <a:gd name="T11" fmla="*/ 11 h 11"/>
                <a:gd name="T12" fmla="*/ 72 w 113"/>
                <a:gd name="T13" fmla="*/ 11 h 11"/>
              </a:gdLst>
              <a:ahLst/>
              <a:cxnLst>
                <a:cxn ang="0">
                  <a:pos x="T0" y="T1"/>
                </a:cxn>
                <a:cxn ang="0">
                  <a:pos x="T2" y="T3"/>
                </a:cxn>
                <a:cxn ang="0">
                  <a:pos x="T4" y="T5"/>
                </a:cxn>
                <a:cxn ang="0">
                  <a:pos x="T6" y="T7"/>
                </a:cxn>
                <a:cxn ang="0">
                  <a:pos x="T8" y="T9"/>
                </a:cxn>
                <a:cxn ang="0">
                  <a:pos x="T10" y="T11"/>
                </a:cxn>
                <a:cxn ang="0">
                  <a:pos x="T12" y="T13"/>
                </a:cxn>
              </a:cxnLst>
              <a:rect l="0" t="0" r="r" b="b"/>
              <a:pathLst>
                <a:path w="113" h="11">
                  <a:moveTo>
                    <a:pt x="72" y="11"/>
                  </a:moveTo>
                  <a:cubicBezTo>
                    <a:pt x="83" y="11"/>
                    <a:pt x="83" y="11"/>
                    <a:pt x="83" y="11"/>
                  </a:cubicBezTo>
                  <a:cubicBezTo>
                    <a:pt x="90" y="11"/>
                    <a:pt x="96" y="10"/>
                    <a:pt x="102" y="7"/>
                  </a:cubicBezTo>
                  <a:cubicBezTo>
                    <a:pt x="106" y="6"/>
                    <a:pt x="110" y="3"/>
                    <a:pt x="113" y="0"/>
                  </a:cubicBezTo>
                  <a:cubicBezTo>
                    <a:pt x="4" y="0"/>
                    <a:pt x="4" y="0"/>
                    <a:pt x="4" y="0"/>
                  </a:cubicBezTo>
                  <a:cubicBezTo>
                    <a:pt x="0" y="11"/>
                    <a:pt x="0" y="11"/>
                    <a:pt x="0" y="11"/>
                  </a:cubicBezTo>
                  <a:cubicBezTo>
                    <a:pt x="72" y="11"/>
                    <a:pt x="72" y="11"/>
                    <a:pt x="72" y="11"/>
                  </a:cubicBezTo>
                  <a:close/>
                </a:path>
              </a:pathLst>
            </a:custGeom>
            <a:grpFill/>
            <a:ln>
              <a:noFill/>
            </a:ln>
          </p:spPr>
          <p:txBody>
            <a:bodyPr vert="horz" wrap="square" lIns="91440" tIns="45720" rIns="91440" bIns="45720" numCol="1" anchor="t" anchorCtr="0" compatLnSpc="1">
              <a:prstTxWarp prst="textNoShape">
                <a:avLst/>
              </a:prstTxWarp>
            </a:bodyPr>
            <a:lstStyle/>
            <a:p>
              <a:endParaRPr lang="en-GB"/>
            </a:p>
          </p:txBody>
        </p:sp>
        <p:sp>
          <p:nvSpPr>
            <p:cNvPr id="10" name="Freeform 7">
              <a:extLst>
                <a:ext uri="{FF2B5EF4-FFF2-40B4-BE49-F238E27FC236}">
                  <a16:creationId xmlns:a16="http://schemas.microsoft.com/office/drawing/2014/main" id="{3864AA6C-99FB-F339-2B2E-8F174B36F9D6}"/>
                </a:ext>
              </a:extLst>
            </p:cNvPr>
            <p:cNvSpPr>
              <a:spLocks/>
            </p:cNvSpPr>
            <p:nvPr userDrawn="1"/>
          </p:nvSpPr>
          <p:spPr bwMode="auto">
            <a:xfrm>
              <a:off x="4932363" y="2898775"/>
              <a:ext cx="1290638" cy="122238"/>
            </a:xfrm>
            <a:custGeom>
              <a:avLst/>
              <a:gdLst>
                <a:gd name="T0" fmla="*/ 116 w 117"/>
                <a:gd name="T1" fmla="*/ 3 h 11"/>
                <a:gd name="T2" fmla="*/ 117 w 117"/>
                <a:gd name="T3" fmla="*/ 0 h 11"/>
                <a:gd name="T4" fmla="*/ 4 w 117"/>
                <a:gd name="T5" fmla="*/ 0 h 11"/>
                <a:gd name="T6" fmla="*/ 0 w 117"/>
                <a:gd name="T7" fmla="*/ 11 h 11"/>
                <a:gd name="T8" fmla="*/ 113 w 117"/>
                <a:gd name="T9" fmla="*/ 11 h 11"/>
                <a:gd name="T10" fmla="*/ 116 w 117"/>
                <a:gd name="T11" fmla="*/ 3 h 11"/>
              </a:gdLst>
              <a:ahLst/>
              <a:cxnLst>
                <a:cxn ang="0">
                  <a:pos x="T0" y="T1"/>
                </a:cxn>
                <a:cxn ang="0">
                  <a:pos x="T2" y="T3"/>
                </a:cxn>
                <a:cxn ang="0">
                  <a:pos x="T4" y="T5"/>
                </a:cxn>
                <a:cxn ang="0">
                  <a:pos x="T6" y="T7"/>
                </a:cxn>
                <a:cxn ang="0">
                  <a:pos x="T8" y="T9"/>
                </a:cxn>
                <a:cxn ang="0">
                  <a:pos x="T10" y="T11"/>
                </a:cxn>
              </a:cxnLst>
              <a:rect l="0" t="0" r="r" b="b"/>
              <a:pathLst>
                <a:path w="117" h="11">
                  <a:moveTo>
                    <a:pt x="116" y="3"/>
                  </a:moveTo>
                  <a:cubicBezTo>
                    <a:pt x="117" y="2"/>
                    <a:pt x="117" y="1"/>
                    <a:pt x="117" y="0"/>
                  </a:cubicBezTo>
                  <a:cubicBezTo>
                    <a:pt x="4" y="0"/>
                    <a:pt x="4" y="0"/>
                    <a:pt x="4" y="0"/>
                  </a:cubicBezTo>
                  <a:cubicBezTo>
                    <a:pt x="0" y="11"/>
                    <a:pt x="0" y="11"/>
                    <a:pt x="0" y="11"/>
                  </a:cubicBezTo>
                  <a:cubicBezTo>
                    <a:pt x="113" y="11"/>
                    <a:pt x="113" y="11"/>
                    <a:pt x="113" y="11"/>
                  </a:cubicBezTo>
                  <a:cubicBezTo>
                    <a:pt x="115" y="9"/>
                    <a:pt x="116" y="6"/>
                    <a:pt x="116" y="3"/>
                  </a:cubicBezTo>
                </a:path>
              </a:pathLst>
            </a:custGeom>
            <a:grpFill/>
            <a:ln>
              <a:noFill/>
            </a:ln>
          </p:spPr>
          <p:txBody>
            <a:bodyPr vert="horz" wrap="square" lIns="91440" tIns="45720" rIns="91440" bIns="45720" numCol="1" anchor="t" anchorCtr="0" compatLnSpc="1">
              <a:prstTxWarp prst="textNoShape">
                <a:avLst/>
              </a:prstTxWarp>
            </a:bodyPr>
            <a:lstStyle/>
            <a:p>
              <a:endParaRPr lang="en-GB"/>
            </a:p>
          </p:txBody>
        </p:sp>
        <p:sp>
          <p:nvSpPr>
            <p:cNvPr id="11" name="Freeform 8">
              <a:extLst>
                <a:ext uri="{FF2B5EF4-FFF2-40B4-BE49-F238E27FC236}">
                  <a16:creationId xmlns:a16="http://schemas.microsoft.com/office/drawing/2014/main" id="{FD2B75B3-39FF-1F9F-6D2C-5A35BA74DD5E}"/>
                </a:ext>
              </a:extLst>
            </p:cNvPr>
            <p:cNvSpPr>
              <a:spLocks/>
            </p:cNvSpPr>
            <p:nvPr userDrawn="1"/>
          </p:nvSpPr>
          <p:spPr bwMode="auto">
            <a:xfrm>
              <a:off x="5019675" y="2667000"/>
              <a:ext cx="1181100" cy="120650"/>
            </a:xfrm>
            <a:custGeom>
              <a:avLst/>
              <a:gdLst>
                <a:gd name="T0" fmla="*/ 104 w 107"/>
                <a:gd name="T1" fmla="*/ 6 h 11"/>
                <a:gd name="T2" fmla="*/ 85 w 107"/>
                <a:gd name="T3" fmla="*/ 0 h 11"/>
                <a:gd name="T4" fmla="*/ 77 w 107"/>
                <a:gd name="T5" fmla="*/ 0 h 11"/>
                <a:gd name="T6" fmla="*/ 5 w 107"/>
                <a:gd name="T7" fmla="*/ 0 h 11"/>
                <a:gd name="T8" fmla="*/ 0 w 107"/>
                <a:gd name="T9" fmla="*/ 11 h 11"/>
                <a:gd name="T10" fmla="*/ 107 w 107"/>
                <a:gd name="T11" fmla="*/ 11 h 11"/>
                <a:gd name="T12" fmla="*/ 104 w 107"/>
                <a:gd name="T13" fmla="*/ 6 h 11"/>
              </a:gdLst>
              <a:ahLst/>
              <a:cxnLst>
                <a:cxn ang="0">
                  <a:pos x="T0" y="T1"/>
                </a:cxn>
                <a:cxn ang="0">
                  <a:pos x="T2" y="T3"/>
                </a:cxn>
                <a:cxn ang="0">
                  <a:pos x="T4" y="T5"/>
                </a:cxn>
                <a:cxn ang="0">
                  <a:pos x="T6" y="T7"/>
                </a:cxn>
                <a:cxn ang="0">
                  <a:pos x="T8" y="T9"/>
                </a:cxn>
                <a:cxn ang="0">
                  <a:pos x="T10" y="T11"/>
                </a:cxn>
                <a:cxn ang="0">
                  <a:pos x="T12" y="T13"/>
                </a:cxn>
              </a:cxnLst>
              <a:rect l="0" t="0" r="r" b="b"/>
              <a:pathLst>
                <a:path w="107" h="11">
                  <a:moveTo>
                    <a:pt x="104" y="6"/>
                  </a:moveTo>
                  <a:cubicBezTo>
                    <a:pt x="100" y="2"/>
                    <a:pt x="94" y="0"/>
                    <a:pt x="85" y="0"/>
                  </a:cubicBezTo>
                  <a:cubicBezTo>
                    <a:pt x="77" y="0"/>
                    <a:pt x="77" y="0"/>
                    <a:pt x="77" y="0"/>
                  </a:cubicBezTo>
                  <a:cubicBezTo>
                    <a:pt x="5" y="0"/>
                    <a:pt x="5" y="0"/>
                    <a:pt x="5" y="0"/>
                  </a:cubicBezTo>
                  <a:cubicBezTo>
                    <a:pt x="0" y="11"/>
                    <a:pt x="0" y="11"/>
                    <a:pt x="0" y="11"/>
                  </a:cubicBezTo>
                  <a:cubicBezTo>
                    <a:pt x="107" y="11"/>
                    <a:pt x="107" y="11"/>
                    <a:pt x="107" y="11"/>
                  </a:cubicBezTo>
                  <a:cubicBezTo>
                    <a:pt x="107" y="9"/>
                    <a:pt x="106" y="8"/>
                    <a:pt x="104" y="6"/>
                  </a:cubicBezTo>
                </a:path>
              </a:pathLst>
            </a:custGeom>
            <a:grpFill/>
            <a:ln>
              <a:noFill/>
            </a:ln>
          </p:spPr>
          <p:txBody>
            <a:bodyPr vert="horz" wrap="square" lIns="91440" tIns="45720" rIns="91440" bIns="45720" numCol="1" anchor="t" anchorCtr="0" compatLnSpc="1">
              <a:prstTxWarp prst="textNoShape">
                <a:avLst/>
              </a:prstTxWarp>
            </a:bodyPr>
            <a:lstStyle/>
            <a:p>
              <a:endParaRPr lang="en-GB"/>
            </a:p>
          </p:txBody>
        </p:sp>
        <p:sp>
          <p:nvSpPr>
            <p:cNvPr id="12" name="Freeform 9">
              <a:extLst>
                <a:ext uri="{FF2B5EF4-FFF2-40B4-BE49-F238E27FC236}">
                  <a16:creationId xmlns:a16="http://schemas.microsoft.com/office/drawing/2014/main" id="{4DD225AF-653C-7EE2-C9DA-8D8508EAE96F}"/>
                </a:ext>
              </a:extLst>
            </p:cNvPr>
            <p:cNvSpPr>
              <a:spLocks/>
            </p:cNvSpPr>
            <p:nvPr userDrawn="1"/>
          </p:nvSpPr>
          <p:spPr bwMode="auto">
            <a:xfrm>
              <a:off x="4754563" y="3384550"/>
              <a:ext cx="839788" cy="111125"/>
            </a:xfrm>
            <a:custGeom>
              <a:avLst/>
              <a:gdLst>
                <a:gd name="T0" fmla="*/ 529 w 529"/>
                <a:gd name="T1" fmla="*/ 0 h 70"/>
                <a:gd name="T2" fmla="*/ 28 w 529"/>
                <a:gd name="T3" fmla="*/ 0 h 70"/>
                <a:gd name="T4" fmla="*/ 0 w 529"/>
                <a:gd name="T5" fmla="*/ 70 h 70"/>
                <a:gd name="T6" fmla="*/ 501 w 529"/>
                <a:gd name="T7" fmla="*/ 70 h 70"/>
                <a:gd name="T8" fmla="*/ 529 w 529"/>
                <a:gd name="T9" fmla="*/ 0 h 70"/>
              </a:gdLst>
              <a:ahLst/>
              <a:cxnLst>
                <a:cxn ang="0">
                  <a:pos x="T0" y="T1"/>
                </a:cxn>
                <a:cxn ang="0">
                  <a:pos x="T2" y="T3"/>
                </a:cxn>
                <a:cxn ang="0">
                  <a:pos x="T4" y="T5"/>
                </a:cxn>
                <a:cxn ang="0">
                  <a:pos x="T6" y="T7"/>
                </a:cxn>
                <a:cxn ang="0">
                  <a:pos x="T8" y="T9"/>
                </a:cxn>
              </a:cxnLst>
              <a:rect l="0" t="0" r="r" b="b"/>
              <a:pathLst>
                <a:path w="529" h="70">
                  <a:moveTo>
                    <a:pt x="529" y="0"/>
                  </a:moveTo>
                  <a:lnTo>
                    <a:pt x="28" y="0"/>
                  </a:lnTo>
                  <a:lnTo>
                    <a:pt x="0" y="70"/>
                  </a:lnTo>
                  <a:lnTo>
                    <a:pt x="501" y="70"/>
                  </a:lnTo>
                  <a:lnTo>
                    <a:pt x="529" y="0"/>
                  </a:lnTo>
                  <a:close/>
                </a:path>
              </a:pathLst>
            </a:custGeom>
            <a:grpFill/>
            <a:ln>
              <a:noFill/>
            </a:ln>
          </p:spPr>
          <p:txBody>
            <a:bodyPr vert="horz" wrap="square" lIns="91440" tIns="45720" rIns="91440" bIns="45720" numCol="1" anchor="t" anchorCtr="0" compatLnSpc="1">
              <a:prstTxWarp prst="textNoShape">
                <a:avLst/>
              </a:prstTxWarp>
            </a:bodyPr>
            <a:lstStyle/>
            <a:p>
              <a:endParaRPr lang="en-GB"/>
            </a:p>
          </p:txBody>
        </p:sp>
        <p:sp>
          <p:nvSpPr>
            <p:cNvPr id="13" name="Freeform 10">
              <a:extLst>
                <a:ext uri="{FF2B5EF4-FFF2-40B4-BE49-F238E27FC236}">
                  <a16:creationId xmlns:a16="http://schemas.microsoft.com/office/drawing/2014/main" id="{8BF98B98-6DEB-9A7A-BF1B-028308E38EA3}"/>
                </a:ext>
              </a:extLst>
            </p:cNvPr>
            <p:cNvSpPr>
              <a:spLocks/>
            </p:cNvSpPr>
            <p:nvPr userDrawn="1"/>
          </p:nvSpPr>
          <p:spPr bwMode="auto">
            <a:xfrm>
              <a:off x="4656138" y="3616325"/>
              <a:ext cx="849313" cy="122238"/>
            </a:xfrm>
            <a:custGeom>
              <a:avLst/>
              <a:gdLst>
                <a:gd name="T0" fmla="*/ 535 w 535"/>
                <a:gd name="T1" fmla="*/ 0 h 77"/>
                <a:gd name="T2" fmla="*/ 28 w 535"/>
                <a:gd name="T3" fmla="*/ 0 h 77"/>
                <a:gd name="T4" fmla="*/ 0 w 535"/>
                <a:gd name="T5" fmla="*/ 77 h 77"/>
                <a:gd name="T6" fmla="*/ 507 w 535"/>
                <a:gd name="T7" fmla="*/ 77 h 77"/>
                <a:gd name="T8" fmla="*/ 535 w 535"/>
                <a:gd name="T9" fmla="*/ 0 h 77"/>
              </a:gdLst>
              <a:ahLst/>
              <a:cxnLst>
                <a:cxn ang="0">
                  <a:pos x="T0" y="T1"/>
                </a:cxn>
                <a:cxn ang="0">
                  <a:pos x="T2" y="T3"/>
                </a:cxn>
                <a:cxn ang="0">
                  <a:pos x="T4" y="T5"/>
                </a:cxn>
                <a:cxn ang="0">
                  <a:pos x="T6" y="T7"/>
                </a:cxn>
                <a:cxn ang="0">
                  <a:pos x="T8" y="T9"/>
                </a:cxn>
              </a:cxnLst>
              <a:rect l="0" t="0" r="r" b="b"/>
              <a:pathLst>
                <a:path w="535" h="77">
                  <a:moveTo>
                    <a:pt x="535" y="0"/>
                  </a:moveTo>
                  <a:lnTo>
                    <a:pt x="28" y="0"/>
                  </a:lnTo>
                  <a:lnTo>
                    <a:pt x="0" y="77"/>
                  </a:lnTo>
                  <a:lnTo>
                    <a:pt x="507" y="77"/>
                  </a:lnTo>
                  <a:lnTo>
                    <a:pt x="535" y="0"/>
                  </a:lnTo>
                  <a:close/>
                </a:path>
              </a:pathLst>
            </a:custGeom>
            <a:grpFill/>
            <a:ln>
              <a:noFill/>
            </a:ln>
          </p:spPr>
          <p:txBody>
            <a:bodyPr vert="horz" wrap="square" lIns="91440" tIns="45720" rIns="91440" bIns="45720" numCol="1" anchor="t" anchorCtr="0" compatLnSpc="1">
              <a:prstTxWarp prst="textNoShape">
                <a:avLst/>
              </a:prstTxWarp>
            </a:bodyPr>
            <a:lstStyle/>
            <a:p>
              <a:endParaRPr lang="en-GB"/>
            </a:p>
          </p:txBody>
        </p:sp>
        <p:sp>
          <p:nvSpPr>
            <p:cNvPr id="14" name="Freeform 11">
              <a:extLst>
                <a:ext uri="{FF2B5EF4-FFF2-40B4-BE49-F238E27FC236}">
                  <a16:creationId xmlns:a16="http://schemas.microsoft.com/office/drawing/2014/main" id="{028957FA-077B-1115-075E-74040BF13EE9}"/>
                </a:ext>
              </a:extLst>
            </p:cNvPr>
            <p:cNvSpPr>
              <a:spLocks noEditPoints="1"/>
            </p:cNvSpPr>
            <p:nvPr userDrawn="1"/>
          </p:nvSpPr>
          <p:spPr bwMode="auto">
            <a:xfrm>
              <a:off x="4292600" y="4930775"/>
              <a:ext cx="727075" cy="884238"/>
            </a:xfrm>
            <a:custGeom>
              <a:avLst/>
              <a:gdLst>
                <a:gd name="T0" fmla="*/ 64 w 66"/>
                <a:gd name="T1" fmla="*/ 26 h 80"/>
                <a:gd name="T2" fmla="*/ 37 w 66"/>
                <a:gd name="T3" fmla="*/ 0 h 80"/>
                <a:gd name="T4" fmla="*/ 17 w 66"/>
                <a:gd name="T5" fmla="*/ 6 h 80"/>
                <a:gd name="T6" fmla="*/ 0 w 66"/>
                <a:gd name="T7" fmla="*/ 41 h 80"/>
                <a:gd name="T8" fmla="*/ 11 w 66"/>
                <a:gd name="T9" fmla="*/ 71 h 80"/>
                <a:gd name="T10" fmla="*/ 34 w 66"/>
                <a:gd name="T11" fmla="*/ 80 h 80"/>
                <a:gd name="T12" fmla="*/ 65 w 66"/>
                <a:gd name="T13" fmla="*/ 66 h 80"/>
                <a:gd name="T14" fmla="*/ 66 w 66"/>
                <a:gd name="T15" fmla="*/ 61 h 80"/>
                <a:gd name="T16" fmla="*/ 65 w 66"/>
                <a:gd name="T17" fmla="*/ 60 h 80"/>
                <a:gd name="T18" fmla="*/ 43 w 66"/>
                <a:gd name="T19" fmla="*/ 68 h 80"/>
                <a:gd name="T20" fmla="*/ 22 w 66"/>
                <a:gd name="T21" fmla="*/ 59 h 80"/>
                <a:gd name="T22" fmla="*/ 14 w 66"/>
                <a:gd name="T23" fmla="*/ 40 h 80"/>
                <a:gd name="T24" fmla="*/ 15 w 66"/>
                <a:gd name="T25" fmla="*/ 38 h 80"/>
                <a:gd name="T26" fmla="*/ 64 w 66"/>
                <a:gd name="T27" fmla="*/ 34 h 80"/>
                <a:gd name="T28" fmla="*/ 64 w 66"/>
                <a:gd name="T29" fmla="*/ 26 h 80"/>
                <a:gd name="T30" fmla="*/ 32 w 66"/>
                <a:gd name="T31" fmla="*/ 7 h 80"/>
                <a:gd name="T32" fmla="*/ 49 w 66"/>
                <a:gd name="T33" fmla="*/ 28 h 80"/>
                <a:gd name="T34" fmla="*/ 48 w 66"/>
                <a:gd name="T35" fmla="*/ 29 h 80"/>
                <a:gd name="T36" fmla="*/ 16 w 66"/>
                <a:gd name="T37" fmla="*/ 30 h 80"/>
                <a:gd name="T38" fmla="*/ 15 w 66"/>
                <a:gd name="T39" fmla="*/ 29 h 80"/>
                <a:gd name="T40" fmla="*/ 32 w 66"/>
                <a:gd name="T41" fmla="*/ 7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66" h="80">
                  <a:moveTo>
                    <a:pt x="64" y="26"/>
                  </a:moveTo>
                  <a:cubicBezTo>
                    <a:pt x="62" y="16"/>
                    <a:pt x="56" y="0"/>
                    <a:pt x="37" y="0"/>
                  </a:cubicBezTo>
                  <a:cubicBezTo>
                    <a:pt x="31" y="0"/>
                    <a:pt x="23" y="2"/>
                    <a:pt x="17" y="6"/>
                  </a:cubicBezTo>
                  <a:cubicBezTo>
                    <a:pt x="7" y="13"/>
                    <a:pt x="0" y="24"/>
                    <a:pt x="0" y="41"/>
                  </a:cubicBezTo>
                  <a:cubicBezTo>
                    <a:pt x="0" y="52"/>
                    <a:pt x="3" y="63"/>
                    <a:pt x="11" y="71"/>
                  </a:cubicBezTo>
                  <a:cubicBezTo>
                    <a:pt x="17" y="77"/>
                    <a:pt x="24" y="80"/>
                    <a:pt x="34" y="80"/>
                  </a:cubicBezTo>
                  <a:cubicBezTo>
                    <a:pt x="43" y="80"/>
                    <a:pt x="56" y="76"/>
                    <a:pt x="65" y="66"/>
                  </a:cubicBezTo>
                  <a:cubicBezTo>
                    <a:pt x="65" y="66"/>
                    <a:pt x="66" y="62"/>
                    <a:pt x="66" y="61"/>
                  </a:cubicBezTo>
                  <a:cubicBezTo>
                    <a:pt x="65" y="60"/>
                    <a:pt x="65" y="60"/>
                    <a:pt x="65" y="60"/>
                  </a:cubicBezTo>
                  <a:cubicBezTo>
                    <a:pt x="58" y="66"/>
                    <a:pt x="51" y="68"/>
                    <a:pt x="43" y="68"/>
                  </a:cubicBezTo>
                  <a:cubicBezTo>
                    <a:pt x="34" y="68"/>
                    <a:pt x="28" y="65"/>
                    <a:pt x="22" y="59"/>
                  </a:cubicBezTo>
                  <a:cubicBezTo>
                    <a:pt x="18" y="54"/>
                    <a:pt x="15" y="46"/>
                    <a:pt x="14" y="40"/>
                  </a:cubicBezTo>
                  <a:cubicBezTo>
                    <a:pt x="14" y="39"/>
                    <a:pt x="15" y="38"/>
                    <a:pt x="15" y="38"/>
                  </a:cubicBezTo>
                  <a:cubicBezTo>
                    <a:pt x="31" y="37"/>
                    <a:pt x="54" y="36"/>
                    <a:pt x="64" y="34"/>
                  </a:cubicBezTo>
                  <a:cubicBezTo>
                    <a:pt x="65" y="33"/>
                    <a:pt x="64" y="26"/>
                    <a:pt x="64" y="26"/>
                  </a:cubicBezTo>
                  <a:moveTo>
                    <a:pt x="32" y="7"/>
                  </a:moveTo>
                  <a:cubicBezTo>
                    <a:pt x="42" y="7"/>
                    <a:pt x="48" y="18"/>
                    <a:pt x="49" y="28"/>
                  </a:cubicBezTo>
                  <a:cubicBezTo>
                    <a:pt x="49" y="28"/>
                    <a:pt x="49" y="29"/>
                    <a:pt x="48" y="29"/>
                  </a:cubicBezTo>
                  <a:cubicBezTo>
                    <a:pt x="44" y="30"/>
                    <a:pt x="22" y="31"/>
                    <a:pt x="16" y="30"/>
                  </a:cubicBezTo>
                  <a:cubicBezTo>
                    <a:pt x="15" y="30"/>
                    <a:pt x="15" y="30"/>
                    <a:pt x="15" y="29"/>
                  </a:cubicBezTo>
                  <a:cubicBezTo>
                    <a:pt x="16" y="16"/>
                    <a:pt x="22" y="7"/>
                    <a:pt x="32" y="7"/>
                  </a:cubicBezTo>
                </a:path>
              </a:pathLst>
            </a:custGeom>
            <a:grpFill/>
            <a:ln>
              <a:noFill/>
            </a:ln>
          </p:spPr>
          <p:txBody>
            <a:bodyPr vert="horz" wrap="square" lIns="91440" tIns="45720" rIns="91440" bIns="45720" numCol="1" anchor="t" anchorCtr="0" compatLnSpc="1">
              <a:prstTxWarp prst="textNoShape">
                <a:avLst/>
              </a:prstTxWarp>
            </a:bodyPr>
            <a:lstStyle/>
            <a:p>
              <a:endParaRPr lang="en-GB"/>
            </a:p>
          </p:txBody>
        </p:sp>
        <p:sp>
          <p:nvSpPr>
            <p:cNvPr id="15" name="Freeform 12">
              <a:extLst>
                <a:ext uri="{FF2B5EF4-FFF2-40B4-BE49-F238E27FC236}">
                  <a16:creationId xmlns:a16="http://schemas.microsoft.com/office/drawing/2014/main" id="{5E792DE1-8159-E82A-4758-16B19D0FF3E2}"/>
                </a:ext>
              </a:extLst>
            </p:cNvPr>
            <p:cNvSpPr>
              <a:spLocks noEditPoints="1"/>
            </p:cNvSpPr>
            <p:nvPr userDrawn="1"/>
          </p:nvSpPr>
          <p:spPr bwMode="auto">
            <a:xfrm>
              <a:off x="0" y="4489450"/>
              <a:ext cx="1268413" cy="1314450"/>
            </a:xfrm>
            <a:custGeom>
              <a:avLst/>
              <a:gdLst>
                <a:gd name="T0" fmla="*/ 17 w 115"/>
                <a:gd name="T1" fmla="*/ 95 h 119"/>
                <a:gd name="T2" fmla="*/ 49 w 115"/>
                <a:gd name="T3" fmla="*/ 11 h 119"/>
                <a:gd name="T4" fmla="*/ 52 w 115"/>
                <a:gd name="T5" fmla="*/ 0 h 119"/>
                <a:gd name="T6" fmla="*/ 59 w 115"/>
                <a:gd name="T7" fmla="*/ 0 h 119"/>
                <a:gd name="T8" fmla="*/ 65 w 115"/>
                <a:gd name="T9" fmla="*/ 0 h 119"/>
                <a:gd name="T10" fmla="*/ 68 w 115"/>
                <a:gd name="T11" fmla="*/ 10 h 119"/>
                <a:gd name="T12" fmla="*/ 100 w 115"/>
                <a:gd name="T13" fmla="*/ 98 h 119"/>
                <a:gd name="T14" fmla="*/ 114 w 115"/>
                <a:gd name="T15" fmla="*/ 113 h 119"/>
                <a:gd name="T16" fmla="*/ 114 w 115"/>
                <a:gd name="T17" fmla="*/ 119 h 119"/>
                <a:gd name="T18" fmla="*/ 97 w 115"/>
                <a:gd name="T19" fmla="*/ 118 h 119"/>
                <a:gd name="T20" fmla="*/ 76 w 115"/>
                <a:gd name="T21" fmla="*/ 119 h 119"/>
                <a:gd name="T22" fmla="*/ 76 w 115"/>
                <a:gd name="T23" fmla="*/ 113 h 119"/>
                <a:gd name="T24" fmla="*/ 82 w 115"/>
                <a:gd name="T25" fmla="*/ 111 h 119"/>
                <a:gd name="T26" fmla="*/ 84 w 115"/>
                <a:gd name="T27" fmla="*/ 106 h 119"/>
                <a:gd name="T28" fmla="*/ 73 w 115"/>
                <a:gd name="T29" fmla="*/ 73 h 119"/>
                <a:gd name="T30" fmla="*/ 71 w 115"/>
                <a:gd name="T31" fmla="*/ 72 h 119"/>
                <a:gd name="T32" fmla="*/ 53 w 115"/>
                <a:gd name="T33" fmla="*/ 72 h 119"/>
                <a:gd name="T34" fmla="*/ 37 w 115"/>
                <a:gd name="T35" fmla="*/ 72 h 119"/>
                <a:gd name="T36" fmla="*/ 35 w 115"/>
                <a:gd name="T37" fmla="*/ 74 h 119"/>
                <a:gd name="T38" fmla="*/ 25 w 115"/>
                <a:gd name="T39" fmla="*/ 105 h 119"/>
                <a:gd name="T40" fmla="*/ 29 w 115"/>
                <a:gd name="T41" fmla="*/ 112 h 119"/>
                <a:gd name="T42" fmla="*/ 36 w 115"/>
                <a:gd name="T43" fmla="*/ 113 h 119"/>
                <a:gd name="T44" fmla="*/ 36 w 115"/>
                <a:gd name="T45" fmla="*/ 119 h 119"/>
                <a:gd name="T46" fmla="*/ 15 w 115"/>
                <a:gd name="T47" fmla="*/ 118 h 119"/>
                <a:gd name="T48" fmla="*/ 1 w 115"/>
                <a:gd name="T49" fmla="*/ 119 h 119"/>
                <a:gd name="T50" fmla="*/ 1 w 115"/>
                <a:gd name="T51" fmla="*/ 113 h 119"/>
                <a:gd name="T52" fmla="*/ 17 w 115"/>
                <a:gd name="T53" fmla="*/ 95 h 119"/>
                <a:gd name="T54" fmla="*/ 54 w 115"/>
                <a:gd name="T55" fmla="*/ 20 h 119"/>
                <a:gd name="T56" fmla="*/ 39 w 115"/>
                <a:gd name="T57" fmla="*/ 62 h 119"/>
                <a:gd name="T58" fmla="*/ 40 w 115"/>
                <a:gd name="T59" fmla="*/ 63 h 119"/>
                <a:gd name="T60" fmla="*/ 56 w 115"/>
                <a:gd name="T61" fmla="*/ 63 h 119"/>
                <a:gd name="T62" fmla="*/ 68 w 115"/>
                <a:gd name="T63" fmla="*/ 63 h 119"/>
                <a:gd name="T64" fmla="*/ 69 w 115"/>
                <a:gd name="T65" fmla="*/ 61 h 119"/>
                <a:gd name="T66" fmla="*/ 55 w 115"/>
                <a:gd name="T67" fmla="*/ 20 h 119"/>
                <a:gd name="T68" fmla="*/ 54 w 115"/>
                <a:gd name="T69" fmla="*/ 20 h 1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115" h="119">
                  <a:moveTo>
                    <a:pt x="17" y="95"/>
                  </a:moveTo>
                  <a:cubicBezTo>
                    <a:pt x="27" y="72"/>
                    <a:pt x="45" y="23"/>
                    <a:pt x="49" y="11"/>
                  </a:cubicBezTo>
                  <a:cubicBezTo>
                    <a:pt x="51" y="7"/>
                    <a:pt x="52" y="3"/>
                    <a:pt x="52" y="0"/>
                  </a:cubicBezTo>
                  <a:cubicBezTo>
                    <a:pt x="53" y="0"/>
                    <a:pt x="56" y="0"/>
                    <a:pt x="59" y="0"/>
                  </a:cubicBezTo>
                  <a:cubicBezTo>
                    <a:pt x="63" y="0"/>
                    <a:pt x="65" y="0"/>
                    <a:pt x="65" y="0"/>
                  </a:cubicBezTo>
                  <a:cubicBezTo>
                    <a:pt x="66" y="3"/>
                    <a:pt x="67" y="7"/>
                    <a:pt x="68" y="10"/>
                  </a:cubicBezTo>
                  <a:cubicBezTo>
                    <a:pt x="72" y="21"/>
                    <a:pt x="93" y="82"/>
                    <a:pt x="100" y="98"/>
                  </a:cubicBezTo>
                  <a:cubicBezTo>
                    <a:pt x="106" y="111"/>
                    <a:pt x="105" y="112"/>
                    <a:pt x="114" y="113"/>
                  </a:cubicBezTo>
                  <a:cubicBezTo>
                    <a:pt x="115" y="113"/>
                    <a:pt x="114" y="118"/>
                    <a:pt x="114" y="119"/>
                  </a:cubicBezTo>
                  <a:cubicBezTo>
                    <a:pt x="109" y="119"/>
                    <a:pt x="106" y="118"/>
                    <a:pt x="97" y="118"/>
                  </a:cubicBezTo>
                  <a:cubicBezTo>
                    <a:pt x="88" y="118"/>
                    <a:pt x="80" y="119"/>
                    <a:pt x="76" y="119"/>
                  </a:cubicBezTo>
                  <a:cubicBezTo>
                    <a:pt x="76" y="118"/>
                    <a:pt x="75" y="114"/>
                    <a:pt x="76" y="113"/>
                  </a:cubicBezTo>
                  <a:cubicBezTo>
                    <a:pt x="80" y="113"/>
                    <a:pt x="80" y="113"/>
                    <a:pt x="82" y="111"/>
                  </a:cubicBezTo>
                  <a:cubicBezTo>
                    <a:pt x="84" y="109"/>
                    <a:pt x="85" y="108"/>
                    <a:pt x="84" y="106"/>
                  </a:cubicBezTo>
                  <a:cubicBezTo>
                    <a:pt x="82" y="98"/>
                    <a:pt x="76" y="82"/>
                    <a:pt x="73" y="73"/>
                  </a:cubicBezTo>
                  <a:cubicBezTo>
                    <a:pt x="73" y="73"/>
                    <a:pt x="71" y="72"/>
                    <a:pt x="71" y="72"/>
                  </a:cubicBezTo>
                  <a:cubicBezTo>
                    <a:pt x="68" y="72"/>
                    <a:pt x="62" y="72"/>
                    <a:pt x="53" y="72"/>
                  </a:cubicBezTo>
                  <a:cubicBezTo>
                    <a:pt x="41" y="72"/>
                    <a:pt x="39" y="72"/>
                    <a:pt x="37" y="72"/>
                  </a:cubicBezTo>
                  <a:cubicBezTo>
                    <a:pt x="36" y="72"/>
                    <a:pt x="35" y="73"/>
                    <a:pt x="35" y="74"/>
                  </a:cubicBezTo>
                  <a:cubicBezTo>
                    <a:pt x="31" y="84"/>
                    <a:pt x="25" y="100"/>
                    <a:pt x="25" y="105"/>
                  </a:cubicBezTo>
                  <a:cubicBezTo>
                    <a:pt x="25" y="108"/>
                    <a:pt x="25" y="111"/>
                    <a:pt x="29" y="112"/>
                  </a:cubicBezTo>
                  <a:cubicBezTo>
                    <a:pt x="32" y="112"/>
                    <a:pt x="33" y="113"/>
                    <a:pt x="36" y="113"/>
                  </a:cubicBezTo>
                  <a:cubicBezTo>
                    <a:pt x="37" y="113"/>
                    <a:pt x="36" y="118"/>
                    <a:pt x="36" y="119"/>
                  </a:cubicBezTo>
                  <a:cubicBezTo>
                    <a:pt x="32" y="119"/>
                    <a:pt x="26" y="118"/>
                    <a:pt x="15" y="118"/>
                  </a:cubicBezTo>
                  <a:cubicBezTo>
                    <a:pt x="4" y="118"/>
                    <a:pt x="5" y="119"/>
                    <a:pt x="1" y="119"/>
                  </a:cubicBezTo>
                  <a:cubicBezTo>
                    <a:pt x="0" y="118"/>
                    <a:pt x="0" y="113"/>
                    <a:pt x="1" y="113"/>
                  </a:cubicBezTo>
                  <a:cubicBezTo>
                    <a:pt x="11" y="112"/>
                    <a:pt x="11" y="110"/>
                    <a:pt x="17" y="95"/>
                  </a:cubicBezTo>
                  <a:moveTo>
                    <a:pt x="54" y="20"/>
                  </a:moveTo>
                  <a:cubicBezTo>
                    <a:pt x="51" y="30"/>
                    <a:pt x="43" y="52"/>
                    <a:pt x="39" y="62"/>
                  </a:cubicBezTo>
                  <a:cubicBezTo>
                    <a:pt x="39" y="62"/>
                    <a:pt x="40" y="63"/>
                    <a:pt x="40" y="63"/>
                  </a:cubicBezTo>
                  <a:cubicBezTo>
                    <a:pt x="42" y="63"/>
                    <a:pt x="48" y="63"/>
                    <a:pt x="56" y="63"/>
                  </a:cubicBezTo>
                  <a:cubicBezTo>
                    <a:pt x="60" y="63"/>
                    <a:pt x="66" y="63"/>
                    <a:pt x="68" y="63"/>
                  </a:cubicBezTo>
                  <a:cubicBezTo>
                    <a:pt x="69" y="63"/>
                    <a:pt x="69" y="62"/>
                    <a:pt x="69" y="61"/>
                  </a:cubicBezTo>
                  <a:cubicBezTo>
                    <a:pt x="65" y="50"/>
                    <a:pt x="58" y="28"/>
                    <a:pt x="55" y="20"/>
                  </a:cubicBezTo>
                  <a:cubicBezTo>
                    <a:pt x="55" y="20"/>
                    <a:pt x="54" y="20"/>
                    <a:pt x="54" y="20"/>
                  </a:cubicBezTo>
                </a:path>
              </a:pathLst>
            </a:custGeom>
            <a:grpFill/>
            <a:ln>
              <a:noFill/>
            </a:ln>
          </p:spPr>
          <p:txBody>
            <a:bodyPr vert="horz" wrap="square" lIns="91440" tIns="45720" rIns="91440" bIns="45720" numCol="1" anchor="t" anchorCtr="0" compatLnSpc="1">
              <a:prstTxWarp prst="textNoShape">
                <a:avLst/>
              </a:prstTxWarp>
            </a:bodyPr>
            <a:lstStyle/>
            <a:p>
              <a:endParaRPr lang="en-GB"/>
            </a:p>
          </p:txBody>
        </p:sp>
        <p:sp>
          <p:nvSpPr>
            <p:cNvPr id="16" name="Freeform 13">
              <a:extLst>
                <a:ext uri="{FF2B5EF4-FFF2-40B4-BE49-F238E27FC236}">
                  <a16:creationId xmlns:a16="http://schemas.microsoft.com/office/drawing/2014/main" id="{AC0D780C-B5AF-577D-C30A-D9D9878B3706}"/>
                </a:ext>
              </a:extLst>
            </p:cNvPr>
            <p:cNvSpPr>
              <a:spLocks/>
            </p:cNvSpPr>
            <p:nvPr userDrawn="1"/>
          </p:nvSpPr>
          <p:spPr bwMode="auto">
            <a:xfrm>
              <a:off x="1312863" y="4930775"/>
              <a:ext cx="595313" cy="884238"/>
            </a:xfrm>
            <a:custGeom>
              <a:avLst/>
              <a:gdLst>
                <a:gd name="T0" fmla="*/ 49 w 54"/>
                <a:gd name="T1" fmla="*/ 22 h 80"/>
                <a:gd name="T2" fmla="*/ 44 w 54"/>
                <a:gd name="T3" fmla="*/ 22 h 80"/>
                <a:gd name="T4" fmla="*/ 37 w 54"/>
                <a:gd name="T5" fmla="*/ 8 h 80"/>
                <a:gd name="T6" fmla="*/ 28 w 54"/>
                <a:gd name="T7" fmla="*/ 6 h 80"/>
                <a:gd name="T8" fmla="*/ 16 w 54"/>
                <a:gd name="T9" fmla="*/ 17 h 80"/>
                <a:gd name="T10" fmla="*/ 34 w 54"/>
                <a:gd name="T11" fmla="*/ 34 h 80"/>
                <a:gd name="T12" fmla="*/ 54 w 54"/>
                <a:gd name="T13" fmla="*/ 57 h 80"/>
                <a:gd name="T14" fmla="*/ 24 w 54"/>
                <a:gd name="T15" fmla="*/ 80 h 80"/>
                <a:gd name="T16" fmla="*/ 4 w 54"/>
                <a:gd name="T17" fmla="*/ 77 h 80"/>
                <a:gd name="T18" fmla="*/ 0 w 54"/>
                <a:gd name="T19" fmla="*/ 56 h 80"/>
                <a:gd name="T20" fmla="*/ 6 w 54"/>
                <a:gd name="T21" fmla="*/ 54 h 80"/>
                <a:gd name="T22" fmla="*/ 17 w 54"/>
                <a:gd name="T23" fmla="*/ 72 h 80"/>
                <a:gd name="T24" fmla="*/ 27 w 54"/>
                <a:gd name="T25" fmla="*/ 74 h 80"/>
                <a:gd name="T26" fmla="*/ 40 w 54"/>
                <a:gd name="T27" fmla="*/ 63 h 80"/>
                <a:gd name="T28" fmla="*/ 24 w 54"/>
                <a:gd name="T29" fmla="*/ 47 h 80"/>
                <a:gd name="T30" fmla="*/ 3 w 54"/>
                <a:gd name="T31" fmla="*/ 22 h 80"/>
                <a:gd name="T32" fmla="*/ 31 w 54"/>
                <a:gd name="T33" fmla="*/ 0 h 80"/>
                <a:gd name="T34" fmla="*/ 44 w 54"/>
                <a:gd name="T35" fmla="*/ 1 h 80"/>
                <a:gd name="T36" fmla="*/ 51 w 54"/>
                <a:gd name="T37" fmla="*/ 2 h 80"/>
                <a:gd name="T38" fmla="*/ 49 w 54"/>
                <a:gd name="T39" fmla="*/ 22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54" h="80">
                  <a:moveTo>
                    <a:pt x="49" y="22"/>
                  </a:moveTo>
                  <a:cubicBezTo>
                    <a:pt x="48" y="23"/>
                    <a:pt x="45" y="23"/>
                    <a:pt x="44" y="22"/>
                  </a:cubicBezTo>
                  <a:cubicBezTo>
                    <a:pt x="43" y="14"/>
                    <a:pt x="41" y="10"/>
                    <a:pt x="37" y="8"/>
                  </a:cubicBezTo>
                  <a:cubicBezTo>
                    <a:pt x="35" y="6"/>
                    <a:pt x="32" y="6"/>
                    <a:pt x="28" y="6"/>
                  </a:cubicBezTo>
                  <a:cubicBezTo>
                    <a:pt x="21" y="6"/>
                    <a:pt x="16" y="10"/>
                    <a:pt x="16" y="17"/>
                  </a:cubicBezTo>
                  <a:cubicBezTo>
                    <a:pt x="16" y="23"/>
                    <a:pt x="19" y="27"/>
                    <a:pt x="34" y="34"/>
                  </a:cubicBezTo>
                  <a:cubicBezTo>
                    <a:pt x="50" y="41"/>
                    <a:pt x="54" y="48"/>
                    <a:pt x="54" y="57"/>
                  </a:cubicBezTo>
                  <a:cubicBezTo>
                    <a:pt x="54" y="71"/>
                    <a:pt x="41" y="80"/>
                    <a:pt x="24" y="80"/>
                  </a:cubicBezTo>
                  <a:cubicBezTo>
                    <a:pt x="17" y="80"/>
                    <a:pt x="8" y="79"/>
                    <a:pt x="4" y="77"/>
                  </a:cubicBezTo>
                  <a:cubicBezTo>
                    <a:pt x="2" y="72"/>
                    <a:pt x="0" y="60"/>
                    <a:pt x="0" y="56"/>
                  </a:cubicBezTo>
                  <a:cubicBezTo>
                    <a:pt x="1" y="55"/>
                    <a:pt x="5" y="54"/>
                    <a:pt x="6" y="54"/>
                  </a:cubicBezTo>
                  <a:cubicBezTo>
                    <a:pt x="9" y="64"/>
                    <a:pt x="12" y="69"/>
                    <a:pt x="17" y="72"/>
                  </a:cubicBezTo>
                  <a:cubicBezTo>
                    <a:pt x="20" y="73"/>
                    <a:pt x="24" y="74"/>
                    <a:pt x="27" y="74"/>
                  </a:cubicBezTo>
                  <a:cubicBezTo>
                    <a:pt x="35" y="74"/>
                    <a:pt x="40" y="70"/>
                    <a:pt x="40" y="63"/>
                  </a:cubicBezTo>
                  <a:cubicBezTo>
                    <a:pt x="40" y="57"/>
                    <a:pt x="36" y="53"/>
                    <a:pt x="24" y="47"/>
                  </a:cubicBezTo>
                  <a:cubicBezTo>
                    <a:pt x="9" y="39"/>
                    <a:pt x="3" y="33"/>
                    <a:pt x="3" y="22"/>
                  </a:cubicBezTo>
                  <a:cubicBezTo>
                    <a:pt x="3" y="11"/>
                    <a:pt x="12" y="0"/>
                    <a:pt x="31" y="0"/>
                  </a:cubicBezTo>
                  <a:cubicBezTo>
                    <a:pt x="36" y="0"/>
                    <a:pt x="40" y="0"/>
                    <a:pt x="44" y="1"/>
                  </a:cubicBezTo>
                  <a:cubicBezTo>
                    <a:pt x="47" y="2"/>
                    <a:pt x="50" y="2"/>
                    <a:pt x="51" y="2"/>
                  </a:cubicBezTo>
                  <a:cubicBezTo>
                    <a:pt x="50" y="8"/>
                    <a:pt x="50" y="14"/>
                    <a:pt x="49" y="22"/>
                  </a:cubicBezTo>
                </a:path>
              </a:pathLst>
            </a:custGeom>
            <a:grpFill/>
            <a:ln>
              <a:noFill/>
            </a:ln>
          </p:spPr>
          <p:txBody>
            <a:bodyPr vert="horz" wrap="square" lIns="91440" tIns="45720" rIns="91440" bIns="45720" numCol="1" anchor="t" anchorCtr="0" compatLnSpc="1">
              <a:prstTxWarp prst="textNoShape">
                <a:avLst/>
              </a:prstTxWarp>
            </a:bodyPr>
            <a:lstStyle/>
            <a:p>
              <a:endParaRPr lang="en-GB"/>
            </a:p>
          </p:txBody>
        </p:sp>
        <p:sp>
          <p:nvSpPr>
            <p:cNvPr id="17" name="Freeform 14">
              <a:extLst>
                <a:ext uri="{FF2B5EF4-FFF2-40B4-BE49-F238E27FC236}">
                  <a16:creationId xmlns:a16="http://schemas.microsoft.com/office/drawing/2014/main" id="{AFD81863-5F78-EAD0-51FA-12BAAA9A7A81}"/>
                </a:ext>
              </a:extLst>
            </p:cNvPr>
            <p:cNvSpPr>
              <a:spLocks/>
            </p:cNvSpPr>
            <p:nvPr userDrawn="1"/>
          </p:nvSpPr>
          <p:spPr bwMode="auto">
            <a:xfrm>
              <a:off x="1997075" y="4930775"/>
              <a:ext cx="595313" cy="884238"/>
            </a:xfrm>
            <a:custGeom>
              <a:avLst/>
              <a:gdLst>
                <a:gd name="T0" fmla="*/ 49 w 54"/>
                <a:gd name="T1" fmla="*/ 22 h 80"/>
                <a:gd name="T2" fmla="*/ 44 w 54"/>
                <a:gd name="T3" fmla="*/ 22 h 80"/>
                <a:gd name="T4" fmla="*/ 37 w 54"/>
                <a:gd name="T5" fmla="*/ 8 h 80"/>
                <a:gd name="T6" fmla="*/ 28 w 54"/>
                <a:gd name="T7" fmla="*/ 6 h 80"/>
                <a:gd name="T8" fmla="*/ 16 w 54"/>
                <a:gd name="T9" fmla="*/ 17 h 80"/>
                <a:gd name="T10" fmla="*/ 34 w 54"/>
                <a:gd name="T11" fmla="*/ 34 h 80"/>
                <a:gd name="T12" fmla="*/ 54 w 54"/>
                <a:gd name="T13" fmla="*/ 57 h 80"/>
                <a:gd name="T14" fmla="*/ 24 w 54"/>
                <a:gd name="T15" fmla="*/ 80 h 80"/>
                <a:gd name="T16" fmla="*/ 4 w 54"/>
                <a:gd name="T17" fmla="*/ 77 h 80"/>
                <a:gd name="T18" fmla="*/ 0 w 54"/>
                <a:gd name="T19" fmla="*/ 56 h 80"/>
                <a:gd name="T20" fmla="*/ 6 w 54"/>
                <a:gd name="T21" fmla="*/ 54 h 80"/>
                <a:gd name="T22" fmla="*/ 17 w 54"/>
                <a:gd name="T23" fmla="*/ 72 h 80"/>
                <a:gd name="T24" fmla="*/ 27 w 54"/>
                <a:gd name="T25" fmla="*/ 74 h 80"/>
                <a:gd name="T26" fmla="*/ 40 w 54"/>
                <a:gd name="T27" fmla="*/ 63 h 80"/>
                <a:gd name="T28" fmla="*/ 24 w 54"/>
                <a:gd name="T29" fmla="*/ 47 h 80"/>
                <a:gd name="T30" fmla="*/ 3 w 54"/>
                <a:gd name="T31" fmla="*/ 22 h 80"/>
                <a:gd name="T32" fmla="*/ 31 w 54"/>
                <a:gd name="T33" fmla="*/ 0 h 80"/>
                <a:gd name="T34" fmla="*/ 44 w 54"/>
                <a:gd name="T35" fmla="*/ 1 h 80"/>
                <a:gd name="T36" fmla="*/ 51 w 54"/>
                <a:gd name="T37" fmla="*/ 2 h 80"/>
                <a:gd name="T38" fmla="*/ 49 w 54"/>
                <a:gd name="T39" fmla="*/ 22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54" h="80">
                  <a:moveTo>
                    <a:pt x="49" y="22"/>
                  </a:moveTo>
                  <a:cubicBezTo>
                    <a:pt x="49" y="23"/>
                    <a:pt x="45" y="23"/>
                    <a:pt x="44" y="22"/>
                  </a:cubicBezTo>
                  <a:cubicBezTo>
                    <a:pt x="43" y="14"/>
                    <a:pt x="41" y="10"/>
                    <a:pt x="37" y="8"/>
                  </a:cubicBezTo>
                  <a:cubicBezTo>
                    <a:pt x="35" y="6"/>
                    <a:pt x="32" y="6"/>
                    <a:pt x="28" y="6"/>
                  </a:cubicBezTo>
                  <a:cubicBezTo>
                    <a:pt x="21" y="6"/>
                    <a:pt x="16" y="10"/>
                    <a:pt x="16" y="17"/>
                  </a:cubicBezTo>
                  <a:cubicBezTo>
                    <a:pt x="16" y="23"/>
                    <a:pt x="19" y="27"/>
                    <a:pt x="34" y="34"/>
                  </a:cubicBezTo>
                  <a:cubicBezTo>
                    <a:pt x="50" y="41"/>
                    <a:pt x="54" y="48"/>
                    <a:pt x="54" y="57"/>
                  </a:cubicBezTo>
                  <a:cubicBezTo>
                    <a:pt x="54" y="71"/>
                    <a:pt x="41" y="80"/>
                    <a:pt x="24" y="80"/>
                  </a:cubicBezTo>
                  <a:cubicBezTo>
                    <a:pt x="17" y="80"/>
                    <a:pt x="8" y="79"/>
                    <a:pt x="4" y="77"/>
                  </a:cubicBezTo>
                  <a:cubicBezTo>
                    <a:pt x="2" y="72"/>
                    <a:pt x="1" y="60"/>
                    <a:pt x="0" y="56"/>
                  </a:cubicBezTo>
                  <a:cubicBezTo>
                    <a:pt x="1" y="55"/>
                    <a:pt x="5" y="54"/>
                    <a:pt x="6" y="54"/>
                  </a:cubicBezTo>
                  <a:cubicBezTo>
                    <a:pt x="9" y="64"/>
                    <a:pt x="12" y="69"/>
                    <a:pt x="17" y="72"/>
                  </a:cubicBezTo>
                  <a:cubicBezTo>
                    <a:pt x="20" y="73"/>
                    <a:pt x="24" y="74"/>
                    <a:pt x="27" y="74"/>
                  </a:cubicBezTo>
                  <a:cubicBezTo>
                    <a:pt x="35" y="74"/>
                    <a:pt x="40" y="70"/>
                    <a:pt x="40" y="63"/>
                  </a:cubicBezTo>
                  <a:cubicBezTo>
                    <a:pt x="40" y="57"/>
                    <a:pt x="36" y="53"/>
                    <a:pt x="24" y="47"/>
                  </a:cubicBezTo>
                  <a:cubicBezTo>
                    <a:pt x="9" y="39"/>
                    <a:pt x="3" y="33"/>
                    <a:pt x="3" y="22"/>
                  </a:cubicBezTo>
                  <a:cubicBezTo>
                    <a:pt x="3" y="11"/>
                    <a:pt x="12" y="0"/>
                    <a:pt x="31" y="0"/>
                  </a:cubicBezTo>
                  <a:cubicBezTo>
                    <a:pt x="36" y="0"/>
                    <a:pt x="40" y="0"/>
                    <a:pt x="44" y="1"/>
                  </a:cubicBezTo>
                  <a:cubicBezTo>
                    <a:pt x="47" y="2"/>
                    <a:pt x="50" y="2"/>
                    <a:pt x="51" y="2"/>
                  </a:cubicBezTo>
                  <a:cubicBezTo>
                    <a:pt x="50" y="8"/>
                    <a:pt x="50" y="14"/>
                    <a:pt x="49" y="22"/>
                  </a:cubicBezTo>
                </a:path>
              </a:pathLst>
            </a:custGeom>
            <a:grpFill/>
            <a:ln>
              <a:noFill/>
            </a:ln>
          </p:spPr>
          <p:txBody>
            <a:bodyPr vert="horz" wrap="square" lIns="91440" tIns="45720" rIns="91440" bIns="45720" numCol="1" anchor="t" anchorCtr="0" compatLnSpc="1">
              <a:prstTxWarp prst="textNoShape">
                <a:avLst/>
              </a:prstTxWarp>
            </a:bodyPr>
            <a:lstStyle/>
            <a:p>
              <a:endParaRPr lang="en-GB"/>
            </a:p>
          </p:txBody>
        </p:sp>
        <p:sp>
          <p:nvSpPr>
            <p:cNvPr id="18" name="Freeform 15">
              <a:extLst>
                <a:ext uri="{FF2B5EF4-FFF2-40B4-BE49-F238E27FC236}">
                  <a16:creationId xmlns:a16="http://schemas.microsoft.com/office/drawing/2014/main" id="{0FB524F9-2CCD-E9E4-3BCA-709631D8471F}"/>
                </a:ext>
              </a:extLst>
            </p:cNvPr>
            <p:cNvSpPr>
              <a:spLocks/>
            </p:cNvSpPr>
            <p:nvPr userDrawn="1"/>
          </p:nvSpPr>
          <p:spPr bwMode="auto">
            <a:xfrm>
              <a:off x="2670175" y="4941888"/>
              <a:ext cx="904875" cy="884238"/>
            </a:xfrm>
            <a:custGeom>
              <a:avLst/>
              <a:gdLst>
                <a:gd name="T0" fmla="*/ 82 w 82"/>
                <a:gd name="T1" fmla="*/ 67 h 80"/>
                <a:gd name="T2" fmla="*/ 81 w 82"/>
                <a:gd name="T3" fmla="*/ 72 h 80"/>
                <a:gd name="T4" fmla="*/ 60 w 82"/>
                <a:gd name="T5" fmla="*/ 80 h 80"/>
                <a:gd name="T6" fmla="*/ 59 w 82"/>
                <a:gd name="T7" fmla="*/ 79 h 80"/>
                <a:gd name="T8" fmla="*/ 59 w 82"/>
                <a:gd name="T9" fmla="*/ 68 h 80"/>
                <a:gd name="T10" fmla="*/ 57 w 82"/>
                <a:gd name="T11" fmla="*/ 67 h 80"/>
                <a:gd name="T12" fmla="*/ 32 w 82"/>
                <a:gd name="T13" fmla="*/ 79 h 80"/>
                <a:gd name="T14" fmla="*/ 9 w 82"/>
                <a:gd name="T15" fmla="*/ 54 h 80"/>
                <a:gd name="T16" fmla="*/ 9 w 82"/>
                <a:gd name="T17" fmla="*/ 16 h 80"/>
                <a:gd name="T18" fmla="*/ 6 w 82"/>
                <a:gd name="T19" fmla="*/ 10 h 80"/>
                <a:gd name="T20" fmla="*/ 0 w 82"/>
                <a:gd name="T21" fmla="*/ 8 h 80"/>
                <a:gd name="T22" fmla="*/ 1 w 82"/>
                <a:gd name="T23" fmla="*/ 3 h 80"/>
                <a:gd name="T24" fmla="*/ 25 w 82"/>
                <a:gd name="T25" fmla="*/ 0 h 80"/>
                <a:gd name="T26" fmla="*/ 24 w 82"/>
                <a:gd name="T27" fmla="*/ 37 h 80"/>
                <a:gd name="T28" fmla="*/ 25 w 82"/>
                <a:gd name="T29" fmla="*/ 57 h 80"/>
                <a:gd name="T30" fmla="*/ 41 w 82"/>
                <a:gd name="T31" fmla="*/ 68 h 80"/>
                <a:gd name="T32" fmla="*/ 56 w 82"/>
                <a:gd name="T33" fmla="*/ 62 h 80"/>
                <a:gd name="T34" fmla="*/ 59 w 82"/>
                <a:gd name="T35" fmla="*/ 57 h 80"/>
                <a:gd name="T36" fmla="*/ 59 w 82"/>
                <a:gd name="T37" fmla="*/ 16 h 80"/>
                <a:gd name="T38" fmla="*/ 55 w 82"/>
                <a:gd name="T39" fmla="*/ 10 h 80"/>
                <a:gd name="T40" fmla="*/ 46 w 82"/>
                <a:gd name="T41" fmla="*/ 8 h 80"/>
                <a:gd name="T42" fmla="*/ 47 w 82"/>
                <a:gd name="T43" fmla="*/ 3 h 80"/>
                <a:gd name="T44" fmla="*/ 74 w 82"/>
                <a:gd name="T45" fmla="*/ 0 h 80"/>
                <a:gd name="T46" fmla="*/ 73 w 82"/>
                <a:gd name="T47" fmla="*/ 17 h 80"/>
                <a:gd name="T48" fmla="*/ 73 w 82"/>
                <a:gd name="T49" fmla="*/ 60 h 80"/>
                <a:gd name="T50" fmla="*/ 78 w 82"/>
                <a:gd name="T51" fmla="*/ 67 h 80"/>
                <a:gd name="T52" fmla="*/ 82 w 82"/>
                <a:gd name="T53" fmla="*/ 67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82" h="80">
                  <a:moveTo>
                    <a:pt x="82" y="67"/>
                  </a:moveTo>
                  <a:cubicBezTo>
                    <a:pt x="82" y="68"/>
                    <a:pt x="82" y="72"/>
                    <a:pt x="81" y="72"/>
                  </a:cubicBezTo>
                  <a:cubicBezTo>
                    <a:pt x="74" y="75"/>
                    <a:pt x="64" y="79"/>
                    <a:pt x="60" y="80"/>
                  </a:cubicBezTo>
                  <a:cubicBezTo>
                    <a:pt x="60" y="80"/>
                    <a:pt x="59" y="79"/>
                    <a:pt x="59" y="79"/>
                  </a:cubicBezTo>
                  <a:cubicBezTo>
                    <a:pt x="59" y="76"/>
                    <a:pt x="59" y="71"/>
                    <a:pt x="59" y="68"/>
                  </a:cubicBezTo>
                  <a:cubicBezTo>
                    <a:pt x="59" y="67"/>
                    <a:pt x="58" y="67"/>
                    <a:pt x="57" y="67"/>
                  </a:cubicBezTo>
                  <a:cubicBezTo>
                    <a:pt x="46" y="77"/>
                    <a:pt x="38" y="79"/>
                    <a:pt x="32" y="79"/>
                  </a:cubicBezTo>
                  <a:cubicBezTo>
                    <a:pt x="13" y="79"/>
                    <a:pt x="10" y="66"/>
                    <a:pt x="9" y="54"/>
                  </a:cubicBezTo>
                  <a:cubicBezTo>
                    <a:pt x="9" y="44"/>
                    <a:pt x="10" y="24"/>
                    <a:pt x="9" y="16"/>
                  </a:cubicBezTo>
                  <a:cubicBezTo>
                    <a:pt x="9" y="13"/>
                    <a:pt x="9" y="11"/>
                    <a:pt x="6" y="10"/>
                  </a:cubicBezTo>
                  <a:cubicBezTo>
                    <a:pt x="5" y="9"/>
                    <a:pt x="4" y="9"/>
                    <a:pt x="0" y="8"/>
                  </a:cubicBezTo>
                  <a:cubicBezTo>
                    <a:pt x="0" y="7"/>
                    <a:pt x="0" y="3"/>
                    <a:pt x="1" y="3"/>
                  </a:cubicBezTo>
                  <a:cubicBezTo>
                    <a:pt x="9" y="3"/>
                    <a:pt x="20" y="1"/>
                    <a:pt x="25" y="0"/>
                  </a:cubicBezTo>
                  <a:cubicBezTo>
                    <a:pt x="25" y="5"/>
                    <a:pt x="24" y="15"/>
                    <a:pt x="24" y="37"/>
                  </a:cubicBezTo>
                  <a:cubicBezTo>
                    <a:pt x="24" y="47"/>
                    <a:pt x="24" y="54"/>
                    <a:pt x="25" y="57"/>
                  </a:cubicBezTo>
                  <a:cubicBezTo>
                    <a:pt x="27" y="63"/>
                    <a:pt x="31" y="68"/>
                    <a:pt x="41" y="68"/>
                  </a:cubicBezTo>
                  <a:cubicBezTo>
                    <a:pt x="46" y="68"/>
                    <a:pt x="52" y="66"/>
                    <a:pt x="56" y="62"/>
                  </a:cubicBezTo>
                  <a:cubicBezTo>
                    <a:pt x="58" y="61"/>
                    <a:pt x="58" y="59"/>
                    <a:pt x="59" y="57"/>
                  </a:cubicBezTo>
                  <a:cubicBezTo>
                    <a:pt x="59" y="55"/>
                    <a:pt x="59" y="39"/>
                    <a:pt x="59" y="16"/>
                  </a:cubicBezTo>
                  <a:cubicBezTo>
                    <a:pt x="58" y="13"/>
                    <a:pt x="58" y="11"/>
                    <a:pt x="55" y="10"/>
                  </a:cubicBezTo>
                  <a:cubicBezTo>
                    <a:pt x="52" y="9"/>
                    <a:pt x="51" y="9"/>
                    <a:pt x="46" y="8"/>
                  </a:cubicBezTo>
                  <a:cubicBezTo>
                    <a:pt x="46" y="7"/>
                    <a:pt x="46" y="3"/>
                    <a:pt x="47" y="3"/>
                  </a:cubicBezTo>
                  <a:cubicBezTo>
                    <a:pt x="57" y="3"/>
                    <a:pt x="70" y="1"/>
                    <a:pt x="74" y="0"/>
                  </a:cubicBezTo>
                  <a:cubicBezTo>
                    <a:pt x="74" y="4"/>
                    <a:pt x="74" y="10"/>
                    <a:pt x="73" y="17"/>
                  </a:cubicBezTo>
                  <a:cubicBezTo>
                    <a:pt x="73" y="60"/>
                    <a:pt x="73" y="60"/>
                    <a:pt x="73" y="60"/>
                  </a:cubicBezTo>
                  <a:cubicBezTo>
                    <a:pt x="73" y="65"/>
                    <a:pt x="74" y="67"/>
                    <a:pt x="78" y="67"/>
                  </a:cubicBezTo>
                  <a:lnTo>
                    <a:pt x="82" y="67"/>
                  </a:lnTo>
                  <a:close/>
                </a:path>
              </a:pathLst>
            </a:custGeom>
            <a:grpFill/>
            <a:ln>
              <a:noFill/>
            </a:ln>
          </p:spPr>
          <p:txBody>
            <a:bodyPr vert="horz" wrap="square" lIns="91440" tIns="45720" rIns="91440" bIns="45720" numCol="1" anchor="t" anchorCtr="0" compatLnSpc="1">
              <a:prstTxWarp prst="textNoShape">
                <a:avLst/>
              </a:prstTxWarp>
            </a:bodyPr>
            <a:lstStyle/>
            <a:p>
              <a:endParaRPr lang="en-GB"/>
            </a:p>
          </p:txBody>
        </p:sp>
        <p:sp>
          <p:nvSpPr>
            <p:cNvPr id="19" name="Freeform 16">
              <a:extLst>
                <a:ext uri="{FF2B5EF4-FFF2-40B4-BE49-F238E27FC236}">
                  <a16:creationId xmlns:a16="http://schemas.microsoft.com/office/drawing/2014/main" id="{7F58AB9B-B232-CC78-6A44-1B456A16615D}"/>
                </a:ext>
              </a:extLst>
            </p:cNvPr>
            <p:cNvSpPr>
              <a:spLocks/>
            </p:cNvSpPr>
            <p:nvPr userDrawn="1"/>
          </p:nvSpPr>
          <p:spPr bwMode="auto">
            <a:xfrm>
              <a:off x="3651250" y="4930775"/>
              <a:ext cx="641350" cy="873125"/>
            </a:xfrm>
            <a:custGeom>
              <a:avLst/>
              <a:gdLst>
                <a:gd name="T0" fmla="*/ 58 w 58"/>
                <a:gd name="T1" fmla="*/ 4 h 79"/>
                <a:gd name="T2" fmla="*/ 58 w 58"/>
                <a:gd name="T3" fmla="*/ 7 h 79"/>
                <a:gd name="T4" fmla="*/ 52 w 58"/>
                <a:gd name="T5" fmla="*/ 19 h 79"/>
                <a:gd name="T6" fmla="*/ 50 w 58"/>
                <a:gd name="T7" fmla="*/ 20 h 79"/>
                <a:gd name="T8" fmla="*/ 38 w 58"/>
                <a:gd name="T9" fmla="*/ 14 h 79"/>
                <a:gd name="T10" fmla="*/ 28 w 58"/>
                <a:gd name="T11" fmla="*/ 22 h 79"/>
                <a:gd name="T12" fmla="*/ 26 w 58"/>
                <a:gd name="T13" fmla="*/ 29 h 79"/>
                <a:gd name="T14" fmla="*/ 27 w 58"/>
                <a:gd name="T15" fmla="*/ 65 h 79"/>
                <a:gd name="T16" fmla="*/ 31 w 58"/>
                <a:gd name="T17" fmla="*/ 71 h 79"/>
                <a:gd name="T18" fmla="*/ 40 w 58"/>
                <a:gd name="T19" fmla="*/ 73 h 79"/>
                <a:gd name="T20" fmla="*/ 40 w 58"/>
                <a:gd name="T21" fmla="*/ 79 h 79"/>
                <a:gd name="T22" fmla="*/ 19 w 58"/>
                <a:gd name="T23" fmla="*/ 78 h 79"/>
                <a:gd name="T24" fmla="*/ 0 w 58"/>
                <a:gd name="T25" fmla="*/ 79 h 79"/>
                <a:gd name="T26" fmla="*/ 0 w 58"/>
                <a:gd name="T27" fmla="*/ 73 h 79"/>
                <a:gd name="T28" fmla="*/ 8 w 58"/>
                <a:gd name="T29" fmla="*/ 72 h 79"/>
                <a:gd name="T30" fmla="*/ 11 w 58"/>
                <a:gd name="T31" fmla="*/ 66 h 79"/>
                <a:gd name="T32" fmla="*/ 12 w 58"/>
                <a:gd name="T33" fmla="*/ 34 h 79"/>
                <a:gd name="T34" fmla="*/ 12 w 58"/>
                <a:gd name="T35" fmla="*/ 19 h 79"/>
                <a:gd name="T36" fmla="*/ 1 w 58"/>
                <a:gd name="T37" fmla="*/ 11 h 79"/>
                <a:gd name="T38" fmla="*/ 2 w 58"/>
                <a:gd name="T39" fmla="*/ 7 h 79"/>
                <a:gd name="T40" fmla="*/ 25 w 58"/>
                <a:gd name="T41" fmla="*/ 0 h 79"/>
                <a:gd name="T42" fmla="*/ 26 w 58"/>
                <a:gd name="T43" fmla="*/ 0 h 79"/>
                <a:gd name="T44" fmla="*/ 26 w 58"/>
                <a:gd name="T45" fmla="*/ 15 h 79"/>
                <a:gd name="T46" fmla="*/ 27 w 58"/>
                <a:gd name="T47" fmla="*/ 16 h 79"/>
                <a:gd name="T48" fmla="*/ 39 w 58"/>
                <a:gd name="T49" fmla="*/ 3 h 79"/>
                <a:gd name="T50" fmla="*/ 49 w 58"/>
                <a:gd name="T51" fmla="*/ 0 h 79"/>
                <a:gd name="T52" fmla="*/ 58 w 58"/>
                <a:gd name="T53" fmla="*/ 4 h 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58" h="79">
                  <a:moveTo>
                    <a:pt x="58" y="4"/>
                  </a:moveTo>
                  <a:cubicBezTo>
                    <a:pt x="58" y="5"/>
                    <a:pt x="58" y="6"/>
                    <a:pt x="58" y="7"/>
                  </a:cubicBezTo>
                  <a:cubicBezTo>
                    <a:pt x="57" y="9"/>
                    <a:pt x="54" y="17"/>
                    <a:pt x="52" y="19"/>
                  </a:cubicBezTo>
                  <a:cubicBezTo>
                    <a:pt x="52" y="19"/>
                    <a:pt x="51" y="20"/>
                    <a:pt x="50" y="20"/>
                  </a:cubicBezTo>
                  <a:cubicBezTo>
                    <a:pt x="47" y="17"/>
                    <a:pt x="42" y="14"/>
                    <a:pt x="38" y="14"/>
                  </a:cubicBezTo>
                  <a:cubicBezTo>
                    <a:pt x="34" y="14"/>
                    <a:pt x="30" y="18"/>
                    <a:pt x="28" y="22"/>
                  </a:cubicBezTo>
                  <a:cubicBezTo>
                    <a:pt x="27" y="23"/>
                    <a:pt x="26" y="26"/>
                    <a:pt x="26" y="29"/>
                  </a:cubicBezTo>
                  <a:cubicBezTo>
                    <a:pt x="26" y="42"/>
                    <a:pt x="26" y="61"/>
                    <a:pt x="27" y="65"/>
                  </a:cubicBezTo>
                  <a:cubicBezTo>
                    <a:pt x="27" y="68"/>
                    <a:pt x="28" y="70"/>
                    <a:pt x="31" y="71"/>
                  </a:cubicBezTo>
                  <a:cubicBezTo>
                    <a:pt x="34" y="72"/>
                    <a:pt x="36" y="73"/>
                    <a:pt x="40" y="73"/>
                  </a:cubicBezTo>
                  <a:cubicBezTo>
                    <a:pt x="41" y="74"/>
                    <a:pt x="41" y="78"/>
                    <a:pt x="40" y="79"/>
                  </a:cubicBezTo>
                  <a:cubicBezTo>
                    <a:pt x="37" y="79"/>
                    <a:pt x="27" y="78"/>
                    <a:pt x="19" y="78"/>
                  </a:cubicBezTo>
                  <a:cubicBezTo>
                    <a:pt x="14" y="78"/>
                    <a:pt x="4" y="79"/>
                    <a:pt x="0" y="79"/>
                  </a:cubicBezTo>
                  <a:cubicBezTo>
                    <a:pt x="0" y="78"/>
                    <a:pt x="0" y="74"/>
                    <a:pt x="0" y="73"/>
                  </a:cubicBezTo>
                  <a:cubicBezTo>
                    <a:pt x="3" y="73"/>
                    <a:pt x="6" y="72"/>
                    <a:pt x="8" y="72"/>
                  </a:cubicBezTo>
                  <a:cubicBezTo>
                    <a:pt x="10" y="71"/>
                    <a:pt x="11" y="70"/>
                    <a:pt x="11" y="66"/>
                  </a:cubicBezTo>
                  <a:cubicBezTo>
                    <a:pt x="12" y="63"/>
                    <a:pt x="12" y="47"/>
                    <a:pt x="12" y="34"/>
                  </a:cubicBezTo>
                  <a:cubicBezTo>
                    <a:pt x="12" y="27"/>
                    <a:pt x="12" y="21"/>
                    <a:pt x="12" y="19"/>
                  </a:cubicBezTo>
                  <a:cubicBezTo>
                    <a:pt x="11" y="16"/>
                    <a:pt x="10" y="14"/>
                    <a:pt x="1" y="11"/>
                  </a:cubicBezTo>
                  <a:cubicBezTo>
                    <a:pt x="1" y="10"/>
                    <a:pt x="1" y="7"/>
                    <a:pt x="2" y="7"/>
                  </a:cubicBezTo>
                  <a:cubicBezTo>
                    <a:pt x="9" y="6"/>
                    <a:pt x="20" y="3"/>
                    <a:pt x="25" y="0"/>
                  </a:cubicBezTo>
                  <a:cubicBezTo>
                    <a:pt x="26" y="0"/>
                    <a:pt x="26" y="0"/>
                    <a:pt x="26" y="0"/>
                  </a:cubicBezTo>
                  <a:cubicBezTo>
                    <a:pt x="26" y="3"/>
                    <a:pt x="26" y="12"/>
                    <a:pt x="26" y="15"/>
                  </a:cubicBezTo>
                  <a:cubicBezTo>
                    <a:pt x="26" y="16"/>
                    <a:pt x="27" y="16"/>
                    <a:pt x="27" y="16"/>
                  </a:cubicBezTo>
                  <a:cubicBezTo>
                    <a:pt x="31" y="11"/>
                    <a:pt x="35" y="7"/>
                    <a:pt x="39" y="3"/>
                  </a:cubicBezTo>
                  <a:cubicBezTo>
                    <a:pt x="42" y="1"/>
                    <a:pt x="45" y="0"/>
                    <a:pt x="49" y="0"/>
                  </a:cubicBezTo>
                  <a:cubicBezTo>
                    <a:pt x="52" y="0"/>
                    <a:pt x="56" y="1"/>
                    <a:pt x="58" y="4"/>
                  </a:cubicBezTo>
                </a:path>
              </a:pathLst>
            </a:custGeom>
            <a:grpFill/>
            <a:ln>
              <a:noFill/>
            </a:ln>
          </p:spPr>
          <p:txBody>
            <a:bodyPr vert="horz" wrap="square" lIns="91440" tIns="45720" rIns="91440" bIns="45720" numCol="1" anchor="t" anchorCtr="0" compatLnSpc="1">
              <a:prstTxWarp prst="textNoShape">
                <a:avLst/>
              </a:prstTxWarp>
            </a:bodyPr>
            <a:lstStyle/>
            <a:p>
              <a:endParaRPr lang="en-GB"/>
            </a:p>
          </p:txBody>
        </p:sp>
        <p:sp>
          <p:nvSpPr>
            <p:cNvPr id="20" name="Freeform 17">
              <a:extLst>
                <a:ext uri="{FF2B5EF4-FFF2-40B4-BE49-F238E27FC236}">
                  <a16:creationId xmlns:a16="http://schemas.microsoft.com/office/drawing/2014/main" id="{CDED2691-22F1-B0FB-7A1B-F38F5C1BC9BE}"/>
                </a:ext>
              </a:extLst>
            </p:cNvPr>
            <p:cNvSpPr>
              <a:spLocks/>
            </p:cNvSpPr>
            <p:nvPr userDrawn="1"/>
          </p:nvSpPr>
          <p:spPr bwMode="auto">
            <a:xfrm>
              <a:off x="6069013" y="4489450"/>
              <a:ext cx="1014413" cy="1314450"/>
            </a:xfrm>
            <a:custGeom>
              <a:avLst/>
              <a:gdLst>
                <a:gd name="T0" fmla="*/ 41 w 92"/>
                <a:gd name="T1" fmla="*/ 66 h 119"/>
                <a:gd name="T2" fmla="*/ 42 w 92"/>
                <a:gd name="T3" fmla="*/ 64 h 119"/>
                <a:gd name="T4" fmla="*/ 50 w 92"/>
                <a:gd name="T5" fmla="*/ 65 h 119"/>
                <a:gd name="T6" fmla="*/ 63 w 92"/>
                <a:gd name="T7" fmla="*/ 62 h 119"/>
                <a:gd name="T8" fmla="*/ 75 w 92"/>
                <a:gd name="T9" fmla="*/ 37 h 119"/>
                <a:gd name="T10" fmla="*/ 44 w 92"/>
                <a:gd name="T11" fmla="*/ 7 h 119"/>
                <a:gd name="T12" fmla="*/ 36 w 92"/>
                <a:gd name="T13" fmla="*/ 7 h 119"/>
                <a:gd name="T14" fmla="*/ 34 w 92"/>
                <a:gd name="T15" fmla="*/ 10 h 119"/>
                <a:gd name="T16" fmla="*/ 34 w 92"/>
                <a:gd name="T17" fmla="*/ 56 h 119"/>
                <a:gd name="T18" fmla="*/ 34 w 92"/>
                <a:gd name="T19" fmla="*/ 102 h 119"/>
                <a:gd name="T20" fmla="*/ 41 w 92"/>
                <a:gd name="T21" fmla="*/ 111 h 119"/>
                <a:gd name="T22" fmla="*/ 49 w 92"/>
                <a:gd name="T23" fmla="*/ 113 h 119"/>
                <a:gd name="T24" fmla="*/ 49 w 92"/>
                <a:gd name="T25" fmla="*/ 119 h 119"/>
                <a:gd name="T26" fmla="*/ 26 w 92"/>
                <a:gd name="T27" fmla="*/ 118 h 119"/>
                <a:gd name="T28" fmla="*/ 4 w 92"/>
                <a:gd name="T29" fmla="*/ 119 h 119"/>
                <a:gd name="T30" fmla="*/ 4 w 92"/>
                <a:gd name="T31" fmla="*/ 113 h 119"/>
                <a:gd name="T32" fmla="*/ 11 w 92"/>
                <a:gd name="T33" fmla="*/ 112 h 119"/>
                <a:gd name="T34" fmla="*/ 17 w 92"/>
                <a:gd name="T35" fmla="*/ 101 h 119"/>
                <a:gd name="T36" fmla="*/ 18 w 92"/>
                <a:gd name="T37" fmla="*/ 58 h 119"/>
                <a:gd name="T38" fmla="*/ 17 w 92"/>
                <a:gd name="T39" fmla="*/ 17 h 119"/>
                <a:gd name="T40" fmla="*/ 10 w 92"/>
                <a:gd name="T41" fmla="*/ 7 h 119"/>
                <a:gd name="T42" fmla="*/ 1 w 92"/>
                <a:gd name="T43" fmla="*/ 5 h 119"/>
                <a:gd name="T44" fmla="*/ 1 w 92"/>
                <a:gd name="T45" fmla="*/ 0 h 119"/>
                <a:gd name="T46" fmla="*/ 24 w 92"/>
                <a:gd name="T47" fmla="*/ 0 h 119"/>
                <a:gd name="T48" fmla="*/ 55 w 92"/>
                <a:gd name="T49" fmla="*/ 0 h 119"/>
                <a:gd name="T50" fmla="*/ 81 w 92"/>
                <a:gd name="T51" fmla="*/ 7 h 119"/>
                <a:gd name="T52" fmla="*/ 92 w 92"/>
                <a:gd name="T53" fmla="*/ 33 h 119"/>
                <a:gd name="T54" fmla="*/ 72 w 92"/>
                <a:gd name="T55" fmla="*/ 66 h 119"/>
                <a:gd name="T56" fmla="*/ 52 w 92"/>
                <a:gd name="T57" fmla="*/ 71 h 119"/>
                <a:gd name="T58" fmla="*/ 44 w 92"/>
                <a:gd name="T59" fmla="*/ 70 h 119"/>
                <a:gd name="T60" fmla="*/ 41 w 92"/>
                <a:gd name="T61" fmla="*/ 66 h 1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92" h="119">
                  <a:moveTo>
                    <a:pt x="41" y="66"/>
                  </a:moveTo>
                  <a:cubicBezTo>
                    <a:pt x="41" y="65"/>
                    <a:pt x="42" y="64"/>
                    <a:pt x="42" y="64"/>
                  </a:cubicBezTo>
                  <a:cubicBezTo>
                    <a:pt x="44" y="64"/>
                    <a:pt x="47" y="65"/>
                    <a:pt x="50" y="65"/>
                  </a:cubicBezTo>
                  <a:cubicBezTo>
                    <a:pt x="55" y="65"/>
                    <a:pt x="59" y="64"/>
                    <a:pt x="63" y="62"/>
                  </a:cubicBezTo>
                  <a:cubicBezTo>
                    <a:pt x="72" y="57"/>
                    <a:pt x="75" y="48"/>
                    <a:pt x="75" y="37"/>
                  </a:cubicBezTo>
                  <a:cubicBezTo>
                    <a:pt x="75" y="19"/>
                    <a:pt x="66" y="7"/>
                    <a:pt x="44" y="7"/>
                  </a:cubicBezTo>
                  <a:cubicBezTo>
                    <a:pt x="42" y="7"/>
                    <a:pt x="37" y="7"/>
                    <a:pt x="36" y="7"/>
                  </a:cubicBezTo>
                  <a:cubicBezTo>
                    <a:pt x="35" y="8"/>
                    <a:pt x="35" y="9"/>
                    <a:pt x="34" y="10"/>
                  </a:cubicBezTo>
                  <a:cubicBezTo>
                    <a:pt x="34" y="15"/>
                    <a:pt x="34" y="25"/>
                    <a:pt x="34" y="56"/>
                  </a:cubicBezTo>
                  <a:cubicBezTo>
                    <a:pt x="34" y="77"/>
                    <a:pt x="34" y="92"/>
                    <a:pt x="34" y="102"/>
                  </a:cubicBezTo>
                  <a:cubicBezTo>
                    <a:pt x="35" y="109"/>
                    <a:pt x="36" y="110"/>
                    <a:pt x="41" y="111"/>
                  </a:cubicBezTo>
                  <a:cubicBezTo>
                    <a:pt x="44" y="112"/>
                    <a:pt x="44" y="113"/>
                    <a:pt x="49" y="113"/>
                  </a:cubicBezTo>
                  <a:cubicBezTo>
                    <a:pt x="50" y="114"/>
                    <a:pt x="49" y="118"/>
                    <a:pt x="49" y="119"/>
                  </a:cubicBezTo>
                  <a:cubicBezTo>
                    <a:pt x="43" y="119"/>
                    <a:pt x="34" y="118"/>
                    <a:pt x="26" y="118"/>
                  </a:cubicBezTo>
                  <a:cubicBezTo>
                    <a:pt x="17" y="118"/>
                    <a:pt x="8" y="119"/>
                    <a:pt x="4" y="119"/>
                  </a:cubicBezTo>
                  <a:cubicBezTo>
                    <a:pt x="3" y="118"/>
                    <a:pt x="3" y="114"/>
                    <a:pt x="4" y="113"/>
                  </a:cubicBezTo>
                  <a:cubicBezTo>
                    <a:pt x="8" y="113"/>
                    <a:pt x="9" y="112"/>
                    <a:pt x="11" y="112"/>
                  </a:cubicBezTo>
                  <a:cubicBezTo>
                    <a:pt x="16" y="111"/>
                    <a:pt x="17" y="108"/>
                    <a:pt x="17" y="101"/>
                  </a:cubicBezTo>
                  <a:cubicBezTo>
                    <a:pt x="17" y="94"/>
                    <a:pt x="18" y="79"/>
                    <a:pt x="18" y="58"/>
                  </a:cubicBezTo>
                  <a:cubicBezTo>
                    <a:pt x="18" y="36"/>
                    <a:pt x="18" y="23"/>
                    <a:pt x="17" y="17"/>
                  </a:cubicBezTo>
                  <a:cubicBezTo>
                    <a:pt x="17" y="10"/>
                    <a:pt x="16" y="8"/>
                    <a:pt x="10" y="7"/>
                  </a:cubicBezTo>
                  <a:cubicBezTo>
                    <a:pt x="8" y="6"/>
                    <a:pt x="5" y="6"/>
                    <a:pt x="1" y="5"/>
                  </a:cubicBezTo>
                  <a:cubicBezTo>
                    <a:pt x="0" y="4"/>
                    <a:pt x="1" y="0"/>
                    <a:pt x="1" y="0"/>
                  </a:cubicBezTo>
                  <a:cubicBezTo>
                    <a:pt x="5" y="0"/>
                    <a:pt x="15" y="0"/>
                    <a:pt x="24" y="0"/>
                  </a:cubicBezTo>
                  <a:cubicBezTo>
                    <a:pt x="36" y="0"/>
                    <a:pt x="44" y="0"/>
                    <a:pt x="55" y="0"/>
                  </a:cubicBezTo>
                  <a:cubicBezTo>
                    <a:pt x="62" y="0"/>
                    <a:pt x="73" y="1"/>
                    <a:pt x="81" y="7"/>
                  </a:cubicBezTo>
                  <a:cubicBezTo>
                    <a:pt x="87" y="12"/>
                    <a:pt x="92" y="20"/>
                    <a:pt x="92" y="33"/>
                  </a:cubicBezTo>
                  <a:cubicBezTo>
                    <a:pt x="92" y="51"/>
                    <a:pt x="82" y="62"/>
                    <a:pt x="72" y="66"/>
                  </a:cubicBezTo>
                  <a:cubicBezTo>
                    <a:pt x="65" y="70"/>
                    <a:pt x="59" y="71"/>
                    <a:pt x="52" y="71"/>
                  </a:cubicBezTo>
                  <a:cubicBezTo>
                    <a:pt x="49" y="71"/>
                    <a:pt x="46" y="71"/>
                    <a:pt x="44" y="70"/>
                  </a:cubicBezTo>
                  <a:cubicBezTo>
                    <a:pt x="43" y="70"/>
                    <a:pt x="41" y="67"/>
                    <a:pt x="41" y="66"/>
                  </a:cubicBezTo>
                </a:path>
              </a:pathLst>
            </a:custGeom>
            <a:grpFill/>
            <a:ln>
              <a:noFill/>
            </a:ln>
          </p:spPr>
          <p:txBody>
            <a:bodyPr vert="horz" wrap="square" lIns="91440" tIns="45720" rIns="91440" bIns="45720" numCol="1" anchor="t" anchorCtr="0" compatLnSpc="1">
              <a:prstTxWarp prst="textNoShape">
                <a:avLst/>
              </a:prstTxWarp>
            </a:bodyPr>
            <a:lstStyle/>
            <a:p>
              <a:endParaRPr lang="en-GB"/>
            </a:p>
          </p:txBody>
        </p:sp>
        <p:sp>
          <p:nvSpPr>
            <p:cNvPr id="21" name="Freeform 18">
              <a:extLst>
                <a:ext uri="{FF2B5EF4-FFF2-40B4-BE49-F238E27FC236}">
                  <a16:creationId xmlns:a16="http://schemas.microsoft.com/office/drawing/2014/main" id="{392AC504-8FA3-796C-B788-FBA7272B9B70}"/>
                </a:ext>
              </a:extLst>
            </p:cNvPr>
            <p:cNvSpPr>
              <a:spLocks noEditPoints="1"/>
            </p:cNvSpPr>
            <p:nvPr userDrawn="1"/>
          </p:nvSpPr>
          <p:spPr bwMode="auto">
            <a:xfrm>
              <a:off x="7083425" y="4930775"/>
              <a:ext cx="706438" cy="884238"/>
            </a:xfrm>
            <a:custGeom>
              <a:avLst/>
              <a:gdLst>
                <a:gd name="T0" fmla="*/ 52 w 64"/>
                <a:gd name="T1" fmla="*/ 80 h 80"/>
                <a:gd name="T2" fmla="*/ 43 w 64"/>
                <a:gd name="T3" fmla="*/ 75 h 80"/>
                <a:gd name="T4" fmla="*/ 41 w 64"/>
                <a:gd name="T5" fmla="*/ 71 h 80"/>
                <a:gd name="T6" fmla="*/ 40 w 64"/>
                <a:gd name="T7" fmla="*/ 71 h 80"/>
                <a:gd name="T8" fmla="*/ 17 w 64"/>
                <a:gd name="T9" fmla="*/ 80 h 80"/>
                <a:gd name="T10" fmla="*/ 7 w 64"/>
                <a:gd name="T11" fmla="*/ 76 h 80"/>
                <a:gd name="T12" fmla="*/ 0 w 64"/>
                <a:gd name="T13" fmla="*/ 59 h 80"/>
                <a:gd name="T14" fmla="*/ 4 w 64"/>
                <a:gd name="T15" fmla="*/ 48 h 80"/>
                <a:gd name="T16" fmla="*/ 40 w 64"/>
                <a:gd name="T17" fmla="*/ 35 h 80"/>
                <a:gd name="T18" fmla="*/ 41 w 64"/>
                <a:gd name="T19" fmla="*/ 34 h 80"/>
                <a:gd name="T20" fmla="*/ 41 w 64"/>
                <a:gd name="T21" fmla="*/ 28 h 80"/>
                <a:gd name="T22" fmla="*/ 39 w 64"/>
                <a:gd name="T23" fmla="*/ 17 h 80"/>
                <a:gd name="T24" fmla="*/ 24 w 64"/>
                <a:gd name="T25" fmla="*/ 10 h 80"/>
                <a:gd name="T26" fmla="*/ 16 w 64"/>
                <a:gd name="T27" fmla="*/ 12 h 80"/>
                <a:gd name="T28" fmla="*/ 8 w 64"/>
                <a:gd name="T29" fmla="*/ 26 h 80"/>
                <a:gd name="T30" fmla="*/ 3 w 64"/>
                <a:gd name="T31" fmla="*/ 22 h 80"/>
                <a:gd name="T32" fmla="*/ 7 w 64"/>
                <a:gd name="T33" fmla="*/ 10 h 80"/>
                <a:gd name="T34" fmla="*/ 32 w 64"/>
                <a:gd name="T35" fmla="*/ 0 h 80"/>
                <a:gd name="T36" fmla="*/ 51 w 64"/>
                <a:gd name="T37" fmla="*/ 10 h 80"/>
                <a:gd name="T38" fmla="*/ 56 w 64"/>
                <a:gd name="T39" fmla="*/ 29 h 80"/>
                <a:gd name="T40" fmla="*/ 55 w 64"/>
                <a:gd name="T41" fmla="*/ 61 h 80"/>
                <a:gd name="T42" fmla="*/ 59 w 64"/>
                <a:gd name="T43" fmla="*/ 69 h 80"/>
                <a:gd name="T44" fmla="*/ 64 w 64"/>
                <a:gd name="T45" fmla="*/ 68 h 80"/>
                <a:gd name="T46" fmla="*/ 63 w 64"/>
                <a:gd name="T47" fmla="*/ 74 h 80"/>
                <a:gd name="T48" fmla="*/ 52 w 64"/>
                <a:gd name="T49" fmla="*/ 80 h 80"/>
                <a:gd name="T50" fmla="*/ 40 w 64"/>
                <a:gd name="T51" fmla="*/ 41 h 80"/>
                <a:gd name="T52" fmla="*/ 17 w 64"/>
                <a:gd name="T53" fmla="*/ 50 h 80"/>
                <a:gd name="T54" fmla="*/ 16 w 64"/>
                <a:gd name="T55" fmla="*/ 56 h 80"/>
                <a:gd name="T56" fmla="*/ 29 w 64"/>
                <a:gd name="T57" fmla="*/ 69 h 80"/>
                <a:gd name="T58" fmla="*/ 39 w 64"/>
                <a:gd name="T59" fmla="*/ 66 h 80"/>
                <a:gd name="T60" fmla="*/ 41 w 64"/>
                <a:gd name="T61" fmla="*/ 62 h 80"/>
                <a:gd name="T62" fmla="*/ 41 w 64"/>
                <a:gd name="T63" fmla="*/ 42 h 80"/>
                <a:gd name="T64" fmla="*/ 40 w 64"/>
                <a:gd name="T65" fmla="*/ 41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64" h="80">
                  <a:moveTo>
                    <a:pt x="52" y="80"/>
                  </a:moveTo>
                  <a:cubicBezTo>
                    <a:pt x="47" y="80"/>
                    <a:pt x="44" y="78"/>
                    <a:pt x="43" y="75"/>
                  </a:cubicBezTo>
                  <a:cubicBezTo>
                    <a:pt x="42" y="74"/>
                    <a:pt x="41" y="72"/>
                    <a:pt x="41" y="71"/>
                  </a:cubicBezTo>
                  <a:cubicBezTo>
                    <a:pt x="41" y="71"/>
                    <a:pt x="40" y="70"/>
                    <a:pt x="40" y="71"/>
                  </a:cubicBezTo>
                  <a:cubicBezTo>
                    <a:pt x="31" y="77"/>
                    <a:pt x="22" y="80"/>
                    <a:pt x="17" y="80"/>
                  </a:cubicBezTo>
                  <a:cubicBezTo>
                    <a:pt x="14" y="80"/>
                    <a:pt x="10" y="79"/>
                    <a:pt x="7" y="76"/>
                  </a:cubicBezTo>
                  <a:cubicBezTo>
                    <a:pt x="3" y="71"/>
                    <a:pt x="0" y="66"/>
                    <a:pt x="0" y="59"/>
                  </a:cubicBezTo>
                  <a:cubicBezTo>
                    <a:pt x="0" y="55"/>
                    <a:pt x="3" y="49"/>
                    <a:pt x="4" y="48"/>
                  </a:cubicBezTo>
                  <a:cubicBezTo>
                    <a:pt x="10" y="44"/>
                    <a:pt x="33" y="39"/>
                    <a:pt x="40" y="35"/>
                  </a:cubicBezTo>
                  <a:cubicBezTo>
                    <a:pt x="40" y="35"/>
                    <a:pt x="41" y="34"/>
                    <a:pt x="41" y="34"/>
                  </a:cubicBezTo>
                  <a:cubicBezTo>
                    <a:pt x="42" y="32"/>
                    <a:pt x="41" y="30"/>
                    <a:pt x="41" y="28"/>
                  </a:cubicBezTo>
                  <a:cubicBezTo>
                    <a:pt x="41" y="25"/>
                    <a:pt x="41" y="20"/>
                    <a:pt x="39" y="17"/>
                  </a:cubicBezTo>
                  <a:cubicBezTo>
                    <a:pt x="35" y="12"/>
                    <a:pt x="30" y="10"/>
                    <a:pt x="24" y="10"/>
                  </a:cubicBezTo>
                  <a:cubicBezTo>
                    <a:pt x="20" y="10"/>
                    <a:pt x="17" y="11"/>
                    <a:pt x="16" y="12"/>
                  </a:cubicBezTo>
                  <a:cubicBezTo>
                    <a:pt x="14" y="13"/>
                    <a:pt x="11" y="19"/>
                    <a:pt x="8" y="26"/>
                  </a:cubicBezTo>
                  <a:cubicBezTo>
                    <a:pt x="8" y="26"/>
                    <a:pt x="3" y="23"/>
                    <a:pt x="3" y="22"/>
                  </a:cubicBezTo>
                  <a:cubicBezTo>
                    <a:pt x="3" y="19"/>
                    <a:pt x="6" y="12"/>
                    <a:pt x="7" y="10"/>
                  </a:cubicBezTo>
                  <a:cubicBezTo>
                    <a:pt x="15" y="5"/>
                    <a:pt x="27" y="0"/>
                    <a:pt x="32" y="0"/>
                  </a:cubicBezTo>
                  <a:cubicBezTo>
                    <a:pt x="41" y="0"/>
                    <a:pt x="47" y="4"/>
                    <a:pt x="51" y="10"/>
                  </a:cubicBezTo>
                  <a:cubicBezTo>
                    <a:pt x="54" y="15"/>
                    <a:pt x="56" y="22"/>
                    <a:pt x="56" y="29"/>
                  </a:cubicBezTo>
                  <a:cubicBezTo>
                    <a:pt x="56" y="39"/>
                    <a:pt x="55" y="54"/>
                    <a:pt x="55" y="61"/>
                  </a:cubicBezTo>
                  <a:cubicBezTo>
                    <a:pt x="55" y="65"/>
                    <a:pt x="55" y="69"/>
                    <a:pt x="59" y="69"/>
                  </a:cubicBezTo>
                  <a:cubicBezTo>
                    <a:pt x="61" y="69"/>
                    <a:pt x="61" y="69"/>
                    <a:pt x="64" y="68"/>
                  </a:cubicBezTo>
                  <a:cubicBezTo>
                    <a:pt x="64" y="69"/>
                    <a:pt x="64" y="73"/>
                    <a:pt x="63" y="74"/>
                  </a:cubicBezTo>
                  <a:cubicBezTo>
                    <a:pt x="63" y="74"/>
                    <a:pt x="59" y="80"/>
                    <a:pt x="52" y="80"/>
                  </a:cubicBezTo>
                  <a:moveTo>
                    <a:pt x="40" y="41"/>
                  </a:moveTo>
                  <a:cubicBezTo>
                    <a:pt x="33" y="44"/>
                    <a:pt x="21" y="48"/>
                    <a:pt x="17" y="50"/>
                  </a:cubicBezTo>
                  <a:cubicBezTo>
                    <a:pt x="17" y="50"/>
                    <a:pt x="16" y="54"/>
                    <a:pt x="16" y="56"/>
                  </a:cubicBezTo>
                  <a:cubicBezTo>
                    <a:pt x="16" y="64"/>
                    <a:pt x="21" y="69"/>
                    <a:pt x="29" y="69"/>
                  </a:cubicBezTo>
                  <a:cubicBezTo>
                    <a:pt x="31" y="69"/>
                    <a:pt x="36" y="68"/>
                    <a:pt x="39" y="66"/>
                  </a:cubicBezTo>
                  <a:cubicBezTo>
                    <a:pt x="40" y="65"/>
                    <a:pt x="41" y="64"/>
                    <a:pt x="41" y="62"/>
                  </a:cubicBezTo>
                  <a:cubicBezTo>
                    <a:pt x="41" y="58"/>
                    <a:pt x="41" y="45"/>
                    <a:pt x="41" y="42"/>
                  </a:cubicBezTo>
                  <a:cubicBezTo>
                    <a:pt x="41" y="42"/>
                    <a:pt x="41" y="41"/>
                    <a:pt x="40" y="41"/>
                  </a:cubicBezTo>
                </a:path>
              </a:pathLst>
            </a:custGeom>
            <a:grpFill/>
            <a:ln>
              <a:noFill/>
            </a:ln>
          </p:spPr>
          <p:txBody>
            <a:bodyPr vert="horz" wrap="square" lIns="91440" tIns="45720" rIns="91440" bIns="45720" numCol="1" anchor="t" anchorCtr="0" compatLnSpc="1">
              <a:prstTxWarp prst="textNoShape">
                <a:avLst/>
              </a:prstTxWarp>
            </a:bodyPr>
            <a:lstStyle/>
            <a:p>
              <a:endParaRPr lang="en-GB"/>
            </a:p>
          </p:txBody>
        </p:sp>
        <p:sp>
          <p:nvSpPr>
            <p:cNvPr id="22" name="Freeform 19">
              <a:extLst>
                <a:ext uri="{FF2B5EF4-FFF2-40B4-BE49-F238E27FC236}">
                  <a16:creationId xmlns:a16="http://schemas.microsoft.com/office/drawing/2014/main" id="{CC6266F0-7404-59CD-EEB9-862B3ECBD54A}"/>
                </a:ext>
              </a:extLst>
            </p:cNvPr>
            <p:cNvSpPr>
              <a:spLocks/>
            </p:cNvSpPr>
            <p:nvPr userDrawn="1"/>
          </p:nvSpPr>
          <p:spPr bwMode="auto">
            <a:xfrm>
              <a:off x="7854950" y="4930775"/>
              <a:ext cx="641350" cy="873125"/>
            </a:xfrm>
            <a:custGeom>
              <a:avLst/>
              <a:gdLst>
                <a:gd name="T0" fmla="*/ 58 w 58"/>
                <a:gd name="T1" fmla="*/ 4 h 79"/>
                <a:gd name="T2" fmla="*/ 58 w 58"/>
                <a:gd name="T3" fmla="*/ 7 h 79"/>
                <a:gd name="T4" fmla="*/ 52 w 58"/>
                <a:gd name="T5" fmla="*/ 19 h 79"/>
                <a:gd name="T6" fmla="*/ 50 w 58"/>
                <a:gd name="T7" fmla="*/ 20 h 79"/>
                <a:gd name="T8" fmla="*/ 38 w 58"/>
                <a:gd name="T9" fmla="*/ 14 h 79"/>
                <a:gd name="T10" fmla="*/ 28 w 58"/>
                <a:gd name="T11" fmla="*/ 22 h 79"/>
                <a:gd name="T12" fmla="*/ 26 w 58"/>
                <a:gd name="T13" fmla="*/ 29 h 79"/>
                <a:gd name="T14" fmla="*/ 27 w 58"/>
                <a:gd name="T15" fmla="*/ 65 h 79"/>
                <a:gd name="T16" fmla="*/ 31 w 58"/>
                <a:gd name="T17" fmla="*/ 71 h 79"/>
                <a:gd name="T18" fmla="*/ 40 w 58"/>
                <a:gd name="T19" fmla="*/ 73 h 79"/>
                <a:gd name="T20" fmla="*/ 39 w 58"/>
                <a:gd name="T21" fmla="*/ 79 h 79"/>
                <a:gd name="T22" fmla="*/ 19 w 58"/>
                <a:gd name="T23" fmla="*/ 78 h 79"/>
                <a:gd name="T24" fmla="*/ 0 w 58"/>
                <a:gd name="T25" fmla="*/ 79 h 79"/>
                <a:gd name="T26" fmla="*/ 0 w 58"/>
                <a:gd name="T27" fmla="*/ 73 h 79"/>
                <a:gd name="T28" fmla="*/ 8 w 58"/>
                <a:gd name="T29" fmla="*/ 72 h 79"/>
                <a:gd name="T30" fmla="*/ 11 w 58"/>
                <a:gd name="T31" fmla="*/ 66 h 79"/>
                <a:gd name="T32" fmla="*/ 12 w 58"/>
                <a:gd name="T33" fmla="*/ 34 h 79"/>
                <a:gd name="T34" fmla="*/ 12 w 58"/>
                <a:gd name="T35" fmla="*/ 19 h 79"/>
                <a:gd name="T36" fmla="*/ 1 w 58"/>
                <a:gd name="T37" fmla="*/ 11 h 79"/>
                <a:gd name="T38" fmla="*/ 2 w 58"/>
                <a:gd name="T39" fmla="*/ 7 h 79"/>
                <a:gd name="T40" fmla="*/ 25 w 58"/>
                <a:gd name="T41" fmla="*/ 0 h 79"/>
                <a:gd name="T42" fmla="*/ 26 w 58"/>
                <a:gd name="T43" fmla="*/ 0 h 79"/>
                <a:gd name="T44" fmla="*/ 26 w 58"/>
                <a:gd name="T45" fmla="*/ 15 h 79"/>
                <a:gd name="T46" fmla="*/ 27 w 58"/>
                <a:gd name="T47" fmla="*/ 16 h 79"/>
                <a:gd name="T48" fmla="*/ 39 w 58"/>
                <a:gd name="T49" fmla="*/ 3 h 79"/>
                <a:gd name="T50" fmla="*/ 49 w 58"/>
                <a:gd name="T51" fmla="*/ 0 h 79"/>
                <a:gd name="T52" fmla="*/ 58 w 58"/>
                <a:gd name="T53" fmla="*/ 4 h 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58" h="79">
                  <a:moveTo>
                    <a:pt x="58" y="4"/>
                  </a:moveTo>
                  <a:cubicBezTo>
                    <a:pt x="58" y="5"/>
                    <a:pt x="58" y="6"/>
                    <a:pt x="58" y="7"/>
                  </a:cubicBezTo>
                  <a:cubicBezTo>
                    <a:pt x="57" y="9"/>
                    <a:pt x="54" y="17"/>
                    <a:pt x="52" y="19"/>
                  </a:cubicBezTo>
                  <a:cubicBezTo>
                    <a:pt x="52" y="19"/>
                    <a:pt x="50" y="20"/>
                    <a:pt x="50" y="20"/>
                  </a:cubicBezTo>
                  <a:cubicBezTo>
                    <a:pt x="47" y="17"/>
                    <a:pt x="42" y="14"/>
                    <a:pt x="38" y="14"/>
                  </a:cubicBezTo>
                  <a:cubicBezTo>
                    <a:pt x="34" y="14"/>
                    <a:pt x="30" y="18"/>
                    <a:pt x="28" y="22"/>
                  </a:cubicBezTo>
                  <a:cubicBezTo>
                    <a:pt x="27" y="23"/>
                    <a:pt x="26" y="26"/>
                    <a:pt x="26" y="29"/>
                  </a:cubicBezTo>
                  <a:cubicBezTo>
                    <a:pt x="26" y="42"/>
                    <a:pt x="26" y="61"/>
                    <a:pt x="27" y="65"/>
                  </a:cubicBezTo>
                  <a:cubicBezTo>
                    <a:pt x="27" y="68"/>
                    <a:pt x="28" y="70"/>
                    <a:pt x="31" y="71"/>
                  </a:cubicBezTo>
                  <a:cubicBezTo>
                    <a:pt x="34" y="72"/>
                    <a:pt x="36" y="73"/>
                    <a:pt x="40" y="73"/>
                  </a:cubicBezTo>
                  <a:cubicBezTo>
                    <a:pt x="41" y="74"/>
                    <a:pt x="40" y="78"/>
                    <a:pt x="39" y="79"/>
                  </a:cubicBezTo>
                  <a:cubicBezTo>
                    <a:pt x="37" y="79"/>
                    <a:pt x="27" y="78"/>
                    <a:pt x="19" y="78"/>
                  </a:cubicBezTo>
                  <a:cubicBezTo>
                    <a:pt x="13" y="78"/>
                    <a:pt x="4" y="79"/>
                    <a:pt x="0" y="79"/>
                  </a:cubicBezTo>
                  <a:cubicBezTo>
                    <a:pt x="0" y="78"/>
                    <a:pt x="0" y="74"/>
                    <a:pt x="0" y="73"/>
                  </a:cubicBezTo>
                  <a:cubicBezTo>
                    <a:pt x="3" y="73"/>
                    <a:pt x="6" y="72"/>
                    <a:pt x="8" y="72"/>
                  </a:cubicBezTo>
                  <a:cubicBezTo>
                    <a:pt x="10" y="71"/>
                    <a:pt x="11" y="70"/>
                    <a:pt x="11" y="66"/>
                  </a:cubicBezTo>
                  <a:cubicBezTo>
                    <a:pt x="12" y="63"/>
                    <a:pt x="12" y="47"/>
                    <a:pt x="12" y="34"/>
                  </a:cubicBezTo>
                  <a:cubicBezTo>
                    <a:pt x="12" y="27"/>
                    <a:pt x="12" y="21"/>
                    <a:pt x="12" y="19"/>
                  </a:cubicBezTo>
                  <a:cubicBezTo>
                    <a:pt x="11" y="16"/>
                    <a:pt x="10" y="14"/>
                    <a:pt x="1" y="11"/>
                  </a:cubicBezTo>
                  <a:cubicBezTo>
                    <a:pt x="1" y="10"/>
                    <a:pt x="1" y="7"/>
                    <a:pt x="2" y="7"/>
                  </a:cubicBezTo>
                  <a:cubicBezTo>
                    <a:pt x="9" y="6"/>
                    <a:pt x="20" y="3"/>
                    <a:pt x="25" y="0"/>
                  </a:cubicBezTo>
                  <a:cubicBezTo>
                    <a:pt x="26" y="0"/>
                    <a:pt x="26" y="0"/>
                    <a:pt x="26" y="0"/>
                  </a:cubicBezTo>
                  <a:cubicBezTo>
                    <a:pt x="26" y="3"/>
                    <a:pt x="26" y="12"/>
                    <a:pt x="26" y="15"/>
                  </a:cubicBezTo>
                  <a:cubicBezTo>
                    <a:pt x="26" y="16"/>
                    <a:pt x="27" y="16"/>
                    <a:pt x="27" y="16"/>
                  </a:cubicBezTo>
                  <a:cubicBezTo>
                    <a:pt x="31" y="11"/>
                    <a:pt x="35" y="7"/>
                    <a:pt x="39" y="3"/>
                  </a:cubicBezTo>
                  <a:cubicBezTo>
                    <a:pt x="42" y="1"/>
                    <a:pt x="45" y="0"/>
                    <a:pt x="49" y="0"/>
                  </a:cubicBezTo>
                  <a:cubicBezTo>
                    <a:pt x="52" y="0"/>
                    <a:pt x="56" y="1"/>
                    <a:pt x="58" y="4"/>
                  </a:cubicBezTo>
                </a:path>
              </a:pathLst>
            </a:custGeom>
            <a:grpFill/>
            <a:ln>
              <a:noFill/>
            </a:ln>
          </p:spPr>
          <p:txBody>
            <a:bodyPr vert="horz" wrap="square" lIns="91440" tIns="45720" rIns="91440" bIns="45720" numCol="1" anchor="t" anchorCtr="0" compatLnSpc="1">
              <a:prstTxWarp prst="textNoShape">
                <a:avLst/>
              </a:prstTxWarp>
            </a:bodyPr>
            <a:lstStyle/>
            <a:p>
              <a:endParaRPr lang="en-GB"/>
            </a:p>
          </p:txBody>
        </p:sp>
        <p:sp>
          <p:nvSpPr>
            <p:cNvPr id="23" name="Freeform 20">
              <a:extLst>
                <a:ext uri="{FF2B5EF4-FFF2-40B4-BE49-F238E27FC236}">
                  <a16:creationId xmlns:a16="http://schemas.microsoft.com/office/drawing/2014/main" id="{F19D681C-0B50-5A89-FC33-65507FC1FDD4}"/>
                </a:ext>
              </a:extLst>
            </p:cNvPr>
            <p:cNvSpPr>
              <a:spLocks/>
            </p:cNvSpPr>
            <p:nvPr userDrawn="1"/>
          </p:nvSpPr>
          <p:spPr bwMode="auto">
            <a:xfrm>
              <a:off x="8572500" y="4665663"/>
              <a:ext cx="530225" cy="1149350"/>
            </a:xfrm>
            <a:custGeom>
              <a:avLst/>
              <a:gdLst>
                <a:gd name="T0" fmla="*/ 24 w 48"/>
                <a:gd name="T1" fmla="*/ 36 h 104"/>
                <a:gd name="T2" fmla="*/ 24 w 48"/>
                <a:gd name="T3" fmla="*/ 37 h 104"/>
                <a:gd name="T4" fmla="*/ 24 w 48"/>
                <a:gd name="T5" fmla="*/ 72 h 104"/>
                <a:gd name="T6" fmla="*/ 25 w 48"/>
                <a:gd name="T7" fmla="*/ 86 h 104"/>
                <a:gd name="T8" fmla="*/ 36 w 48"/>
                <a:gd name="T9" fmla="*/ 93 h 104"/>
                <a:gd name="T10" fmla="*/ 48 w 48"/>
                <a:gd name="T11" fmla="*/ 90 h 104"/>
                <a:gd name="T12" fmla="*/ 47 w 48"/>
                <a:gd name="T13" fmla="*/ 96 h 104"/>
                <a:gd name="T14" fmla="*/ 28 w 48"/>
                <a:gd name="T15" fmla="*/ 104 h 104"/>
                <a:gd name="T16" fmla="*/ 12 w 48"/>
                <a:gd name="T17" fmla="*/ 95 h 104"/>
                <a:gd name="T18" fmla="*/ 9 w 48"/>
                <a:gd name="T19" fmla="*/ 73 h 104"/>
                <a:gd name="T20" fmla="*/ 9 w 48"/>
                <a:gd name="T21" fmla="*/ 38 h 104"/>
                <a:gd name="T22" fmla="*/ 8 w 48"/>
                <a:gd name="T23" fmla="*/ 36 h 104"/>
                <a:gd name="T24" fmla="*/ 0 w 48"/>
                <a:gd name="T25" fmla="*/ 35 h 104"/>
                <a:gd name="T26" fmla="*/ 2 w 48"/>
                <a:gd name="T27" fmla="*/ 29 h 104"/>
                <a:gd name="T28" fmla="*/ 8 w 48"/>
                <a:gd name="T29" fmla="*/ 27 h 104"/>
                <a:gd name="T30" fmla="*/ 9 w 48"/>
                <a:gd name="T31" fmla="*/ 25 h 104"/>
                <a:gd name="T32" fmla="*/ 9 w 48"/>
                <a:gd name="T33" fmla="*/ 9 h 104"/>
                <a:gd name="T34" fmla="*/ 21 w 48"/>
                <a:gd name="T35" fmla="*/ 0 h 104"/>
                <a:gd name="T36" fmla="*/ 25 w 48"/>
                <a:gd name="T37" fmla="*/ 0 h 104"/>
                <a:gd name="T38" fmla="*/ 24 w 48"/>
                <a:gd name="T39" fmla="*/ 25 h 104"/>
                <a:gd name="T40" fmla="*/ 25 w 48"/>
                <a:gd name="T41" fmla="*/ 27 h 104"/>
                <a:gd name="T42" fmla="*/ 48 w 48"/>
                <a:gd name="T43" fmla="*/ 26 h 104"/>
                <a:gd name="T44" fmla="*/ 46 w 48"/>
                <a:gd name="T45" fmla="*/ 36 h 104"/>
                <a:gd name="T46" fmla="*/ 24 w 48"/>
                <a:gd name="T47" fmla="*/ 36 h 1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48" h="104">
                  <a:moveTo>
                    <a:pt x="24" y="36"/>
                  </a:moveTo>
                  <a:cubicBezTo>
                    <a:pt x="24" y="36"/>
                    <a:pt x="24" y="37"/>
                    <a:pt x="24" y="37"/>
                  </a:cubicBezTo>
                  <a:cubicBezTo>
                    <a:pt x="23" y="46"/>
                    <a:pt x="23" y="63"/>
                    <a:pt x="24" y="72"/>
                  </a:cubicBezTo>
                  <a:cubicBezTo>
                    <a:pt x="24" y="80"/>
                    <a:pt x="24" y="83"/>
                    <a:pt x="25" y="86"/>
                  </a:cubicBezTo>
                  <a:cubicBezTo>
                    <a:pt x="26" y="91"/>
                    <a:pt x="31" y="93"/>
                    <a:pt x="36" y="93"/>
                  </a:cubicBezTo>
                  <a:cubicBezTo>
                    <a:pt x="41" y="93"/>
                    <a:pt x="44" y="92"/>
                    <a:pt x="48" y="90"/>
                  </a:cubicBezTo>
                  <a:cubicBezTo>
                    <a:pt x="48" y="91"/>
                    <a:pt x="48" y="95"/>
                    <a:pt x="47" y="96"/>
                  </a:cubicBezTo>
                  <a:cubicBezTo>
                    <a:pt x="43" y="102"/>
                    <a:pt x="34" y="104"/>
                    <a:pt x="28" y="104"/>
                  </a:cubicBezTo>
                  <a:cubicBezTo>
                    <a:pt x="21" y="104"/>
                    <a:pt x="15" y="101"/>
                    <a:pt x="12" y="95"/>
                  </a:cubicBezTo>
                  <a:cubicBezTo>
                    <a:pt x="9" y="91"/>
                    <a:pt x="9" y="86"/>
                    <a:pt x="9" y="73"/>
                  </a:cubicBezTo>
                  <a:cubicBezTo>
                    <a:pt x="9" y="63"/>
                    <a:pt x="9" y="45"/>
                    <a:pt x="9" y="38"/>
                  </a:cubicBezTo>
                  <a:cubicBezTo>
                    <a:pt x="9" y="37"/>
                    <a:pt x="9" y="36"/>
                    <a:pt x="8" y="36"/>
                  </a:cubicBezTo>
                  <a:cubicBezTo>
                    <a:pt x="0" y="35"/>
                    <a:pt x="0" y="35"/>
                    <a:pt x="0" y="35"/>
                  </a:cubicBezTo>
                  <a:cubicBezTo>
                    <a:pt x="0" y="34"/>
                    <a:pt x="1" y="29"/>
                    <a:pt x="2" y="29"/>
                  </a:cubicBezTo>
                  <a:cubicBezTo>
                    <a:pt x="5" y="28"/>
                    <a:pt x="7" y="27"/>
                    <a:pt x="8" y="27"/>
                  </a:cubicBezTo>
                  <a:cubicBezTo>
                    <a:pt x="8" y="27"/>
                    <a:pt x="9" y="26"/>
                    <a:pt x="9" y="25"/>
                  </a:cubicBezTo>
                  <a:cubicBezTo>
                    <a:pt x="9" y="9"/>
                    <a:pt x="9" y="9"/>
                    <a:pt x="9" y="9"/>
                  </a:cubicBezTo>
                  <a:cubicBezTo>
                    <a:pt x="12" y="8"/>
                    <a:pt x="19" y="3"/>
                    <a:pt x="21" y="0"/>
                  </a:cubicBezTo>
                  <a:cubicBezTo>
                    <a:pt x="22" y="0"/>
                    <a:pt x="24" y="0"/>
                    <a:pt x="25" y="0"/>
                  </a:cubicBezTo>
                  <a:cubicBezTo>
                    <a:pt x="24" y="3"/>
                    <a:pt x="24" y="12"/>
                    <a:pt x="24" y="25"/>
                  </a:cubicBezTo>
                  <a:cubicBezTo>
                    <a:pt x="24" y="26"/>
                    <a:pt x="24" y="27"/>
                    <a:pt x="25" y="27"/>
                  </a:cubicBezTo>
                  <a:cubicBezTo>
                    <a:pt x="34" y="27"/>
                    <a:pt x="45" y="26"/>
                    <a:pt x="48" y="26"/>
                  </a:cubicBezTo>
                  <a:cubicBezTo>
                    <a:pt x="47" y="28"/>
                    <a:pt x="46" y="33"/>
                    <a:pt x="46" y="36"/>
                  </a:cubicBezTo>
                  <a:cubicBezTo>
                    <a:pt x="41" y="36"/>
                    <a:pt x="32" y="36"/>
                    <a:pt x="24" y="36"/>
                  </a:cubicBezTo>
                </a:path>
              </a:pathLst>
            </a:custGeom>
            <a:grpFill/>
            <a:ln>
              <a:noFill/>
            </a:ln>
          </p:spPr>
          <p:txBody>
            <a:bodyPr vert="horz" wrap="square" lIns="91440" tIns="45720" rIns="91440" bIns="45720" numCol="1" anchor="t" anchorCtr="0" compatLnSpc="1">
              <a:prstTxWarp prst="textNoShape">
                <a:avLst/>
              </a:prstTxWarp>
            </a:bodyPr>
            <a:lstStyle/>
            <a:p>
              <a:endParaRPr lang="en-GB"/>
            </a:p>
          </p:txBody>
        </p:sp>
        <p:sp>
          <p:nvSpPr>
            <p:cNvPr id="24" name="Freeform 21">
              <a:extLst>
                <a:ext uri="{FF2B5EF4-FFF2-40B4-BE49-F238E27FC236}">
                  <a16:creationId xmlns:a16="http://schemas.microsoft.com/office/drawing/2014/main" id="{0EAB3F4E-6A4B-39BB-68A9-582D24CEE901}"/>
                </a:ext>
              </a:extLst>
            </p:cNvPr>
            <p:cNvSpPr>
              <a:spLocks/>
            </p:cNvSpPr>
            <p:nvPr userDrawn="1"/>
          </p:nvSpPr>
          <p:spPr bwMode="auto">
            <a:xfrm>
              <a:off x="9169400" y="4930775"/>
              <a:ext cx="992188" cy="873125"/>
            </a:xfrm>
            <a:custGeom>
              <a:avLst/>
              <a:gdLst>
                <a:gd name="T0" fmla="*/ 8 w 90"/>
                <a:gd name="T1" fmla="*/ 72 h 79"/>
                <a:gd name="T2" fmla="*/ 12 w 90"/>
                <a:gd name="T3" fmla="*/ 65 h 79"/>
                <a:gd name="T4" fmla="*/ 12 w 90"/>
                <a:gd name="T5" fmla="*/ 34 h 79"/>
                <a:gd name="T6" fmla="*/ 12 w 90"/>
                <a:gd name="T7" fmla="*/ 18 h 79"/>
                <a:gd name="T8" fmla="*/ 2 w 90"/>
                <a:gd name="T9" fmla="*/ 11 h 79"/>
                <a:gd name="T10" fmla="*/ 3 w 90"/>
                <a:gd name="T11" fmla="*/ 7 h 79"/>
                <a:gd name="T12" fmla="*/ 26 w 90"/>
                <a:gd name="T13" fmla="*/ 0 h 79"/>
                <a:gd name="T14" fmla="*/ 27 w 90"/>
                <a:gd name="T15" fmla="*/ 1 h 79"/>
                <a:gd name="T16" fmla="*/ 27 w 90"/>
                <a:gd name="T17" fmla="*/ 12 h 79"/>
                <a:gd name="T18" fmla="*/ 28 w 90"/>
                <a:gd name="T19" fmla="*/ 12 h 79"/>
                <a:gd name="T20" fmla="*/ 54 w 90"/>
                <a:gd name="T21" fmla="*/ 0 h 79"/>
                <a:gd name="T22" fmla="*/ 72 w 90"/>
                <a:gd name="T23" fmla="*/ 10 h 79"/>
                <a:gd name="T24" fmla="*/ 77 w 90"/>
                <a:gd name="T25" fmla="*/ 32 h 79"/>
                <a:gd name="T26" fmla="*/ 78 w 90"/>
                <a:gd name="T27" fmla="*/ 67 h 79"/>
                <a:gd name="T28" fmla="*/ 79 w 90"/>
                <a:gd name="T29" fmla="*/ 71 h 79"/>
                <a:gd name="T30" fmla="*/ 89 w 90"/>
                <a:gd name="T31" fmla="*/ 73 h 79"/>
                <a:gd name="T32" fmla="*/ 88 w 90"/>
                <a:gd name="T33" fmla="*/ 79 h 79"/>
                <a:gd name="T34" fmla="*/ 70 w 90"/>
                <a:gd name="T35" fmla="*/ 78 h 79"/>
                <a:gd name="T36" fmla="*/ 51 w 90"/>
                <a:gd name="T37" fmla="*/ 79 h 79"/>
                <a:gd name="T38" fmla="*/ 51 w 90"/>
                <a:gd name="T39" fmla="*/ 73 h 79"/>
                <a:gd name="T40" fmla="*/ 59 w 90"/>
                <a:gd name="T41" fmla="*/ 72 h 79"/>
                <a:gd name="T42" fmla="*/ 62 w 90"/>
                <a:gd name="T43" fmla="*/ 64 h 79"/>
                <a:gd name="T44" fmla="*/ 62 w 90"/>
                <a:gd name="T45" fmla="*/ 27 h 79"/>
                <a:gd name="T46" fmla="*/ 56 w 90"/>
                <a:gd name="T47" fmla="*/ 16 h 79"/>
                <a:gd name="T48" fmla="*/ 45 w 90"/>
                <a:gd name="T49" fmla="*/ 11 h 79"/>
                <a:gd name="T50" fmla="*/ 29 w 90"/>
                <a:gd name="T51" fmla="*/ 17 h 79"/>
                <a:gd name="T52" fmla="*/ 27 w 90"/>
                <a:gd name="T53" fmla="*/ 24 h 79"/>
                <a:gd name="T54" fmla="*/ 27 w 90"/>
                <a:gd name="T55" fmla="*/ 65 h 79"/>
                <a:gd name="T56" fmla="*/ 31 w 90"/>
                <a:gd name="T57" fmla="*/ 72 h 79"/>
                <a:gd name="T58" fmla="*/ 39 w 90"/>
                <a:gd name="T59" fmla="*/ 73 h 79"/>
                <a:gd name="T60" fmla="*/ 38 w 90"/>
                <a:gd name="T61" fmla="*/ 79 h 79"/>
                <a:gd name="T62" fmla="*/ 20 w 90"/>
                <a:gd name="T63" fmla="*/ 78 h 79"/>
                <a:gd name="T64" fmla="*/ 1 w 90"/>
                <a:gd name="T65" fmla="*/ 79 h 79"/>
                <a:gd name="T66" fmla="*/ 1 w 90"/>
                <a:gd name="T67" fmla="*/ 73 h 79"/>
                <a:gd name="T68" fmla="*/ 8 w 90"/>
                <a:gd name="T69" fmla="*/ 72 h 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90" h="79">
                  <a:moveTo>
                    <a:pt x="8" y="72"/>
                  </a:moveTo>
                  <a:cubicBezTo>
                    <a:pt x="11" y="71"/>
                    <a:pt x="12" y="68"/>
                    <a:pt x="12" y="65"/>
                  </a:cubicBezTo>
                  <a:cubicBezTo>
                    <a:pt x="12" y="59"/>
                    <a:pt x="12" y="46"/>
                    <a:pt x="12" y="34"/>
                  </a:cubicBezTo>
                  <a:cubicBezTo>
                    <a:pt x="12" y="26"/>
                    <a:pt x="12" y="21"/>
                    <a:pt x="12" y="18"/>
                  </a:cubicBezTo>
                  <a:cubicBezTo>
                    <a:pt x="11" y="16"/>
                    <a:pt x="9" y="14"/>
                    <a:pt x="2" y="11"/>
                  </a:cubicBezTo>
                  <a:cubicBezTo>
                    <a:pt x="2" y="10"/>
                    <a:pt x="2" y="7"/>
                    <a:pt x="3" y="7"/>
                  </a:cubicBezTo>
                  <a:cubicBezTo>
                    <a:pt x="11" y="6"/>
                    <a:pt x="22" y="2"/>
                    <a:pt x="26" y="0"/>
                  </a:cubicBezTo>
                  <a:cubicBezTo>
                    <a:pt x="27" y="0"/>
                    <a:pt x="27" y="0"/>
                    <a:pt x="27" y="1"/>
                  </a:cubicBezTo>
                  <a:cubicBezTo>
                    <a:pt x="27" y="3"/>
                    <a:pt x="27" y="9"/>
                    <a:pt x="27" y="12"/>
                  </a:cubicBezTo>
                  <a:cubicBezTo>
                    <a:pt x="27" y="12"/>
                    <a:pt x="27" y="12"/>
                    <a:pt x="28" y="12"/>
                  </a:cubicBezTo>
                  <a:cubicBezTo>
                    <a:pt x="38" y="4"/>
                    <a:pt x="47" y="0"/>
                    <a:pt x="54" y="0"/>
                  </a:cubicBezTo>
                  <a:cubicBezTo>
                    <a:pt x="62" y="0"/>
                    <a:pt x="68" y="3"/>
                    <a:pt x="72" y="10"/>
                  </a:cubicBezTo>
                  <a:cubicBezTo>
                    <a:pt x="76" y="16"/>
                    <a:pt x="77" y="23"/>
                    <a:pt x="77" y="32"/>
                  </a:cubicBezTo>
                  <a:cubicBezTo>
                    <a:pt x="77" y="43"/>
                    <a:pt x="77" y="60"/>
                    <a:pt x="78" y="67"/>
                  </a:cubicBezTo>
                  <a:cubicBezTo>
                    <a:pt x="78" y="69"/>
                    <a:pt x="78" y="70"/>
                    <a:pt x="79" y="71"/>
                  </a:cubicBezTo>
                  <a:cubicBezTo>
                    <a:pt x="83" y="72"/>
                    <a:pt x="85" y="73"/>
                    <a:pt x="89" y="73"/>
                  </a:cubicBezTo>
                  <a:cubicBezTo>
                    <a:pt x="90" y="74"/>
                    <a:pt x="89" y="78"/>
                    <a:pt x="88" y="79"/>
                  </a:cubicBezTo>
                  <a:cubicBezTo>
                    <a:pt x="86" y="79"/>
                    <a:pt x="80" y="78"/>
                    <a:pt x="70" y="78"/>
                  </a:cubicBezTo>
                  <a:cubicBezTo>
                    <a:pt x="61" y="78"/>
                    <a:pt x="56" y="79"/>
                    <a:pt x="51" y="79"/>
                  </a:cubicBezTo>
                  <a:cubicBezTo>
                    <a:pt x="51" y="78"/>
                    <a:pt x="50" y="74"/>
                    <a:pt x="51" y="73"/>
                  </a:cubicBezTo>
                  <a:cubicBezTo>
                    <a:pt x="55" y="73"/>
                    <a:pt x="58" y="72"/>
                    <a:pt x="59" y="72"/>
                  </a:cubicBezTo>
                  <a:cubicBezTo>
                    <a:pt x="62" y="71"/>
                    <a:pt x="62" y="69"/>
                    <a:pt x="62" y="64"/>
                  </a:cubicBezTo>
                  <a:cubicBezTo>
                    <a:pt x="63" y="53"/>
                    <a:pt x="63" y="34"/>
                    <a:pt x="62" y="27"/>
                  </a:cubicBezTo>
                  <a:cubicBezTo>
                    <a:pt x="61" y="24"/>
                    <a:pt x="60" y="19"/>
                    <a:pt x="56" y="16"/>
                  </a:cubicBezTo>
                  <a:cubicBezTo>
                    <a:pt x="54" y="13"/>
                    <a:pt x="50" y="11"/>
                    <a:pt x="45" y="11"/>
                  </a:cubicBezTo>
                  <a:cubicBezTo>
                    <a:pt x="39" y="11"/>
                    <a:pt x="33" y="13"/>
                    <a:pt x="29" y="17"/>
                  </a:cubicBezTo>
                  <a:cubicBezTo>
                    <a:pt x="28" y="18"/>
                    <a:pt x="27" y="20"/>
                    <a:pt x="27" y="24"/>
                  </a:cubicBezTo>
                  <a:cubicBezTo>
                    <a:pt x="27" y="38"/>
                    <a:pt x="27" y="56"/>
                    <a:pt x="27" y="65"/>
                  </a:cubicBezTo>
                  <a:cubicBezTo>
                    <a:pt x="27" y="70"/>
                    <a:pt x="28" y="71"/>
                    <a:pt x="31" y="72"/>
                  </a:cubicBezTo>
                  <a:cubicBezTo>
                    <a:pt x="33" y="72"/>
                    <a:pt x="36" y="73"/>
                    <a:pt x="39" y="73"/>
                  </a:cubicBezTo>
                  <a:cubicBezTo>
                    <a:pt x="39" y="74"/>
                    <a:pt x="39" y="78"/>
                    <a:pt x="38" y="79"/>
                  </a:cubicBezTo>
                  <a:cubicBezTo>
                    <a:pt x="35" y="79"/>
                    <a:pt x="30" y="78"/>
                    <a:pt x="20" y="78"/>
                  </a:cubicBezTo>
                  <a:cubicBezTo>
                    <a:pt x="10" y="78"/>
                    <a:pt x="3" y="79"/>
                    <a:pt x="1" y="79"/>
                  </a:cubicBezTo>
                  <a:cubicBezTo>
                    <a:pt x="0" y="78"/>
                    <a:pt x="0" y="74"/>
                    <a:pt x="1" y="73"/>
                  </a:cubicBezTo>
                  <a:cubicBezTo>
                    <a:pt x="4" y="73"/>
                    <a:pt x="6" y="72"/>
                    <a:pt x="8" y="72"/>
                  </a:cubicBezTo>
                </a:path>
              </a:pathLst>
            </a:custGeom>
            <a:grpFill/>
            <a:ln>
              <a:noFill/>
            </a:ln>
          </p:spPr>
          <p:txBody>
            <a:bodyPr vert="horz" wrap="square" lIns="91440" tIns="45720" rIns="91440" bIns="45720" numCol="1" anchor="t" anchorCtr="0" compatLnSpc="1">
              <a:prstTxWarp prst="textNoShape">
                <a:avLst/>
              </a:prstTxWarp>
            </a:bodyPr>
            <a:lstStyle/>
            <a:p>
              <a:endParaRPr lang="en-GB"/>
            </a:p>
          </p:txBody>
        </p:sp>
        <p:sp>
          <p:nvSpPr>
            <p:cNvPr id="25" name="Freeform 22">
              <a:extLst>
                <a:ext uri="{FF2B5EF4-FFF2-40B4-BE49-F238E27FC236}">
                  <a16:creationId xmlns:a16="http://schemas.microsoft.com/office/drawing/2014/main" id="{AC81EAC0-C262-258A-9315-3A6BD2BF24BA}"/>
                </a:ext>
              </a:extLst>
            </p:cNvPr>
            <p:cNvSpPr>
              <a:spLocks/>
            </p:cNvSpPr>
            <p:nvPr userDrawn="1"/>
          </p:nvSpPr>
          <p:spPr bwMode="auto">
            <a:xfrm>
              <a:off x="10923588" y="4930775"/>
              <a:ext cx="650875" cy="873125"/>
            </a:xfrm>
            <a:custGeom>
              <a:avLst/>
              <a:gdLst>
                <a:gd name="T0" fmla="*/ 58 w 59"/>
                <a:gd name="T1" fmla="*/ 4 h 79"/>
                <a:gd name="T2" fmla="*/ 58 w 59"/>
                <a:gd name="T3" fmla="*/ 7 h 79"/>
                <a:gd name="T4" fmla="*/ 52 w 59"/>
                <a:gd name="T5" fmla="*/ 19 h 79"/>
                <a:gd name="T6" fmla="*/ 51 w 59"/>
                <a:gd name="T7" fmla="*/ 20 h 79"/>
                <a:gd name="T8" fmla="*/ 38 w 59"/>
                <a:gd name="T9" fmla="*/ 14 h 79"/>
                <a:gd name="T10" fmla="*/ 28 w 59"/>
                <a:gd name="T11" fmla="*/ 22 h 79"/>
                <a:gd name="T12" fmla="*/ 27 w 59"/>
                <a:gd name="T13" fmla="*/ 29 h 79"/>
                <a:gd name="T14" fmla="*/ 27 w 59"/>
                <a:gd name="T15" fmla="*/ 65 h 79"/>
                <a:gd name="T16" fmla="*/ 31 w 59"/>
                <a:gd name="T17" fmla="*/ 71 h 79"/>
                <a:gd name="T18" fmla="*/ 40 w 59"/>
                <a:gd name="T19" fmla="*/ 73 h 79"/>
                <a:gd name="T20" fmla="*/ 40 w 59"/>
                <a:gd name="T21" fmla="*/ 79 h 79"/>
                <a:gd name="T22" fmla="*/ 20 w 59"/>
                <a:gd name="T23" fmla="*/ 78 h 79"/>
                <a:gd name="T24" fmla="*/ 1 w 59"/>
                <a:gd name="T25" fmla="*/ 79 h 79"/>
                <a:gd name="T26" fmla="*/ 1 w 59"/>
                <a:gd name="T27" fmla="*/ 73 h 79"/>
                <a:gd name="T28" fmla="*/ 8 w 59"/>
                <a:gd name="T29" fmla="*/ 72 h 79"/>
                <a:gd name="T30" fmla="*/ 12 w 59"/>
                <a:gd name="T31" fmla="*/ 66 h 79"/>
                <a:gd name="T32" fmla="*/ 12 w 59"/>
                <a:gd name="T33" fmla="*/ 34 h 79"/>
                <a:gd name="T34" fmla="*/ 12 w 59"/>
                <a:gd name="T35" fmla="*/ 19 h 79"/>
                <a:gd name="T36" fmla="*/ 2 w 59"/>
                <a:gd name="T37" fmla="*/ 11 h 79"/>
                <a:gd name="T38" fmla="*/ 3 w 59"/>
                <a:gd name="T39" fmla="*/ 7 h 79"/>
                <a:gd name="T40" fmla="*/ 26 w 59"/>
                <a:gd name="T41" fmla="*/ 0 h 79"/>
                <a:gd name="T42" fmla="*/ 27 w 59"/>
                <a:gd name="T43" fmla="*/ 0 h 79"/>
                <a:gd name="T44" fmla="*/ 27 w 59"/>
                <a:gd name="T45" fmla="*/ 15 h 79"/>
                <a:gd name="T46" fmla="*/ 28 w 59"/>
                <a:gd name="T47" fmla="*/ 16 h 79"/>
                <a:gd name="T48" fmla="*/ 40 w 59"/>
                <a:gd name="T49" fmla="*/ 3 h 79"/>
                <a:gd name="T50" fmla="*/ 49 w 59"/>
                <a:gd name="T51" fmla="*/ 0 h 79"/>
                <a:gd name="T52" fmla="*/ 58 w 59"/>
                <a:gd name="T53" fmla="*/ 4 h 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59" h="79">
                  <a:moveTo>
                    <a:pt x="58" y="4"/>
                  </a:moveTo>
                  <a:cubicBezTo>
                    <a:pt x="59" y="5"/>
                    <a:pt x="59" y="6"/>
                    <a:pt x="58" y="7"/>
                  </a:cubicBezTo>
                  <a:cubicBezTo>
                    <a:pt x="58" y="9"/>
                    <a:pt x="54" y="17"/>
                    <a:pt x="52" y="19"/>
                  </a:cubicBezTo>
                  <a:cubicBezTo>
                    <a:pt x="52" y="19"/>
                    <a:pt x="51" y="20"/>
                    <a:pt x="51" y="20"/>
                  </a:cubicBezTo>
                  <a:cubicBezTo>
                    <a:pt x="47" y="17"/>
                    <a:pt x="43" y="14"/>
                    <a:pt x="38" y="14"/>
                  </a:cubicBezTo>
                  <a:cubicBezTo>
                    <a:pt x="35" y="14"/>
                    <a:pt x="31" y="18"/>
                    <a:pt x="28" y="22"/>
                  </a:cubicBezTo>
                  <a:cubicBezTo>
                    <a:pt x="28" y="23"/>
                    <a:pt x="27" y="26"/>
                    <a:pt x="27" y="29"/>
                  </a:cubicBezTo>
                  <a:cubicBezTo>
                    <a:pt x="27" y="42"/>
                    <a:pt x="27" y="61"/>
                    <a:pt x="27" y="65"/>
                  </a:cubicBezTo>
                  <a:cubicBezTo>
                    <a:pt x="27" y="68"/>
                    <a:pt x="28" y="70"/>
                    <a:pt x="31" y="71"/>
                  </a:cubicBezTo>
                  <a:cubicBezTo>
                    <a:pt x="35" y="72"/>
                    <a:pt x="36" y="73"/>
                    <a:pt x="40" y="73"/>
                  </a:cubicBezTo>
                  <a:cubicBezTo>
                    <a:pt x="41" y="74"/>
                    <a:pt x="41" y="78"/>
                    <a:pt x="40" y="79"/>
                  </a:cubicBezTo>
                  <a:cubicBezTo>
                    <a:pt x="37" y="79"/>
                    <a:pt x="28" y="78"/>
                    <a:pt x="20" y="78"/>
                  </a:cubicBezTo>
                  <a:cubicBezTo>
                    <a:pt x="14" y="78"/>
                    <a:pt x="4" y="79"/>
                    <a:pt x="1" y="79"/>
                  </a:cubicBezTo>
                  <a:cubicBezTo>
                    <a:pt x="0" y="78"/>
                    <a:pt x="0" y="74"/>
                    <a:pt x="1" y="73"/>
                  </a:cubicBezTo>
                  <a:cubicBezTo>
                    <a:pt x="3" y="73"/>
                    <a:pt x="6" y="72"/>
                    <a:pt x="8" y="72"/>
                  </a:cubicBezTo>
                  <a:cubicBezTo>
                    <a:pt x="10" y="71"/>
                    <a:pt x="11" y="70"/>
                    <a:pt x="12" y="66"/>
                  </a:cubicBezTo>
                  <a:cubicBezTo>
                    <a:pt x="12" y="63"/>
                    <a:pt x="12" y="47"/>
                    <a:pt x="12" y="34"/>
                  </a:cubicBezTo>
                  <a:cubicBezTo>
                    <a:pt x="12" y="27"/>
                    <a:pt x="12" y="21"/>
                    <a:pt x="12" y="19"/>
                  </a:cubicBezTo>
                  <a:cubicBezTo>
                    <a:pt x="12" y="16"/>
                    <a:pt x="10" y="14"/>
                    <a:pt x="2" y="11"/>
                  </a:cubicBezTo>
                  <a:cubicBezTo>
                    <a:pt x="2" y="10"/>
                    <a:pt x="2" y="7"/>
                    <a:pt x="3" y="7"/>
                  </a:cubicBezTo>
                  <a:cubicBezTo>
                    <a:pt x="10" y="6"/>
                    <a:pt x="21" y="3"/>
                    <a:pt x="26" y="0"/>
                  </a:cubicBezTo>
                  <a:cubicBezTo>
                    <a:pt x="26" y="0"/>
                    <a:pt x="27" y="0"/>
                    <a:pt x="27" y="0"/>
                  </a:cubicBezTo>
                  <a:cubicBezTo>
                    <a:pt x="27" y="3"/>
                    <a:pt x="27" y="12"/>
                    <a:pt x="27" y="15"/>
                  </a:cubicBezTo>
                  <a:cubicBezTo>
                    <a:pt x="27" y="16"/>
                    <a:pt x="27" y="16"/>
                    <a:pt x="28" y="16"/>
                  </a:cubicBezTo>
                  <a:cubicBezTo>
                    <a:pt x="31" y="11"/>
                    <a:pt x="35" y="7"/>
                    <a:pt x="40" y="3"/>
                  </a:cubicBezTo>
                  <a:cubicBezTo>
                    <a:pt x="43" y="1"/>
                    <a:pt x="46" y="0"/>
                    <a:pt x="49" y="0"/>
                  </a:cubicBezTo>
                  <a:cubicBezTo>
                    <a:pt x="53" y="0"/>
                    <a:pt x="57" y="1"/>
                    <a:pt x="58" y="4"/>
                  </a:cubicBezTo>
                </a:path>
              </a:pathLst>
            </a:custGeom>
            <a:grpFill/>
            <a:ln>
              <a:noFill/>
            </a:ln>
          </p:spPr>
          <p:txBody>
            <a:bodyPr vert="horz" wrap="square" lIns="91440" tIns="45720" rIns="91440" bIns="45720" numCol="1" anchor="t" anchorCtr="0" compatLnSpc="1">
              <a:prstTxWarp prst="textNoShape">
                <a:avLst/>
              </a:prstTxWarp>
            </a:bodyPr>
            <a:lstStyle/>
            <a:p>
              <a:endParaRPr lang="en-GB"/>
            </a:p>
          </p:txBody>
        </p:sp>
        <p:sp>
          <p:nvSpPr>
            <p:cNvPr id="26" name="Freeform 23">
              <a:extLst>
                <a:ext uri="{FF2B5EF4-FFF2-40B4-BE49-F238E27FC236}">
                  <a16:creationId xmlns:a16="http://schemas.microsoft.com/office/drawing/2014/main" id="{CDA8E4AC-03F1-DE88-FA36-D28846D42AE0}"/>
                </a:ext>
              </a:extLst>
            </p:cNvPr>
            <p:cNvSpPr>
              <a:spLocks/>
            </p:cNvSpPr>
            <p:nvPr userDrawn="1"/>
          </p:nvSpPr>
          <p:spPr bwMode="auto">
            <a:xfrm>
              <a:off x="11596688" y="4930775"/>
              <a:ext cx="595313" cy="884238"/>
            </a:xfrm>
            <a:custGeom>
              <a:avLst/>
              <a:gdLst>
                <a:gd name="T0" fmla="*/ 49 w 54"/>
                <a:gd name="T1" fmla="*/ 22 h 80"/>
                <a:gd name="T2" fmla="*/ 44 w 54"/>
                <a:gd name="T3" fmla="*/ 22 h 80"/>
                <a:gd name="T4" fmla="*/ 37 w 54"/>
                <a:gd name="T5" fmla="*/ 8 h 80"/>
                <a:gd name="T6" fmla="*/ 28 w 54"/>
                <a:gd name="T7" fmla="*/ 6 h 80"/>
                <a:gd name="T8" fmla="*/ 16 w 54"/>
                <a:gd name="T9" fmla="*/ 17 h 80"/>
                <a:gd name="T10" fmla="*/ 34 w 54"/>
                <a:gd name="T11" fmla="*/ 34 h 80"/>
                <a:gd name="T12" fmla="*/ 54 w 54"/>
                <a:gd name="T13" fmla="*/ 57 h 80"/>
                <a:gd name="T14" fmla="*/ 24 w 54"/>
                <a:gd name="T15" fmla="*/ 80 h 80"/>
                <a:gd name="T16" fmla="*/ 3 w 54"/>
                <a:gd name="T17" fmla="*/ 77 h 80"/>
                <a:gd name="T18" fmla="*/ 0 w 54"/>
                <a:gd name="T19" fmla="*/ 56 h 80"/>
                <a:gd name="T20" fmla="*/ 6 w 54"/>
                <a:gd name="T21" fmla="*/ 54 h 80"/>
                <a:gd name="T22" fmla="*/ 17 w 54"/>
                <a:gd name="T23" fmla="*/ 72 h 80"/>
                <a:gd name="T24" fmla="*/ 27 w 54"/>
                <a:gd name="T25" fmla="*/ 74 h 80"/>
                <a:gd name="T26" fmla="*/ 39 w 54"/>
                <a:gd name="T27" fmla="*/ 63 h 80"/>
                <a:gd name="T28" fmla="*/ 24 w 54"/>
                <a:gd name="T29" fmla="*/ 47 h 80"/>
                <a:gd name="T30" fmla="*/ 3 w 54"/>
                <a:gd name="T31" fmla="*/ 22 h 80"/>
                <a:gd name="T32" fmla="*/ 31 w 54"/>
                <a:gd name="T33" fmla="*/ 0 h 80"/>
                <a:gd name="T34" fmla="*/ 43 w 54"/>
                <a:gd name="T35" fmla="*/ 1 h 80"/>
                <a:gd name="T36" fmla="*/ 51 w 54"/>
                <a:gd name="T37" fmla="*/ 2 h 80"/>
                <a:gd name="T38" fmla="*/ 49 w 54"/>
                <a:gd name="T39" fmla="*/ 22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54" h="80">
                  <a:moveTo>
                    <a:pt x="49" y="22"/>
                  </a:moveTo>
                  <a:cubicBezTo>
                    <a:pt x="48" y="23"/>
                    <a:pt x="44" y="23"/>
                    <a:pt x="44" y="22"/>
                  </a:cubicBezTo>
                  <a:cubicBezTo>
                    <a:pt x="43" y="14"/>
                    <a:pt x="41" y="10"/>
                    <a:pt x="37" y="8"/>
                  </a:cubicBezTo>
                  <a:cubicBezTo>
                    <a:pt x="35" y="6"/>
                    <a:pt x="32" y="6"/>
                    <a:pt x="28" y="6"/>
                  </a:cubicBezTo>
                  <a:cubicBezTo>
                    <a:pt x="21" y="6"/>
                    <a:pt x="16" y="10"/>
                    <a:pt x="16" y="17"/>
                  </a:cubicBezTo>
                  <a:cubicBezTo>
                    <a:pt x="16" y="23"/>
                    <a:pt x="19" y="27"/>
                    <a:pt x="34" y="34"/>
                  </a:cubicBezTo>
                  <a:cubicBezTo>
                    <a:pt x="50" y="41"/>
                    <a:pt x="54" y="48"/>
                    <a:pt x="54" y="57"/>
                  </a:cubicBezTo>
                  <a:cubicBezTo>
                    <a:pt x="54" y="71"/>
                    <a:pt x="41" y="80"/>
                    <a:pt x="24" y="80"/>
                  </a:cubicBezTo>
                  <a:cubicBezTo>
                    <a:pt x="16" y="80"/>
                    <a:pt x="8" y="79"/>
                    <a:pt x="3" y="77"/>
                  </a:cubicBezTo>
                  <a:cubicBezTo>
                    <a:pt x="2" y="72"/>
                    <a:pt x="0" y="60"/>
                    <a:pt x="0" y="56"/>
                  </a:cubicBezTo>
                  <a:cubicBezTo>
                    <a:pt x="1" y="55"/>
                    <a:pt x="5" y="54"/>
                    <a:pt x="6" y="54"/>
                  </a:cubicBezTo>
                  <a:cubicBezTo>
                    <a:pt x="8" y="64"/>
                    <a:pt x="12" y="69"/>
                    <a:pt x="17" y="72"/>
                  </a:cubicBezTo>
                  <a:cubicBezTo>
                    <a:pt x="20" y="73"/>
                    <a:pt x="24" y="74"/>
                    <a:pt x="27" y="74"/>
                  </a:cubicBezTo>
                  <a:cubicBezTo>
                    <a:pt x="34" y="74"/>
                    <a:pt x="39" y="70"/>
                    <a:pt x="39" y="63"/>
                  </a:cubicBezTo>
                  <a:cubicBezTo>
                    <a:pt x="39" y="57"/>
                    <a:pt x="36" y="53"/>
                    <a:pt x="24" y="47"/>
                  </a:cubicBezTo>
                  <a:cubicBezTo>
                    <a:pt x="8" y="39"/>
                    <a:pt x="3" y="33"/>
                    <a:pt x="3" y="22"/>
                  </a:cubicBezTo>
                  <a:cubicBezTo>
                    <a:pt x="3" y="11"/>
                    <a:pt x="12" y="0"/>
                    <a:pt x="31" y="0"/>
                  </a:cubicBezTo>
                  <a:cubicBezTo>
                    <a:pt x="35" y="0"/>
                    <a:pt x="40" y="0"/>
                    <a:pt x="43" y="1"/>
                  </a:cubicBezTo>
                  <a:cubicBezTo>
                    <a:pt x="47" y="2"/>
                    <a:pt x="50" y="2"/>
                    <a:pt x="51" y="2"/>
                  </a:cubicBezTo>
                  <a:cubicBezTo>
                    <a:pt x="50" y="8"/>
                    <a:pt x="49" y="14"/>
                    <a:pt x="49" y="22"/>
                  </a:cubicBezTo>
                </a:path>
              </a:pathLst>
            </a:custGeom>
            <a:grpFill/>
            <a:ln>
              <a:noFill/>
            </a:ln>
          </p:spPr>
          <p:txBody>
            <a:bodyPr vert="horz" wrap="square" lIns="91440" tIns="45720" rIns="91440" bIns="45720" numCol="1" anchor="t" anchorCtr="0" compatLnSpc="1">
              <a:prstTxWarp prst="textNoShape">
                <a:avLst/>
              </a:prstTxWarp>
            </a:bodyPr>
            <a:lstStyle/>
            <a:p>
              <a:endParaRPr lang="en-GB"/>
            </a:p>
          </p:txBody>
        </p:sp>
        <p:sp>
          <p:nvSpPr>
            <p:cNvPr id="27" name="Freeform 24">
              <a:extLst>
                <a:ext uri="{FF2B5EF4-FFF2-40B4-BE49-F238E27FC236}">
                  <a16:creationId xmlns:a16="http://schemas.microsoft.com/office/drawing/2014/main" id="{02C968AF-B771-D7DC-C056-3D936BD4496D}"/>
                </a:ext>
              </a:extLst>
            </p:cNvPr>
            <p:cNvSpPr>
              <a:spLocks noEditPoints="1"/>
            </p:cNvSpPr>
            <p:nvPr userDrawn="1"/>
          </p:nvSpPr>
          <p:spPr bwMode="auto">
            <a:xfrm>
              <a:off x="10150475" y="4930775"/>
              <a:ext cx="728663" cy="884238"/>
            </a:xfrm>
            <a:custGeom>
              <a:avLst/>
              <a:gdLst>
                <a:gd name="T0" fmla="*/ 65 w 66"/>
                <a:gd name="T1" fmla="*/ 26 h 80"/>
                <a:gd name="T2" fmla="*/ 38 w 66"/>
                <a:gd name="T3" fmla="*/ 0 h 80"/>
                <a:gd name="T4" fmla="*/ 17 w 66"/>
                <a:gd name="T5" fmla="*/ 6 h 80"/>
                <a:gd name="T6" fmla="*/ 0 w 66"/>
                <a:gd name="T7" fmla="*/ 41 h 80"/>
                <a:gd name="T8" fmla="*/ 11 w 66"/>
                <a:gd name="T9" fmla="*/ 71 h 80"/>
                <a:gd name="T10" fmla="*/ 35 w 66"/>
                <a:gd name="T11" fmla="*/ 80 h 80"/>
                <a:gd name="T12" fmla="*/ 65 w 66"/>
                <a:gd name="T13" fmla="*/ 66 h 80"/>
                <a:gd name="T14" fmla="*/ 66 w 66"/>
                <a:gd name="T15" fmla="*/ 61 h 80"/>
                <a:gd name="T16" fmla="*/ 65 w 66"/>
                <a:gd name="T17" fmla="*/ 60 h 80"/>
                <a:gd name="T18" fmla="*/ 43 w 66"/>
                <a:gd name="T19" fmla="*/ 68 h 80"/>
                <a:gd name="T20" fmla="*/ 23 w 66"/>
                <a:gd name="T21" fmla="*/ 59 h 80"/>
                <a:gd name="T22" fmla="*/ 15 w 66"/>
                <a:gd name="T23" fmla="*/ 40 h 80"/>
                <a:gd name="T24" fmla="*/ 16 w 66"/>
                <a:gd name="T25" fmla="*/ 38 h 80"/>
                <a:gd name="T26" fmla="*/ 64 w 66"/>
                <a:gd name="T27" fmla="*/ 34 h 80"/>
                <a:gd name="T28" fmla="*/ 65 w 66"/>
                <a:gd name="T29" fmla="*/ 26 h 80"/>
                <a:gd name="T30" fmla="*/ 32 w 66"/>
                <a:gd name="T31" fmla="*/ 7 h 80"/>
                <a:gd name="T32" fmla="*/ 50 w 66"/>
                <a:gd name="T33" fmla="*/ 28 h 80"/>
                <a:gd name="T34" fmla="*/ 49 w 66"/>
                <a:gd name="T35" fmla="*/ 29 h 80"/>
                <a:gd name="T36" fmla="*/ 16 w 66"/>
                <a:gd name="T37" fmla="*/ 30 h 80"/>
                <a:gd name="T38" fmla="*/ 15 w 66"/>
                <a:gd name="T39" fmla="*/ 29 h 80"/>
                <a:gd name="T40" fmla="*/ 32 w 66"/>
                <a:gd name="T41" fmla="*/ 7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66" h="80">
                  <a:moveTo>
                    <a:pt x="65" y="26"/>
                  </a:moveTo>
                  <a:cubicBezTo>
                    <a:pt x="63" y="16"/>
                    <a:pt x="56" y="0"/>
                    <a:pt x="38" y="0"/>
                  </a:cubicBezTo>
                  <a:cubicBezTo>
                    <a:pt x="32" y="0"/>
                    <a:pt x="23" y="2"/>
                    <a:pt x="17" y="6"/>
                  </a:cubicBezTo>
                  <a:cubicBezTo>
                    <a:pt x="7" y="13"/>
                    <a:pt x="0" y="24"/>
                    <a:pt x="0" y="41"/>
                  </a:cubicBezTo>
                  <a:cubicBezTo>
                    <a:pt x="0" y="52"/>
                    <a:pt x="3" y="63"/>
                    <a:pt x="11" y="71"/>
                  </a:cubicBezTo>
                  <a:cubicBezTo>
                    <a:pt x="17" y="77"/>
                    <a:pt x="25" y="80"/>
                    <a:pt x="35" y="80"/>
                  </a:cubicBezTo>
                  <a:cubicBezTo>
                    <a:pt x="43" y="80"/>
                    <a:pt x="57" y="76"/>
                    <a:pt x="65" y="66"/>
                  </a:cubicBezTo>
                  <a:cubicBezTo>
                    <a:pt x="66" y="66"/>
                    <a:pt x="66" y="62"/>
                    <a:pt x="66" y="61"/>
                  </a:cubicBezTo>
                  <a:cubicBezTo>
                    <a:pt x="66" y="60"/>
                    <a:pt x="66" y="60"/>
                    <a:pt x="65" y="60"/>
                  </a:cubicBezTo>
                  <a:cubicBezTo>
                    <a:pt x="58" y="66"/>
                    <a:pt x="51" y="68"/>
                    <a:pt x="43" y="68"/>
                  </a:cubicBezTo>
                  <a:cubicBezTo>
                    <a:pt x="35" y="68"/>
                    <a:pt x="28" y="65"/>
                    <a:pt x="23" y="59"/>
                  </a:cubicBezTo>
                  <a:cubicBezTo>
                    <a:pt x="18" y="54"/>
                    <a:pt x="15" y="46"/>
                    <a:pt x="15" y="40"/>
                  </a:cubicBezTo>
                  <a:cubicBezTo>
                    <a:pt x="15" y="39"/>
                    <a:pt x="15" y="38"/>
                    <a:pt x="16" y="38"/>
                  </a:cubicBezTo>
                  <a:cubicBezTo>
                    <a:pt x="31" y="37"/>
                    <a:pt x="55" y="36"/>
                    <a:pt x="64" y="34"/>
                  </a:cubicBezTo>
                  <a:cubicBezTo>
                    <a:pt x="66" y="33"/>
                    <a:pt x="65" y="26"/>
                    <a:pt x="65" y="26"/>
                  </a:cubicBezTo>
                  <a:moveTo>
                    <a:pt x="32" y="7"/>
                  </a:moveTo>
                  <a:cubicBezTo>
                    <a:pt x="42" y="7"/>
                    <a:pt x="49" y="18"/>
                    <a:pt x="50" y="28"/>
                  </a:cubicBezTo>
                  <a:cubicBezTo>
                    <a:pt x="50" y="28"/>
                    <a:pt x="49" y="29"/>
                    <a:pt x="49" y="29"/>
                  </a:cubicBezTo>
                  <a:cubicBezTo>
                    <a:pt x="45" y="30"/>
                    <a:pt x="22" y="31"/>
                    <a:pt x="16" y="30"/>
                  </a:cubicBezTo>
                  <a:cubicBezTo>
                    <a:pt x="16" y="30"/>
                    <a:pt x="15" y="30"/>
                    <a:pt x="15" y="29"/>
                  </a:cubicBezTo>
                  <a:cubicBezTo>
                    <a:pt x="16" y="16"/>
                    <a:pt x="23" y="7"/>
                    <a:pt x="32" y="7"/>
                  </a:cubicBezTo>
                </a:path>
              </a:pathLst>
            </a:custGeom>
            <a:grpFill/>
            <a:ln>
              <a:noFill/>
            </a:ln>
          </p:spPr>
          <p:txBody>
            <a:bodyPr vert="horz" wrap="square" lIns="91440" tIns="45720" rIns="91440" bIns="45720" numCol="1" anchor="t" anchorCtr="0" compatLnSpc="1">
              <a:prstTxWarp prst="textNoShape">
                <a:avLst/>
              </a:prstTxWarp>
            </a:bodyPr>
            <a:lstStyle/>
            <a:p>
              <a:endParaRPr lang="en-GB"/>
            </a:p>
          </p:txBody>
        </p:sp>
        <p:sp>
          <p:nvSpPr>
            <p:cNvPr id="28" name="Freeform 25">
              <a:extLst>
                <a:ext uri="{FF2B5EF4-FFF2-40B4-BE49-F238E27FC236}">
                  <a16:creationId xmlns:a16="http://schemas.microsoft.com/office/drawing/2014/main" id="{6A431C96-BE41-177A-5C34-C40F0F722C85}"/>
                </a:ext>
              </a:extLst>
            </p:cNvPr>
            <p:cNvSpPr>
              <a:spLocks/>
            </p:cNvSpPr>
            <p:nvPr userDrawn="1"/>
          </p:nvSpPr>
          <p:spPr bwMode="auto">
            <a:xfrm>
              <a:off x="5086350" y="4456113"/>
              <a:ext cx="938213" cy="1370013"/>
            </a:xfrm>
            <a:custGeom>
              <a:avLst/>
              <a:gdLst>
                <a:gd name="T0" fmla="*/ 85 w 85"/>
                <a:gd name="T1" fmla="*/ 112 h 124"/>
                <a:gd name="T2" fmla="*/ 76 w 85"/>
                <a:gd name="T3" fmla="*/ 112 h 124"/>
                <a:gd name="T4" fmla="*/ 73 w 85"/>
                <a:gd name="T5" fmla="*/ 105 h 124"/>
                <a:gd name="T6" fmla="*/ 73 w 85"/>
                <a:gd name="T7" fmla="*/ 63 h 124"/>
                <a:gd name="T8" fmla="*/ 73 w 85"/>
                <a:gd name="T9" fmla="*/ 17 h 124"/>
                <a:gd name="T10" fmla="*/ 75 w 85"/>
                <a:gd name="T11" fmla="*/ 3 h 124"/>
                <a:gd name="T12" fmla="*/ 74 w 85"/>
                <a:gd name="T13" fmla="*/ 0 h 124"/>
                <a:gd name="T14" fmla="*/ 43 w 85"/>
                <a:gd name="T15" fmla="*/ 5 h 124"/>
                <a:gd name="T16" fmla="*/ 43 w 85"/>
                <a:gd name="T17" fmla="*/ 10 h 124"/>
                <a:gd name="T18" fmla="*/ 54 w 85"/>
                <a:gd name="T19" fmla="*/ 12 h 124"/>
                <a:gd name="T20" fmla="*/ 58 w 85"/>
                <a:gd name="T21" fmla="*/ 18 h 124"/>
                <a:gd name="T22" fmla="*/ 58 w 85"/>
                <a:gd name="T23" fmla="*/ 43 h 124"/>
                <a:gd name="T24" fmla="*/ 58 w 85"/>
                <a:gd name="T25" fmla="*/ 102 h 124"/>
                <a:gd name="T26" fmla="*/ 56 w 85"/>
                <a:gd name="T27" fmla="*/ 106 h 124"/>
                <a:gd name="T28" fmla="*/ 41 w 85"/>
                <a:gd name="T29" fmla="*/ 111 h 124"/>
                <a:gd name="T30" fmla="*/ 15 w 85"/>
                <a:gd name="T31" fmla="*/ 80 h 124"/>
                <a:gd name="T32" fmla="*/ 43 w 85"/>
                <a:gd name="T33" fmla="*/ 52 h 124"/>
                <a:gd name="T34" fmla="*/ 50 w 85"/>
                <a:gd name="T35" fmla="*/ 52 h 124"/>
                <a:gd name="T36" fmla="*/ 51 w 85"/>
                <a:gd name="T37" fmla="*/ 51 h 124"/>
                <a:gd name="T38" fmla="*/ 48 w 85"/>
                <a:gd name="T39" fmla="*/ 46 h 124"/>
                <a:gd name="T40" fmla="*/ 40 w 85"/>
                <a:gd name="T41" fmla="*/ 45 h 124"/>
                <a:gd name="T42" fmla="*/ 20 w 85"/>
                <a:gd name="T43" fmla="*/ 50 h 124"/>
                <a:gd name="T44" fmla="*/ 0 w 85"/>
                <a:gd name="T45" fmla="*/ 86 h 124"/>
                <a:gd name="T46" fmla="*/ 9 w 85"/>
                <a:gd name="T47" fmla="*/ 113 h 124"/>
                <a:gd name="T48" fmla="*/ 30 w 85"/>
                <a:gd name="T49" fmla="*/ 123 h 124"/>
                <a:gd name="T50" fmla="*/ 57 w 85"/>
                <a:gd name="T51" fmla="*/ 112 h 124"/>
                <a:gd name="T52" fmla="*/ 58 w 85"/>
                <a:gd name="T53" fmla="*/ 113 h 124"/>
                <a:gd name="T54" fmla="*/ 58 w 85"/>
                <a:gd name="T55" fmla="*/ 122 h 124"/>
                <a:gd name="T56" fmla="*/ 59 w 85"/>
                <a:gd name="T57" fmla="*/ 124 h 124"/>
                <a:gd name="T58" fmla="*/ 84 w 85"/>
                <a:gd name="T59" fmla="*/ 117 h 124"/>
                <a:gd name="T60" fmla="*/ 85 w 85"/>
                <a:gd name="T61" fmla="*/ 112 h 1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85" h="124">
                  <a:moveTo>
                    <a:pt x="85" y="112"/>
                  </a:moveTo>
                  <a:cubicBezTo>
                    <a:pt x="82" y="112"/>
                    <a:pt x="79" y="112"/>
                    <a:pt x="76" y="112"/>
                  </a:cubicBezTo>
                  <a:cubicBezTo>
                    <a:pt x="74" y="112"/>
                    <a:pt x="73" y="111"/>
                    <a:pt x="73" y="105"/>
                  </a:cubicBezTo>
                  <a:cubicBezTo>
                    <a:pt x="73" y="101"/>
                    <a:pt x="73" y="86"/>
                    <a:pt x="73" y="63"/>
                  </a:cubicBezTo>
                  <a:cubicBezTo>
                    <a:pt x="73" y="34"/>
                    <a:pt x="73" y="27"/>
                    <a:pt x="73" y="17"/>
                  </a:cubicBezTo>
                  <a:cubicBezTo>
                    <a:pt x="73" y="8"/>
                    <a:pt x="74" y="5"/>
                    <a:pt x="75" y="3"/>
                  </a:cubicBezTo>
                  <a:cubicBezTo>
                    <a:pt x="76" y="2"/>
                    <a:pt x="75" y="0"/>
                    <a:pt x="74" y="0"/>
                  </a:cubicBezTo>
                  <a:cubicBezTo>
                    <a:pt x="68" y="2"/>
                    <a:pt x="56" y="5"/>
                    <a:pt x="43" y="5"/>
                  </a:cubicBezTo>
                  <a:cubicBezTo>
                    <a:pt x="42" y="5"/>
                    <a:pt x="42" y="9"/>
                    <a:pt x="43" y="10"/>
                  </a:cubicBezTo>
                  <a:cubicBezTo>
                    <a:pt x="46" y="10"/>
                    <a:pt x="51" y="11"/>
                    <a:pt x="54" y="12"/>
                  </a:cubicBezTo>
                  <a:cubicBezTo>
                    <a:pt x="57" y="13"/>
                    <a:pt x="57" y="14"/>
                    <a:pt x="58" y="18"/>
                  </a:cubicBezTo>
                  <a:cubicBezTo>
                    <a:pt x="58" y="23"/>
                    <a:pt x="58" y="20"/>
                    <a:pt x="58" y="43"/>
                  </a:cubicBezTo>
                  <a:cubicBezTo>
                    <a:pt x="58" y="51"/>
                    <a:pt x="58" y="97"/>
                    <a:pt x="58" y="102"/>
                  </a:cubicBezTo>
                  <a:cubicBezTo>
                    <a:pt x="58" y="103"/>
                    <a:pt x="57" y="105"/>
                    <a:pt x="56" y="106"/>
                  </a:cubicBezTo>
                  <a:cubicBezTo>
                    <a:pt x="52" y="109"/>
                    <a:pt x="47" y="111"/>
                    <a:pt x="41" y="111"/>
                  </a:cubicBezTo>
                  <a:cubicBezTo>
                    <a:pt x="27" y="111"/>
                    <a:pt x="15" y="100"/>
                    <a:pt x="15" y="80"/>
                  </a:cubicBezTo>
                  <a:cubicBezTo>
                    <a:pt x="17" y="51"/>
                    <a:pt x="43" y="52"/>
                    <a:pt x="43" y="52"/>
                  </a:cubicBezTo>
                  <a:cubicBezTo>
                    <a:pt x="45" y="52"/>
                    <a:pt x="48" y="52"/>
                    <a:pt x="50" y="52"/>
                  </a:cubicBezTo>
                  <a:cubicBezTo>
                    <a:pt x="50" y="52"/>
                    <a:pt x="51" y="51"/>
                    <a:pt x="51" y="51"/>
                  </a:cubicBezTo>
                  <a:cubicBezTo>
                    <a:pt x="51" y="50"/>
                    <a:pt x="50" y="47"/>
                    <a:pt x="48" y="46"/>
                  </a:cubicBezTo>
                  <a:cubicBezTo>
                    <a:pt x="46" y="45"/>
                    <a:pt x="43" y="45"/>
                    <a:pt x="40" y="45"/>
                  </a:cubicBezTo>
                  <a:cubicBezTo>
                    <a:pt x="34" y="45"/>
                    <a:pt x="27" y="46"/>
                    <a:pt x="20" y="50"/>
                  </a:cubicBezTo>
                  <a:cubicBezTo>
                    <a:pt x="10" y="55"/>
                    <a:pt x="0" y="68"/>
                    <a:pt x="0" y="86"/>
                  </a:cubicBezTo>
                  <a:cubicBezTo>
                    <a:pt x="0" y="96"/>
                    <a:pt x="3" y="106"/>
                    <a:pt x="9" y="113"/>
                  </a:cubicBezTo>
                  <a:cubicBezTo>
                    <a:pt x="14" y="119"/>
                    <a:pt x="22" y="123"/>
                    <a:pt x="30" y="123"/>
                  </a:cubicBezTo>
                  <a:cubicBezTo>
                    <a:pt x="36" y="123"/>
                    <a:pt x="48" y="118"/>
                    <a:pt x="57" y="112"/>
                  </a:cubicBezTo>
                  <a:cubicBezTo>
                    <a:pt x="57" y="112"/>
                    <a:pt x="58" y="112"/>
                    <a:pt x="58" y="113"/>
                  </a:cubicBezTo>
                  <a:cubicBezTo>
                    <a:pt x="58" y="115"/>
                    <a:pt x="58" y="120"/>
                    <a:pt x="58" y="122"/>
                  </a:cubicBezTo>
                  <a:cubicBezTo>
                    <a:pt x="58" y="123"/>
                    <a:pt x="59" y="124"/>
                    <a:pt x="59" y="124"/>
                  </a:cubicBezTo>
                  <a:cubicBezTo>
                    <a:pt x="64" y="124"/>
                    <a:pt x="79" y="119"/>
                    <a:pt x="84" y="117"/>
                  </a:cubicBezTo>
                  <a:cubicBezTo>
                    <a:pt x="85" y="116"/>
                    <a:pt x="85" y="113"/>
                    <a:pt x="85" y="112"/>
                  </a:cubicBezTo>
                </a:path>
              </a:pathLst>
            </a:custGeom>
            <a:grpFill/>
            <a:ln>
              <a:noFill/>
            </a:ln>
          </p:spPr>
          <p:txBody>
            <a:bodyPr vert="horz" wrap="square" lIns="91440" tIns="45720" rIns="91440" bIns="45720" numCol="1" anchor="t" anchorCtr="0" compatLnSpc="1">
              <a:prstTxWarp prst="textNoShape">
                <a:avLst/>
              </a:prstTxWarp>
            </a:bodyPr>
            <a:lstStyle/>
            <a:p>
              <a:endParaRPr lang="en-GB"/>
            </a:p>
          </p:txBody>
        </p:sp>
      </p:grpSp>
      <p:sp>
        <p:nvSpPr>
          <p:cNvPr id="31" name="Date Placeholder 30">
            <a:extLst>
              <a:ext uri="{FF2B5EF4-FFF2-40B4-BE49-F238E27FC236}">
                <a16:creationId xmlns:a16="http://schemas.microsoft.com/office/drawing/2014/main" id="{70DEAA02-DC67-1CFA-1C79-7F3F98DE4795}"/>
              </a:ext>
            </a:extLst>
          </p:cNvPr>
          <p:cNvSpPr>
            <a:spLocks noGrp="1"/>
          </p:cNvSpPr>
          <p:nvPr>
            <p:ph type="dt" sz="half" idx="10"/>
          </p:nvPr>
        </p:nvSpPr>
        <p:spPr>
          <a:xfrm>
            <a:off x="4429338" y="5731200"/>
            <a:ext cx="5554662" cy="426228"/>
          </a:xfrm>
        </p:spPr>
        <p:txBody>
          <a:bodyPr/>
          <a:lstStyle>
            <a:lvl1pPr algn="l">
              <a:defRPr sz="1800">
                <a:solidFill>
                  <a:schemeClr val="accent3"/>
                </a:solidFill>
              </a:defRPr>
            </a:lvl1pPr>
          </a:lstStyle>
          <a:p>
            <a:fld id="{DD9D6465-3574-4E20-949F-CE8ADB74D799}" type="datetime1">
              <a:rPr lang="en-US" smtClean="0"/>
              <a:t>2/3/2025</a:t>
            </a:fld>
            <a:endParaRPr lang="en-GB"/>
          </a:p>
        </p:txBody>
      </p:sp>
      <p:sp>
        <p:nvSpPr>
          <p:cNvPr id="32" name="Footer Placeholder 31">
            <a:extLst>
              <a:ext uri="{FF2B5EF4-FFF2-40B4-BE49-F238E27FC236}">
                <a16:creationId xmlns:a16="http://schemas.microsoft.com/office/drawing/2014/main" id="{F7C4C4E8-CD62-7282-6E47-F29FB4257721}"/>
              </a:ext>
            </a:extLst>
          </p:cNvPr>
          <p:cNvSpPr>
            <a:spLocks noGrp="1"/>
          </p:cNvSpPr>
          <p:nvPr>
            <p:ph type="ftr" sz="quarter" idx="11"/>
          </p:nvPr>
        </p:nvSpPr>
        <p:spPr>
          <a:xfrm>
            <a:off x="4429338" y="6443428"/>
            <a:ext cx="5554661" cy="252000"/>
          </a:xfrm>
        </p:spPr>
        <p:txBody>
          <a:bodyPr/>
          <a:lstStyle>
            <a:lvl1pPr>
              <a:defRPr>
                <a:solidFill>
                  <a:schemeClr val="accent3"/>
                </a:solidFill>
              </a:defRPr>
            </a:lvl1pPr>
          </a:lstStyle>
          <a:p>
            <a:endParaRPr lang="en-GB"/>
          </a:p>
        </p:txBody>
      </p:sp>
      <p:sp>
        <p:nvSpPr>
          <p:cNvPr id="5" name="Text Placeholder 4">
            <a:extLst>
              <a:ext uri="{FF2B5EF4-FFF2-40B4-BE49-F238E27FC236}">
                <a16:creationId xmlns:a16="http://schemas.microsoft.com/office/drawing/2014/main" id="{C5EFD3D7-09DB-4CFB-40A5-A3B0DE12DF71}"/>
              </a:ext>
            </a:extLst>
          </p:cNvPr>
          <p:cNvSpPr>
            <a:spLocks noGrp="1"/>
          </p:cNvSpPr>
          <p:nvPr>
            <p:ph type="body" sz="quarter" idx="12" hasCustomPrompt="1"/>
          </p:nvPr>
        </p:nvSpPr>
        <p:spPr>
          <a:xfrm>
            <a:off x="4429338" y="503998"/>
            <a:ext cx="5554662" cy="254000"/>
          </a:xfrm>
        </p:spPr>
        <p:txBody>
          <a:bodyPr/>
          <a:lstStyle>
            <a:lvl1pPr>
              <a:defRPr cap="all" baseline="0">
                <a:solidFill>
                  <a:schemeClr val="accent3"/>
                </a:solidFill>
                <a:latin typeface="Work Sans SemiBold" pitchFamily="2" charset="0"/>
              </a:defRPr>
            </a:lvl1pPr>
          </a:lstStyle>
          <a:p>
            <a:pPr lvl="0"/>
            <a:r>
              <a:rPr lang="en-US"/>
              <a:t>Add optional header</a:t>
            </a:r>
            <a:endParaRPr lang="en-GB"/>
          </a:p>
        </p:txBody>
      </p:sp>
      <p:sp>
        <p:nvSpPr>
          <p:cNvPr id="4" name="Picture Placeholder 5">
            <a:extLst>
              <a:ext uri="{FF2B5EF4-FFF2-40B4-BE49-F238E27FC236}">
                <a16:creationId xmlns:a16="http://schemas.microsoft.com/office/drawing/2014/main" id="{9847DA67-B267-47EB-60A5-1BA95DE75DE0}"/>
              </a:ext>
            </a:extLst>
          </p:cNvPr>
          <p:cNvSpPr>
            <a:spLocks noGrp="1"/>
          </p:cNvSpPr>
          <p:nvPr>
            <p:ph type="pic" sz="quarter" idx="13"/>
          </p:nvPr>
        </p:nvSpPr>
        <p:spPr>
          <a:xfrm>
            <a:off x="0" y="0"/>
            <a:ext cx="3888000" cy="6858000"/>
          </a:xfrm>
          <a:solidFill>
            <a:schemeClr val="bg1">
              <a:lumMod val="85000"/>
            </a:schemeClr>
          </a:solidFill>
        </p:spPr>
        <p:txBody>
          <a:bodyPr/>
          <a:lstStyle/>
          <a:p>
            <a:r>
              <a:rPr lang="en-US"/>
              <a:t>Click icon to add picture</a:t>
            </a:r>
            <a:endParaRPr lang="en-GB"/>
          </a:p>
        </p:txBody>
      </p:sp>
    </p:spTree>
    <p:extLst>
      <p:ext uri="{BB962C8B-B14F-4D97-AF65-F5344CB8AC3E}">
        <p14:creationId xmlns:p14="http://schemas.microsoft.com/office/powerpoint/2010/main" val="3869544789"/>
      </p:ext>
    </p:extLst>
  </p:cSld>
  <p:clrMapOvr>
    <a:masterClrMapping/>
  </p:clrMapOvr>
  <p:extLst>
    <p:ext uri="{DCECCB84-F9BA-43D5-87BE-67443E8EF086}">
      <p15:sldGuideLst xmlns:p15="http://schemas.microsoft.com/office/powerpoint/2012/main">
        <p15:guide id="2" pos="3840">
          <p15:clr>
            <a:srgbClr val="FBAE40"/>
          </p15:clr>
        </p15:guide>
      </p15:sldGuideLst>
    </p:ext>
  </p:extLst>
</p:sldLayout>
</file>

<file path=ppt/slideLayouts/slideLayout123.xml><?xml version="1.0" encoding="utf-8"?>
<p:sldLayout xmlns:a="http://schemas.openxmlformats.org/drawingml/2006/main" xmlns:r="http://schemas.openxmlformats.org/officeDocument/2006/relationships" xmlns:p="http://schemas.openxmlformats.org/presentationml/2006/main" preserve="1" userDrawn="1">
  <p:cSld name="3_Key information slide">
    <p:spTree>
      <p:nvGrpSpPr>
        <p:cNvPr id="1" name=""/>
        <p:cNvGrpSpPr/>
        <p:nvPr/>
      </p:nvGrpSpPr>
      <p:grpSpPr>
        <a:xfrm>
          <a:off x="0" y="0"/>
          <a:ext cx="0" cy="0"/>
          <a:chOff x="0" y="0"/>
          <a:chExt cx="0" cy="0"/>
        </a:xfrm>
      </p:grpSpPr>
      <p:pic>
        <p:nvPicPr>
          <p:cNvPr id="8" name="Picture 7" descr="A blue green and black squares&#10;&#10;Description automatically generated">
            <a:extLst>
              <a:ext uri="{FF2B5EF4-FFF2-40B4-BE49-F238E27FC236}">
                <a16:creationId xmlns:a16="http://schemas.microsoft.com/office/drawing/2014/main" id="{D04835B2-6441-1680-8378-B3B824D7E4B6}"/>
              </a:ext>
            </a:extLst>
          </p:cNvPr>
          <p:cNvPicPr>
            <a:picLocks noChangeAspect="1"/>
          </p:cNvPicPr>
          <p:nvPr userDrawn="1"/>
        </p:nvPicPr>
        <p:blipFill>
          <a:blip r:embed="rId2">
            <a:extLst>
              <a:ext uri="{28A0092B-C50C-407E-A947-70E740481C1C}">
                <a14:useLocalDpi xmlns:a14="http://schemas.microsoft.com/office/drawing/2010/main"/>
              </a:ext>
            </a:extLst>
          </a:blip>
          <a:stretch>
            <a:fillRect/>
          </a:stretch>
        </p:blipFill>
        <p:spPr>
          <a:xfrm>
            <a:off x="0" y="1428"/>
            <a:ext cx="12192000" cy="6855144"/>
          </a:xfrm>
          <a:prstGeom prst="rect">
            <a:avLst/>
          </a:prstGeom>
        </p:spPr>
      </p:pic>
      <p:sp>
        <p:nvSpPr>
          <p:cNvPr id="2" name="Title 1">
            <a:extLst>
              <a:ext uri="{FF2B5EF4-FFF2-40B4-BE49-F238E27FC236}">
                <a16:creationId xmlns:a16="http://schemas.microsoft.com/office/drawing/2014/main" id="{95CD4689-B352-01A4-EA83-9332F5F93476}"/>
              </a:ext>
            </a:extLst>
          </p:cNvPr>
          <p:cNvSpPr>
            <a:spLocks noGrp="1"/>
          </p:cNvSpPr>
          <p:nvPr>
            <p:ph type="title"/>
          </p:nvPr>
        </p:nvSpPr>
        <p:spPr>
          <a:xfrm>
            <a:off x="1596000" y="827088"/>
            <a:ext cx="9000000" cy="5122862"/>
          </a:xfrm>
        </p:spPr>
        <p:txBody>
          <a:bodyPr anchor="ctr"/>
          <a:lstStyle>
            <a:lvl1pPr algn="ctr">
              <a:lnSpc>
                <a:spcPct val="90000"/>
              </a:lnSpc>
              <a:defRPr sz="6000">
                <a:solidFill>
                  <a:schemeClr val="bg1"/>
                </a:solidFill>
              </a:defRPr>
            </a:lvl1pPr>
          </a:lstStyle>
          <a:p>
            <a:r>
              <a:rPr lang="en-US"/>
              <a:t>Click to edit Master title style</a:t>
            </a:r>
            <a:endParaRPr lang="en-GB"/>
          </a:p>
        </p:txBody>
      </p:sp>
      <p:grpSp>
        <p:nvGrpSpPr>
          <p:cNvPr id="9" name="Group 8">
            <a:extLst>
              <a:ext uri="{FF2B5EF4-FFF2-40B4-BE49-F238E27FC236}">
                <a16:creationId xmlns:a16="http://schemas.microsoft.com/office/drawing/2014/main" id="{1F21C1F2-6F5D-C5C8-3415-B6243CF99213}"/>
              </a:ext>
            </a:extLst>
          </p:cNvPr>
          <p:cNvGrpSpPr>
            <a:grpSpLocks noChangeAspect="1"/>
          </p:cNvGrpSpPr>
          <p:nvPr userDrawn="1"/>
        </p:nvGrpSpPr>
        <p:grpSpPr>
          <a:xfrm>
            <a:off x="10317600" y="5796000"/>
            <a:ext cx="1332000" cy="523781"/>
            <a:chOff x="0" y="1031875"/>
            <a:chExt cx="12192001" cy="4794251"/>
          </a:xfrm>
          <a:solidFill>
            <a:schemeClr val="bg1"/>
          </a:solidFill>
        </p:grpSpPr>
        <p:sp>
          <p:nvSpPr>
            <p:cNvPr id="10" name="Freeform 5">
              <a:extLst>
                <a:ext uri="{FF2B5EF4-FFF2-40B4-BE49-F238E27FC236}">
                  <a16:creationId xmlns:a16="http://schemas.microsoft.com/office/drawing/2014/main" id="{7EBAEF9C-F632-6302-8B4C-2E0A3668ED70}"/>
                </a:ext>
              </a:extLst>
            </p:cNvPr>
            <p:cNvSpPr>
              <a:spLocks/>
            </p:cNvSpPr>
            <p:nvPr userDrawn="1"/>
          </p:nvSpPr>
          <p:spPr bwMode="auto">
            <a:xfrm>
              <a:off x="5119688" y="1031875"/>
              <a:ext cx="2416175" cy="2706688"/>
            </a:xfrm>
            <a:custGeom>
              <a:avLst/>
              <a:gdLst>
                <a:gd name="T0" fmla="*/ 368 w 1522"/>
                <a:gd name="T1" fmla="*/ 0 h 1705"/>
                <a:gd name="T2" fmla="*/ 0 w 1522"/>
                <a:gd name="T3" fmla="*/ 953 h 1705"/>
                <a:gd name="T4" fmla="*/ 500 w 1522"/>
                <a:gd name="T5" fmla="*/ 953 h 1705"/>
                <a:gd name="T6" fmla="*/ 611 w 1522"/>
                <a:gd name="T7" fmla="*/ 654 h 1705"/>
                <a:gd name="T8" fmla="*/ 1021 w 1522"/>
                <a:gd name="T9" fmla="*/ 1705 h 1705"/>
                <a:gd name="T10" fmla="*/ 1522 w 1522"/>
                <a:gd name="T11" fmla="*/ 1705 h 1705"/>
                <a:gd name="T12" fmla="*/ 869 w 1522"/>
                <a:gd name="T13" fmla="*/ 0 h 1705"/>
                <a:gd name="T14" fmla="*/ 368 w 1522"/>
                <a:gd name="T15" fmla="*/ 0 h 170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522" h="1705">
                  <a:moveTo>
                    <a:pt x="368" y="0"/>
                  </a:moveTo>
                  <a:lnTo>
                    <a:pt x="0" y="953"/>
                  </a:lnTo>
                  <a:lnTo>
                    <a:pt x="500" y="953"/>
                  </a:lnTo>
                  <a:lnTo>
                    <a:pt x="611" y="654"/>
                  </a:lnTo>
                  <a:lnTo>
                    <a:pt x="1021" y="1705"/>
                  </a:lnTo>
                  <a:lnTo>
                    <a:pt x="1522" y="1705"/>
                  </a:lnTo>
                  <a:lnTo>
                    <a:pt x="869" y="0"/>
                  </a:lnTo>
                  <a:lnTo>
                    <a:pt x="368" y="0"/>
                  </a:lnTo>
                  <a:close/>
                </a:path>
              </a:pathLst>
            </a:custGeom>
            <a:grpFill/>
            <a:ln>
              <a:noFill/>
            </a:ln>
          </p:spPr>
          <p:txBody>
            <a:bodyPr vert="horz" wrap="square" lIns="91440" tIns="45720" rIns="91440" bIns="45720" numCol="1" anchor="t" anchorCtr="0" compatLnSpc="1">
              <a:prstTxWarp prst="textNoShape">
                <a:avLst/>
              </a:prstTxWarp>
            </a:bodyPr>
            <a:lstStyle/>
            <a:p>
              <a:endParaRPr lang="en-GB"/>
            </a:p>
          </p:txBody>
        </p:sp>
        <p:sp>
          <p:nvSpPr>
            <p:cNvPr id="11" name="Freeform 6">
              <a:extLst>
                <a:ext uri="{FF2B5EF4-FFF2-40B4-BE49-F238E27FC236}">
                  <a16:creationId xmlns:a16="http://schemas.microsoft.com/office/drawing/2014/main" id="{D528C2B0-22FB-A8B6-3550-361612CAC8AB}"/>
                </a:ext>
              </a:extLst>
            </p:cNvPr>
            <p:cNvSpPr>
              <a:spLocks/>
            </p:cNvSpPr>
            <p:nvPr userDrawn="1"/>
          </p:nvSpPr>
          <p:spPr bwMode="auto">
            <a:xfrm>
              <a:off x="4843463" y="3141663"/>
              <a:ext cx="1246188" cy="122238"/>
            </a:xfrm>
            <a:custGeom>
              <a:avLst/>
              <a:gdLst>
                <a:gd name="T0" fmla="*/ 72 w 113"/>
                <a:gd name="T1" fmla="*/ 11 h 11"/>
                <a:gd name="T2" fmla="*/ 83 w 113"/>
                <a:gd name="T3" fmla="*/ 11 h 11"/>
                <a:gd name="T4" fmla="*/ 102 w 113"/>
                <a:gd name="T5" fmla="*/ 7 h 11"/>
                <a:gd name="T6" fmla="*/ 113 w 113"/>
                <a:gd name="T7" fmla="*/ 0 h 11"/>
                <a:gd name="T8" fmla="*/ 4 w 113"/>
                <a:gd name="T9" fmla="*/ 0 h 11"/>
                <a:gd name="T10" fmla="*/ 0 w 113"/>
                <a:gd name="T11" fmla="*/ 11 h 11"/>
                <a:gd name="T12" fmla="*/ 72 w 113"/>
                <a:gd name="T13" fmla="*/ 11 h 11"/>
              </a:gdLst>
              <a:ahLst/>
              <a:cxnLst>
                <a:cxn ang="0">
                  <a:pos x="T0" y="T1"/>
                </a:cxn>
                <a:cxn ang="0">
                  <a:pos x="T2" y="T3"/>
                </a:cxn>
                <a:cxn ang="0">
                  <a:pos x="T4" y="T5"/>
                </a:cxn>
                <a:cxn ang="0">
                  <a:pos x="T6" y="T7"/>
                </a:cxn>
                <a:cxn ang="0">
                  <a:pos x="T8" y="T9"/>
                </a:cxn>
                <a:cxn ang="0">
                  <a:pos x="T10" y="T11"/>
                </a:cxn>
                <a:cxn ang="0">
                  <a:pos x="T12" y="T13"/>
                </a:cxn>
              </a:cxnLst>
              <a:rect l="0" t="0" r="r" b="b"/>
              <a:pathLst>
                <a:path w="113" h="11">
                  <a:moveTo>
                    <a:pt x="72" y="11"/>
                  </a:moveTo>
                  <a:cubicBezTo>
                    <a:pt x="83" y="11"/>
                    <a:pt x="83" y="11"/>
                    <a:pt x="83" y="11"/>
                  </a:cubicBezTo>
                  <a:cubicBezTo>
                    <a:pt x="90" y="11"/>
                    <a:pt x="96" y="10"/>
                    <a:pt x="102" y="7"/>
                  </a:cubicBezTo>
                  <a:cubicBezTo>
                    <a:pt x="106" y="6"/>
                    <a:pt x="110" y="3"/>
                    <a:pt x="113" y="0"/>
                  </a:cubicBezTo>
                  <a:cubicBezTo>
                    <a:pt x="4" y="0"/>
                    <a:pt x="4" y="0"/>
                    <a:pt x="4" y="0"/>
                  </a:cubicBezTo>
                  <a:cubicBezTo>
                    <a:pt x="0" y="11"/>
                    <a:pt x="0" y="11"/>
                    <a:pt x="0" y="11"/>
                  </a:cubicBezTo>
                  <a:cubicBezTo>
                    <a:pt x="72" y="11"/>
                    <a:pt x="72" y="11"/>
                    <a:pt x="72" y="11"/>
                  </a:cubicBezTo>
                  <a:close/>
                </a:path>
              </a:pathLst>
            </a:custGeom>
            <a:grpFill/>
            <a:ln>
              <a:noFill/>
            </a:ln>
          </p:spPr>
          <p:txBody>
            <a:bodyPr vert="horz" wrap="square" lIns="91440" tIns="45720" rIns="91440" bIns="45720" numCol="1" anchor="t" anchorCtr="0" compatLnSpc="1">
              <a:prstTxWarp prst="textNoShape">
                <a:avLst/>
              </a:prstTxWarp>
            </a:bodyPr>
            <a:lstStyle/>
            <a:p>
              <a:endParaRPr lang="en-GB"/>
            </a:p>
          </p:txBody>
        </p:sp>
        <p:sp>
          <p:nvSpPr>
            <p:cNvPr id="12" name="Freeform 7">
              <a:extLst>
                <a:ext uri="{FF2B5EF4-FFF2-40B4-BE49-F238E27FC236}">
                  <a16:creationId xmlns:a16="http://schemas.microsoft.com/office/drawing/2014/main" id="{52230A98-3DC4-650C-3470-32F85E1409C9}"/>
                </a:ext>
              </a:extLst>
            </p:cNvPr>
            <p:cNvSpPr>
              <a:spLocks/>
            </p:cNvSpPr>
            <p:nvPr userDrawn="1"/>
          </p:nvSpPr>
          <p:spPr bwMode="auto">
            <a:xfrm>
              <a:off x="4932363" y="2898775"/>
              <a:ext cx="1290638" cy="122238"/>
            </a:xfrm>
            <a:custGeom>
              <a:avLst/>
              <a:gdLst>
                <a:gd name="T0" fmla="*/ 116 w 117"/>
                <a:gd name="T1" fmla="*/ 3 h 11"/>
                <a:gd name="T2" fmla="*/ 117 w 117"/>
                <a:gd name="T3" fmla="*/ 0 h 11"/>
                <a:gd name="T4" fmla="*/ 4 w 117"/>
                <a:gd name="T5" fmla="*/ 0 h 11"/>
                <a:gd name="T6" fmla="*/ 0 w 117"/>
                <a:gd name="T7" fmla="*/ 11 h 11"/>
                <a:gd name="T8" fmla="*/ 113 w 117"/>
                <a:gd name="T9" fmla="*/ 11 h 11"/>
                <a:gd name="T10" fmla="*/ 116 w 117"/>
                <a:gd name="T11" fmla="*/ 3 h 11"/>
              </a:gdLst>
              <a:ahLst/>
              <a:cxnLst>
                <a:cxn ang="0">
                  <a:pos x="T0" y="T1"/>
                </a:cxn>
                <a:cxn ang="0">
                  <a:pos x="T2" y="T3"/>
                </a:cxn>
                <a:cxn ang="0">
                  <a:pos x="T4" y="T5"/>
                </a:cxn>
                <a:cxn ang="0">
                  <a:pos x="T6" y="T7"/>
                </a:cxn>
                <a:cxn ang="0">
                  <a:pos x="T8" y="T9"/>
                </a:cxn>
                <a:cxn ang="0">
                  <a:pos x="T10" y="T11"/>
                </a:cxn>
              </a:cxnLst>
              <a:rect l="0" t="0" r="r" b="b"/>
              <a:pathLst>
                <a:path w="117" h="11">
                  <a:moveTo>
                    <a:pt x="116" y="3"/>
                  </a:moveTo>
                  <a:cubicBezTo>
                    <a:pt x="117" y="2"/>
                    <a:pt x="117" y="1"/>
                    <a:pt x="117" y="0"/>
                  </a:cubicBezTo>
                  <a:cubicBezTo>
                    <a:pt x="4" y="0"/>
                    <a:pt x="4" y="0"/>
                    <a:pt x="4" y="0"/>
                  </a:cubicBezTo>
                  <a:cubicBezTo>
                    <a:pt x="0" y="11"/>
                    <a:pt x="0" y="11"/>
                    <a:pt x="0" y="11"/>
                  </a:cubicBezTo>
                  <a:cubicBezTo>
                    <a:pt x="113" y="11"/>
                    <a:pt x="113" y="11"/>
                    <a:pt x="113" y="11"/>
                  </a:cubicBezTo>
                  <a:cubicBezTo>
                    <a:pt x="115" y="9"/>
                    <a:pt x="116" y="6"/>
                    <a:pt x="116" y="3"/>
                  </a:cubicBezTo>
                </a:path>
              </a:pathLst>
            </a:custGeom>
            <a:grpFill/>
            <a:ln>
              <a:noFill/>
            </a:ln>
          </p:spPr>
          <p:txBody>
            <a:bodyPr vert="horz" wrap="square" lIns="91440" tIns="45720" rIns="91440" bIns="45720" numCol="1" anchor="t" anchorCtr="0" compatLnSpc="1">
              <a:prstTxWarp prst="textNoShape">
                <a:avLst/>
              </a:prstTxWarp>
            </a:bodyPr>
            <a:lstStyle/>
            <a:p>
              <a:endParaRPr lang="en-GB"/>
            </a:p>
          </p:txBody>
        </p:sp>
        <p:sp>
          <p:nvSpPr>
            <p:cNvPr id="13" name="Freeform 8">
              <a:extLst>
                <a:ext uri="{FF2B5EF4-FFF2-40B4-BE49-F238E27FC236}">
                  <a16:creationId xmlns:a16="http://schemas.microsoft.com/office/drawing/2014/main" id="{4D6B1796-E7E9-99B6-62B0-4037A299AA18}"/>
                </a:ext>
              </a:extLst>
            </p:cNvPr>
            <p:cNvSpPr>
              <a:spLocks/>
            </p:cNvSpPr>
            <p:nvPr userDrawn="1"/>
          </p:nvSpPr>
          <p:spPr bwMode="auto">
            <a:xfrm>
              <a:off x="5019675" y="2667000"/>
              <a:ext cx="1181100" cy="120650"/>
            </a:xfrm>
            <a:custGeom>
              <a:avLst/>
              <a:gdLst>
                <a:gd name="T0" fmla="*/ 104 w 107"/>
                <a:gd name="T1" fmla="*/ 6 h 11"/>
                <a:gd name="T2" fmla="*/ 85 w 107"/>
                <a:gd name="T3" fmla="*/ 0 h 11"/>
                <a:gd name="T4" fmla="*/ 77 w 107"/>
                <a:gd name="T5" fmla="*/ 0 h 11"/>
                <a:gd name="T6" fmla="*/ 5 w 107"/>
                <a:gd name="T7" fmla="*/ 0 h 11"/>
                <a:gd name="T8" fmla="*/ 0 w 107"/>
                <a:gd name="T9" fmla="*/ 11 h 11"/>
                <a:gd name="T10" fmla="*/ 107 w 107"/>
                <a:gd name="T11" fmla="*/ 11 h 11"/>
                <a:gd name="T12" fmla="*/ 104 w 107"/>
                <a:gd name="T13" fmla="*/ 6 h 11"/>
              </a:gdLst>
              <a:ahLst/>
              <a:cxnLst>
                <a:cxn ang="0">
                  <a:pos x="T0" y="T1"/>
                </a:cxn>
                <a:cxn ang="0">
                  <a:pos x="T2" y="T3"/>
                </a:cxn>
                <a:cxn ang="0">
                  <a:pos x="T4" y="T5"/>
                </a:cxn>
                <a:cxn ang="0">
                  <a:pos x="T6" y="T7"/>
                </a:cxn>
                <a:cxn ang="0">
                  <a:pos x="T8" y="T9"/>
                </a:cxn>
                <a:cxn ang="0">
                  <a:pos x="T10" y="T11"/>
                </a:cxn>
                <a:cxn ang="0">
                  <a:pos x="T12" y="T13"/>
                </a:cxn>
              </a:cxnLst>
              <a:rect l="0" t="0" r="r" b="b"/>
              <a:pathLst>
                <a:path w="107" h="11">
                  <a:moveTo>
                    <a:pt x="104" y="6"/>
                  </a:moveTo>
                  <a:cubicBezTo>
                    <a:pt x="100" y="2"/>
                    <a:pt x="94" y="0"/>
                    <a:pt x="85" y="0"/>
                  </a:cubicBezTo>
                  <a:cubicBezTo>
                    <a:pt x="77" y="0"/>
                    <a:pt x="77" y="0"/>
                    <a:pt x="77" y="0"/>
                  </a:cubicBezTo>
                  <a:cubicBezTo>
                    <a:pt x="5" y="0"/>
                    <a:pt x="5" y="0"/>
                    <a:pt x="5" y="0"/>
                  </a:cubicBezTo>
                  <a:cubicBezTo>
                    <a:pt x="0" y="11"/>
                    <a:pt x="0" y="11"/>
                    <a:pt x="0" y="11"/>
                  </a:cubicBezTo>
                  <a:cubicBezTo>
                    <a:pt x="107" y="11"/>
                    <a:pt x="107" y="11"/>
                    <a:pt x="107" y="11"/>
                  </a:cubicBezTo>
                  <a:cubicBezTo>
                    <a:pt x="107" y="9"/>
                    <a:pt x="106" y="8"/>
                    <a:pt x="104" y="6"/>
                  </a:cubicBezTo>
                </a:path>
              </a:pathLst>
            </a:custGeom>
            <a:grpFill/>
            <a:ln>
              <a:noFill/>
            </a:ln>
          </p:spPr>
          <p:txBody>
            <a:bodyPr vert="horz" wrap="square" lIns="91440" tIns="45720" rIns="91440" bIns="45720" numCol="1" anchor="t" anchorCtr="0" compatLnSpc="1">
              <a:prstTxWarp prst="textNoShape">
                <a:avLst/>
              </a:prstTxWarp>
            </a:bodyPr>
            <a:lstStyle/>
            <a:p>
              <a:endParaRPr lang="en-GB"/>
            </a:p>
          </p:txBody>
        </p:sp>
        <p:sp>
          <p:nvSpPr>
            <p:cNvPr id="14" name="Freeform 9">
              <a:extLst>
                <a:ext uri="{FF2B5EF4-FFF2-40B4-BE49-F238E27FC236}">
                  <a16:creationId xmlns:a16="http://schemas.microsoft.com/office/drawing/2014/main" id="{0DF7FA93-0819-4BF8-30B0-444D87B2E71C}"/>
                </a:ext>
              </a:extLst>
            </p:cNvPr>
            <p:cNvSpPr>
              <a:spLocks/>
            </p:cNvSpPr>
            <p:nvPr userDrawn="1"/>
          </p:nvSpPr>
          <p:spPr bwMode="auto">
            <a:xfrm>
              <a:off x="4754563" y="3384550"/>
              <a:ext cx="839788" cy="111125"/>
            </a:xfrm>
            <a:custGeom>
              <a:avLst/>
              <a:gdLst>
                <a:gd name="T0" fmla="*/ 529 w 529"/>
                <a:gd name="T1" fmla="*/ 0 h 70"/>
                <a:gd name="T2" fmla="*/ 28 w 529"/>
                <a:gd name="T3" fmla="*/ 0 h 70"/>
                <a:gd name="T4" fmla="*/ 0 w 529"/>
                <a:gd name="T5" fmla="*/ 70 h 70"/>
                <a:gd name="T6" fmla="*/ 501 w 529"/>
                <a:gd name="T7" fmla="*/ 70 h 70"/>
                <a:gd name="T8" fmla="*/ 529 w 529"/>
                <a:gd name="T9" fmla="*/ 0 h 70"/>
              </a:gdLst>
              <a:ahLst/>
              <a:cxnLst>
                <a:cxn ang="0">
                  <a:pos x="T0" y="T1"/>
                </a:cxn>
                <a:cxn ang="0">
                  <a:pos x="T2" y="T3"/>
                </a:cxn>
                <a:cxn ang="0">
                  <a:pos x="T4" y="T5"/>
                </a:cxn>
                <a:cxn ang="0">
                  <a:pos x="T6" y="T7"/>
                </a:cxn>
                <a:cxn ang="0">
                  <a:pos x="T8" y="T9"/>
                </a:cxn>
              </a:cxnLst>
              <a:rect l="0" t="0" r="r" b="b"/>
              <a:pathLst>
                <a:path w="529" h="70">
                  <a:moveTo>
                    <a:pt x="529" y="0"/>
                  </a:moveTo>
                  <a:lnTo>
                    <a:pt x="28" y="0"/>
                  </a:lnTo>
                  <a:lnTo>
                    <a:pt x="0" y="70"/>
                  </a:lnTo>
                  <a:lnTo>
                    <a:pt x="501" y="70"/>
                  </a:lnTo>
                  <a:lnTo>
                    <a:pt x="529" y="0"/>
                  </a:lnTo>
                  <a:close/>
                </a:path>
              </a:pathLst>
            </a:custGeom>
            <a:grpFill/>
            <a:ln>
              <a:noFill/>
            </a:ln>
          </p:spPr>
          <p:txBody>
            <a:bodyPr vert="horz" wrap="square" lIns="91440" tIns="45720" rIns="91440" bIns="45720" numCol="1" anchor="t" anchorCtr="0" compatLnSpc="1">
              <a:prstTxWarp prst="textNoShape">
                <a:avLst/>
              </a:prstTxWarp>
            </a:bodyPr>
            <a:lstStyle/>
            <a:p>
              <a:endParaRPr lang="en-GB"/>
            </a:p>
          </p:txBody>
        </p:sp>
        <p:sp>
          <p:nvSpPr>
            <p:cNvPr id="15" name="Freeform 10">
              <a:extLst>
                <a:ext uri="{FF2B5EF4-FFF2-40B4-BE49-F238E27FC236}">
                  <a16:creationId xmlns:a16="http://schemas.microsoft.com/office/drawing/2014/main" id="{457FACE9-CED0-D3CE-ED80-201BCD282505}"/>
                </a:ext>
              </a:extLst>
            </p:cNvPr>
            <p:cNvSpPr>
              <a:spLocks/>
            </p:cNvSpPr>
            <p:nvPr userDrawn="1"/>
          </p:nvSpPr>
          <p:spPr bwMode="auto">
            <a:xfrm>
              <a:off x="4656138" y="3616325"/>
              <a:ext cx="849313" cy="122238"/>
            </a:xfrm>
            <a:custGeom>
              <a:avLst/>
              <a:gdLst>
                <a:gd name="T0" fmla="*/ 535 w 535"/>
                <a:gd name="T1" fmla="*/ 0 h 77"/>
                <a:gd name="T2" fmla="*/ 28 w 535"/>
                <a:gd name="T3" fmla="*/ 0 h 77"/>
                <a:gd name="T4" fmla="*/ 0 w 535"/>
                <a:gd name="T5" fmla="*/ 77 h 77"/>
                <a:gd name="T6" fmla="*/ 507 w 535"/>
                <a:gd name="T7" fmla="*/ 77 h 77"/>
                <a:gd name="T8" fmla="*/ 535 w 535"/>
                <a:gd name="T9" fmla="*/ 0 h 77"/>
              </a:gdLst>
              <a:ahLst/>
              <a:cxnLst>
                <a:cxn ang="0">
                  <a:pos x="T0" y="T1"/>
                </a:cxn>
                <a:cxn ang="0">
                  <a:pos x="T2" y="T3"/>
                </a:cxn>
                <a:cxn ang="0">
                  <a:pos x="T4" y="T5"/>
                </a:cxn>
                <a:cxn ang="0">
                  <a:pos x="T6" y="T7"/>
                </a:cxn>
                <a:cxn ang="0">
                  <a:pos x="T8" y="T9"/>
                </a:cxn>
              </a:cxnLst>
              <a:rect l="0" t="0" r="r" b="b"/>
              <a:pathLst>
                <a:path w="535" h="77">
                  <a:moveTo>
                    <a:pt x="535" y="0"/>
                  </a:moveTo>
                  <a:lnTo>
                    <a:pt x="28" y="0"/>
                  </a:lnTo>
                  <a:lnTo>
                    <a:pt x="0" y="77"/>
                  </a:lnTo>
                  <a:lnTo>
                    <a:pt x="507" y="77"/>
                  </a:lnTo>
                  <a:lnTo>
                    <a:pt x="535" y="0"/>
                  </a:lnTo>
                  <a:close/>
                </a:path>
              </a:pathLst>
            </a:custGeom>
            <a:grpFill/>
            <a:ln>
              <a:noFill/>
            </a:ln>
          </p:spPr>
          <p:txBody>
            <a:bodyPr vert="horz" wrap="square" lIns="91440" tIns="45720" rIns="91440" bIns="45720" numCol="1" anchor="t" anchorCtr="0" compatLnSpc="1">
              <a:prstTxWarp prst="textNoShape">
                <a:avLst/>
              </a:prstTxWarp>
            </a:bodyPr>
            <a:lstStyle/>
            <a:p>
              <a:endParaRPr lang="en-GB"/>
            </a:p>
          </p:txBody>
        </p:sp>
        <p:sp>
          <p:nvSpPr>
            <p:cNvPr id="16" name="Freeform 11">
              <a:extLst>
                <a:ext uri="{FF2B5EF4-FFF2-40B4-BE49-F238E27FC236}">
                  <a16:creationId xmlns:a16="http://schemas.microsoft.com/office/drawing/2014/main" id="{6D823284-CE22-D55A-0CB7-ABC6C13E0FDA}"/>
                </a:ext>
              </a:extLst>
            </p:cNvPr>
            <p:cNvSpPr>
              <a:spLocks noEditPoints="1"/>
            </p:cNvSpPr>
            <p:nvPr userDrawn="1"/>
          </p:nvSpPr>
          <p:spPr bwMode="auto">
            <a:xfrm>
              <a:off x="4292600" y="4930775"/>
              <a:ext cx="727075" cy="884238"/>
            </a:xfrm>
            <a:custGeom>
              <a:avLst/>
              <a:gdLst>
                <a:gd name="T0" fmla="*/ 64 w 66"/>
                <a:gd name="T1" fmla="*/ 26 h 80"/>
                <a:gd name="T2" fmla="*/ 37 w 66"/>
                <a:gd name="T3" fmla="*/ 0 h 80"/>
                <a:gd name="T4" fmla="*/ 17 w 66"/>
                <a:gd name="T5" fmla="*/ 6 h 80"/>
                <a:gd name="T6" fmla="*/ 0 w 66"/>
                <a:gd name="T7" fmla="*/ 41 h 80"/>
                <a:gd name="T8" fmla="*/ 11 w 66"/>
                <a:gd name="T9" fmla="*/ 71 h 80"/>
                <a:gd name="T10" fmla="*/ 34 w 66"/>
                <a:gd name="T11" fmla="*/ 80 h 80"/>
                <a:gd name="T12" fmla="*/ 65 w 66"/>
                <a:gd name="T13" fmla="*/ 66 h 80"/>
                <a:gd name="T14" fmla="*/ 66 w 66"/>
                <a:gd name="T15" fmla="*/ 61 h 80"/>
                <a:gd name="T16" fmla="*/ 65 w 66"/>
                <a:gd name="T17" fmla="*/ 60 h 80"/>
                <a:gd name="T18" fmla="*/ 43 w 66"/>
                <a:gd name="T19" fmla="*/ 68 h 80"/>
                <a:gd name="T20" fmla="*/ 22 w 66"/>
                <a:gd name="T21" fmla="*/ 59 h 80"/>
                <a:gd name="T22" fmla="*/ 14 w 66"/>
                <a:gd name="T23" fmla="*/ 40 h 80"/>
                <a:gd name="T24" fmla="*/ 15 w 66"/>
                <a:gd name="T25" fmla="*/ 38 h 80"/>
                <a:gd name="T26" fmla="*/ 64 w 66"/>
                <a:gd name="T27" fmla="*/ 34 h 80"/>
                <a:gd name="T28" fmla="*/ 64 w 66"/>
                <a:gd name="T29" fmla="*/ 26 h 80"/>
                <a:gd name="T30" fmla="*/ 32 w 66"/>
                <a:gd name="T31" fmla="*/ 7 h 80"/>
                <a:gd name="T32" fmla="*/ 49 w 66"/>
                <a:gd name="T33" fmla="*/ 28 h 80"/>
                <a:gd name="T34" fmla="*/ 48 w 66"/>
                <a:gd name="T35" fmla="*/ 29 h 80"/>
                <a:gd name="T36" fmla="*/ 16 w 66"/>
                <a:gd name="T37" fmla="*/ 30 h 80"/>
                <a:gd name="T38" fmla="*/ 15 w 66"/>
                <a:gd name="T39" fmla="*/ 29 h 80"/>
                <a:gd name="T40" fmla="*/ 32 w 66"/>
                <a:gd name="T41" fmla="*/ 7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66" h="80">
                  <a:moveTo>
                    <a:pt x="64" y="26"/>
                  </a:moveTo>
                  <a:cubicBezTo>
                    <a:pt x="62" y="16"/>
                    <a:pt x="56" y="0"/>
                    <a:pt x="37" y="0"/>
                  </a:cubicBezTo>
                  <a:cubicBezTo>
                    <a:pt x="31" y="0"/>
                    <a:pt x="23" y="2"/>
                    <a:pt x="17" y="6"/>
                  </a:cubicBezTo>
                  <a:cubicBezTo>
                    <a:pt x="7" y="13"/>
                    <a:pt x="0" y="24"/>
                    <a:pt x="0" y="41"/>
                  </a:cubicBezTo>
                  <a:cubicBezTo>
                    <a:pt x="0" y="52"/>
                    <a:pt x="3" y="63"/>
                    <a:pt x="11" y="71"/>
                  </a:cubicBezTo>
                  <a:cubicBezTo>
                    <a:pt x="17" y="77"/>
                    <a:pt x="24" y="80"/>
                    <a:pt x="34" y="80"/>
                  </a:cubicBezTo>
                  <a:cubicBezTo>
                    <a:pt x="43" y="80"/>
                    <a:pt x="56" y="76"/>
                    <a:pt x="65" y="66"/>
                  </a:cubicBezTo>
                  <a:cubicBezTo>
                    <a:pt x="65" y="66"/>
                    <a:pt x="66" y="62"/>
                    <a:pt x="66" y="61"/>
                  </a:cubicBezTo>
                  <a:cubicBezTo>
                    <a:pt x="65" y="60"/>
                    <a:pt x="65" y="60"/>
                    <a:pt x="65" y="60"/>
                  </a:cubicBezTo>
                  <a:cubicBezTo>
                    <a:pt x="58" y="66"/>
                    <a:pt x="51" y="68"/>
                    <a:pt x="43" y="68"/>
                  </a:cubicBezTo>
                  <a:cubicBezTo>
                    <a:pt x="34" y="68"/>
                    <a:pt x="28" y="65"/>
                    <a:pt x="22" y="59"/>
                  </a:cubicBezTo>
                  <a:cubicBezTo>
                    <a:pt x="18" y="54"/>
                    <a:pt x="15" y="46"/>
                    <a:pt x="14" y="40"/>
                  </a:cubicBezTo>
                  <a:cubicBezTo>
                    <a:pt x="14" y="39"/>
                    <a:pt x="15" y="38"/>
                    <a:pt x="15" y="38"/>
                  </a:cubicBezTo>
                  <a:cubicBezTo>
                    <a:pt x="31" y="37"/>
                    <a:pt x="54" y="36"/>
                    <a:pt x="64" y="34"/>
                  </a:cubicBezTo>
                  <a:cubicBezTo>
                    <a:pt x="65" y="33"/>
                    <a:pt x="64" y="26"/>
                    <a:pt x="64" y="26"/>
                  </a:cubicBezTo>
                  <a:moveTo>
                    <a:pt x="32" y="7"/>
                  </a:moveTo>
                  <a:cubicBezTo>
                    <a:pt x="42" y="7"/>
                    <a:pt x="48" y="18"/>
                    <a:pt x="49" y="28"/>
                  </a:cubicBezTo>
                  <a:cubicBezTo>
                    <a:pt x="49" y="28"/>
                    <a:pt x="49" y="29"/>
                    <a:pt x="48" y="29"/>
                  </a:cubicBezTo>
                  <a:cubicBezTo>
                    <a:pt x="44" y="30"/>
                    <a:pt x="22" y="31"/>
                    <a:pt x="16" y="30"/>
                  </a:cubicBezTo>
                  <a:cubicBezTo>
                    <a:pt x="15" y="30"/>
                    <a:pt x="15" y="30"/>
                    <a:pt x="15" y="29"/>
                  </a:cubicBezTo>
                  <a:cubicBezTo>
                    <a:pt x="16" y="16"/>
                    <a:pt x="22" y="7"/>
                    <a:pt x="32" y="7"/>
                  </a:cubicBezTo>
                </a:path>
              </a:pathLst>
            </a:custGeom>
            <a:grpFill/>
            <a:ln>
              <a:noFill/>
            </a:ln>
          </p:spPr>
          <p:txBody>
            <a:bodyPr vert="horz" wrap="square" lIns="91440" tIns="45720" rIns="91440" bIns="45720" numCol="1" anchor="t" anchorCtr="0" compatLnSpc="1">
              <a:prstTxWarp prst="textNoShape">
                <a:avLst/>
              </a:prstTxWarp>
            </a:bodyPr>
            <a:lstStyle/>
            <a:p>
              <a:endParaRPr lang="en-GB"/>
            </a:p>
          </p:txBody>
        </p:sp>
        <p:sp>
          <p:nvSpPr>
            <p:cNvPr id="17" name="Freeform 12">
              <a:extLst>
                <a:ext uri="{FF2B5EF4-FFF2-40B4-BE49-F238E27FC236}">
                  <a16:creationId xmlns:a16="http://schemas.microsoft.com/office/drawing/2014/main" id="{4CE4C82D-10F1-194D-FCEF-568BAF0E3D30}"/>
                </a:ext>
              </a:extLst>
            </p:cNvPr>
            <p:cNvSpPr>
              <a:spLocks noEditPoints="1"/>
            </p:cNvSpPr>
            <p:nvPr userDrawn="1"/>
          </p:nvSpPr>
          <p:spPr bwMode="auto">
            <a:xfrm>
              <a:off x="0" y="4489450"/>
              <a:ext cx="1268413" cy="1314450"/>
            </a:xfrm>
            <a:custGeom>
              <a:avLst/>
              <a:gdLst>
                <a:gd name="T0" fmla="*/ 17 w 115"/>
                <a:gd name="T1" fmla="*/ 95 h 119"/>
                <a:gd name="T2" fmla="*/ 49 w 115"/>
                <a:gd name="T3" fmla="*/ 11 h 119"/>
                <a:gd name="T4" fmla="*/ 52 w 115"/>
                <a:gd name="T5" fmla="*/ 0 h 119"/>
                <a:gd name="T6" fmla="*/ 59 w 115"/>
                <a:gd name="T7" fmla="*/ 0 h 119"/>
                <a:gd name="T8" fmla="*/ 65 w 115"/>
                <a:gd name="T9" fmla="*/ 0 h 119"/>
                <a:gd name="T10" fmla="*/ 68 w 115"/>
                <a:gd name="T11" fmla="*/ 10 h 119"/>
                <a:gd name="T12" fmla="*/ 100 w 115"/>
                <a:gd name="T13" fmla="*/ 98 h 119"/>
                <a:gd name="T14" fmla="*/ 114 w 115"/>
                <a:gd name="T15" fmla="*/ 113 h 119"/>
                <a:gd name="T16" fmla="*/ 114 w 115"/>
                <a:gd name="T17" fmla="*/ 119 h 119"/>
                <a:gd name="T18" fmla="*/ 97 w 115"/>
                <a:gd name="T19" fmla="*/ 118 h 119"/>
                <a:gd name="T20" fmla="*/ 76 w 115"/>
                <a:gd name="T21" fmla="*/ 119 h 119"/>
                <a:gd name="T22" fmla="*/ 76 w 115"/>
                <a:gd name="T23" fmla="*/ 113 h 119"/>
                <a:gd name="T24" fmla="*/ 82 w 115"/>
                <a:gd name="T25" fmla="*/ 111 h 119"/>
                <a:gd name="T26" fmla="*/ 84 w 115"/>
                <a:gd name="T27" fmla="*/ 106 h 119"/>
                <a:gd name="T28" fmla="*/ 73 w 115"/>
                <a:gd name="T29" fmla="*/ 73 h 119"/>
                <a:gd name="T30" fmla="*/ 71 w 115"/>
                <a:gd name="T31" fmla="*/ 72 h 119"/>
                <a:gd name="T32" fmla="*/ 53 w 115"/>
                <a:gd name="T33" fmla="*/ 72 h 119"/>
                <a:gd name="T34" fmla="*/ 37 w 115"/>
                <a:gd name="T35" fmla="*/ 72 h 119"/>
                <a:gd name="T36" fmla="*/ 35 w 115"/>
                <a:gd name="T37" fmla="*/ 74 h 119"/>
                <a:gd name="T38" fmla="*/ 25 w 115"/>
                <a:gd name="T39" fmla="*/ 105 h 119"/>
                <a:gd name="T40" fmla="*/ 29 w 115"/>
                <a:gd name="T41" fmla="*/ 112 h 119"/>
                <a:gd name="T42" fmla="*/ 36 w 115"/>
                <a:gd name="T43" fmla="*/ 113 h 119"/>
                <a:gd name="T44" fmla="*/ 36 w 115"/>
                <a:gd name="T45" fmla="*/ 119 h 119"/>
                <a:gd name="T46" fmla="*/ 15 w 115"/>
                <a:gd name="T47" fmla="*/ 118 h 119"/>
                <a:gd name="T48" fmla="*/ 1 w 115"/>
                <a:gd name="T49" fmla="*/ 119 h 119"/>
                <a:gd name="T50" fmla="*/ 1 w 115"/>
                <a:gd name="T51" fmla="*/ 113 h 119"/>
                <a:gd name="T52" fmla="*/ 17 w 115"/>
                <a:gd name="T53" fmla="*/ 95 h 119"/>
                <a:gd name="T54" fmla="*/ 54 w 115"/>
                <a:gd name="T55" fmla="*/ 20 h 119"/>
                <a:gd name="T56" fmla="*/ 39 w 115"/>
                <a:gd name="T57" fmla="*/ 62 h 119"/>
                <a:gd name="T58" fmla="*/ 40 w 115"/>
                <a:gd name="T59" fmla="*/ 63 h 119"/>
                <a:gd name="T60" fmla="*/ 56 w 115"/>
                <a:gd name="T61" fmla="*/ 63 h 119"/>
                <a:gd name="T62" fmla="*/ 68 w 115"/>
                <a:gd name="T63" fmla="*/ 63 h 119"/>
                <a:gd name="T64" fmla="*/ 69 w 115"/>
                <a:gd name="T65" fmla="*/ 61 h 119"/>
                <a:gd name="T66" fmla="*/ 55 w 115"/>
                <a:gd name="T67" fmla="*/ 20 h 119"/>
                <a:gd name="T68" fmla="*/ 54 w 115"/>
                <a:gd name="T69" fmla="*/ 20 h 1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115" h="119">
                  <a:moveTo>
                    <a:pt x="17" y="95"/>
                  </a:moveTo>
                  <a:cubicBezTo>
                    <a:pt x="27" y="72"/>
                    <a:pt x="45" y="23"/>
                    <a:pt x="49" y="11"/>
                  </a:cubicBezTo>
                  <a:cubicBezTo>
                    <a:pt x="51" y="7"/>
                    <a:pt x="52" y="3"/>
                    <a:pt x="52" y="0"/>
                  </a:cubicBezTo>
                  <a:cubicBezTo>
                    <a:pt x="53" y="0"/>
                    <a:pt x="56" y="0"/>
                    <a:pt x="59" y="0"/>
                  </a:cubicBezTo>
                  <a:cubicBezTo>
                    <a:pt x="63" y="0"/>
                    <a:pt x="65" y="0"/>
                    <a:pt x="65" y="0"/>
                  </a:cubicBezTo>
                  <a:cubicBezTo>
                    <a:pt x="66" y="3"/>
                    <a:pt x="67" y="7"/>
                    <a:pt x="68" y="10"/>
                  </a:cubicBezTo>
                  <a:cubicBezTo>
                    <a:pt x="72" y="21"/>
                    <a:pt x="93" y="82"/>
                    <a:pt x="100" y="98"/>
                  </a:cubicBezTo>
                  <a:cubicBezTo>
                    <a:pt x="106" y="111"/>
                    <a:pt x="105" y="112"/>
                    <a:pt x="114" y="113"/>
                  </a:cubicBezTo>
                  <a:cubicBezTo>
                    <a:pt x="115" y="113"/>
                    <a:pt x="114" y="118"/>
                    <a:pt x="114" y="119"/>
                  </a:cubicBezTo>
                  <a:cubicBezTo>
                    <a:pt x="109" y="119"/>
                    <a:pt x="106" y="118"/>
                    <a:pt x="97" y="118"/>
                  </a:cubicBezTo>
                  <a:cubicBezTo>
                    <a:pt x="88" y="118"/>
                    <a:pt x="80" y="119"/>
                    <a:pt x="76" y="119"/>
                  </a:cubicBezTo>
                  <a:cubicBezTo>
                    <a:pt x="76" y="118"/>
                    <a:pt x="75" y="114"/>
                    <a:pt x="76" y="113"/>
                  </a:cubicBezTo>
                  <a:cubicBezTo>
                    <a:pt x="80" y="113"/>
                    <a:pt x="80" y="113"/>
                    <a:pt x="82" y="111"/>
                  </a:cubicBezTo>
                  <a:cubicBezTo>
                    <a:pt x="84" y="109"/>
                    <a:pt x="85" y="108"/>
                    <a:pt x="84" y="106"/>
                  </a:cubicBezTo>
                  <a:cubicBezTo>
                    <a:pt x="82" y="98"/>
                    <a:pt x="76" y="82"/>
                    <a:pt x="73" y="73"/>
                  </a:cubicBezTo>
                  <a:cubicBezTo>
                    <a:pt x="73" y="73"/>
                    <a:pt x="71" y="72"/>
                    <a:pt x="71" y="72"/>
                  </a:cubicBezTo>
                  <a:cubicBezTo>
                    <a:pt x="68" y="72"/>
                    <a:pt x="62" y="72"/>
                    <a:pt x="53" y="72"/>
                  </a:cubicBezTo>
                  <a:cubicBezTo>
                    <a:pt x="41" y="72"/>
                    <a:pt x="39" y="72"/>
                    <a:pt x="37" y="72"/>
                  </a:cubicBezTo>
                  <a:cubicBezTo>
                    <a:pt x="36" y="72"/>
                    <a:pt x="35" y="73"/>
                    <a:pt x="35" y="74"/>
                  </a:cubicBezTo>
                  <a:cubicBezTo>
                    <a:pt x="31" y="84"/>
                    <a:pt x="25" y="100"/>
                    <a:pt x="25" y="105"/>
                  </a:cubicBezTo>
                  <a:cubicBezTo>
                    <a:pt x="25" y="108"/>
                    <a:pt x="25" y="111"/>
                    <a:pt x="29" y="112"/>
                  </a:cubicBezTo>
                  <a:cubicBezTo>
                    <a:pt x="32" y="112"/>
                    <a:pt x="33" y="113"/>
                    <a:pt x="36" y="113"/>
                  </a:cubicBezTo>
                  <a:cubicBezTo>
                    <a:pt x="37" y="113"/>
                    <a:pt x="36" y="118"/>
                    <a:pt x="36" y="119"/>
                  </a:cubicBezTo>
                  <a:cubicBezTo>
                    <a:pt x="32" y="119"/>
                    <a:pt x="26" y="118"/>
                    <a:pt x="15" y="118"/>
                  </a:cubicBezTo>
                  <a:cubicBezTo>
                    <a:pt x="4" y="118"/>
                    <a:pt x="5" y="119"/>
                    <a:pt x="1" y="119"/>
                  </a:cubicBezTo>
                  <a:cubicBezTo>
                    <a:pt x="0" y="118"/>
                    <a:pt x="0" y="113"/>
                    <a:pt x="1" y="113"/>
                  </a:cubicBezTo>
                  <a:cubicBezTo>
                    <a:pt x="11" y="112"/>
                    <a:pt x="11" y="110"/>
                    <a:pt x="17" y="95"/>
                  </a:cubicBezTo>
                  <a:moveTo>
                    <a:pt x="54" y="20"/>
                  </a:moveTo>
                  <a:cubicBezTo>
                    <a:pt x="51" y="30"/>
                    <a:pt x="43" y="52"/>
                    <a:pt x="39" y="62"/>
                  </a:cubicBezTo>
                  <a:cubicBezTo>
                    <a:pt x="39" y="62"/>
                    <a:pt x="40" y="63"/>
                    <a:pt x="40" y="63"/>
                  </a:cubicBezTo>
                  <a:cubicBezTo>
                    <a:pt x="42" y="63"/>
                    <a:pt x="48" y="63"/>
                    <a:pt x="56" y="63"/>
                  </a:cubicBezTo>
                  <a:cubicBezTo>
                    <a:pt x="60" y="63"/>
                    <a:pt x="66" y="63"/>
                    <a:pt x="68" y="63"/>
                  </a:cubicBezTo>
                  <a:cubicBezTo>
                    <a:pt x="69" y="63"/>
                    <a:pt x="69" y="62"/>
                    <a:pt x="69" y="61"/>
                  </a:cubicBezTo>
                  <a:cubicBezTo>
                    <a:pt x="65" y="50"/>
                    <a:pt x="58" y="28"/>
                    <a:pt x="55" y="20"/>
                  </a:cubicBezTo>
                  <a:cubicBezTo>
                    <a:pt x="55" y="20"/>
                    <a:pt x="54" y="20"/>
                    <a:pt x="54" y="20"/>
                  </a:cubicBezTo>
                </a:path>
              </a:pathLst>
            </a:custGeom>
            <a:grpFill/>
            <a:ln>
              <a:noFill/>
            </a:ln>
          </p:spPr>
          <p:txBody>
            <a:bodyPr vert="horz" wrap="square" lIns="91440" tIns="45720" rIns="91440" bIns="45720" numCol="1" anchor="t" anchorCtr="0" compatLnSpc="1">
              <a:prstTxWarp prst="textNoShape">
                <a:avLst/>
              </a:prstTxWarp>
            </a:bodyPr>
            <a:lstStyle/>
            <a:p>
              <a:endParaRPr lang="en-GB"/>
            </a:p>
          </p:txBody>
        </p:sp>
        <p:sp>
          <p:nvSpPr>
            <p:cNvPr id="18" name="Freeform 13">
              <a:extLst>
                <a:ext uri="{FF2B5EF4-FFF2-40B4-BE49-F238E27FC236}">
                  <a16:creationId xmlns:a16="http://schemas.microsoft.com/office/drawing/2014/main" id="{1A5F71C2-11B2-F5C6-AD6A-72FD8E27FB0C}"/>
                </a:ext>
              </a:extLst>
            </p:cNvPr>
            <p:cNvSpPr>
              <a:spLocks/>
            </p:cNvSpPr>
            <p:nvPr userDrawn="1"/>
          </p:nvSpPr>
          <p:spPr bwMode="auto">
            <a:xfrm>
              <a:off x="1312863" y="4930775"/>
              <a:ext cx="595313" cy="884238"/>
            </a:xfrm>
            <a:custGeom>
              <a:avLst/>
              <a:gdLst>
                <a:gd name="T0" fmla="*/ 49 w 54"/>
                <a:gd name="T1" fmla="*/ 22 h 80"/>
                <a:gd name="T2" fmla="*/ 44 w 54"/>
                <a:gd name="T3" fmla="*/ 22 h 80"/>
                <a:gd name="T4" fmla="*/ 37 w 54"/>
                <a:gd name="T5" fmla="*/ 8 h 80"/>
                <a:gd name="T6" fmla="*/ 28 w 54"/>
                <a:gd name="T7" fmla="*/ 6 h 80"/>
                <a:gd name="T8" fmla="*/ 16 w 54"/>
                <a:gd name="T9" fmla="*/ 17 h 80"/>
                <a:gd name="T10" fmla="*/ 34 w 54"/>
                <a:gd name="T11" fmla="*/ 34 h 80"/>
                <a:gd name="T12" fmla="*/ 54 w 54"/>
                <a:gd name="T13" fmla="*/ 57 h 80"/>
                <a:gd name="T14" fmla="*/ 24 w 54"/>
                <a:gd name="T15" fmla="*/ 80 h 80"/>
                <a:gd name="T16" fmla="*/ 4 w 54"/>
                <a:gd name="T17" fmla="*/ 77 h 80"/>
                <a:gd name="T18" fmla="*/ 0 w 54"/>
                <a:gd name="T19" fmla="*/ 56 h 80"/>
                <a:gd name="T20" fmla="*/ 6 w 54"/>
                <a:gd name="T21" fmla="*/ 54 h 80"/>
                <a:gd name="T22" fmla="*/ 17 w 54"/>
                <a:gd name="T23" fmla="*/ 72 h 80"/>
                <a:gd name="T24" fmla="*/ 27 w 54"/>
                <a:gd name="T25" fmla="*/ 74 h 80"/>
                <a:gd name="T26" fmla="*/ 40 w 54"/>
                <a:gd name="T27" fmla="*/ 63 h 80"/>
                <a:gd name="T28" fmla="*/ 24 w 54"/>
                <a:gd name="T29" fmla="*/ 47 h 80"/>
                <a:gd name="T30" fmla="*/ 3 w 54"/>
                <a:gd name="T31" fmla="*/ 22 h 80"/>
                <a:gd name="T32" fmla="*/ 31 w 54"/>
                <a:gd name="T33" fmla="*/ 0 h 80"/>
                <a:gd name="T34" fmla="*/ 44 w 54"/>
                <a:gd name="T35" fmla="*/ 1 h 80"/>
                <a:gd name="T36" fmla="*/ 51 w 54"/>
                <a:gd name="T37" fmla="*/ 2 h 80"/>
                <a:gd name="T38" fmla="*/ 49 w 54"/>
                <a:gd name="T39" fmla="*/ 22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54" h="80">
                  <a:moveTo>
                    <a:pt x="49" y="22"/>
                  </a:moveTo>
                  <a:cubicBezTo>
                    <a:pt x="48" y="23"/>
                    <a:pt x="45" y="23"/>
                    <a:pt x="44" y="22"/>
                  </a:cubicBezTo>
                  <a:cubicBezTo>
                    <a:pt x="43" y="14"/>
                    <a:pt x="41" y="10"/>
                    <a:pt x="37" y="8"/>
                  </a:cubicBezTo>
                  <a:cubicBezTo>
                    <a:pt x="35" y="6"/>
                    <a:pt x="32" y="6"/>
                    <a:pt x="28" y="6"/>
                  </a:cubicBezTo>
                  <a:cubicBezTo>
                    <a:pt x="21" y="6"/>
                    <a:pt x="16" y="10"/>
                    <a:pt x="16" y="17"/>
                  </a:cubicBezTo>
                  <a:cubicBezTo>
                    <a:pt x="16" y="23"/>
                    <a:pt x="19" y="27"/>
                    <a:pt x="34" y="34"/>
                  </a:cubicBezTo>
                  <a:cubicBezTo>
                    <a:pt x="50" y="41"/>
                    <a:pt x="54" y="48"/>
                    <a:pt x="54" y="57"/>
                  </a:cubicBezTo>
                  <a:cubicBezTo>
                    <a:pt x="54" y="71"/>
                    <a:pt x="41" y="80"/>
                    <a:pt x="24" y="80"/>
                  </a:cubicBezTo>
                  <a:cubicBezTo>
                    <a:pt x="17" y="80"/>
                    <a:pt x="8" y="79"/>
                    <a:pt x="4" y="77"/>
                  </a:cubicBezTo>
                  <a:cubicBezTo>
                    <a:pt x="2" y="72"/>
                    <a:pt x="0" y="60"/>
                    <a:pt x="0" y="56"/>
                  </a:cubicBezTo>
                  <a:cubicBezTo>
                    <a:pt x="1" y="55"/>
                    <a:pt x="5" y="54"/>
                    <a:pt x="6" y="54"/>
                  </a:cubicBezTo>
                  <a:cubicBezTo>
                    <a:pt x="9" y="64"/>
                    <a:pt x="12" y="69"/>
                    <a:pt x="17" y="72"/>
                  </a:cubicBezTo>
                  <a:cubicBezTo>
                    <a:pt x="20" y="73"/>
                    <a:pt x="24" y="74"/>
                    <a:pt x="27" y="74"/>
                  </a:cubicBezTo>
                  <a:cubicBezTo>
                    <a:pt x="35" y="74"/>
                    <a:pt x="40" y="70"/>
                    <a:pt x="40" y="63"/>
                  </a:cubicBezTo>
                  <a:cubicBezTo>
                    <a:pt x="40" y="57"/>
                    <a:pt x="36" y="53"/>
                    <a:pt x="24" y="47"/>
                  </a:cubicBezTo>
                  <a:cubicBezTo>
                    <a:pt x="9" y="39"/>
                    <a:pt x="3" y="33"/>
                    <a:pt x="3" y="22"/>
                  </a:cubicBezTo>
                  <a:cubicBezTo>
                    <a:pt x="3" y="11"/>
                    <a:pt x="12" y="0"/>
                    <a:pt x="31" y="0"/>
                  </a:cubicBezTo>
                  <a:cubicBezTo>
                    <a:pt x="36" y="0"/>
                    <a:pt x="40" y="0"/>
                    <a:pt x="44" y="1"/>
                  </a:cubicBezTo>
                  <a:cubicBezTo>
                    <a:pt x="47" y="2"/>
                    <a:pt x="50" y="2"/>
                    <a:pt x="51" y="2"/>
                  </a:cubicBezTo>
                  <a:cubicBezTo>
                    <a:pt x="50" y="8"/>
                    <a:pt x="50" y="14"/>
                    <a:pt x="49" y="22"/>
                  </a:cubicBezTo>
                </a:path>
              </a:pathLst>
            </a:custGeom>
            <a:grpFill/>
            <a:ln>
              <a:noFill/>
            </a:ln>
          </p:spPr>
          <p:txBody>
            <a:bodyPr vert="horz" wrap="square" lIns="91440" tIns="45720" rIns="91440" bIns="45720" numCol="1" anchor="t" anchorCtr="0" compatLnSpc="1">
              <a:prstTxWarp prst="textNoShape">
                <a:avLst/>
              </a:prstTxWarp>
            </a:bodyPr>
            <a:lstStyle/>
            <a:p>
              <a:endParaRPr lang="en-GB"/>
            </a:p>
          </p:txBody>
        </p:sp>
        <p:sp>
          <p:nvSpPr>
            <p:cNvPr id="19" name="Freeform 14">
              <a:extLst>
                <a:ext uri="{FF2B5EF4-FFF2-40B4-BE49-F238E27FC236}">
                  <a16:creationId xmlns:a16="http://schemas.microsoft.com/office/drawing/2014/main" id="{6A6B7D77-609A-84B4-DD5F-5C8260533075}"/>
                </a:ext>
              </a:extLst>
            </p:cNvPr>
            <p:cNvSpPr>
              <a:spLocks/>
            </p:cNvSpPr>
            <p:nvPr userDrawn="1"/>
          </p:nvSpPr>
          <p:spPr bwMode="auto">
            <a:xfrm>
              <a:off x="1997075" y="4930775"/>
              <a:ext cx="595313" cy="884238"/>
            </a:xfrm>
            <a:custGeom>
              <a:avLst/>
              <a:gdLst>
                <a:gd name="T0" fmla="*/ 49 w 54"/>
                <a:gd name="T1" fmla="*/ 22 h 80"/>
                <a:gd name="T2" fmla="*/ 44 w 54"/>
                <a:gd name="T3" fmla="*/ 22 h 80"/>
                <a:gd name="T4" fmla="*/ 37 w 54"/>
                <a:gd name="T5" fmla="*/ 8 h 80"/>
                <a:gd name="T6" fmla="*/ 28 w 54"/>
                <a:gd name="T7" fmla="*/ 6 h 80"/>
                <a:gd name="T8" fmla="*/ 16 w 54"/>
                <a:gd name="T9" fmla="*/ 17 h 80"/>
                <a:gd name="T10" fmla="*/ 34 w 54"/>
                <a:gd name="T11" fmla="*/ 34 h 80"/>
                <a:gd name="T12" fmla="*/ 54 w 54"/>
                <a:gd name="T13" fmla="*/ 57 h 80"/>
                <a:gd name="T14" fmla="*/ 24 w 54"/>
                <a:gd name="T15" fmla="*/ 80 h 80"/>
                <a:gd name="T16" fmla="*/ 4 w 54"/>
                <a:gd name="T17" fmla="*/ 77 h 80"/>
                <a:gd name="T18" fmla="*/ 0 w 54"/>
                <a:gd name="T19" fmla="*/ 56 h 80"/>
                <a:gd name="T20" fmla="*/ 6 w 54"/>
                <a:gd name="T21" fmla="*/ 54 h 80"/>
                <a:gd name="T22" fmla="*/ 17 w 54"/>
                <a:gd name="T23" fmla="*/ 72 h 80"/>
                <a:gd name="T24" fmla="*/ 27 w 54"/>
                <a:gd name="T25" fmla="*/ 74 h 80"/>
                <a:gd name="T26" fmla="*/ 40 w 54"/>
                <a:gd name="T27" fmla="*/ 63 h 80"/>
                <a:gd name="T28" fmla="*/ 24 w 54"/>
                <a:gd name="T29" fmla="*/ 47 h 80"/>
                <a:gd name="T30" fmla="*/ 3 w 54"/>
                <a:gd name="T31" fmla="*/ 22 h 80"/>
                <a:gd name="T32" fmla="*/ 31 w 54"/>
                <a:gd name="T33" fmla="*/ 0 h 80"/>
                <a:gd name="T34" fmla="*/ 44 w 54"/>
                <a:gd name="T35" fmla="*/ 1 h 80"/>
                <a:gd name="T36" fmla="*/ 51 w 54"/>
                <a:gd name="T37" fmla="*/ 2 h 80"/>
                <a:gd name="T38" fmla="*/ 49 w 54"/>
                <a:gd name="T39" fmla="*/ 22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54" h="80">
                  <a:moveTo>
                    <a:pt x="49" y="22"/>
                  </a:moveTo>
                  <a:cubicBezTo>
                    <a:pt x="49" y="23"/>
                    <a:pt x="45" y="23"/>
                    <a:pt x="44" y="22"/>
                  </a:cubicBezTo>
                  <a:cubicBezTo>
                    <a:pt x="43" y="14"/>
                    <a:pt x="41" y="10"/>
                    <a:pt x="37" y="8"/>
                  </a:cubicBezTo>
                  <a:cubicBezTo>
                    <a:pt x="35" y="6"/>
                    <a:pt x="32" y="6"/>
                    <a:pt x="28" y="6"/>
                  </a:cubicBezTo>
                  <a:cubicBezTo>
                    <a:pt x="21" y="6"/>
                    <a:pt x="16" y="10"/>
                    <a:pt x="16" y="17"/>
                  </a:cubicBezTo>
                  <a:cubicBezTo>
                    <a:pt x="16" y="23"/>
                    <a:pt x="19" y="27"/>
                    <a:pt x="34" y="34"/>
                  </a:cubicBezTo>
                  <a:cubicBezTo>
                    <a:pt x="50" y="41"/>
                    <a:pt x="54" y="48"/>
                    <a:pt x="54" y="57"/>
                  </a:cubicBezTo>
                  <a:cubicBezTo>
                    <a:pt x="54" y="71"/>
                    <a:pt x="41" y="80"/>
                    <a:pt x="24" y="80"/>
                  </a:cubicBezTo>
                  <a:cubicBezTo>
                    <a:pt x="17" y="80"/>
                    <a:pt x="8" y="79"/>
                    <a:pt x="4" y="77"/>
                  </a:cubicBezTo>
                  <a:cubicBezTo>
                    <a:pt x="2" y="72"/>
                    <a:pt x="1" y="60"/>
                    <a:pt x="0" y="56"/>
                  </a:cubicBezTo>
                  <a:cubicBezTo>
                    <a:pt x="1" y="55"/>
                    <a:pt x="5" y="54"/>
                    <a:pt x="6" y="54"/>
                  </a:cubicBezTo>
                  <a:cubicBezTo>
                    <a:pt x="9" y="64"/>
                    <a:pt x="12" y="69"/>
                    <a:pt x="17" y="72"/>
                  </a:cubicBezTo>
                  <a:cubicBezTo>
                    <a:pt x="20" y="73"/>
                    <a:pt x="24" y="74"/>
                    <a:pt x="27" y="74"/>
                  </a:cubicBezTo>
                  <a:cubicBezTo>
                    <a:pt x="35" y="74"/>
                    <a:pt x="40" y="70"/>
                    <a:pt x="40" y="63"/>
                  </a:cubicBezTo>
                  <a:cubicBezTo>
                    <a:pt x="40" y="57"/>
                    <a:pt x="36" y="53"/>
                    <a:pt x="24" y="47"/>
                  </a:cubicBezTo>
                  <a:cubicBezTo>
                    <a:pt x="9" y="39"/>
                    <a:pt x="3" y="33"/>
                    <a:pt x="3" y="22"/>
                  </a:cubicBezTo>
                  <a:cubicBezTo>
                    <a:pt x="3" y="11"/>
                    <a:pt x="12" y="0"/>
                    <a:pt x="31" y="0"/>
                  </a:cubicBezTo>
                  <a:cubicBezTo>
                    <a:pt x="36" y="0"/>
                    <a:pt x="40" y="0"/>
                    <a:pt x="44" y="1"/>
                  </a:cubicBezTo>
                  <a:cubicBezTo>
                    <a:pt x="47" y="2"/>
                    <a:pt x="50" y="2"/>
                    <a:pt x="51" y="2"/>
                  </a:cubicBezTo>
                  <a:cubicBezTo>
                    <a:pt x="50" y="8"/>
                    <a:pt x="50" y="14"/>
                    <a:pt x="49" y="22"/>
                  </a:cubicBezTo>
                </a:path>
              </a:pathLst>
            </a:custGeom>
            <a:grpFill/>
            <a:ln>
              <a:noFill/>
            </a:ln>
          </p:spPr>
          <p:txBody>
            <a:bodyPr vert="horz" wrap="square" lIns="91440" tIns="45720" rIns="91440" bIns="45720" numCol="1" anchor="t" anchorCtr="0" compatLnSpc="1">
              <a:prstTxWarp prst="textNoShape">
                <a:avLst/>
              </a:prstTxWarp>
            </a:bodyPr>
            <a:lstStyle/>
            <a:p>
              <a:endParaRPr lang="en-GB"/>
            </a:p>
          </p:txBody>
        </p:sp>
        <p:sp>
          <p:nvSpPr>
            <p:cNvPr id="20" name="Freeform 15">
              <a:extLst>
                <a:ext uri="{FF2B5EF4-FFF2-40B4-BE49-F238E27FC236}">
                  <a16:creationId xmlns:a16="http://schemas.microsoft.com/office/drawing/2014/main" id="{39DE2051-F2BC-B352-6917-8FEA77A0DBBB}"/>
                </a:ext>
              </a:extLst>
            </p:cNvPr>
            <p:cNvSpPr>
              <a:spLocks/>
            </p:cNvSpPr>
            <p:nvPr userDrawn="1"/>
          </p:nvSpPr>
          <p:spPr bwMode="auto">
            <a:xfrm>
              <a:off x="2670175" y="4941888"/>
              <a:ext cx="904875" cy="884238"/>
            </a:xfrm>
            <a:custGeom>
              <a:avLst/>
              <a:gdLst>
                <a:gd name="T0" fmla="*/ 82 w 82"/>
                <a:gd name="T1" fmla="*/ 67 h 80"/>
                <a:gd name="T2" fmla="*/ 81 w 82"/>
                <a:gd name="T3" fmla="*/ 72 h 80"/>
                <a:gd name="T4" fmla="*/ 60 w 82"/>
                <a:gd name="T5" fmla="*/ 80 h 80"/>
                <a:gd name="T6" fmla="*/ 59 w 82"/>
                <a:gd name="T7" fmla="*/ 79 h 80"/>
                <a:gd name="T8" fmla="*/ 59 w 82"/>
                <a:gd name="T9" fmla="*/ 68 h 80"/>
                <a:gd name="T10" fmla="*/ 57 w 82"/>
                <a:gd name="T11" fmla="*/ 67 h 80"/>
                <a:gd name="T12" fmla="*/ 32 w 82"/>
                <a:gd name="T13" fmla="*/ 79 h 80"/>
                <a:gd name="T14" fmla="*/ 9 w 82"/>
                <a:gd name="T15" fmla="*/ 54 h 80"/>
                <a:gd name="T16" fmla="*/ 9 w 82"/>
                <a:gd name="T17" fmla="*/ 16 h 80"/>
                <a:gd name="T18" fmla="*/ 6 w 82"/>
                <a:gd name="T19" fmla="*/ 10 h 80"/>
                <a:gd name="T20" fmla="*/ 0 w 82"/>
                <a:gd name="T21" fmla="*/ 8 h 80"/>
                <a:gd name="T22" fmla="*/ 1 w 82"/>
                <a:gd name="T23" fmla="*/ 3 h 80"/>
                <a:gd name="T24" fmla="*/ 25 w 82"/>
                <a:gd name="T25" fmla="*/ 0 h 80"/>
                <a:gd name="T26" fmla="*/ 24 w 82"/>
                <a:gd name="T27" fmla="*/ 37 h 80"/>
                <a:gd name="T28" fmla="*/ 25 w 82"/>
                <a:gd name="T29" fmla="*/ 57 h 80"/>
                <a:gd name="T30" fmla="*/ 41 w 82"/>
                <a:gd name="T31" fmla="*/ 68 h 80"/>
                <a:gd name="T32" fmla="*/ 56 w 82"/>
                <a:gd name="T33" fmla="*/ 62 h 80"/>
                <a:gd name="T34" fmla="*/ 59 w 82"/>
                <a:gd name="T35" fmla="*/ 57 h 80"/>
                <a:gd name="T36" fmla="*/ 59 w 82"/>
                <a:gd name="T37" fmla="*/ 16 h 80"/>
                <a:gd name="T38" fmla="*/ 55 w 82"/>
                <a:gd name="T39" fmla="*/ 10 h 80"/>
                <a:gd name="T40" fmla="*/ 46 w 82"/>
                <a:gd name="T41" fmla="*/ 8 h 80"/>
                <a:gd name="T42" fmla="*/ 47 w 82"/>
                <a:gd name="T43" fmla="*/ 3 h 80"/>
                <a:gd name="T44" fmla="*/ 74 w 82"/>
                <a:gd name="T45" fmla="*/ 0 h 80"/>
                <a:gd name="T46" fmla="*/ 73 w 82"/>
                <a:gd name="T47" fmla="*/ 17 h 80"/>
                <a:gd name="T48" fmla="*/ 73 w 82"/>
                <a:gd name="T49" fmla="*/ 60 h 80"/>
                <a:gd name="T50" fmla="*/ 78 w 82"/>
                <a:gd name="T51" fmla="*/ 67 h 80"/>
                <a:gd name="T52" fmla="*/ 82 w 82"/>
                <a:gd name="T53" fmla="*/ 67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82" h="80">
                  <a:moveTo>
                    <a:pt x="82" y="67"/>
                  </a:moveTo>
                  <a:cubicBezTo>
                    <a:pt x="82" y="68"/>
                    <a:pt x="82" y="72"/>
                    <a:pt x="81" y="72"/>
                  </a:cubicBezTo>
                  <a:cubicBezTo>
                    <a:pt x="74" y="75"/>
                    <a:pt x="64" y="79"/>
                    <a:pt x="60" y="80"/>
                  </a:cubicBezTo>
                  <a:cubicBezTo>
                    <a:pt x="60" y="80"/>
                    <a:pt x="59" y="79"/>
                    <a:pt x="59" y="79"/>
                  </a:cubicBezTo>
                  <a:cubicBezTo>
                    <a:pt x="59" y="76"/>
                    <a:pt x="59" y="71"/>
                    <a:pt x="59" y="68"/>
                  </a:cubicBezTo>
                  <a:cubicBezTo>
                    <a:pt x="59" y="67"/>
                    <a:pt x="58" y="67"/>
                    <a:pt x="57" y="67"/>
                  </a:cubicBezTo>
                  <a:cubicBezTo>
                    <a:pt x="46" y="77"/>
                    <a:pt x="38" y="79"/>
                    <a:pt x="32" y="79"/>
                  </a:cubicBezTo>
                  <a:cubicBezTo>
                    <a:pt x="13" y="79"/>
                    <a:pt x="10" y="66"/>
                    <a:pt x="9" y="54"/>
                  </a:cubicBezTo>
                  <a:cubicBezTo>
                    <a:pt x="9" y="44"/>
                    <a:pt x="10" y="24"/>
                    <a:pt x="9" y="16"/>
                  </a:cubicBezTo>
                  <a:cubicBezTo>
                    <a:pt x="9" y="13"/>
                    <a:pt x="9" y="11"/>
                    <a:pt x="6" y="10"/>
                  </a:cubicBezTo>
                  <a:cubicBezTo>
                    <a:pt x="5" y="9"/>
                    <a:pt x="4" y="9"/>
                    <a:pt x="0" y="8"/>
                  </a:cubicBezTo>
                  <a:cubicBezTo>
                    <a:pt x="0" y="7"/>
                    <a:pt x="0" y="3"/>
                    <a:pt x="1" y="3"/>
                  </a:cubicBezTo>
                  <a:cubicBezTo>
                    <a:pt x="9" y="3"/>
                    <a:pt x="20" y="1"/>
                    <a:pt x="25" y="0"/>
                  </a:cubicBezTo>
                  <a:cubicBezTo>
                    <a:pt x="25" y="5"/>
                    <a:pt x="24" y="15"/>
                    <a:pt x="24" y="37"/>
                  </a:cubicBezTo>
                  <a:cubicBezTo>
                    <a:pt x="24" y="47"/>
                    <a:pt x="24" y="54"/>
                    <a:pt x="25" y="57"/>
                  </a:cubicBezTo>
                  <a:cubicBezTo>
                    <a:pt x="27" y="63"/>
                    <a:pt x="31" y="68"/>
                    <a:pt x="41" y="68"/>
                  </a:cubicBezTo>
                  <a:cubicBezTo>
                    <a:pt x="46" y="68"/>
                    <a:pt x="52" y="66"/>
                    <a:pt x="56" y="62"/>
                  </a:cubicBezTo>
                  <a:cubicBezTo>
                    <a:pt x="58" y="61"/>
                    <a:pt x="58" y="59"/>
                    <a:pt x="59" y="57"/>
                  </a:cubicBezTo>
                  <a:cubicBezTo>
                    <a:pt x="59" y="55"/>
                    <a:pt x="59" y="39"/>
                    <a:pt x="59" y="16"/>
                  </a:cubicBezTo>
                  <a:cubicBezTo>
                    <a:pt x="58" y="13"/>
                    <a:pt x="58" y="11"/>
                    <a:pt x="55" y="10"/>
                  </a:cubicBezTo>
                  <a:cubicBezTo>
                    <a:pt x="52" y="9"/>
                    <a:pt x="51" y="9"/>
                    <a:pt x="46" y="8"/>
                  </a:cubicBezTo>
                  <a:cubicBezTo>
                    <a:pt x="46" y="7"/>
                    <a:pt x="46" y="3"/>
                    <a:pt x="47" y="3"/>
                  </a:cubicBezTo>
                  <a:cubicBezTo>
                    <a:pt x="57" y="3"/>
                    <a:pt x="70" y="1"/>
                    <a:pt x="74" y="0"/>
                  </a:cubicBezTo>
                  <a:cubicBezTo>
                    <a:pt x="74" y="4"/>
                    <a:pt x="74" y="10"/>
                    <a:pt x="73" y="17"/>
                  </a:cubicBezTo>
                  <a:cubicBezTo>
                    <a:pt x="73" y="60"/>
                    <a:pt x="73" y="60"/>
                    <a:pt x="73" y="60"/>
                  </a:cubicBezTo>
                  <a:cubicBezTo>
                    <a:pt x="73" y="65"/>
                    <a:pt x="74" y="67"/>
                    <a:pt x="78" y="67"/>
                  </a:cubicBezTo>
                  <a:lnTo>
                    <a:pt x="82" y="67"/>
                  </a:lnTo>
                  <a:close/>
                </a:path>
              </a:pathLst>
            </a:custGeom>
            <a:grpFill/>
            <a:ln>
              <a:noFill/>
            </a:ln>
          </p:spPr>
          <p:txBody>
            <a:bodyPr vert="horz" wrap="square" lIns="91440" tIns="45720" rIns="91440" bIns="45720" numCol="1" anchor="t" anchorCtr="0" compatLnSpc="1">
              <a:prstTxWarp prst="textNoShape">
                <a:avLst/>
              </a:prstTxWarp>
            </a:bodyPr>
            <a:lstStyle/>
            <a:p>
              <a:endParaRPr lang="en-GB"/>
            </a:p>
          </p:txBody>
        </p:sp>
        <p:sp>
          <p:nvSpPr>
            <p:cNvPr id="21" name="Freeform 16">
              <a:extLst>
                <a:ext uri="{FF2B5EF4-FFF2-40B4-BE49-F238E27FC236}">
                  <a16:creationId xmlns:a16="http://schemas.microsoft.com/office/drawing/2014/main" id="{56448E3B-B7DA-A213-5B62-0A5B591D83AB}"/>
                </a:ext>
              </a:extLst>
            </p:cNvPr>
            <p:cNvSpPr>
              <a:spLocks/>
            </p:cNvSpPr>
            <p:nvPr userDrawn="1"/>
          </p:nvSpPr>
          <p:spPr bwMode="auto">
            <a:xfrm>
              <a:off x="3651250" y="4930775"/>
              <a:ext cx="641350" cy="873125"/>
            </a:xfrm>
            <a:custGeom>
              <a:avLst/>
              <a:gdLst>
                <a:gd name="T0" fmla="*/ 58 w 58"/>
                <a:gd name="T1" fmla="*/ 4 h 79"/>
                <a:gd name="T2" fmla="*/ 58 w 58"/>
                <a:gd name="T3" fmla="*/ 7 h 79"/>
                <a:gd name="T4" fmla="*/ 52 w 58"/>
                <a:gd name="T5" fmla="*/ 19 h 79"/>
                <a:gd name="T6" fmla="*/ 50 w 58"/>
                <a:gd name="T7" fmla="*/ 20 h 79"/>
                <a:gd name="T8" fmla="*/ 38 w 58"/>
                <a:gd name="T9" fmla="*/ 14 h 79"/>
                <a:gd name="T10" fmla="*/ 28 w 58"/>
                <a:gd name="T11" fmla="*/ 22 h 79"/>
                <a:gd name="T12" fmla="*/ 26 w 58"/>
                <a:gd name="T13" fmla="*/ 29 h 79"/>
                <a:gd name="T14" fmla="*/ 27 w 58"/>
                <a:gd name="T15" fmla="*/ 65 h 79"/>
                <a:gd name="T16" fmla="*/ 31 w 58"/>
                <a:gd name="T17" fmla="*/ 71 h 79"/>
                <a:gd name="T18" fmla="*/ 40 w 58"/>
                <a:gd name="T19" fmla="*/ 73 h 79"/>
                <a:gd name="T20" fmla="*/ 40 w 58"/>
                <a:gd name="T21" fmla="*/ 79 h 79"/>
                <a:gd name="T22" fmla="*/ 19 w 58"/>
                <a:gd name="T23" fmla="*/ 78 h 79"/>
                <a:gd name="T24" fmla="*/ 0 w 58"/>
                <a:gd name="T25" fmla="*/ 79 h 79"/>
                <a:gd name="T26" fmla="*/ 0 w 58"/>
                <a:gd name="T27" fmla="*/ 73 h 79"/>
                <a:gd name="T28" fmla="*/ 8 w 58"/>
                <a:gd name="T29" fmla="*/ 72 h 79"/>
                <a:gd name="T30" fmla="*/ 11 w 58"/>
                <a:gd name="T31" fmla="*/ 66 h 79"/>
                <a:gd name="T32" fmla="*/ 12 w 58"/>
                <a:gd name="T33" fmla="*/ 34 h 79"/>
                <a:gd name="T34" fmla="*/ 12 w 58"/>
                <a:gd name="T35" fmla="*/ 19 h 79"/>
                <a:gd name="T36" fmla="*/ 1 w 58"/>
                <a:gd name="T37" fmla="*/ 11 h 79"/>
                <a:gd name="T38" fmla="*/ 2 w 58"/>
                <a:gd name="T39" fmla="*/ 7 h 79"/>
                <a:gd name="T40" fmla="*/ 25 w 58"/>
                <a:gd name="T41" fmla="*/ 0 h 79"/>
                <a:gd name="T42" fmla="*/ 26 w 58"/>
                <a:gd name="T43" fmla="*/ 0 h 79"/>
                <a:gd name="T44" fmla="*/ 26 w 58"/>
                <a:gd name="T45" fmla="*/ 15 h 79"/>
                <a:gd name="T46" fmla="*/ 27 w 58"/>
                <a:gd name="T47" fmla="*/ 16 h 79"/>
                <a:gd name="T48" fmla="*/ 39 w 58"/>
                <a:gd name="T49" fmla="*/ 3 h 79"/>
                <a:gd name="T50" fmla="*/ 49 w 58"/>
                <a:gd name="T51" fmla="*/ 0 h 79"/>
                <a:gd name="T52" fmla="*/ 58 w 58"/>
                <a:gd name="T53" fmla="*/ 4 h 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58" h="79">
                  <a:moveTo>
                    <a:pt x="58" y="4"/>
                  </a:moveTo>
                  <a:cubicBezTo>
                    <a:pt x="58" y="5"/>
                    <a:pt x="58" y="6"/>
                    <a:pt x="58" y="7"/>
                  </a:cubicBezTo>
                  <a:cubicBezTo>
                    <a:pt x="57" y="9"/>
                    <a:pt x="54" y="17"/>
                    <a:pt x="52" y="19"/>
                  </a:cubicBezTo>
                  <a:cubicBezTo>
                    <a:pt x="52" y="19"/>
                    <a:pt x="51" y="20"/>
                    <a:pt x="50" y="20"/>
                  </a:cubicBezTo>
                  <a:cubicBezTo>
                    <a:pt x="47" y="17"/>
                    <a:pt x="42" y="14"/>
                    <a:pt x="38" y="14"/>
                  </a:cubicBezTo>
                  <a:cubicBezTo>
                    <a:pt x="34" y="14"/>
                    <a:pt x="30" y="18"/>
                    <a:pt x="28" y="22"/>
                  </a:cubicBezTo>
                  <a:cubicBezTo>
                    <a:pt x="27" y="23"/>
                    <a:pt x="26" y="26"/>
                    <a:pt x="26" y="29"/>
                  </a:cubicBezTo>
                  <a:cubicBezTo>
                    <a:pt x="26" y="42"/>
                    <a:pt x="26" y="61"/>
                    <a:pt x="27" y="65"/>
                  </a:cubicBezTo>
                  <a:cubicBezTo>
                    <a:pt x="27" y="68"/>
                    <a:pt x="28" y="70"/>
                    <a:pt x="31" y="71"/>
                  </a:cubicBezTo>
                  <a:cubicBezTo>
                    <a:pt x="34" y="72"/>
                    <a:pt x="36" y="73"/>
                    <a:pt x="40" y="73"/>
                  </a:cubicBezTo>
                  <a:cubicBezTo>
                    <a:pt x="41" y="74"/>
                    <a:pt x="41" y="78"/>
                    <a:pt x="40" y="79"/>
                  </a:cubicBezTo>
                  <a:cubicBezTo>
                    <a:pt x="37" y="79"/>
                    <a:pt x="27" y="78"/>
                    <a:pt x="19" y="78"/>
                  </a:cubicBezTo>
                  <a:cubicBezTo>
                    <a:pt x="14" y="78"/>
                    <a:pt x="4" y="79"/>
                    <a:pt x="0" y="79"/>
                  </a:cubicBezTo>
                  <a:cubicBezTo>
                    <a:pt x="0" y="78"/>
                    <a:pt x="0" y="74"/>
                    <a:pt x="0" y="73"/>
                  </a:cubicBezTo>
                  <a:cubicBezTo>
                    <a:pt x="3" y="73"/>
                    <a:pt x="6" y="72"/>
                    <a:pt x="8" y="72"/>
                  </a:cubicBezTo>
                  <a:cubicBezTo>
                    <a:pt x="10" y="71"/>
                    <a:pt x="11" y="70"/>
                    <a:pt x="11" y="66"/>
                  </a:cubicBezTo>
                  <a:cubicBezTo>
                    <a:pt x="12" y="63"/>
                    <a:pt x="12" y="47"/>
                    <a:pt x="12" y="34"/>
                  </a:cubicBezTo>
                  <a:cubicBezTo>
                    <a:pt x="12" y="27"/>
                    <a:pt x="12" y="21"/>
                    <a:pt x="12" y="19"/>
                  </a:cubicBezTo>
                  <a:cubicBezTo>
                    <a:pt x="11" y="16"/>
                    <a:pt x="10" y="14"/>
                    <a:pt x="1" y="11"/>
                  </a:cubicBezTo>
                  <a:cubicBezTo>
                    <a:pt x="1" y="10"/>
                    <a:pt x="1" y="7"/>
                    <a:pt x="2" y="7"/>
                  </a:cubicBezTo>
                  <a:cubicBezTo>
                    <a:pt x="9" y="6"/>
                    <a:pt x="20" y="3"/>
                    <a:pt x="25" y="0"/>
                  </a:cubicBezTo>
                  <a:cubicBezTo>
                    <a:pt x="26" y="0"/>
                    <a:pt x="26" y="0"/>
                    <a:pt x="26" y="0"/>
                  </a:cubicBezTo>
                  <a:cubicBezTo>
                    <a:pt x="26" y="3"/>
                    <a:pt x="26" y="12"/>
                    <a:pt x="26" y="15"/>
                  </a:cubicBezTo>
                  <a:cubicBezTo>
                    <a:pt x="26" y="16"/>
                    <a:pt x="27" y="16"/>
                    <a:pt x="27" y="16"/>
                  </a:cubicBezTo>
                  <a:cubicBezTo>
                    <a:pt x="31" y="11"/>
                    <a:pt x="35" y="7"/>
                    <a:pt x="39" y="3"/>
                  </a:cubicBezTo>
                  <a:cubicBezTo>
                    <a:pt x="42" y="1"/>
                    <a:pt x="45" y="0"/>
                    <a:pt x="49" y="0"/>
                  </a:cubicBezTo>
                  <a:cubicBezTo>
                    <a:pt x="52" y="0"/>
                    <a:pt x="56" y="1"/>
                    <a:pt x="58" y="4"/>
                  </a:cubicBezTo>
                </a:path>
              </a:pathLst>
            </a:custGeom>
            <a:grpFill/>
            <a:ln>
              <a:noFill/>
            </a:ln>
          </p:spPr>
          <p:txBody>
            <a:bodyPr vert="horz" wrap="square" lIns="91440" tIns="45720" rIns="91440" bIns="45720" numCol="1" anchor="t" anchorCtr="0" compatLnSpc="1">
              <a:prstTxWarp prst="textNoShape">
                <a:avLst/>
              </a:prstTxWarp>
            </a:bodyPr>
            <a:lstStyle/>
            <a:p>
              <a:endParaRPr lang="en-GB"/>
            </a:p>
          </p:txBody>
        </p:sp>
        <p:sp>
          <p:nvSpPr>
            <p:cNvPr id="22" name="Freeform 17">
              <a:extLst>
                <a:ext uri="{FF2B5EF4-FFF2-40B4-BE49-F238E27FC236}">
                  <a16:creationId xmlns:a16="http://schemas.microsoft.com/office/drawing/2014/main" id="{A4043716-F6CA-B1D3-63E5-BB49226C60AE}"/>
                </a:ext>
              </a:extLst>
            </p:cNvPr>
            <p:cNvSpPr>
              <a:spLocks/>
            </p:cNvSpPr>
            <p:nvPr userDrawn="1"/>
          </p:nvSpPr>
          <p:spPr bwMode="auto">
            <a:xfrm>
              <a:off x="6069013" y="4489450"/>
              <a:ext cx="1014413" cy="1314450"/>
            </a:xfrm>
            <a:custGeom>
              <a:avLst/>
              <a:gdLst>
                <a:gd name="T0" fmla="*/ 41 w 92"/>
                <a:gd name="T1" fmla="*/ 66 h 119"/>
                <a:gd name="T2" fmla="*/ 42 w 92"/>
                <a:gd name="T3" fmla="*/ 64 h 119"/>
                <a:gd name="T4" fmla="*/ 50 w 92"/>
                <a:gd name="T5" fmla="*/ 65 h 119"/>
                <a:gd name="T6" fmla="*/ 63 w 92"/>
                <a:gd name="T7" fmla="*/ 62 h 119"/>
                <a:gd name="T8" fmla="*/ 75 w 92"/>
                <a:gd name="T9" fmla="*/ 37 h 119"/>
                <a:gd name="T10" fmla="*/ 44 w 92"/>
                <a:gd name="T11" fmla="*/ 7 h 119"/>
                <a:gd name="T12" fmla="*/ 36 w 92"/>
                <a:gd name="T13" fmla="*/ 7 h 119"/>
                <a:gd name="T14" fmla="*/ 34 w 92"/>
                <a:gd name="T15" fmla="*/ 10 h 119"/>
                <a:gd name="T16" fmla="*/ 34 w 92"/>
                <a:gd name="T17" fmla="*/ 56 h 119"/>
                <a:gd name="T18" fmla="*/ 34 w 92"/>
                <a:gd name="T19" fmla="*/ 102 h 119"/>
                <a:gd name="T20" fmla="*/ 41 w 92"/>
                <a:gd name="T21" fmla="*/ 111 h 119"/>
                <a:gd name="T22" fmla="*/ 49 w 92"/>
                <a:gd name="T23" fmla="*/ 113 h 119"/>
                <a:gd name="T24" fmla="*/ 49 w 92"/>
                <a:gd name="T25" fmla="*/ 119 h 119"/>
                <a:gd name="T26" fmla="*/ 26 w 92"/>
                <a:gd name="T27" fmla="*/ 118 h 119"/>
                <a:gd name="T28" fmla="*/ 4 w 92"/>
                <a:gd name="T29" fmla="*/ 119 h 119"/>
                <a:gd name="T30" fmla="*/ 4 w 92"/>
                <a:gd name="T31" fmla="*/ 113 h 119"/>
                <a:gd name="T32" fmla="*/ 11 w 92"/>
                <a:gd name="T33" fmla="*/ 112 h 119"/>
                <a:gd name="T34" fmla="*/ 17 w 92"/>
                <a:gd name="T35" fmla="*/ 101 h 119"/>
                <a:gd name="T36" fmla="*/ 18 w 92"/>
                <a:gd name="T37" fmla="*/ 58 h 119"/>
                <a:gd name="T38" fmla="*/ 17 w 92"/>
                <a:gd name="T39" fmla="*/ 17 h 119"/>
                <a:gd name="T40" fmla="*/ 10 w 92"/>
                <a:gd name="T41" fmla="*/ 7 h 119"/>
                <a:gd name="T42" fmla="*/ 1 w 92"/>
                <a:gd name="T43" fmla="*/ 5 h 119"/>
                <a:gd name="T44" fmla="*/ 1 w 92"/>
                <a:gd name="T45" fmla="*/ 0 h 119"/>
                <a:gd name="T46" fmla="*/ 24 w 92"/>
                <a:gd name="T47" fmla="*/ 0 h 119"/>
                <a:gd name="T48" fmla="*/ 55 w 92"/>
                <a:gd name="T49" fmla="*/ 0 h 119"/>
                <a:gd name="T50" fmla="*/ 81 w 92"/>
                <a:gd name="T51" fmla="*/ 7 h 119"/>
                <a:gd name="T52" fmla="*/ 92 w 92"/>
                <a:gd name="T53" fmla="*/ 33 h 119"/>
                <a:gd name="T54" fmla="*/ 72 w 92"/>
                <a:gd name="T55" fmla="*/ 66 h 119"/>
                <a:gd name="T56" fmla="*/ 52 w 92"/>
                <a:gd name="T57" fmla="*/ 71 h 119"/>
                <a:gd name="T58" fmla="*/ 44 w 92"/>
                <a:gd name="T59" fmla="*/ 70 h 119"/>
                <a:gd name="T60" fmla="*/ 41 w 92"/>
                <a:gd name="T61" fmla="*/ 66 h 1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92" h="119">
                  <a:moveTo>
                    <a:pt x="41" y="66"/>
                  </a:moveTo>
                  <a:cubicBezTo>
                    <a:pt x="41" y="65"/>
                    <a:pt x="42" y="64"/>
                    <a:pt x="42" y="64"/>
                  </a:cubicBezTo>
                  <a:cubicBezTo>
                    <a:pt x="44" y="64"/>
                    <a:pt x="47" y="65"/>
                    <a:pt x="50" y="65"/>
                  </a:cubicBezTo>
                  <a:cubicBezTo>
                    <a:pt x="55" y="65"/>
                    <a:pt x="59" y="64"/>
                    <a:pt x="63" y="62"/>
                  </a:cubicBezTo>
                  <a:cubicBezTo>
                    <a:pt x="72" y="57"/>
                    <a:pt x="75" y="48"/>
                    <a:pt x="75" y="37"/>
                  </a:cubicBezTo>
                  <a:cubicBezTo>
                    <a:pt x="75" y="19"/>
                    <a:pt x="66" y="7"/>
                    <a:pt x="44" y="7"/>
                  </a:cubicBezTo>
                  <a:cubicBezTo>
                    <a:pt x="42" y="7"/>
                    <a:pt x="37" y="7"/>
                    <a:pt x="36" y="7"/>
                  </a:cubicBezTo>
                  <a:cubicBezTo>
                    <a:pt x="35" y="8"/>
                    <a:pt x="35" y="9"/>
                    <a:pt x="34" y="10"/>
                  </a:cubicBezTo>
                  <a:cubicBezTo>
                    <a:pt x="34" y="15"/>
                    <a:pt x="34" y="25"/>
                    <a:pt x="34" y="56"/>
                  </a:cubicBezTo>
                  <a:cubicBezTo>
                    <a:pt x="34" y="77"/>
                    <a:pt x="34" y="92"/>
                    <a:pt x="34" y="102"/>
                  </a:cubicBezTo>
                  <a:cubicBezTo>
                    <a:pt x="35" y="109"/>
                    <a:pt x="36" y="110"/>
                    <a:pt x="41" y="111"/>
                  </a:cubicBezTo>
                  <a:cubicBezTo>
                    <a:pt x="44" y="112"/>
                    <a:pt x="44" y="113"/>
                    <a:pt x="49" y="113"/>
                  </a:cubicBezTo>
                  <a:cubicBezTo>
                    <a:pt x="50" y="114"/>
                    <a:pt x="49" y="118"/>
                    <a:pt x="49" y="119"/>
                  </a:cubicBezTo>
                  <a:cubicBezTo>
                    <a:pt x="43" y="119"/>
                    <a:pt x="34" y="118"/>
                    <a:pt x="26" y="118"/>
                  </a:cubicBezTo>
                  <a:cubicBezTo>
                    <a:pt x="17" y="118"/>
                    <a:pt x="8" y="119"/>
                    <a:pt x="4" y="119"/>
                  </a:cubicBezTo>
                  <a:cubicBezTo>
                    <a:pt x="3" y="118"/>
                    <a:pt x="3" y="114"/>
                    <a:pt x="4" y="113"/>
                  </a:cubicBezTo>
                  <a:cubicBezTo>
                    <a:pt x="8" y="113"/>
                    <a:pt x="9" y="112"/>
                    <a:pt x="11" y="112"/>
                  </a:cubicBezTo>
                  <a:cubicBezTo>
                    <a:pt x="16" y="111"/>
                    <a:pt x="17" y="108"/>
                    <a:pt x="17" y="101"/>
                  </a:cubicBezTo>
                  <a:cubicBezTo>
                    <a:pt x="17" y="94"/>
                    <a:pt x="18" y="79"/>
                    <a:pt x="18" y="58"/>
                  </a:cubicBezTo>
                  <a:cubicBezTo>
                    <a:pt x="18" y="36"/>
                    <a:pt x="18" y="23"/>
                    <a:pt x="17" y="17"/>
                  </a:cubicBezTo>
                  <a:cubicBezTo>
                    <a:pt x="17" y="10"/>
                    <a:pt x="16" y="8"/>
                    <a:pt x="10" y="7"/>
                  </a:cubicBezTo>
                  <a:cubicBezTo>
                    <a:pt x="8" y="6"/>
                    <a:pt x="5" y="6"/>
                    <a:pt x="1" y="5"/>
                  </a:cubicBezTo>
                  <a:cubicBezTo>
                    <a:pt x="0" y="4"/>
                    <a:pt x="1" y="0"/>
                    <a:pt x="1" y="0"/>
                  </a:cubicBezTo>
                  <a:cubicBezTo>
                    <a:pt x="5" y="0"/>
                    <a:pt x="15" y="0"/>
                    <a:pt x="24" y="0"/>
                  </a:cubicBezTo>
                  <a:cubicBezTo>
                    <a:pt x="36" y="0"/>
                    <a:pt x="44" y="0"/>
                    <a:pt x="55" y="0"/>
                  </a:cubicBezTo>
                  <a:cubicBezTo>
                    <a:pt x="62" y="0"/>
                    <a:pt x="73" y="1"/>
                    <a:pt x="81" y="7"/>
                  </a:cubicBezTo>
                  <a:cubicBezTo>
                    <a:pt x="87" y="12"/>
                    <a:pt x="92" y="20"/>
                    <a:pt x="92" y="33"/>
                  </a:cubicBezTo>
                  <a:cubicBezTo>
                    <a:pt x="92" y="51"/>
                    <a:pt x="82" y="62"/>
                    <a:pt x="72" y="66"/>
                  </a:cubicBezTo>
                  <a:cubicBezTo>
                    <a:pt x="65" y="70"/>
                    <a:pt x="59" y="71"/>
                    <a:pt x="52" y="71"/>
                  </a:cubicBezTo>
                  <a:cubicBezTo>
                    <a:pt x="49" y="71"/>
                    <a:pt x="46" y="71"/>
                    <a:pt x="44" y="70"/>
                  </a:cubicBezTo>
                  <a:cubicBezTo>
                    <a:pt x="43" y="70"/>
                    <a:pt x="41" y="67"/>
                    <a:pt x="41" y="66"/>
                  </a:cubicBezTo>
                </a:path>
              </a:pathLst>
            </a:custGeom>
            <a:grpFill/>
            <a:ln>
              <a:noFill/>
            </a:ln>
          </p:spPr>
          <p:txBody>
            <a:bodyPr vert="horz" wrap="square" lIns="91440" tIns="45720" rIns="91440" bIns="45720" numCol="1" anchor="t" anchorCtr="0" compatLnSpc="1">
              <a:prstTxWarp prst="textNoShape">
                <a:avLst/>
              </a:prstTxWarp>
            </a:bodyPr>
            <a:lstStyle/>
            <a:p>
              <a:endParaRPr lang="en-GB"/>
            </a:p>
          </p:txBody>
        </p:sp>
        <p:sp>
          <p:nvSpPr>
            <p:cNvPr id="23" name="Freeform 18">
              <a:extLst>
                <a:ext uri="{FF2B5EF4-FFF2-40B4-BE49-F238E27FC236}">
                  <a16:creationId xmlns:a16="http://schemas.microsoft.com/office/drawing/2014/main" id="{E170AC92-D7D4-0CEC-6EA7-71F728238314}"/>
                </a:ext>
              </a:extLst>
            </p:cNvPr>
            <p:cNvSpPr>
              <a:spLocks noEditPoints="1"/>
            </p:cNvSpPr>
            <p:nvPr userDrawn="1"/>
          </p:nvSpPr>
          <p:spPr bwMode="auto">
            <a:xfrm>
              <a:off x="7083425" y="4930775"/>
              <a:ext cx="706438" cy="884238"/>
            </a:xfrm>
            <a:custGeom>
              <a:avLst/>
              <a:gdLst>
                <a:gd name="T0" fmla="*/ 52 w 64"/>
                <a:gd name="T1" fmla="*/ 80 h 80"/>
                <a:gd name="T2" fmla="*/ 43 w 64"/>
                <a:gd name="T3" fmla="*/ 75 h 80"/>
                <a:gd name="T4" fmla="*/ 41 w 64"/>
                <a:gd name="T5" fmla="*/ 71 h 80"/>
                <a:gd name="T6" fmla="*/ 40 w 64"/>
                <a:gd name="T7" fmla="*/ 71 h 80"/>
                <a:gd name="T8" fmla="*/ 17 w 64"/>
                <a:gd name="T9" fmla="*/ 80 h 80"/>
                <a:gd name="T10" fmla="*/ 7 w 64"/>
                <a:gd name="T11" fmla="*/ 76 h 80"/>
                <a:gd name="T12" fmla="*/ 0 w 64"/>
                <a:gd name="T13" fmla="*/ 59 h 80"/>
                <a:gd name="T14" fmla="*/ 4 w 64"/>
                <a:gd name="T15" fmla="*/ 48 h 80"/>
                <a:gd name="T16" fmla="*/ 40 w 64"/>
                <a:gd name="T17" fmla="*/ 35 h 80"/>
                <a:gd name="T18" fmla="*/ 41 w 64"/>
                <a:gd name="T19" fmla="*/ 34 h 80"/>
                <a:gd name="T20" fmla="*/ 41 w 64"/>
                <a:gd name="T21" fmla="*/ 28 h 80"/>
                <a:gd name="T22" fmla="*/ 39 w 64"/>
                <a:gd name="T23" fmla="*/ 17 h 80"/>
                <a:gd name="T24" fmla="*/ 24 w 64"/>
                <a:gd name="T25" fmla="*/ 10 h 80"/>
                <a:gd name="T26" fmla="*/ 16 w 64"/>
                <a:gd name="T27" fmla="*/ 12 h 80"/>
                <a:gd name="T28" fmla="*/ 8 w 64"/>
                <a:gd name="T29" fmla="*/ 26 h 80"/>
                <a:gd name="T30" fmla="*/ 3 w 64"/>
                <a:gd name="T31" fmla="*/ 22 h 80"/>
                <a:gd name="T32" fmla="*/ 7 w 64"/>
                <a:gd name="T33" fmla="*/ 10 h 80"/>
                <a:gd name="T34" fmla="*/ 32 w 64"/>
                <a:gd name="T35" fmla="*/ 0 h 80"/>
                <a:gd name="T36" fmla="*/ 51 w 64"/>
                <a:gd name="T37" fmla="*/ 10 h 80"/>
                <a:gd name="T38" fmla="*/ 56 w 64"/>
                <a:gd name="T39" fmla="*/ 29 h 80"/>
                <a:gd name="T40" fmla="*/ 55 w 64"/>
                <a:gd name="T41" fmla="*/ 61 h 80"/>
                <a:gd name="T42" fmla="*/ 59 w 64"/>
                <a:gd name="T43" fmla="*/ 69 h 80"/>
                <a:gd name="T44" fmla="*/ 64 w 64"/>
                <a:gd name="T45" fmla="*/ 68 h 80"/>
                <a:gd name="T46" fmla="*/ 63 w 64"/>
                <a:gd name="T47" fmla="*/ 74 h 80"/>
                <a:gd name="T48" fmla="*/ 52 w 64"/>
                <a:gd name="T49" fmla="*/ 80 h 80"/>
                <a:gd name="T50" fmla="*/ 40 w 64"/>
                <a:gd name="T51" fmla="*/ 41 h 80"/>
                <a:gd name="T52" fmla="*/ 17 w 64"/>
                <a:gd name="T53" fmla="*/ 50 h 80"/>
                <a:gd name="T54" fmla="*/ 16 w 64"/>
                <a:gd name="T55" fmla="*/ 56 h 80"/>
                <a:gd name="T56" fmla="*/ 29 w 64"/>
                <a:gd name="T57" fmla="*/ 69 h 80"/>
                <a:gd name="T58" fmla="*/ 39 w 64"/>
                <a:gd name="T59" fmla="*/ 66 h 80"/>
                <a:gd name="T60" fmla="*/ 41 w 64"/>
                <a:gd name="T61" fmla="*/ 62 h 80"/>
                <a:gd name="T62" fmla="*/ 41 w 64"/>
                <a:gd name="T63" fmla="*/ 42 h 80"/>
                <a:gd name="T64" fmla="*/ 40 w 64"/>
                <a:gd name="T65" fmla="*/ 41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64" h="80">
                  <a:moveTo>
                    <a:pt x="52" y="80"/>
                  </a:moveTo>
                  <a:cubicBezTo>
                    <a:pt x="47" y="80"/>
                    <a:pt x="44" y="78"/>
                    <a:pt x="43" y="75"/>
                  </a:cubicBezTo>
                  <a:cubicBezTo>
                    <a:pt x="42" y="74"/>
                    <a:pt x="41" y="72"/>
                    <a:pt x="41" y="71"/>
                  </a:cubicBezTo>
                  <a:cubicBezTo>
                    <a:pt x="41" y="71"/>
                    <a:pt x="40" y="70"/>
                    <a:pt x="40" y="71"/>
                  </a:cubicBezTo>
                  <a:cubicBezTo>
                    <a:pt x="31" y="77"/>
                    <a:pt x="22" y="80"/>
                    <a:pt x="17" y="80"/>
                  </a:cubicBezTo>
                  <a:cubicBezTo>
                    <a:pt x="14" y="80"/>
                    <a:pt x="10" y="79"/>
                    <a:pt x="7" y="76"/>
                  </a:cubicBezTo>
                  <a:cubicBezTo>
                    <a:pt x="3" y="71"/>
                    <a:pt x="0" y="66"/>
                    <a:pt x="0" y="59"/>
                  </a:cubicBezTo>
                  <a:cubicBezTo>
                    <a:pt x="0" y="55"/>
                    <a:pt x="3" y="49"/>
                    <a:pt x="4" y="48"/>
                  </a:cubicBezTo>
                  <a:cubicBezTo>
                    <a:pt x="10" y="44"/>
                    <a:pt x="33" y="39"/>
                    <a:pt x="40" y="35"/>
                  </a:cubicBezTo>
                  <a:cubicBezTo>
                    <a:pt x="40" y="35"/>
                    <a:pt x="41" y="34"/>
                    <a:pt x="41" y="34"/>
                  </a:cubicBezTo>
                  <a:cubicBezTo>
                    <a:pt x="42" y="32"/>
                    <a:pt x="41" y="30"/>
                    <a:pt x="41" y="28"/>
                  </a:cubicBezTo>
                  <a:cubicBezTo>
                    <a:pt x="41" y="25"/>
                    <a:pt x="41" y="20"/>
                    <a:pt x="39" y="17"/>
                  </a:cubicBezTo>
                  <a:cubicBezTo>
                    <a:pt x="35" y="12"/>
                    <a:pt x="30" y="10"/>
                    <a:pt x="24" y="10"/>
                  </a:cubicBezTo>
                  <a:cubicBezTo>
                    <a:pt x="20" y="10"/>
                    <a:pt x="17" y="11"/>
                    <a:pt x="16" y="12"/>
                  </a:cubicBezTo>
                  <a:cubicBezTo>
                    <a:pt x="14" y="13"/>
                    <a:pt x="11" y="19"/>
                    <a:pt x="8" y="26"/>
                  </a:cubicBezTo>
                  <a:cubicBezTo>
                    <a:pt x="8" y="26"/>
                    <a:pt x="3" y="23"/>
                    <a:pt x="3" y="22"/>
                  </a:cubicBezTo>
                  <a:cubicBezTo>
                    <a:pt x="3" y="19"/>
                    <a:pt x="6" y="12"/>
                    <a:pt x="7" y="10"/>
                  </a:cubicBezTo>
                  <a:cubicBezTo>
                    <a:pt x="15" y="5"/>
                    <a:pt x="27" y="0"/>
                    <a:pt x="32" y="0"/>
                  </a:cubicBezTo>
                  <a:cubicBezTo>
                    <a:pt x="41" y="0"/>
                    <a:pt x="47" y="4"/>
                    <a:pt x="51" y="10"/>
                  </a:cubicBezTo>
                  <a:cubicBezTo>
                    <a:pt x="54" y="15"/>
                    <a:pt x="56" y="22"/>
                    <a:pt x="56" y="29"/>
                  </a:cubicBezTo>
                  <a:cubicBezTo>
                    <a:pt x="56" y="39"/>
                    <a:pt x="55" y="54"/>
                    <a:pt x="55" y="61"/>
                  </a:cubicBezTo>
                  <a:cubicBezTo>
                    <a:pt x="55" y="65"/>
                    <a:pt x="55" y="69"/>
                    <a:pt x="59" y="69"/>
                  </a:cubicBezTo>
                  <a:cubicBezTo>
                    <a:pt x="61" y="69"/>
                    <a:pt x="61" y="69"/>
                    <a:pt x="64" y="68"/>
                  </a:cubicBezTo>
                  <a:cubicBezTo>
                    <a:pt x="64" y="69"/>
                    <a:pt x="64" y="73"/>
                    <a:pt x="63" y="74"/>
                  </a:cubicBezTo>
                  <a:cubicBezTo>
                    <a:pt x="63" y="74"/>
                    <a:pt x="59" y="80"/>
                    <a:pt x="52" y="80"/>
                  </a:cubicBezTo>
                  <a:moveTo>
                    <a:pt x="40" y="41"/>
                  </a:moveTo>
                  <a:cubicBezTo>
                    <a:pt x="33" y="44"/>
                    <a:pt x="21" y="48"/>
                    <a:pt x="17" y="50"/>
                  </a:cubicBezTo>
                  <a:cubicBezTo>
                    <a:pt x="17" y="50"/>
                    <a:pt x="16" y="54"/>
                    <a:pt x="16" y="56"/>
                  </a:cubicBezTo>
                  <a:cubicBezTo>
                    <a:pt x="16" y="64"/>
                    <a:pt x="21" y="69"/>
                    <a:pt x="29" y="69"/>
                  </a:cubicBezTo>
                  <a:cubicBezTo>
                    <a:pt x="31" y="69"/>
                    <a:pt x="36" y="68"/>
                    <a:pt x="39" y="66"/>
                  </a:cubicBezTo>
                  <a:cubicBezTo>
                    <a:pt x="40" y="65"/>
                    <a:pt x="41" y="64"/>
                    <a:pt x="41" y="62"/>
                  </a:cubicBezTo>
                  <a:cubicBezTo>
                    <a:pt x="41" y="58"/>
                    <a:pt x="41" y="45"/>
                    <a:pt x="41" y="42"/>
                  </a:cubicBezTo>
                  <a:cubicBezTo>
                    <a:pt x="41" y="42"/>
                    <a:pt x="41" y="41"/>
                    <a:pt x="40" y="41"/>
                  </a:cubicBezTo>
                </a:path>
              </a:pathLst>
            </a:custGeom>
            <a:grpFill/>
            <a:ln>
              <a:noFill/>
            </a:ln>
          </p:spPr>
          <p:txBody>
            <a:bodyPr vert="horz" wrap="square" lIns="91440" tIns="45720" rIns="91440" bIns="45720" numCol="1" anchor="t" anchorCtr="0" compatLnSpc="1">
              <a:prstTxWarp prst="textNoShape">
                <a:avLst/>
              </a:prstTxWarp>
            </a:bodyPr>
            <a:lstStyle/>
            <a:p>
              <a:endParaRPr lang="en-GB"/>
            </a:p>
          </p:txBody>
        </p:sp>
        <p:sp>
          <p:nvSpPr>
            <p:cNvPr id="24" name="Freeform 19">
              <a:extLst>
                <a:ext uri="{FF2B5EF4-FFF2-40B4-BE49-F238E27FC236}">
                  <a16:creationId xmlns:a16="http://schemas.microsoft.com/office/drawing/2014/main" id="{6C6CAC32-FC36-F5FD-5FB8-9527EE5BFC79}"/>
                </a:ext>
              </a:extLst>
            </p:cNvPr>
            <p:cNvSpPr>
              <a:spLocks/>
            </p:cNvSpPr>
            <p:nvPr userDrawn="1"/>
          </p:nvSpPr>
          <p:spPr bwMode="auto">
            <a:xfrm>
              <a:off x="7854950" y="4930775"/>
              <a:ext cx="641350" cy="873125"/>
            </a:xfrm>
            <a:custGeom>
              <a:avLst/>
              <a:gdLst>
                <a:gd name="T0" fmla="*/ 58 w 58"/>
                <a:gd name="T1" fmla="*/ 4 h 79"/>
                <a:gd name="T2" fmla="*/ 58 w 58"/>
                <a:gd name="T3" fmla="*/ 7 h 79"/>
                <a:gd name="T4" fmla="*/ 52 w 58"/>
                <a:gd name="T5" fmla="*/ 19 h 79"/>
                <a:gd name="T6" fmla="*/ 50 w 58"/>
                <a:gd name="T7" fmla="*/ 20 h 79"/>
                <a:gd name="T8" fmla="*/ 38 w 58"/>
                <a:gd name="T9" fmla="*/ 14 h 79"/>
                <a:gd name="T10" fmla="*/ 28 w 58"/>
                <a:gd name="T11" fmla="*/ 22 h 79"/>
                <a:gd name="T12" fmla="*/ 26 w 58"/>
                <a:gd name="T13" fmla="*/ 29 h 79"/>
                <a:gd name="T14" fmla="*/ 27 w 58"/>
                <a:gd name="T15" fmla="*/ 65 h 79"/>
                <a:gd name="T16" fmla="*/ 31 w 58"/>
                <a:gd name="T17" fmla="*/ 71 h 79"/>
                <a:gd name="T18" fmla="*/ 40 w 58"/>
                <a:gd name="T19" fmla="*/ 73 h 79"/>
                <a:gd name="T20" fmla="*/ 39 w 58"/>
                <a:gd name="T21" fmla="*/ 79 h 79"/>
                <a:gd name="T22" fmla="*/ 19 w 58"/>
                <a:gd name="T23" fmla="*/ 78 h 79"/>
                <a:gd name="T24" fmla="*/ 0 w 58"/>
                <a:gd name="T25" fmla="*/ 79 h 79"/>
                <a:gd name="T26" fmla="*/ 0 w 58"/>
                <a:gd name="T27" fmla="*/ 73 h 79"/>
                <a:gd name="T28" fmla="*/ 8 w 58"/>
                <a:gd name="T29" fmla="*/ 72 h 79"/>
                <a:gd name="T30" fmla="*/ 11 w 58"/>
                <a:gd name="T31" fmla="*/ 66 h 79"/>
                <a:gd name="T32" fmla="*/ 12 w 58"/>
                <a:gd name="T33" fmla="*/ 34 h 79"/>
                <a:gd name="T34" fmla="*/ 12 w 58"/>
                <a:gd name="T35" fmla="*/ 19 h 79"/>
                <a:gd name="T36" fmla="*/ 1 w 58"/>
                <a:gd name="T37" fmla="*/ 11 h 79"/>
                <a:gd name="T38" fmla="*/ 2 w 58"/>
                <a:gd name="T39" fmla="*/ 7 h 79"/>
                <a:gd name="T40" fmla="*/ 25 w 58"/>
                <a:gd name="T41" fmla="*/ 0 h 79"/>
                <a:gd name="T42" fmla="*/ 26 w 58"/>
                <a:gd name="T43" fmla="*/ 0 h 79"/>
                <a:gd name="T44" fmla="*/ 26 w 58"/>
                <a:gd name="T45" fmla="*/ 15 h 79"/>
                <a:gd name="T46" fmla="*/ 27 w 58"/>
                <a:gd name="T47" fmla="*/ 16 h 79"/>
                <a:gd name="T48" fmla="*/ 39 w 58"/>
                <a:gd name="T49" fmla="*/ 3 h 79"/>
                <a:gd name="T50" fmla="*/ 49 w 58"/>
                <a:gd name="T51" fmla="*/ 0 h 79"/>
                <a:gd name="T52" fmla="*/ 58 w 58"/>
                <a:gd name="T53" fmla="*/ 4 h 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58" h="79">
                  <a:moveTo>
                    <a:pt x="58" y="4"/>
                  </a:moveTo>
                  <a:cubicBezTo>
                    <a:pt x="58" y="5"/>
                    <a:pt x="58" y="6"/>
                    <a:pt x="58" y="7"/>
                  </a:cubicBezTo>
                  <a:cubicBezTo>
                    <a:pt x="57" y="9"/>
                    <a:pt x="54" y="17"/>
                    <a:pt x="52" y="19"/>
                  </a:cubicBezTo>
                  <a:cubicBezTo>
                    <a:pt x="52" y="19"/>
                    <a:pt x="50" y="20"/>
                    <a:pt x="50" y="20"/>
                  </a:cubicBezTo>
                  <a:cubicBezTo>
                    <a:pt x="47" y="17"/>
                    <a:pt x="42" y="14"/>
                    <a:pt x="38" y="14"/>
                  </a:cubicBezTo>
                  <a:cubicBezTo>
                    <a:pt x="34" y="14"/>
                    <a:pt x="30" y="18"/>
                    <a:pt x="28" y="22"/>
                  </a:cubicBezTo>
                  <a:cubicBezTo>
                    <a:pt x="27" y="23"/>
                    <a:pt x="26" y="26"/>
                    <a:pt x="26" y="29"/>
                  </a:cubicBezTo>
                  <a:cubicBezTo>
                    <a:pt x="26" y="42"/>
                    <a:pt x="26" y="61"/>
                    <a:pt x="27" y="65"/>
                  </a:cubicBezTo>
                  <a:cubicBezTo>
                    <a:pt x="27" y="68"/>
                    <a:pt x="28" y="70"/>
                    <a:pt x="31" y="71"/>
                  </a:cubicBezTo>
                  <a:cubicBezTo>
                    <a:pt x="34" y="72"/>
                    <a:pt x="36" y="73"/>
                    <a:pt x="40" y="73"/>
                  </a:cubicBezTo>
                  <a:cubicBezTo>
                    <a:pt x="41" y="74"/>
                    <a:pt x="40" y="78"/>
                    <a:pt x="39" y="79"/>
                  </a:cubicBezTo>
                  <a:cubicBezTo>
                    <a:pt x="37" y="79"/>
                    <a:pt x="27" y="78"/>
                    <a:pt x="19" y="78"/>
                  </a:cubicBezTo>
                  <a:cubicBezTo>
                    <a:pt x="13" y="78"/>
                    <a:pt x="4" y="79"/>
                    <a:pt x="0" y="79"/>
                  </a:cubicBezTo>
                  <a:cubicBezTo>
                    <a:pt x="0" y="78"/>
                    <a:pt x="0" y="74"/>
                    <a:pt x="0" y="73"/>
                  </a:cubicBezTo>
                  <a:cubicBezTo>
                    <a:pt x="3" y="73"/>
                    <a:pt x="6" y="72"/>
                    <a:pt x="8" y="72"/>
                  </a:cubicBezTo>
                  <a:cubicBezTo>
                    <a:pt x="10" y="71"/>
                    <a:pt x="11" y="70"/>
                    <a:pt x="11" y="66"/>
                  </a:cubicBezTo>
                  <a:cubicBezTo>
                    <a:pt x="12" y="63"/>
                    <a:pt x="12" y="47"/>
                    <a:pt x="12" y="34"/>
                  </a:cubicBezTo>
                  <a:cubicBezTo>
                    <a:pt x="12" y="27"/>
                    <a:pt x="12" y="21"/>
                    <a:pt x="12" y="19"/>
                  </a:cubicBezTo>
                  <a:cubicBezTo>
                    <a:pt x="11" y="16"/>
                    <a:pt x="10" y="14"/>
                    <a:pt x="1" y="11"/>
                  </a:cubicBezTo>
                  <a:cubicBezTo>
                    <a:pt x="1" y="10"/>
                    <a:pt x="1" y="7"/>
                    <a:pt x="2" y="7"/>
                  </a:cubicBezTo>
                  <a:cubicBezTo>
                    <a:pt x="9" y="6"/>
                    <a:pt x="20" y="3"/>
                    <a:pt x="25" y="0"/>
                  </a:cubicBezTo>
                  <a:cubicBezTo>
                    <a:pt x="26" y="0"/>
                    <a:pt x="26" y="0"/>
                    <a:pt x="26" y="0"/>
                  </a:cubicBezTo>
                  <a:cubicBezTo>
                    <a:pt x="26" y="3"/>
                    <a:pt x="26" y="12"/>
                    <a:pt x="26" y="15"/>
                  </a:cubicBezTo>
                  <a:cubicBezTo>
                    <a:pt x="26" y="16"/>
                    <a:pt x="27" y="16"/>
                    <a:pt x="27" y="16"/>
                  </a:cubicBezTo>
                  <a:cubicBezTo>
                    <a:pt x="31" y="11"/>
                    <a:pt x="35" y="7"/>
                    <a:pt x="39" y="3"/>
                  </a:cubicBezTo>
                  <a:cubicBezTo>
                    <a:pt x="42" y="1"/>
                    <a:pt x="45" y="0"/>
                    <a:pt x="49" y="0"/>
                  </a:cubicBezTo>
                  <a:cubicBezTo>
                    <a:pt x="52" y="0"/>
                    <a:pt x="56" y="1"/>
                    <a:pt x="58" y="4"/>
                  </a:cubicBezTo>
                </a:path>
              </a:pathLst>
            </a:custGeom>
            <a:grpFill/>
            <a:ln>
              <a:noFill/>
            </a:ln>
          </p:spPr>
          <p:txBody>
            <a:bodyPr vert="horz" wrap="square" lIns="91440" tIns="45720" rIns="91440" bIns="45720" numCol="1" anchor="t" anchorCtr="0" compatLnSpc="1">
              <a:prstTxWarp prst="textNoShape">
                <a:avLst/>
              </a:prstTxWarp>
            </a:bodyPr>
            <a:lstStyle/>
            <a:p>
              <a:endParaRPr lang="en-GB"/>
            </a:p>
          </p:txBody>
        </p:sp>
        <p:sp>
          <p:nvSpPr>
            <p:cNvPr id="25" name="Freeform 20">
              <a:extLst>
                <a:ext uri="{FF2B5EF4-FFF2-40B4-BE49-F238E27FC236}">
                  <a16:creationId xmlns:a16="http://schemas.microsoft.com/office/drawing/2014/main" id="{A4821825-693E-C936-6493-3E921D4E5013}"/>
                </a:ext>
              </a:extLst>
            </p:cNvPr>
            <p:cNvSpPr>
              <a:spLocks/>
            </p:cNvSpPr>
            <p:nvPr userDrawn="1"/>
          </p:nvSpPr>
          <p:spPr bwMode="auto">
            <a:xfrm>
              <a:off x="8572500" y="4665663"/>
              <a:ext cx="530225" cy="1149350"/>
            </a:xfrm>
            <a:custGeom>
              <a:avLst/>
              <a:gdLst>
                <a:gd name="T0" fmla="*/ 24 w 48"/>
                <a:gd name="T1" fmla="*/ 36 h 104"/>
                <a:gd name="T2" fmla="*/ 24 w 48"/>
                <a:gd name="T3" fmla="*/ 37 h 104"/>
                <a:gd name="T4" fmla="*/ 24 w 48"/>
                <a:gd name="T5" fmla="*/ 72 h 104"/>
                <a:gd name="T6" fmla="*/ 25 w 48"/>
                <a:gd name="T7" fmla="*/ 86 h 104"/>
                <a:gd name="T8" fmla="*/ 36 w 48"/>
                <a:gd name="T9" fmla="*/ 93 h 104"/>
                <a:gd name="T10" fmla="*/ 48 w 48"/>
                <a:gd name="T11" fmla="*/ 90 h 104"/>
                <a:gd name="T12" fmla="*/ 47 w 48"/>
                <a:gd name="T13" fmla="*/ 96 h 104"/>
                <a:gd name="T14" fmla="*/ 28 w 48"/>
                <a:gd name="T15" fmla="*/ 104 h 104"/>
                <a:gd name="T16" fmla="*/ 12 w 48"/>
                <a:gd name="T17" fmla="*/ 95 h 104"/>
                <a:gd name="T18" fmla="*/ 9 w 48"/>
                <a:gd name="T19" fmla="*/ 73 h 104"/>
                <a:gd name="T20" fmla="*/ 9 w 48"/>
                <a:gd name="T21" fmla="*/ 38 h 104"/>
                <a:gd name="T22" fmla="*/ 8 w 48"/>
                <a:gd name="T23" fmla="*/ 36 h 104"/>
                <a:gd name="T24" fmla="*/ 0 w 48"/>
                <a:gd name="T25" fmla="*/ 35 h 104"/>
                <a:gd name="T26" fmla="*/ 2 w 48"/>
                <a:gd name="T27" fmla="*/ 29 h 104"/>
                <a:gd name="T28" fmla="*/ 8 w 48"/>
                <a:gd name="T29" fmla="*/ 27 h 104"/>
                <a:gd name="T30" fmla="*/ 9 w 48"/>
                <a:gd name="T31" fmla="*/ 25 h 104"/>
                <a:gd name="T32" fmla="*/ 9 w 48"/>
                <a:gd name="T33" fmla="*/ 9 h 104"/>
                <a:gd name="T34" fmla="*/ 21 w 48"/>
                <a:gd name="T35" fmla="*/ 0 h 104"/>
                <a:gd name="T36" fmla="*/ 25 w 48"/>
                <a:gd name="T37" fmla="*/ 0 h 104"/>
                <a:gd name="T38" fmla="*/ 24 w 48"/>
                <a:gd name="T39" fmla="*/ 25 h 104"/>
                <a:gd name="T40" fmla="*/ 25 w 48"/>
                <a:gd name="T41" fmla="*/ 27 h 104"/>
                <a:gd name="T42" fmla="*/ 48 w 48"/>
                <a:gd name="T43" fmla="*/ 26 h 104"/>
                <a:gd name="T44" fmla="*/ 46 w 48"/>
                <a:gd name="T45" fmla="*/ 36 h 104"/>
                <a:gd name="T46" fmla="*/ 24 w 48"/>
                <a:gd name="T47" fmla="*/ 36 h 1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48" h="104">
                  <a:moveTo>
                    <a:pt x="24" y="36"/>
                  </a:moveTo>
                  <a:cubicBezTo>
                    <a:pt x="24" y="36"/>
                    <a:pt x="24" y="37"/>
                    <a:pt x="24" y="37"/>
                  </a:cubicBezTo>
                  <a:cubicBezTo>
                    <a:pt x="23" y="46"/>
                    <a:pt x="23" y="63"/>
                    <a:pt x="24" y="72"/>
                  </a:cubicBezTo>
                  <a:cubicBezTo>
                    <a:pt x="24" y="80"/>
                    <a:pt x="24" y="83"/>
                    <a:pt x="25" y="86"/>
                  </a:cubicBezTo>
                  <a:cubicBezTo>
                    <a:pt x="26" y="91"/>
                    <a:pt x="31" y="93"/>
                    <a:pt x="36" y="93"/>
                  </a:cubicBezTo>
                  <a:cubicBezTo>
                    <a:pt x="41" y="93"/>
                    <a:pt x="44" y="92"/>
                    <a:pt x="48" y="90"/>
                  </a:cubicBezTo>
                  <a:cubicBezTo>
                    <a:pt x="48" y="91"/>
                    <a:pt x="48" y="95"/>
                    <a:pt x="47" y="96"/>
                  </a:cubicBezTo>
                  <a:cubicBezTo>
                    <a:pt x="43" y="102"/>
                    <a:pt x="34" y="104"/>
                    <a:pt x="28" y="104"/>
                  </a:cubicBezTo>
                  <a:cubicBezTo>
                    <a:pt x="21" y="104"/>
                    <a:pt x="15" y="101"/>
                    <a:pt x="12" y="95"/>
                  </a:cubicBezTo>
                  <a:cubicBezTo>
                    <a:pt x="9" y="91"/>
                    <a:pt x="9" y="86"/>
                    <a:pt x="9" y="73"/>
                  </a:cubicBezTo>
                  <a:cubicBezTo>
                    <a:pt x="9" y="63"/>
                    <a:pt x="9" y="45"/>
                    <a:pt x="9" y="38"/>
                  </a:cubicBezTo>
                  <a:cubicBezTo>
                    <a:pt x="9" y="37"/>
                    <a:pt x="9" y="36"/>
                    <a:pt x="8" y="36"/>
                  </a:cubicBezTo>
                  <a:cubicBezTo>
                    <a:pt x="0" y="35"/>
                    <a:pt x="0" y="35"/>
                    <a:pt x="0" y="35"/>
                  </a:cubicBezTo>
                  <a:cubicBezTo>
                    <a:pt x="0" y="34"/>
                    <a:pt x="1" y="29"/>
                    <a:pt x="2" y="29"/>
                  </a:cubicBezTo>
                  <a:cubicBezTo>
                    <a:pt x="5" y="28"/>
                    <a:pt x="7" y="27"/>
                    <a:pt x="8" y="27"/>
                  </a:cubicBezTo>
                  <a:cubicBezTo>
                    <a:pt x="8" y="27"/>
                    <a:pt x="9" y="26"/>
                    <a:pt x="9" y="25"/>
                  </a:cubicBezTo>
                  <a:cubicBezTo>
                    <a:pt x="9" y="9"/>
                    <a:pt x="9" y="9"/>
                    <a:pt x="9" y="9"/>
                  </a:cubicBezTo>
                  <a:cubicBezTo>
                    <a:pt x="12" y="8"/>
                    <a:pt x="19" y="3"/>
                    <a:pt x="21" y="0"/>
                  </a:cubicBezTo>
                  <a:cubicBezTo>
                    <a:pt x="22" y="0"/>
                    <a:pt x="24" y="0"/>
                    <a:pt x="25" y="0"/>
                  </a:cubicBezTo>
                  <a:cubicBezTo>
                    <a:pt x="24" y="3"/>
                    <a:pt x="24" y="12"/>
                    <a:pt x="24" y="25"/>
                  </a:cubicBezTo>
                  <a:cubicBezTo>
                    <a:pt x="24" y="26"/>
                    <a:pt x="24" y="27"/>
                    <a:pt x="25" y="27"/>
                  </a:cubicBezTo>
                  <a:cubicBezTo>
                    <a:pt x="34" y="27"/>
                    <a:pt x="45" y="26"/>
                    <a:pt x="48" y="26"/>
                  </a:cubicBezTo>
                  <a:cubicBezTo>
                    <a:pt x="47" y="28"/>
                    <a:pt x="46" y="33"/>
                    <a:pt x="46" y="36"/>
                  </a:cubicBezTo>
                  <a:cubicBezTo>
                    <a:pt x="41" y="36"/>
                    <a:pt x="32" y="36"/>
                    <a:pt x="24" y="36"/>
                  </a:cubicBezTo>
                </a:path>
              </a:pathLst>
            </a:custGeom>
            <a:grpFill/>
            <a:ln>
              <a:noFill/>
            </a:ln>
          </p:spPr>
          <p:txBody>
            <a:bodyPr vert="horz" wrap="square" lIns="91440" tIns="45720" rIns="91440" bIns="45720" numCol="1" anchor="t" anchorCtr="0" compatLnSpc="1">
              <a:prstTxWarp prst="textNoShape">
                <a:avLst/>
              </a:prstTxWarp>
            </a:bodyPr>
            <a:lstStyle/>
            <a:p>
              <a:endParaRPr lang="en-GB"/>
            </a:p>
          </p:txBody>
        </p:sp>
        <p:sp>
          <p:nvSpPr>
            <p:cNvPr id="26" name="Freeform 21">
              <a:extLst>
                <a:ext uri="{FF2B5EF4-FFF2-40B4-BE49-F238E27FC236}">
                  <a16:creationId xmlns:a16="http://schemas.microsoft.com/office/drawing/2014/main" id="{B87821F1-CF85-EBBF-CC57-17D707677A61}"/>
                </a:ext>
              </a:extLst>
            </p:cNvPr>
            <p:cNvSpPr>
              <a:spLocks/>
            </p:cNvSpPr>
            <p:nvPr userDrawn="1"/>
          </p:nvSpPr>
          <p:spPr bwMode="auto">
            <a:xfrm>
              <a:off x="9169400" y="4930775"/>
              <a:ext cx="992188" cy="873125"/>
            </a:xfrm>
            <a:custGeom>
              <a:avLst/>
              <a:gdLst>
                <a:gd name="T0" fmla="*/ 8 w 90"/>
                <a:gd name="T1" fmla="*/ 72 h 79"/>
                <a:gd name="T2" fmla="*/ 12 w 90"/>
                <a:gd name="T3" fmla="*/ 65 h 79"/>
                <a:gd name="T4" fmla="*/ 12 w 90"/>
                <a:gd name="T5" fmla="*/ 34 h 79"/>
                <a:gd name="T6" fmla="*/ 12 w 90"/>
                <a:gd name="T7" fmla="*/ 18 h 79"/>
                <a:gd name="T8" fmla="*/ 2 w 90"/>
                <a:gd name="T9" fmla="*/ 11 h 79"/>
                <a:gd name="T10" fmla="*/ 3 w 90"/>
                <a:gd name="T11" fmla="*/ 7 h 79"/>
                <a:gd name="T12" fmla="*/ 26 w 90"/>
                <a:gd name="T13" fmla="*/ 0 h 79"/>
                <a:gd name="T14" fmla="*/ 27 w 90"/>
                <a:gd name="T15" fmla="*/ 1 h 79"/>
                <a:gd name="T16" fmla="*/ 27 w 90"/>
                <a:gd name="T17" fmla="*/ 12 h 79"/>
                <a:gd name="T18" fmla="*/ 28 w 90"/>
                <a:gd name="T19" fmla="*/ 12 h 79"/>
                <a:gd name="T20" fmla="*/ 54 w 90"/>
                <a:gd name="T21" fmla="*/ 0 h 79"/>
                <a:gd name="T22" fmla="*/ 72 w 90"/>
                <a:gd name="T23" fmla="*/ 10 h 79"/>
                <a:gd name="T24" fmla="*/ 77 w 90"/>
                <a:gd name="T25" fmla="*/ 32 h 79"/>
                <a:gd name="T26" fmla="*/ 78 w 90"/>
                <a:gd name="T27" fmla="*/ 67 h 79"/>
                <a:gd name="T28" fmla="*/ 79 w 90"/>
                <a:gd name="T29" fmla="*/ 71 h 79"/>
                <a:gd name="T30" fmla="*/ 89 w 90"/>
                <a:gd name="T31" fmla="*/ 73 h 79"/>
                <a:gd name="T32" fmla="*/ 88 w 90"/>
                <a:gd name="T33" fmla="*/ 79 h 79"/>
                <a:gd name="T34" fmla="*/ 70 w 90"/>
                <a:gd name="T35" fmla="*/ 78 h 79"/>
                <a:gd name="T36" fmla="*/ 51 w 90"/>
                <a:gd name="T37" fmla="*/ 79 h 79"/>
                <a:gd name="T38" fmla="*/ 51 w 90"/>
                <a:gd name="T39" fmla="*/ 73 h 79"/>
                <a:gd name="T40" fmla="*/ 59 w 90"/>
                <a:gd name="T41" fmla="*/ 72 h 79"/>
                <a:gd name="T42" fmla="*/ 62 w 90"/>
                <a:gd name="T43" fmla="*/ 64 h 79"/>
                <a:gd name="T44" fmla="*/ 62 w 90"/>
                <a:gd name="T45" fmla="*/ 27 h 79"/>
                <a:gd name="T46" fmla="*/ 56 w 90"/>
                <a:gd name="T47" fmla="*/ 16 h 79"/>
                <a:gd name="T48" fmla="*/ 45 w 90"/>
                <a:gd name="T49" fmla="*/ 11 h 79"/>
                <a:gd name="T50" fmla="*/ 29 w 90"/>
                <a:gd name="T51" fmla="*/ 17 h 79"/>
                <a:gd name="T52" fmla="*/ 27 w 90"/>
                <a:gd name="T53" fmla="*/ 24 h 79"/>
                <a:gd name="T54" fmla="*/ 27 w 90"/>
                <a:gd name="T55" fmla="*/ 65 h 79"/>
                <a:gd name="T56" fmla="*/ 31 w 90"/>
                <a:gd name="T57" fmla="*/ 72 h 79"/>
                <a:gd name="T58" fmla="*/ 39 w 90"/>
                <a:gd name="T59" fmla="*/ 73 h 79"/>
                <a:gd name="T60" fmla="*/ 38 w 90"/>
                <a:gd name="T61" fmla="*/ 79 h 79"/>
                <a:gd name="T62" fmla="*/ 20 w 90"/>
                <a:gd name="T63" fmla="*/ 78 h 79"/>
                <a:gd name="T64" fmla="*/ 1 w 90"/>
                <a:gd name="T65" fmla="*/ 79 h 79"/>
                <a:gd name="T66" fmla="*/ 1 w 90"/>
                <a:gd name="T67" fmla="*/ 73 h 79"/>
                <a:gd name="T68" fmla="*/ 8 w 90"/>
                <a:gd name="T69" fmla="*/ 72 h 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90" h="79">
                  <a:moveTo>
                    <a:pt x="8" y="72"/>
                  </a:moveTo>
                  <a:cubicBezTo>
                    <a:pt x="11" y="71"/>
                    <a:pt x="12" y="68"/>
                    <a:pt x="12" y="65"/>
                  </a:cubicBezTo>
                  <a:cubicBezTo>
                    <a:pt x="12" y="59"/>
                    <a:pt x="12" y="46"/>
                    <a:pt x="12" y="34"/>
                  </a:cubicBezTo>
                  <a:cubicBezTo>
                    <a:pt x="12" y="26"/>
                    <a:pt x="12" y="21"/>
                    <a:pt x="12" y="18"/>
                  </a:cubicBezTo>
                  <a:cubicBezTo>
                    <a:pt x="11" y="16"/>
                    <a:pt x="9" y="14"/>
                    <a:pt x="2" y="11"/>
                  </a:cubicBezTo>
                  <a:cubicBezTo>
                    <a:pt x="2" y="10"/>
                    <a:pt x="2" y="7"/>
                    <a:pt x="3" y="7"/>
                  </a:cubicBezTo>
                  <a:cubicBezTo>
                    <a:pt x="11" y="6"/>
                    <a:pt x="22" y="2"/>
                    <a:pt x="26" y="0"/>
                  </a:cubicBezTo>
                  <a:cubicBezTo>
                    <a:pt x="27" y="0"/>
                    <a:pt x="27" y="0"/>
                    <a:pt x="27" y="1"/>
                  </a:cubicBezTo>
                  <a:cubicBezTo>
                    <a:pt x="27" y="3"/>
                    <a:pt x="27" y="9"/>
                    <a:pt x="27" y="12"/>
                  </a:cubicBezTo>
                  <a:cubicBezTo>
                    <a:pt x="27" y="12"/>
                    <a:pt x="27" y="12"/>
                    <a:pt x="28" y="12"/>
                  </a:cubicBezTo>
                  <a:cubicBezTo>
                    <a:pt x="38" y="4"/>
                    <a:pt x="47" y="0"/>
                    <a:pt x="54" y="0"/>
                  </a:cubicBezTo>
                  <a:cubicBezTo>
                    <a:pt x="62" y="0"/>
                    <a:pt x="68" y="3"/>
                    <a:pt x="72" y="10"/>
                  </a:cubicBezTo>
                  <a:cubicBezTo>
                    <a:pt x="76" y="16"/>
                    <a:pt x="77" y="23"/>
                    <a:pt x="77" y="32"/>
                  </a:cubicBezTo>
                  <a:cubicBezTo>
                    <a:pt x="77" y="43"/>
                    <a:pt x="77" y="60"/>
                    <a:pt x="78" y="67"/>
                  </a:cubicBezTo>
                  <a:cubicBezTo>
                    <a:pt x="78" y="69"/>
                    <a:pt x="78" y="70"/>
                    <a:pt x="79" y="71"/>
                  </a:cubicBezTo>
                  <a:cubicBezTo>
                    <a:pt x="83" y="72"/>
                    <a:pt x="85" y="73"/>
                    <a:pt x="89" y="73"/>
                  </a:cubicBezTo>
                  <a:cubicBezTo>
                    <a:pt x="90" y="74"/>
                    <a:pt x="89" y="78"/>
                    <a:pt x="88" y="79"/>
                  </a:cubicBezTo>
                  <a:cubicBezTo>
                    <a:pt x="86" y="79"/>
                    <a:pt x="80" y="78"/>
                    <a:pt x="70" y="78"/>
                  </a:cubicBezTo>
                  <a:cubicBezTo>
                    <a:pt x="61" y="78"/>
                    <a:pt x="56" y="79"/>
                    <a:pt x="51" y="79"/>
                  </a:cubicBezTo>
                  <a:cubicBezTo>
                    <a:pt x="51" y="78"/>
                    <a:pt x="50" y="74"/>
                    <a:pt x="51" y="73"/>
                  </a:cubicBezTo>
                  <a:cubicBezTo>
                    <a:pt x="55" y="73"/>
                    <a:pt x="58" y="72"/>
                    <a:pt x="59" y="72"/>
                  </a:cubicBezTo>
                  <a:cubicBezTo>
                    <a:pt x="62" y="71"/>
                    <a:pt x="62" y="69"/>
                    <a:pt x="62" y="64"/>
                  </a:cubicBezTo>
                  <a:cubicBezTo>
                    <a:pt x="63" y="53"/>
                    <a:pt x="63" y="34"/>
                    <a:pt x="62" y="27"/>
                  </a:cubicBezTo>
                  <a:cubicBezTo>
                    <a:pt x="61" y="24"/>
                    <a:pt x="60" y="19"/>
                    <a:pt x="56" y="16"/>
                  </a:cubicBezTo>
                  <a:cubicBezTo>
                    <a:pt x="54" y="13"/>
                    <a:pt x="50" y="11"/>
                    <a:pt x="45" y="11"/>
                  </a:cubicBezTo>
                  <a:cubicBezTo>
                    <a:pt x="39" y="11"/>
                    <a:pt x="33" y="13"/>
                    <a:pt x="29" y="17"/>
                  </a:cubicBezTo>
                  <a:cubicBezTo>
                    <a:pt x="28" y="18"/>
                    <a:pt x="27" y="20"/>
                    <a:pt x="27" y="24"/>
                  </a:cubicBezTo>
                  <a:cubicBezTo>
                    <a:pt x="27" y="38"/>
                    <a:pt x="27" y="56"/>
                    <a:pt x="27" y="65"/>
                  </a:cubicBezTo>
                  <a:cubicBezTo>
                    <a:pt x="27" y="70"/>
                    <a:pt x="28" y="71"/>
                    <a:pt x="31" y="72"/>
                  </a:cubicBezTo>
                  <a:cubicBezTo>
                    <a:pt x="33" y="72"/>
                    <a:pt x="36" y="73"/>
                    <a:pt x="39" y="73"/>
                  </a:cubicBezTo>
                  <a:cubicBezTo>
                    <a:pt x="39" y="74"/>
                    <a:pt x="39" y="78"/>
                    <a:pt x="38" y="79"/>
                  </a:cubicBezTo>
                  <a:cubicBezTo>
                    <a:pt x="35" y="79"/>
                    <a:pt x="30" y="78"/>
                    <a:pt x="20" y="78"/>
                  </a:cubicBezTo>
                  <a:cubicBezTo>
                    <a:pt x="10" y="78"/>
                    <a:pt x="3" y="79"/>
                    <a:pt x="1" y="79"/>
                  </a:cubicBezTo>
                  <a:cubicBezTo>
                    <a:pt x="0" y="78"/>
                    <a:pt x="0" y="74"/>
                    <a:pt x="1" y="73"/>
                  </a:cubicBezTo>
                  <a:cubicBezTo>
                    <a:pt x="4" y="73"/>
                    <a:pt x="6" y="72"/>
                    <a:pt x="8" y="72"/>
                  </a:cubicBezTo>
                </a:path>
              </a:pathLst>
            </a:custGeom>
            <a:grpFill/>
            <a:ln>
              <a:noFill/>
            </a:ln>
          </p:spPr>
          <p:txBody>
            <a:bodyPr vert="horz" wrap="square" lIns="91440" tIns="45720" rIns="91440" bIns="45720" numCol="1" anchor="t" anchorCtr="0" compatLnSpc="1">
              <a:prstTxWarp prst="textNoShape">
                <a:avLst/>
              </a:prstTxWarp>
            </a:bodyPr>
            <a:lstStyle/>
            <a:p>
              <a:endParaRPr lang="en-GB"/>
            </a:p>
          </p:txBody>
        </p:sp>
        <p:sp>
          <p:nvSpPr>
            <p:cNvPr id="27" name="Freeform 22">
              <a:extLst>
                <a:ext uri="{FF2B5EF4-FFF2-40B4-BE49-F238E27FC236}">
                  <a16:creationId xmlns:a16="http://schemas.microsoft.com/office/drawing/2014/main" id="{0B3A0E22-B22A-D9E8-40FC-8295D5BC3CCD}"/>
                </a:ext>
              </a:extLst>
            </p:cNvPr>
            <p:cNvSpPr>
              <a:spLocks/>
            </p:cNvSpPr>
            <p:nvPr userDrawn="1"/>
          </p:nvSpPr>
          <p:spPr bwMode="auto">
            <a:xfrm>
              <a:off x="10923588" y="4930775"/>
              <a:ext cx="650875" cy="873125"/>
            </a:xfrm>
            <a:custGeom>
              <a:avLst/>
              <a:gdLst>
                <a:gd name="T0" fmla="*/ 58 w 59"/>
                <a:gd name="T1" fmla="*/ 4 h 79"/>
                <a:gd name="T2" fmla="*/ 58 w 59"/>
                <a:gd name="T3" fmla="*/ 7 h 79"/>
                <a:gd name="T4" fmla="*/ 52 w 59"/>
                <a:gd name="T5" fmla="*/ 19 h 79"/>
                <a:gd name="T6" fmla="*/ 51 w 59"/>
                <a:gd name="T7" fmla="*/ 20 h 79"/>
                <a:gd name="T8" fmla="*/ 38 w 59"/>
                <a:gd name="T9" fmla="*/ 14 h 79"/>
                <a:gd name="T10" fmla="*/ 28 w 59"/>
                <a:gd name="T11" fmla="*/ 22 h 79"/>
                <a:gd name="T12" fmla="*/ 27 w 59"/>
                <a:gd name="T13" fmla="*/ 29 h 79"/>
                <a:gd name="T14" fmla="*/ 27 w 59"/>
                <a:gd name="T15" fmla="*/ 65 h 79"/>
                <a:gd name="T16" fmla="*/ 31 w 59"/>
                <a:gd name="T17" fmla="*/ 71 h 79"/>
                <a:gd name="T18" fmla="*/ 40 w 59"/>
                <a:gd name="T19" fmla="*/ 73 h 79"/>
                <a:gd name="T20" fmla="*/ 40 w 59"/>
                <a:gd name="T21" fmla="*/ 79 h 79"/>
                <a:gd name="T22" fmla="*/ 20 w 59"/>
                <a:gd name="T23" fmla="*/ 78 h 79"/>
                <a:gd name="T24" fmla="*/ 1 w 59"/>
                <a:gd name="T25" fmla="*/ 79 h 79"/>
                <a:gd name="T26" fmla="*/ 1 w 59"/>
                <a:gd name="T27" fmla="*/ 73 h 79"/>
                <a:gd name="T28" fmla="*/ 8 w 59"/>
                <a:gd name="T29" fmla="*/ 72 h 79"/>
                <a:gd name="T30" fmla="*/ 12 w 59"/>
                <a:gd name="T31" fmla="*/ 66 h 79"/>
                <a:gd name="T32" fmla="*/ 12 w 59"/>
                <a:gd name="T33" fmla="*/ 34 h 79"/>
                <a:gd name="T34" fmla="*/ 12 w 59"/>
                <a:gd name="T35" fmla="*/ 19 h 79"/>
                <a:gd name="T36" fmla="*/ 2 w 59"/>
                <a:gd name="T37" fmla="*/ 11 h 79"/>
                <a:gd name="T38" fmla="*/ 3 w 59"/>
                <a:gd name="T39" fmla="*/ 7 h 79"/>
                <a:gd name="T40" fmla="*/ 26 w 59"/>
                <a:gd name="T41" fmla="*/ 0 h 79"/>
                <a:gd name="T42" fmla="*/ 27 w 59"/>
                <a:gd name="T43" fmla="*/ 0 h 79"/>
                <a:gd name="T44" fmla="*/ 27 w 59"/>
                <a:gd name="T45" fmla="*/ 15 h 79"/>
                <a:gd name="T46" fmla="*/ 28 w 59"/>
                <a:gd name="T47" fmla="*/ 16 h 79"/>
                <a:gd name="T48" fmla="*/ 40 w 59"/>
                <a:gd name="T49" fmla="*/ 3 h 79"/>
                <a:gd name="T50" fmla="*/ 49 w 59"/>
                <a:gd name="T51" fmla="*/ 0 h 79"/>
                <a:gd name="T52" fmla="*/ 58 w 59"/>
                <a:gd name="T53" fmla="*/ 4 h 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59" h="79">
                  <a:moveTo>
                    <a:pt x="58" y="4"/>
                  </a:moveTo>
                  <a:cubicBezTo>
                    <a:pt x="59" y="5"/>
                    <a:pt x="59" y="6"/>
                    <a:pt x="58" y="7"/>
                  </a:cubicBezTo>
                  <a:cubicBezTo>
                    <a:pt x="58" y="9"/>
                    <a:pt x="54" y="17"/>
                    <a:pt x="52" y="19"/>
                  </a:cubicBezTo>
                  <a:cubicBezTo>
                    <a:pt x="52" y="19"/>
                    <a:pt x="51" y="20"/>
                    <a:pt x="51" y="20"/>
                  </a:cubicBezTo>
                  <a:cubicBezTo>
                    <a:pt x="47" y="17"/>
                    <a:pt x="43" y="14"/>
                    <a:pt x="38" y="14"/>
                  </a:cubicBezTo>
                  <a:cubicBezTo>
                    <a:pt x="35" y="14"/>
                    <a:pt x="31" y="18"/>
                    <a:pt x="28" y="22"/>
                  </a:cubicBezTo>
                  <a:cubicBezTo>
                    <a:pt x="28" y="23"/>
                    <a:pt x="27" y="26"/>
                    <a:pt x="27" y="29"/>
                  </a:cubicBezTo>
                  <a:cubicBezTo>
                    <a:pt x="27" y="42"/>
                    <a:pt x="27" y="61"/>
                    <a:pt x="27" y="65"/>
                  </a:cubicBezTo>
                  <a:cubicBezTo>
                    <a:pt x="27" y="68"/>
                    <a:pt x="28" y="70"/>
                    <a:pt x="31" y="71"/>
                  </a:cubicBezTo>
                  <a:cubicBezTo>
                    <a:pt x="35" y="72"/>
                    <a:pt x="36" y="73"/>
                    <a:pt x="40" y="73"/>
                  </a:cubicBezTo>
                  <a:cubicBezTo>
                    <a:pt x="41" y="74"/>
                    <a:pt x="41" y="78"/>
                    <a:pt x="40" y="79"/>
                  </a:cubicBezTo>
                  <a:cubicBezTo>
                    <a:pt x="37" y="79"/>
                    <a:pt x="28" y="78"/>
                    <a:pt x="20" y="78"/>
                  </a:cubicBezTo>
                  <a:cubicBezTo>
                    <a:pt x="14" y="78"/>
                    <a:pt x="4" y="79"/>
                    <a:pt x="1" y="79"/>
                  </a:cubicBezTo>
                  <a:cubicBezTo>
                    <a:pt x="0" y="78"/>
                    <a:pt x="0" y="74"/>
                    <a:pt x="1" y="73"/>
                  </a:cubicBezTo>
                  <a:cubicBezTo>
                    <a:pt x="3" y="73"/>
                    <a:pt x="6" y="72"/>
                    <a:pt x="8" y="72"/>
                  </a:cubicBezTo>
                  <a:cubicBezTo>
                    <a:pt x="10" y="71"/>
                    <a:pt x="11" y="70"/>
                    <a:pt x="12" y="66"/>
                  </a:cubicBezTo>
                  <a:cubicBezTo>
                    <a:pt x="12" y="63"/>
                    <a:pt x="12" y="47"/>
                    <a:pt x="12" y="34"/>
                  </a:cubicBezTo>
                  <a:cubicBezTo>
                    <a:pt x="12" y="27"/>
                    <a:pt x="12" y="21"/>
                    <a:pt x="12" y="19"/>
                  </a:cubicBezTo>
                  <a:cubicBezTo>
                    <a:pt x="12" y="16"/>
                    <a:pt x="10" y="14"/>
                    <a:pt x="2" y="11"/>
                  </a:cubicBezTo>
                  <a:cubicBezTo>
                    <a:pt x="2" y="10"/>
                    <a:pt x="2" y="7"/>
                    <a:pt x="3" y="7"/>
                  </a:cubicBezTo>
                  <a:cubicBezTo>
                    <a:pt x="10" y="6"/>
                    <a:pt x="21" y="3"/>
                    <a:pt x="26" y="0"/>
                  </a:cubicBezTo>
                  <a:cubicBezTo>
                    <a:pt x="26" y="0"/>
                    <a:pt x="27" y="0"/>
                    <a:pt x="27" y="0"/>
                  </a:cubicBezTo>
                  <a:cubicBezTo>
                    <a:pt x="27" y="3"/>
                    <a:pt x="27" y="12"/>
                    <a:pt x="27" y="15"/>
                  </a:cubicBezTo>
                  <a:cubicBezTo>
                    <a:pt x="27" y="16"/>
                    <a:pt x="27" y="16"/>
                    <a:pt x="28" y="16"/>
                  </a:cubicBezTo>
                  <a:cubicBezTo>
                    <a:pt x="31" y="11"/>
                    <a:pt x="35" y="7"/>
                    <a:pt x="40" y="3"/>
                  </a:cubicBezTo>
                  <a:cubicBezTo>
                    <a:pt x="43" y="1"/>
                    <a:pt x="46" y="0"/>
                    <a:pt x="49" y="0"/>
                  </a:cubicBezTo>
                  <a:cubicBezTo>
                    <a:pt x="53" y="0"/>
                    <a:pt x="57" y="1"/>
                    <a:pt x="58" y="4"/>
                  </a:cubicBezTo>
                </a:path>
              </a:pathLst>
            </a:custGeom>
            <a:grpFill/>
            <a:ln>
              <a:noFill/>
            </a:ln>
          </p:spPr>
          <p:txBody>
            <a:bodyPr vert="horz" wrap="square" lIns="91440" tIns="45720" rIns="91440" bIns="45720" numCol="1" anchor="t" anchorCtr="0" compatLnSpc="1">
              <a:prstTxWarp prst="textNoShape">
                <a:avLst/>
              </a:prstTxWarp>
            </a:bodyPr>
            <a:lstStyle/>
            <a:p>
              <a:endParaRPr lang="en-GB"/>
            </a:p>
          </p:txBody>
        </p:sp>
        <p:sp>
          <p:nvSpPr>
            <p:cNvPr id="28" name="Freeform 23">
              <a:extLst>
                <a:ext uri="{FF2B5EF4-FFF2-40B4-BE49-F238E27FC236}">
                  <a16:creationId xmlns:a16="http://schemas.microsoft.com/office/drawing/2014/main" id="{950DC407-E7E2-B23A-3A66-63BD0EEA58C1}"/>
                </a:ext>
              </a:extLst>
            </p:cNvPr>
            <p:cNvSpPr>
              <a:spLocks/>
            </p:cNvSpPr>
            <p:nvPr userDrawn="1"/>
          </p:nvSpPr>
          <p:spPr bwMode="auto">
            <a:xfrm>
              <a:off x="11596688" y="4930775"/>
              <a:ext cx="595313" cy="884238"/>
            </a:xfrm>
            <a:custGeom>
              <a:avLst/>
              <a:gdLst>
                <a:gd name="T0" fmla="*/ 49 w 54"/>
                <a:gd name="T1" fmla="*/ 22 h 80"/>
                <a:gd name="T2" fmla="*/ 44 w 54"/>
                <a:gd name="T3" fmla="*/ 22 h 80"/>
                <a:gd name="T4" fmla="*/ 37 w 54"/>
                <a:gd name="T5" fmla="*/ 8 h 80"/>
                <a:gd name="T6" fmla="*/ 28 w 54"/>
                <a:gd name="T7" fmla="*/ 6 h 80"/>
                <a:gd name="T8" fmla="*/ 16 w 54"/>
                <a:gd name="T9" fmla="*/ 17 h 80"/>
                <a:gd name="T10" fmla="*/ 34 w 54"/>
                <a:gd name="T11" fmla="*/ 34 h 80"/>
                <a:gd name="T12" fmla="*/ 54 w 54"/>
                <a:gd name="T13" fmla="*/ 57 h 80"/>
                <a:gd name="T14" fmla="*/ 24 w 54"/>
                <a:gd name="T15" fmla="*/ 80 h 80"/>
                <a:gd name="T16" fmla="*/ 3 w 54"/>
                <a:gd name="T17" fmla="*/ 77 h 80"/>
                <a:gd name="T18" fmla="*/ 0 w 54"/>
                <a:gd name="T19" fmla="*/ 56 h 80"/>
                <a:gd name="T20" fmla="*/ 6 w 54"/>
                <a:gd name="T21" fmla="*/ 54 h 80"/>
                <a:gd name="T22" fmla="*/ 17 w 54"/>
                <a:gd name="T23" fmla="*/ 72 h 80"/>
                <a:gd name="T24" fmla="*/ 27 w 54"/>
                <a:gd name="T25" fmla="*/ 74 h 80"/>
                <a:gd name="T26" fmla="*/ 39 w 54"/>
                <a:gd name="T27" fmla="*/ 63 h 80"/>
                <a:gd name="T28" fmla="*/ 24 w 54"/>
                <a:gd name="T29" fmla="*/ 47 h 80"/>
                <a:gd name="T30" fmla="*/ 3 w 54"/>
                <a:gd name="T31" fmla="*/ 22 h 80"/>
                <a:gd name="T32" fmla="*/ 31 w 54"/>
                <a:gd name="T33" fmla="*/ 0 h 80"/>
                <a:gd name="T34" fmla="*/ 43 w 54"/>
                <a:gd name="T35" fmla="*/ 1 h 80"/>
                <a:gd name="T36" fmla="*/ 51 w 54"/>
                <a:gd name="T37" fmla="*/ 2 h 80"/>
                <a:gd name="T38" fmla="*/ 49 w 54"/>
                <a:gd name="T39" fmla="*/ 22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54" h="80">
                  <a:moveTo>
                    <a:pt x="49" y="22"/>
                  </a:moveTo>
                  <a:cubicBezTo>
                    <a:pt x="48" y="23"/>
                    <a:pt x="44" y="23"/>
                    <a:pt x="44" y="22"/>
                  </a:cubicBezTo>
                  <a:cubicBezTo>
                    <a:pt x="43" y="14"/>
                    <a:pt x="41" y="10"/>
                    <a:pt x="37" y="8"/>
                  </a:cubicBezTo>
                  <a:cubicBezTo>
                    <a:pt x="35" y="6"/>
                    <a:pt x="32" y="6"/>
                    <a:pt x="28" y="6"/>
                  </a:cubicBezTo>
                  <a:cubicBezTo>
                    <a:pt x="21" y="6"/>
                    <a:pt x="16" y="10"/>
                    <a:pt x="16" y="17"/>
                  </a:cubicBezTo>
                  <a:cubicBezTo>
                    <a:pt x="16" y="23"/>
                    <a:pt x="19" y="27"/>
                    <a:pt x="34" y="34"/>
                  </a:cubicBezTo>
                  <a:cubicBezTo>
                    <a:pt x="50" y="41"/>
                    <a:pt x="54" y="48"/>
                    <a:pt x="54" y="57"/>
                  </a:cubicBezTo>
                  <a:cubicBezTo>
                    <a:pt x="54" y="71"/>
                    <a:pt x="41" y="80"/>
                    <a:pt x="24" y="80"/>
                  </a:cubicBezTo>
                  <a:cubicBezTo>
                    <a:pt x="16" y="80"/>
                    <a:pt x="8" y="79"/>
                    <a:pt x="3" y="77"/>
                  </a:cubicBezTo>
                  <a:cubicBezTo>
                    <a:pt x="2" y="72"/>
                    <a:pt x="0" y="60"/>
                    <a:pt x="0" y="56"/>
                  </a:cubicBezTo>
                  <a:cubicBezTo>
                    <a:pt x="1" y="55"/>
                    <a:pt x="5" y="54"/>
                    <a:pt x="6" y="54"/>
                  </a:cubicBezTo>
                  <a:cubicBezTo>
                    <a:pt x="8" y="64"/>
                    <a:pt x="12" y="69"/>
                    <a:pt x="17" y="72"/>
                  </a:cubicBezTo>
                  <a:cubicBezTo>
                    <a:pt x="20" y="73"/>
                    <a:pt x="24" y="74"/>
                    <a:pt x="27" y="74"/>
                  </a:cubicBezTo>
                  <a:cubicBezTo>
                    <a:pt x="34" y="74"/>
                    <a:pt x="39" y="70"/>
                    <a:pt x="39" y="63"/>
                  </a:cubicBezTo>
                  <a:cubicBezTo>
                    <a:pt x="39" y="57"/>
                    <a:pt x="36" y="53"/>
                    <a:pt x="24" y="47"/>
                  </a:cubicBezTo>
                  <a:cubicBezTo>
                    <a:pt x="8" y="39"/>
                    <a:pt x="3" y="33"/>
                    <a:pt x="3" y="22"/>
                  </a:cubicBezTo>
                  <a:cubicBezTo>
                    <a:pt x="3" y="11"/>
                    <a:pt x="12" y="0"/>
                    <a:pt x="31" y="0"/>
                  </a:cubicBezTo>
                  <a:cubicBezTo>
                    <a:pt x="35" y="0"/>
                    <a:pt x="40" y="0"/>
                    <a:pt x="43" y="1"/>
                  </a:cubicBezTo>
                  <a:cubicBezTo>
                    <a:pt x="47" y="2"/>
                    <a:pt x="50" y="2"/>
                    <a:pt x="51" y="2"/>
                  </a:cubicBezTo>
                  <a:cubicBezTo>
                    <a:pt x="50" y="8"/>
                    <a:pt x="49" y="14"/>
                    <a:pt x="49" y="22"/>
                  </a:cubicBezTo>
                </a:path>
              </a:pathLst>
            </a:custGeom>
            <a:grpFill/>
            <a:ln>
              <a:noFill/>
            </a:ln>
          </p:spPr>
          <p:txBody>
            <a:bodyPr vert="horz" wrap="square" lIns="91440" tIns="45720" rIns="91440" bIns="45720" numCol="1" anchor="t" anchorCtr="0" compatLnSpc="1">
              <a:prstTxWarp prst="textNoShape">
                <a:avLst/>
              </a:prstTxWarp>
            </a:bodyPr>
            <a:lstStyle/>
            <a:p>
              <a:endParaRPr lang="en-GB"/>
            </a:p>
          </p:txBody>
        </p:sp>
        <p:sp>
          <p:nvSpPr>
            <p:cNvPr id="29" name="Freeform 24">
              <a:extLst>
                <a:ext uri="{FF2B5EF4-FFF2-40B4-BE49-F238E27FC236}">
                  <a16:creationId xmlns:a16="http://schemas.microsoft.com/office/drawing/2014/main" id="{053F82A4-058B-76A5-74D9-13FB6C929081}"/>
                </a:ext>
              </a:extLst>
            </p:cNvPr>
            <p:cNvSpPr>
              <a:spLocks noEditPoints="1"/>
            </p:cNvSpPr>
            <p:nvPr userDrawn="1"/>
          </p:nvSpPr>
          <p:spPr bwMode="auto">
            <a:xfrm>
              <a:off x="10150475" y="4930775"/>
              <a:ext cx="728663" cy="884238"/>
            </a:xfrm>
            <a:custGeom>
              <a:avLst/>
              <a:gdLst>
                <a:gd name="T0" fmla="*/ 65 w 66"/>
                <a:gd name="T1" fmla="*/ 26 h 80"/>
                <a:gd name="T2" fmla="*/ 38 w 66"/>
                <a:gd name="T3" fmla="*/ 0 h 80"/>
                <a:gd name="T4" fmla="*/ 17 w 66"/>
                <a:gd name="T5" fmla="*/ 6 h 80"/>
                <a:gd name="T6" fmla="*/ 0 w 66"/>
                <a:gd name="T7" fmla="*/ 41 h 80"/>
                <a:gd name="T8" fmla="*/ 11 w 66"/>
                <a:gd name="T9" fmla="*/ 71 h 80"/>
                <a:gd name="T10" fmla="*/ 35 w 66"/>
                <a:gd name="T11" fmla="*/ 80 h 80"/>
                <a:gd name="T12" fmla="*/ 65 w 66"/>
                <a:gd name="T13" fmla="*/ 66 h 80"/>
                <a:gd name="T14" fmla="*/ 66 w 66"/>
                <a:gd name="T15" fmla="*/ 61 h 80"/>
                <a:gd name="T16" fmla="*/ 65 w 66"/>
                <a:gd name="T17" fmla="*/ 60 h 80"/>
                <a:gd name="T18" fmla="*/ 43 w 66"/>
                <a:gd name="T19" fmla="*/ 68 h 80"/>
                <a:gd name="T20" fmla="*/ 23 w 66"/>
                <a:gd name="T21" fmla="*/ 59 h 80"/>
                <a:gd name="T22" fmla="*/ 15 w 66"/>
                <a:gd name="T23" fmla="*/ 40 h 80"/>
                <a:gd name="T24" fmla="*/ 16 w 66"/>
                <a:gd name="T25" fmla="*/ 38 h 80"/>
                <a:gd name="T26" fmla="*/ 64 w 66"/>
                <a:gd name="T27" fmla="*/ 34 h 80"/>
                <a:gd name="T28" fmla="*/ 65 w 66"/>
                <a:gd name="T29" fmla="*/ 26 h 80"/>
                <a:gd name="T30" fmla="*/ 32 w 66"/>
                <a:gd name="T31" fmla="*/ 7 h 80"/>
                <a:gd name="T32" fmla="*/ 50 w 66"/>
                <a:gd name="T33" fmla="*/ 28 h 80"/>
                <a:gd name="T34" fmla="*/ 49 w 66"/>
                <a:gd name="T35" fmla="*/ 29 h 80"/>
                <a:gd name="T36" fmla="*/ 16 w 66"/>
                <a:gd name="T37" fmla="*/ 30 h 80"/>
                <a:gd name="T38" fmla="*/ 15 w 66"/>
                <a:gd name="T39" fmla="*/ 29 h 80"/>
                <a:gd name="T40" fmla="*/ 32 w 66"/>
                <a:gd name="T41" fmla="*/ 7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66" h="80">
                  <a:moveTo>
                    <a:pt x="65" y="26"/>
                  </a:moveTo>
                  <a:cubicBezTo>
                    <a:pt x="63" y="16"/>
                    <a:pt x="56" y="0"/>
                    <a:pt x="38" y="0"/>
                  </a:cubicBezTo>
                  <a:cubicBezTo>
                    <a:pt x="32" y="0"/>
                    <a:pt x="23" y="2"/>
                    <a:pt x="17" y="6"/>
                  </a:cubicBezTo>
                  <a:cubicBezTo>
                    <a:pt x="7" y="13"/>
                    <a:pt x="0" y="24"/>
                    <a:pt x="0" y="41"/>
                  </a:cubicBezTo>
                  <a:cubicBezTo>
                    <a:pt x="0" y="52"/>
                    <a:pt x="3" y="63"/>
                    <a:pt x="11" y="71"/>
                  </a:cubicBezTo>
                  <a:cubicBezTo>
                    <a:pt x="17" y="77"/>
                    <a:pt x="25" y="80"/>
                    <a:pt x="35" y="80"/>
                  </a:cubicBezTo>
                  <a:cubicBezTo>
                    <a:pt x="43" y="80"/>
                    <a:pt x="57" y="76"/>
                    <a:pt x="65" y="66"/>
                  </a:cubicBezTo>
                  <a:cubicBezTo>
                    <a:pt x="66" y="66"/>
                    <a:pt x="66" y="62"/>
                    <a:pt x="66" y="61"/>
                  </a:cubicBezTo>
                  <a:cubicBezTo>
                    <a:pt x="66" y="60"/>
                    <a:pt x="66" y="60"/>
                    <a:pt x="65" y="60"/>
                  </a:cubicBezTo>
                  <a:cubicBezTo>
                    <a:pt x="58" y="66"/>
                    <a:pt x="51" y="68"/>
                    <a:pt x="43" y="68"/>
                  </a:cubicBezTo>
                  <a:cubicBezTo>
                    <a:pt x="35" y="68"/>
                    <a:pt x="28" y="65"/>
                    <a:pt x="23" y="59"/>
                  </a:cubicBezTo>
                  <a:cubicBezTo>
                    <a:pt x="18" y="54"/>
                    <a:pt x="15" y="46"/>
                    <a:pt x="15" y="40"/>
                  </a:cubicBezTo>
                  <a:cubicBezTo>
                    <a:pt x="15" y="39"/>
                    <a:pt x="15" y="38"/>
                    <a:pt x="16" y="38"/>
                  </a:cubicBezTo>
                  <a:cubicBezTo>
                    <a:pt x="31" y="37"/>
                    <a:pt x="55" y="36"/>
                    <a:pt x="64" y="34"/>
                  </a:cubicBezTo>
                  <a:cubicBezTo>
                    <a:pt x="66" y="33"/>
                    <a:pt x="65" y="26"/>
                    <a:pt x="65" y="26"/>
                  </a:cubicBezTo>
                  <a:moveTo>
                    <a:pt x="32" y="7"/>
                  </a:moveTo>
                  <a:cubicBezTo>
                    <a:pt x="42" y="7"/>
                    <a:pt x="49" y="18"/>
                    <a:pt x="50" y="28"/>
                  </a:cubicBezTo>
                  <a:cubicBezTo>
                    <a:pt x="50" y="28"/>
                    <a:pt x="49" y="29"/>
                    <a:pt x="49" y="29"/>
                  </a:cubicBezTo>
                  <a:cubicBezTo>
                    <a:pt x="45" y="30"/>
                    <a:pt x="22" y="31"/>
                    <a:pt x="16" y="30"/>
                  </a:cubicBezTo>
                  <a:cubicBezTo>
                    <a:pt x="16" y="30"/>
                    <a:pt x="15" y="30"/>
                    <a:pt x="15" y="29"/>
                  </a:cubicBezTo>
                  <a:cubicBezTo>
                    <a:pt x="16" y="16"/>
                    <a:pt x="23" y="7"/>
                    <a:pt x="32" y="7"/>
                  </a:cubicBezTo>
                </a:path>
              </a:pathLst>
            </a:custGeom>
            <a:grpFill/>
            <a:ln>
              <a:noFill/>
            </a:ln>
          </p:spPr>
          <p:txBody>
            <a:bodyPr vert="horz" wrap="square" lIns="91440" tIns="45720" rIns="91440" bIns="45720" numCol="1" anchor="t" anchorCtr="0" compatLnSpc="1">
              <a:prstTxWarp prst="textNoShape">
                <a:avLst/>
              </a:prstTxWarp>
            </a:bodyPr>
            <a:lstStyle/>
            <a:p>
              <a:endParaRPr lang="en-GB"/>
            </a:p>
          </p:txBody>
        </p:sp>
        <p:sp>
          <p:nvSpPr>
            <p:cNvPr id="30" name="Freeform 25">
              <a:extLst>
                <a:ext uri="{FF2B5EF4-FFF2-40B4-BE49-F238E27FC236}">
                  <a16:creationId xmlns:a16="http://schemas.microsoft.com/office/drawing/2014/main" id="{F7AD150B-C52C-7357-B886-3EBFC6AAE4BE}"/>
                </a:ext>
              </a:extLst>
            </p:cNvPr>
            <p:cNvSpPr>
              <a:spLocks/>
            </p:cNvSpPr>
            <p:nvPr userDrawn="1"/>
          </p:nvSpPr>
          <p:spPr bwMode="auto">
            <a:xfrm>
              <a:off x="5086350" y="4456113"/>
              <a:ext cx="938213" cy="1370013"/>
            </a:xfrm>
            <a:custGeom>
              <a:avLst/>
              <a:gdLst>
                <a:gd name="T0" fmla="*/ 85 w 85"/>
                <a:gd name="T1" fmla="*/ 112 h 124"/>
                <a:gd name="T2" fmla="*/ 76 w 85"/>
                <a:gd name="T3" fmla="*/ 112 h 124"/>
                <a:gd name="T4" fmla="*/ 73 w 85"/>
                <a:gd name="T5" fmla="*/ 105 h 124"/>
                <a:gd name="T6" fmla="*/ 73 w 85"/>
                <a:gd name="T7" fmla="*/ 63 h 124"/>
                <a:gd name="T8" fmla="*/ 73 w 85"/>
                <a:gd name="T9" fmla="*/ 17 h 124"/>
                <a:gd name="T10" fmla="*/ 75 w 85"/>
                <a:gd name="T11" fmla="*/ 3 h 124"/>
                <a:gd name="T12" fmla="*/ 74 w 85"/>
                <a:gd name="T13" fmla="*/ 0 h 124"/>
                <a:gd name="T14" fmla="*/ 43 w 85"/>
                <a:gd name="T15" fmla="*/ 5 h 124"/>
                <a:gd name="T16" fmla="*/ 43 w 85"/>
                <a:gd name="T17" fmla="*/ 10 h 124"/>
                <a:gd name="T18" fmla="*/ 54 w 85"/>
                <a:gd name="T19" fmla="*/ 12 h 124"/>
                <a:gd name="T20" fmla="*/ 58 w 85"/>
                <a:gd name="T21" fmla="*/ 18 h 124"/>
                <a:gd name="T22" fmla="*/ 58 w 85"/>
                <a:gd name="T23" fmla="*/ 43 h 124"/>
                <a:gd name="T24" fmla="*/ 58 w 85"/>
                <a:gd name="T25" fmla="*/ 102 h 124"/>
                <a:gd name="T26" fmla="*/ 56 w 85"/>
                <a:gd name="T27" fmla="*/ 106 h 124"/>
                <a:gd name="T28" fmla="*/ 41 w 85"/>
                <a:gd name="T29" fmla="*/ 111 h 124"/>
                <a:gd name="T30" fmla="*/ 15 w 85"/>
                <a:gd name="T31" fmla="*/ 80 h 124"/>
                <a:gd name="T32" fmla="*/ 43 w 85"/>
                <a:gd name="T33" fmla="*/ 52 h 124"/>
                <a:gd name="T34" fmla="*/ 50 w 85"/>
                <a:gd name="T35" fmla="*/ 52 h 124"/>
                <a:gd name="T36" fmla="*/ 51 w 85"/>
                <a:gd name="T37" fmla="*/ 51 h 124"/>
                <a:gd name="T38" fmla="*/ 48 w 85"/>
                <a:gd name="T39" fmla="*/ 46 h 124"/>
                <a:gd name="T40" fmla="*/ 40 w 85"/>
                <a:gd name="T41" fmla="*/ 45 h 124"/>
                <a:gd name="T42" fmla="*/ 20 w 85"/>
                <a:gd name="T43" fmla="*/ 50 h 124"/>
                <a:gd name="T44" fmla="*/ 0 w 85"/>
                <a:gd name="T45" fmla="*/ 86 h 124"/>
                <a:gd name="T46" fmla="*/ 9 w 85"/>
                <a:gd name="T47" fmla="*/ 113 h 124"/>
                <a:gd name="T48" fmla="*/ 30 w 85"/>
                <a:gd name="T49" fmla="*/ 123 h 124"/>
                <a:gd name="T50" fmla="*/ 57 w 85"/>
                <a:gd name="T51" fmla="*/ 112 h 124"/>
                <a:gd name="T52" fmla="*/ 58 w 85"/>
                <a:gd name="T53" fmla="*/ 113 h 124"/>
                <a:gd name="T54" fmla="*/ 58 w 85"/>
                <a:gd name="T55" fmla="*/ 122 h 124"/>
                <a:gd name="T56" fmla="*/ 59 w 85"/>
                <a:gd name="T57" fmla="*/ 124 h 124"/>
                <a:gd name="T58" fmla="*/ 84 w 85"/>
                <a:gd name="T59" fmla="*/ 117 h 124"/>
                <a:gd name="T60" fmla="*/ 85 w 85"/>
                <a:gd name="T61" fmla="*/ 112 h 1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85" h="124">
                  <a:moveTo>
                    <a:pt x="85" y="112"/>
                  </a:moveTo>
                  <a:cubicBezTo>
                    <a:pt x="82" y="112"/>
                    <a:pt x="79" y="112"/>
                    <a:pt x="76" y="112"/>
                  </a:cubicBezTo>
                  <a:cubicBezTo>
                    <a:pt x="74" y="112"/>
                    <a:pt x="73" y="111"/>
                    <a:pt x="73" y="105"/>
                  </a:cubicBezTo>
                  <a:cubicBezTo>
                    <a:pt x="73" y="101"/>
                    <a:pt x="73" y="86"/>
                    <a:pt x="73" y="63"/>
                  </a:cubicBezTo>
                  <a:cubicBezTo>
                    <a:pt x="73" y="34"/>
                    <a:pt x="73" y="27"/>
                    <a:pt x="73" y="17"/>
                  </a:cubicBezTo>
                  <a:cubicBezTo>
                    <a:pt x="73" y="8"/>
                    <a:pt x="74" y="5"/>
                    <a:pt x="75" y="3"/>
                  </a:cubicBezTo>
                  <a:cubicBezTo>
                    <a:pt x="76" y="2"/>
                    <a:pt x="75" y="0"/>
                    <a:pt x="74" y="0"/>
                  </a:cubicBezTo>
                  <a:cubicBezTo>
                    <a:pt x="68" y="2"/>
                    <a:pt x="56" y="5"/>
                    <a:pt x="43" y="5"/>
                  </a:cubicBezTo>
                  <a:cubicBezTo>
                    <a:pt x="42" y="5"/>
                    <a:pt x="42" y="9"/>
                    <a:pt x="43" y="10"/>
                  </a:cubicBezTo>
                  <a:cubicBezTo>
                    <a:pt x="46" y="10"/>
                    <a:pt x="51" y="11"/>
                    <a:pt x="54" y="12"/>
                  </a:cubicBezTo>
                  <a:cubicBezTo>
                    <a:pt x="57" y="13"/>
                    <a:pt x="57" y="14"/>
                    <a:pt x="58" y="18"/>
                  </a:cubicBezTo>
                  <a:cubicBezTo>
                    <a:pt x="58" y="23"/>
                    <a:pt x="58" y="20"/>
                    <a:pt x="58" y="43"/>
                  </a:cubicBezTo>
                  <a:cubicBezTo>
                    <a:pt x="58" y="51"/>
                    <a:pt x="58" y="97"/>
                    <a:pt x="58" y="102"/>
                  </a:cubicBezTo>
                  <a:cubicBezTo>
                    <a:pt x="58" y="103"/>
                    <a:pt x="57" y="105"/>
                    <a:pt x="56" y="106"/>
                  </a:cubicBezTo>
                  <a:cubicBezTo>
                    <a:pt x="52" y="109"/>
                    <a:pt x="47" y="111"/>
                    <a:pt x="41" y="111"/>
                  </a:cubicBezTo>
                  <a:cubicBezTo>
                    <a:pt x="27" y="111"/>
                    <a:pt x="15" y="100"/>
                    <a:pt x="15" y="80"/>
                  </a:cubicBezTo>
                  <a:cubicBezTo>
                    <a:pt x="17" y="51"/>
                    <a:pt x="43" y="52"/>
                    <a:pt x="43" y="52"/>
                  </a:cubicBezTo>
                  <a:cubicBezTo>
                    <a:pt x="45" y="52"/>
                    <a:pt x="48" y="52"/>
                    <a:pt x="50" y="52"/>
                  </a:cubicBezTo>
                  <a:cubicBezTo>
                    <a:pt x="50" y="52"/>
                    <a:pt x="51" y="51"/>
                    <a:pt x="51" y="51"/>
                  </a:cubicBezTo>
                  <a:cubicBezTo>
                    <a:pt x="51" y="50"/>
                    <a:pt x="50" y="47"/>
                    <a:pt x="48" y="46"/>
                  </a:cubicBezTo>
                  <a:cubicBezTo>
                    <a:pt x="46" y="45"/>
                    <a:pt x="43" y="45"/>
                    <a:pt x="40" y="45"/>
                  </a:cubicBezTo>
                  <a:cubicBezTo>
                    <a:pt x="34" y="45"/>
                    <a:pt x="27" y="46"/>
                    <a:pt x="20" y="50"/>
                  </a:cubicBezTo>
                  <a:cubicBezTo>
                    <a:pt x="10" y="55"/>
                    <a:pt x="0" y="68"/>
                    <a:pt x="0" y="86"/>
                  </a:cubicBezTo>
                  <a:cubicBezTo>
                    <a:pt x="0" y="96"/>
                    <a:pt x="3" y="106"/>
                    <a:pt x="9" y="113"/>
                  </a:cubicBezTo>
                  <a:cubicBezTo>
                    <a:pt x="14" y="119"/>
                    <a:pt x="22" y="123"/>
                    <a:pt x="30" y="123"/>
                  </a:cubicBezTo>
                  <a:cubicBezTo>
                    <a:pt x="36" y="123"/>
                    <a:pt x="48" y="118"/>
                    <a:pt x="57" y="112"/>
                  </a:cubicBezTo>
                  <a:cubicBezTo>
                    <a:pt x="57" y="112"/>
                    <a:pt x="58" y="112"/>
                    <a:pt x="58" y="113"/>
                  </a:cubicBezTo>
                  <a:cubicBezTo>
                    <a:pt x="58" y="115"/>
                    <a:pt x="58" y="120"/>
                    <a:pt x="58" y="122"/>
                  </a:cubicBezTo>
                  <a:cubicBezTo>
                    <a:pt x="58" y="123"/>
                    <a:pt x="59" y="124"/>
                    <a:pt x="59" y="124"/>
                  </a:cubicBezTo>
                  <a:cubicBezTo>
                    <a:pt x="64" y="124"/>
                    <a:pt x="79" y="119"/>
                    <a:pt x="84" y="117"/>
                  </a:cubicBezTo>
                  <a:cubicBezTo>
                    <a:pt x="85" y="116"/>
                    <a:pt x="85" y="113"/>
                    <a:pt x="85" y="112"/>
                  </a:cubicBezTo>
                </a:path>
              </a:pathLst>
            </a:custGeom>
            <a:grpFill/>
            <a:ln>
              <a:noFill/>
            </a:ln>
          </p:spPr>
          <p:txBody>
            <a:bodyPr vert="horz" wrap="square" lIns="91440" tIns="45720" rIns="91440" bIns="45720" numCol="1" anchor="t" anchorCtr="0" compatLnSpc="1">
              <a:prstTxWarp prst="textNoShape">
                <a:avLst/>
              </a:prstTxWarp>
            </a:bodyPr>
            <a:lstStyle/>
            <a:p>
              <a:endParaRPr lang="en-GB"/>
            </a:p>
          </p:txBody>
        </p:sp>
      </p:grpSp>
    </p:spTree>
    <p:extLst>
      <p:ext uri="{BB962C8B-B14F-4D97-AF65-F5344CB8AC3E}">
        <p14:creationId xmlns:p14="http://schemas.microsoft.com/office/powerpoint/2010/main" val="991576453"/>
      </p:ext>
    </p:extLst>
  </p:cSld>
  <p:clrMapOvr>
    <a:masterClrMapping/>
  </p:clrMapOvr>
</p:sldLayout>
</file>

<file path=ppt/slideLayouts/slideLayout124.xml><?xml version="1.0" encoding="utf-8"?>
<p:sldLayout xmlns:a="http://schemas.openxmlformats.org/drawingml/2006/main" xmlns:r="http://schemas.openxmlformats.org/officeDocument/2006/relationships" xmlns:p="http://schemas.openxmlformats.org/presentationml/2006/main" preserve="1" userDrawn="1">
  <p:cSld name="3_Profile key info">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CD4689-B352-01A4-EA83-9332F5F93476}"/>
              </a:ext>
            </a:extLst>
          </p:cNvPr>
          <p:cNvSpPr>
            <a:spLocks noGrp="1"/>
          </p:cNvSpPr>
          <p:nvPr>
            <p:ph type="title" hasCustomPrompt="1"/>
          </p:nvPr>
        </p:nvSpPr>
        <p:spPr>
          <a:xfrm>
            <a:off x="4727864" y="827088"/>
            <a:ext cx="5868135" cy="5122862"/>
          </a:xfrm>
        </p:spPr>
        <p:txBody>
          <a:bodyPr anchor="ctr"/>
          <a:lstStyle>
            <a:lvl1pPr algn="ctr">
              <a:lnSpc>
                <a:spcPct val="90000"/>
              </a:lnSpc>
              <a:defRPr sz="6000">
                <a:solidFill>
                  <a:schemeClr val="accent1"/>
                </a:solidFill>
              </a:defRPr>
            </a:lvl1pPr>
          </a:lstStyle>
          <a:p>
            <a:r>
              <a:rPr lang="en-US"/>
              <a:t>Key information or quotations</a:t>
            </a:r>
            <a:endParaRPr lang="en-GB"/>
          </a:p>
        </p:txBody>
      </p:sp>
      <p:sp>
        <p:nvSpPr>
          <p:cNvPr id="3" name="Date Placeholder 2">
            <a:extLst>
              <a:ext uri="{FF2B5EF4-FFF2-40B4-BE49-F238E27FC236}">
                <a16:creationId xmlns:a16="http://schemas.microsoft.com/office/drawing/2014/main" id="{0142AD83-3328-A189-2358-3B21971F3D80}"/>
              </a:ext>
            </a:extLst>
          </p:cNvPr>
          <p:cNvSpPr>
            <a:spLocks noGrp="1"/>
          </p:cNvSpPr>
          <p:nvPr>
            <p:ph type="dt" sz="half" idx="10"/>
          </p:nvPr>
        </p:nvSpPr>
        <p:spPr/>
        <p:txBody>
          <a:bodyPr/>
          <a:lstStyle/>
          <a:p>
            <a:fld id="{50BBC23A-5E87-4024-9A43-C6985DDD32E1}" type="datetime1">
              <a:rPr lang="en-US" smtClean="0"/>
              <a:t>2/3/2025</a:t>
            </a:fld>
            <a:endParaRPr lang="en-GB"/>
          </a:p>
        </p:txBody>
      </p:sp>
      <p:sp>
        <p:nvSpPr>
          <p:cNvPr id="4" name="Footer Placeholder 3">
            <a:extLst>
              <a:ext uri="{FF2B5EF4-FFF2-40B4-BE49-F238E27FC236}">
                <a16:creationId xmlns:a16="http://schemas.microsoft.com/office/drawing/2014/main" id="{7BBB96DB-408F-8EC5-2B60-EA9BA39A8F28}"/>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ED4F99EA-4163-BE73-4E94-274BA71201EA}"/>
              </a:ext>
            </a:extLst>
          </p:cNvPr>
          <p:cNvSpPr>
            <a:spLocks noGrp="1"/>
          </p:cNvSpPr>
          <p:nvPr>
            <p:ph type="sldNum" sz="quarter" idx="12"/>
          </p:nvPr>
        </p:nvSpPr>
        <p:spPr/>
        <p:txBody>
          <a:bodyPr/>
          <a:lstStyle/>
          <a:p>
            <a:fld id="{DE6D7075-E543-4054-B985-D39C0CC9CD8B}" type="slidenum">
              <a:rPr lang="en-GB" smtClean="0"/>
              <a:pPr/>
              <a:t>‹#›</a:t>
            </a:fld>
            <a:endParaRPr lang="en-GB"/>
          </a:p>
        </p:txBody>
      </p:sp>
    </p:spTree>
    <p:extLst>
      <p:ext uri="{BB962C8B-B14F-4D97-AF65-F5344CB8AC3E}">
        <p14:creationId xmlns:p14="http://schemas.microsoft.com/office/powerpoint/2010/main" val="3338631407"/>
      </p:ext>
    </p:extLst>
  </p:cSld>
  <p:clrMapOvr>
    <a:masterClrMapping/>
  </p:clrMapOvr>
</p:sldLayout>
</file>

<file path=ppt/slideLayouts/slideLayout125.xml><?xml version="1.0" encoding="utf-8"?>
<p:sldLayout xmlns:a="http://schemas.openxmlformats.org/drawingml/2006/main" xmlns:r="http://schemas.openxmlformats.org/officeDocument/2006/relationships" xmlns:p="http://schemas.openxmlformats.org/presentationml/2006/main" showMasterSp="0" preserve="1" userDrawn="1">
  <p:cSld name="3_Key info Picture - Shape 3">
    <p:bg>
      <p:bgPr>
        <a:solidFill>
          <a:schemeClr val="bg1">
            <a:lumMod val="85000"/>
          </a:schemeClr>
        </a:solidFill>
        <a:effectLst/>
      </p:bgPr>
    </p:bg>
    <p:spTree>
      <p:nvGrpSpPr>
        <p:cNvPr id="1" name=""/>
        <p:cNvGrpSpPr/>
        <p:nvPr/>
      </p:nvGrpSpPr>
      <p:grpSpPr>
        <a:xfrm>
          <a:off x="0" y="0"/>
          <a:ext cx="0" cy="0"/>
          <a:chOff x="0" y="0"/>
          <a:chExt cx="0" cy="0"/>
        </a:xfrm>
      </p:grpSpPr>
      <p:pic>
        <p:nvPicPr>
          <p:cNvPr id="29" name="Picture 28" descr="A blue green and black background&#10;&#10;Description automatically generated">
            <a:extLst>
              <a:ext uri="{FF2B5EF4-FFF2-40B4-BE49-F238E27FC236}">
                <a16:creationId xmlns:a16="http://schemas.microsoft.com/office/drawing/2014/main" id="{A3620944-C8FA-007B-42C4-3A132CC6C126}"/>
              </a:ext>
            </a:extLst>
          </p:cNvPr>
          <p:cNvPicPr>
            <a:picLocks noChangeAspect="1"/>
          </p:cNvPicPr>
          <p:nvPr userDrawn="1"/>
        </p:nvPicPr>
        <p:blipFill>
          <a:blip r:embed="rId2">
            <a:extLst>
              <a:ext uri="{28A0092B-C50C-407E-A947-70E740481C1C}">
                <a14:useLocalDpi xmlns:a14="http://schemas.microsoft.com/office/drawing/2010/main"/>
              </a:ext>
            </a:extLst>
          </a:blip>
          <a:stretch>
            <a:fillRect/>
          </a:stretch>
        </p:blipFill>
        <p:spPr>
          <a:xfrm>
            <a:off x="-4695" y="3017729"/>
            <a:ext cx="5547058" cy="3840271"/>
          </a:xfrm>
          <a:prstGeom prst="rect">
            <a:avLst/>
          </a:prstGeom>
        </p:spPr>
      </p:pic>
      <p:sp>
        <p:nvSpPr>
          <p:cNvPr id="2" name="Title 1">
            <a:extLst>
              <a:ext uri="{FF2B5EF4-FFF2-40B4-BE49-F238E27FC236}">
                <a16:creationId xmlns:a16="http://schemas.microsoft.com/office/drawing/2014/main" id="{8355A726-047D-73E1-D681-DF8571E2509D}"/>
              </a:ext>
            </a:extLst>
          </p:cNvPr>
          <p:cNvSpPr>
            <a:spLocks noGrp="1"/>
          </p:cNvSpPr>
          <p:nvPr>
            <p:ph type="ctrTitle" hasCustomPrompt="1"/>
          </p:nvPr>
        </p:nvSpPr>
        <p:spPr>
          <a:xfrm>
            <a:off x="541338" y="4018385"/>
            <a:ext cx="4565617" cy="2401076"/>
          </a:xfrm>
        </p:spPr>
        <p:txBody>
          <a:bodyPr anchor="ctr"/>
          <a:lstStyle>
            <a:lvl1pPr algn="ctr">
              <a:lnSpc>
                <a:spcPct val="95000"/>
              </a:lnSpc>
              <a:defRPr sz="3500">
                <a:solidFill>
                  <a:schemeClr val="bg1"/>
                </a:solidFill>
              </a:defRPr>
            </a:lvl1pPr>
          </a:lstStyle>
          <a:p>
            <a:r>
              <a:rPr lang="en-US"/>
              <a:t>Key information or quotations</a:t>
            </a:r>
            <a:endParaRPr lang="en-GB"/>
          </a:p>
        </p:txBody>
      </p:sp>
      <p:grpSp>
        <p:nvGrpSpPr>
          <p:cNvPr id="7" name="Group 6">
            <a:extLst>
              <a:ext uri="{FF2B5EF4-FFF2-40B4-BE49-F238E27FC236}">
                <a16:creationId xmlns:a16="http://schemas.microsoft.com/office/drawing/2014/main" id="{B825796D-15C2-95E2-DCB8-86017424D43C}"/>
              </a:ext>
            </a:extLst>
          </p:cNvPr>
          <p:cNvGrpSpPr>
            <a:grpSpLocks noChangeAspect="1"/>
          </p:cNvGrpSpPr>
          <p:nvPr userDrawn="1"/>
        </p:nvGrpSpPr>
        <p:grpSpPr>
          <a:xfrm>
            <a:off x="10317600" y="5796000"/>
            <a:ext cx="1332000" cy="523781"/>
            <a:chOff x="0" y="1031875"/>
            <a:chExt cx="12192001" cy="4794251"/>
          </a:xfrm>
          <a:solidFill>
            <a:schemeClr val="bg1"/>
          </a:solidFill>
        </p:grpSpPr>
        <p:sp>
          <p:nvSpPr>
            <p:cNvPr id="8" name="Freeform 5">
              <a:extLst>
                <a:ext uri="{FF2B5EF4-FFF2-40B4-BE49-F238E27FC236}">
                  <a16:creationId xmlns:a16="http://schemas.microsoft.com/office/drawing/2014/main" id="{13816C64-CA86-156E-84C1-0EBB5B2BD0E5}"/>
                </a:ext>
              </a:extLst>
            </p:cNvPr>
            <p:cNvSpPr>
              <a:spLocks/>
            </p:cNvSpPr>
            <p:nvPr userDrawn="1"/>
          </p:nvSpPr>
          <p:spPr bwMode="auto">
            <a:xfrm>
              <a:off x="5119688" y="1031875"/>
              <a:ext cx="2416175" cy="2706688"/>
            </a:xfrm>
            <a:custGeom>
              <a:avLst/>
              <a:gdLst>
                <a:gd name="T0" fmla="*/ 368 w 1522"/>
                <a:gd name="T1" fmla="*/ 0 h 1705"/>
                <a:gd name="T2" fmla="*/ 0 w 1522"/>
                <a:gd name="T3" fmla="*/ 953 h 1705"/>
                <a:gd name="T4" fmla="*/ 500 w 1522"/>
                <a:gd name="T5" fmla="*/ 953 h 1705"/>
                <a:gd name="T6" fmla="*/ 611 w 1522"/>
                <a:gd name="T7" fmla="*/ 654 h 1705"/>
                <a:gd name="T8" fmla="*/ 1021 w 1522"/>
                <a:gd name="T9" fmla="*/ 1705 h 1705"/>
                <a:gd name="T10" fmla="*/ 1522 w 1522"/>
                <a:gd name="T11" fmla="*/ 1705 h 1705"/>
                <a:gd name="T12" fmla="*/ 869 w 1522"/>
                <a:gd name="T13" fmla="*/ 0 h 1705"/>
                <a:gd name="T14" fmla="*/ 368 w 1522"/>
                <a:gd name="T15" fmla="*/ 0 h 170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522" h="1705">
                  <a:moveTo>
                    <a:pt x="368" y="0"/>
                  </a:moveTo>
                  <a:lnTo>
                    <a:pt x="0" y="953"/>
                  </a:lnTo>
                  <a:lnTo>
                    <a:pt x="500" y="953"/>
                  </a:lnTo>
                  <a:lnTo>
                    <a:pt x="611" y="654"/>
                  </a:lnTo>
                  <a:lnTo>
                    <a:pt x="1021" y="1705"/>
                  </a:lnTo>
                  <a:lnTo>
                    <a:pt x="1522" y="1705"/>
                  </a:lnTo>
                  <a:lnTo>
                    <a:pt x="869" y="0"/>
                  </a:lnTo>
                  <a:lnTo>
                    <a:pt x="368" y="0"/>
                  </a:lnTo>
                  <a:close/>
                </a:path>
              </a:pathLst>
            </a:custGeom>
            <a:grpFill/>
            <a:ln>
              <a:noFill/>
            </a:ln>
          </p:spPr>
          <p:txBody>
            <a:bodyPr vert="horz" wrap="square" lIns="91440" tIns="45720" rIns="91440" bIns="45720" numCol="1" anchor="t" anchorCtr="0" compatLnSpc="1">
              <a:prstTxWarp prst="textNoShape">
                <a:avLst/>
              </a:prstTxWarp>
            </a:bodyPr>
            <a:lstStyle/>
            <a:p>
              <a:endParaRPr lang="en-GB"/>
            </a:p>
          </p:txBody>
        </p:sp>
        <p:sp>
          <p:nvSpPr>
            <p:cNvPr id="9" name="Freeform 6">
              <a:extLst>
                <a:ext uri="{FF2B5EF4-FFF2-40B4-BE49-F238E27FC236}">
                  <a16:creationId xmlns:a16="http://schemas.microsoft.com/office/drawing/2014/main" id="{B64D5ABB-AE14-F692-03BF-35A31F099340}"/>
                </a:ext>
              </a:extLst>
            </p:cNvPr>
            <p:cNvSpPr>
              <a:spLocks/>
            </p:cNvSpPr>
            <p:nvPr userDrawn="1"/>
          </p:nvSpPr>
          <p:spPr bwMode="auto">
            <a:xfrm>
              <a:off x="4843463" y="3141663"/>
              <a:ext cx="1246188" cy="122238"/>
            </a:xfrm>
            <a:custGeom>
              <a:avLst/>
              <a:gdLst>
                <a:gd name="T0" fmla="*/ 72 w 113"/>
                <a:gd name="T1" fmla="*/ 11 h 11"/>
                <a:gd name="T2" fmla="*/ 83 w 113"/>
                <a:gd name="T3" fmla="*/ 11 h 11"/>
                <a:gd name="T4" fmla="*/ 102 w 113"/>
                <a:gd name="T5" fmla="*/ 7 h 11"/>
                <a:gd name="T6" fmla="*/ 113 w 113"/>
                <a:gd name="T7" fmla="*/ 0 h 11"/>
                <a:gd name="T8" fmla="*/ 4 w 113"/>
                <a:gd name="T9" fmla="*/ 0 h 11"/>
                <a:gd name="T10" fmla="*/ 0 w 113"/>
                <a:gd name="T11" fmla="*/ 11 h 11"/>
                <a:gd name="T12" fmla="*/ 72 w 113"/>
                <a:gd name="T13" fmla="*/ 11 h 11"/>
              </a:gdLst>
              <a:ahLst/>
              <a:cxnLst>
                <a:cxn ang="0">
                  <a:pos x="T0" y="T1"/>
                </a:cxn>
                <a:cxn ang="0">
                  <a:pos x="T2" y="T3"/>
                </a:cxn>
                <a:cxn ang="0">
                  <a:pos x="T4" y="T5"/>
                </a:cxn>
                <a:cxn ang="0">
                  <a:pos x="T6" y="T7"/>
                </a:cxn>
                <a:cxn ang="0">
                  <a:pos x="T8" y="T9"/>
                </a:cxn>
                <a:cxn ang="0">
                  <a:pos x="T10" y="T11"/>
                </a:cxn>
                <a:cxn ang="0">
                  <a:pos x="T12" y="T13"/>
                </a:cxn>
              </a:cxnLst>
              <a:rect l="0" t="0" r="r" b="b"/>
              <a:pathLst>
                <a:path w="113" h="11">
                  <a:moveTo>
                    <a:pt x="72" y="11"/>
                  </a:moveTo>
                  <a:cubicBezTo>
                    <a:pt x="83" y="11"/>
                    <a:pt x="83" y="11"/>
                    <a:pt x="83" y="11"/>
                  </a:cubicBezTo>
                  <a:cubicBezTo>
                    <a:pt x="90" y="11"/>
                    <a:pt x="96" y="10"/>
                    <a:pt x="102" y="7"/>
                  </a:cubicBezTo>
                  <a:cubicBezTo>
                    <a:pt x="106" y="6"/>
                    <a:pt x="110" y="3"/>
                    <a:pt x="113" y="0"/>
                  </a:cubicBezTo>
                  <a:cubicBezTo>
                    <a:pt x="4" y="0"/>
                    <a:pt x="4" y="0"/>
                    <a:pt x="4" y="0"/>
                  </a:cubicBezTo>
                  <a:cubicBezTo>
                    <a:pt x="0" y="11"/>
                    <a:pt x="0" y="11"/>
                    <a:pt x="0" y="11"/>
                  </a:cubicBezTo>
                  <a:cubicBezTo>
                    <a:pt x="72" y="11"/>
                    <a:pt x="72" y="11"/>
                    <a:pt x="72" y="11"/>
                  </a:cubicBezTo>
                  <a:close/>
                </a:path>
              </a:pathLst>
            </a:custGeom>
            <a:grpFill/>
            <a:ln>
              <a:noFill/>
            </a:ln>
          </p:spPr>
          <p:txBody>
            <a:bodyPr vert="horz" wrap="square" lIns="91440" tIns="45720" rIns="91440" bIns="45720" numCol="1" anchor="t" anchorCtr="0" compatLnSpc="1">
              <a:prstTxWarp prst="textNoShape">
                <a:avLst/>
              </a:prstTxWarp>
            </a:bodyPr>
            <a:lstStyle/>
            <a:p>
              <a:endParaRPr lang="en-GB"/>
            </a:p>
          </p:txBody>
        </p:sp>
        <p:sp>
          <p:nvSpPr>
            <p:cNvPr id="10" name="Freeform 7">
              <a:extLst>
                <a:ext uri="{FF2B5EF4-FFF2-40B4-BE49-F238E27FC236}">
                  <a16:creationId xmlns:a16="http://schemas.microsoft.com/office/drawing/2014/main" id="{3864AA6C-99FB-F339-2B2E-8F174B36F9D6}"/>
                </a:ext>
              </a:extLst>
            </p:cNvPr>
            <p:cNvSpPr>
              <a:spLocks/>
            </p:cNvSpPr>
            <p:nvPr userDrawn="1"/>
          </p:nvSpPr>
          <p:spPr bwMode="auto">
            <a:xfrm>
              <a:off x="4932363" y="2898775"/>
              <a:ext cx="1290638" cy="122238"/>
            </a:xfrm>
            <a:custGeom>
              <a:avLst/>
              <a:gdLst>
                <a:gd name="T0" fmla="*/ 116 w 117"/>
                <a:gd name="T1" fmla="*/ 3 h 11"/>
                <a:gd name="T2" fmla="*/ 117 w 117"/>
                <a:gd name="T3" fmla="*/ 0 h 11"/>
                <a:gd name="T4" fmla="*/ 4 w 117"/>
                <a:gd name="T5" fmla="*/ 0 h 11"/>
                <a:gd name="T6" fmla="*/ 0 w 117"/>
                <a:gd name="T7" fmla="*/ 11 h 11"/>
                <a:gd name="T8" fmla="*/ 113 w 117"/>
                <a:gd name="T9" fmla="*/ 11 h 11"/>
                <a:gd name="T10" fmla="*/ 116 w 117"/>
                <a:gd name="T11" fmla="*/ 3 h 11"/>
              </a:gdLst>
              <a:ahLst/>
              <a:cxnLst>
                <a:cxn ang="0">
                  <a:pos x="T0" y="T1"/>
                </a:cxn>
                <a:cxn ang="0">
                  <a:pos x="T2" y="T3"/>
                </a:cxn>
                <a:cxn ang="0">
                  <a:pos x="T4" y="T5"/>
                </a:cxn>
                <a:cxn ang="0">
                  <a:pos x="T6" y="T7"/>
                </a:cxn>
                <a:cxn ang="0">
                  <a:pos x="T8" y="T9"/>
                </a:cxn>
                <a:cxn ang="0">
                  <a:pos x="T10" y="T11"/>
                </a:cxn>
              </a:cxnLst>
              <a:rect l="0" t="0" r="r" b="b"/>
              <a:pathLst>
                <a:path w="117" h="11">
                  <a:moveTo>
                    <a:pt x="116" y="3"/>
                  </a:moveTo>
                  <a:cubicBezTo>
                    <a:pt x="117" y="2"/>
                    <a:pt x="117" y="1"/>
                    <a:pt x="117" y="0"/>
                  </a:cubicBezTo>
                  <a:cubicBezTo>
                    <a:pt x="4" y="0"/>
                    <a:pt x="4" y="0"/>
                    <a:pt x="4" y="0"/>
                  </a:cubicBezTo>
                  <a:cubicBezTo>
                    <a:pt x="0" y="11"/>
                    <a:pt x="0" y="11"/>
                    <a:pt x="0" y="11"/>
                  </a:cubicBezTo>
                  <a:cubicBezTo>
                    <a:pt x="113" y="11"/>
                    <a:pt x="113" y="11"/>
                    <a:pt x="113" y="11"/>
                  </a:cubicBezTo>
                  <a:cubicBezTo>
                    <a:pt x="115" y="9"/>
                    <a:pt x="116" y="6"/>
                    <a:pt x="116" y="3"/>
                  </a:cubicBezTo>
                </a:path>
              </a:pathLst>
            </a:custGeom>
            <a:grpFill/>
            <a:ln>
              <a:noFill/>
            </a:ln>
          </p:spPr>
          <p:txBody>
            <a:bodyPr vert="horz" wrap="square" lIns="91440" tIns="45720" rIns="91440" bIns="45720" numCol="1" anchor="t" anchorCtr="0" compatLnSpc="1">
              <a:prstTxWarp prst="textNoShape">
                <a:avLst/>
              </a:prstTxWarp>
            </a:bodyPr>
            <a:lstStyle/>
            <a:p>
              <a:endParaRPr lang="en-GB"/>
            </a:p>
          </p:txBody>
        </p:sp>
        <p:sp>
          <p:nvSpPr>
            <p:cNvPr id="11" name="Freeform 8">
              <a:extLst>
                <a:ext uri="{FF2B5EF4-FFF2-40B4-BE49-F238E27FC236}">
                  <a16:creationId xmlns:a16="http://schemas.microsoft.com/office/drawing/2014/main" id="{FD2B75B3-39FF-1F9F-6D2C-5A35BA74DD5E}"/>
                </a:ext>
              </a:extLst>
            </p:cNvPr>
            <p:cNvSpPr>
              <a:spLocks/>
            </p:cNvSpPr>
            <p:nvPr userDrawn="1"/>
          </p:nvSpPr>
          <p:spPr bwMode="auto">
            <a:xfrm>
              <a:off x="5019675" y="2667000"/>
              <a:ext cx="1181100" cy="120650"/>
            </a:xfrm>
            <a:custGeom>
              <a:avLst/>
              <a:gdLst>
                <a:gd name="T0" fmla="*/ 104 w 107"/>
                <a:gd name="T1" fmla="*/ 6 h 11"/>
                <a:gd name="T2" fmla="*/ 85 w 107"/>
                <a:gd name="T3" fmla="*/ 0 h 11"/>
                <a:gd name="T4" fmla="*/ 77 w 107"/>
                <a:gd name="T5" fmla="*/ 0 h 11"/>
                <a:gd name="T6" fmla="*/ 5 w 107"/>
                <a:gd name="T7" fmla="*/ 0 h 11"/>
                <a:gd name="T8" fmla="*/ 0 w 107"/>
                <a:gd name="T9" fmla="*/ 11 h 11"/>
                <a:gd name="T10" fmla="*/ 107 w 107"/>
                <a:gd name="T11" fmla="*/ 11 h 11"/>
                <a:gd name="T12" fmla="*/ 104 w 107"/>
                <a:gd name="T13" fmla="*/ 6 h 11"/>
              </a:gdLst>
              <a:ahLst/>
              <a:cxnLst>
                <a:cxn ang="0">
                  <a:pos x="T0" y="T1"/>
                </a:cxn>
                <a:cxn ang="0">
                  <a:pos x="T2" y="T3"/>
                </a:cxn>
                <a:cxn ang="0">
                  <a:pos x="T4" y="T5"/>
                </a:cxn>
                <a:cxn ang="0">
                  <a:pos x="T6" y="T7"/>
                </a:cxn>
                <a:cxn ang="0">
                  <a:pos x="T8" y="T9"/>
                </a:cxn>
                <a:cxn ang="0">
                  <a:pos x="T10" y="T11"/>
                </a:cxn>
                <a:cxn ang="0">
                  <a:pos x="T12" y="T13"/>
                </a:cxn>
              </a:cxnLst>
              <a:rect l="0" t="0" r="r" b="b"/>
              <a:pathLst>
                <a:path w="107" h="11">
                  <a:moveTo>
                    <a:pt x="104" y="6"/>
                  </a:moveTo>
                  <a:cubicBezTo>
                    <a:pt x="100" y="2"/>
                    <a:pt x="94" y="0"/>
                    <a:pt x="85" y="0"/>
                  </a:cubicBezTo>
                  <a:cubicBezTo>
                    <a:pt x="77" y="0"/>
                    <a:pt x="77" y="0"/>
                    <a:pt x="77" y="0"/>
                  </a:cubicBezTo>
                  <a:cubicBezTo>
                    <a:pt x="5" y="0"/>
                    <a:pt x="5" y="0"/>
                    <a:pt x="5" y="0"/>
                  </a:cubicBezTo>
                  <a:cubicBezTo>
                    <a:pt x="0" y="11"/>
                    <a:pt x="0" y="11"/>
                    <a:pt x="0" y="11"/>
                  </a:cubicBezTo>
                  <a:cubicBezTo>
                    <a:pt x="107" y="11"/>
                    <a:pt x="107" y="11"/>
                    <a:pt x="107" y="11"/>
                  </a:cubicBezTo>
                  <a:cubicBezTo>
                    <a:pt x="107" y="9"/>
                    <a:pt x="106" y="8"/>
                    <a:pt x="104" y="6"/>
                  </a:cubicBezTo>
                </a:path>
              </a:pathLst>
            </a:custGeom>
            <a:grpFill/>
            <a:ln>
              <a:noFill/>
            </a:ln>
          </p:spPr>
          <p:txBody>
            <a:bodyPr vert="horz" wrap="square" lIns="91440" tIns="45720" rIns="91440" bIns="45720" numCol="1" anchor="t" anchorCtr="0" compatLnSpc="1">
              <a:prstTxWarp prst="textNoShape">
                <a:avLst/>
              </a:prstTxWarp>
            </a:bodyPr>
            <a:lstStyle/>
            <a:p>
              <a:endParaRPr lang="en-GB"/>
            </a:p>
          </p:txBody>
        </p:sp>
        <p:sp>
          <p:nvSpPr>
            <p:cNvPr id="12" name="Freeform 9">
              <a:extLst>
                <a:ext uri="{FF2B5EF4-FFF2-40B4-BE49-F238E27FC236}">
                  <a16:creationId xmlns:a16="http://schemas.microsoft.com/office/drawing/2014/main" id="{4DD225AF-653C-7EE2-C9DA-8D8508EAE96F}"/>
                </a:ext>
              </a:extLst>
            </p:cNvPr>
            <p:cNvSpPr>
              <a:spLocks/>
            </p:cNvSpPr>
            <p:nvPr userDrawn="1"/>
          </p:nvSpPr>
          <p:spPr bwMode="auto">
            <a:xfrm>
              <a:off x="4754563" y="3384550"/>
              <a:ext cx="839788" cy="111125"/>
            </a:xfrm>
            <a:custGeom>
              <a:avLst/>
              <a:gdLst>
                <a:gd name="T0" fmla="*/ 529 w 529"/>
                <a:gd name="T1" fmla="*/ 0 h 70"/>
                <a:gd name="T2" fmla="*/ 28 w 529"/>
                <a:gd name="T3" fmla="*/ 0 h 70"/>
                <a:gd name="T4" fmla="*/ 0 w 529"/>
                <a:gd name="T5" fmla="*/ 70 h 70"/>
                <a:gd name="T6" fmla="*/ 501 w 529"/>
                <a:gd name="T7" fmla="*/ 70 h 70"/>
                <a:gd name="T8" fmla="*/ 529 w 529"/>
                <a:gd name="T9" fmla="*/ 0 h 70"/>
              </a:gdLst>
              <a:ahLst/>
              <a:cxnLst>
                <a:cxn ang="0">
                  <a:pos x="T0" y="T1"/>
                </a:cxn>
                <a:cxn ang="0">
                  <a:pos x="T2" y="T3"/>
                </a:cxn>
                <a:cxn ang="0">
                  <a:pos x="T4" y="T5"/>
                </a:cxn>
                <a:cxn ang="0">
                  <a:pos x="T6" y="T7"/>
                </a:cxn>
                <a:cxn ang="0">
                  <a:pos x="T8" y="T9"/>
                </a:cxn>
              </a:cxnLst>
              <a:rect l="0" t="0" r="r" b="b"/>
              <a:pathLst>
                <a:path w="529" h="70">
                  <a:moveTo>
                    <a:pt x="529" y="0"/>
                  </a:moveTo>
                  <a:lnTo>
                    <a:pt x="28" y="0"/>
                  </a:lnTo>
                  <a:lnTo>
                    <a:pt x="0" y="70"/>
                  </a:lnTo>
                  <a:lnTo>
                    <a:pt x="501" y="70"/>
                  </a:lnTo>
                  <a:lnTo>
                    <a:pt x="529" y="0"/>
                  </a:lnTo>
                  <a:close/>
                </a:path>
              </a:pathLst>
            </a:custGeom>
            <a:grpFill/>
            <a:ln>
              <a:noFill/>
            </a:ln>
          </p:spPr>
          <p:txBody>
            <a:bodyPr vert="horz" wrap="square" lIns="91440" tIns="45720" rIns="91440" bIns="45720" numCol="1" anchor="t" anchorCtr="0" compatLnSpc="1">
              <a:prstTxWarp prst="textNoShape">
                <a:avLst/>
              </a:prstTxWarp>
            </a:bodyPr>
            <a:lstStyle/>
            <a:p>
              <a:endParaRPr lang="en-GB"/>
            </a:p>
          </p:txBody>
        </p:sp>
        <p:sp>
          <p:nvSpPr>
            <p:cNvPr id="13" name="Freeform 10">
              <a:extLst>
                <a:ext uri="{FF2B5EF4-FFF2-40B4-BE49-F238E27FC236}">
                  <a16:creationId xmlns:a16="http://schemas.microsoft.com/office/drawing/2014/main" id="{8BF98B98-6DEB-9A7A-BF1B-028308E38EA3}"/>
                </a:ext>
              </a:extLst>
            </p:cNvPr>
            <p:cNvSpPr>
              <a:spLocks/>
            </p:cNvSpPr>
            <p:nvPr userDrawn="1"/>
          </p:nvSpPr>
          <p:spPr bwMode="auto">
            <a:xfrm>
              <a:off x="4656138" y="3616325"/>
              <a:ext cx="849313" cy="122238"/>
            </a:xfrm>
            <a:custGeom>
              <a:avLst/>
              <a:gdLst>
                <a:gd name="T0" fmla="*/ 535 w 535"/>
                <a:gd name="T1" fmla="*/ 0 h 77"/>
                <a:gd name="T2" fmla="*/ 28 w 535"/>
                <a:gd name="T3" fmla="*/ 0 h 77"/>
                <a:gd name="T4" fmla="*/ 0 w 535"/>
                <a:gd name="T5" fmla="*/ 77 h 77"/>
                <a:gd name="T6" fmla="*/ 507 w 535"/>
                <a:gd name="T7" fmla="*/ 77 h 77"/>
                <a:gd name="T8" fmla="*/ 535 w 535"/>
                <a:gd name="T9" fmla="*/ 0 h 77"/>
              </a:gdLst>
              <a:ahLst/>
              <a:cxnLst>
                <a:cxn ang="0">
                  <a:pos x="T0" y="T1"/>
                </a:cxn>
                <a:cxn ang="0">
                  <a:pos x="T2" y="T3"/>
                </a:cxn>
                <a:cxn ang="0">
                  <a:pos x="T4" y="T5"/>
                </a:cxn>
                <a:cxn ang="0">
                  <a:pos x="T6" y="T7"/>
                </a:cxn>
                <a:cxn ang="0">
                  <a:pos x="T8" y="T9"/>
                </a:cxn>
              </a:cxnLst>
              <a:rect l="0" t="0" r="r" b="b"/>
              <a:pathLst>
                <a:path w="535" h="77">
                  <a:moveTo>
                    <a:pt x="535" y="0"/>
                  </a:moveTo>
                  <a:lnTo>
                    <a:pt x="28" y="0"/>
                  </a:lnTo>
                  <a:lnTo>
                    <a:pt x="0" y="77"/>
                  </a:lnTo>
                  <a:lnTo>
                    <a:pt x="507" y="77"/>
                  </a:lnTo>
                  <a:lnTo>
                    <a:pt x="535" y="0"/>
                  </a:lnTo>
                  <a:close/>
                </a:path>
              </a:pathLst>
            </a:custGeom>
            <a:grpFill/>
            <a:ln>
              <a:noFill/>
            </a:ln>
          </p:spPr>
          <p:txBody>
            <a:bodyPr vert="horz" wrap="square" lIns="91440" tIns="45720" rIns="91440" bIns="45720" numCol="1" anchor="t" anchorCtr="0" compatLnSpc="1">
              <a:prstTxWarp prst="textNoShape">
                <a:avLst/>
              </a:prstTxWarp>
            </a:bodyPr>
            <a:lstStyle/>
            <a:p>
              <a:endParaRPr lang="en-GB"/>
            </a:p>
          </p:txBody>
        </p:sp>
        <p:sp>
          <p:nvSpPr>
            <p:cNvPr id="14" name="Freeform 11">
              <a:extLst>
                <a:ext uri="{FF2B5EF4-FFF2-40B4-BE49-F238E27FC236}">
                  <a16:creationId xmlns:a16="http://schemas.microsoft.com/office/drawing/2014/main" id="{028957FA-077B-1115-075E-74040BF13EE9}"/>
                </a:ext>
              </a:extLst>
            </p:cNvPr>
            <p:cNvSpPr>
              <a:spLocks noEditPoints="1"/>
            </p:cNvSpPr>
            <p:nvPr userDrawn="1"/>
          </p:nvSpPr>
          <p:spPr bwMode="auto">
            <a:xfrm>
              <a:off x="4292600" y="4930775"/>
              <a:ext cx="727075" cy="884238"/>
            </a:xfrm>
            <a:custGeom>
              <a:avLst/>
              <a:gdLst>
                <a:gd name="T0" fmla="*/ 64 w 66"/>
                <a:gd name="T1" fmla="*/ 26 h 80"/>
                <a:gd name="T2" fmla="*/ 37 w 66"/>
                <a:gd name="T3" fmla="*/ 0 h 80"/>
                <a:gd name="T4" fmla="*/ 17 w 66"/>
                <a:gd name="T5" fmla="*/ 6 h 80"/>
                <a:gd name="T6" fmla="*/ 0 w 66"/>
                <a:gd name="T7" fmla="*/ 41 h 80"/>
                <a:gd name="T8" fmla="*/ 11 w 66"/>
                <a:gd name="T9" fmla="*/ 71 h 80"/>
                <a:gd name="T10" fmla="*/ 34 w 66"/>
                <a:gd name="T11" fmla="*/ 80 h 80"/>
                <a:gd name="T12" fmla="*/ 65 w 66"/>
                <a:gd name="T13" fmla="*/ 66 h 80"/>
                <a:gd name="T14" fmla="*/ 66 w 66"/>
                <a:gd name="T15" fmla="*/ 61 h 80"/>
                <a:gd name="T16" fmla="*/ 65 w 66"/>
                <a:gd name="T17" fmla="*/ 60 h 80"/>
                <a:gd name="T18" fmla="*/ 43 w 66"/>
                <a:gd name="T19" fmla="*/ 68 h 80"/>
                <a:gd name="T20" fmla="*/ 22 w 66"/>
                <a:gd name="T21" fmla="*/ 59 h 80"/>
                <a:gd name="T22" fmla="*/ 14 w 66"/>
                <a:gd name="T23" fmla="*/ 40 h 80"/>
                <a:gd name="T24" fmla="*/ 15 w 66"/>
                <a:gd name="T25" fmla="*/ 38 h 80"/>
                <a:gd name="T26" fmla="*/ 64 w 66"/>
                <a:gd name="T27" fmla="*/ 34 h 80"/>
                <a:gd name="T28" fmla="*/ 64 w 66"/>
                <a:gd name="T29" fmla="*/ 26 h 80"/>
                <a:gd name="T30" fmla="*/ 32 w 66"/>
                <a:gd name="T31" fmla="*/ 7 h 80"/>
                <a:gd name="T32" fmla="*/ 49 w 66"/>
                <a:gd name="T33" fmla="*/ 28 h 80"/>
                <a:gd name="T34" fmla="*/ 48 w 66"/>
                <a:gd name="T35" fmla="*/ 29 h 80"/>
                <a:gd name="T36" fmla="*/ 16 w 66"/>
                <a:gd name="T37" fmla="*/ 30 h 80"/>
                <a:gd name="T38" fmla="*/ 15 w 66"/>
                <a:gd name="T39" fmla="*/ 29 h 80"/>
                <a:gd name="T40" fmla="*/ 32 w 66"/>
                <a:gd name="T41" fmla="*/ 7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66" h="80">
                  <a:moveTo>
                    <a:pt x="64" y="26"/>
                  </a:moveTo>
                  <a:cubicBezTo>
                    <a:pt x="62" y="16"/>
                    <a:pt x="56" y="0"/>
                    <a:pt x="37" y="0"/>
                  </a:cubicBezTo>
                  <a:cubicBezTo>
                    <a:pt x="31" y="0"/>
                    <a:pt x="23" y="2"/>
                    <a:pt x="17" y="6"/>
                  </a:cubicBezTo>
                  <a:cubicBezTo>
                    <a:pt x="7" y="13"/>
                    <a:pt x="0" y="24"/>
                    <a:pt x="0" y="41"/>
                  </a:cubicBezTo>
                  <a:cubicBezTo>
                    <a:pt x="0" y="52"/>
                    <a:pt x="3" y="63"/>
                    <a:pt x="11" y="71"/>
                  </a:cubicBezTo>
                  <a:cubicBezTo>
                    <a:pt x="17" y="77"/>
                    <a:pt x="24" y="80"/>
                    <a:pt x="34" y="80"/>
                  </a:cubicBezTo>
                  <a:cubicBezTo>
                    <a:pt x="43" y="80"/>
                    <a:pt x="56" y="76"/>
                    <a:pt x="65" y="66"/>
                  </a:cubicBezTo>
                  <a:cubicBezTo>
                    <a:pt x="65" y="66"/>
                    <a:pt x="66" y="62"/>
                    <a:pt x="66" y="61"/>
                  </a:cubicBezTo>
                  <a:cubicBezTo>
                    <a:pt x="65" y="60"/>
                    <a:pt x="65" y="60"/>
                    <a:pt x="65" y="60"/>
                  </a:cubicBezTo>
                  <a:cubicBezTo>
                    <a:pt x="58" y="66"/>
                    <a:pt x="51" y="68"/>
                    <a:pt x="43" y="68"/>
                  </a:cubicBezTo>
                  <a:cubicBezTo>
                    <a:pt x="34" y="68"/>
                    <a:pt x="28" y="65"/>
                    <a:pt x="22" y="59"/>
                  </a:cubicBezTo>
                  <a:cubicBezTo>
                    <a:pt x="18" y="54"/>
                    <a:pt x="15" y="46"/>
                    <a:pt x="14" y="40"/>
                  </a:cubicBezTo>
                  <a:cubicBezTo>
                    <a:pt x="14" y="39"/>
                    <a:pt x="15" y="38"/>
                    <a:pt x="15" y="38"/>
                  </a:cubicBezTo>
                  <a:cubicBezTo>
                    <a:pt x="31" y="37"/>
                    <a:pt x="54" y="36"/>
                    <a:pt x="64" y="34"/>
                  </a:cubicBezTo>
                  <a:cubicBezTo>
                    <a:pt x="65" y="33"/>
                    <a:pt x="64" y="26"/>
                    <a:pt x="64" y="26"/>
                  </a:cubicBezTo>
                  <a:moveTo>
                    <a:pt x="32" y="7"/>
                  </a:moveTo>
                  <a:cubicBezTo>
                    <a:pt x="42" y="7"/>
                    <a:pt x="48" y="18"/>
                    <a:pt x="49" y="28"/>
                  </a:cubicBezTo>
                  <a:cubicBezTo>
                    <a:pt x="49" y="28"/>
                    <a:pt x="49" y="29"/>
                    <a:pt x="48" y="29"/>
                  </a:cubicBezTo>
                  <a:cubicBezTo>
                    <a:pt x="44" y="30"/>
                    <a:pt x="22" y="31"/>
                    <a:pt x="16" y="30"/>
                  </a:cubicBezTo>
                  <a:cubicBezTo>
                    <a:pt x="15" y="30"/>
                    <a:pt x="15" y="30"/>
                    <a:pt x="15" y="29"/>
                  </a:cubicBezTo>
                  <a:cubicBezTo>
                    <a:pt x="16" y="16"/>
                    <a:pt x="22" y="7"/>
                    <a:pt x="32" y="7"/>
                  </a:cubicBezTo>
                </a:path>
              </a:pathLst>
            </a:custGeom>
            <a:grpFill/>
            <a:ln>
              <a:noFill/>
            </a:ln>
          </p:spPr>
          <p:txBody>
            <a:bodyPr vert="horz" wrap="square" lIns="91440" tIns="45720" rIns="91440" bIns="45720" numCol="1" anchor="t" anchorCtr="0" compatLnSpc="1">
              <a:prstTxWarp prst="textNoShape">
                <a:avLst/>
              </a:prstTxWarp>
            </a:bodyPr>
            <a:lstStyle/>
            <a:p>
              <a:endParaRPr lang="en-GB"/>
            </a:p>
          </p:txBody>
        </p:sp>
        <p:sp>
          <p:nvSpPr>
            <p:cNvPr id="15" name="Freeform 12">
              <a:extLst>
                <a:ext uri="{FF2B5EF4-FFF2-40B4-BE49-F238E27FC236}">
                  <a16:creationId xmlns:a16="http://schemas.microsoft.com/office/drawing/2014/main" id="{5E792DE1-8159-E82A-4758-16B19D0FF3E2}"/>
                </a:ext>
              </a:extLst>
            </p:cNvPr>
            <p:cNvSpPr>
              <a:spLocks noEditPoints="1"/>
            </p:cNvSpPr>
            <p:nvPr userDrawn="1"/>
          </p:nvSpPr>
          <p:spPr bwMode="auto">
            <a:xfrm>
              <a:off x="0" y="4489450"/>
              <a:ext cx="1268413" cy="1314450"/>
            </a:xfrm>
            <a:custGeom>
              <a:avLst/>
              <a:gdLst>
                <a:gd name="T0" fmla="*/ 17 w 115"/>
                <a:gd name="T1" fmla="*/ 95 h 119"/>
                <a:gd name="T2" fmla="*/ 49 w 115"/>
                <a:gd name="T3" fmla="*/ 11 h 119"/>
                <a:gd name="T4" fmla="*/ 52 w 115"/>
                <a:gd name="T5" fmla="*/ 0 h 119"/>
                <a:gd name="T6" fmla="*/ 59 w 115"/>
                <a:gd name="T7" fmla="*/ 0 h 119"/>
                <a:gd name="T8" fmla="*/ 65 w 115"/>
                <a:gd name="T9" fmla="*/ 0 h 119"/>
                <a:gd name="T10" fmla="*/ 68 w 115"/>
                <a:gd name="T11" fmla="*/ 10 h 119"/>
                <a:gd name="T12" fmla="*/ 100 w 115"/>
                <a:gd name="T13" fmla="*/ 98 h 119"/>
                <a:gd name="T14" fmla="*/ 114 w 115"/>
                <a:gd name="T15" fmla="*/ 113 h 119"/>
                <a:gd name="T16" fmla="*/ 114 w 115"/>
                <a:gd name="T17" fmla="*/ 119 h 119"/>
                <a:gd name="T18" fmla="*/ 97 w 115"/>
                <a:gd name="T19" fmla="*/ 118 h 119"/>
                <a:gd name="T20" fmla="*/ 76 w 115"/>
                <a:gd name="T21" fmla="*/ 119 h 119"/>
                <a:gd name="T22" fmla="*/ 76 w 115"/>
                <a:gd name="T23" fmla="*/ 113 h 119"/>
                <a:gd name="T24" fmla="*/ 82 w 115"/>
                <a:gd name="T25" fmla="*/ 111 h 119"/>
                <a:gd name="T26" fmla="*/ 84 w 115"/>
                <a:gd name="T27" fmla="*/ 106 h 119"/>
                <a:gd name="T28" fmla="*/ 73 w 115"/>
                <a:gd name="T29" fmla="*/ 73 h 119"/>
                <a:gd name="T30" fmla="*/ 71 w 115"/>
                <a:gd name="T31" fmla="*/ 72 h 119"/>
                <a:gd name="T32" fmla="*/ 53 w 115"/>
                <a:gd name="T33" fmla="*/ 72 h 119"/>
                <a:gd name="T34" fmla="*/ 37 w 115"/>
                <a:gd name="T35" fmla="*/ 72 h 119"/>
                <a:gd name="T36" fmla="*/ 35 w 115"/>
                <a:gd name="T37" fmla="*/ 74 h 119"/>
                <a:gd name="T38" fmla="*/ 25 w 115"/>
                <a:gd name="T39" fmla="*/ 105 h 119"/>
                <a:gd name="T40" fmla="*/ 29 w 115"/>
                <a:gd name="T41" fmla="*/ 112 h 119"/>
                <a:gd name="T42" fmla="*/ 36 w 115"/>
                <a:gd name="T43" fmla="*/ 113 h 119"/>
                <a:gd name="T44" fmla="*/ 36 w 115"/>
                <a:gd name="T45" fmla="*/ 119 h 119"/>
                <a:gd name="T46" fmla="*/ 15 w 115"/>
                <a:gd name="T47" fmla="*/ 118 h 119"/>
                <a:gd name="T48" fmla="*/ 1 w 115"/>
                <a:gd name="T49" fmla="*/ 119 h 119"/>
                <a:gd name="T50" fmla="*/ 1 w 115"/>
                <a:gd name="T51" fmla="*/ 113 h 119"/>
                <a:gd name="T52" fmla="*/ 17 w 115"/>
                <a:gd name="T53" fmla="*/ 95 h 119"/>
                <a:gd name="T54" fmla="*/ 54 w 115"/>
                <a:gd name="T55" fmla="*/ 20 h 119"/>
                <a:gd name="T56" fmla="*/ 39 w 115"/>
                <a:gd name="T57" fmla="*/ 62 h 119"/>
                <a:gd name="T58" fmla="*/ 40 w 115"/>
                <a:gd name="T59" fmla="*/ 63 h 119"/>
                <a:gd name="T60" fmla="*/ 56 w 115"/>
                <a:gd name="T61" fmla="*/ 63 h 119"/>
                <a:gd name="T62" fmla="*/ 68 w 115"/>
                <a:gd name="T63" fmla="*/ 63 h 119"/>
                <a:gd name="T64" fmla="*/ 69 w 115"/>
                <a:gd name="T65" fmla="*/ 61 h 119"/>
                <a:gd name="T66" fmla="*/ 55 w 115"/>
                <a:gd name="T67" fmla="*/ 20 h 119"/>
                <a:gd name="T68" fmla="*/ 54 w 115"/>
                <a:gd name="T69" fmla="*/ 20 h 1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115" h="119">
                  <a:moveTo>
                    <a:pt x="17" y="95"/>
                  </a:moveTo>
                  <a:cubicBezTo>
                    <a:pt x="27" y="72"/>
                    <a:pt x="45" y="23"/>
                    <a:pt x="49" y="11"/>
                  </a:cubicBezTo>
                  <a:cubicBezTo>
                    <a:pt x="51" y="7"/>
                    <a:pt x="52" y="3"/>
                    <a:pt x="52" y="0"/>
                  </a:cubicBezTo>
                  <a:cubicBezTo>
                    <a:pt x="53" y="0"/>
                    <a:pt x="56" y="0"/>
                    <a:pt x="59" y="0"/>
                  </a:cubicBezTo>
                  <a:cubicBezTo>
                    <a:pt x="63" y="0"/>
                    <a:pt x="65" y="0"/>
                    <a:pt x="65" y="0"/>
                  </a:cubicBezTo>
                  <a:cubicBezTo>
                    <a:pt x="66" y="3"/>
                    <a:pt x="67" y="7"/>
                    <a:pt x="68" y="10"/>
                  </a:cubicBezTo>
                  <a:cubicBezTo>
                    <a:pt x="72" y="21"/>
                    <a:pt x="93" y="82"/>
                    <a:pt x="100" y="98"/>
                  </a:cubicBezTo>
                  <a:cubicBezTo>
                    <a:pt x="106" y="111"/>
                    <a:pt x="105" y="112"/>
                    <a:pt x="114" y="113"/>
                  </a:cubicBezTo>
                  <a:cubicBezTo>
                    <a:pt x="115" y="113"/>
                    <a:pt x="114" y="118"/>
                    <a:pt x="114" y="119"/>
                  </a:cubicBezTo>
                  <a:cubicBezTo>
                    <a:pt x="109" y="119"/>
                    <a:pt x="106" y="118"/>
                    <a:pt x="97" y="118"/>
                  </a:cubicBezTo>
                  <a:cubicBezTo>
                    <a:pt x="88" y="118"/>
                    <a:pt x="80" y="119"/>
                    <a:pt x="76" y="119"/>
                  </a:cubicBezTo>
                  <a:cubicBezTo>
                    <a:pt x="76" y="118"/>
                    <a:pt x="75" y="114"/>
                    <a:pt x="76" y="113"/>
                  </a:cubicBezTo>
                  <a:cubicBezTo>
                    <a:pt x="80" y="113"/>
                    <a:pt x="80" y="113"/>
                    <a:pt x="82" y="111"/>
                  </a:cubicBezTo>
                  <a:cubicBezTo>
                    <a:pt x="84" y="109"/>
                    <a:pt x="85" y="108"/>
                    <a:pt x="84" y="106"/>
                  </a:cubicBezTo>
                  <a:cubicBezTo>
                    <a:pt x="82" y="98"/>
                    <a:pt x="76" y="82"/>
                    <a:pt x="73" y="73"/>
                  </a:cubicBezTo>
                  <a:cubicBezTo>
                    <a:pt x="73" y="73"/>
                    <a:pt x="71" y="72"/>
                    <a:pt x="71" y="72"/>
                  </a:cubicBezTo>
                  <a:cubicBezTo>
                    <a:pt x="68" y="72"/>
                    <a:pt x="62" y="72"/>
                    <a:pt x="53" y="72"/>
                  </a:cubicBezTo>
                  <a:cubicBezTo>
                    <a:pt x="41" y="72"/>
                    <a:pt x="39" y="72"/>
                    <a:pt x="37" y="72"/>
                  </a:cubicBezTo>
                  <a:cubicBezTo>
                    <a:pt x="36" y="72"/>
                    <a:pt x="35" y="73"/>
                    <a:pt x="35" y="74"/>
                  </a:cubicBezTo>
                  <a:cubicBezTo>
                    <a:pt x="31" y="84"/>
                    <a:pt x="25" y="100"/>
                    <a:pt x="25" y="105"/>
                  </a:cubicBezTo>
                  <a:cubicBezTo>
                    <a:pt x="25" y="108"/>
                    <a:pt x="25" y="111"/>
                    <a:pt x="29" y="112"/>
                  </a:cubicBezTo>
                  <a:cubicBezTo>
                    <a:pt x="32" y="112"/>
                    <a:pt x="33" y="113"/>
                    <a:pt x="36" y="113"/>
                  </a:cubicBezTo>
                  <a:cubicBezTo>
                    <a:pt x="37" y="113"/>
                    <a:pt x="36" y="118"/>
                    <a:pt x="36" y="119"/>
                  </a:cubicBezTo>
                  <a:cubicBezTo>
                    <a:pt x="32" y="119"/>
                    <a:pt x="26" y="118"/>
                    <a:pt x="15" y="118"/>
                  </a:cubicBezTo>
                  <a:cubicBezTo>
                    <a:pt x="4" y="118"/>
                    <a:pt x="5" y="119"/>
                    <a:pt x="1" y="119"/>
                  </a:cubicBezTo>
                  <a:cubicBezTo>
                    <a:pt x="0" y="118"/>
                    <a:pt x="0" y="113"/>
                    <a:pt x="1" y="113"/>
                  </a:cubicBezTo>
                  <a:cubicBezTo>
                    <a:pt x="11" y="112"/>
                    <a:pt x="11" y="110"/>
                    <a:pt x="17" y="95"/>
                  </a:cubicBezTo>
                  <a:moveTo>
                    <a:pt x="54" y="20"/>
                  </a:moveTo>
                  <a:cubicBezTo>
                    <a:pt x="51" y="30"/>
                    <a:pt x="43" y="52"/>
                    <a:pt x="39" y="62"/>
                  </a:cubicBezTo>
                  <a:cubicBezTo>
                    <a:pt x="39" y="62"/>
                    <a:pt x="40" y="63"/>
                    <a:pt x="40" y="63"/>
                  </a:cubicBezTo>
                  <a:cubicBezTo>
                    <a:pt x="42" y="63"/>
                    <a:pt x="48" y="63"/>
                    <a:pt x="56" y="63"/>
                  </a:cubicBezTo>
                  <a:cubicBezTo>
                    <a:pt x="60" y="63"/>
                    <a:pt x="66" y="63"/>
                    <a:pt x="68" y="63"/>
                  </a:cubicBezTo>
                  <a:cubicBezTo>
                    <a:pt x="69" y="63"/>
                    <a:pt x="69" y="62"/>
                    <a:pt x="69" y="61"/>
                  </a:cubicBezTo>
                  <a:cubicBezTo>
                    <a:pt x="65" y="50"/>
                    <a:pt x="58" y="28"/>
                    <a:pt x="55" y="20"/>
                  </a:cubicBezTo>
                  <a:cubicBezTo>
                    <a:pt x="55" y="20"/>
                    <a:pt x="54" y="20"/>
                    <a:pt x="54" y="20"/>
                  </a:cubicBezTo>
                </a:path>
              </a:pathLst>
            </a:custGeom>
            <a:grpFill/>
            <a:ln>
              <a:noFill/>
            </a:ln>
          </p:spPr>
          <p:txBody>
            <a:bodyPr vert="horz" wrap="square" lIns="91440" tIns="45720" rIns="91440" bIns="45720" numCol="1" anchor="t" anchorCtr="0" compatLnSpc="1">
              <a:prstTxWarp prst="textNoShape">
                <a:avLst/>
              </a:prstTxWarp>
            </a:bodyPr>
            <a:lstStyle/>
            <a:p>
              <a:endParaRPr lang="en-GB"/>
            </a:p>
          </p:txBody>
        </p:sp>
        <p:sp>
          <p:nvSpPr>
            <p:cNvPr id="16" name="Freeform 13">
              <a:extLst>
                <a:ext uri="{FF2B5EF4-FFF2-40B4-BE49-F238E27FC236}">
                  <a16:creationId xmlns:a16="http://schemas.microsoft.com/office/drawing/2014/main" id="{AC0D780C-B5AF-577D-C30A-D9D9878B3706}"/>
                </a:ext>
              </a:extLst>
            </p:cNvPr>
            <p:cNvSpPr>
              <a:spLocks/>
            </p:cNvSpPr>
            <p:nvPr userDrawn="1"/>
          </p:nvSpPr>
          <p:spPr bwMode="auto">
            <a:xfrm>
              <a:off x="1312863" y="4930775"/>
              <a:ext cx="595313" cy="884238"/>
            </a:xfrm>
            <a:custGeom>
              <a:avLst/>
              <a:gdLst>
                <a:gd name="T0" fmla="*/ 49 w 54"/>
                <a:gd name="T1" fmla="*/ 22 h 80"/>
                <a:gd name="T2" fmla="*/ 44 w 54"/>
                <a:gd name="T3" fmla="*/ 22 h 80"/>
                <a:gd name="T4" fmla="*/ 37 w 54"/>
                <a:gd name="T5" fmla="*/ 8 h 80"/>
                <a:gd name="T6" fmla="*/ 28 w 54"/>
                <a:gd name="T7" fmla="*/ 6 h 80"/>
                <a:gd name="T8" fmla="*/ 16 w 54"/>
                <a:gd name="T9" fmla="*/ 17 h 80"/>
                <a:gd name="T10" fmla="*/ 34 w 54"/>
                <a:gd name="T11" fmla="*/ 34 h 80"/>
                <a:gd name="T12" fmla="*/ 54 w 54"/>
                <a:gd name="T13" fmla="*/ 57 h 80"/>
                <a:gd name="T14" fmla="*/ 24 w 54"/>
                <a:gd name="T15" fmla="*/ 80 h 80"/>
                <a:gd name="T16" fmla="*/ 4 w 54"/>
                <a:gd name="T17" fmla="*/ 77 h 80"/>
                <a:gd name="T18" fmla="*/ 0 w 54"/>
                <a:gd name="T19" fmla="*/ 56 h 80"/>
                <a:gd name="T20" fmla="*/ 6 w 54"/>
                <a:gd name="T21" fmla="*/ 54 h 80"/>
                <a:gd name="T22" fmla="*/ 17 w 54"/>
                <a:gd name="T23" fmla="*/ 72 h 80"/>
                <a:gd name="T24" fmla="*/ 27 w 54"/>
                <a:gd name="T25" fmla="*/ 74 h 80"/>
                <a:gd name="T26" fmla="*/ 40 w 54"/>
                <a:gd name="T27" fmla="*/ 63 h 80"/>
                <a:gd name="T28" fmla="*/ 24 w 54"/>
                <a:gd name="T29" fmla="*/ 47 h 80"/>
                <a:gd name="T30" fmla="*/ 3 w 54"/>
                <a:gd name="T31" fmla="*/ 22 h 80"/>
                <a:gd name="T32" fmla="*/ 31 w 54"/>
                <a:gd name="T33" fmla="*/ 0 h 80"/>
                <a:gd name="T34" fmla="*/ 44 w 54"/>
                <a:gd name="T35" fmla="*/ 1 h 80"/>
                <a:gd name="T36" fmla="*/ 51 w 54"/>
                <a:gd name="T37" fmla="*/ 2 h 80"/>
                <a:gd name="T38" fmla="*/ 49 w 54"/>
                <a:gd name="T39" fmla="*/ 22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54" h="80">
                  <a:moveTo>
                    <a:pt x="49" y="22"/>
                  </a:moveTo>
                  <a:cubicBezTo>
                    <a:pt x="48" y="23"/>
                    <a:pt x="45" y="23"/>
                    <a:pt x="44" y="22"/>
                  </a:cubicBezTo>
                  <a:cubicBezTo>
                    <a:pt x="43" y="14"/>
                    <a:pt x="41" y="10"/>
                    <a:pt x="37" y="8"/>
                  </a:cubicBezTo>
                  <a:cubicBezTo>
                    <a:pt x="35" y="6"/>
                    <a:pt x="32" y="6"/>
                    <a:pt x="28" y="6"/>
                  </a:cubicBezTo>
                  <a:cubicBezTo>
                    <a:pt x="21" y="6"/>
                    <a:pt x="16" y="10"/>
                    <a:pt x="16" y="17"/>
                  </a:cubicBezTo>
                  <a:cubicBezTo>
                    <a:pt x="16" y="23"/>
                    <a:pt x="19" y="27"/>
                    <a:pt x="34" y="34"/>
                  </a:cubicBezTo>
                  <a:cubicBezTo>
                    <a:pt x="50" y="41"/>
                    <a:pt x="54" y="48"/>
                    <a:pt x="54" y="57"/>
                  </a:cubicBezTo>
                  <a:cubicBezTo>
                    <a:pt x="54" y="71"/>
                    <a:pt x="41" y="80"/>
                    <a:pt x="24" y="80"/>
                  </a:cubicBezTo>
                  <a:cubicBezTo>
                    <a:pt x="17" y="80"/>
                    <a:pt x="8" y="79"/>
                    <a:pt x="4" y="77"/>
                  </a:cubicBezTo>
                  <a:cubicBezTo>
                    <a:pt x="2" y="72"/>
                    <a:pt x="0" y="60"/>
                    <a:pt x="0" y="56"/>
                  </a:cubicBezTo>
                  <a:cubicBezTo>
                    <a:pt x="1" y="55"/>
                    <a:pt x="5" y="54"/>
                    <a:pt x="6" y="54"/>
                  </a:cubicBezTo>
                  <a:cubicBezTo>
                    <a:pt x="9" y="64"/>
                    <a:pt x="12" y="69"/>
                    <a:pt x="17" y="72"/>
                  </a:cubicBezTo>
                  <a:cubicBezTo>
                    <a:pt x="20" y="73"/>
                    <a:pt x="24" y="74"/>
                    <a:pt x="27" y="74"/>
                  </a:cubicBezTo>
                  <a:cubicBezTo>
                    <a:pt x="35" y="74"/>
                    <a:pt x="40" y="70"/>
                    <a:pt x="40" y="63"/>
                  </a:cubicBezTo>
                  <a:cubicBezTo>
                    <a:pt x="40" y="57"/>
                    <a:pt x="36" y="53"/>
                    <a:pt x="24" y="47"/>
                  </a:cubicBezTo>
                  <a:cubicBezTo>
                    <a:pt x="9" y="39"/>
                    <a:pt x="3" y="33"/>
                    <a:pt x="3" y="22"/>
                  </a:cubicBezTo>
                  <a:cubicBezTo>
                    <a:pt x="3" y="11"/>
                    <a:pt x="12" y="0"/>
                    <a:pt x="31" y="0"/>
                  </a:cubicBezTo>
                  <a:cubicBezTo>
                    <a:pt x="36" y="0"/>
                    <a:pt x="40" y="0"/>
                    <a:pt x="44" y="1"/>
                  </a:cubicBezTo>
                  <a:cubicBezTo>
                    <a:pt x="47" y="2"/>
                    <a:pt x="50" y="2"/>
                    <a:pt x="51" y="2"/>
                  </a:cubicBezTo>
                  <a:cubicBezTo>
                    <a:pt x="50" y="8"/>
                    <a:pt x="50" y="14"/>
                    <a:pt x="49" y="22"/>
                  </a:cubicBezTo>
                </a:path>
              </a:pathLst>
            </a:custGeom>
            <a:grpFill/>
            <a:ln>
              <a:noFill/>
            </a:ln>
          </p:spPr>
          <p:txBody>
            <a:bodyPr vert="horz" wrap="square" lIns="91440" tIns="45720" rIns="91440" bIns="45720" numCol="1" anchor="t" anchorCtr="0" compatLnSpc="1">
              <a:prstTxWarp prst="textNoShape">
                <a:avLst/>
              </a:prstTxWarp>
            </a:bodyPr>
            <a:lstStyle/>
            <a:p>
              <a:endParaRPr lang="en-GB"/>
            </a:p>
          </p:txBody>
        </p:sp>
        <p:sp>
          <p:nvSpPr>
            <p:cNvPr id="17" name="Freeform 14">
              <a:extLst>
                <a:ext uri="{FF2B5EF4-FFF2-40B4-BE49-F238E27FC236}">
                  <a16:creationId xmlns:a16="http://schemas.microsoft.com/office/drawing/2014/main" id="{AFD81863-5F78-EAD0-51FA-12BAAA9A7A81}"/>
                </a:ext>
              </a:extLst>
            </p:cNvPr>
            <p:cNvSpPr>
              <a:spLocks/>
            </p:cNvSpPr>
            <p:nvPr userDrawn="1"/>
          </p:nvSpPr>
          <p:spPr bwMode="auto">
            <a:xfrm>
              <a:off x="1997075" y="4930775"/>
              <a:ext cx="595313" cy="884238"/>
            </a:xfrm>
            <a:custGeom>
              <a:avLst/>
              <a:gdLst>
                <a:gd name="T0" fmla="*/ 49 w 54"/>
                <a:gd name="T1" fmla="*/ 22 h 80"/>
                <a:gd name="T2" fmla="*/ 44 w 54"/>
                <a:gd name="T3" fmla="*/ 22 h 80"/>
                <a:gd name="T4" fmla="*/ 37 w 54"/>
                <a:gd name="T5" fmla="*/ 8 h 80"/>
                <a:gd name="T6" fmla="*/ 28 w 54"/>
                <a:gd name="T7" fmla="*/ 6 h 80"/>
                <a:gd name="T8" fmla="*/ 16 w 54"/>
                <a:gd name="T9" fmla="*/ 17 h 80"/>
                <a:gd name="T10" fmla="*/ 34 w 54"/>
                <a:gd name="T11" fmla="*/ 34 h 80"/>
                <a:gd name="T12" fmla="*/ 54 w 54"/>
                <a:gd name="T13" fmla="*/ 57 h 80"/>
                <a:gd name="T14" fmla="*/ 24 w 54"/>
                <a:gd name="T15" fmla="*/ 80 h 80"/>
                <a:gd name="T16" fmla="*/ 4 w 54"/>
                <a:gd name="T17" fmla="*/ 77 h 80"/>
                <a:gd name="T18" fmla="*/ 0 w 54"/>
                <a:gd name="T19" fmla="*/ 56 h 80"/>
                <a:gd name="T20" fmla="*/ 6 w 54"/>
                <a:gd name="T21" fmla="*/ 54 h 80"/>
                <a:gd name="T22" fmla="*/ 17 w 54"/>
                <a:gd name="T23" fmla="*/ 72 h 80"/>
                <a:gd name="T24" fmla="*/ 27 w 54"/>
                <a:gd name="T25" fmla="*/ 74 h 80"/>
                <a:gd name="T26" fmla="*/ 40 w 54"/>
                <a:gd name="T27" fmla="*/ 63 h 80"/>
                <a:gd name="T28" fmla="*/ 24 w 54"/>
                <a:gd name="T29" fmla="*/ 47 h 80"/>
                <a:gd name="T30" fmla="*/ 3 w 54"/>
                <a:gd name="T31" fmla="*/ 22 h 80"/>
                <a:gd name="T32" fmla="*/ 31 w 54"/>
                <a:gd name="T33" fmla="*/ 0 h 80"/>
                <a:gd name="T34" fmla="*/ 44 w 54"/>
                <a:gd name="T35" fmla="*/ 1 h 80"/>
                <a:gd name="T36" fmla="*/ 51 w 54"/>
                <a:gd name="T37" fmla="*/ 2 h 80"/>
                <a:gd name="T38" fmla="*/ 49 w 54"/>
                <a:gd name="T39" fmla="*/ 22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54" h="80">
                  <a:moveTo>
                    <a:pt x="49" y="22"/>
                  </a:moveTo>
                  <a:cubicBezTo>
                    <a:pt x="49" y="23"/>
                    <a:pt x="45" y="23"/>
                    <a:pt x="44" y="22"/>
                  </a:cubicBezTo>
                  <a:cubicBezTo>
                    <a:pt x="43" y="14"/>
                    <a:pt x="41" y="10"/>
                    <a:pt x="37" y="8"/>
                  </a:cubicBezTo>
                  <a:cubicBezTo>
                    <a:pt x="35" y="6"/>
                    <a:pt x="32" y="6"/>
                    <a:pt x="28" y="6"/>
                  </a:cubicBezTo>
                  <a:cubicBezTo>
                    <a:pt x="21" y="6"/>
                    <a:pt x="16" y="10"/>
                    <a:pt x="16" y="17"/>
                  </a:cubicBezTo>
                  <a:cubicBezTo>
                    <a:pt x="16" y="23"/>
                    <a:pt x="19" y="27"/>
                    <a:pt x="34" y="34"/>
                  </a:cubicBezTo>
                  <a:cubicBezTo>
                    <a:pt x="50" y="41"/>
                    <a:pt x="54" y="48"/>
                    <a:pt x="54" y="57"/>
                  </a:cubicBezTo>
                  <a:cubicBezTo>
                    <a:pt x="54" y="71"/>
                    <a:pt x="41" y="80"/>
                    <a:pt x="24" y="80"/>
                  </a:cubicBezTo>
                  <a:cubicBezTo>
                    <a:pt x="17" y="80"/>
                    <a:pt x="8" y="79"/>
                    <a:pt x="4" y="77"/>
                  </a:cubicBezTo>
                  <a:cubicBezTo>
                    <a:pt x="2" y="72"/>
                    <a:pt x="1" y="60"/>
                    <a:pt x="0" y="56"/>
                  </a:cubicBezTo>
                  <a:cubicBezTo>
                    <a:pt x="1" y="55"/>
                    <a:pt x="5" y="54"/>
                    <a:pt x="6" y="54"/>
                  </a:cubicBezTo>
                  <a:cubicBezTo>
                    <a:pt x="9" y="64"/>
                    <a:pt x="12" y="69"/>
                    <a:pt x="17" y="72"/>
                  </a:cubicBezTo>
                  <a:cubicBezTo>
                    <a:pt x="20" y="73"/>
                    <a:pt x="24" y="74"/>
                    <a:pt x="27" y="74"/>
                  </a:cubicBezTo>
                  <a:cubicBezTo>
                    <a:pt x="35" y="74"/>
                    <a:pt x="40" y="70"/>
                    <a:pt x="40" y="63"/>
                  </a:cubicBezTo>
                  <a:cubicBezTo>
                    <a:pt x="40" y="57"/>
                    <a:pt x="36" y="53"/>
                    <a:pt x="24" y="47"/>
                  </a:cubicBezTo>
                  <a:cubicBezTo>
                    <a:pt x="9" y="39"/>
                    <a:pt x="3" y="33"/>
                    <a:pt x="3" y="22"/>
                  </a:cubicBezTo>
                  <a:cubicBezTo>
                    <a:pt x="3" y="11"/>
                    <a:pt x="12" y="0"/>
                    <a:pt x="31" y="0"/>
                  </a:cubicBezTo>
                  <a:cubicBezTo>
                    <a:pt x="36" y="0"/>
                    <a:pt x="40" y="0"/>
                    <a:pt x="44" y="1"/>
                  </a:cubicBezTo>
                  <a:cubicBezTo>
                    <a:pt x="47" y="2"/>
                    <a:pt x="50" y="2"/>
                    <a:pt x="51" y="2"/>
                  </a:cubicBezTo>
                  <a:cubicBezTo>
                    <a:pt x="50" y="8"/>
                    <a:pt x="50" y="14"/>
                    <a:pt x="49" y="22"/>
                  </a:cubicBezTo>
                </a:path>
              </a:pathLst>
            </a:custGeom>
            <a:grpFill/>
            <a:ln>
              <a:noFill/>
            </a:ln>
          </p:spPr>
          <p:txBody>
            <a:bodyPr vert="horz" wrap="square" lIns="91440" tIns="45720" rIns="91440" bIns="45720" numCol="1" anchor="t" anchorCtr="0" compatLnSpc="1">
              <a:prstTxWarp prst="textNoShape">
                <a:avLst/>
              </a:prstTxWarp>
            </a:bodyPr>
            <a:lstStyle/>
            <a:p>
              <a:endParaRPr lang="en-GB"/>
            </a:p>
          </p:txBody>
        </p:sp>
        <p:sp>
          <p:nvSpPr>
            <p:cNvPr id="18" name="Freeform 15">
              <a:extLst>
                <a:ext uri="{FF2B5EF4-FFF2-40B4-BE49-F238E27FC236}">
                  <a16:creationId xmlns:a16="http://schemas.microsoft.com/office/drawing/2014/main" id="{0FB524F9-2CCD-E9E4-3BCA-709631D8471F}"/>
                </a:ext>
              </a:extLst>
            </p:cNvPr>
            <p:cNvSpPr>
              <a:spLocks/>
            </p:cNvSpPr>
            <p:nvPr userDrawn="1"/>
          </p:nvSpPr>
          <p:spPr bwMode="auto">
            <a:xfrm>
              <a:off x="2670175" y="4941888"/>
              <a:ext cx="904875" cy="884238"/>
            </a:xfrm>
            <a:custGeom>
              <a:avLst/>
              <a:gdLst>
                <a:gd name="T0" fmla="*/ 82 w 82"/>
                <a:gd name="T1" fmla="*/ 67 h 80"/>
                <a:gd name="T2" fmla="*/ 81 w 82"/>
                <a:gd name="T3" fmla="*/ 72 h 80"/>
                <a:gd name="T4" fmla="*/ 60 w 82"/>
                <a:gd name="T5" fmla="*/ 80 h 80"/>
                <a:gd name="T6" fmla="*/ 59 w 82"/>
                <a:gd name="T7" fmla="*/ 79 h 80"/>
                <a:gd name="T8" fmla="*/ 59 w 82"/>
                <a:gd name="T9" fmla="*/ 68 h 80"/>
                <a:gd name="T10" fmla="*/ 57 w 82"/>
                <a:gd name="T11" fmla="*/ 67 h 80"/>
                <a:gd name="T12" fmla="*/ 32 w 82"/>
                <a:gd name="T13" fmla="*/ 79 h 80"/>
                <a:gd name="T14" fmla="*/ 9 w 82"/>
                <a:gd name="T15" fmla="*/ 54 h 80"/>
                <a:gd name="T16" fmla="*/ 9 w 82"/>
                <a:gd name="T17" fmla="*/ 16 h 80"/>
                <a:gd name="T18" fmla="*/ 6 w 82"/>
                <a:gd name="T19" fmla="*/ 10 h 80"/>
                <a:gd name="T20" fmla="*/ 0 w 82"/>
                <a:gd name="T21" fmla="*/ 8 h 80"/>
                <a:gd name="T22" fmla="*/ 1 w 82"/>
                <a:gd name="T23" fmla="*/ 3 h 80"/>
                <a:gd name="T24" fmla="*/ 25 w 82"/>
                <a:gd name="T25" fmla="*/ 0 h 80"/>
                <a:gd name="T26" fmla="*/ 24 w 82"/>
                <a:gd name="T27" fmla="*/ 37 h 80"/>
                <a:gd name="T28" fmla="*/ 25 w 82"/>
                <a:gd name="T29" fmla="*/ 57 h 80"/>
                <a:gd name="T30" fmla="*/ 41 w 82"/>
                <a:gd name="T31" fmla="*/ 68 h 80"/>
                <a:gd name="T32" fmla="*/ 56 w 82"/>
                <a:gd name="T33" fmla="*/ 62 h 80"/>
                <a:gd name="T34" fmla="*/ 59 w 82"/>
                <a:gd name="T35" fmla="*/ 57 h 80"/>
                <a:gd name="T36" fmla="*/ 59 w 82"/>
                <a:gd name="T37" fmla="*/ 16 h 80"/>
                <a:gd name="T38" fmla="*/ 55 w 82"/>
                <a:gd name="T39" fmla="*/ 10 h 80"/>
                <a:gd name="T40" fmla="*/ 46 w 82"/>
                <a:gd name="T41" fmla="*/ 8 h 80"/>
                <a:gd name="T42" fmla="*/ 47 w 82"/>
                <a:gd name="T43" fmla="*/ 3 h 80"/>
                <a:gd name="T44" fmla="*/ 74 w 82"/>
                <a:gd name="T45" fmla="*/ 0 h 80"/>
                <a:gd name="T46" fmla="*/ 73 w 82"/>
                <a:gd name="T47" fmla="*/ 17 h 80"/>
                <a:gd name="T48" fmla="*/ 73 w 82"/>
                <a:gd name="T49" fmla="*/ 60 h 80"/>
                <a:gd name="T50" fmla="*/ 78 w 82"/>
                <a:gd name="T51" fmla="*/ 67 h 80"/>
                <a:gd name="T52" fmla="*/ 82 w 82"/>
                <a:gd name="T53" fmla="*/ 67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82" h="80">
                  <a:moveTo>
                    <a:pt x="82" y="67"/>
                  </a:moveTo>
                  <a:cubicBezTo>
                    <a:pt x="82" y="68"/>
                    <a:pt x="82" y="72"/>
                    <a:pt x="81" y="72"/>
                  </a:cubicBezTo>
                  <a:cubicBezTo>
                    <a:pt x="74" y="75"/>
                    <a:pt x="64" y="79"/>
                    <a:pt x="60" y="80"/>
                  </a:cubicBezTo>
                  <a:cubicBezTo>
                    <a:pt x="60" y="80"/>
                    <a:pt x="59" y="79"/>
                    <a:pt x="59" y="79"/>
                  </a:cubicBezTo>
                  <a:cubicBezTo>
                    <a:pt x="59" y="76"/>
                    <a:pt x="59" y="71"/>
                    <a:pt x="59" y="68"/>
                  </a:cubicBezTo>
                  <a:cubicBezTo>
                    <a:pt x="59" y="67"/>
                    <a:pt x="58" y="67"/>
                    <a:pt x="57" y="67"/>
                  </a:cubicBezTo>
                  <a:cubicBezTo>
                    <a:pt x="46" y="77"/>
                    <a:pt x="38" y="79"/>
                    <a:pt x="32" y="79"/>
                  </a:cubicBezTo>
                  <a:cubicBezTo>
                    <a:pt x="13" y="79"/>
                    <a:pt x="10" y="66"/>
                    <a:pt x="9" y="54"/>
                  </a:cubicBezTo>
                  <a:cubicBezTo>
                    <a:pt x="9" y="44"/>
                    <a:pt x="10" y="24"/>
                    <a:pt x="9" y="16"/>
                  </a:cubicBezTo>
                  <a:cubicBezTo>
                    <a:pt x="9" y="13"/>
                    <a:pt x="9" y="11"/>
                    <a:pt x="6" y="10"/>
                  </a:cubicBezTo>
                  <a:cubicBezTo>
                    <a:pt x="5" y="9"/>
                    <a:pt x="4" y="9"/>
                    <a:pt x="0" y="8"/>
                  </a:cubicBezTo>
                  <a:cubicBezTo>
                    <a:pt x="0" y="7"/>
                    <a:pt x="0" y="3"/>
                    <a:pt x="1" y="3"/>
                  </a:cubicBezTo>
                  <a:cubicBezTo>
                    <a:pt x="9" y="3"/>
                    <a:pt x="20" y="1"/>
                    <a:pt x="25" y="0"/>
                  </a:cubicBezTo>
                  <a:cubicBezTo>
                    <a:pt x="25" y="5"/>
                    <a:pt x="24" y="15"/>
                    <a:pt x="24" y="37"/>
                  </a:cubicBezTo>
                  <a:cubicBezTo>
                    <a:pt x="24" y="47"/>
                    <a:pt x="24" y="54"/>
                    <a:pt x="25" y="57"/>
                  </a:cubicBezTo>
                  <a:cubicBezTo>
                    <a:pt x="27" y="63"/>
                    <a:pt x="31" y="68"/>
                    <a:pt x="41" y="68"/>
                  </a:cubicBezTo>
                  <a:cubicBezTo>
                    <a:pt x="46" y="68"/>
                    <a:pt x="52" y="66"/>
                    <a:pt x="56" y="62"/>
                  </a:cubicBezTo>
                  <a:cubicBezTo>
                    <a:pt x="58" y="61"/>
                    <a:pt x="58" y="59"/>
                    <a:pt x="59" y="57"/>
                  </a:cubicBezTo>
                  <a:cubicBezTo>
                    <a:pt x="59" y="55"/>
                    <a:pt x="59" y="39"/>
                    <a:pt x="59" y="16"/>
                  </a:cubicBezTo>
                  <a:cubicBezTo>
                    <a:pt x="58" y="13"/>
                    <a:pt x="58" y="11"/>
                    <a:pt x="55" y="10"/>
                  </a:cubicBezTo>
                  <a:cubicBezTo>
                    <a:pt x="52" y="9"/>
                    <a:pt x="51" y="9"/>
                    <a:pt x="46" y="8"/>
                  </a:cubicBezTo>
                  <a:cubicBezTo>
                    <a:pt x="46" y="7"/>
                    <a:pt x="46" y="3"/>
                    <a:pt x="47" y="3"/>
                  </a:cubicBezTo>
                  <a:cubicBezTo>
                    <a:pt x="57" y="3"/>
                    <a:pt x="70" y="1"/>
                    <a:pt x="74" y="0"/>
                  </a:cubicBezTo>
                  <a:cubicBezTo>
                    <a:pt x="74" y="4"/>
                    <a:pt x="74" y="10"/>
                    <a:pt x="73" y="17"/>
                  </a:cubicBezTo>
                  <a:cubicBezTo>
                    <a:pt x="73" y="60"/>
                    <a:pt x="73" y="60"/>
                    <a:pt x="73" y="60"/>
                  </a:cubicBezTo>
                  <a:cubicBezTo>
                    <a:pt x="73" y="65"/>
                    <a:pt x="74" y="67"/>
                    <a:pt x="78" y="67"/>
                  </a:cubicBezTo>
                  <a:lnTo>
                    <a:pt x="82" y="67"/>
                  </a:lnTo>
                  <a:close/>
                </a:path>
              </a:pathLst>
            </a:custGeom>
            <a:grpFill/>
            <a:ln>
              <a:noFill/>
            </a:ln>
          </p:spPr>
          <p:txBody>
            <a:bodyPr vert="horz" wrap="square" lIns="91440" tIns="45720" rIns="91440" bIns="45720" numCol="1" anchor="t" anchorCtr="0" compatLnSpc="1">
              <a:prstTxWarp prst="textNoShape">
                <a:avLst/>
              </a:prstTxWarp>
            </a:bodyPr>
            <a:lstStyle/>
            <a:p>
              <a:endParaRPr lang="en-GB"/>
            </a:p>
          </p:txBody>
        </p:sp>
        <p:sp>
          <p:nvSpPr>
            <p:cNvPr id="19" name="Freeform 16">
              <a:extLst>
                <a:ext uri="{FF2B5EF4-FFF2-40B4-BE49-F238E27FC236}">
                  <a16:creationId xmlns:a16="http://schemas.microsoft.com/office/drawing/2014/main" id="{7F58AB9B-B232-CC78-6A44-1B456A16615D}"/>
                </a:ext>
              </a:extLst>
            </p:cNvPr>
            <p:cNvSpPr>
              <a:spLocks/>
            </p:cNvSpPr>
            <p:nvPr userDrawn="1"/>
          </p:nvSpPr>
          <p:spPr bwMode="auto">
            <a:xfrm>
              <a:off x="3651250" y="4930775"/>
              <a:ext cx="641350" cy="873125"/>
            </a:xfrm>
            <a:custGeom>
              <a:avLst/>
              <a:gdLst>
                <a:gd name="T0" fmla="*/ 58 w 58"/>
                <a:gd name="T1" fmla="*/ 4 h 79"/>
                <a:gd name="T2" fmla="*/ 58 w 58"/>
                <a:gd name="T3" fmla="*/ 7 h 79"/>
                <a:gd name="T4" fmla="*/ 52 w 58"/>
                <a:gd name="T5" fmla="*/ 19 h 79"/>
                <a:gd name="T6" fmla="*/ 50 w 58"/>
                <a:gd name="T7" fmla="*/ 20 h 79"/>
                <a:gd name="T8" fmla="*/ 38 w 58"/>
                <a:gd name="T9" fmla="*/ 14 h 79"/>
                <a:gd name="T10" fmla="*/ 28 w 58"/>
                <a:gd name="T11" fmla="*/ 22 h 79"/>
                <a:gd name="T12" fmla="*/ 26 w 58"/>
                <a:gd name="T13" fmla="*/ 29 h 79"/>
                <a:gd name="T14" fmla="*/ 27 w 58"/>
                <a:gd name="T15" fmla="*/ 65 h 79"/>
                <a:gd name="T16" fmla="*/ 31 w 58"/>
                <a:gd name="T17" fmla="*/ 71 h 79"/>
                <a:gd name="T18" fmla="*/ 40 w 58"/>
                <a:gd name="T19" fmla="*/ 73 h 79"/>
                <a:gd name="T20" fmla="*/ 40 w 58"/>
                <a:gd name="T21" fmla="*/ 79 h 79"/>
                <a:gd name="T22" fmla="*/ 19 w 58"/>
                <a:gd name="T23" fmla="*/ 78 h 79"/>
                <a:gd name="T24" fmla="*/ 0 w 58"/>
                <a:gd name="T25" fmla="*/ 79 h 79"/>
                <a:gd name="T26" fmla="*/ 0 w 58"/>
                <a:gd name="T27" fmla="*/ 73 h 79"/>
                <a:gd name="T28" fmla="*/ 8 w 58"/>
                <a:gd name="T29" fmla="*/ 72 h 79"/>
                <a:gd name="T30" fmla="*/ 11 w 58"/>
                <a:gd name="T31" fmla="*/ 66 h 79"/>
                <a:gd name="T32" fmla="*/ 12 w 58"/>
                <a:gd name="T33" fmla="*/ 34 h 79"/>
                <a:gd name="T34" fmla="*/ 12 w 58"/>
                <a:gd name="T35" fmla="*/ 19 h 79"/>
                <a:gd name="T36" fmla="*/ 1 w 58"/>
                <a:gd name="T37" fmla="*/ 11 h 79"/>
                <a:gd name="T38" fmla="*/ 2 w 58"/>
                <a:gd name="T39" fmla="*/ 7 h 79"/>
                <a:gd name="T40" fmla="*/ 25 w 58"/>
                <a:gd name="T41" fmla="*/ 0 h 79"/>
                <a:gd name="T42" fmla="*/ 26 w 58"/>
                <a:gd name="T43" fmla="*/ 0 h 79"/>
                <a:gd name="T44" fmla="*/ 26 w 58"/>
                <a:gd name="T45" fmla="*/ 15 h 79"/>
                <a:gd name="T46" fmla="*/ 27 w 58"/>
                <a:gd name="T47" fmla="*/ 16 h 79"/>
                <a:gd name="T48" fmla="*/ 39 w 58"/>
                <a:gd name="T49" fmla="*/ 3 h 79"/>
                <a:gd name="T50" fmla="*/ 49 w 58"/>
                <a:gd name="T51" fmla="*/ 0 h 79"/>
                <a:gd name="T52" fmla="*/ 58 w 58"/>
                <a:gd name="T53" fmla="*/ 4 h 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58" h="79">
                  <a:moveTo>
                    <a:pt x="58" y="4"/>
                  </a:moveTo>
                  <a:cubicBezTo>
                    <a:pt x="58" y="5"/>
                    <a:pt x="58" y="6"/>
                    <a:pt x="58" y="7"/>
                  </a:cubicBezTo>
                  <a:cubicBezTo>
                    <a:pt x="57" y="9"/>
                    <a:pt x="54" y="17"/>
                    <a:pt x="52" y="19"/>
                  </a:cubicBezTo>
                  <a:cubicBezTo>
                    <a:pt x="52" y="19"/>
                    <a:pt x="51" y="20"/>
                    <a:pt x="50" y="20"/>
                  </a:cubicBezTo>
                  <a:cubicBezTo>
                    <a:pt x="47" y="17"/>
                    <a:pt x="42" y="14"/>
                    <a:pt x="38" y="14"/>
                  </a:cubicBezTo>
                  <a:cubicBezTo>
                    <a:pt x="34" y="14"/>
                    <a:pt x="30" y="18"/>
                    <a:pt x="28" y="22"/>
                  </a:cubicBezTo>
                  <a:cubicBezTo>
                    <a:pt x="27" y="23"/>
                    <a:pt x="26" y="26"/>
                    <a:pt x="26" y="29"/>
                  </a:cubicBezTo>
                  <a:cubicBezTo>
                    <a:pt x="26" y="42"/>
                    <a:pt x="26" y="61"/>
                    <a:pt x="27" y="65"/>
                  </a:cubicBezTo>
                  <a:cubicBezTo>
                    <a:pt x="27" y="68"/>
                    <a:pt x="28" y="70"/>
                    <a:pt x="31" y="71"/>
                  </a:cubicBezTo>
                  <a:cubicBezTo>
                    <a:pt x="34" y="72"/>
                    <a:pt x="36" y="73"/>
                    <a:pt x="40" y="73"/>
                  </a:cubicBezTo>
                  <a:cubicBezTo>
                    <a:pt x="41" y="74"/>
                    <a:pt x="41" y="78"/>
                    <a:pt x="40" y="79"/>
                  </a:cubicBezTo>
                  <a:cubicBezTo>
                    <a:pt x="37" y="79"/>
                    <a:pt x="27" y="78"/>
                    <a:pt x="19" y="78"/>
                  </a:cubicBezTo>
                  <a:cubicBezTo>
                    <a:pt x="14" y="78"/>
                    <a:pt x="4" y="79"/>
                    <a:pt x="0" y="79"/>
                  </a:cubicBezTo>
                  <a:cubicBezTo>
                    <a:pt x="0" y="78"/>
                    <a:pt x="0" y="74"/>
                    <a:pt x="0" y="73"/>
                  </a:cubicBezTo>
                  <a:cubicBezTo>
                    <a:pt x="3" y="73"/>
                    <a:pt x="6" y="72"/>
                    <a:pt x="8" y="72"/>
                  </a:cubicBezTo>
                  <a:cubicBezTo>
                    <a:pt x="10" y="71"/>
                    <a:pt x="11" y="70"/>
                    <a:pt x="11" y="66"/>
                  </a:cubicBezTo>
                  <a:cubicBezTo>
                    <a:pt x="12" y="63"/>
                    <a:pt x="12" y="47"/>
                    <a:pt x="12" y="34"/>
                  </a:cubicBezTo>
                  <a:cubicBezTo>
                    <a:pt x="12" y="27"/>
                    <a:pt x="12" y="21"/>
                    <a:pt x="12" y="19"/>
                  </a:cubicBezTo>
                  <a:cubicBezTo>
                    <a:pt x="11" y="16"/>
                    <a:pt x="10" y="14"/>
                    <a:pt x="1" y="11"/>
                  </a:cubicBezTo>
                  <a:cubicBezTo>
                    <a:pt x="1" y="10"/>
                    <a:pt x="1" y="7"/>
                    <a:pt x="2" y="7"/>
                  </a:cubicBezTo>
                  <a:cubicBezTo>
                    <a:pt x="9" y="6"/>
                    <a:pt x="20" y="3"/>
                    <a:pt x="25" y="0"/>
                  </a:cubicBezTo>
                  <a:cubicBezTo>
                    <a:pt x="26" y="0"/>
                    <a:pt x="26" y="0"/>
                    <a:pt x="26" y="0"/>
                  </a:cubicBezTo>
                  <a:cubicBezTo>
                    <a:pt x="26" y="3"/>
                    <a:pt x="26" y="12"/>
                    <a:pt x="26" y="15"/>
                  </a:cubicBezTo>
                  <a:cubicBezTo>
                    <a:pt x="26" y="16"/>
                    <a:pt x="27" y="16"/>
                    <a:pt x="27" y="16"/>
                  </a:cubicBezTo>
                  <a:cubicBezTo>
                    <a:pt x="31" y="11"/>
                    <a:pt x="35" y="7"/>
                    <a:pt x="39" y="3"/>
                  </a:cubicBezTo>
                  <a:cubicBezTo>
                    <a:pt x="42" y="1"/>
                    <a:pt x="45" y="0"/>
                    <a:pt x="49" y="0"/>
                  </a:cubicBezTo>
                  <a:cubicBezTo>
                    <a:pt x="52" y="0"/>
                    <a:pt x="56" y="1"/>
                    <a:pt x="58" y="4"/>
                  </a:cubicBezTo>
                </a:path>
              </a:pathLst>
            </a:custGeom>
            <a:grpFill/>
            <a:ln>
              <a:noFill/>
            </a:ln>
          </p:spPr>
          <p:txBody>
            <a:bodyPr vert="horz" wrap="square" lIns="91440" tIns="45720" rIns="91440" bIns="45720" numCol="1" anchor="t" anchorCtr="0" compatLnSpc="1">
              <a:prstTxWarp prst="textNoShape">
                <a:avLst/>
              </a:prstTxWarp>
            </a:bodyPr>
            <a:lstStyle/>
            <a:p>
              <a:endParaRPr lang="en-GB"/>
            </a:p>
          </p:txBody>
        </p:sp>
        <p:sp>
          <p:nvSpPr>
            <p:cNvPr id="20" name="Freeform 17">
              <a:extLst>
                <a:ext uri="{FF2B5EF4-FFF2-40B4-BE49-F238E27FC236}">
                  <a16:creationId xmlns:a16="http://schemas.microsoft.com/office/drawing/2014/main" id="{CDED2691-22F1-B0FB-7A1B-F38F5C1BC9BE}"/>
                </a:ext>
              </a:extLst>
            </p:cNvPr>
            <p:cNvSpPr>
              <a:spLocks/>
            </p:cNvSpPr>
            <p:nvPr userDrawn="1"/>
          </p:nvSpPr>
          <p:spPr bwMode="auto">
            <a:xfrm>
              <a:off x="6069013" y="4489450"/>
              <a:ext cx="1014413" cy="1314450"/>
            </a:xfrm>
            <a:custGeom>
              <a:avLst/>
              <a:gdLst>
                <a:gd name="T0" fmla="*/ 41 w 92"/>
                <a:gd name="T1" fmla="*/ 66 h 119"/>
                <a:gd name="T2" fmla="*/ 42 w 92"/>
                <a:gd name="T3" fmla="*/ 64 h 119"/>
                <a:gd name="T4" fmla="*/ 50 w 92"/>
                <a:gd name="T5" fmla="*/ 65 h 119"/>
                <a:gd name="T6" fmla="*/ 63 w 92"/>
                <a:gd name="T7" fmla="*/ 62 h 119"/>
                <a:gd name="T8" fmla="*/ 75 w 92"/>
                <a:gd name="T9" fmla="*/ 37 h 119"/>
                <a:gd name="T10" fmla="*/ 44 w 92"/>
                <a:gd name="T11" fmla="*/ 7 h 119"/>
                <a:gd name="T12" fmla="*/ 36 w 92"/>
                <a:gd name="T13" fmla="*/ 7 h 119"/>
                <a:gd name="T14" fmla="*/ 34 w 92"/>
                <a:gd name="T15" fmla="*/ 10 h 119"/>
                <a:gd name="T16" fmla="*/ 34 w 92"/>
                <a:gd name="T17" fmla="*/ 56 h 119"/>
                <a:gd name="T18" fmla="*/ 34 w 92"/>
                <a:gd name="T19" fmla="*/ 102 h 119"/>
                <a:gd name="T20" fmla="*/ 41 w 92"/>
                <a:gd name="T21" fmla="*/ 111 h 119"/>
                <a:gd name="T22" fmla="*/ 49 w 92"/>
                <a:gd name="T23" fmla="*/ 113 h 119"/>
                <a:gd name="T24" fmla="*/ 49 w 92"/>
                <a:gd name="T25" fmla="*/ 119 h 119"/>
                <a:gd name="T26" fmla="*/ 26 w 92"/>
                <a:gd name="T27" fmla="*/ 118 h 119"/>
                <a:gd name="T28" fmla="*/ 4 w 92"/>
                <a:gd name="T29" fmla="*/ 119 h 119"/>
                <a:gd name="T30" fmla="*/ 4 w 92"/>
                <a:gd name="T31" fmla="*/ 113 h 119"/>
                <a:gd name="T32" fmla="*/ 11 w 92"/>
                <a:gd name="T33" fmla="*/ 112 h 119"/>
                <a:gd name="T34" fmla="*/ 17 w 92"/>
                <a:gd name="T35" fmla="*/ 101 h 119"/>
                <a:gd name="T36" fmla="*/ 18 w 92"/>
                <a:gd name="T37" fmla="*/ 58 h 119"/>
                <a:gd name="T38" fmla="*/ 17 w 92"/>
                <a:gd name="T39" fmla="*/ 17 h 119"/>
                <a:gd name="T40" fmla="*/ 10 w 92"/>
                <a:gd name="T41" fmla="*/ 7 h 119"/>
                <a:gd name="T42" fmla="*/ 1 w 92"/>
                <a:gd name="T43" fmla="*/ 5 h 119"/>
                <a:gd name="T44" fmla="*/ 1 w 92"/>
                <a:gd name="T45" fmla="*/ 0 h 119"/>
                <a:gd name="T46" fmla="*/ 24 w 92"/>
                <a:gd name="T47" fmla="*/ 0 h 119"/>
                <a:gd name="T48" fmla="*/ 55 w 92"/>
                <a:gd name="T49" fmla="*/ 0 h 119"/>
                <a:gd name="T50" fmla="*/ 81 w 92"/>
                <a:gd name="T51" fmla="*/ 7 h 119"/>
                <a:gd name="T52" fmla="*/ 92 w 92"/>
                <a:gd name="T53" fmla="*/ 33 h 119"/>
                <a:gd name="T54" fmla="*/ 72 w 92"/>
                <a:gd name="T55" fmla="*/ 66 h 119"/>
                <a:gd name="T56" fmla="*/ 52 w 92"/>
                <a:gd name="T57" fmla="*/ 71 h 119"/>
                <a:gd name="T58" fmla="*/ 44 w 92"/>
                <a:gd name="T59" fmla="*/ 70 h 119"/>
                <a:gd name="T60" fmla="*/ 41 w 92"/>
                <a:gd name="T61" fmla="*/ 66 h 1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92" h="119">
                  <a:moveTo>
                    <a:pt x="41" y="66"/>
                  </a:moveTo>
                  <a:cubicBezTo>
                    <a:pt x="41" y="65"/>
                    <a:pt x="42" y="64"/>
                    <a:pt x="42" y="64"/>
                  </a:cubicBezTo>
                  <a:cubicBezTo>
                    <a:pt x="44" y="64"/>
                    <a:pt x="47" y="65"/>
                    <a:pt x="50" y="65"/>
                  </a:cubicBezTo>
                  <a:cubicBezTo>
                    <a:pt x="55" y="65"/>
                    <a:pt x="59" y="64"/>
                    <a:pt x="63" y="62"/>
                  </a:cubicBezTo>
                  <a:cubicBezTo>
                    <a:pt x="72" y="57"/>
                    <a:pt x="75" y="48"/>
                    <a:pt x="75" y="37"/>
                  </a:cubicBezTo>
                  <a:cubicBezTo>
                    <a:pt x="75" y="19"/>
                    <a:pt x="66" y="7"/>
                    <a:pt x="44" y="7"/>
                  </a:cubicBezTo>
                  <a:cubicBezTo>
                    <a:pt x="42" y="7"/>
                    <a:pt x="37" y="7"/>
                    <a:pt x="36" y="7"/>
                  </a:cubicBezTo>
                  <a:cubicBezTo>
                    <a:pt x="35" y="8"/>
                    <a:pt x="35" y="9"/>
                    <a:pt x="34" y="10"/>
                  </a:cubicBezTo>
                  <a:cubicBezTo>
                    <a:pt x="34" y="15"/>
                    <a:pt x="34" y="25"/>
                    <a:pt x="34" y="56"/>
                  </a:cubicBezTo>
                  <a:cubicBezTo>
                    <a:pt x="34" y="77"/>
                    <a:pt x="34" y="92"/>
                    <a:pt x="34" y="102"/>
                  </a:cubicBezTo>
                  <a:cubicBezTo>
                    <a:pt x="35" y="109"/>
                    <a:pt x="36" y="110"/>
                    <a:pt x="41" y="111"/>
                  </a:cubicBezTo>
                  <a:cubicBezTo>
                    <a:pt x="44" y="112"/>
                    <a:pt x="44" y="113"/>
                    <a:pt x="49" y="113"/>
                  </a:cubicBezTo>
                  <a:cubicBezTo>
                    <a:pt x="50" y="114"/>
                    <a:pt x="49" y="118"/>
                    <a:pt x="49" y="119"/>
                  </a:cubicBezTo>
                  <a:cubicBezTo>
                    <a:pt x="43" y="119"/>
                    <a:pt x="34" y="118"/>
                    <a:pt x="26" y="118"/>
                  </a:cubicBezTo>
                  <a:cubicBezTo>
                    <a:pt x="17" y="118"/>
                    <a:pt x="8" y="119"/>
                    <a:pt x="4" y="119"/>
                  </a:cubicBezTo>
                  <a:cubicBezTo>
                    <a:pt x="3" y="118"/>
                    <a:pt x="3" y="114"/>
                    <a:pt x="4" y="113"/>
                  </a:cubicBezTo>
                  <a:cubicBezTo>
                    <a:pt x="8" y="113"/>
                    <a:pt x="9" y="112"/>
                    <a:pt x="11" y="112"/>
                  </a:cubicBezTo>
                  <a:cubicBezTo>
                    <a:pt x="16" y="111"/>
                    <a:pt x="17" y="108"/>
                    <a:pt x="17" y="101"/>
                  </a:cubicBezTo>
                  <a:cubicBezTo>
                    <a:pt x="17" y="94"/>
                    <a:pt x="18" y="79"/>
                    <a:pt x="18" y="58"/>
                  </a:cubicBezTo>
                  <a:cubicBezTo>
                    <a:pt x="18" y="36"/>
                    <a:pt x="18" y="23"/>
                    <a:pt x="17" y="17"/>
                  </a:cubicBezTo>
                  <a:cubicBezTo>
                    <a:pt x="17" y="10"/>
                    <a:pt x="16" y="8"/>
                    <a:pt x="10" y="7"/>
                  </a:cubicBezTo>
                  <a:cubicBezTo>
                    <a:pt x="8" y="6"/>
                    <a:pt x="5" y="6"/>
                    <a:pt x="1" y="5"/>
                  </a:cubicBezTo>
                  <a:cubicBezTo>
                    <a:pt x="0" y="4"/>
                    <a:pt x="1" y="0"/>
                    <a:pt x="1" y="0"/>
                  </a:cubicBezTo>
                  <a:cubicBezTo>
                    <a:pt x="5" y="0"/>
                    <a:pt x="15" y="0"/>
                    <a:pt x="24" y="0"/>
                  </a:cubicBezTo>
                  <a:cubicBezTo>
                    <a:pt x="36" y="0"/>
                    <a:pt x="44" y="0"/>
                    <a:pt x="55" y="0"/>
                  </a:cubicBezTo>
                  <a:cubicBezTo>
                    <a:pt x="62" y="0"/>
                    <a:pt x="73" y="1"/>
                    <a:pt x="81" y="7"/>
                  </a:cubicBezTo>
                  <a:cubicBezTo>
                    <a:pt x="87" y="12"/>
                    <a:pt x="92" y="20"/>
                    <a:pt x="92" y="33"/>
                  </a:cubicBezTo>
                  <a:cubicBezTo>
                    <a:pt x="92" y="51"/>
                    <a:pt x="82" y="62"/>
                    <a:pt x="72" y="66"/>
                  </a:cubicBezTo>
                  <a:cubicBezTo>
                    <a:pt x="65" y="70"/>
                    <a:pt x="59" y="71"/>
                    <a:pt x="52" y="71"/>
                  </a:cubicBezTo>
                  <a:cubicBezTo>
                    <a:pt x="49" y="71"/>
                    <a:pt x="46" y="71"/>
                    <a:pt x="44" y="70"/>
                  </a:cubicBezTo>
                  <a:cubicBezTo>
                    <a:pt x="43" y="70"/>
                    <a:pt x="41" y="67"/>
                    <a:pt x="41" y="66"/>
                  </a:cubicBezTo>
                </a:path>
              </a:pathLst>
            </a:custGeom>
            <a:grpFill/>
            <a:ln>
              <a:noFill/>
            </a:ln>
          </p:spPr>
          <p:txBody>
            <a:bodyPr vert="horz" wrap="square" lIns="91440" tIns="45720" rIns="91440" bIns="45720" numCol="1" anchor="t" anchorCtr="0" compatLnSpc="1">
              <a:prstTxWarp prst="textNoShape">
                <a:avLst/>
              </a:prstTxWarp>
            </a:bodyPr>
            <a:lstStyle/>
            <a:p>
              <a:endParaRPr lang="en-GB"/>
            </a:p>
          </p:txBody>
        </p:sp>
        <p:sp>
          <p:nvSpPr>
            <p:cNvPr id="21" name="Freeform 18">
              <a:extLst>
                <a:ext uri="{FF2B5EF4-FFF2-40B4-BE49-F238E27FC236}">
                  <a16:creationId xmlns:a16="http://schemas.microsoft.com/office/drawing/2014/main" id="{392AC504-8FA3-796C-B788-FBA7272B9B70}"/>
                </a:ext>
              </a:extLst>
            </p:cNvPr>
            <p:cNvSpPr>
              <a:spLocks noEditPoints="1"/>
            </p:cNvSpPr>
            <p:nvPr userDrawn="1"/>
          </p:nvSpPr>
          <p:spPr bwMode="auto">
            <a:xfrm>
              <a:off x="7083425" y="4930775"/>
              <a:ext cx="706438" cy="884238"/>
            </a:xfrm>
            <a:custGeom>
              <a:avLst/>
              <a:gdLst>
                <a:gd name="T0" fmla="*/ 52 w 64"/>
                <a:gd name="T1" fmla="*/ 80 h 80"/>
                <a:gd name="T2" fmla="*/ 43 w 64"/>
                <a:gd name="T3" fmla="*/ 75 h 80"/>
                <a:gd name="T4" fmla="*/ 41 w 64"/>
                <a:gd name="T5" fmla="*/ 71 h 80"/>
                <a:gd name="T6" fmla="*/ 40 w 64"/>
                <a:gd name="T7" fmla="*/ 71 h 80"/>
                <a:gd name="T8" fmla="*/ 17 w 64"/>
                <a:gd name="T9" fmla="*/ 80 h 80"/>
                <a:gd name="T10" fmla="*/ 7 w 64"/>
                <a:gd name="T11" fmla="*/ 76 h 80"/>
                <a:gd name="T12" fmla="*/ 0 w 64"/>
                <a:gd name="T13" fmla="*/ 59 h 80"/>
                <a:gd name="T14" fmla="*/ 4 w 64"/>
                <a:gd name="T15" fmla="*/ 48 h 80"/>
                <a:gd name="T16" fmla="*/ 40 w 64"/>
                <a:gd name="T17" fmla="*/ 35 h 80"/>
                <a:gd name="T18" fmla="*/ 41 w 64"/>
                <a:gd name="T19" fmla="*/ 34 h 80"/>
                <a:gd name="T20" fmla="*/ 41 w 64"/>
                <a:gd name="T21" fmla="*/ 28 h 80"/>
                <a:gd name="T22" fmla="*/ 39 w 64"/>
                <a:gd name="T23" fmla="*/ 17 h 80"/>
                <a:gd name="T24" fmla="*/ 24 w 64"/>
                <a:gd name="T25" fmla="*/ 10 h 80"/>
                <a:gd name="T26" fmla="*/ 16 w 64"/>
                <a:gd name="T27" fmla="*/ 12 h 80"/>
                <a:gd name="T28" fmla="*/ 8 w 64"/>
                <a:gd name="T29" fmla="*/ 26 h 80"/>
                <a:gd name="T30" fmla="*/ 3 w 64"/>
                <a:gd name="T31" fmla="*/ 22 h 80"/>
                <a:gd name="T32" fmla="*/ 7 w 64"/>
                <a:gd name="T33" fmla="*/ 10 h 80"/>
                <a:gd name="T34" fmla="*/ 32 w 64"/>
                <a:gd name="T35" fmla="*/ 0 h 80"/>
                <a:gd name="T36" fmla="*/ 51 w 64"/>
                <a:gd name="T37" fmla="*/ 10 h 80"/>
                <a:gd name="T38" fmla="*/ 56 w 64"/>
                <a:gd name="T39" fmla="*/ 29 h 80"/>
                <a:gd name="T40" fmla="*/ 55 w 64"/>
                <a:gd name="T41" fmla="*/ 61 h 80"/>
                <a:gd name="T42" fmla="*/ 59 w 64"/>
                <a:gd name="T43" fmla="*/ 69 h 80"/>
                <a:gd name="T44" fmla="*/ 64 w 64"/>
                <a:gd name="T45" fmla="*/ 68 h 80"/>
                <a:gd name="T46" fmla="*/ 63 w 64"/>
                <a:gd name="T47" fmla="*/ 74 h 80"/>
                <a:gd name="T48" fmla="*/ 52 w 64"/>
                <a:gd name="T49" fmla="*/ 80 h 80"/>
                <a:gd name="T50" fmla="*/ 40 w 64"/>
                <a:gd name="T51" fmla="*/ 41 h 80"/>
                <a:gd name="T52" fmla="*/ 17 w 64"/>
                <a:gd name="T53" fmla="*/ 50 h 80"/>
                <a:gd name="T54" fmla="*/ 16 w 64"/>
                <a:gd name="T55" fmla="*/ 56 h 80"/>
                <a:gd name="T56" fmla="*/ 29 w 64"/>
                <a:gd name="T57" fmla="*/ 69 h 80"/>
                <a:gd name="T58" fmla="*/ 39 w 64"/>
                <a:gd name="T59" fmla="*/ 66 h 80"/>
                <a:gd name="T60" fmla="*/ 41 w 64"/>
                <a:gd name="T61" fmla="*/ 62 h 80"/>
                <a:gd name="T62" fmla="*/ 41 w 64"/>
                <a:gd name="T63" fmla="*/ 42 h 80"/>
                <a:gd name="T64" fmla="*/ 40 w 64"/>
                <a:gd name="T65" fmla="*/ 41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64" h="80">
                  <a:moveTo>
                    <a:pt x="52" y="80"/>
                  </a:moveTo>
                  <a:cubicBezTo>
                    <a:pt x="47" y="80"/>
                    <a:pt x="44" y="78"/>
                    <a:pt x="43" y="75"/>
                  </a:cubicBezTo>
                  <a:cubicBezTo>
                    <a:pt x="42" y="74"/>
                    <a:pt x="41" y="72"/>
                    <a:pt x="41" y="71"/>
                  </a:cubicBezTo>
                  <a:cubicBezTo>
                    <a:pt x="41" y="71"/>
                    <a:pt x="40" y="70"/>
                    <a:pt x="40" y="71"/>
                  </a:cubicBezTo>
                  <a:cubicBezTo>
                    <a:pt x="31" y="77"/>
                    <a:pt x="22" y="80"/>
                    <a:pt x="17" y="80"/>
                  </a:cubicBezTo>
                  <a:cubicBezTo>
                    <a:pt x="14" y="80"/>
                    <a:pt x="10" y="79"/>
                    <a:pt x="7" y="76"/>
                  </a:cubicBezTo>
                  <a:cubicBezTo>
                    <a:pt x="3" y="71"/>
                    <a:pt x="0" y="66"/>
                    <a:pt x="0" y="59"/>
                  </a:cubicBezTo>
                  <a:cubicBezTo>
                    <a:pt x="0" y="55"/>
                    <a:pt x="3" y="49"/>
                    <a:pt x="4" y="48"/>
                  </a:cubicBezTo>
                  <a:cubicBezTo>
                    <a:pt x="10" y="44"/>
                    <a:pt x="33" y="39"/>
                    <a:pt x="40" y="35"/>
                  </a:cubicBezTo>
                  <a:cubicBezTo>
                    <a:pt x="40" y="35"/>
                    <a:pt x="41" y="34"/>
                    <a:pt x="41" y="34"/>
                  </a:cubicBezTo>
                  <a:cubicBezTo>
                    <a:pt x="42" y="32"/>
                    <a:pt x="41" y="30"/>
                    <a:pt x="41" y="28"/>
                  </a:cubicBezTo>
                  <a:cubicBezTo>
                    <a:pt x="41" y="25"/>
                    <a:pt x="41" y="20"/>
                    <a:pt x="39" y="17"/>
                  </a:cubicBezTo>
                  <a:cubicBezTo>
                    <a:pt x="35" y="12"/>
                    <a:pt x="30" y="10"/>
                    <a:pt x="24" y="10"/>
                  </a:cubicBezTo>
                  <a:cubicBezTo>
                    <a:pt x="20" y="10"/>
                    <a:pt x="17" y="11"/>
                    <a:pt x="16" y="12"/>
                  </a:cubicBezTo>
                  <a:cubicBezTo>
                    <a:pt x="14" y="13"/>
                    <a:pt x="11" y="19"/>
                    <a:pt x="8" y="26"/>
                  </a:cubicBezTo>
                  <a:cubicBezTo>
                    <a:pt x="8" y="26"/>
                    <a:pt x="3" y="23"/>
                    <a:pt x="3" y="22"/>
                  </a:cubicBezTo>
                  <a:cubicBezTo>
                    <a:pt x="3" y="19"/>
                    <a:pt x="6" y="12"/>
                    <a:pt x="7" y="10"/>
                  </a:cubicBezTo>
                  <a:cubicBezTo>
                    <a:pt x="15" y="5"/>
                    <a:pt x="27" y="0"/>
                    <a:pt x="32" y="0"/>
                  </a:cubicBezTo>
                  <a:cubicBezTo>
                    <a:pt x="41" y="0"/>
                    <a:pt x="47" y="4"/>
                    <a:pt x="51" y="10"/>
                  </a:cubicBezTo>
                  <a:cubicBezTo>
                    <a:pt x="54" y="15"/>
                    <a:pt x="56" y="22"/>
                    <a:pt x="56" y="29"/>
                  </a:cubicBezTo>
                  <a:cubicBezTo>
                    <a:pt x="56" y="39"/>
                    <a:pt x="55" y="54"/>
                    <a:pt x="55" y="61"/>
                  </a:cubicBezTo>
                  <a:cubicBezTo>
                    <a:pt x="55" y="65"/>
                    <a:pt x="55" y="69"/>
                    <a:pt x="59" y="69"/>
                  </a:cubicBezTo>
                  <a:cubicBezTo>
                    <a:pt x="61" y="69"/>
                    <a:pt x="61" y="69"/>
                    <a:pt x="64" y="68"/>
                  </a:cubicBezTo>
                  <a:cubicBezTo>
                    <a:pt x="64" y="69"/>
                    <a:pt x="64" y="73"/>
                    <a:pt x="63" y="74"/>
                  </a:cubicBezTo>
                  <a:cubicBezTo>
                    <a:pt x="63" y="74"/>
                    <a:pt x="59" y="80"/>
                    <a:pt x="52" y="80"/>
                  </a:cubicBezTo>
                  <a:moveTo>
                    <a:pt x="40" y="41"/>
                  </a:moveTo>
                  <a:cubicBezTo>
                    <a:pt x="33" y="44"/>
                    <a:pt x="21" y="48"/>
                    <a:pt x="17" y="50"/>
                  </a:cubicBezTo>
                  <a:cubicBezTo>
                    <a:pt x="17" y="50"/>
                    <a:pt x="16" y="54"/>
                    <a:pt x="16" y="56"/>
                  </a:cubicBezTo>
                  <a:cubicBezTo>
                    <a:pt x="16" y="64"/>
                    <a:pt x="21" y="69"/>
                    <a:pt x="29" y="69"/>
                  </a:cubicBezTo>
                  <a:cubicBezTo>
                    <a:pt x="31" y="69"/>
                    <a:pt x="36" y="68"/>
                    <a:pt x="39" y="66"/>
                  </a:cubicBezTo>
                  <a:cubicBezTo>
                    <a:pt x="40" y="65"/>
                    <a:pt x="41" y="64"/>
                    <a:pt x="41" y="62"/>
                  </a:cubicBezTo>
                  <a:cubicBezTo>
                    <a:pt x="41" y="58"/>
                    <a:pt x="41" y="45"/>
                    <a:pt x="41" y="42"/>
                  </a:cubicBezTo>
                  <a:cubicBezTo>
                    <a:pt x="41" y="42"/>
                    <a:pt x="41" y="41"/>
                    <a:pt x="40" y="41"/>
                  </a:cubicBezTo>
                </a:path>
              </a:pathLst>
            </a:custGeom>
            <a:grpFill/>
            <a:ln>
              <a:noFill/>
            </a:ln>
          </p:spPr>
          <p:txBody>
            <a:bodyPr vert="horz" wrap="square" lIns="91440" tIns="45720" rIns="91440" bIns="45720" numCol="1" anchor="t" anchorCtr="0" compatLnSpc="1">
              <a:prstTxWarp prst="textNoShape">
                <a:avLst/>
              </a:prstTxWarp>
            </a:bodyPr>
            <a:lstStyle/>
            <a:p>
              <a:endParaRPr lang="en-GB"/>
            </a:p>
          </p:txBody>
        </p:sp>
        <p:sp>
          <p:nvSpPr>
            <p:cNvPr id="22" name="Freeform 19">
              <a:extLst>
                <a:ext uri="{FF2B5EF4-FFF2-40B4-BE49-F238E27FC236}">
                  <a16:creationId xmlns:a16="http://schemas.microsoft.com/office/drawing/2014/main" id="{CC6266F0-7404-59CD-EEB9-862B3ECBD54A}"/>
                </a:ext>
              </a:extLst>
            </p:cNvPr>
            <p:cNvSpPr>
              <a:spLocks/>
            </p:cNvSpPr>
            <p:nvPr userDrawn="1"/>
          </p:nvSpPr>
          <p:spPr bwMode="auto">
            <a:xfrm>
              <a:off x="7854950" y="4930775"/>
              <a:ext cx="641350" cy="873125"/>
            </a:xfrm>
            <a:custGeom>
              <a:avLst/>
              <a:gdLst>
                <a:gd name="T0" fmla="*/ 58 w 58"/>
                <a:gd name="T1" fmla="*/ 4 h 79"/>
                <a:gd name="T2" fmla="*/ 58 w 58"/>
                <a:gd name="T3" fmla="*/ 7 h 79"/>
                <a:gd name="T4" fmla="*/ 52 w 58"/>
                <a:gd name="T5" fmla="*/ 19 h 79"/>
                <a:gd name="T6" fmla="*/ 50 w 58"/>
                <a:gd name="T7" fmla="*/ 20 h 79"/>
                <a:gd name="T8" fmla="*/ 38 w 58"/>
                <a:gd name="T9" fmla="*/ 14 h 79"/>
                <a:gd name="T10" fmla="*/ 28 w 58"/>
                <a:gd name="T11" fmla="*/ 22 h 79"/>
                <a:gd name="T12" fmla="*/ 26 w 58"/>
                <a:gd name="T13" fmla="*/ 29 h 79"/>
                <a:gd name="T14" fmla="*/ 27 w 58"/>
                <a:gd name="T15" fmla="*/ 65 h 79"/>
                <a:gd name="T16" fmla="*/ 31 w 58"/>
                <a:gd name="T17" fmla="*/ 71 h 79"/>
                <a:gd name="T18" fmla="*/ 40 w 58"/>
                <a:gd name="T19" fmla="*/ 73 h 79"/>
                <a:gd name="T20" fmla="*/ 39 w 58"/>
                <a:gd name="T21" fmla="*/ 79 h 79"/>
                <a:gd name="T22" fmla="*/ 19 w 58"/>
                <a:gd name="T23" fmla="*/ 78 h 79"/>
                <a:gd name="T24" fmla="*/ 0 w 58"/>
                <a:gd name="T25" fmla="*/ 79 h 79"/>
                <a:gd name="T26" fmla="*/ 0 w 58"/>
                <a:gd name="T27" fmla="*/ 73 h 79"/>
                <a:gd name="T28" fmla="*/ 8 w 58"/>
                <a:gd name="T29" fmla="*/ 72 h 79"/>
                <a:gd name="T30" fmla="*/ 11 w 58"/>
                <a:gd name="T31" fmla="*/ 66 h 79"/>
                <a:gd name="T32" fmla="*/ 12 w 58"/>
                <a:gd name="T33" fmla="*/ 34 h 79"/>
                <a:gd name="T34" fmla="*/ 12 w 58"/>
                <a:gd name="T35" fmla="*/ 19 h 79"/>
                <a:gd name="T36" fmla="*/ 1 w 58"/>
                <a:gd name="T37" fmla="*/ 11 h 79"/>
                <a:gd name="T38" fmla="*/ 2 w 58"/>
                <a:gd name="T39" fmla="*/ 7 h 79"/>
                <a:gd name="T40" fmla="*/ 25 w 58"/>
                <a:gd name="T41" fmla="*/ 0 h 79"/>
                <a:gd name="T42" fmla="*/ 26 w 58"/>
                <a:gd name="T43" fmla="*/ 0 h 79"/>
                <a:gd name="T44" fmla="*/ 26 w 58"/>
                <a:gd name="T45" fmla="*/ 15 h 79"/>
                <a:gd name="T46" fmla="*/ 27 w 58"/>
                <a:gd name="T47" fmla="*/ 16 h 79"/>
                <a:gd name="T48" fmla="*/ 39 w 58"/>
                <a:gd name="T49" fmla="*/ 3 h 79"/>
                <a:gd name="T50" fmla="*/ 49 w 58"/>
                <a:gd name="T51" fmla="*/ 0 h 79"/>
                <a:gd name="T52" fmla="*/ 58 w 58"/>
                <a:gd name="T53" fmla="*/ 4 h 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58" h="79">
                  <a:moveTo>
                    <a:pt x="58" y="4"/>
                  </a:moveTo>
                  <a:cubicBezTo>
                    <a:pt x="58" y="5"/>
                    <a:pt x="58" y="6"/>
                    <a:pt x="58" y="7"/>
                  </a:cubicBezTo>
                  <a:cubicBezTo>
                    <a:pt x="57" y="9"/>
                    <a:pt x="54" y="17"/>
                    <a:pt x="52" y="19"/>
                  </a:cubicBezTo>
                  <a:cubicBezTo>
                    <a:pt x="52" y="19"/>
                    <a:pt x="50" y="20"/>
                    <a:pt x="50" y="20"/>
                  </a:cubicBezTo>
                  <a:cubicBezTo>
                    <a:pt x="47" y="17"/>
                    <a:pt x="42" y="14"/>
                    <a:pt x="38" y="14"/>
                  </a:cubicBezTo>
                  <a:cubicBezTo>
                    <a:pt x="34" y="14"/>
                    <a:pt x="30" y="18"/>
                    <a:pt x="28" y="22"/>
                  </a:cubicBezTo>
                  <a:cubicBezTo>
                    <a:pt x="27" y="23"/>
                    <a:pt x="26" y="26"/>
                    <a:pt x="26" y="29"/>
                  </a:cubicBezTo>
                  <a:cubicBezTo>
                    <a:pt x="26" y="42"/>
                    <a:pt x="26" y="61"/>
                    <a:pt x="27" y="65"/>
                  </a:cubicBezTo>
                  <a:cubicBezTo>
                    <a:pt x="27" y="68"/>
                    <a:pt x="28" y="70"/>
                    <a:pt x="31" y="71"/>
                  </a:cubicBezTo>
                  <a:cubicBezTo>
                    <a:pt x="34" y="72"/>
                    <a:pt x="36" y="73"/>
                    <a:pt x="40" y="73"/>
                  </a:cubicBezTo>
                  <a:cubicBezTo>
                    <a:pt x="41" y="74"/>
                    <a:pt x="40" y="78"/>
                    <a:pt x="39" y="79"/>
                  </a:cubicBezTo>
                  <a:cubicBezTo>
                    <a:pt x="37" y="79"/>
                    <a:pt x="27" y="78"/>
                    <a:pt x="19" y="78"/>
                  </a:cubicBezTo>
                  <a:cubicBezTo>
                    <a:pt x="13" y="78"/>
                    <a:pt x="4" y="79"/>
                    <a:pt x="0" y="79"/>
                  </a:cubicBezTo>
                  <a:cubicBezTo>
                    <a:pt x="0" y="78"/>
                    <a:pt x="0" y="74"/>
                    <a:pt x="0" y="73"/>
                  </a:cubicBezTo>
                  <a:cubicBezTo>
                    <a:pt x="3" y="73"/>
                    <a:pt x="6" y="72"/>
                    <a:pt x="8" y="72"/>
                  </a:cubicBezTo>
                  <a:cubicBezTo>
                    <a:pt x="10" y="71"/>
                    <a:pt x="11" y="70"/>
                    <a:pt x="11" y="66"/>
                  </a:cubicBezTo>
                  <a:cubicBezTo>
                    <a:pt x="12" y="63"/>
                    <a:pt x="12" y="47"/>
                    <a:pt x="12" y="34"/>
                  </a:cubicBezTo>
                  <a:cubicBezTo>
                    <a:pt x="12" y="27"/>
                    <a:pt x="12" y="21"/>
                    <a:pt x="12" y="19"/>
                  </a:cubicBezTo>
                  <a:cubicBezTo>
                    <a:pt x="11" y="16"/>
                    <a:pt x="10" y="14"/>
                    <a:pt x="1" y="11"/>
                  </a:cubicBezTo>
                  <a:cubicBezTo>
                    <a:pt x="1" y="10"/>
                    <a:pt x="1" y="7"/>
                    <a:pt x="2" y="7"/>
                  </a:cubicBezTo>
                  <a:cubicBezTo>
                    <a:pt x="9" y="6"/>
                    <a:pt x="20" y="3"/>
                    <a:pt x="25" y="0"/>
                  </a:cubicBezTo>
                  <a:cubicBezTo>
                    <a:pt x="26" y="0"/>
                    <a:pt x="26" y="0"/>
                    <a:pt x="26" y="0"/>
                  </a:cubicBezTo>
                  <a:cubicBezTo>
                    <a:pt x="26" y="3"/>
                    <a:pt x="26" y="12"/>
                    <a:pt x="26" y="15"/>
                  </a:cubicBezTo>
                  <a:cubicBezTo>
                    <a:pt x="26" y="16"/>
                    <a:pt x="27" y="16"/>
                    <a:pt x="27" y="16"/>
                  </a:cubicBezTo>
                  <a:cubicBezTo>
                    <a:pt x="31" y="11"/>
                    <a:pt x="35" y="7"/>
                    <a:pt x="39" y="3"/>
                  </a:cubicBezTo>
                  <a:cubicBezTo>
                    <a:pt x="42" y="1"/>
                    <a:pt x="45" y="0"/>
                    <a:pt x="49" y="0"/>
                  </a:cubicBezTo>
                  <a:cubicBezTo>
                    <a:pt x="52" y="0"/>
                    <a:pt x="56" y="1"/>
                    <a:pt x="58" y="4"/>
                  </a:cubicBezTo>
                </a:path>
              </a:pathLst>
            </a:custGeom>
            <a:grpFill/>
            <a:ln>
              <a:noFill/>
            </a:ln>
          </p:spPr>
          <p:txBody>
            <a:bodyPr vert="horz" wrap="square" lIns="91440" tIns="45720" rIns="91440" bIns="45720" numCol="1" anchor="t" anchorCtr="0" compatLnSpc="1">
              <a:prstTxWarp prst="textNoShape">
                <a:avLst/>
              </a:prstTxWarp>
            </a:bodyPr>
            <a:lstStyle/>
            <a:p>
              <a:endParaRPr lang="en-GB"/>
            </a:p>
          </p:txBody>
        </p:sp>
        <p:sp>
          <p:nvSpPr>
            <p:cNvPr id="23" name="Freeform 20">
              <a:extLst>
                <a:ext uri="{FF2B5EF4-FFF2-40B4-BE49-F238E27FC236}">
                  <a16:creationId xmlns:a16="http://schemas.microsoft.com/office/drawing/2014/main" id="{F19D681C-0B50-5A89-FC33-65507FC1FDD4}"/>
                </a:ext>
              </a:extLst>
            </p:cNvPr>
            <p:cNvSpPr>
              <a:spLocks/>
            </p:cNvSpPr>
            <p:nvPr userDrawn="1"/>
          </p:nvSpPr>
          <p:spPr bwMode="auto">
            <a:xfrm>
              <a:off x="8572500" y="4665663"/>
              <a:ext cx="530225" cy="1149350"/>
            </a:xfrm>
            <a:custGeom>
              <a:avLst/>
              <a:gdLst>
                <a:gd name="T0" fmla="*/ 24 w 48"/>
                <a:gd name="T1" fmla="*/ 36 h 104"/>
                <a:gd name="T2" fmla="*/ 24 w 48"/>
                <a:gd name="T3" fmla="*/ 37 h 104"/>
                <a:gd name="T4" fmla="*/ 24 w 48"/>
                <a:gd name="T5" fmla="*/ 72 h 104"/>
                <a:gd name="T6" fmla="*/ 25 w 48"/>
                <a:gd name="T7" fmla="*/ 86 h 104"/>
                <a:gd name="T8" fmla="*/ 36 w 48"/>
                <a:gd name="T9" fmla="*/ 93 h 104"/>
                <a:gd name="T10" fmla="*/ 48 w 48"/>
                <a:gd name="T11" fmla="*/ 90 h 104"/>
                <a:gd name="T12" fmla="*/ 47 w 48"/>
                <a:gd name="T13" fmla="*/ 96 h 104"/>
                <a:gd name="T14" fmla="*/ 28 w 48"/>
                <a:gd name="T15" fmla="*/ 104 h 104"/>
                <a:gd name="T16" fmla="*/ 12 w 48"/>
                <a:gd name="T17" fmla="*/ 95 h 104"/>
                <a:gd name="T18" fmla="*/ 9 w 48"/>
                <a:gd name="T19" fmla="*/ 73 h 104"/>
                <a:gd name="T20" fmla="*/ 9 w 48"/>
                <a:gd name="T21" fmla="*/ 38 h 104"/>
                <a:gd name="T22" fmla="*/ 8 w 48"/>
                <a:gd name="T23" fmla="*/ 36 h 104"/>
                <a:gd name="T24" fmla="*/ 0 w 48"/>
                <a:gd name="T25" fmla="*/ 35 h 104"/>
                <a:gd name="T26" fmla="*/ 2 w 48"/>
                <a:gd name="T27" fmla="*/ 29 h 104"/>
                <a:gd name="T28" fmla="*/ 8 w 48"/>
                <a:gd name="T29" fmla="*/ 27 h 104"/>
                <a:gd name="T30" fmla="*/ 9 w 48"/>
                <a:gd name="T31" fmla="*/ 25 h 104"/>
                <a:gd name="T32" fmla="*/ 9 w 48"/>
                <a:gd name="T33" fmla="*/ 9 h 104"/>
                <a:gd name="T34" fmla="*/ 21 w 48"/>
                <a:gd name="T35" fmla="*/ 0 h 104"/>
                <a:gd name="T36" fmla="*/ 25 w 48"/>
                <a:gd name="T37" fmla="*/ 0 h 104"/>
                <a:gd name="T38" fmla="*/ 24 w 48"/>
                <a:gd name="T39" fmla="*/ 25 h 104"/>
                <a:gd name="T40" fmla="*/ 25 w 48"/>
                <a:gd name="T41" fmla="*/ 27 h 104"/>
                <a:gd name="T42" fmla="*/ 48 w 48"/>
                <a:gd name="T43" fmla="*/ 26 h 104"/>
                <a:gd name="T44" fmla="*/ 46 w 48"/>
                <a:gd name="T45" fmla="*/ 36 h 104"/>
                <a:gd name="T46" fmla="*/ 24 w 48"/>
                <a:gd name="T47" fmla="*/ 36 h 1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48" h="104">
                  <a:moveTo>
                    <a:pt x="24" y="36"/>
                  </a:moveTo>
                  <a:cubicBezTo>
                    <a:pt x="24" y="36"/>
                    <a:pt x="24" y="37"/>
                    <a:pt x="24" y="37"/>
                  </a:cubicBezTo>
                  <a:cubicBezTo>
                    <a:pt x="23" y="46"/>
                    <a:pt x="23" y="63"/>
                    <a:pt x="24" y="72"/>
                  </a:cubicBezTo>
                  <a:cubicBezTo>
                    <a:pt x="24" y="80"/>
                    <a:pt x="24" y="83"/>
                    <a:pt x="25" y="86"/>
                  </a:cubicBezTo>
                  <a:cubicBezTo>
                    <a:pt x="26" y="91"/>
                    <a:pt x="31" y="93"/>
                    <a:pt x="36" y="93"/>
                  </a:cubicBezTo>
                  <a:cubicBezTo>
                    <a:pt x="41" y="93"/>
                    <a:pt x="44" y="92"/>
                    <a:pt x="48" y="90"/>
                  </a:cubicBezTo>
                  <a:cubicBezTo>
                    <a:pt x="48" y="91"/>
                    <a:pt x="48" y="95"/>
                    <a:pt x="47" y="96"/>
                  </a:cubicBezTo>
                  <a:cubicBezTo>
                    <a:pt x="43" y="102"/>
                    <a:pt x="34" y="104"/>
                    <a:pt x="28" y="104"/>
                  </a:cubicBezTo>
                  <a:cubicBezTo>
                    <a:pt x="21" y="104"/>
                    <a:pt x="15" y="101"/>
                    <a:pt x="12" y="95"/>
                  </a:cubicBezTo>
                  <a:cubicBezTo>
                    <a:pt x="9" y="91"/>
                    <a:pt x="9" y="86"/>
                    <a:pt x="9" y="73"/>
                  </a:cubicBezTo>
                  <a:cubicBezTo>
                    <a:pt x="9" y="63"/>
                    <a:pt x="9" y="45"/>
                    <a:pt x="9" y="38"/>
                  </a:cubicBezTo>
                  <a:cubicBezTo>
                    <a:pt x="9" y="37"/>
                    <a:pt x="9" y="36"/>
                    <a:pt x="8" y="36"/>
                  </a:cubicBezTo>
                  <a:cubicBezTo>
                    <a:pt x="0" y="35"/>
                    <a:pt x="0" y="35"/>
                    <a:pt x="0" y="35"/>
                  </a:cubicBezTo>
                  <a:cubicBezTo>
                    <a:pt x="0" y="34"/>
                    <a:pt x="1" y="29"/>
                    <a:pt x="2" y="29"/>
                  </a:cubicBezTo>
                  <a:cubicBezTo>
                    <a:pt x="5" y="28"/>
                    <a:pt x="7" y="27"/>
                    <a:pt x="8" y="27"/>
                  </a:cubicBezTo>
                  <a:cubicBezTo>
                    <a:pt x="8" y="27"/>
                    <a:pt x="9" y="26"/>
                    <a:pt x="9" y="25"/>
                  </a:cubicBezTo>
                  <a:cubicBezTo>
                    <a:pt x="9" y="9"/>
                    <a:pt x="9" y="9"/>
                    <a:pt x="9" y="9"/>
                  </a:cubicBezTo>
                  <a:cubicBezTo>
                    <a:pt x="12" y="8"/>
                    <a:pt x="19" y="3"/>
                    <a:pt x="21" y="0"/>
                  </a:cubicBezTo>
                  <a:cubicBezTo>
                    <a:pt x="22" y="0"/>
                    <a:pt x="24" y="0"/>
                    <a:pt x="25" y="0"/>
                  </a:cubicBezTo>
                  <a:cubicBezTo>
                    <a:pt x="24" y="3"/>
                    <a:pt x="24" y="12"/>
                    <a:pt x="24" y="25"/>
                  </a:cubicBezTo>
                  <a:cubicBezTo>
                    <a:pt x="24" y="26"/>
                    <a:pt x="24" y="27"/>
                    <a:pt x="25" y="27"/>
                  </a:cubicBezTo>
                  <a:cubicBezTo>
                    <a:pt x="34" y="27"/>
                    <a:pt x="45" y="26"/>
                    <a:pt x="48" y="26"/>
                  </a:cubicBezTo>
                  <a:cubicBezTo>
                    <a:pt x="47" y="28"/>
                    <a:pt x="46" y="33"/>
                    <a:pt x="46" y="36"/>
                  </a:cubicBezTo>
                  <a:cubicBezTo>
                    <a:pt x="41" y="36"/>
                    <a:pt x="32" y="36"/>
                    <a:pt x="24" y="36"/>
                  </a:cubicBezTo>
                </a:path>
              </a:pathLst>
            </a:custGeom>
            <a:grpFill/>
            <a:ln>
              <a:noFill/>
            </a:ln>
          </p:spPr>
          <p:txBody>
            <a:bodyPr vert="horz" wrap="square" lIns="91440" tIns="45720" rIns="91440" bIns="45720" numCol="1" anchor="t" anchorCtr="0" compatLnSpc="1">
              <a:prstTxWarp prst="textNoShape">
                <a:avLst/>
              </a:prstTxWarp>
            </a:bodyPr>
            <a:lstStyle/>
            <a:p>
              <a:endParaRPr lang="en-GB"/>
            </a:p>
          </p:txBody>
        </p:sp>
        <p:sp>
          <p:nvSpPr>
            <p:cNvPr id="24" name="Freeform 21">
              <a:extLst>
                <a:ext uri="{FF2B5EF4-FFF2-40B4-BE49-F238E27FC236}">
                  <a16:creationId xmlns:a16="http://schemas.microsoft.com/office/drawing/2014/main" id="{0EAB3F4E-6A4B-39BB-68A9-582D24CEE901}"/>
                </a:ext>
              </a:extLst>
            </p:cNvPr>
            <p:cNvSpPr>
              <a:spLocks/>
            </p:cNvSpPr>
            <p:nvPr userDrawn="1"/>
          </p:nvSpPr>
          <p:spPr bwMode="auto">
            <a:xfrm>
              <a:off x="9169400" y="4930775"/>
              <a:ext cx="992188" cy="873125"/>
            </a:xfrm>
            <a:custGeom>
              <a:avLst/>
              <a:gdLst>
                <a:gd name="T0" fmla="*/ 8 w 90"/>
                <a:gd name="T1" fmla="*/ 72 h 79"/>
                <a:gd name="T2" fmla="*/ 12 w 90"/>
                <a:gd name="T3" fmla="*/ 65 h 79"/>
                <a:gd name="T4" fmla="*/ 12 w 90"/>
                <a:gd name="T5" fmla="*/ 34 h 79"/>
                <a:gd name="T6" fmla="*/ 12 w 90"/>
                <a:gd name="T7" fmla="*/ 18 h 79"/>
                <a:gd name="T8" fmla="*/ 2 w 90"/>
                <a:gd name="T9" fmla="*/ 11 h 79"/>
                <a:gd name="T10" fmla="*/ 3 w 90"/>
                <a:gd name="T11" fmla="*/ 7 h 79"/>
                <a:gd name="T12" fmla="*/ 26 w 90"/>
                <a:gd name="T13" fmla="*/ 0 h 79"/>
                <a:gd name="T14" fmla="*/ 27 w 90"/>
                <a:gd name="T15" fmla="*/ 1 h 79"/>
                <a:gd name="T16" fmla="*/ 27 w 90"/>
                <a:gd name="T17" fmla="*/ 12 h 79"/>
                <a:gd name="T18" fmla="*/ 28 w 90"/>
                <a:gd name="T19" fmla="*/ 12 h 79"/>
                <a:gd name="T20" fmla="*/ 54 w 90"/>
                <a:gd name="T21" fmla="*/ 0 h 79"/>
                <a:gd name="T22" fmla="*/ 72 w 90"/>
                <a:gd name="T23" fmla="*/ 10 h 79"/>
                <a:gd name="T24" fmla="*/ 77 w 90"/>
                <a:gd name="T25" fmla="*/ 32 h 79"/>
                <a:gd name="T26" fmla="*/ 78 w 90"/>
                <a:gd name="T27" fmla="*/ 67 h 79"/>
                <a:gd name="T28" fmla="*/ 79 w 90"/>
                <a:gd name="T29" fmla="*/ 71 h 79"/>
                <a:gd name="T30" fmla="*/ 89 w 90"/>
                <a:gd name="T31" fmla="*/ 73 h 79"/>
                <a:gd name="T32" fmla="*/ 88 w 90"/>
                <a:gd name="T33" fmla="*/ 79 h 79"/>
                <a:gd name="T34" fmla="*/ 70 w 90"/>
                <a:gd name="T35" fmla="*/ 78 h 79"/>
                <a:gd name="T36" fmla="*/ 51 w 90"/>
                <a:gd name="T37" fmla="*/ 79 h 79"/>
                <a:gd name="T38" fmla="*/ 51 w 90"/>
                <a:gd name="T39" fmla="*/ 73 h 79"/>
                <a:gd name="T40" fmla="*/ 59 w 90"/>
                <a:gd name="T41" fmla="*/ 72 h 79"/>
                <a:gd name="T42" fmla="*/ 62 w 90"/>
                <a:gd name="T43" fmla="*/ 64 h 79"/>
                <a:gd name="T44" fmla="*/ 62 w 90"/>
                <a:gd name="T45" fmla="*/ 27 h 79"/>
                <a:gd name="T46" fmla="*/ 56 w 90"/>
                <a:gd name="T47" fmla="*/ 16 h 79"/>
                <a:gd name="T48" fmla="*/ 45 w 90"/>
                <a:gd name="T49" fmla="*/ 11 h 79"/>
                <a:gd name="T50" fmla="*/ 29 w 90"/>
                <a:gd name="T51" fmla="*/ 17 h 79"/>
                <a:gd name="T52" fmla="*/ 27 w 90"/>
                <a:gd name="T53" fmla="*/ 24 h 79"/>
                <a:gd name="T54" fmla="*/ 27 w 90"/>
                <a:gd name="T55" fmla="*/ 65 h 79"/>
                <a:gd name="T56" fmla="*/ 31 w 90"/>
                <a:gd name="T57" fmla="*/ 72 h 79"/>
                <a:gd name="T58" fmla="*/ 39 w 90"/>
                <a:gd name="T59" fmla="*/ 73 h 79"/>
                <a:gd name="T60" fmla="*/ 38 w 90"/>
                <a:gd name="T61" fmla="*/ 79 h 79"/>
                <a:gd name="T62" fmla="*/ 20 w 90"/>
                <a:gd name="T63" fmla="*/ 78 h 79"/>
                <a:gd name="T64" fmla="*/ 1 w 90"/>
                <a:gd name="T65" fmla="*/ 79 h 79"/>
                <a:gd name="T66" fmla="*/ 1 w 90"/>
                <a:gd name="T67" fmla="*/ 73 h 79"/>
                <a:gd name="T68" fmla="*/ 8 w 90"/>
                <a:gd name="T69" fmla="*/ 72 h 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90" h="79">
                  <a:moveTo>
                    <a:pt x="8" y="72"/>
                  </a:moveTo>
                  <a:cubicBezTo>
                    <a:pt x="11" y="71"/>
                    <a:pt x="12" y="68"/>
                    <a:pt x="12" y="65"/>
                  </a:cubicBezTo>
                  <a:cubicBezTo>
                    <a:pt x="12" y="59"/>
                    <a:pt x="12" y="46"/>
                    <a:pt x="12" y="34"/>
                  </a:cubicBezTo>
                  <a:cubicBezTo>
                    <a:pt x="12" y="26"/>
                    <a:pt x="12" y="21"/>
                    <a:pt x="12" y="18"/>
                  </a:cubicBezTo>
                  <a:cubicBezTo>
                    <a:pt x="11" y="16"/>
                    <a:pt x="9" y="14"/>
                    <a:pt x="2" y="11"/>
                  </a:cubicBezTo>
                  <a:cubicBezTo>
                    <a:pt x="2" y="10"/>
                    <a:pt x="2" y="7"/>
                    <a:pt x="3" y="7"/>
                  </a:cubicBezTo>
                  <a:cubicBezTo>
                    <a:pt x="11" y="6"/>
                    <a:pt x="22" y="2"/>
                    <a:pt x="26" y="0"/>
                  </a:cubicBezTo>
                  <a:cubicBezTo>
                    <a:pt x="27" y="0"/>
                    <a:pt x="27" y="0"/>
                    <a:pt x="27" y="1"/>
                  </a:cubicBezTo>
                  <a:cubicBezTo>
                    <a:pt x="27" y="3"/>
                    <a:pt x="27" y="9"/>
                    <a:pt x="27" y="12"/>
                  </a:cubicBezTo>
                  <a:cubicBezTo>
                    <a:pt x="27" y="12"/>
                    <a:pt x="27" y="12"/>
                    <a:pt x="28" y="12"/>
                  </a:cubicBezTo>
                  <a:cubicBezTo>
                    <a:pt x="38" y="4"/>
                    <a:pt x="47" y="0"/>
                    <a:pt x="54" y="0"/>
                  </a:cubicBezTo>
                  <a:cubicBezTo>
                    <a:pt x="62" y="0"/>
                    <a:pt x="68" y="3"/>
                    <a:pt x="72" y="10"/>
                  </a:cubicBezTo>
                  <a:cubicBezTo>
                    <a:pt x="76" y="16"/>
                    <a:pt x="77" y="23"/>
                    <a:pt x="77" y="32"/>
                  </a:cubicBezTo>
                  <a:cubicBezTo>
                    <a:pt x="77" y="43"/>
                    <a:pt x="77" y="60"/>
                    <a:pt x="78" y="67"/>
                  </a:cubicBezTo>
                  <a:cubicBezTo>
                    <a:pt x="78" y="69"/>
                    <a:pt x="78" y="70"/>
                    <a:pt x="79" y="71"/>
                  </a:cubicBezTo>
                  <a:cubicBezTo>
                    <a:pt x="83" y="72"/>
                    <a:pt x="85" y="73"/>
                    <a:pt x="89" y="73"/>
                  </a:cubicBezTo>
                  <a:cubicBezTo>
                    <a:pt x="90" y="74"/>
                    <a:pt x="89" y="78"/>
                    <a:pt x="88" y="79"/>
                  </a:cubicBezTo>
                  <a:cubicBezTo>
                    <a:pt x="86" y="79"/>
                    <a:pt x="80" y="78"/>
                    <a:pt x="70" y="78"/>
                  </a:cubicBezTo>
                  <a:cubicBezTo>
                    <a:pt x="61" y="78"/>
                    <a:pt x="56" y="79"/>
                    <a:pt x="51" y="79"/>
                  </a:cubicBezTo>
                  <a:cubicBezTo>
                    <a:pt x="51" y="78"/>
                    <a:pt x="50" y="74"/>
                    <a:pt x="51" y="73"/>
                  </a:cubicBezTo>
                  <a:cubicBezTo>
                    <a:pt x="55" y="73"/>
                    <a:pt x="58" y="72"/>
                    <a:pt x="59" y="72"/>
                  </a:cubicBezTo>
                  <a:cubicBezTo>
                    <a:pt x="62" y="71"/>
                    <a:pt x="62" y="69"/>
                    <a:pt x="62" y="64"/>
                  </a:cubicBezTo>
                  <a:cubicBezTo>
                    <a:pt x="63" y="53"/>
                    <a:pt x="63" y="34"/>
                    <a:pt x="62" y="27"/>
                  </a:cubicBezTo>
                  <a:cubicBezTo>
                    <a:pt x="61" y="24"/>
                    <a:pt x="60" y="19"/>
                    <a:pt x="56" y="16"/>
                  </a:cubicBezTo>
                  <a:cubicBezTo>
                    <a:pt x="54" y="13"/>
                    <a:pt x="50" y="11"/>
                    <a:pt x="45" y="11"/>
                  </a:cubicBezTo>
                  <a:cubicBezTo>
                    <a:pt x="39" y="11"/>
                    <a:pt x="33" y="13"/>
                    <a:pt x="29" y="17"/>
                  </a:cubicBezTo>
                  <a:cubicBezTo>
                    <a:pt x="28" y="18"/>
                    <a:pt x="27" y="20"/>
                    <a:pt x="27" y="24"/>
                  </a:cubicBezTo>
                  <a:cubicBezTo>
                    <a:pt x="27" y="38"/>
                    <a:pt x="27" y="56"/>
                    <a:pt x="27" y="65"/>
                  </a:cubicBezTo>
                  <a:cubicBezTo>
                    <a:pt x="27" y="70"/>
                    <a:pt x="28" y="71"/>
                    <a:pt x="31" y="72"/>
                  </a:cubicBezTo>
                  <a:cubicBezTo>
                    <a:pt x="33" y="72"/>
                    <a:pt x="36" y="73"/>
                    <a:pt x="39" y="73"/>
                  </a:cubicBezTo>
                  <a:cubicBezTo>
                    <a:pt x="39" y="74"/>
                    <a:pt x="39" y="78"/>
                    <a:pt x="38" y="79"/>
                  </a:cubicBezTo>
                  <a:cubicBezTo>
                    <a:pt x="35" y="79"/>
                    <a:pt x="30" y="78"/>
                    <a:pt x="20" y="78"/>
                  </a:cubicBezTo>
                  <a:cubicBezTo>
                    <a:pt x="10" y="78"/>
                    <a:pt x="3" y="79"/>
                    <a:pt x="1" y="79"/>
                  </a:cubicBezTo>
                  <a:cubicBezTo>
                    <a:pt x="0" y="78"/>
                    <a:pt x="0" y="74"/>
                    <a:pt x="1" y="73"/>
                  </a:cubicBezTo>
                  <a:cubicBezTo>
                    <a:pt x="4" y="73"/>
                    <a:pt x="6" y="72"/>
                    <a:pt x="8" y="72"/>
                  </a:cubicBezTo>
                </a:path>
              </a:pathLst>
            </a:custGeom>
            <a:grpFill/>
            <a:ln>
              <a:noFill/>
            </a:ln>
          </p:spPr>
          <p:txBody>
            <a:bodyPr vert="horz" wrap="square" lIns="91440" tIns="45720" rIns="91440" bIns="45720" numCol="1" anchor="t" anchorCtr="0" compatLnSpc="1">
              <a:prstTxWarp prst="textNoShape">
                <a:avLst/>
              </a:prstTxWarp>
            </a:bodyPr>
            <a:lstStyle/>
            <a:p>
              <a:endParaRPr lang="en-GB"/>
            </a:p>
          </p:txBody>
        </p:sp>
        <p:sp>
          <p:nvSpPr>
            <p:cNvPr id="25" name="Freeform 22">
              <a:extLst>
                <a:ext uri="{FF2B5EF4-FFF2-40B4-BE49-F238E27FC236}">
                  <a16:creationId xmlns:a16="http://schemas.microsoft.com/office/drawing/2014/main" id="{AC81EAC0-C262-258A-9315-3A6BD2BF24BA}"/>
                </a:ext>
              </a:extLst>
            </p:cNvPr>
            <p:cNvSpPr>
              <a:spLocks/>
            </p:cNvSpPr>
            <p:nvPr userDrawn="1"/>
          </p:nvSpPr>
          <p:spPr bwMode="auto">
            <a:xfrm>
              <a:off x="10923588" y="4930775"/>
              <a:ext cx="650875" cy="873125"/>
            </a:xfrm>
            <a:custGeom>
              <a:avLst/>
              <a:gdLst>
                <a:gd name="T0" fmla="*/ 58 w 59"/>
                <a:gd name="T1" fmla="*/ 4 h 79"/>
                <a:gd name="T2" fmla="*/ 58 w 59"/>
                <a:gd name="T3" fmla="*/ 7 h 79"/>
                <a:gd name="T4" fmla="*/ 52 w 59"/>
                <a:gd name="T5" fmla="*/ 19 h 79"/>
                <a:gd name="T6" fmla="*/ 51 w 59"/>
                <a:gd name="T7" fmla="*/ 20 h 79"/>
                <a:gd name="T8" fmla="*/ 38 w 59"/>
                <a:gd name="T9" fmla="*/ 14 h 79"/>
                <a:gd name="T10" fmla="*/ 28 w 59"/>
                <a:gd name="T11" fmla="*/ 22 h 79"/>
                <a:gd name="T12" fmla="*/ 27 w 59"/>
                <a:gd name="T13" fmla="*/ 29 h 79"/>
                <a:gd name="T14" fmla="*/ 27 w 59"/>
                <a:gd name="T15" fmla="*/ 65 h 79"/>
                <a:gd name="T16" fmla="*/ 31 w 59"/>
                <a:gd name="T17" fmla="*/ 71 h 79"/>
                <a:gd name="T18" fmla="*/ 40 w 59"/>
                <a:gd name="T19" fmla="*/ 73 h 79"/>
                <a:gd name="T20" fmla="*/ 40 w 59"/>
                <a:gd name="T21" fmla="*/ 79 h 79"/>
                <a:gd name="T22" fmla="*/ 20 w 59"/>
                <a:gd name="T23" fmla="*/ 78 h 79"/>
                <a:gd name="T24" fmla="*/ 1 w 59"/>
                <a:gd name="T25" fmla="*/ 79 h 79"/>
                <a:gd name="T26" fmla="*/ 1 w 59"/>
                <a:gd name="T27" fmla="*/ 73 h 79"/>
                <a:gd name="T28" fmla="*/ 8 w 59"/>
                <a:gd name="T29" fmla="*/ 72 h 79"/>
                <a:gd name="T30" fmla="*/ 12 w 59"/>
                <a:gd name="T31" fmla="*/ 66 h 79"/>
                <a:gd name="T32" fmla="*/ 12 w 59"/>
                <a:gd name="T33" fmla="*/ 34 h 79"/>
                <a:gd name="T34" fmla="*/ 12 w 59"/>
                <a:gd name="T35" fmla="*/ 19 h 79"/>
                <a:gd name="T36" fmla="*/ 2 w 59"/>
                <a:gd name="T37" fmla="*/ 11 h 79"/>
                <a:gd name="T38" fmla="*/ 3 w 59"/>
                <a:gd name="T39" fmla="*/ 7 h 79"/>
                <a:gd name="T40" fmla="*/ 26 w 59"/>
                <a:gd name="T41" fmla="*/ 0 h 79"/>
                <a:gd name="T42" fmla="*/ 27 w 59"/>
                <a:gd name="T43" fmla="*/ 0 h 79"/>
                <a:gd name="T44" fmla="*/ 27 w 59"/>
                <a:gd name="T45" fmla="*/ 15 h 79"/>
                <a:gd name="T46" fmla="*/ 28 w 59"/>
                <a:gd name="T47" fmla="*/ 16 h 79"/>
                <a:gd name="T48" fmla="*/ 40 w 59"/>
                <a:gd name="T49" fmla="*/ 3 h 79"/>
                <a:gd name="T50" fmla="*/ 49 w 59"/>
                <a:gd name="T51" fmla="*/ 0 h 79"/>
                <a:gd name="T52" fmla="*/ 58 w 59"/>
                <a:gd name="T53" fmla="*/ 4 h 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59" h="79">
                  <a:moveTo>
                    <a:pt x="58" y="4"/>
                  </a:moveTo>
                  <a:cubicBezTo>
                    <a:pt x="59" y="5"/>
                    <a:pt x="59" y="6"/>
                    <a:pt x="58" y="7"/>
                  </a:cubicBezTo>
                  <a:cubicBezTo>
                    <a:pt x="58" y="9"/>
                    <a:pt x="54" y="17"/>
                    <a:pt x="52" y="19"/>
                  </a:cubicBezTo>
                  <a:cubicBezTo>
                    <a:pt x="52" y="19"/>
                    <a:pt x="51" y="20"/>
                    <a:pt x="51" y="20"/>
                  </a:cubicBezTo>
                  <a:cubicBezTo>
                    <a:pt x="47" y="17"/>
                    <a:pt x="43" y="14"/>
                    <a:pt x="38" y="14"/>
                  </a:cubicBezTo>
                  <a:cubicBezTo>
                    <a:pt x="35" y="14"/>
                    <a:pt x="31" y="18"/>
                    <a:pt x="28" y="22"/>
                  </a:cubicBezTo>
                  <a:cubicBezTo>
                    <a:pt x="28" y="23"/>
                    <a:pt x="27" y="26"/>
                    <a:pt x="27" y="29"/>
                  </a:cubicBezTo>
                  <a:cubicBezTo>
                    <a:pt x="27" y="42"/>
                    <a:pt x="27" y="61"/>
                    <a:pt x="27" y="65"/>
                  </a:cubicBezTo>
                  <a:cubicBezTo>
                    <a:pt x="27" y="68"/>
                    <a:pt x="28" y="70"/>
                    <a:pt x="31" y="71"/>
                  </a:cubicBezTo>
                  <a:cubicBezTo>
                    <a:pt x="35" y="72"/>
                    <a:pt x="36" y="73"/>
                    <a:pt x="40" y="73"/>
                  </a:cubicBezTo>
                  <a:cubicBezTo>
                    <a:pt x="41" y="74"/>
                    <a:pt x="41" y="78"/>
                    <a:pt x="40" y="79"/>
                  </a:cubicBezTo>
                  <a:cubicBezTo>
                    <a:pt x="37" y="79"/>
                    <a:pt x="28" y="78"/>
                    <a:pt x="20" y="78"/>
                  </a:cubicBezTo>
                  <a:cubicBezTo>
                    <a:pt x="14" y="78"/>
                    <a:pt x="4" y="79"/>
                    <a:pt x="1" y="79"/>
                  </a:cubicBezTo>
                  <a:cubicBezTo>
                    <a:pt x="0" y="78"/>
                    <a:pt x="0" y="74"/>
                    <a:pt x="1" y="73"/>
                  </a:cubicBezTo>
                  <a:cubicBezTo>
                    <a:pt x="3" y="73"/>
                    <a:pt x="6" y="72"/>
                    <a:pt x="8" y="72"/>
                  </a:cubicBezTo>
                  <a:cubicBezTo>
                    <a:pt x="10" y="71"/>
                    <a:pt x="11" y="70"/>
                    <a:pt x="12" y="66"/>
                  </a:cubicBezTo>
                  <a:cubicBezTo>
                    <a:pt x="12" y="63"/>
                    <a:pt x="12" y="47"/>
                    <a:pt x="12" y="34"/>
                  </a:cubicBezTo>
                  <a:cubicBezTo>
                    <a:pt x="12" y="27"/>
                    <a:pt x="12" y="21"/>
                    <a:pt x="12" y="19"/>
                  </a:cubicBezTo>
                  <a:cubicBezTo>
                    <a:pt x="12" y="16"/>
                    <a:pt x="10" y="14"/>
                    <a:pt x="2" y="11"/>
                  </a:cubicBezTo>
                  <a:cubicBezTo>
                    <a:pt x="2" y="10"/>
                    <a:pt x="2" y="7"/>
                    <a:pt x="3" y="7"/>
                  </a:cubicBezTo>
                  <a:cubicBezTo>
                    <a:pt x="10" y="6"/>
                    <a:pt x="21" y="3"/>
                    <a:pt x="26" y="0"/>
                  </a:cubicBezTo>
                  <a:cubicBezTo>
                    <a:pt x="26" y="0"/>
                    <a:pt x="27" y="0"/>
                    <a:pt x="27" y="0"/>
                  </a:cubicBezTo>
                  <a:cubicBezTo>
                    <a:pt x="27" y="3"/>
                    <a:pt x="27" y="12"/>
                    <a:pt x="27" y="15"/>
                  </a:cubicBezTo>
                  <a:cubicBezTo>
                    <a:pt x="27" y="16"/>
                    <a:pt x="27" y="16"/>
                    <a:pt x="28" y="16"/>
                  </a:cubicBezTo>
                  <a:cubicBezTo>
                    <a:pt x="31" y="11"/>
                    <a:pt x="35" y="7"/>
                    <a:pt x="40" y="3"/>
                  </a:cubicBezTo>
                  <a:cubicBezTo>
                    <a:pt x="43" y="1"/>
                    <a:pt x="46" y="0"/>
                    <a:pt x="49" y="0"/>
                  </a:cubicBezTo>
                  <a:cubicBezTo>
                    <a:pt x="53" y="0"/>
                    <a:pt x="57" y="1"/>
                    <a:pt x="58" y="4"/>
                  </a:cubicBezTo>
                </a:path>
              </a:pathLst>
            </a:custGeom>
            <a:grpFill/>
            <a:ln>
              <a:noFill/>
            </a:ln>
          </p:spPr>
          <p:txBody>
            <a:bodyPr vert="horz" wrap="square" lIns="91440" tIns="45720" rIns="91440" bIns="45720" numCol="1" anchor="t" anchorCtr="0" compatLnSpc="1">
              <a:prstTxWarp prst="textNoShape">
                <a:avLst/>
              </a:prstTxWarp>
            </a:bodyPr>
            <a:lstStyle/>
            <a:p>
              <a:endParaRPr lang="en-GB"/>
            </a:p>
          </p:txBody>
        </p:sp>
        <p:sp>
          <p:nvSpPr>
            <p:cNvPr id="26" name="Freeform 23">
              <a:extLst>
                <a:ext uri="{FF2B5EF4-FFF2-40B4-BE49-F238E27FC236}">
                  <a16:creationId xmlns:a16="http://schemas.microsoft.com/office/drawing/2014/main" id="{CDA8E4AC-03F1-DE88-FA36-D28846D42AE0}"/>
                </a:ext>
              </a:extLst>
            </p:cNvPr>
            <p:cNvSpPr>
              <a:spLocks/>
            </p:cNvSpPr>
            <p:nvPr userDrawn="1"/>
          </p:nvSpPr>
          <p:spPr bwMode="auto">
            <a:xfrm>
              <a:off x="11596688" y="4930775"/>
              <a:ext cx="595313" cy="884238"/>
            </a:xfrm>
            <a:custGeom>
              <a:avLst/>
              <a:gdLst>
                <a:gd name="T0" fmla="*/ 49 w 54"/>
                <a:gd name="T1" fmla="*/ 22 h 80"/>
                <a:gd name="T2" fmla="*/ 44 w 54"/>
                <a:gd name="T3" fmla="*/ 22 h 80"/>
                <a:gd name="T4" fmla="*/ 37 w 54"/>
                <a:gd name="T5" fmla="*/ 8 h 80"/>
                <a:gd name="T6" fmla="*/ 28 w 54"/>
                <a:gd name="T7" fmla="*/ 6 h 80"/>
                <a:gd name="T8" fmla="*/ 16 w 54"/>
                <a:gd name="T9" fmla="*/ 17 h 80"/>
                <a:gd name="T10" fmla="*/ 34 w 54"/>
                <a:gd name="T11" fmla="*/ 34 h 80"/>
                <a:gd name="T12" fmla="*/ 54 w 54"/>
                <a:gd name="T13" fmla="*/ 57 h 80"/>
                <a:gd name="T14" fmla="*/ 24 w 54"/>
                <a:gd name="T15" fmla="*/ 80 h 80"/>
                <a:gd name="T16" fmla="*/ 3 w 54"/>
                <a:gd name="T17" fmla="*/ 77 h 80"/>
                <a:gd name="T18" fmla="*/ 0 w 54"/>
                <a:gd name="T19" fmla="*/ 56 h 80"/>
                <a:gd name="T20" fmla="*/ 6 w 54"/>
                <a:gd name="T21" fmla="*/ 54 h 80"/>
                <a:gd name="T22" fmla="*/ 17 w 54"/>
                <a:gd name="T23" fmla="*/ 72 h 80"/>
                <a:gd name="T24" fmla="*/ 27 w 54"/>
                <a:gd name="T25" fmla="*/ 74 h 80"/>
                <a:gd name="T26" fmla="*/ 39 w 54"/>
                <a:gd name="T27" fmla="*/ 63 h 80"/>
                <a:gd name="T28" fmla="*/ 24 w 54"/>
                <a:gd name="T29" fmla="*/ 47 h 80"/>
                <a:gd name="T30" fmla="*/ 3 w 54"/>
                <a:gd name="T31" fmla="*/ 22 h 80"/>
                <a:gd name="T32" fmla="*/ 31 w 54"/>
                <a:gd name="T33" fmla="*/ 0 h 80"/>
                <a:gd name="T34" fmla="*/ 43 w 54"/>
                <a:gd name="T35" fmla="*/ 1 h 80"/>
                <a:gd name="T36" fmla="*/ 51 w 54"/>
                <a:gd name="T37" fmla="*/ 2 h 80"/>
                <a:gd name="T38" fmla="*/ 49 w 54"/>
                <a:gd name="T39" fmla="*/ 22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54" h="80">
                  <a:moveTo>
                    <a:pt x="49" y="22"/>
                  </a:moveTo>
                  <a:cubicBezTo>
                    <a:pt x="48" y="23"/>
                    <a:pt x="44" y="23"/>
                    <a:pt x="44" y="22"/>
                  </a:cubicBezTo>
                  <a:cubicBezTo>
                    <a:pt x="43" y="14"/>
                    <a:pt x="41" y="10"/>
                    <a:pt x="37" y="8"/>
                  </a:cubicBezTo>
                  <a:cubicBezTo>
                    <a:pt x="35" y="6"/>
                    <a:pt x="32" y="6"/>
                    <a:pt x="28" y="6"/>
                  </a:cubicBezTo>
                  <a:cubicBezTo>
                    <a:pt x="21" y="6"/>
                    <a:pt x="16" y="10"/>
                    <a:pt x="16" y="17"/>
                  </a:cubicBezTo>
                  <a:cubicBezTo>
                    <a:pt x="16" y="23"/>
                    <a:pt x="19" y="27"/>
                    <a:pt x="34" y="34"/>
                  </a:cubicBezTo>
                  <a:cubicBezTo>
                    <a:pt x="50" y="41"/>
                    <a:pt x="54" y="48"/>
                    <a:pt x="54" y="57"/>
                  </a:cubicBezTo>
                  <a:cubicBezTo>
                    <a:pt x="54" y="71"/>
                    <a:pt x="41" y="80"/>
                    <a:pt x="24" y="80"/>
                  </a:cubicBezTo>
                  <a:cubicBezTo>
                    <a:pt x="16" y="80"/>
                    <a:pt x="8" y="79"/>
                    <a:pt x="3" y="77"/>
                  </a:cubicBezTo>
                  <a:cubicBezTo>
                    <a:pt x="2" y="72"/>
                    <a:pt x="0" y="60"/>
                    <a:pt x="0" y="56"/>
                  </a:cubicBezTo>
                  <a:cubicBezTo>
                    <a:pt x="1" y="55"/>
                    <a:pt x="5" y="54"/>
                    <a:pt x="6" y="54"/>
                  </a:cubicBezTo>
                  <a:cubicBezTo>
                    <a:pt x="8" y="64"/>
                    <a:pt x="12" y="69"/>
                    <a:pt x="17" y="72"/>
                  </a:cubicBezTo>
                  <a:cubicBezTo>
                    <a:pt x="20" y="73"/>
                    <a:pt x="24" y="74"/>
                    <a:pt x="27" y="74"/>
                  </a:cubicBezTo>
                  <a:cubicBezTo>
                    <a:pt x="34" y="74"/>
                    <a:pt x="39" y="70"/>
                    <a:pt x="39" y="63"/>
                  </a:cubicBezTo>
                  <a:cubicBezTo>
                    <a:pt x="39" y="57"/>
                    <a:pt x="36" y="53"/>
                    <a:pt x="24" y="47"/>
                  </a:cubicBezTo>
                  <a:cubicBezTo>
                    <a:pt x="8" y="39"/>
                    <a:pt x="3" y="33"/>
                    <a:pt x="3" y="22"/>
                  </a:cubicBezTo>
                  <a:cubicBezTo>
                    <a:pt x="3" y="11"/>
                    <a:pt x="12" y="0"/>
                    <a:pt x="31" y="0"/>
                  </a:cubicBezTo>
                  <a:cubicBezTo>
                    <a:pt x="35" y="0"/>
                    <a:pt x="40" y="0"/>
                    <a:pt x="43" y="1"/>
                  </a:cubicBezTo>
                  <a:cubicBezTo>
                    <a:pt x="47" y="2"/>
                    <a:pt x="50" y="2"/>
                    <a:pt x="51" y="2"/>
                  </a:cubicBezTo>
                  <a:cubicBezTo>
                    <a:pt x="50" y="8"/>
                    <a:pt x="49" y="14"/>
                    <a:pt x="49" y="22"/>
                  </a:cubicBezTo>
                </a:path>
              </a:pathLst>
            </a:custGeom>
            <a:grpFill/>
            <a:ln>
              <a:noFill/>
            </a:ln>
          </p:spPr>
          <p:txBody>
            <a:bodyPr vert="horz" wrap="square" lIns="91440" tIns="45720" rIns="91440" bIns="45720" numCol="1" anchor="t" anchorCtr="0" compatLnSpc="1">
              <a:prstTxWarp prst="textNoShape">
                <a:avLst/>
              </a:prstTxWarp>
            </a:bodyPr>
            <a:lstStyle/>
            <a:p>
              <a:endParaRPr lang="en-GB"/>
            </a:p>
          </p:txBody>
        </p:sp>
        <p:sp>
          <p:nvSpPr>
            <p:cNvPr id="27" name="Freeform 24">
              <a:extLst>
                <a:ext uri="{FF2B5EF4-FFF2-40B4-BE49-F238E27FC236}">
                  <a16:creationId xmlns:a16="http://schemas.microsoft.com/office/drawing/2014/main" id="{02C968AF-B771-D7DC-C056-3D936BD4496D}"/>
                </a:ext>
              </a:extLst>
            </p:cNvPr>
            <p:cNvSpPr>
              <a:spLocks noEditPoints="1"/>
            </p:cNvSpPr>
            <p:nvPr userDrawn="1"/>
          </p:nvSpPr>
          <p:spPr bwMode="auto">
            <a:xfrm>
              <a:off x="10150475" y="4930775"/>
              <a:ext cx="728663" cy="884238"/>
            </a:xfrm>
            <a:custGeom>
              <a:avLst/>
              <a:gdLst>
                <a:gd name="T0" fmla="*/ 65 w 66"/>
                <a:gd name="T1" fmla="*/ 26 h 80"/>
                <a:gd name="T2" fmla="*/ 38 w 66"/>
                <a:gd name="T3" fmla="*/ 0 h 80"/>
                <a:gd name="T4" fmla="*/ 17 w 66"/>
                <a:gd name="T5" fmla="*/ 6 h 80"/>
                <a:gd name="T6" fmla="*/ 0 w 66"/>
                <a:gd name="T7" fmla="*/ 41 h 80"/>
                <a:gd name="T8" fmla="*/ 11 w 66"/>
                <a:gd name="T9" fmla="*/ 71 h 80"/>
                <a:gd name="T10" fmla="*/ 35 w 66"/>
                <a:gd name="T11" fmla="*/ 80 h 80"/>
                <a:gd name="T12" fmla="*/ 65 w 66"/>
                <a:gd name="T13" fmla="*/ 66 h 80"/>
                <a:gd name="T14" fmla="*/ 66 w 66"/>
                <a:gd name="T15" fmla="*/ 61 h 80"/>
                <a:gd name="T16" fmla="*/ 65 w 66"/>
                <a:gd name="T17" fmla="*/ 60 h 80"/>
                <a:gd name="T18" fmla="*/ 43 w 66"/>
                <a:gd name="T19" fmla="*/ 68 h 80"/>
                <a:gd name="T20" fmla="*/ 23 w 66"/>
                <a:gd name="T21" fmla="*/ 59 h 80"/>
                <a:gd name="T22" fmla="*/ 15 w 66"/>
                <a:gd name="T23" fmla="*/ 40 h 80"/>
                <a:gd name="T24" fmla="*/ 16 w 66"/>
                <a:gd name="T25" fmla="*/ 38 h 80"/>
                <a:gd name="T26" fmla="*/ 64 w 66"/>
                <a:gd name="T27" fmla="*/ 34 h 80"/>
                <a:gd name="T28" fmla="*/ 65 w 66"/>
                <a:gd name="T29" fmla="*/ 26 h 80"/>
                <a:gd name="T30" fmla="*/ 32 w 66"/>
                <a:gd name="T31" fmla="*/ 7 h 80"/>
                <a:gd name="T32" fmla="*/ 50 w 66"/>
                <a:gd name="T33" fmla="*/ 28 h 80"/>
                <a:gd name="T34" fmla="*/ 49 w 66"/>
                <a:gd name="T35" fmla="*/ 29 h 80"/>
                <a:gd name="T36" fmla="*/ 16 w 66"/>
                <a:gd name="T37" fmla="*/ 30 h 80"/>
                <a:gd name="T38" fmla="*/ 15 w 66"/>
                <a:gd name="T39" fmla="*/ 29 h 80"/>
                <a:gd name="T40" fmla="*/ 32 w 66"/>
                <a:gd name="T41" fmla="*/ 7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66" h="80">
                  <a:moveTo>
                    <a:pt x="65" y="26"/>
                  </a:moveTo>
                  <a:cubicBezTo>
                    <a:pt x="63" y="16"/>
                    <a:pt x="56" y="0"/>
                    <a:pt x="38" y="0"/>
                  </a:cubicBezTo>
                  <a:cubicBezTo>
                    <a:pt x="32" y="0"/>
                    <a:pt x="23" y="2"/>
                    <a:pt x="17" y="6"/>
                  </a:cubicBezTo>
                  <a:cubicBezTo>
                    <a:pt x="7" y="13"/>
                    <a:pt x="0" y="24"/>
                    <a:pt x="0" y="41"/>
                  </a:cubicBezTo>
                  <a:cubicBezTo>
                    <a:pt x="0" y="52"/>
                    <a:pt x="3" y="63"/>
                    <a:pt x="11" y="71"/>
                  </a:cubicBezTo>
                  <a:cubicBezTo>
                    <a:pt x="17" y="77"/>
                    <a:pt x="25" y="80"/>
                    <a:pt x="35" y="80"/>
                  </a:cubicBezTo>
                  <a:cubicBezTo>
                    <a:pt x="43" y="80"/>
                    <a:pt x="57" y="76"/>
                    <a:pt x="65" y="66"/>
                  </a:cubicBezTo>
                  <a:cubicBezTo>
                    <a:pt x="66" y="66"/>
                    <a:pt x="66" y="62"/>
                    <a:pt x="66" y="61"/>
                  </a:cubicBezTo>
                  <a:cubicBezTo>
                    <a:pt x="66" y="60"/>
                    <a:pt x="66" y="60"/>
                    <a:pt x="65" y="60"/>
                  </a:cubicBezTo>
                  <a:cubicBezTo>
                    <a:pt x="58" y="66"/>
                    <a:pt x="51" y="68"/>
                    <a:pt x="43" y="68"/>
                  </a:cubicBezTo>
                  <a:cubicBezTo>
                    <a:pt x="35" y="68"/>
                    <a:pt x="28" y="65"/>
                    <a:pt x="23" y="59"/>
                  </a:cubicBezTo>
                  <a:cubicBezTo>
                    <a:pt x="18" y="54"/>
                    <a:pt x="15" y="46"/>
                    <a:pt x="15" y="40"/>
                  </a:cubicBezTo>
                  <a:cubicBezTo>
                    <a:pt x="15" y="39"/>
                    <a:pt x="15" y="38"/>
                    <a:pt x="16" y="38"/>
                  </a:cubicBezTo>
                  <a:cubicBezTo>
                    <a:pt x="31" y="37"/>
                    <a:pt x="55" y="36"/>
                    <a:pt x="64" y="34"/>
                  </a:cubicBezTo>
                  <a:cubicBezTo>
                    <a:pt x="66" y="33"/>
                    <a:pt x="65" y="26"/>
                    <a:pt x="65" y="26"/>
                  </a:cubicBezTo>
                  <a:moveTo>
                    <a:pt x="32" y="7"/>
                  </a:moveTo>
                  <a:cubicBezTo>
                    <a:pt x="42" y="7"/>
                    <a:pt x="49" y="18"/>
                    <a:pt x="50" y="28"/>
                  </a:cubicBezTo>
                  <a:cubicBezTo>
                    <a:pt x="50" y="28"/>
                    <a:pt x="49" y="29"/>
                    <a:pt x="49" y="29"/>
                  </a:cubicBezTo>
                  <a:cubicBezTo>
                    <a:pt x="45" y="30"/>
                    <a:pt x="22" y="31"/>
                    <a:pt x="16" y="30"/>
                  </a:cubicBezTo>
                  <a:cubicBezTo>
                    <a:pt x="16" y="30"/>
                    <a:pt x="15" y="30"/>
                    <a:pt x="15" y="29"/>
                  </a:cubicBezTo>
                  <a:cubicBezTo>
                    <a:pt x="16" y="16"/>
                    <a:pt x="23" y="7"/>
                    <a:pt x="32" y="7"/>
                  </a:cubicBezTo>
                </a:path>
              </a:pathLst>
            </a:custGeom>
            <a:grpFill/>
            <a:ln>
              <a:noFill/>
            </a:ln>
          </p:spPr>
          <p:txBody>
            <a:bodyPr vert="horz" wrap="square" lIns="91440" tIns="45720" rIns="91440" bIns="45720" numCol="1" anchor="t" anchorCtr="0" compatLnSpc="1">
              <a:prstTxWarp prst="textNoShape">
                <a:avLst/>
              </a:prstTxWarp>
            </a:bodyPr>
            <a:lstStyle/>
            <a:p>
              <a:endParaRPr lang="en-GB"/>
            </a:p>
          </p:txBody>
        </p:sp>
        <p:sp>
          <p:nvSpPr>
            <p:cNvPr id="28" name="Freeform 25">
              <a:extLst>
                <a:ext uri="{FF2B5EF4-FFF2-40B4-BE49-F238E27FC236}">
                  <a16:creationId xmlns:a16="http://schemas.microsoft.com/office/drawing/2014/main" id="{6A431C96-BE41-177A-5C34-C40F0F722C85}"/>
                </a:ext>
              </a:extLst>
            </p:cNvPr>
            <p:cNvSpPr>
              <a:spLocks/>
            </p:cNvSpPr>
            <p:nvPr userDrawn="1"/>
          </p:nvSpPr>
          <p:spPr bwMode="auto">
            <a:xfrm>
              <a:off x="5086350" y="4456113"/>
              <a:ext cx="938213" cy="1370013"/>
            </a:xfrm>
            <a:custGeom>
              <a:avLst/>
              <a:gdLst>
                <a:gd name="T0" fmla="*/ 85 w 85"/>
                <a:gd name="T1" fmla="*/ 112 h 124"/>
                <a:gd name="T2" fmla="*/ 76 w 85"/>
                <a:gd name="T3" fmla="*/ 112 h 124"/>
                <a:gd name="T4" fmla="*/ 73 w 85"/>
                <a:gd name="T5" fmla="*/ 105 h 124"/>
                <a:gd name="T6" fmla="*/ 73 w 85"/>
                <a:gd name="T7" fmla="*/ 63 h 124"/>
                <a:gd name="T8" fmla="*/ 73 w 85"/>
                <a:gd name="T9" fmla="*/ 17 h 124"/>
                <a:gd name="T10" fmla="*/ 75 w 85"/>
                <a:gd name="T11" fmla="*/ 3 h 124"/>
                <a:gd name="T12" fmla="*/ 74 w 85"/>
                <a:gd name="T13" fmla="*/ 0 h 124"/>
                <a:gd name="T14" fmla="*/ 43 w 85"/>
                <a:gd name="T15" fmla="*/ 5 h 124"/>
                <a:gd name="T16" fmla="*/ 43 w 85"/>
                <a:gd name="T17" fmla="*/ 10 h 124"/>
                <a:gd name="T18" fmla="*/ 54 w 85"/>
                <a:gd name="T19" fmla="*/ 12 h 124"/>
                <a:gd name="T20" fmla="*/ 58 w 85"/>
                <a:gd name="T21" fmla="*/ 18 h 124"/>
                <a:gd name="T22" fmla="*/ 58 w 85"/>
                <a:gd name="T23" fmla="*/ 43 h 124"/>
                <a:gd name="T24" fmla="*/ 58 w 85"/>
                <a:gd name="T25" fmla="*/ 102 h 124"/>
                <a:gd name="T26" fmla="*/ 56 w 85"/>
                <a:gd name="T27" fmla="*/ 106 h 124"/>
                <a:gd name="T28" fmla="*/ 41 w 85"/>
                <a:gd name="T29" fmla="*/ 111 h 124"/>
                <a:gd name="T30" fmla="*/ 15 w 85"/>
                <a:gd name="T31" fmla="*/ 80 h 124"/>
                <a:gd name="T32" fmla="*/ 43 w 85"/>
                <a:gd name="T33" fmla="*/ 52 h 124"/>
                <a:gd name="T34" fmla="*/ 50 w 85"/>
                <a:gd name="T35" fmla="*/ 52 h 124"/>
                <a:gd name="T36" fmla="*/ 51 w 85"/>
                <a:gd name="T37" fmla="*/ 51 h 124"/>
                <a:gd name="T38" fmla="*/ 48 w 85"/>
                <a:gd name="T39" fmla="*/ 46 h 124"/>
                <a:gd name="T40" fmla="*/ 40 w 85"/>
                <a:gd name="T41" fmla="*/ 45 h 124"/>
                <a:gd name="T42" fmla="*/ 20 w 85"/>
                <a:gd name="T43" fmla="*/ 50 h 124"/>
                <a:gd name="T44" fmla="*/ 0 w 85"/>
                <a:gd name="T45" fmla="*/ 86 h 124"/>
                <a:gd name="T46" fmla="*/ 9 w 85"/>
                <a:gd name="T47" fmla="*/ 113 h 124"/>
                <a:gd name="T48" fmla="*/ 30 w 85"/>
                <a:gd name="T49" fmla="*/ 123 h 124"/>
                <a:gd name="T50" fmla="*/ 57 w 85"/>
                <a:gd name="T51" fmla="*/ 112 h 124"/>
                <a:gd name="T52" fmla="*/ 58 w 85"/>
                <a:gd name="T53" fmla="*/ 113 h 124"/>
                <a:gd name="T54" fmla="*/ 58 w 85"/>
                <a:gd name="T55" fmla="*/ 122 h 124"/>
                <a:gd name="T56" fmla="*/ 59 w 85"/>
                <a:gd name="T57" fmla="*/ 124 h 124"/>
                <a:gd name="T58" fmla="*/ 84 w 85"/>
                <a:gd name="T59" fmla="*/ 117 h 124"/>
                <a:gd name="T60" fmla="*/ 85 w 85"/>
                <a:gd name="T61" fmla="*/ 112 h 1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85" h="124">
                  <a:moveTo>
                    <a:pt x="85" y="112"/>
                  </a:moveTo>
                  <a:cubicBezTo>
                    <a:pt x="82" y="112"/>
                    <a:pt x="79" y="112"/>
                    <a:pt x="76" y="112"/>
                  </a:cubicBezTo>
                  <a:cubicBezTo>
                    <a:pt x="74" y="112"/>
                    <a:pt x="73" y="111"/>
                    <a:pt x="73" y="105"/>
                  </a:cubicBezTo>
                  <a:cubicBezTo>
                    <a:pt x="73" y="101"/>
                    <a:pt x="73" y="86"/>
                    <a:pt x="73" y="63"/>
                  </a:cubicBezTo>
                  <a:cubicBezTo>
                    <a:pt x="73" y="34"/>
                    <a:pt x="73" y="27"/>
                    <a:pt x="73" y="17"/>
                  </a:cubicBezTo>
                  <a:cubicBezTo>
                    <a:pt x="73" y="8"/>
                    <a:pt x="74" y="5"/>
                    <a:pt x="75" y="3"/>
                  </a:cubicBezTo>
                  <a:cubicBezTo>
                    <a:pt x="76" y="2"/>
                    <a:pt x="75" y="0"/>
                    <a:pt x="74" y="0"/>
                  </a:cubicBezTo>
                  <a:cubicBezTo>
                    <a:pt x="68" y="2"/>
                    <a:pt x="56" y="5"/>
                    <a:pt x="43" y="5"/>
                  </a:cubicBezTo>
                  <a:cubicBezTo>
                    <a:pt x="42" y="5"/>
                    <a:pt x="42" y="9"/>
                    <a:pt x="43" y="10"/>
                  </a:cubicBezTo>
                  <a:cubicBezTo>
                    <a:pt x="46" y="10"/>
                    <a:pt x="51" y="11"/>
                    <a:pt x="54" y="12"/>
                  </a:cubicBezTo>
                  <a:cubicBezTo>
                    <a:pt x="57" y="13"/>
                    <a:pt x="57" y="14"/>
                    <a:pt x="58" y="18"/>
                  </a:cubicBezTo>
                  <a:cubicBezTo>
                    <a:pt x="58" y="23"/>
                    <a:pt x="58" y="20"/>
                    <a:pt x="58" y="43"/>
                  </a:cubicBezTo>
                  <a:cubicBezTo>
                    <a:pt x="58" y="51"/>
                    <a:pt x="58" y="97"/>
                    <a:pt x="58" y="102"/>
                  </a:cubicBezTo>
                  <a:cubicBezTo>
                    <a:pt x="58" y="103"/>
                    <a:pt x="57" y="105"/>
                    <a:pt x="56" y="106"/>
                  </a:cubicBezTo>
                  <a:cubicBezTo>
                    <a:pt x="52" y="109"/>
                    <a:pt x="47" y="111"/>
                    <a:pt x="41" y="111"/>
                  </a:cubicBezTo>
                  <a:cubicBezTo>
                    <a:pt x="27" y="111"/>
                    <a:pt x="15" y="100"/>
                    <a:pt x="15" y="80"/>
                  </a:cubicBezTo>
                  <a:cubicBezTo>
                    <a:pt x="17" y="51"/>
                    <a:pt x="43" y="52"/>
                    <a:pt x="43" y="52"/>
                  </a:cubicBezTo>
                  <a:cubicBezTo>
                    <a:pt x="45" y="52"/>
                    <a:pt x="48" y="52"/>
                    <a:pt x="50" y="52"/>
                  </a:cubicBezTo>
                  <a:cubicBezTo>
                    <a:pt x="50" y="52"/>
                    <a:pt x="51" y="51"/>
                    <a:pt x="51" y="51"/>
                  </a:cubicBezTo>
                  <a:cubicBezTo>
                    <a:pt x="51" y="50"/>
                    <a:pt x="50" y="47"/>
                    <a:pt x="48" y="46"/>
                  </a:cubicBezTo>
                  <a:cubicBezTo>
                    <a:pt x="46" y="45"/>
                    <a:pt x="43" y="45"/>
                    <a:pt x="40" y="45"/>
                  </a:cubicBezTo>
                  <a:cubicBezTo>
                    <a:pt x="34" y="45"/>
                    <a:pt x="27" y="46"/>
                    <a:pt x="20" y="50"/>
                  </a:cubicBezTo>
                  <a:cubicBezTo>
                    <a:pt x="10" y="55"/>
                    <a:pt x="0" y="68"/>
                    <a:pt x="0" y="86"/>
                  </a:cubicBezTo>
                  <a:cubicBezTo>
                    <a:pt x="0" y="96"/>
                    <a:pt x="3" y="106"/>
                    <a:pt x="9" y="113"/>
                  </a:cubicBezTo>
                  <a:cubicBezTo>
                    <a:pt x="14" y="119"/>
                    <a:pt x="22" y="123"/>
                    <a:pt x="30" y="123"/>
                  </a:cubicBezTo>
                  <a:cubicBezTo>
                    <a:pt x="36" y="123"/>
                    <a:pt x="48" y="118"/>
                    <a:pt x="57" y="112"/>
                  </a:cubicBezTo>
                  <a:cubicBezTo>
                    <a:pt x="57" y="112"/>
                    <a:pt x="58" y="112"/>
                    <a:pt x="58" y="113"/>
                  </a:cubicBezTo>
                  <a:cubicBezTo>
                    <a:pt x="58" y="115"/>
                    <a:pt x="58" y="120"/>
                    <a:pt x="58" y="122"/>
                  </a:cubicBezTo>
                  <a:cubicBezTo>
                    <a:pt x="58" y="123"/>
                    <a:pt x="59" y="124"/>
                    <a:pt x="59" y="124"/>
                  </a:cubicBezTo>
                  <a:cubicBezTo>
                    <a:pt x="64" y="124"/>
                    <a:pt x="79" y="119"/>
                    <a:pt x="84" y="117"/>
                  </a:cubicBezTo>
                  <a:cubicBezTo>
                    <a:pt x="85" y="116"/>
                    <a:pt x="85" y="113"/>
                    <a:pt x="85" y="112"/>
                  </a:cubicBezTo>
                </a:path>
              </a:pathLst>
            </a:custGeom>
            <a:grpFill/>
            <a:ln>
              <a:noFill/>
            </a:ln>
          </p:spPr>
          <p:txBody>
            <a:bodyPr vert="horz" wrap="square" lIns="91440" tIns="45720" rIns="91440" bIns="45720" numCol="1" anchor="t" anchorCtr="0" compatLnSpc="1">
              <a:prstTxWarp prst="textNoShape">
                <a:avLst/>
              </a:prstTxWarp>
            </a:bodyPr>
            <a:lstStyle/>
            <a:p>
              <a:endParaRPr lang="en-GB"/>
            </a:p>
          </p:txBody>
        </p:sp>
      </p:grpSp>
      <p:sp>
        <p:nvSpPr>
          <p:cNvPr id="6" name="Date Placeholder 5">
            <a:extLst>
              <a:ext uri="{FF2B5EF4-FFF2-40B4-BE49-F238E27FC236}">
                <a16:creationId xmlns:a16="http://schemas.microsoft.com/office/drawing/2014/main" id="{28AEC70C-F986-56EE-24D9-782D41ED8F3C}"/>
              </a:ext>
            </a:extLst>
          </p:cNvPr>
          <p:cNvSpPr>
            <a:spLocks noGrp="1"/>
          </p:cNvSpPr>
          <p:nvPr>
            <p:ph type="dt" sz="half" idx="10"/>
          </p:nvPr>
        </p:nvSpPr>
        <p:spPr>
          <a:xfrm>
            <a:off x="8232306" y="543600"/>
            <a:ext cx="3417293" cy="252000"/>
          </a:xfrm>
        </p:spPr>
        <p:txBody>
          <a:bodyPr/>
          <a:lstStyle>
            <a:lvl1pPr>
              <a:defRPr>
                <a:solidFill>
                  <a:schemeClr val="bg1"/>
                </a:solidFill>
              </a:defRPr>
            </a:lvl1pPr>
          </a:lstStyle>
          <a:p>
            <a:fld id="{6E324C81-CC1C-4461-8F63-64946C190B5C}" type="datetime1">
              <a:rPr lang="en-US" smtClean="0"/>
              <a:t>2/3/2025</a:t>
            </a:fld>
            <a:endParaRPr lang="en-GB"/>
          </a:p>
        </p:txBody>
      </p:sp>
    </p:spTree>
    <p:extLst>
      <p:ext uri="{BB962C8B-B14F-4D97-AF65-F5344CB8AC3E}">
        <p14:creationId xmlns:p14="http://schemas.microsoft.com/office/powerpoint/2010/main" val="2342227480"/>
      </p:ext>
    </p:extLst>
  </p:cSld>
  <p:clrMapOvr>
    <a:masterClrMapping/>
  </p:clrMapOvr>
  <p:extLst>
    <p:ext uri="{DCECCB84-F9BA-43D5-87BE-67443E8EF086}">
      <p15:sldGuideLst xmlns:p15="http://schemas.microsoft.com/office/powerpoint/2012/main">
        <p15:guide id="2" pos="3840">
          <p15:clr>
            <a:srgbClr val="FBAE40"/>
          </p15:clr>
        </p15:guide>
      </p15:sldGuideLst>
    </p:ext>
  </p:extLst>
</p:sldLayout>
</file>

<file path=ppt/slideLayouts/slideLayout126.xml><?xml version="1.0" encoding="utf-8"?>
<p:sldLayout xmlns:a="http://schemas.openxmlformats.org/drawingml/2006/main" xmlns:r="http://schemas.openxmlformats.org/officeDocument/2006/relationships" xmlns:p="http://schemas.openxmlformats.org/presentationml/2006/main" preserve="1" userDrawn="1">
  <p:cSld name="3_Picture and Pictograms">
    <p:spTree>
      <p:nvGrpSpPr>
        <p:cNvPr id="1" name=""/>
        <p:cNvGrpSpPr/>
        <p:nvPr/>
      </p:nvGrpSpPr>
      <p:grpSpPr>
        <a:xfrm>
          <a:off x="0" y="0"/>
          <a:ext cx="0" cy="0"/>
          <a:chOff x="0" y="0"/>
          <a:chExt cx="0" cy="0"/>
        </a:xfrm>
      </p:grpSpPr>
      <p:sp>
        <p:nvSpPr>
          <p:cNvPr id="8" name="Picture Placeholder 7">
            <a:extLst>
              <a:ext uri="{FF2B5EF4-FFF2-40B4-BE49-F238E27FC236}">
                <a16:creationId xmlns:a16="http://schemas.microsoft.com/office/drawing/2014/main" id="{F2C6E39A-AA71-EAAD-9151-3C2F97525AD9}"/>
              </a:ext>
            </a:extLst>
          </p:cNvPr>
          <p:cNvSpPr>
            <a:spLocks noGrp="1"/>
          </p:cNvSpPr>
          <p:nvPr>
            <p:ph type="pic" sz="quarter" idx="13"/>
          </p:nvPr>
        </p:nvSpPr>
        <p:spPr>
          <a:xfrm>
            <a:off x="0" y="0"/>
            <a:ext cx="6660000" cy="6858000"/>
          </a:xfrm>
          <a:solidFill>
            <a:schemeClr val="bg1">
              <a:lumMod val="85000"/>
            </a:schemeClr>
          </a:solidFill>
        </p:spPr>
        <p:txBody>
          <a:bodyPr/>
          <a:lstStyle/>
          <a:p>
            <a:r>
              <a:rPr lang="en-US"/>
              <a:t>Click icon to add picture</a:t>
            </a:r>
            <a:endParaRPr lang="en-GB"/>
          </a:p>
        </p:txBody>
      </p:sp>
      <p:sp>
        <p:nvSpPr>
          <p:cNvPr id="18" name="Text Placeholder 17">
            <a:extLst>
              <a:ext uri="{FF2B5EF4-FFF2-40B4-BE49-F238E27FC236}">
                <a16:creationId xmlns:a16="http://schemas.microsoft.com/office/drawing/2014/main" id="{457D06CE-7B45-A913-0EEC-8A3D9E332A40}"/>
              </a:ext>
            </a:extLst>
          </p:cNvPr>
          <p:cNvSpPr>
            <a:spLocks noGrp="1"/>
          </p:cNvSpPr>
          <p:nvPr>
            <p:ph type="body" sz="quarter" idx="16" hasCustomPrompt="1"/>
          </p:nvPr>
        </p:nvSpPr>
        <p:spPr>
          <a:xfrm>
            <a:off x="0" y="2707200"/>
            <a:ext cx="5997600" cy="4150800"/>
          </a:xfrm>
          <a:blipFill dpi="0" rotWithShape="1">
            <a:blip r:embed="rId2"/>
            <a:srcRect/>
            <a:tile tx="0" ty="0" sx="100000" sy="100000" flip="none" algn="tl"/>
          </a:blipFill>
        </p:spPr>
        <p:txBody>
          <a:bodyPr/>
          <a:lstStyle>
            <a:lvl1pPr>
              <a:defRPr/>
            </a:lvl1pPr>
          </a:lstStyle>
          <a:p>
            <a:pPr lvl="0"/>
            <a:r>
              <a:rPr lang="en-US"/>
              <a:t> </a:t>
            </a:r>
            <a:endParaRPr lang="en-GB"/>
          </a:p>
        </p:txBody>
      </p:sp>
      <p:sp>
        <p:nvSpPr>
          <p:cNvPr id="2" name="Title 1">
            <a:extLst>
              <a:ext uri="{FF2B5EF4-FFF2-40B4-BE49-F238E27FC236}">
                <a16:creationId xmlns:a16="http://schemas.microsoft.com/office/drawing/2014/main" id="{91C7DBF7-D5A4-8621-D56D-D1392B9F2200}"/>
              </a:ext>
            </a:extLst>
          </p:cNvPr>
          <p:cNvSpPr>
            <a:spLocks noGrp="1"/>
          </p:cNvSpPr>
          <p:nvPr>
            <p:ph type="title"/>
          </p:nvPr>
        </p:nvSpPr>
        <p:spPr>
          <a:xfrm>
            <a:off x="539999" y="4522236"/>
            <a:ext cx="4790891" cy="1038809"/>
          </a:xfrm>
        </p:spPr>
        <p:txBody>
          <a:bodyPr/>
          <a:lstStyle>
            <a:lvl1pPr>
              <a:lnSpc>
                <a:spcPct val="95000"/>
              </a:lnSpc>
              <a:defRPr sz="3200">
                <a:solidFill>
                  <a:schemeClr val="bg1"/>
                </a:solidFill>
              </a:defRPr>
            </a:lvl1pPr>
          </a:lstStyle>
          <a:p>
            <a:r>
              <a:rPr lang="en-US"/>
              <a:t>Click to edit Master title style</a:t>
            </a:r>
            <a:endParaRPr lang="en-GB"/>
          </a:p>
        </p:txBody>
      </p:sp>
      <p:sp>
        <p:nvSpPr>
          <p:cNvPr id="4" name="Date Placeholder 3">
            <a:extLst>
              <a:ext uri="{FF2B5EF4-FFF2-40B4-BE49-F238E27FC236}">
                <a16:creationId xmlns:a16="http://schemas.microsoft.com/office/drawing/2014/main" id="{EA156AD1-B453-8360-7502-114883DD677A}"/>
              </a:ext>
            </a:extLst>
          </p:cNvPr>
          <p:cNvSpPr>
            <a:spLocks noGrp="1"/>
          </p:cNvSpPr>
          <p:nvPr>
            <p:ph type="dt" sz="half" idx="10"/>
          </p:nvPr>
        </p:nvSpPr>
        <p:spPr/>
        <p:txBody>
          <a:bodyPr/>
          <a:lstStyle/>
          <a:p>
            <a:fld id="{EAF41758-DECC-487B-8399-0CEE5E8D2CC6}" type="datetime1">
              <a:rPr lang="en-US" smtClean="0"/>
              <a:t>2/3/2025</a:t>
            </a:fld>
            <a:endParaRPr lang="en-GB"/>
          </a:p>
        </p:txBody>
      </p:sp>
      <p:sp>
        <p:nvSpPr>
          <p:cNvPr id="6" name="Slide Number Placeholder 5">
            <a:extLst>
              <a:ext uri="{FF2B5EF4-FFF2-40B4-BE49-F238E27FC236}">
                <a16:creationId xmlns:a16="http://schemas.microsoft.com/office/drawing/2014/main" id="{886594BB-63D8-FF1B-9EB5-A62136E9C115}"/>
              </a:ext>
            </a:extLst>
          </p:cNvPr>
          <p:cNvSpPr>
            <a:spLocks noGrp="1"/>
          </p:cNvSpPr>
          <p:nvPr>
            <p:ph type="sldNum" sz="quarter" idx="12"/>
          </p:nvPr>
        </p:nvSpPr>
        <p:spPr/>
        <p:txBody>
          <a:bodyPr/>
          <a:lstStyle/>
          <a:p>
            <a:fld id="{DE6D7075-E543-4054-B985-D39C0CC9CD8B}" type="slidenum">
              <a:rPr lang="en-GB" smtClean="0"/>
              <a:t>‹#›</a:t>
            </a:fld>
            <a:endParaRPr lang="en-GB"/>
          </a:p>
        </p:txBody>
      </p:sp>
      <p:sp>
        <p:nvSpPr>
          <p:cNvPr id="10" name="Text Placeholder 9">
            <a:extLst>
              <a:ext uri="{FF2B5EF4-FFF2-40B4-BE49-F238E27FC236}">
                <a16:creationId xmlns:a16="http://schemas.microsoft.com/office/drawing/2014/main" id="{33F4E69A-940A-CFA1-3906-CDC29DD8992B}"/>
              </a:ext>
            </a:extLst>
          </p:cNvPr>
          <p:cNvSpPr>
            <a:spLocks noGrp="1"/>
          </p:cNvSpPr>
          <p:nvPr>
            <p:ph type="body" sz="quarter" idx="14"/>
          </p:nvPr>
        </p:nvSpPr>
        <p:spPr>
          <a:xfrm>
            <a:off x="541338" y="5731200"/>
            <a:ext cx="4789552" cy="803655"/>
          </a:xfrm>
        </p:spPr>
        <p:txBody>
          <a:bodyPr/>
          <a:lstStyle>
            <a:lvl1pPr>
              <a:lnSpc>
                <a:spcPct val="120000"/>
              </a:lnSpc>
              <a:defRPr sz="1600">
                <a:solidFill>
                  <a:schemeClr val="bg1"/>
                </a:solidFill>
                <a:latin typeface="Work Sans SemiBold" pitchFamily="2" charset="0"/>
              </a:defRPr>
            </a:lvl1pPr>
          </a:lstStyle>
          <a:p>
            <a:pPr lvl="0"/>
            <a:r>
              <a:rPr lang="en-US"/>
              <a:t>Click to edit Master text styles</a:t>
            </a:r>
          </a:p>
        </p:txBody>
      </p:sp>
      <p:sp>
        <p:nvSpPr>
          <p:cNvPr id="12" name="Text Placeholder 11">
            <a:extLst>
              <a:ext uri="{FF2B5EF4-FFF2-40B4-BE49-F238E27FC236}">
                <a16:creationId xmlns:a16="http://schemas.microsoft.com/office/drawing/2014/main" id="{F8AFC5F7-9185-0FAF-B941-6AD140579081}"/>
              </a:ext>
            </a:extLst>
          </p:cNvPr>
          <p:cNvSpPr>
            <a:spLocks noGrp="1"/>
          </p:cNvSpPr>
          <p:nvPr>
            <p:ph type="body" sz="quarter" idx="15"/>
          </p:nvPr>
        </p:nvSpPr>
        <p:spPr>
          <a:xfrm>
            <a:off x="8640763" y="1188000"/>
            <a:ext cx="3011487" cy="4761950"/>
          </a:xfrm>
        </p:spPr>
        <p:txBody>
          <a:bodyPr/>
          <a:lstStyle>
            <a:lvl1pPr>
              <a:defRPr>
                <a:solidFill>
                  <a:schemeClr val="accent3"/>
                </a:solidFill>
              </a:defRPr>
            </a:lvl1pPr>
            <a:lvl2pPr>
              <a:defRPr>
                <a:solidFill>
                  <a:schemeClr val="accent3"/>
                </a:solidFill>
              </a:defRPr>
            </a:lvl2pPr>
            <a:lvl3pPr>
              <a:defRPr>
                <a:solidFill>
                  <a:schemeClr val="accent3"/>
                </a:solidFill>
              </a:defRPr>
            </a:lvl3pPr>
            <a:lvl4pPr>
              <a:defRPr>
                <a:solidFill>
                  <a:schemeClr val="accent3"/>
                </a:solidFill>
              </a:defRPr>
            </a:lvl4pPr>
            <a:lvl5pPr>
              <a:defRPr>
                <a:solidFill>
                  <a:schemeClr val="accent3"/>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Tree>
    <p:extLst>
      <p:ext uri="{BB962C8B-B14F-4D97-AF65-F5344CB8AC3E}">
        <p14:creationId xmlns:p14="http://schemas.microsoft.com/office/powerpoint/2010/main" val="3607491956"/>
      </p:ext>
    </p:extLst>
  </p:cSld>
  <p:clrMapOvr>
    <a:masterClrMapping/>
  </p:clrMapOvr>
</p:sldLayout>
</file>

<file path=ppt/slideLayouts/slideLayout127.xml><?xml version="1.0" encoding="utf-8"?>
<p:sldLayout xmlns:a="http://schemas.openxmlformats.org/drawingml/2006/main" xmlns:r="http://schemas.openxmlformats.org/officeDocument/2006/relationships" xmlns:p="http://schemas.openxmlformats.org/presentationml/2006/main" preserve="1" userDrawn="1">
  <p:cSld name="3_Two column - Text 1">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1C7DBF7-D5A4-8621-D56D-D1392B9F2200}"/>
              </a:ext>
            </a:extLst>
          </p:cNvPr>
          <p:cNvSpPr>
            <a:spLocks noGrp="1"/>
          </p:cNvSpPr>
          <p:nvPr>
            <p:ph type="title"/>
          </p:nvPr>
        </p:nvSpPr>
        <p:spPr>
          <a:xfrm>
            <a:off x="541338" y="828000"/>
            <a:ext cx="11109322" cy="1471119"/>
          </a:xfrm>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011AB51F-047C-1F4D-C471-8B8791484D4F}"/>
              </a:ext>
            </a:extLst>
          </p:cNvPr>
          <p:cNvSpPr>
            <a:spLocks noGrp="1"/>
          </p:cNvSpPr>
          <p:nvPr>
            <p:ph idx="1"/>
          </p:nvPr>
        </p:nvSpPr>
        <p:spPr>
          <a:xfrm>
            <a:off x="541336" y="2600326"/>
            <a:ext cx="4986000" cy="33480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EA156AD1-B453-8360-7502-114883DD677A}"/>
              </a:ext>
            </a:extLst>
          </p:cNvPr>
          <p:cNvSpPr>
            <a:spLocks noGrp="1"/>
          </p:cNvSpPr>
          <p:nvPr>
            <p:ph type="dt" sz="half" idx="10"/>
          </p:nvPr>
        </p:nvSpPr>
        <p:spPr/>
        <p:txBody>
          <a:bodyPr/>
          <a:lstStyle/>
          <a:p>
            <a:fld id="{8A6A8109-9AD5-4B3B-A8D0-0F097D102FDB}" type="datetime1">
              <a:rPr lang="en-US" smtClean="0"/>
              <a:t>2/3/2025</a:t>
            </a:fld>
            <a:endParaRPr lang="en-GB"/>
          </a:p>
        </p:txBody>
      </p:sp>
      <p:sp>
        <p:nvSpPr>
          <p:cNvPr id="6" name="Slide Number Placeholder 5">
            <a:extLst>
              <a:ext uri="{FF2B5EF4-FFF2-40B4-BE49-F238E27FC236}">
                <a16:creationId xmlns:a16="http://schemas.microsoft.com/office/drawing/2014/main" id="{886594BB-63D8-FF1B-9EB5-A62136E9C115}"/>
              </a:ext>
            </a:extLst>
          </p:cNvPr>
          <p:cNvSpPr>
            <a:spLocks noGrp="1"/>
          </p:cNvSpPr>
          <p:nvPr>
            <p:ph type="sldNum" sz="quarter" idx="12"/>
          </p:nvPr>
        </p:nvSpPr>
        <p:spPr/>
        <p:txBody>
          <a:bodyPr/>
          <a:lstStyle/>
          <a:p>
            <a:fld id="{DE6D7075-E543-4054-B985-D39C0CC9CD8B}" type="slidenum">
              <a:rPr lang="en-GB" smtClean="0"/>
              <a:t>‹#›</a:t>
            </a:fld>
            <a:endParaRPr lang="en-GB"/>
          </a:p>
        </p:txBody>
      </p:sp>
      <p:sp>
        <p:nvSpPr>
          <p:cNvPr id="7" name="Content Placeholder 2">
            <a:extLst>
              <a:ext uri="{FF2B5EF4-FFF2-40B4-BE49-F238E27FC236}">
                <a16:creationId xmlns:a16="http://schemas.microsoft.com/office/drawing/2014/main" id="{6F9D2D82-2434-1307-97CC-CCE74802C60C}"/>
              </a:ext>
            </a:extLst>
          </p:cNvPr>
          <p:cNvSpPr>
            <a:spLocks noGrp="1"/>
          </p:cNvSpPr>
          <p:nvPr>
            <p:ph idx="13"/>
          </p:nvPr>
        </p:nvSpPr>
        <p:spPr>
          <a:xfrm>
            <a:off x="6666250" y="2601950"/>
            <a:ext cx="4986000" cy="33480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10" name="Text Placeholder 4">
            <a:extLst>
              <a:ext uri="{FF2B5EF4-FFF2-40B4-BE49-F238E27FC236}">
                <a16:creationId xmlns:a16="http://schemas.microsoft.com/office/drawing/2014/main" id="{77B41DBD-573C-B83E-4907-2D17E6F09A8C}"/>
              </a:ext>
            </a:extLst>
          </p:cNvPr>
          <p:cNvSpPr>
            <a:spLocks noGrp="1"/>
          </p:cNvSpPr>
          <p:nvPr>
            <p:ph type="body" sz="quarter" idx="15" hasCustomPrompt="1"/>
          </p:nvPr>
        </p:nvSpPr>
        <p:spPr>
          <a:xfrm>
            <a:off x="541338" y="503998"/>
            <a:ext cx="9342248" cy="254000"/>
          </a:xfrm>
        </p:spPr>
        <p:txBody>
          <a:bodyPr/>
          <a:lstStyle>
            <a:lvl1pPr>
              <a:defRPr cap="all" baseline="0">
                <a:solidFill>
                  <a:schemeClr val="accent3"/>
                </a:solidFill>
                <a:latin typeface="Work Sans SemiBold" pitchFamily="2" charset="0"/>
              </a:defRPr>
            </a:lvl1pPr>
          </a:lstStyle>
          <a:p>
            <a:pPr lvl="0"/>
            <a:r>
              <a:rPr lang="en-US"/>
              <a:t>Add optional header</a:t>
            </a:r>
            <a:endParaRPr lang="en-GB"/>
          </a:p>
        </p:txBody>
      </p:sp>
    </p:spTree>
    <p:extLst>
      <p:ext uri="{BB962C8B-B14F-4D97-AF65-F5344CB8AC3E}">
        <p14:creationId xmlns:p14="http://schemas.microsoft.com/office/powerpoint/2010/main" val="139823406"/>
      </p:ext>
    </p:extLst>
  </p:cSld>
  <p:clrMapOvr>
    <a:masterClrMapping/>
  </p:clrMapOvr>
  <p:extLst>
    <p:ext uri="{DCECCB84-F9BA-43D5-87BE-67443E8EF086}">
      <p15:sldGuideLst xmlns:p15="http://schemas.microsoft.com/office/powerpoint/2012/main">
        <p15:guide id="1" pos="3482">
          <p15:clr>
            <a:srgbClr val="FBAE40"/>
          </p15:clr>
        </p15:guide>
        <p15:guide id="2" pos="4199">
          <p15:clr>
            <a:srgbClr val="FBAE40"/>
          </p15:clr>
        </p15:guide>
      </p15:sldGuideLst>
    </p:ext>
  </p:extLst>
</p:sldLayout>
</file>

<file path=ppt/slideLayouts/slideLayout128.xml><?xml version="1.0" encoding="utf-8"?>
<p:sldLayout xmlns:a="http://schemas.openxmlformats.org/drawingml/2006/main" xmlns:r="http://schemas.openxmlformats.org/officeDocument/2006/relationships" xmlns:p="http://schemas.openxmlformats.org/presentationml/2006/main" preserve="1" userDrawn="1">
  <p:cSld name="3_Two column - Text 2">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1C7DBF7-D5A4-8621-D56D-D1392B9F2200}"/>
              </a:ext>
            </a:extLst>
          </p:cNvPr>
          <p:cNvSpPr>
            <a:spLocks noGrp="1"/>
          </p:cNvSpPr>
          <p:nvPr>
            <p:ph type="title"/>
          </p:nvPr>
        </p:nvSpPr>
        <p:spPr>
          <a:xfrm>
            <a:off x="541338" y="828000"/>
            <a:ext cx="8332662" cy="1471119"/>
          </a:xfrm>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011AB51F-047C-1F4D-C471-8B8791484D4F}"/>
              </a:ext>
            </a:extLst>
          </p:cNvPr>
          <p:cNvSpPr>
            <a:spLocks noGrp="1"/>
          </p:cNvSpPr>
          <p:nvPr>
            <p:ph idx="1"/>
          </p:nvPr>
        </p:nvSpPr>
        <p:spPr>
          <a:xfrm>
            <a:off x="541337" y="2600326"/>
            <a:ext cx="3887999" cy="33480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EA156AD1-B453-8360-7502-114883DD677A}"/>
              </a:ext>
            </a:extLst>
          </p:cNvPr>
          <p:cNvSpPr>
            <a:spLocks noGrp="1"/>
          </p:cNvSpPr>
          <p:nvPr>
            <p:ph type="dt" sz="half" idx="10"/>
          </p:nvPr>
        </p:nvSpPr>
        <p:spPr/>
        <p:txBody>
          <a:bodyPr/>
          <a:lstStyle/>
          <a:p>
            <a:fld id="{E31986D9-8BB9-47D0-B911-767539228EF8}" type="datetime1">
              <a:rPr lang="en-US" smtClean="0"/>
              <a:t>2/3/2025</a:t>
            </a:fld>
            <a:endParaRPr lang="en-GB"/>
          </a:p>
        </p:txBody>
      </p:sp>
      <p:sp>
        <p:nvSpPr>
          <p:cNvPr id="6" name="Slide Number Placeholder 5">
            <a:extLst>
              <a:ext uri="{FF2B5EF4-FFF2-40B4-BE49-F238E27FC236}">
                <a16:creationId xmlns:a16="http://schemas.microsoft.com/office/drawing/2014/main" id="{886594BB-63D8-FF1B-9EB5-A62136E9C115}"/>
              </a:ext>
            </a:extLst>
          </p:cNvPr>
          <p:cNvSpPr>
            <a:spLocks noGrp="1"/>
          </p:cNvSpPr>
          <p:nvPr>
            <p:ph type="sldNum" sz="quarter" idx="12"/>
          </p:nvPr>
        </p:nvSpPr>
        <p:spPr/>
        <p:txBody>
          <a:bodyPr/>
          <a:lstStyle/>
          <a:p>
            <a:fld id="{DE6D7075-E543-4054-B985-D39C0CC9CD8B}" type="slidenum">
              <a:rPr lang="en-GB" smtClean="0"/>
              <a:t>‹#›</a:t>
            </a:fld>
            <a:endParaRPr lang="en-GB"/>
          </a:p>
        </p:txBody>
      </p:sp>
      <p:sp>
        <p:nvSpPr>
          <p:cNvPr id="7" name="Content Placeholder 2">
            <a:extLst>
              <a:ext uri="{FF2B5EF4-FFF2-40B4-BE49-F238E27FC236}">
                <a16:creationId xmlns:a16="http://schemas.microsoft.com/office/drawing/2014/main" id="{6F9D2D82-2434-1307-97CC-CCE74802C60C}"/>
              </a:ext>
            </a:extLst>
          </p:cNvPr>
          <p:cNvSpPr>
            <a:spLocks noGrp="1"/>
          </p:cNvSpPr>
          <p:nvPr>
            <p:ph idx="13"/>
          </p:nvPr>
        </p:nvSpPr>
        <p:spPr>
          <a:xfrm>
            <a:off x="4986000" y="2601950"/>
            <a:ext cx="3888000" cy="33480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10" name="Text Placeholder 4">
            <a:extLst>
              <a:ext uri="{FF2B5EF4-FFF2-40B4-BE49-F238E27FC236}">
                <a16:creationId xmlns:a16="http://schemas.microsoft.com/office/drawing/2014/main" id="{77B41DBD-573C-B83E-4907-2D17E6F09A8C}"/>
              </a:ext>
            </a:extLst>
          </p:cNvPr>
          <p:cNvSpPr>
            <a:spLocks noGrp="1"/>
          </p:cNvSpPr>
          <p:nvPr>
            <p:ph type="body" sz="quarter" idx="15" hasCustomPrompt="1"/>
          </p:nvPr>
        </p:nvSpPr>
        <p:spPr>
          <a:xfrm>
            <a:off x="541338" y="503998"/>
            <a:ext cx="9342248" cy="254000"/>
          </a:xfrm>
        </p:spPr>
        <p:txBody>
          <a:bodyPr/>
          <a:lstStyle>
            <a:lvl1pPr>
              <a:defRPr cap="all" baseline="0">
                <a:solidFill>
                  <a:schemeClr val="accent3"/>
                </a:solidFill>
                <a:latin typeface="Work Sans SemiBold" pitchFamily="2" charset="0"/>
              </a:defRPr>
            </a:lvl1pPr>
          </a:lstStyle>
          <a:p>
            <a:pPr lvl="0"/>
            <a:r>
              <a:rPr lang="en-US"/>
              <a:t>Add optional header</a:t>
            </a:r>
            <a:endParaRPr lang="en-GB"/>
          </a:p>
        </p:txBody>
      </p:sp>
    </p:spTree>
    <p:extLst>
      <p:ext uri="{BB962C8B-B14F-4D97-AF65-F5344CB8AC3E}">
        <p14:creationId xmlns:p14="http://schemas.microsoft.com/office/powerpoint/2010/main" val="569695481"/>
      </p:ext>
    </p:extLst>
  </p:cSld>
  <p:clrMapOvr>
    <a:masterClrMapping/>
  </p:clrMapOvr>
  <p:extLst>
    <p:ext uri="{DCECCB84-F9BA-43D5-87BE-67443E8EF086}">
      <p15:sldGuideLst xmlns:p15="http://schemas.microsoft.com/office/powerpoint/2012/main">
        <p15:guide id="1" pos="2791">
          <p15:clr>
            <a:srgbClr val="FBAE40"/>
          </p15:clr>
        </p15:guide>
        <p15:guide id="2" pos="3140">
          <p15:clr>
            <a:srgbClr val="FBAE40"/>
          </p15:clr>
        </p15:guide>
      </p15:sldGuideLst>
    </p:ext>
  </p:extLst>
</p:sldLayout>
</file>

<file path=ppt/slideLayouts/slideLayout129.xml><?xml version="1.0" encoding="utf-8"?>
<p:sldLayout xmlns:a="http://schemas.openxmlformats.org/drawingml/2006/main" xmlns:r="http://schemas.openxmlformats.org/officeDocument/2006/relationships" xmlns:p="http://schemas.openxmlformats.org/presentationml/2006/main" preserve="1" userDrawn="1">
  <p:cSld name="3_Two column - Char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1C7DBF7-D5A4-8621-D56D-D1392B9F2200}"/>
              </a:ext>
            </a:extLst>
          </p:cNvPr>
          <p:cNvSpPr>
            <a:spLocks noGrp="1"/>
          </p:cNvSpPr>
          <p:nvPr>
            <p:ph type="title"/>
          </p:nvPr>
        </p:nvSpPr>
        <p:spPr>
          <a:xfrm>
            <a:off x="541338" y="828000"/>
            <a:ext cx="8332662" cy="1471119"/>
          </a:xfrm>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011AB51F-047C-1F4D-C471-8B8791484D4F}"/>
              </a:ext>
            </a:extLst>
          </p:cNvPr>
          <p:cNvSpPr>
            <a:spLocks noGrp="1"/>
          </p:cNvSpPr>
          <p:nvPr>
            <p:ph idx="1"/>
          </p:nvPr>
        </p:nvSpPr>
        <p:spPr>
          <a:xfrm>
            <a:off x="541337" y="2600326"/>
            <a:ext cx="3887999" cy="33480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EA156AD1-B453-8360-7502-114883DD677A}"/>
              </a:ext>
            </a:extLst>
          </p:cNvPr>
          <p:cNvSpPr>
            <a:spLocks noGrp="1"/>
          </p:cNvSpPr>
          <p:nvPr>
            <p:ph type="dt" sz="half" idx="10"/>
          </p:nvPr>
        </p:nvSpPr>
        <p:spPr/>
        <p:txBody>
          <a:bodyPr/>
          <a:lstStyle/>
          <a:p>
            <a:fld id="{258B0F01-021B-4082-AF8E-7E6EF9C99931}" type="datetime1">
              <a:rPr lang="en-US" smtClean="0"/>
              <a:t>2/3/2025</a:t>
            </a:fld>
            <a:endParaRPr lang="en-GB"/>
          </a:p>
        </p:txBody>
      </p:sp>
      <p:sp>
        <p:nvSpPr>
          <p:cNvPr id="6" name="Slide Number Placeholder 5">
            <a:extLst>
              <a:ext uri="{FF2B5EF4-FFF2-40B4-BE49-F238E27FC236}">
                <a16:creationId xmlns:a16="http://schemas.microsoft.com/office/drawing/2014/main" id="{886594BB-63D8-FF1B-9EB5-A62136E9C115}"/>
              </a:ext>
            </a:extLst>
          </p:cNvPr>
          <p:cNvSpPr>
            <a:spLocks noGrp="1"/>
          </p:cNvSpPr>
          <p:nvPr>
            <p:ph type="sldNum" sz="quarter" idx="12"/>
          </p:nvPr>
        </p:nvSpPr>
        <p:spPr/>
        <p:txBody>
          <a:bodyPr/>
          <a:lstStyle/>
          <a:p>
            <a:fld id="{DE6D7075-E543-4054-B985-D39C0CC9CD8B}" type="slidenum">
              <a:rPr lang="en-GB" smtClean="0"/>
              <a:t>‹#›</a:t>
            </a:fld>
            <a:endParaRPr lang="en-GB"/>
          </a:p>
        </p:txBody>
      </p:sp>
      <p:sp>
        <p:nvSpPr>
          <p:cNvPr id="10" name="Text Placeholder 4">
            <a:extLst>
              <a:ext uri="{FF2B5EF4-FFF2-40B4-BE49-F238E27FC236}">
                <a16:creationId xmlns:a16="http://schemas.microsoft.com/office/drawing/2014/main" id="{77B41DBD-573C-B83E-4907-2D17E6F09A8C}"/>
              </a:ext>
            </a:extLst>
          </p:cNvPr>
          <p:cNvSpPr>
            <a:spLocks noGrp="1"/>
          </p:cNvSpPr>
          <p:nvPr>
            <p:ph type="body" sz="quarter" idx="15" hasCustomPrompt="1"/>
          </p:nvPr>
        </p:nvSpPr>
        <p:spPr>
          <a:xfrm>
            <a:off x="541338" y="503998"/>
            <a:ext cx="9342248" cy="254000"/>
          </a:xfrm>
        </p:spPr>
        <p:txBody>
          <a:bodyPr/>
          <a:lstStyle>
            <a:lvl1pPr>
              <a:defRPr cap="all" baseline="0">
                <a:solidFill>
                  <a:schemeClr val="accent3"/>
                </a:solidFill>
                <a:latin typeface="Work Sans SemiBold" pitchFamily="2" charset="0"/>
              </a:defRPr>
            </a:lvl1pPr>
          </a:lstStyle>
          <a:p>
            <a:pPr lvl="0"/>
            <a:r>
              <a:rPr lang="en-US"/>
              <a:t>Add optional header</a:t>
            </a:r>
            <a:endParaRPr lang="en-GB"/>
          </a:p>
        </p:txBody>
      </p:sp>
      <p:sp>
        <p:nvSpPr>
          <p:cNvPr id="8" name="Chart Placeholder 7">
            <a:extLst>
              <a:ext uri="{FF2B5EF4-FFF2-40B4-BE49-F238E27FC236}">
                <a16:creationId xmlns:a16="http://schemas.microsoft.com/office/drawing/2014/main" id="{A92D2150-2F02-BD9D-FF9E-CDA0FAF15A76}"/>
              </a:ext>
            </a:extLst>
          </p:cNvPr>
          <p:cNvSpPr>
            <a:spLocks noGrp="1"/>
          </p:cNvSpPr>
          <p:nvPr>
            <p:ph type="chart" sz="quarter" idx="16"/>
          </p:nvPr>
        </p:nvSpPr>
        <p:spPr>
          <a:xfrm>
            <a:off x="4984750" y="2600325"/>
            <a:ext cx="6665913" cy="3348038"/>
          </a:xfrm>
        </p:spPr>
        <p:txBody>
          <a:bodyPr/>
          <a:lstStyle/>
          <a:p>
            <a:r>
              <a:rPr lang="en-US"/>
              <a:t>Click icon to add chart</a:t>
            </a:r>
            <a:endParaRPr lang="en-GB"/>
          </a:p>
        </p:txBody>
      </p:sp>
    </p:spTree>
    <p:extLst>
      <p:ext uri="{BB962C8B-B14F-4D97-AF65-F5344CB8AC3E}">
        <p14:creationId xmlns:p14="http://schemas.microsoft.com/office/powerpoint/2010/main" val="4002270469"/>
      </p:ext>
    </p:extLst>
  </p:cSld>
  <p:clrMapOvr>
    <a:masterClrMapping/>
  </p:clrMapOvr>
  <p:extLst>
    <p:ext uri="{DCECCB84-F9BA-43D5-87BE-67443E8EF086}">
      <p15:sldGuideLst xmlns:p15="http://schemas.microsoft.com/office/powerpoint/2012/main">
        <p15:guide id="1" pos="2791">
          <p15:clr>
            <a:srgbClr val="FBAE40"/>
          </p15:clr>
        </p15:guide>
        <p15:guide id="2" pos="3140">
          <p15:clr>
            <a:srgbClr val="FBAE40"/>
          </p15:clr>
        </p15:guide>
      </p15:sldGuideLst>
    </p:ext>
  </p:extLst>
</p:sldLayout>
</file>

<file path=ppt/slideLayouts/slideLayout130.xml><?xml version="1.0" encoding="utf-8"?>
<p:sldLayout xmlns:a="http://schemas.openxmlformats.org/drawingml/2006/main" xmlns:r="http://schemas.openxmlformats.org/officeDocument/2006/relationships" xmlns:p="http://schemas.openxmlformats.org/presentationml/2006/main" preserve="1" userDrawn="1">
  <p:cSld name="3_One column -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1C7DBF7-D5A4-8621-D56D-D1392B9F2200}"/>
              </a:ext>
            </a:extLst>
          </p:cNvPr>
          <p:cNvSpPr>
            <a:spLocks noGrp="1"/>
          </p:cNvSpPr>
          <p:nvPr>
            <p:ph type="title"/>
          </p:nvPr>
        </p:nvSpPr>
        <p:spPr>
          <a:xfrm>
            <a:off x="541338" y="828000"/>
            <a:ext cx="8332662" cy="1471119"/>
          </a:xfrm>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011AB51F-047C-1F4D-C471-8B8791484D4F}"/>
              </a:ext>
            </a:extLst>
          </p:cNvPr>
          <p:cNvSpPr>
            <a:spLocks noGrp="1"/>
          </p:cNvSpPr>
          <p:nvPr>
            <p:ph idx="1"/>
          </p:nvPr>
        </p:nvSpPr>
        <p:spPr>
          <a:xfrm>
            <a:off x="541337" y="2600326"/>
            <a:ext cx="11110970" cy="33480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EA156AD1-B453-8360-7502-114883DD677A}"/>
              </a:ext>
            </a:extLst>
          </p:cNvPr>
          <p:cNvSpPr>
            <a:spLocks noGrp="1"/>
          </p:cNvSpPr>
          <p:nvPr>
            <p:ph type="dt" sz="half" idx="10"/>
          </p:nvPr>
        </p:nvSpPr>
        <p:spPr/>
        <p:txBody>
          <a:bodyPr/>
          <a:lstStyle/>
          <a:p>
            <a:fld id="{2B8A074D-2DB8-4B21-A068-FFC457A59D8F}" type="datetime1">
              <a:rPr lang="en-US" smtClean="0"/>
              <a:t>2/3/2025</a:t>
            </a:fld>
            <a:endParaRPr lang="en-GB"/>
          </a:p>
        </p:txBody>
      </p:sp>
      <p:sp>
        <p:nvSpPr>
          <p:cNvPr id="6" name="Slide Number Placeholder 5">
            <a:extLst>
              <a:ext uri="{FF2B5EF4-FFF2-40B4-BE49-F238E27FC236}">
                <a16:creationId xmlns:a16="http://schemas.microsoft.com/office/drawing/2014/main" id="{886594BB-63D8-FF1B-9EB5-A62136E9C115}"/>
              </a:ext>
            </a:extLst>
          </p:cNvPr>
          <p:cNvSpPr>
            <a:spLocks noGrp="1"/>
          </p:cNvSpPr>
          <p:nvPr>
            <p:ph type="sldNum" sz="quarter" idx="12"/>
          </p:nvPr>
        </p:nvSpPr>
        <p:spPr/>
        <p:txBody>
          <a:bodyPr/>
          <a:lstStyle/>
          <a:p>
            <a:fld id="{DE6D7075-E543-4054-B985-D39C0CC9CD8B}" type="slidenum">
              <a:rPr lang="en-GB" smtClean="0"/>
              <a:t>‹#›</a:t>
            </a:fld>
            <a:endParaRPr lang="en-GB"/>
          </a:p>
        </p:txBody>
      </p:sp>
      <p:sp>
        <p:nvSpPr>
          <p:cNvPr id="10" name="Text Placeholder 4">
            <a:extLst>
              <a:ext uri="{FF2B5EF4-FFF2-40B4-BE49-F238E27FC236}">
                <a16:creationId xmlns:a16="http://schemas.microsoft.com/office/drawing/2014/main" id="{77B41DBD-573C-B83E-4907-2D17E6F09A8C}"/>
              </a:ext>
            </a:extLst>
          </p:cNvPr>
          <p:cNvSpPr>
            <a:spLocks noGrp="1"/>
          </p:cNvSpPr>
          <p:nvPr>
            <p:ph type="body" sz="quarter" idx="15" hasCustomPrompt="1"/>
          </p:nvPr>
        </p:nvSpPr>
        <p:spPr>
          <a:xfrm>
            <a:off x="541338" y="503998"/>
            <a:ext cx="9342248" cy="254000"/>
          </a:xfrm>
        </p:spPr>
        <p:txBody>
          <a:bodyPr/>
          <a:lstStyle>
            <a:lvl1pPr>
              <a:defRPr cap="all" baseline="0">
                <a:solidFill>
                  <a:schemeClr val="accent3"/>
                </a:solidFill>
                <a:latin typeface="Work Sans SemiBold" pitchFamily="2" charset="0"/>
              </a:defRPr>
            </a:lvl1pPr>
          </a:lstStyle>
          <a:p>
            <a:pPr lvl="0"/>
            <a:r>
              <a:rPr lang="en-US"/>
              <a:t>Add optional header</a:t>
            </a:r>
            <a:endParaRPr lang="en-GB"/>
          </a:p>
        </p:txBody>
      </p:sp>
    </p:spTree>
    <p:extLst>
      <p:ext uri="{BB962C8B-B14F-4D97-AF65-F5344CB8AC3E}">
        <p14:creationId xmlns:p14="http://schemas.microsoft.com/office/powerpoint/2010/main" val="3162760504"/>
      </p:ext>
    </p:extLst>
  </p:cSld>
  <p:clrMapOvr>
    <a:masterClrMapping/>
  </p:clrMapOvr>
  <p:extLst>
    <p:ext uri="{DCECCB84-F9BA-43D5-87BE-67443E8EF086}">
      <p15:sldGuideLst xmlns:p15="http://schemas.microsoft.com/office/powerpoint/2012/main">
        <p15:guide id="1" pos="2791">
          <p15:clr>
            <a:srgbClr val="FBAE40"/>
          </p15:clr>
        </p15:guide>
        <p15:guide id="2" pos="3140">
          <p15:clr>
            <a:srgbClr val="FBAE40"/>
          </p15:clr>
        </p15:guide>
      </p15:sldGuideLst>
    </p:ext>
  </p:extLst>
</p:sldLayout>
</file>

<file path=ppt/slideLayouts/slideLayout131.xml><?xml version="1.0" encoding="utf-8"?>
<p:sldLayout xmlns:a="http://schemas.openxmlformats.org/drawingml/2006/main" xmlns:r="http://schemas.openxmlformats.org/officeDocument/2006/relationships" xmlns:p="http://schemas.openxmlformats.org/presentationml/2006/main" preserve="1" userDrawn="1">
  <p:cSld name="1_Three Columns and Captions">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1C7DBF7-D5A4-8621-D56D-D1392B9F2200}"/>
              </a:ext>
            </a:extLst>
          </p:cNvPr>
          <p:cNvSpPr>
            <a:spLocks noGrp="1"/>
          </p:cNvSpPr>
          <p:nvPr>
            <p:ph type="title"/>
          </p:nvPr>
        </p:nvSpPr>
        <p:spPr>
          <a:xfrm>
            <a:off x="541338" y="828000"/>
            <a:ext cx="8332662" cy="1471119"/>
          </a:xfrm>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011AB51F-047C-1F4D-C471-8B8791484D4F}"/>
              </a:ext>
            </a:extLst>
          </p:cNvPr>
          <p:cNvSpPr>
            <a:spLocks noGrp="1"/>
          </p:cNvSpPr>
          <p:nvPr>
            <p:ph idx="1"/>
          </p:nvPr>
        </p:nvSpPr>
        <p:spPr>
          <a:xfrm>
            <a:off x="541337" y="2354400"/>
            <a:ext cx="2214000" cy="2261404"/>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EA156AD1-B453-8360-7502-114883DD677A}"/>
              </a:ext>
            </a:extLst>
          </p:cNvPr>
          <p:cNvSpPr>
            <a:spLocks noGrp="1"/>
          </p:cNvSpPr>
          <p:nvPr>
            <p:ph type="dt" sz="half" idx="10"/>
          </p:nvPr>
        </p:nvSpPr>
        <p:spPr/>
        <p:txBody>
          <a:bodyPr/>
          <a:lstStyle/>
          <a:p>
            <a:fld id="{A9E4E240-D6EE-46FD-977D-DF1CF26E0192}" type="datetime1">
              <a:rPr lang="en-US" smtClean="0"/>
              <a:t>2/3/2025</a:t>
            </a:fld>
            <a:endParaRPr lang="en-GB"/>
          </a:p>
        </p:txBody>
      </p:sp>
      <p:sp>
        <p:nvSpPr>
          <p:cNvPr id="6" name="Slide Number Placeholder 5">
            <a:extLst>
              <a:ext uri="{FF2B5EF4-FFF2-40B4-BE49-F238E27FC236}">
                <a16:creationId xmlns:a16="http://schemas.microsoft.com/office/drawing/2014/main" id="{886594BB-63D8-FF1B-9EB5-A62136E9C115}"/>
              </a:ext>
            </a:extLst>
          </p:cNvPr>
          <p:cNvSpPr>
            <a:spLocks noGrp="1"/>
          </p:cNvSpPr>
          <p:nvPr>
            <p:ph type="sldNum" sz="quarter" idx="12"/>
          </p:nvPr>
        </p:nvSpPr>
        <p:spPr/>
        <p:txBody>
          <a:bodyPr/>
          <a:lstStyle/>
          <a:p>
            <a:fld id="{DE6D7075-E543-4054-B985-D39C0CC9CD8B}" type="slidenum">
              <a:rPr lang="en-GB" smtClean="0"/>
              <a:t>‹#›</a:t>
            </a:fld>
            <a:endParaRPr lang="en-GB"/>
          </a:p>
        </p:txBody>
      </p:sp>
      <p:sp>
        <p:nvSpPr>
          <p:cNvPr id="10" name="Text Placeholder 4">
            <a:extLst>
              <a:ext uri="{FF2B5EF4-FFF2-40B4-BE49-F238E27FC236}">
                <a16:creationId xmlns:a16="http://schemas.microsoft.com/office/drawing/2014/main" id="{77B41DBD-573C-B83E-4907-2D17E6F09A8C}"/>
              </a:ext>
            </a:extLst>
          </p:cNvPr>
          <p:cNvSpPr>
            <a:spLocks noGrp="1"/>
          </p:cNvSpPr>
          <p:nvPr>
            <p:ph type="body" sz="quarter" idx="15" hasCustomPrompt="1"/>
          </p:nvPr>
        </p:nvSpPr>
        <p:spPr>
          <a:xfrm>
            <a:off x="541338" y="503998"/>
            <a:ext cx="9342248" cy="254000"/>
          </a:xfrm>
        </p:spPr>
        <p:txBody>
          <a:bodyPr/>
          <a:lstStyle>
            <a:lvl1pPr>
              <a:defRPr cap="all" baseline="0">
                <a:solidFill>
                  <a:schemeClr val="accent3"/>
                </a:solidFill>
                <a:latin typeface="Work Sans SemiBold" pitchFamily="2" charset="0"/>
              </a:defRPr>
            </a:lvl1pPr>
          </a:lstStyle>
          <a:p>
            <a:pPr lvl="0"/>
            <a:r>
              <a:rPr lang="en-US"/>
              <a:t>Add optional header</a:t>
            </a:r>
            <a:endParaRPr lang="en-GB"/>
          </a:p>
        </p:txBody>
      </p:sp>
      <p:sp>
        <p:nvSpPr>
          <p:cNvPr id="5" name="Content Placeholder 2">
            <a:extLst>
              <a:ext uri="{FF2B5EF4-FFF2-40B4-BE49-F238E27FC236}">
                <a16:creationId xmlns:a16="http://schemas.microsoft.com/office/drawing/2014/main" id="{FCB836B2-5746-3CE7-276F-64CCF195CF7A}"/>
              </a:ext>
            </a:extLst>
          </p:cNvPr>
          <p:cNvSpPr>
            <a:spLocks noGrp="1"/>
          </p:cNvSpPr>
          <p:nvPr>
            <p:ph idx="16"/>
          </p:nvPr>
        </p:nvSpPr>
        <p:spPr>
          <a:xfrm>
            <a:off x="3326400" y="2354400"/>
            <a:ext cx="2214000" cy="2261404"/>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Content Placeholder 2">
            <a:extLst>
              <a:ext uri="{FF2B5EF4-FFF2-40B4-BE49-F238E27FC236}">
                <a16:creationId xmlns:a16="http://schemas.microsoft.com/office/drawing/2014/main" id="{F13DEBA8-015B-BBEC-1AAA-A19B1406F649}"/>
              </a:ext>
            </a:extLst>
          </p:cNvPr>
          <p:cNvSpPr>
            <a:spLocks noGrp="1"/>
          </p:cNvSpPr>
          <p:nvPr>
            <p:ph idx="17"/>
          </p:nvPr>
        </p:nvSpPr>
        <p:spPr>
          <a:xfrm>
            <a:off x="6096000" y="2354400"/>
            <a:ext cx="2214000" cy="2261404"/>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cxnSp>
        <p:nvCxnSpPr>
          <p:cNvPr id="12" name="Straight Connector 11">
            <a:extLst>
              <a:ext uri="{FF2B5EF4-FFF2-40B4-BE49-F238E27FC236}">
                <a16:creationId xmlns:a16="http://schemas.microsoft.com/office/drawing/2014/main" id="{74246EEE-7B4F-9BF3-AC99-0D09F8246EC4}"/>
              </a:ext>
            </a:extLst>
          </p:cNvPr>
          <p:cNvCxnSpPr>
            <a:cxnSpLocks/>
          </p:cNvCxnSpPr>
          <p:nvPr userDrawn="1"/>
        </p:nvCxnSpPr>
        <p:spPr>
          <a:xfrm>
            <a:off x="8791200" y="2354400"/>
            <a:ext cx="0" cy="3595551"/>
          </a:xfrm>
          <a:prstGeom prst="line">
            <a:avLst/>
          </a:prstGeom>
        </p:spPr>
        <p:style>
          <a:lnRef idx="1">
            <a:schemeClr val="accent1"/>
          </a:lnRef>
          <a:fillRef idx="0">
            <a:schemeClr val="accent1"/>
          </a:fillRef>
          <a:effectRef idx="0">
            <a:schemeClr val="accent1"/>
          </a:effectRef>
          <a:fontRef idx="minor">
            <a:schemeClr val="tx1"/>
          </a:fontRef>
        </p:style>
      </p:cxnSp>
      <p:sp>
        <p:nvSpPr>
          <p:cNvPr id="14" name="Text Placeholder 13">
            <a:extLst>
              <a:ext uri="{FF2B5EF4-FFF2-40B4-BE49-F238E27FC236}">
                <a16:creationId xmlns:a16="http://schemas.microsoft.com/office/drawing/2014/main" id="{144F4CE3-50AF-EE1B-ECD4-B6299B2DAC3F}"/>
              </a:ext>
            </a:extLst>
          </p:cNvPr>
          <p:cNvSpPr>
            <a:spLocks noGrp="1"/>
          </p:cNvSpPr>
          <p:nvPr>
            <p:ph type="body" sz="quarter" idx="18"/>
          </p:nvPr>
        </p:nvSpPr>
        <p:spPr>
          <a:xfrm>
            <a:off x="541338" y="4849201"/>
            <a:ext cx="2214000" cy="1100750"/>
          </a:xfrm>
        </p:spPr>
        <p:txBody>
          <a:bodyPr/>
          <a:lstStyle>
            <a:lvl1pPr>
              <a:defRPr sz="1000"/>
            </a:lvl1pPr>
            <a:lvl2pPr>
              <a:spcAft>
                <a:spcPts val="1200"/>
              </a:spcAft>
              <a:defRPr sz="1400">
                <a:latin typeface="+mj-lt"/>
              </a:defRPr>
            </a:lvl2pPr>
            <a:lvl3pPr>
              <a:defRPr sz="1000"/>
            </a:lvl3pPr>
            <a:lvl4pPr>
              <a:defRPr sz="1000"/>
            </a:lvl4pPr>
            <a:lvl5pPr>
              <a:defRPr sz="10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15" name="Text Placeholder 13">
            <a:extLst>
              <a:ext uri="{FF2B5EF4-FFF2-40B4-BE49-F238E27FC236}">
                <a16:creationId xmlns:a16="http://schemas.microsoft.com/office/drawing/2014/main" id="{09D7B944-3618-9FA0-CF1E-74C1895E1DF6}"/>
              </a:ext>
            </a:extLst>
          </p:cNvPr>
          <p:cNvSpPr>
            <a:spLocks noGrp="1"/>
          </p:cNvSpPr>
          <p:nvPr>
            <p:ph type="body" sz="quarter" idx="19"/>
          </p:nvPr>
        </p:nvSpPr>
        <p:spPr>
          <a:xfrm>
            <a:off x="3321199" y="4849201"/>
            <a:ext cx="2214000" cy="1100750"/>
          </a:xfrm>
        </p:spPr>
        <p:txBody>
          <a:bodyPr/>
          <a:lstStyle>
            <a:lvl1pPr>
              <a:defRPr sz="1000"/>
            </a:lvl1pPr>
            <a:lvl2pPr>
              <a:spcAft>
                <a:spcPts val="1200"/>
              </a:spcAft>
              <a:defRPr sz="1400">
                <a:latin typeface="+mj-lt"/>
              </a:defRPr>
            </a:lvl2pPr>
            <a:lvl3pPr>
              <a:defRPr sz="1000"/>
            </a:lvl3pPr>
            <a:lvl4pPr>
              <a:defRPr sz="1000"/>
            </a:lvl4pPr>
            <a:lvl5pPr>
              <a:defRPr sz="10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16" name="Text Placeholder 13">
            <a:extLst>
              <a:ext uri="{FF2B5EF4-FFF2-40B4-BE49-F238E27FC236}">
                <a16:creationId xmlns:a16="http://schemas.microsoft.com/office/drawing/2014/main" id="{8066764B-743A-4E0E-5FF5-E2A44BCA0562}"/>
              </a:ext>
            </a:extLst>
          </p:cNvPr>
          <p:cNvSpPr>
            <a:spLocks noGrp="1"/>
          </p:cNvSpPr>
          <p:nvPr>
            <p:ph type="body" sz="quarter" idx="20"/>
          </p:nvPr>
        </p:nvSpPr>
        <p:spPr>
          <a:xfrm>
            <a:off x="6101060" y="4849201"/>
            <a:ext cx="2214000" cy="1100750"/>
          </a:xfrm>
        </p:spPr>
        <p:txBody>
          <a:bodyPr/>
          <a:lstStyle>
            <a:lvl1pPr>
              <a:defRPr sz="1000"/>
            </a:lvl1pPr>
            <a:lvl2pPr>
              <a:spcAft>
                <a:spcPts val="1200"/>
              </a:spcAft>
              <a:defRPr sz="1400">
                <a:latin typeface="+mj-lt"/>
              </a:defRPr>
            </a:lvl2pPr>
            <a:lvl3pPr>
              <a:defRPr sz="1000"/>
            </a:lvl3pPr>
            <a:lvl4pPr>
              <a:defRPr sz="1000"/>
            </a:lvl4pPr>
            <a:lvl5pPr>
              <a:defRPr sz="10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Tree>
    <p:extLst>
      <p:ext uri="{BB962C8B-B14F-4D97-AF65-F5344CB8AC3E}">
        <p14:creationId xmlns:p14="http://schemas.microsoft.com/office/powerpoint/2010/main" val="3719057529"/>
      </p:ext>
    </p:extLst>
  </p:cSld>
  <p:clrMapOvr>
    <a:masterClrMapping/>
  </p:clrMapOvr>
  <p:extLst>
    <p:ext uri="{DCECCB84-F9BA-43D5-87BE-67443E8EF086}">
      <p15:sldGuideLst xmlns:p15="http://schemas.microsoft.com/office/powerpoint/2012/main">
        <p15:guide id="1" pos="2791">
          <p15:clr>
            <a:srgbClr val="FBAE40"/>
          </p15:clr>
        </p15:guide>
        <p15:guide id="2" pos="3140">
          <p15:clr>
            <a:srgbClr val="FBAE40"/>
          </p15:clr>
        </p15:guide>
      </p15:sldGuideLst>
    </p:ext>
  </p:extLst>
</p:sldLayout>
</file>

<file path=ppt/slideLayouts/slideLayout132.xml><?xml version="1.0" encoding="utf-8"?>
<p:sldLayout xmlns:a="http://schemas.openxmlformats.org/drawingml/2006/main" xmlns:r="http://schemas.openxmlformats.org/officeDocument/2006/relationships" xmlns:p="http://schemas.openxmlformats.org/presentationml/2006/main" preserve="1" userDrawn="1">
  <p:cSld name="3_One column - Char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1C7DBF7-D5A4-8621-D56D-D1392B9F2200}"/>
              </a:ext>
            </a:extLst>
          </p:cNvPr>
          <p:cNvSpPr>
            <a:spLocks noGrp="1"/>
          </p:cNvSpPr>
          <p:nvPr>
            <p:ph type="title"/>
          </p:nvPr>
        </p:nvSpPr>
        <p:spPr>
          <a:xfrm>
            <a:off x="541338" y="828000"/>
            <a:ext cx="8332662" cy="1471119"/>
          </a:xfrm>
        </p:spPr>
        <p:txBody>
          <a:bodyPr/>
          <a:lstStyle/>
          <a:p>
            <a:r>
              <a:rPr lang="en-US"/>
              <a:t>Click to edit Master title style</a:t>
            </a:r>
            <a:endParaRPr lang="en-GB"/>
          </a:p>
        </p:txBody>
      </p:sp>
      <p:sp>
        <p:nvSpPr>
          <p:cNvPr id="4" name="Date Placeholder 3">
            <a:extLst>
              <a:ext uri="{FF2B5EF4-FFF2-40B4-BE49-F238E27FC236}">
                <a16:creationId xmlns:a16="http://schemas.microsoft.com/office/drawing/2014/main" id="{EA156AD1-B453-8360-7502-114883DD677A}"/>
              </a:ext>
            </a:extLst>
          </p:cNvPr>
          <p:cNvSpPr>
            <a:spLocks noGrp="1"/>
          </p:cNvSpPr>
          <p:nvPr>
            <p:ph type="dt" sz="half" idx="10"/>
          </p:nvPr>
        </p:nvSpPr>
        <p:spPr/>
        <p:txBody>
          <a:bodyPr/>
          <a:lstStyle/>
          <a:p>
            <a:fld id="{44EE50E8-E3D2-4083-86BD-6E220E8F72AE}" type="datetime1">
              <a:rPr lang="en-US" smtClean="0"/>
              <a:t>2/3/2025</a:t>
            </a:fld>
            <a:endParaRPr lang="en-GB"/>
          </a:p>
        </p:txBody>
      </p:sp>
      <p:sp>
        <p:nvSpPr>
          <p:cNvPr id="6" name="Slide Number Placeholder 5">
            <a:extLst>
              <a:ext uri="{FF2B5EF4-FFF2-40B4-BE49-F238E27FC236}">
                <a16:creationId xmlns:a16="http://schemas.microsoft.com/office/drawing/2014/main" id="{886594BB-63D8-FF1B-9EB5-A62136E9C115}"/>
              </a:ext>
            </a:extLst>
          </p:cNvPr>
          <p:cNvSpPr>
            <a:spLocks noGrp="1"/>
          </p:cNvSpPr>
          <p:nvPr>
            <p:ph type="sldNum" sz="quarter" idx="12"/>
          </p:nvPr>
        </p:nvSpPr>
        <p:spPr/>
        <p:txBody>
          <a:bodyPr/>
          <a:lstStyle/>
          <a:p>
            <a:fld id="{DE6D7075-E543-4054-B985-D39C0CC9CD8B}" type="slidenum">
              <a:rPr lang="en-GB" smtClean="0"/>
              <a:t>‹#›</a:t>
            </a:fld>
            <a:endParaRPr lang="en-GB"/>
          </a:p>
        </p:txBody>
      </p:sp>
      <p:sp>
        <p:nvSpPr>
          <p:cNvPr id="10" name="Text Placeholder 4">
            <a:extLst>
              <a:ext uri="{FF2B5EF4-FFF2-40B4-BE49-F238E27FC236}">
                <a16:creationId xmlns:a16="http://schemas.microsoft.com/office/drawing/2014/main" id="{77B41DBD-573C-B83E-4907-2D17E6F09A8C}"/>
              </a:ext>
            </a:extLst>
          </p:cNvPr>
          <p:cNvSpPr>
            <a:spLocks noGrp="1"/>
          </p:cNvSpPr>
          <p:nvPr>
            <p:ph type="body" sz="quarter" idx="15" hasCustomPrompt="1"/>
          </p:nvPr>
        </p:nvSpPr>
        <p:spPr>
          <a:xfrm>
            <a:off x="541338" y="503998"/>
            <a:ext cx="9342248" cy="254000"/>
          </a:xfrm>
        </p:spPr>
        <p:txBody>
          <a:bodyPr/>
          <a:lstStyle>
            <a:lvl1pPr>
              <a:defRPr cap="all" baseline="0">
                <a:solidFill>
                  <a:schemeClr val="accent3"/>
                </a:solidFill>
                <a:latin typeface="Work Sans SemiBold" pitchFamily="2" charset="0"/>
              </a:defRPr>
            </a:lvl1pPr>
          </a:lstStyle>
          <a:p>
            <a:pPr lvl="0"/>
            <a:r>
              <a:rPr lang="en-US"/>
              <a:t>Add optional header</a:t>
            </a:r>
            <a:endParaRPr lang="en-GB"/>
          </a:p>
        </p:txBody>
      </p:sp>
      <p:sp>
        <p:nvSpPr>
          <p:cNvPr id="8" name="Chart Placeholder 7">
            <a:extLst>
              <a:ext uri="{FF2B5EF4-FFF2-40B4-BE49-F238E27FC236}">
                <a16:creationId xmlns:a16="http://schemas.microsoft.com/office/drawing/2014/main" id="{A92D2150-2F02-BD9D-FF9E-CDA0FAF15A76}"/>
              </a:ext>
            </a:extLst>
          </p:cNvPr>
          <p:cNvSpPr>
            <a:spLocks noGrp="1"/>
          </p:cNvSpPr>
          <p:nvPr>
            <p:ph type="chart" sz="quarter" idx="16"/>
          </p:nvPr>
        </p:nvSpPr>
        <p:spPr>
          <a:xfrm>
            <a:off x="541338" y="2600325"/>
            <a:ext cx="11109325" cy="3348038"/>
          </a:xfrm>
        </p:spPr>
        <p:txBody>
          <a:bodyPr/>
          <a:lstStyle/>
          <a:p>
            <a:r>
              <a:rPr lang="en-US"/>
              <a:t>Click icon to add chart</a:t>
            </a:r>
            <a:endParaRPr lang="en-GB"/>
          </a:p>
        </p:txBody>
      </p:sp>
    </p:spTree>
    <p:extLst>
      <p:ext uri="{BB962C8B-B14F-4D97-AF65-F5344CB8AC3E}">
        <p14:creationId xmlns:p14="http://schemas.microsoft.com/office/powerpoint/2010/main" val="2008156679"/>
      </p:ext>
    </p:extLst>
  </p:cSld>
  <p:clrMapOvr>
    <a:masterClrMapping/>
  </p:clrMapOvr>
  <p:extLst>
    <p:ext uri="{DCECCB84-F9BA-43D5-87BE-67443E8EF086}">
      <p15:sldGuideLst xmlns:p15="http://schemas.microsoft.com/office/powerpoint/2012/main">
        <p15:guide id="1" pos="2791">
          <p15:clr>
            <a:srgbClr val="FBAE40"/>
          </p15:clr>
        </p15:guide>
        <p15:guide id="2" pos="3140">
          <p15:clr>
            <a:srgbClr val="FBAE40"/>
          </p15:clr>
        </p15:guide>
      </p15:sldGuideLst>
    </p:ext>
  </p:extLst>
</p:sldLayout>
</file>

<file path=ppt/slideLayouts/slideLayout133.xml><?xml version="1.0" encoding="utf-8"?>
<p:sldLayout xmlns:a="http://schemas.openxmlformats.org/drawingml/2006/main" xmlns:r="http://schemas.openxmlformats.org/officeDocument/2006/relationships" xmlns:p="http://schemas.openxmlformats.org/presentationml/2006/main" preserve="1" userDrawn="1">
  <p:cSld name="4_Two column - Picture 1">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1C7DBF7-D5A4-8621-D56D-D1392B9F2200}"/>
              </a:ext>
            </a:extLst>
          </p:cNvPr>
          <p:cNvSpPr>
            <a:spLocks noGrp="1"/>
          </p:cNvSpPr>
          <p:nvPr>
            <p:ph type="title"/>
          </p:nvPr>
        </p:nvSpPr>
        <p:spPr>
          <a:xfrm>
            <a:off x="3348000" y="828000"/>
            <a:ext cx="8302660" cy="1471119"/>
          </a:xfrm>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011AB51F-047C-1F4D-C471-8B8791484D4F}"/>
              </a:ext>
            </a:extLst>
          </p:cNvPr>
          <p:cNvSpPr>
            <a:spLocks noGrp="1"/>
          </p:cNvSpPr>
          <p:nvPr>
            <p:ph idx="1"/>
          </p:nvPr>
        </p:nvSpPr>
        <p:spPr>
          <a:xfrm>
            <a:off x="3348000" y="2600326"/>
            <a:ext cx="3888000" cy="33480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EA156AD1-B453-8360-7502-114883DD677A}"/>
              </a:ext>
            </a:extLst>
          </p:cNvPr>
          <p:cNvSpPr>
            <a:spLocks noGrp="1"/>
          </p:cNvSpPr>
          <p:nvPr>
            <p:ph type="dt" sz="half" idx="10"/>
          </p:nvPr>
        </p:nvSpPr>
        <p:spPr/>
        <p:txBody>
          <a:bodyPr/>
          <a:lstStyle/>
          <a:p>
            <a:fld id="{FE7A4D55-6ED3-48D9-9502-C1C9F025EC6C}" type="datetime1">
              <a:rPr lang="en-US" smtClean="0"/>
              <a:t>2/3/2025</a:t>
            </a:fld>
            <a:endParaRPr lang="en-GB"/>
          </a:p>
        </p:txBody>
      </p:sp>
      <p:sp>
        <p:nvSpPr>
          <p:cNvPr id="6" name="Slide Number Placeholder 5">
            <a:extLst>
              <a:ext uri="{FF2B5EF4-FFF2-40B4-BE49-F238E27FC236}">
                <a16:creationId xmlns:a16="http://schemas.microsoft.com/office/drawing/2014/main" id="{886594BB-63D8-FF1B-9EB5-A62136E9C115}"/>
              </a:ext>
            </a:extLst>
          </p:cNvPr>
          <p:cNvSpPr>
            <a:spLocks noGrp="1"/>
          </p:cNvSpPr>
          <p:nvPr>
            <p:ph type="sldNum" sz="quarter" idx="12"/>
          </p:nvPr>
        </p:nvSpPr>
        <p:spPr/>
        <p:txBody>
          <a:bodyPr/>
          <a:lstStyle/>
          <a:p>
            <a:fld id="{DE6D7075-E543-4054-B985-D39C0CC9CD8B}" type="slidenum">
              <a:rPr lang="en-GB" smtClean="0"/>
              <a:t>‹#›</a:t>
            </a:fld>
            <a:endParaRPr lang="en-GB"/>
          </a:p>
        </p:txBody>
      </p:sp>
      <p:sp>
        <p:nvSpPr>
          <p:cNvPr id="7" name="Content Placeholder 2">
            <a:extLst>
              <a:ext uri="{FF2B5EF4-FFF2-40B4-BE49-F238E27FC236}">
                <a16:creationId xmlns:a16="http://schemas.microsoft.com/office/drawing/2014/main" id="{6F9D2D82-2434-1307-97CC-CCE74802C60C}"/>
              </a:ext>
            </a:extLst>
          </p:cNvPr>
          <p:cNvSpPr>
            <a:spLocks noGrp="1"/>
          </p:cNvSpPr>
          <p:nvPr>
            <p:ph idx="13"/>
          </p:nvPr>
        </p:nvSpPr>
        <p:spPr>
          <a:xfrm>
            <a:off x="7764250" y="2601950"/>
            <a:ext cx="3888000" cy="33480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9" name="Picture Placeholder 8">
            <a:extLst>
              <a:ext uri="{FF2B5EF4-FFF2-40B4-BE49-F238E27FC236}">
                <a16:creationId xmlns:a16="http://schemas.microsoft.com/office/drawing/2014/main" id="{D45AA416-E526-F19F-5082-C2BEFEFF15E8}"/>
              </a:ext>
            </a:extLst>
          </p:cNvPr>
          <p:cNvSpPr>
            <a:spLocks noGrp="1"/>
          </p:cNvSpPr>
          <p:nvPr>
            <p:ph type="pic" sz="quarter" idx="14"/>
          </p:nvPr>
        </p:nvSpPr>
        <p:spPr>
          <a:xfrm>
            <a:off x="0" y="0"/>
            <a:ext cx="2772000" cy="6858000"/>
          </a:xfrm>
          <a:solidFill>
            <a:schemeClr val="bg1">
              <a:lumMod val="85000"/>
            </a:schemeClr>
          </a:solidFill>
        </p:spPr>
        <p:txBody>
          <a:bodyPr/>
          <a:lstStyle/>
          <a:p>
            <a:r>
              <a:rPr lang="en-US"/>
              <a:t>Click icon to add picture</a:t>
            </a:r>
            <a:endParaRPr lang="en-GB"/>
          </a:p>
        </p:txBody>
      </p:sp>
      <p:sp>
        <p:nvSpPr>
          <p:cNvPr id="10" name="Text Placeholder 4">
            <a:extLst>
              <a:ext uri="{FF2B5EF4-FFF2-40B4-BE49-F238E27FC236}">
                <a16:creationId xmlns:a16="http://schemas.microsoft.com/office/drawing/2014/main" id="{77B41DBD-573C-B83E-4907-2D17E6F09A8C}"/>
              </a:ext>
            </a:extLst>
          </p:cNvPr>
          <p:cNvSpPr>
            <a:spLocks noGrp="1"/>
          </p:cNvSpPr>
          <p:nvPr>
            <p:ph type="body" sz="quarter" idx="15" hasCustomPrompt="1"/>
          </p:nvPr>
        </p:nvSpPr>
        <p:spPr>
          <a:xfrm>
            <a:off x="3348000" y="503998"/>
            <a:ext cx="6535586" cy="254000"/>
          </a:xfrm>
        </p:spPr>
        <p:txBody>
          <a:bodyPr/>
          <a:lstStyle>
            <a:lvl1pPr>
              <a:defRPr cap="all" baseline="0">
                <a:solidFill>
                  <a:schemeClr val="accent3"/>
                </a:solidFill>
                <a:latin typeface="Work Sans SemiBold" pitchFamily="2" charset="0"/>
              </a:defRPr>
            </a:lvl1pPr>
          </a:lstStyle>
          <a:p>
            <a:pPr lvl="0"/>
            <a:r>
              <a:rPr lang="en-US"/>
              <a:t>Add optional header</a:t>
            </a:r>
            <a:endParaRPr lang="en-GB"/>
          </a:p>
        </p:txBody>
      </p:sp>
    </p:spTree>
    <p:extLst>
      <p:ext uri="{BB962C8B-B14F-4D97-AF65-F5344CB8AC3E}">
        <p14:creationId xmlns:p14="http://schemas.microsoft.com/office/powerpoint/2010/main" val="2382440918"/>
      </p:ext>
    </p:extLst>
  </p:cSld>
  <p:clrMapOvr>
    <a:masterClrMapping/>
  </p:clrMapOvr>
</p:sldLayout>
</file>

<file path=ppt/slideLayouts/slideLayout134.xml><?xml version="1.0" encoding="utf-8"?>
<p:sldLayout xmlns:a="http://schemas.openxmlformats.org/drawingml/2006/main" xmlns:r="http://schemas.openxmlformats.org/officeDocument/2006/relationships" xmlns:p="http://schemas.openxmlformats.org/presentationml/2006/main" preserve="1" userDrawn="1">
  <p:cSld name="3_Two column - Picture 2">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1C7DBF7-D5A4-8621-D56D-D1392B9F2200}"/>
              </a:ext>
            </a:extLst>
          </p:cNvPr>
          <p:cNvSpPr>
            <a:spLocks noGrp="1"/>
          </p:cNvSpPr>
          <p:nvPr>
            <p:ph type="title"/>
          </p:nvPr>
        </p:nvSpPr>
        <p:spPr>
          <a:xfrm>
            <a:off x="5544000" y="828000"/>
            <a:ext cx="6108250" cy="1471119"/>
          </a:xfrm>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011AB51F-047C-1F4D-C471-8B8791484D4F}"/>
              </a:ext>
            </a:extLst>
          </p:cNvPr>
          <p:cNvSpPr>
            <a:spLocks noGrp="1"/>
          </p:cNvSpPr>
          <p:nvPr>
            <p:ph idx="1"/>
          </p:nvPr>
        </p:nvSpPr>
        <p:spPr>
          <a:xfrm>
            <a:off x="5543998" y="2600326"/>
            <a:ext cx="6108251" cy="33480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EA156AD1-B453-8360-7502-114883DD677A}"/>
              </a:ext>
            </a:extLst>
          </p:cNvPr>
          <p:cNvSpPr>
            <a:spLocks noGrp="1"/>
          </p:cNvSpPr>
          <p:nvPr>
            <p:ph type="dt" sz="half" idx="10"/>
          </p:nvPr>
        </p:nvSpPr>
        <p:spPr/>
        <p:txBody>
          <a:bodyPr/>
          <a:lstStyle/>
          <a:p>
            <a:fld id="{26050DF9-A745-44C2-AF5A-684D4906858C}" type="datetime1">
              <a:rPr lang="en-US" smtClean="0"/>
              <a:t>2/3/2025</a:t>
            </a:fld>
            <a:endParaRPr lang="en-GB"/>
          </a:p>
        </p:txBody>
      </p:sp>
      <p:sp>
        <p:nvSpPr>
          <p:cNvPr id="6" name="Slide Number Placeholder 5">
            <a:extLst>
              <a:ext uri="{FF2B5EF4-FFF2-40B4-BE49-F238E27FC236}">
                <a16:creationId xmlns:a16="http://schemas.microsoft.com/office/drawing/2014/main" id="{886594BB-63D8-FF1B-9EB5-A62136E9C115}"/>
              </a:ext>
            </a:extLst>
          </p:cNvPr>
          <p:cNvSpPr>
            <a:spLocks noGrp="1"/>
          </p:cNvSpPr>
          <p:nvPr>
            <p:ph type="sldNum" sz="quarter" idx="12"/>
          </p:nvPr>
        </p:nvSpPr>
        <p:spPr/>
        <p:txBody>
          <a:bodyPr/>
          <a:lstStyle/>
          <a:p>
            <a:fld id="{DE6D7075-E543-4054-B985-D39C0CC9CD8B}" type="slidenum">
              <a:rPr lang="en-GB" smtClean="0"/>
              <a:t>‹#›</a:t>
            </a:fld>
            <a:endParaRPr lang="en-GB"/>
          </a:p>
        </p:txBody>
      </p:sp>
      <p:sp>
        <p:nvSpPr>
          <p:cNvPr id="9" name="Picture Placeholder 8">
            <a:extLst>
              <a:ext uri="{FF2B5EF4-FFF2-40B4-BE49-F238E27FC236}">
                <a16:creationId xmlns:a16="http://schemas.microsoft.com/office/drawing/2014/main" id="{D45AA416-E526-F19F-5082-C2BEFEFF15E8}"/>
              </a:ext>
            </a:extLst>
          </p:cNvPr>
          <p:cNvSpPr>
            <a:spLocks noGrp="1"/>
          </p:cNvSpPr>
          <p:nvPr>
            <p:ph type="pic" sz="quarter" idx="14"/>
          </p:nvPr>
        </p:nvSpPr>
        <p:spPr>
          <a:xfrm>
            <a:off x="0" y="0"/>
            <a:ext cx="4986000" cy="6858000"/>
          </a:xfrm>
          <a:solidFill>
            <a:schemeClr val="bg1">
              <a:lumMod val="85000"/>
            </a:schemeClr>
          </a:solidFill>
        </p:spPr>
        <p:txBody>
          <a:bodyPr/>
          <a:lstStyle/>
          <a:p>
            <a:r>
              <a:rPr lang="en-US"/>
              <a:t>Click icon to add picture</a:t>
            </a:r>
            <a:endParaRPr lang="en-GB"/>
          </a:p>
        </p:txBody>
      </p:sp>
      <p:sp>
        <p:nvSpPr>
          <p:cNvPr id="10" name="Text Placeholder 4">
            <a:extLst>
              <a:ext uri="{FF2B5EF4-FFF2-40B4-BE49-F238E27FC236}">
                <a16:creationId xmlns:a16="http://schemas.microsoft.com/office/drawing/2014/main" id="{77B41DBD-573C-B83E-4907-2D17E6F09A8C}"/>
              </a:ext>
            </a:extLst>
          </p:cNvPr>
          <p:cNvSpPr>
            <a:spLocks noGrp="1"/>
          </p:cNvSpPr>
          <p:nvPr>
            <p:ph type="body" sz="quarter" idx="15" hasCustomPrompt="1"/>
          </p:nvPr>
        </p:nvSpPr>
        <p:spPr>
          <a:xfrm>
            <a:off x="5543550" y="503998"/>
            <a:ext cx="4340035" cy="254000"/>
          </a:xfrm>
        </p:spPr>
        <p:txBody>
          <a:bodyPr/>
          <a:lstStyle>
            <a:lvl1pPr>
              <a:defRPr cap="all" baseline="0">
                <a:solidFill>
                  <a:schemeClr val="accent3"/>
                </a:solidFill>
                <a:latin typeface="Work Sans SemiBold" pitchFamily="2" charset="0"/>
              </a:defRPr>
            </a:lvl1pPr>
          </a:lstStyle>
          <a:p>
            <a:pPr lvl="0"/>
            <a:r>
              <a:rPr lang="en-US"/>
              <a:t>Add optional header</a:t>
            </a:r>
            <a:endParaRPr lang="en-GB"/>
          </a:p>
        </p:txBody>
      </p:sp>
    </p:spTree>
    <p:extLst>
      <p:ext uri="{BB962C8B-B14F-4D97-AF65-F5344CB8AC3E}">
        <p14:creationId xmlns:p14="http://schemas.microsoft.com/office/powerpoint/2010/main" val="3155397752"/>
      </p:ext>
    </p:extLst>
  </p:cSld>
  <p:clrMapOvr>
    <a:masterClrMapping/>
  </p:clrMapOvr>
  <p:extLst>
    <p:ext uri="{DCECCB84-F9BA-43D5-87BE-67443E8EF086}">
      <p15:sldGuideLst xmlns:p15="http://schemas.microsoft.com/office/powerpoint/2012/main">
        <p15:guide id="1" pos="3492">
          <p15:clr>
            <a:srgbClr val="FBAE40"/>
          </p15:clr>
        </p15:guide>
      </p15:sldGuideLst>
    </p:ext>
  </p:extLst>
</p:sldLayout>
</file>

<file path=ppt/slideLayouts/slideLayout135.xml><?xml version="1.0" encoding="utf-8"?>
<p:sldLayout xmlns:a="http://schemas.openxmlformats.org/drawingml/2006/main" xmlns:r="http://schemas.openxmlformats.org/officeDocument/2006/relationships" xmlns:p="http://schemas.openxmlformats.org/presentationml/2006/main" preserve="1" userDrawn="1">
  <p:cSld name="3_One column - Picture 3">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1C7DBF7-D5A4-8621-D56D-D1392B9F2200}"/>
              </a:ext>
            </a:extLst>
          </p:cNvPr>
          <p:cNvSpPr>
            <a:spLocks noGrp="1"/>
          </p:cNvSpPr>
          <p:nvPr>
            <p:ph type="title"/>
          </p:nvPr>
        </p:nvSpPr>
        <p:spPr>
          <a:xfrm>
            <a:off x="6096000" y="828000"/>
            <a:ext cx="5556250" cy="1471119"/>
          </a:xfrm>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011AB51F-047C-1F4D-C471-8B8791484D4F}"/>
              </a:ext>
            </a:extLst>
          </p:cNvPr>
          <p:cNvSpPr>
            <a:spLocks noGrp="1"/>
          </p:cNvSpPr>
          <p:nvPr>
            <p:ph idx="1"/>
          </p:nvPr>
        </p:nvSpPr>
        <p:spPr>
          <a:xfrm>
            <a:off x="6108249" y="2600326"/>
            <a:ext cx="5544000" cy="33480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EA156AD1-B453-8360-7502-114883DD677A}"/>
              </a:ext>
            </a:extLst>
          </p:cNvPr>
          <p:cNvSpPr>
            <a:spLocks noGrp="1"/>
          </p:cNvSpPr>
          <p:nvPr>
            <p:ph type="dt" sz="half" idx="10"/>
          </p:nvPr>
        </p:nvSpPr>
        <p:spPr/>
        <p:txBody>
          <a:bodyPr/>
          <a:lstStyle/>
          <a:p>
            <a:fld id="{3D4E0988-FD2E-4FFF-BD42-8E6FE1CD3F77}" type="datetime1">
              <a:rPr lang="en-US" smtClean="0"/>
              <a:t>2/3/2025</a:t>
            </a:fld>
            <a:endParaRPr lang="en-GB"/>
          </a:p>
        </p:txBody>
      </p:sp>
      <p:sp>
        <p:nvSpPr>
          <p:cNvPr id="6" name="Slide Number Placeholder 5">
            <a:extLst>
              <a:ext uri="{FF2B5EF4-FFF2-40B4-BE49-F238E27FC236}">
                <a16:creationId xmlns:a16="http://schemas.microsoft.com/office/drawing/2014/main" id="{886594BB-63D8-FF1B-9EB5-A62136E9C115}"/>
              </a:ext>
            </a:extLst>
          </p:cNvPr>
          <p:cNvSpPr>
            <a:spLocks noGrp="1"/>
          </p:cNvSpPr>
          <p:nvPr>
            <p:ph type="sldNum" sz="quarter" idx="12"/>
          </p:nvPr>
        </p:nvSpPr>
        <p:spPr/>
        <p:txBody>
          <a:bodyPr/>
          <a:lstStyle/>
          <a:p>
            <a:fld id="{DE6D7075-E543-4054-B985-D39C0CC9CD8B}" type="slidenum">
              <a:rPr lang="en-GB" smtClean="0"/>
              <a:t>‹#›</a:t>
            </a:fld>
            <a:endParaRPr lang="en-GB"/>
          </a:p>
        </p:txBody>
      </p:sp>
      <p:sp>
        <p:nvSpPr>
          <p:cNvPr id="9" name="Picture Placeholder 8">
            <a:extLst>
              <a:ext uri="{FF2B5EF4-FFF2-40B4-BE49-F238E27FC236}">
                <a16:creationId xmlns:a16="http://schemas.microsoft.com/office/drawing/2014/main" id="{D45AA416-E526-F19F-5082-C2BEFEFF15E8}"/>
              </a:ext>
            </a:extLst>
          </p:cNvPr>
          <p:cNvSpPr>
            <a:spLocks noGrp="1"/>
          </p:cNvSpPr>
          <p:nvPr>
            <p:ph type="pic" sz="quarter" idx="14"/>
          </p:nvPr>
        </p:nvSpPr>
        <p:spPr>
          <a:xfrm>
            <a:off x="0" y="0"/>
            <a:ext cx="5544000" cy="6858000"/>
          </a:xfrm>
          <a:solidFill>
            <a:schemeClr val="bg1">
              <a:lumMod val="85000"/>
            </a:schemeClr>
          </a:solidFill>
        </p:spPr>
        <p:txBody>
          <a:bodyPr/>
          <a:lstStyle/>
          <a:p>
            <a:r>
              <a:rPr lang="en-US"/>
              <a:t>Click icon to add picture</a:t>
            </a:r>
            <a:endParaRPr lang="en-GB"/>
          </a:p>
        </p:txBody>
      </p:sp>
      <p:sp>
        <p:nvSpPr>
          <p:cNvPr id="10" name="Text Placeholder 4">
            <a:extLst>
              <a:ext uri="{FF2B5EF4-FFF2-40B4-BE49-F238E27FC236}">
                <a16:creationId xmlns:a16="http://schemas.microsoft.com/office/drawing/2014/main" id="{77B41DBD-573C-B83E-4907-2D17E6F09A8C}"/>
              </a:ext>
            </a:extLst>
          </p:cNvPr>
          <p:cNvSpPr>
            <a:spLocks noGrp="1"/>
          </p:cNvSpPr>
          <p:nvPr>
            <p:ph type="body" sz="quarter" idx="15" hasCustomPrompt="1"/>
          </p:nvPr>
        </p:nvSpPr>
        <p:spPr>
          <a:xfrm>
            <a:off x="6096000" y="503998"/>
            <a:ext cx="3787585" cy="254000"/>
          </a:xfrm>
        </p:spPr>
        <p:txBody>
          <a:bodyPr/>
          <a:lstStyle>
            <a:lvl1pPr>
              <a:defRPr cap="all" baseline="0">
                <a:solidFill>
                  <a:schemeClr val="accent3"/>
                </a:solidFill>
                <a:latin typeface="Work Sans SemiBold" pitchFamily="2" charset="0"/>
              </a:defRPr>
            </a:lvl1pPr>
          </a:lstStyle>
          <a:p>
            <a:pPr lvl="0"/>
            <a:r>
              <a:rPr lang="en-US"/>
              <a:t>Add optional header</a:t>
            </a:r>
            <a:endParaRPr lang="en-GB"/>
          </a:p>
        </p:txBody>
      </p:sp>
    </p:spTree>
    <p:extLst>
      <p:ext uri="{BB962C8B-B14F-4D97-AF65-F5344CB8AC3E}">
        <p14:creationId xmlns:p14="http://schemas.microsoft.com/office/powerpoint/2010/main" val="2769245374"/>
      </p:ext>
    </p:extLst>
  </p:cSld>
  <p:clrMapOvr>
    <a:masterClrMapping/>
  </p:clrMapOvr>
  <p:extLst>
    <p:ext uri="{DCECCB84-F9BA-43D5-87BE-67443E8EF086}">
      <p15:sldGuideLst xmlns:p15="http://schemas.microsoft.com/office/powerpoint/2012/main">
        <p15:guide id="1" pos="3492">
          <p15:clr>
            <a:srgbClr val="FBAE40"/>
          </p15:clr>
        </p15:guide>
      </p15:sldGuideLst>
    </p:ext>
  </p:extLst>
</p:sldLayout>
</file>

<file path=ppt/slideLayouts/slideLayout136.xml><?xml version="1.0" encoding="utf-8"?>
<p:sldLayout xmlns:a="http://schemas.openxmlformats.org/drawingml/2006/main" xmlns:r="http://schemas.openxmlformats.org/officeDocument/2006/relationships" xmlns:p="http://schemas.openxmlformats.org/presentationml/2006/main" preserve="1" userDrawn="1">
  <p:cSld name="3_Partner pag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1C7DBF7-D5A4-8621-D56D-D1392B9F2200}"/>
              </a:ext>
            </a:extLst>
          </p:cNvPr>
          <p:cNvSpPr>
            <a:spLocks noGrp="1"/>
          </p:cNvSpPr>
          <p:nvPr>
            <p:ph type="title"/>
          </p:nvPr>
        </p:nvSpPr>
        <p:spPr>
          <a:xfrm>
            <a:off x="3348000" y="828001"/>
            <a:ext cx="8302660" cy="792000"/>
          </a:xfrm>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011AB51F-047C-1F4D-C471-8B8791484D4F}"/>
              </a:ext>
            </a:extLst>
          </p:cNvPr>
          <p:cNvSpPr>
            <a:spLocks noGrp="1"/>
          </p:cNvSpPr>
          <p:nvPr>
            <p:ph idx="1"/>
          </p:nvPr>
        </p:nvSpPr>
        <p:spPr>
          <a:xfrm>
            <a:off x="6084000" y="2600326"/>
            <a:ext cx="5148000" cy="3348000"/>
          </a:xfrm>
        </p:spPr>
        <p:txBody>
          <a:bodyPr/>
          <a:lstStyle>
            <a:lvl1pPr>
              <a:defRPr sz="1200"/>
            </a:lvl1pPr>
            <a:lvl2pPr>
              <a:defRPr sz="1200"/>
            </a:lvl2pPr>
            <a:lvl3pPr>
              <a:defRPr sz="1400"/>
            </a:lvl3pPr>
            <a:lvl4pPr>
              <a:defRPr sz="1200"/>
            </a:lvl4pPr>
            <a:lvl5pPr>
              <a:defRPr sz="1200"/>
            </a:lvl5pPr>
            <a:lvl6pPr>
              <a:defRPr sz="1200"/>
            </a:lvl6pPr>
            <a:lvl7pPr>
              <a:defRPr sz="1200"/>
            </a:lvl7pPr>
            <a:lvl8pPr>
              <a:buAutoNum type="arabicPeriod"/>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EA156AD1-B453-8360-7502-114883DD677A}"/>
              </a:ext>
            </a:extLst>
          </p:cNvPr>
          <p:cNvSpPr>
            <a:spLocks noGrp="1"/>
          </p:cNvSpPr>
          <p:nvPr>
            <p:ph type="dt" sz="half" idx="10"/>
          </p:nvPr>
        </p:nvSpPr>
        <p:spPr/>
        <p:txBody>
          <a:bodyPr/>
          <a:lstStyle/>
          <a:p>
            <a:fld id="{9B9B7DFF-32C3-4101-A5D4-138BBAFF1984}" type="datetime1">
              <a:rPr lang="en-US" smtClean="0"/>
              <a:t>2/3/2025</a:t>
            </a:fld>
            <a:endParaRPr lang="en-GB"/>
          </a:p>
        </p:txBody>
      </p:sp>
      <p:sp>
        <p:nvSpPr>
          <p:cNvPr id="6" name="Slide Number Placeholder 5">
            <a:extLst>
              <a:ext uri="{FF2B5EF4-FFF2-40B4-BE49-F238E27FC236}">
                <a16:creationId xmlns:a16="http://schemas.microsoft.com/office/drawing/2014/main" id="{886594BB-63D8-FF1B-9EB5-A62136E9C115}"/>
              </a:ext>
            </a:extLst>
          </p:cNvPr>
          <p:cNvSpPr>
            <a:spLocks noGrp="1"/>
          </p:cNvSpPr>
          <p:nvPr>
            <p:ph type="sldNum" sz="quarter" idx="12"/>
          </p:nvPr>
        </p:nvSpPr>
        <p:spPr/>
        <p:txBody>
          <a:bodyPr/>
          <a:lstStyle/>
          <a:p>
            <a:fld id="{DE6D7075-E543-4054-B985-D39C0CC9CD8B}" type="slidenum">
              <a:rPr lang="en-GB" smtClean="0"/>
              <a:t>‹#›</a:t>
            </a:fld>
            <a:endParaRPr lang="en-GB"/>
          </a:p>
        </p:txBody>
      </p:sp>
      <p:sp>
        <p:nvSpPr>
          <p:cNvPr id="9" name="Picture Placeholder 8">
            <a:extLst>
              <a:ext uri="{FF2B5EF4-FFF2-40B4-BE49-F238E27FC236}">
                <a16:creationId xmlns:a16="http://schemas.microsoft.com/office/drawing/2014/main" id="{D45AA416-E526-F19F-5082-C2BEFEFF15E8}"/>
              </a:ext>
            </a:extLst>
          </p:cNvPr>
          <p:cNvSpPr>
            <a:spLocks noGrp="1"/>
          </p:cNvSpPr>
          <p:nvPr>
            <p:ph type="pic" sz="quarter" idx="14"/>
          </p:nvPr>
        </p:nvSpPr>
        <p:spPr>
          <a:xfrm>
            <a:off x="0" y="0"/>
            <a:ext cx="2772000" cy="6858000"/>
          </a:xfrm>
          <a:solidFill>
            <a:schemeClr val="bg1">
              <a:lumMod val="85000"/>
            </a:schemeClr>
          </a:solidFill>
        </p:spPr>
        <p:txBody>
          <a:bodyPr/>
          <a:lstStyle/>
          <a:p>
            <a:r>
              <a:rPr lang="en-US"/>
              <a:t>Click icon to add picture</a:t>
            </a:r>
            <a:endParaRPr lang="en-GB"/>
          </a:p>
        </p:txBody>
      </p:sp>
      <p:sp>
        <p:nvSpPr>
          <p:cNvPr id="10" name="Text Placeholder 4">
            <a:extLst>
              <a:ext uri="{FF2B5EF4-FFF2-40B4-BE49-F238E27FC236}">
                <a16:creationId xmlns:a16="http://schemas.microsoft.com/office/drawing/2014/main" id="{77B41DBD-573C-B83E-4907-2D17E6F09A8C}"/>
              </a:ext>
            </a:extLst>
          </p:cNvPr>
          <p:cNvSpPr>
            <a:spLocks noGrp="1"/>
          </p:cNvSpPr>
          <p:nvPr>
            <p:ph type="body" sz="quarter" idx="15" hasCustomPrompt="1"/>
          </p:nvPr>
        </p:nvSpPr>
        <p:spPr>
          <a:xfrm>
            <a:off x="3348000" y="503998"/>
            <a:ext cx="6535586" cy="254000"/>
          </a:xfrm>
        </p:spPr>
        <p:txBody>
          <a:bodyPr/>
          <a:lstStyle>
            <a:lvl1pPr>
              <a:defRPr cap="all" baseline="0">
                <a:solidFill>
                  <a:schemeClr val="accent3"/>
                </a:solidFill>
                <a:latin typeface="Work Sans SemiBold" pitchFamily="2" charset="0"/>
              </a:defRPr>
            </a:lvl1pPr>
          </a:lstStyle>
          <a:p>
            <a:pPr lvl="0"/>
            <a:r>
              <a:rPr lang="en-US"/>
              <a:t>Add optional header</a:t>
            </a:r>
            <a:endParaRPr lang="en-GB"/>
          </a:p>
        </p:txBody>
      </p:sp>
    </p:spTree>
    <p:extLst>
      <p:ext uri="{BB962C8B-B14F-4D97-AF65-F5344CB8AC3E}">
        <p14:creationId xmlns:p14="http://schemas.microsoft.com/office/powerpoint/2010/main" val="1674390498"/>
      </p:ext>
    </p:extLst>
  </p:cSld>
  <p:clrMapOvr>
    <a:masterClrMapping/>
  </p:clrMapOvr>
</p:sldLayout>
</file>

<file path=ppt/slideLayouts/slideLayout137.xml><?xml version="1.0" encoding="utf-8"?>
<p:sldLayout xmlns:a="http://schemas.openxmlformats.org/drawingml/2006/main" xmlns:r="http://schemas.openxmlformats.org/officeDocument/2006/relationships" xmlns:p="http://schemas.openxmlformats.org/presentationml/2006/main" preserve="1" userDrawn="1">
  <p:cSld name="5_Partner page no imag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1C7DBF7-D5A4-8621-D56D-D1392B9F2200}"/>
              </a:ext>
            </a:extLst>
          </p:cNvPr>
          <p:cNvSpPr>
            <a:spLocks noGrp="1"/>
          </p:cNvSpPr>
          <p:nvPr>
            <p:ph type="title"/>
          </p:nvPr>
        </p:nvSpPr>
        <p:spPr>
          <a:xfrm>
            <a:off x="541338" y="828001"/>
            <a:ext cx="11109322" cy="792000"/>
          </a:xfrm>
        </p:spPr>
        <p:txBody>
          <a:bodyPr/>
          <a:lstStyle/>
          <a:p>
            <a:r>
              <a:rPr lang="en-US"/>
              <a:t>Click to edit Master title style</a:t>
            </a:r>
          </a:p>
        </p:txBody>
      </p:sp>
      <p:sp>
        <p:nvSpPr>
          <p:cNvPr id="3" name="Content Placeholder 2">
            <a:extLst>
              <a:ext uri="{FF2B5EF4-FFF2-40B4-BE49-F238E27FC236}">
                <a16:creationId xmlns:a16="http://schemas.microsoft.com/office/drawing/2014/main" id="{011AB51F-047C-1F4D-C471-8B8791484D4F}"/>
              </a:ext>
            </a:extLst>
          </p:cNvPr>
          <p:cNvSpPr>
            <a:spLocks noGrp="1"/>
          </p:cNvSpPr>
          <p:nvPr>
            <p:ph idx="1"/>
          </p:nvPr>
        </p:nvSpPr>
        <p:spPr>
          <a:xfrm>
            <a:off x="3312000" y="2600326"/>
            <a:ext cx="5148000" cy="3348000"/>
          </a:xfrm>
        </p:spPr>
        <p:txBody>
          <a:bodyPr/>
          <a:lstStyle>
            <a:lvl1pPr>
              <a:defRPr sz="1200"/>
            </a:lvl1pPr>
            <a:lvl2pPr>
              <a:defRPr sz="1200"/>
            </a:lvl2pPr>
            <a:lvl3pPr>
              <a:defRPr sz="1400"/>
            </a:lvl3pPr>
            <a:lvl4pPr>
              <a:defRPr sz="1200"/>
            </a:lvl4pPr>
            <a:lvl5pPr>
              <a:defRPr sz="1200"/>
            </a:lvl5pPr>
            <a:lvl6pPr>
              <a:defRPr sz="1200"/>
            </a:lvl6pPr>
            <a:lvl7pPr>
              <a:defRPr sz="1200"/>
            </a:lvl7pPr>
            <a:lvl8pPr>
              <a:buAutoNum type="arabicPeriod"/>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0" name="Text Placeholder 4">
            <a:extLst>
              <a:ext uri="{FF2B5EF4-FFF2-40B4-BE49-F238E27FC236}">
                <a16:creationId xmlns:a16="http://schemas.microsoft.com/office/drawing/2014/main" id="{77B41DBD-573C-B83E-4907-2D17E6F09A8C}"/>
              </a:ext>
            </a:extLst>
          </p:cNvPr>
          <p:cNvSpPr>
            <a:spLocks noGrp="1"/>
          </p:cNvSpPr>
          <p:nvPr>
            <p:ph type="body" sz="quarter" idx="15" hasCustomPrompt="1"/>
          </p:nvPr>
        </p:nvSpPr>
        <p:spPr>
          <a:xfrm>
            <a:off x="541338" y="503998"/>
            <a:ext cx="9342248" cy="254000"/>
          </a:xfrm>
        </p:spPr>
        <p:txBody>
          <a:bodyPr/>
          <a:lstStyle>
            <a:lvl1pPr>
              <a:defRPr cap="all" baseline="0">
                <a:solidFill>
                  <a:schemeClr val="accent3"/>
                </a:solidFill>
                <a:latin typeface="Work Sans SemiBold" pitchFamily="2" charset="0"/>
              </a:defRPr>
            </a:lvl1pPr>
          </a:lstStyle>
          <a:p>
            <a:pPr lvl="0"/>
            <a:r>
              <a:rPr lang="en-US"/>
              <a:t>Add optional header</a:t>
            </a:r>
          </a:p>
        </p:txBody>
      </p:sp>
      <p:sp>
        <p:nvSpPr>
          <p:cNvPr id="8" name="Text Placeholder 7">
            <a:extLst>
              <a:ext uri="{FF2B5EF4-FFF2-40B4-BE49-F238E27FC236}">
                <a16:creationId xmlns:a16="http://schemas.microsoft.com/office/drawing/2014/main" id="{30CB3D3E-B933-CBC5-610E-9E1ACC0BF7F3}"/>
              </a:ext>
            </a:extLst>
          </p:cNvPr>
          <p:cNvSpPr>
            <a:spLocks noGrp="1"/>
          </p:cNvSpPr>
          <p:nvPr>
            <p:ph type="body" sz="quarter" idx="16" hasCustomPrompt="1"/>
          </p:nvPr>
        </p:nvSpPr>
        <p:spPr>
          <a:xfrm>
            <a:off x="541338" y="5228326"/>
            <a:ext cx="2520000" cy="720000"/>
          </a:xfrm>
        </p:spPr>
        <p:txBody>
          <a:bodyPr/>
          <a:lstStyle>
            <a:lvl1pPr>
              <a:defRPr sz="1600">
                <a:solidFill>
                  <a:schemeClr val="accent3"/>
                </a:solidFill>
                <a:latin typeface="+mj-lt"/>
              </a:defRPr>
            </a:lvl1pPr>
          </a:lstStyle>
          <a:p>
            <a:pPr lvl="0"/>
            <a:r>
              <a:rPr lang="en-US"/>
              <a:t>Add quote</a:t>
            </a:r>
          </a:p>
        </p:txBody>
      </p:sp>
      <p:pic>
        <p:nvPicPr>
          <p:cNvPr id="12" name="Picture 11" descr="A green and black logo&#10;&#10;Description automatically generated">
            <a:extLst>
              <a:ext uri="{FF2B5EF4-FFF2-40B4-BE49-F238E27FC236}">
                <a16:creationId xmlns:a16="http://schemas.microsoft.com/office/drawing/2014/main" id="{2CAC2DD6-3099-7C5D-C43E-7DD487EEFC9F}"/>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541338" y="4705915"/>
            <a:ext cx="818843" cy="295116"/>
          </a:xfrm>
          <a:prstGeom prst="rect">
            <a:avLst/>
          </a:prstGeom>
        </p:spPr>
      </p:pic>
    </p:spTree>
    <p:extLst>
      <p:ext uri="{BB962C8B-B14F-4D97-AF65-F5344CB8AC3E}">
        <p14:creationId xmlns:p14="http://schemas.microsoft.com/office/powerpoint/2010/main" val="2972140465"/>
      </p:ext>
    </p:extLst>
  </p:cSld>
  <p:clrMapOvr>
    <a:masterClrMapping/>
  </p:clrMapOvr>
</p:sldLayout>
</file>

<file path=ppt/slideLayouts/slideLayout138.xml><?xml version="1.0" encoding="utf-8"?>
<p:sldLayout xmlns:a="http://schemas.openxmlformats.org/drawingml/2006/main" xmlns:r="http://schemas.openxmlformats.org/officeDocument/2006/relationships" xmlns:p="http://schemas.openxmlformats.org/presentationml/2006/main" showMasterSp="0" preserve="1" userDrawn="1">
  <p:cSld name="6_Title Slide_Header 1">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355A726-047D-73E1-D681-DF8571E2509D}"/>
              </a:ext>
            </a:extLst>
          </p:cNvPr>
          <p:cNvSpPr>
            <a:spLocks noGrp="1"/>
          </p:cNvSpPr>
          <p:nvPr>
            <p:ph type="ctrTitle"/>
          </p:nvPr>
        </p:nvSpPr>
        <p:spPr>
          <a:xfrm>
            <a:off x="541338" y="827087"/>
            <a:ext cx="7560000" cy="2597861"/>
          </a:xfrm>
        </p:spPr>
        <p:txBody>
          <a:bodyPr anchor="t"/>
          <a:lstStyle>
            <a:lvl1pPr algn="l">
              <a:lnSpc>
                <a:spcPct val="100000"/>
              </a:lnSpc>
              <a:defRPr sz="5000"/>
            </a:lvl1pPr>
          </a:lstStyle>
          <a:p>
            <a:r>
              <a:rPr lang="en-US"/>
              <a:t>Click to edit Master title style</a:t>
            </a:r>
          </a:p>
        </p:txBody>
      </p:sp>
      <p:sp>
        <p:nvSpPr>
          <p:cNvPr id="3" name="Subtitle 2">
            <a:extLst>
              <a:ext uri="{FF2B5EF4-FFF2-40B4-BE49-F238E27FC236}">
                <a16:creationId xmlns:a16="http://schemas.microsoft.com/office/drawing/2014/main" id="{9BCA52A2-D1ED-A39F-9096-70804795A566}"/>
              </a:ext>
            </a:extLst>
          </p:cNvPr>
          <p:cNvSpPr>
            <a:spLocks noGrp="1"/>
          </p:cNvSpPr>
          <p:nvPr>
            <p:ph type="subTitle" idx="1" hasCustomPrompt="1"/>
          </p:nvPr>
        </p:nvSpPr>
        <p:spPr>
          <a:xfrm>
            <a:off x="541338" y="3672000"/>
            <a:ext cx="5554662" cy="1851722"/>
          </a:xfrm>
        </p:spPr>
        <p:txBody>
          <a:bodyPr/>
          <a:lstStyle>
            <a:lvl1pPr marL="0" indent="0" algn="l">
              <a:buNone/>
              <a:defRPr sz="1800">
                <a:solidFill>
                  <a:schemeClr val="accent3"/>
                </a:solidFill>
                <a:latin typeface="Work Sans SemiBold" pitchFamily="2"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Add optional subtitle</a:t>
            </a:r>
          </a:p>
        </p:txBody>
      </p:sp>
      <p:sp>
        <p:nvSpPr>
          <p:cNvPr id="31" name="Date Placeholder 30">
            <a:extLst>
              <a:ext uri="{FF2B5EF4-FFF2-40B4-BE49-F238E27FC236}">
                <a16:creationId xmlns:a16="http://schemas.microsoft.com/office/drawing/2014/main" id="{70DEAA02-DC67-1CFA-1C79-7F3F98DE4795}"/>
              </a:ext>
            </a:extLst>
          </p:cNvPr>
          <p:cNvSpPr>
            <a:spLocks noGrp="1"/>
          </p:cNvSpPr>
          <p:nvPr>
            <p:ph type="dt" sz="half" idx="10"/>
          </p:nvPr>
        </p:nvSpPr>
        <p:spPr>
          <a:xfrm>
            <a:off x="541338" y="5523723"/>
            <a:ext cx="5554662" cy="426228"/>
          </a:xfrm>
        </p:spPr>
        <p:txBody>
          <a:bodyPr/>
          <a:lstStyle>
            <a:lvl1pPr algn="l">
              <a:defRPr sz="1800">
                <a:solidFill>
                  <a:schemeClr val="accent3"/>
                </a:solidFill>
              </a:defRPr>
            </a:lvl1pPr>
          </a:lstStyle>
          <a:p>
            <a:fld id="{900029C3-5205-4E51-AD5C-EE89F97F37F8}" type="datetime1">
              <a:rPr lang="en-US" smtClean="0"/>
              <a:t>2/3/2025</a:t>
            </a:fld>
            <a:endParaRPr lang="en-US"/>
          </a:p>
        </p:txBody>
      </p:sp>
      <p:sp>
        <p:nvSpPr>
          <p:cNvPr id="32" name="Footer Placeholder 31">
            <a:extLst>
              <a:ext uri="{FF2B5EF4-FFF2-40B4-BE49-F238E27FC236}">
                <a16:creationId xmlns:a16="http://schemas.microsoft.com/office/drawing/2014/main" id="{F7C4C4E8-CD62-7282-6E47-F29FB4257721}"/>
              </a:ext>
            </a:extLst>
          </p:cNvPr>
          <p:cNvSpPr>
            <a:spLocks noGrp="1"/>
          </p:cNvSpPr>
          <p:nvPr>
            <p:ph type="ftr" sz="quarter" idx="11"/>
          </p:nvPr>
        </p:nvSpPr>
        <p:spPr/>
        <p:txBody>
          <a:bodyPr/>
          <a:lstStyle/>
          <a:p>
            <a:endParaRPr lang="en-US"/>
          </a:p>
        </p:txBody>
      </p:sp>
      <p:sp>
        <p:nvSpPr>
          <p:cNvPr id="5" name="Text Placeholder 4">
            <a:extLst>
              <a:ext uri="{FF2B5EF4-FFF2-40B4-BE49-F238E27FC236}">
                <a16:creationId xmlns:a16="http://schemas.microsoft.com/office/drawing/2014/main" id="{C5EFD3D7-09DB-4CFB-40A5-A3B0DE12DF71}"/>
              </a:ext>
            </a:extLst>
          </p:cNvPr>
          <p:cNvSpPr>
            <a:spLocks noGrp="1"/>
          </p:cNvSpPr>
          <p:nvPr>
            <p:ph type="body" sz="quarter" idx="12" hasCustomPrompt="1"/>
          </p:nvPr>
        </p:nvSpPr>
        <p:spPr>
          <a:xfrm>
            <a:off x="541338" y="504000"/>
            <a:ext cx="5554662" cy="254000"/>
          </a:xfrm>
        </p:spPr>
        <p:txBody>
          <a:bodyPr/>
          <a:lstStyle>
            <a:lvl1pPr>
              <a:defRPr cap="all" baseline="0">
                <a:solidFill>
                  <a:schemeClr val="accent3"/>
                </a:solidFill>
                <a:latin typeface="Work Sans SemiBold" pitchFamily="2" charset="0"/>
              </a:defRPr>
            </a:lvl1pPr>
          </a:lstStyle>
          <a:p>
            <a:pPr lvl="0"/>
            <a:r>
              <a:rPr lang="en-US"/>
              <a:t>Add optional header</a:t>
            </a:r>
          </a:p>
        </p:txBody>
      </p:sp>
      <p:pic>
        <p:nvPicPr>
          <p:cNvPr id="4" name="Picture 3" descr="A logo with a letter and text&#10;&#10;Description automatically generated with medium confidence">
            <a:extLst>
              <a:ext uri="{FF2B5EF4-FFF2-40B4-BE49-F238E27FC236}">
                <a16:creationId xmlns:a16="http://schemas.microsoft.com/office/drawing/2014/main" id="{064EDAF2-2ABE-C5D6-61F5-94EC44F53092}"/>
              </a:ext>
            </a:extLst>
          </p:cNvPr>
          <p:cNvPicPr>
            <a:picLocks noChangeAspect="1"/>
          </p:cNvPicPr>
          <p:nvPr userDrawn="1"/>
        </p:nvPicPr>
        <p:blipFill>
          <a:blip r:embed="rId2" cstate="print">
            <a:extLst>
              <a:ext uri="{28A0092B-C50C-407E-A947-70E740481C1C}">
                <a14:useLocalDpi xmlns:a14="http://schemas.microsoft.com/office/drawing/2010/main"/>
              </a:ext>
            </a:extLst>
          </a:blip>
          <a:stretch>
            <a:fillRect/>
          </a:stretch>
        </p:blipFill>
        <p:spPr>
          <a:xfrm>
            <a:off x="10160267" y="5739159"/>
            <a:ext cx="1682818" cy="847018"/>
          </a:xfrm>
          <a:prstGeom prst="rect">
            <a:avLst/>
          </a:prstGeom>
        </p:spPr>
      </p:pic>
    </p:spTree>
    <p:extLst>
      <p:ext uri="{BB962C8B-B14F-4D97-AF65-F5344CB8AC3E}">
        <p14:creationId xmlns:p14="http://schemas.microsoft.com/office/powerpoint/2010/main" val="3141734839"/>
      </p:ext>
    </p:extLst>
  </p:cSld>
  <p:clrMapOvr>
    <a:masterClrMapping/>
  </p:clrMapOvr>
  <p:extLst>
    <p:ext uri="{DCECCB84-F9BA-43D5-87BE-67443E8EF086}">
      <p15:sldGuideLst xmlns:p15="http://schemas.microsoft.com/office/powerpoint/2012/main">
        <p15:guide id="2" pos="3840">
          <p15:clr>
            <a:srgbClr val="FBAE40"/>
          </p15:clr>
        </p15:guide>
      </p15:sldGuideLst>
    </p:ext>
  </p:extLst>
</p:sldLayout>
</file>

<file path=ppt/slideLayouts/slideLayout139.xml><?xml version="1.0" encoding="utf-8"?>
<p:sldLayout xmlns:a="http://schemas.openxmlformats.org/drawingml/2006/main" xmlns:r="http://schemas.openxmlformats.org/officeDocument/2006/relationships" xmlns:p="http://schemas.openxmlformats.org/presentationml/2006/main" showMasterSp="0" preserve="1" userDrawn="1">
  <p:cSld name="5_Title Slide_Header 2">
    <p:bg>
      <p:bgPr>
        <a:solidFill>
          <a:schemeClr val="accent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355A726-047D-73E1-D681-DF8571E2509D}"/>
              </a:ext>
            </a:extLst>
          </p:cNvPr>
          <p:cNvSpPr>
            <a:spLocks noGrp="1"/>
          </p:cNvSpPr>
          <p:nvPr>
            <p:ph type="ctrTitle"/>
          </p:nvPr>
        </p:nvSpPr>
        <p:spPr>
          <a:xfrm>
            <a:off x="541338" y="827087"/>
            <a:ext cx="7560000" cy="2597861"/>
          </a:xfrm>
        </p:spPr>
        <p:txBody>
          <a:bodyPr anchor="t"/>
          <a:lstStyle>
            <a:lvl1pPr algn="l">
              <a:lnSpc>
                <a:spcPct val="100000"/>
              </a:lnSpc>
              <a:defRPr sz="5000">
                <a:solidFill>
                  <a:schemeClr val="bg1"/>
                </a:solidFill>
              </a:defRPr>
            </a:lvl1pPr>
          </a:lstStyle>
          <a:p>
            <a:r>
              <a:rPr lang="en-US"/>
              <a:t>Click to edit Master title style</a:t>
            </a:r>
          </a:p>
        </p:txBody>
      </p:sp>
      <p:sp>
        <p:nvSpPr>
          <p:cNvPr id="3" name="Subtitle 2">
            <a:extLst>
              <a:ext uri="{FF2B5EF4-FFF2-40B4-BE49-F238E27FC236}">
                <a16:creationId xmlns:a16="http://schemas.microsoft.com/office/drawing/2014/main" id="{9BCA52A2-D1ED-A39F-9096-70804795A566}"/>
              </a:ext>
            </a:extLst>
          </p:cNvPr>
          <p:cNvSpPr>
            <a:spLocks noGrp="1"/>
          </p:cNvSpPr>
          <p:nvPr>
            <p:ph type="subTitle" idx="1" hasCustomPrompt="1"/>
          </p:nvPr>
        </p:nvSpPr>
        <p:spPr>
          <a:xfrm>
            <a:off x="541338" y="3672000"/>
            <a:ext cx="5554662" cy="1851722"/>
          </a:xfrm>
        </p:spPr>
        <p:txBody>
          <a:bodyPr/>
          <a:lstStyle>
            <a:lvl1pPr marL="0" indent="0" algn="l">
              <a:buNone/>
              <a:defRPr sz="1800">
                <a:solidFill>
                  <a:schemeClr val="accent3"/>
                </a:solidFill>
                <a:latin typeface="Work Sans SemiBold" pitchFamily="2"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Add optional subtitle</a:t>
            </a:r>
          </a:p>
        </p:txBody>
      </p:sp>
      <p:sp>
        <p:nvSpPr>
          <p:cNvPr id="31" name="Date Placeholder 30">
            <a:extLst>
              <a:ext uri="{FF2B5EF4-FFF2-40B4-BE49-F238E27FC236}">
                <a16:creationId xmlns:a16="http://schemas.microsoft.com/office/drawing/2014/main" id="{70DEAA02-DC67-1CFA-1C79-7F3F98DE4795}"/>
              </a:ext>
            </a:extLst>
          </p:cNvPr>
          <p:cNvSpPr>
            <a:spLocks noGrp="1"/>
          </p:cNvSpPr>
          <p:nvPr>
            <p:ph type="dt" sz="half" idx="10"/>
          </p:nvPr>
        </p:nvSpPr>
        <p:spPr>
          <a:xfrm>
            <a:off x="541338" y="5523723"/>
            <a:ext cx="5554662" cy="426228"/>
          </a:xfrm>
        </p:spPr>
        <p:txBody>
          <a:bodyPr/>
          <a:lstStyle>
            <a:lvl1pPr algn="l">
              <a:defRPr sz="1800">
                <a:solidFill>
                  <a:schemeClr val="accent3"/>
                </a:solidFill>
              </a:defRPr>
            </a:lvl1pPr>
          </a:lstStyle>
          <a:p>
            <a:fld id="{4FBF9FC8-115A-470D-9F1B-C85D0DBD467B}" type="datetime1">
              <a:rPr lang="en-US" smtClean="0"/>
              <a:t>2/3/2025</a:t>
            </a:fld>
            <a:endParaRPr lang="en-US"/>
          </a:p>
        </p:txBody>
      </p:sp>
      <p:sp>
        <p:nvSpPr>
          <p:cNvPr id="32" name="Footer Placeholder 31">
            <a:extLst>
              <a:ext uri="{FF2B5EF4-FFF2-40B4-BE49-F238E27FC236}">
                <a16:creationId xmlns:a16="http://schemas.microsoft.com/office/drawing/2014/main" id="{F7C4C4E8-CD62-7282-6E47-F29FB4257721}"/>
              </a:ext>
            </a:extLst>
          </p:cNvPr>
          <p:cNvSpPr>
            <a:spLocks noGrp="1"/>
          </p:cNvSpPr>
          <p:nvPr>
            <p:ph type="ftr" sz="quarter" idx="11"/>
          </p:nvPr>
        </p:nvSpPr>
        <p:spPr/>
        <p:txBody>
          <a:bodyPr/>
          <a:lstStyle>
            <a:lvl1pPr>
              <a:defRPr>
                <a:solidFill>
                  <a:schemeClr val="accent3"/>
                </a:solidFill>
              </a:defRPr>
            </a:lvl1pPr>
          </a:lstStyle>
          <a:p>
            <a:endParaRPr lang="en-US"/>
          </a:p>
        </p:txBody>
      </p:sp>
      <p:sp>
        <p:nvSpPr>
          <p:cNvPr id="5" name="Text Placeholder 4">
            <a:extLst>
              <a:ext uri="{FF2B5EF4-FFF2-40B4-BE49-F238E27FC236}">
                <a16:creationId xmlns:a16="http://schemas.microsoft.com/office/drawing/2014/main" id="{C5EFD3D7-09DB-4CFB-40A5-A3B0DE12DF71}"/>
              </a:ext>
            </a:extLst>
          </p:cNvPr>
          <p:cNvSpPr>
            <a:spLocks noGrp="1"/>
          </p:cNvSpPr>
          <p:nvPr>
            <p:ph type="body" sz="quarter" idx="12" hasCustomPrompt="1"/>
          </p:nvPr>
        </p:nvSpPr>
        <p:spPr>
          <a:xfrm>
            <a:off x="541338" y="504000"/>
            <a:ext cx="5554662" cy="254000"/>
          </a:xfrm>
        </p:spPr>
        <p:txBody>
          <a:bodyPr/>
          <a:lstStyle>
            <a:lvl1pPr>
              <a:defRPr cap="all" baseline="0">
                <a:solidFill>
                  <a:schemeClr val="accent3"/>
                </a:solidFill>
                <a:latin typeface="Work Sans SemiBold" pitchFamily="2" charset="0"/>
              </a:defRPr>
            </a:lvl1pPr>
          </a:lstStyle>
          <a:p>
            <a:pPr lvl="0"/>
            <a:r>
              <a:rPr lang="en-US"/>
              <a:t>Add optional header</a:t>
            </a:r>
          </a:p>
        </p:txBody>
      </p:sp>
      <p:pic>
        <p:nvPicPr>
          <p:cNvPr id="4" name="Picture 3">
            <a:extLst>
              <a:ext uri="{FF2B5EF4-FFF2-40B4-BE49-F238E27FC236}">
                <a16:creationId xmlns:a16="http://schemas.microsoft.com/office/drawing/2014/main" id="{06733E37-3568-94EE-D4DD-D72391A095DF}"/>
              </a:ext>
            </a:extLst>
          </p:cNvPr>
          <p:cNvPicPr>
            <a:picLocks noChangeAspect="1"/>
          </p:cNvPicPr>
          <p:nvPr userDrawn="1"/>
        </p:nvPicPr>
        <p:blipFill>
          <a:blip r:embed="rId2">
            <a:extLst>
              <a:ext uri="{28A0092B-C50C-407E-A947-70E740481C1C}">
                <a14:useLocalDpi xmlns:a14="http://schemas.microsoft.com/office/drawing/2010/main"/>
              </a:ext>
            </a:extLst>
          </a:blip>
          <a:srcRect/>
          <a:stretch/>
        </p:blipFill>
        <p:spPr>
          <a:xfrm>
            <a:off x="10160751" y="5739159"/>
            <a:ext cx="1681849" cy="847018"/>
          </a:xfrm>
          <a:prstGeom prst="rect">
            <a:avLst/>
          </a:prstGeom>
        </p:spPr>
      </p:pic>
    </p:spTree>
    <p:extLst>
      <p:ext uri="{BB962C8B-B14F-4D97-AF65-F5344CB8AC3E}">
        <p14:creationId xmlns:p14="http://schemas.microsoft.com/office/powerpoint/2010/main" val="1431210489"/>
      </p:ext>
    </p:extLst>
  </p:cSld>
  <p:clrMapOvr>
    <a:masterClrMapping/>
  </p:clrMapOvr>
  <p:extLst>
    <p:ext uri="{DCECCB84-F9BA-43D5-87BE-67443E8EF086}">
      <p15:sldGuideLst xmlns:p15="http://schemas.microsoft.com/office/powerpoint/2012/main">
        <p15:guide id="2" pos="3840">
          <p15:clr>
            <a:srgbClr val="FBAE40"/>
          </p15:clr>
        </p15:guide>
      </p15:sldGuideLst>
    </p:ext>
  </p:extLst>
</p:sldLayout>
</file>

<file path=ppt/slideLayouts/slideLayout140.xml><?xml version="1.0" encoding="utf-8"?>
<p:sldLayout xmlns:a="http://schemas.openxmlformats.org/drawingml/2006/main" xmlns:r="http://schemas.openxmlformats.org/officeDocument/2006/relationships" xmlns:p="http://schemas.openxmlformats.org/presentationml/2006/main" showMasterSp="0" preserve="1" userDrawn="1">
  <p:cSld name="6_Title Slide_Header 3">
    <p:spTree>
      <p:nvGrpSpPr>
        <p:cNvPr id="1" name=""/>
        <p:cNvGrpSpPr/>
        <p:nvPr/>
      </p:nvGrpSpPr>
      <p:grpSpPr>
        <a:xfrm>
          <a:off x="0" y="0"/>
          <a:ext cx="0" cy="0"/>
          <a:chOff x="0" y="0"/>
          <a:chExt cx="0" cy="0"/>
        </a:xfrm>
      </p:grpSpPr>
      <p:sp>
        <p:nvSpPr>
          <p:cNvPr id="6" name="Picture Placeholder 5">
            <a:extLst>
              <a:ext uri="{FF2B5EF4-FFF2-40B4-BE49-F238E27FC236}">
                <a16:creationId xmlns:a16="http://schemas.microsoft.com/office/drawing/2014/main" id="{A32C7CF8-9942-D241-2DEE-7557582CB156}"/>
              </a:ext>
            </a:extLst>
          </p:cNvPr>
          <p:cNvSpPr>
            <a:spLocks noGrp="1"/>
          </p:cNvSpPr>
          <p:nvPr>
            <p:ph type="pic" sz="quarter" idx="13"/>
          </p:nvPr>
        </p:nvSpPr>
        <p:spPr>
          <a:xfrm>
            <a:off x="0" y="0"/>
            <a:ext cx="3888000" cy="6858000"/>
          </a:xfrm>
          <a:solidFill>
            <a:schemeClr val="bg1">
              <a:lumMod val="85000"/>
            </a:schemeClr>
          </a:solidFill>
        </p:spPr>
        <p:txBody>
          <a:bodyPr/>
          <a:lstStyle/>
          <a:p>
            <a:r>
              <a:rPr lang="en-US"/>
              <a:t>Click icon to add picture</a:t>
            </a:r>
            <a:endParaRPr lang="en-GB"/>
          </a:p>
        </p:txBody>
      </p:sp>
      <p:sp>
        <p:nvSpPr>
          <p:cNvPr id="2" name="Title 1">
            <a:extLst>
              <a:ext uri="{FF2B5EF4-FFF2-40B4-BE49-F238E27FC236}">
                <a16:creationId xmlns:a16="http://schemas.microsoft.com/office/drawing/2014/main" id="{8355A726-047D-73E1-D681-DF8571E2509D}"/>
              </a:ext>
            </a:extLst>
          </p:cNvPr>
          <p:cNvSpPr>
            <a:spLocks noGrp="1"/>
          </p:cNvSpPr>
          <p:nvPr>
            <p:ph type="ctrTitle"/>
          </p:nvPr>
        </p:nvSpPr>
        <p:spPr>
          <a:xfrm>
            <a:off x="4435721" y="827085"/>
            <a:ext cx="7216529" cy="2597861"/>
          </a:xfrm>
        </p:spPr>
        <p:txBody>
          <a:bodyPr anchor="t"/>
          <a:lstStyle>
            <a:lvl1pPr algn="l">
              <a:lnSpc>
                <a:spcPct val="100000"/>
              </a:lnSpc>
              <a:defRPr sz="5000"/>
            </a:lvl1pPr>
          </a:lstStyle>
          <a:p>
            <a:r>
              <a:rPr lang="en-US"/>
              <a:t>Click to edit Master title style</a:t>
            </a:r>
          </a:p>
        </p:txBody>
      </p:sp>
      <p:sp>
        <p:nvSpPr>
          <p:cNvPr id="3" name="Subtitle 2">
            <a:extLst>
              <a:ext uri="{FF2B5EF4-FFF2-40B4-BE49-F238E27FC236}">
                <a16:creationId xmlns:a16="http://schemas.microsoft.com/office/drawing/2014/main" id="{9BCA52A2-D1ED-A39F-9096-70804795A566}"/>
              </a:ext>
            </a:extLst>
          </p:cNvPr>
          <p:cNvSpPr>
            <a:spLocks noGrp="1"/>
          </p:cNvSpPr>
          <p:nvPr>
            <p:ph type="subTitle" idx="1" hasCustomPrompt="1"/>
          </p:nvPr>
        </p:nvSpPr>
        <p:spPr>
          <a:xfrm>
            <a:off x="4435721" y="3671998"/>
            <a:ext cx="5554662" cy="1851722"/>
          </a:xfrm>
        </p:spPr>
        <p:txBody>
          <a:bodyPr/>
          <a:lstStyle>
            <a:lvl1pPr marL="0" indent="0" algn="l">
              <a:buNone/>
              <a:defRPr sz="1800">
                <a:solidFill>
                  <a:schemeClr val="accent3"/>
                </a:solidFill>
                <a:latin typeface="Work Sans SemiBold" pitchFamily="2"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Add optional subtitle</a:t>
            </a:r>
          </a:p>
        </p:txBody>
      </p:sp>
      <p:sp>
        <p:nvSpPr>
          <p:cNvPr id="31" name="Date Placeholder 30">
            <a:extLst>
              <a:ext uri="{FF2B5EF4-FFF2-40B4-BE49-F238E27FC236}">
                <a16:creationId xmlns:a16="http://schemas.microsoft.com/office/drawing/2014/main" id="{70DEAA02-DC67-1CFA-1C79-7F3F98DE4795}"/>
              </a:ext>
            </a:extLst>
          </p:cNvPr>
          <p:cNvSpPr>
            <a:spLocks noGrp="1"/>
          </p:cNvSpPr>
          <p:nvPr>
            <p:ph type="dt" sz="half" idx="10"/>
          </p:nvPr>
        </p:nvSpPr>
        <p:spPr>
          <a:xfrm>
            <a:off x="4435721" y="5523721"/>
            <a:ext cx="5554662" cy="426228"/>
          </a:xfrm>
        </p:spPr>
        <p:txBody>
          <a:bodyPr/>
          <a:lstStyle>
            <a:lvl1pPr algn="l">
              <a:defRPr sz="1800">
                <a:solidFill>
                  <a:schemeClr val="accent3"/>
                </a:solidFill>
              </a:defRPr>
            </a:lvl1pPr>
          </a:lstStyle>
          <a:p>
            <a:fld id="{6059511B-180A-493D-A79F-B02BA9DE264C}" type="datetime1">
              <a:rPr lang="en-US" smtClean="0"/>
              <a:t>2/3/2025</a:t>
            </a:fld>
            <a:endParaRPr lang="en-US"/>
          </a:p>
        </p:txBody>
      </p:sp>
      <p:sp>
        <p:nvSpPr>
          <p:cNvPr id="32" name="Footer Placeholder 31">
            <a:extLst>
              <a:ext uri="{FF2B5EF4-FFF2-40B4-BE49-F238E27FC236}">
                <a16:creationId xmlns:a16="http://schemas.microsoft.com/office/drawing/2014/main" id="{F7C4C4E8-CD62-7282-6E47-F29FB4257721}"/>
              </a:ext>
            </a:extLst>
          </p:cNvPr>
          <p:cNvSpPr>
            <a:spLocks noGrp="1"/>
          </p:cNvSpPr>
          <p:nvPr>
            <p:ph type="ftr" sz="quarter" idx="11"/>
          </p:nvPr>
        </p:nvSpPr>
        <p:spPr>
          <a:xfrm>
            <a:off x="4435721" y="6443428"/>
            <a:ext cx="5554661" cy="252000"/>
          </a:xfrm>
        </p:spPr>
        <p:txBody>
          <a:bodyPr/>
          <a:lstStyle/>
          <a:p>
            <a:endParaRPr lang="en-US"/>
          </a:p>
        </p:txBody>
      </p:sp>
      <p:sp>
        <p:nvSpPr>
          <p:cNvPr id="5" name="Text Placeholder 4">
            <a:extLst>
              <a:ext uri="{FF2B5EF4-FFF2-40B4-BE49-F238E27FC236}">
                <a16:creationId xmlns:a16="http://schemas.microsoft.com/office/drawing/2014/main" id="{C5EFD3D7-09DB-4CFB-40A5-A3B0DE12DF71}"/>
              </a:ext>
            </a:extLst>
          </p:cNvPr>
          <p:cNvSpPr>
            <a:spLocks noGrp="1"/>
          </p:cNvSpPr>
          <p:nvPr>
            <p:ph type="body" sz="quarter" idx="12" hasCustomPrompt="1"/>
          </p:nvPr>
        </p:nvSpPr>
        <p:spPr>
          <a:xfrm>
            <a:off x="4435721" y="503998"/>
            <a:ext cx="5554662" cy="254000"/>
          </a:xfrm>
        </p:spPr>
        <p:txBody>
          <a:bodyPr/>
          <a:lstStyle>
            <a:lvl1pPr>
              <a:defRPr cap="all" baseline="0">
                <a:solidFill>
                  <a:schemeClr val="accent3"/>
                </a:solidFill>
                <a:latin typeface="Work Sans SemiBold" pitchFamily="2" charset="0"/>
              </a:defRPr>
            </a:lvl1pPr>
          </a:lstStyle>
          <a:p>
            <a:pPr lvl="0"/>
            <a:r>
              <a:rPr lang="en-US"/>
              <a:t>Add optional header</a:t>
            </a:r>
          </a:p>
        </p:txBody>
      </p:sp>
      <p:pic>
        <p:nvPicPr>
          <p:cNvPr id="29" name="Picture 28" descr="A logo with a letter and text&#10;&#10;Description automatically generated with medium confidence">
            <a:extLst>
              <a:ext uri="{FF2B5EF4-FFF2-40B4-BE49-F238E27FC236}">
                <a16:creationId xmlns:a16="http://schemas.microsoft.com/office/drawing/2014/main" id="{2B62BD20-D1DB-44A5-918C-7566FE975338}"/>
              </a:ext>
            </a:extLst>
          </p:cNvPr>
          <p:cNvPicPr>
            <a:picLocks noChangeAspect="1"/>
          </p:cNvPicPr>
          <p:nvPr userDrawn="1"/>
        </p:nvPicPr>
        <p:blipFill>
          <a:blip r:embed="rId2" cstate="print">
            <a:extLst>
              <a:ext uri="{28A0092B-C50C-407E-A947-70E740481C1C}">
                <a14:useLocalDpi xmlns:a14="http://schemas.microsoft.com/office/drawing/2010/main"/>
              </a:ext>
            </a:extLst>
          </a:blip>
          <a:stretch>
            <a:fillRect/>
          </a:stretch>
        </p:blipFill>
        <p:spPr>
          <a:xfrm>
            <a:off x="10160267" y="5739159"/>
            <a:ext cx="1682818" cy="847018"/>
          </a:xfrm>
          <a:prstGeom prst="rect">
            <a:avLst/>
          </a:prstGeom>
        </p:spPr>
      </p:pic>
    </p:spTree>
    <p:extLst>
      <p:ext uri="{BB962C8B-B14F-4D97-AF65-F5344CB8AC3E}">
        <p14:creationId xmlns:p14="http://schemas.microsoft.com/office/powerpoint/2010/main" val="2078074545"/>
      </p:ext>
    </p:extLst>
  </p:cSld>
  <p:clrMapOvr>
    <a:masterClrMapping/>
  </p:clrMapOvr>
  <p:extLst>
    <p:ext uri="{DCECCB84-F9BA-43D5-87BE-67443E8EF086}">
      <p15:sldGuideLst xmlns:p15="http://schemas.microsoft.com/office/powerpoint/2012/main">
        <p15:guide id="2" pos="3840">
          <p15:clr>
            <a:srgbClr val="FBAE40"/>
          </p15:clr>
        </p15:guide>
      </p15:sldGuideLst>
    </p:ext>
  </p:extLst>
</p:sldLayout>
</file>

<file path=ppt/slideLayouts/slideLayout141.xml><?xml version="1.0" encoding="utf-8"?>
<p:sldLayout xmlns:a="http://schemas.openxmlformats.org/drawingml/2006/main" xmlns:r="http://schemas.openxmlformats.org/officeDocument/2006/relationships" xmlns:p="http://schemas.openxmlformats.org/presentationml/2006/main" showMasterSp="0" preserve="1" userDrawn="1">
  <p:cSld name="6_Title Slide_Header 4">
    <p:bg>
      <p:bgPr>
        <a:solidFill>
          <a:schemeClr val="accent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355A726-047D-73E1-D681-DF8571E2509D}"/>
              </a:ext>
            </a:extLst>
          </p:cNvPr>
          <p:cNvSpPr>
            <a:spLocks noGrp="1"/>
          </p:cNvSpPr>
          <p:nvPr>
            <p:ph type="ctrTitle"/>
          </p:nvPr>
        </p:nvSpPr>
        <p:spPr>
          <a:xfrm>
            <a:off x="4429338" y="827085"/>
            <a:ext cx="7222912" cy="2597861"/>
          </a:xfrm>
        </p:spPr>
        <p:txBody>
          <a:bodyPr anchor="t"/>
          <a:lstStyle>
            <a:lvl1pPr algn="l">
              <a:lnSpc>
                <a:spcPct val="100000"/>
              </a:lnSpc>
              <a:defRPr sz="5000">
                <a:solidFill>
                  <a:schemeClr val="bg1"/>
                </a:solidFill>
              </a:defRPr>
            </a:lvl1pPr>
          </a:lstStyle>
          <a:p>
            <a:r>
              <a:rPr lang="en-US"/>
              <a:t>Click to edit Master title style</a:t>
            </a:r>
          </a:p>
        </p:txBody>
      </p:sp>
      <p:sp>
        <p:nvSpPr>
          <p:cNvPr id="3" name="Subtitle 2">
            <a:extLst>
              <a:ext uri="{FF2B5EF4-FFF2-40B4-BE49-F238E27FC236}">
                <a16:creationId xmlns:a16="http://schemas.microsoft.com/office/drawing/2014/main" id="{9BCA52A2-D1ED-A39F-9096-70804795A566}"/>
              </a:ext>
            </a:extLst>
          </p:cNvPr>
          <p:cNvSpPr>
            <a:spLocks noGrp="1"/>
          </p:cNvSpPr>
          <p:nvPr>
            <p:ph type="subTitle" idx="1" hasCustomPrompt="1"/>
          </p:nvPr>
        </p:nvSpPr>
        <p:spPr>
          <a:xfrm>
            <a:off x="4429338" y="3671998"/>
            <a:ext cx="5554662" cy="1851722"/>
          </a:xfrm>
        </p:spPr>
        <p:txBody>
          <a:bodyPr/>
          <a:lstStyle>
            <a:lvl1pPr marL="0" indent="0" algn="l">
              <a:buNone/>
              <a:defRPr sz="1800">
                <a:solidFill>
                  <a:schemeClr val="accent3"/>
                </a:solidFill>
                <a:latin typeface="Work Sans SemiBold" pitchFamily="2"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Add optional subtitle</a:t>
            </a:r>
          </a:p>
        </p:txBody>
      </p:sp>
      <p:sp>
        <p:nvSpPr>
          <p:cNvPr id="31" name="Date Placeholder 30">
            <a:extLst>
              <a:ext uri="{FF2B5EF4-FFF2-40B4-BE49-F238E27FC236}">
                <a16:creationId xmlns:a16="http://schemas.microsoft.com/office/drawing/2014/main" id="{70DEAA02-DC67-1CFA-1C79-7F3F98DE4795}"/>
              </a:ext>
            </a:extLst>
          </p:cNvPr>
          <p:cNvSpPr>
            <a:spLocks noGrp="1"/>
          </p:cNvSpPr>
          <p:nvPr>
            <p:ph type="dt" sz="half" idx="10"/>
          </p:nvPr>
        </p:nvSpPr>
        <p:spPr>
          <a:xfrm>
            <a:off x="4429338" y="5523721"/>
            <a:ext cx="5554662" cy="426228"/>
          </a:xfrm>
        </p:spPr>
        <p:txBody>
          <a:bodyPr/>
          <a:lstStyle>
            <a:lvl1pPr algn="l">
              <a:defRPr sz="1800">
                <a:solidFill>
                  <a:schemeClr val="accent3"/>
                </a:solidFill>
              </a:defRPr>
            </a:lvl1pPr>
          </a:lstStyle>
          <a:p>
            <a:fld id="{FF6DD968-19FB-40A9-AC73-B9B4224BDF36}" type="datetime1">
              <a:rPr lang="en-US" smtClean="0"/>
              <a:t>2/3/2025</a:t>
            </a:fld>
            <a:endParaRPr lang="en-US"/>
          </a:p>
        </p:txBody>
      </p:sp>
      <p:sp>
        <p:nvSpPr>
          <p:cNvPr id="32" name="Footer Placeholder 31">
            <a:extLst>
              <a:ext uri="{FF2B5EF4-FFF2-40B4-BE49-F238E27FC236}">
                <a16:creationId xmlns:a16="http://schemas.microsoft.com/office/drawing/2014/main" id="{F7C4C4E8-CD62-7282-6E47-F29FB4257721}"/>
              </a:ext>
            </a:extLst>
          </p:cNvPr>
          <p:cNvSpPr>
            <a:spLocks noGrp="1"/>
          </p:cNvSpPr>
          <p:nvPr>
            <p:ph type="ftr" sz="quarter" idx="11"/>
          </p:nvPr>
        </p:nvSpPr>
        <p:spPr>
          <a:xfrm>
            <a:off x="4429338" y="6443428"/>
            <a:ext cx="5554661" cy="252000"/>
          </a:xfrm>
        </p:spPr>
        <p:txBody>
          <a:bodyPr/>
          <a:lstStyle>
            <a:lvl1pPr>
              <a:defRPr>
                <a:solidFill>
                  <a:schemeClr val="accent3"/>
                </a:solidFill>
              </a:defRPr>
            </a:lvl1pPr>
          </a:lstStyle>
          <a:p>
            <a:endParaRPr lang="en-US"/>
          </a:p>
        </p:txBody>
      </p:sp>
      <p:sp>
        <p:nvSpPr>
          <p:cNvPr id="5" name="Text Placeholder 4">
            <a:extLst>
              <a:ext uri="{FF2B5EF4-FFF2-40B4-BE49-F238E27FC236}">
                <a16:creationId xmlns:a16="http://schemas.microsoft.com/office/drawing/2014/main" id="{C5EFD3D7-09DB-4CFB-40A5-A3B0DE12DF71}"/>
              </a:ext>
            </a:extLst>
          </p:cNvPr>
          <p:cNvSpPr>
            <a:spLocks noGrp="1"/>
          </p:cNvSpPr>
          <p:nvPr>
            <p:ph type="body" sz="quarter" idx="12" hasCustomPrompt="1"/>
          </p:nvPr>
        </p:nvSpPr>
        <p:spPr>
          <a:xfrm>
            <a:off x="4429338" y="503998"/>
            <a:ext cx="5554662" cy="254000"/>
          </a:xfrm>
        </p:spPr>
        <p:txBody>
          <a:bodyPr/>
          <a:lstStyle>
            <a:lvl1pPr>
              <a:defRPr cap="all" baseline="0">
                <a:solidFill>
                  <a:schemeClr val="accent3"/>
                </a:solidFill>
                <a:latin typeface="Work Sans SemiBold" pitchFamily="2" charset="0"/>
              </a:defRPr>
            </a:lvl1pPr>
          </a:lstStyle>
          <a:p>
            <a:pPr lvl="0"/>
            <a:r>
              <a:rPr lang="en-US"/>
              <a:t>Add optional header</a:t>
            </a:r>
          </a:p>
        </p:txBody>
      </p:sp>
      <p:sp>
        <p:nvSpPr>
          <p:cNvPr id="4" name="Picture Placeholder 5">
            <a:extLst>
              <a:ext uri="{FF2B5EF4-FFF2-40B4-BE49-F238E27FC236}">
                <a16:creationId xmlns:a16="http://schemas.microsoft.com/office/drawing/2014/main" id="{9847DA67-B267-47EB-60A5-1BA95DE75DE0}"/>
              </a:ext>
            </a:extLst>
          </p:cNvPr>
          <p:cNvSpPr>
            <a:spLocks noGrp="1"/>
          </p:cNvSpPr>
          <p:nvPr>
            <p:ph type="pic" sz="quarter" idx="13"/>
          </p:nvPr>
        </p:nvSpPr>
        <p:spPr>
          <a:xfrm>
            <a:off x="0" y="0"/>
            <a:ext cx="3888000" cy="6858000"/>
          </a:xfrm>
          <a:solidFill>
            <a:schemeClr val="bg1">
              <a:lumMod val="85000"/>
            </a:schemeClr>
          </a:solidFill>
        </p:spPr>
        <p:txBody>
          <a:bodyPr/>
          <a:lstStyle/>
          <a:p>
            <a:r>
              <a:rPr lang="en-US"/>
              <a:t>Click icon to add picture</a:t>
            </a:r>
            <a:endParaRPr lang="en-GB"/>
          </a:p>
        </p:txBody>
      </p:sp>
      <p:pic>
        <p:nvPicPr>
          <p:cNvPr id="29" name="Picture 28">
            <a:extLst>
              <a:ext uri="{FF2B5EF4-FFF2-40B4-BE49-F238E27FC236}">
                <a16:creationId xmlns:a16="http://schemas.microsoft.com/office/drawing/2014/main" id="{21B83426-7BE7-335B-A4C8-0E8A3791107F}"/>
              </a:ext>
            </a:extLst>
          </p:cNvPr>
          <p:cNvPicPr>
            <a:picLocks noChangeAspect="1"/>
          </p:cNvPicPr>
          <p:nvPr userDrawn="1"/>
        </p:nvPicPr>
        <p:blipFill>
          <a:blip r:embed="rId2">
            <a:extLst>
              <a:ext uri="{28A0092B-C50C-407E-A947-70E740481C1C}">
                <a14:useLocalDpi xmlns:a14="http://schemas.microsoft.com/office/drawing/2010/main"/>
              </a:ext>
            </a:extLst>
          </a:blip>
          <a:srcRect/>
          <a:stretch/>
        </p:blipFill>
        <p:spPr>
          <a:xfrm>
            <a:off x="10160751" y="5739159"/>
            <a:ext cx="1681849" cy="847018"/>
          </a:xfrm>
          <a:prstGeom prst="rect">
            <a:avLst/>
          </a:prstGeom>
        </p:spPr>
      </p:pic>
    </p:spTree>
    <p:extLst>
      <p:ext uri="{BB962C8B-B14F-4D97-AF65-F5344CB8AC3E}">
        <p14:creationId xmlns:p14="http://schemas.microsoft.com/office/powerpoint/2010/main" val="1859548618"/>
      </p:ext>
    </p:extLst>
  </p:cSld>
  <p:clrMapOvr>
    <a:masterClrMapping/>
  </p:clrMapOvr>
  <p:extLst>
    <p:ext uri="{DCECCB84-F9BA-43D5-87BE-67443E8EF086}">
      <p15:sldGuideLst xmlns:p15="http://schemas.microsoft.com/office/powerpoint/2012/main">
        <p15:guide id="2" pos="3840">
          <p15:clr>
            <a:srgbClr val="FBAE40"/>
          </p15:clr>
        </p15:guide>
      </p15:sldGuideLst>
    </p:ext>
  </p:extLst>
</p:sldLayout>
</file>

<file path=ppt/slideLayouts/slideLayout142.xml><?xml version="1.0" encoding="utf-8"?>
<p:sldLayout xmlns:a="http://schemas.openxmlformats.org/drawingml/2006/main" xmlns:r="http://schemas.openxmlformats.org/officeDocument/2006/relationships" xmlns:p="http://schemas.openxmlformats.org/presentationml/2006/main" showMasterSp="0" preserve="1" userDrawn="1">
  <p:cSld name="5_Title Slide ALT">
    <p:bg>
      <p:bgPr>
        <a:solidFill>
          <a:schemeClr val="accent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355A726-047D-73E1-D681-DF8571E2509D}"/>
              </a:ext>
            </a:extLst>
          </p:cNvPr>
          <p:cNvSpPr>
            <a:spLocks noGrp="1"/>
          </p:cNvSpPr>
          <p:nvPr>
            <p:ph type="ctrTitle"/>
          </p:nvPr>
        </p:nvSpPr>
        <p:spPr>
          <a:xfrm>
            <a:off x="541338" y="741600"/>
            <a:ext cx="7560000" cy="650595"/>
          </a:xfrm>
        </p:spPr>
        <p:txBody>
          <a:bodyPr anchor="t"/>
          <a:lstStyle>
            <a:lvl1pPr algn="l">
              <a:lnSpc>
                <a:spcPct val="100000"/>
              </a:lnSpc>
              <a:defRPr sz="4500">
                <a:solidFill>
                  <a:schemeClr val="bg1"/>
                </a:solidFill>
              </a:defRPr>
            </a:lvl1pPr>
          </a:lstStyle>
          <a:p>
            <a:r>
              <a:rPr lang="en-US"/>
              <a:t>Click to edit Master title style</a:t>
            </a:r>
          </a:p>
        </p:txBody>
      </p:sp>
      <p:sp>
        <p:nvSpPr>
          <p:cNvPr id="32" name="Footer Placeholder 31">
            <a:extLst>
              <a:ext uri="{FF2B5EF4-FFF2-40B4-BE49-F238E27FC236}">
                <a16:creationId xmlns:a16="http://schemas.microsoft.com/office/drawing/2014/main" id="{F7C4C4E8-CD62-7282-6E47-F29FB4257721}"/>
              </a:ext>
            </a:extLst>
          </p:cNvPr>
          <p:cNvSpPr>
            <a:spLocks noGrp="1"/>
          </p:cNvSpPr>
          <p:nvPr>
            <p:ph type="ftr" sz="quarter" idx="11"/>
          </p:nvPr>
        </p:nvSpPr>
        <p:spPr/>
        <p:txBody>
          <a:bodyPr/>
          <a:lstStyle>
            <a:lvl1pPr>
              <a:defRPr>
                <a:solidFill>
                  <a:schemeClr val="accent3"/>
                </a:solidFill>
              </a:defRPr>
            </a:lvl1pPr>
          </a:lstStyle>
          <a:p>
            <a:endParaRPr lang="en-US"/>
          </a:p>
        </p:txBody>
      </p:sp>
      <p:sp>
        <p:nvSpPr>
          <p:cNvPr id="4" name="Text Placeholder 4">
            <a:extLst>
              <a:ext uri="{FF2B5EF4-FFF2-40B4-BE49-F238E27FC236}">
                <a16:creationId xmlns:a16="http://schemas.microsoft.com/office/drawing/2014/main" id="{0EC0CC6F-0FDF-C898-756B-1ECDFC82DD7D}"/>
              </a:ext>
            </a:extLst>
          </p:cNvPr>
          <p:cNvSpPr>
            <a:spLocks noGrp="1"/>
          </p:cNvSpPr>
          <p:nvPr>
            <p:ph type="body" sz="quarter" idx="12" hasCustomPrompt="1"/>
          </p:nvPr>
        </p:nvSpPr>
        <p:spPr>
          <a:xfrm>
            <a:off x="541338" y="504000"/>
            <a:ext cx="5554662" cy="254000"/>
          </a:xfrm>
        </p:spPr>
        <p:txBody>
          <a:bodyPr/>
          <a:lstStyle>
            <a:lvl1pPr>
              <a:defRPr cap="all" baseline="0">
                <a:solidFill>
                  <a:schemeClr val="accent3"/>
                </a:solidFill>
                <a:latin typeface="Work Sans SemiBold" pitchFamily="2" charset="0"/>
              </a:defRPr>
            </a:lvl1pPr>
          </a:lstStyle>
          <a:p>
            <a:pPr lvl="0"/>
            <a:r>
              <a:rPr lang="en-US"/>
              <a:t>Add optional header</a:t>
            </a:r>
          </a:p>
        </p:txBody>
      </p:sp>
      <p:sp>
        <p:nvSpPr>
          <p:cNvPr id="5" name="Date Placeholder 2">
            <a:extLst>
              <a:ext uri="{FF2B5EF4-FFF2-40B4-BE49-F238E27FC236}">
                <a16:creationId xmlns:a16="http://schemas.microsoft.com/office/drawing/2014/main" id="{A6412C3A-E095-1DAB-CCAF-C37FFE2242B1}"/>
              </a:ext>
            </a:extLst>
          </p:cNvPr>
          <p:cNvSpPr>
            <a:spLocks noGrp="1"/>
          </p:cNvSpPr>
          <p:nvPr>
            <p:ph type="dt" sz="half" idx="10"/>
          </p:nvPr>
        </p:nvSpPr>
        <p:spPr>
          <a:xfrm>
            <a:off x="10423531" y="504000"/>
            <a:ext cx="1228719" cy="252000"/>
          </a:xfrm>
        </p:spPr>
        <p:txBody>
          <a:bodyPr/>
          <a:lstStyle>
            <a:lvl1pPr>
              <a:defRPr>
                <a:solidFill>
                  <a:schemeClr val="accent3"/>
                </a:solidFill>
              </a:defRPr>
            </a:lvl1pPr>
          </a:lstStyle>
          <a:p>
            <a:fld id="{4E363C84-428B-43FC-B561-5460C66D0E35}" type="datetime1">
              <a:rPr lang="en-US" smtClean="0"/>
              <a:t>2/3/2025</a:t>
            </a:fld>
            <a:endParaRPr lang="en-US"/>
          </a:p>
        </p:txBody>
      </p:sp>
      <p:sp>
        <p:nvSpPr>
          <p:cNvPr id="6" name="Content Placeholder 2">
            <a:extLst>
              <a:ext uri="{FF2B5EF4-FFF2-40B4-BE49-F238E27FC236}">
                <a16:creationId xmlns:a16="http://schemas.microsoft.com/office/drawing/2014/main" id="{4207B7F2-7172-1D8C-1F20-0B817C8991F4}"/>
              </a:ext>
            </a:extLst>
          </p:cNvPr>
          <p:cNvSpPr>
            <a:spLocks noGrp="1"/>
          </p:cNvSpPr>
          <p:nvPr>
            <p:ph idx="1"/>
          </p:nvPr>
        </p:nvSpPr>
        <p:spPr>
          <a:xfrm>
            <a:off x="541337" y="2357120"/>
            <a:ext cx="7556457" cy="3591206"/>
          </a:xfrm>
        </p:spPr>
        <p:txBody>
          <a:bodyPr/>
          <a:lstStyle>
            <a:lvl1pPr>
              <a:lnSpc>
                <a:spcPct val="150000"/>
              </a:lnSpc>
              <a:defRPr>
                <a:solidFill>
                  <a:schemeClr val="bg1"/>
                </a:solidFill>
              </a:defRPr>
            </a:lvl1pPr>
            <a:lvl2pPr>
              <a:lnSpc>
                <a:spcPct val="150000"/>
              </a:lnSpc>
              <a:defRPr>
                <a:solidFill>
                  <a:schemeClr val="bg1"/>
                </a:solidFill>
              </a:defRPr>
            </a:lvl2pPr>
            <a:lvl3pPr>
              <a:lnSpc>
                <a:spcPct val="150000"/>
              </a:lnSpc>
              <a:defRPr/>
            </a:lvl3pPr>
            <a:lvl4pPr>
              <a:lnSpc>
                <a:spcPct val="100000"/>
              </a:lnSpc>
              <a:spcAft>
                <a:spcPts val="0"/>
              </a:spcAft>
              <a:defRPr>
                <a:solidFill>
                  <a:schemeClr val="bg1"/>
                </a:solidFill>
              </a:defRPr>
            </a:lvl4pPr>
            <a:lvl5pPr>
              <a:lnSpc>
                <a:spcPct val="100000"/>
              </a:lnSpc>
              <a:spcAft>
                <a:spcPts val="0"/>
              </a:spcAft>
              <a:defRPr>
                <a:solidFill>
                  <a:schemeClr val="bg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pic>
        <p:nvPicPr>
          <p:cNvPr id="3" name="Picture 2">
            <a:extLst>
              <a:ext uri="{FF2B5EF4-FFF2-40B4-BE49-F238E27FC236}">
                <a16:creationId xmlns:a16="http://schemas.microsoft.com/office/drawing/2014/main" id="{1742D9C7-2275-AF01-A934-C253A2DF339C}"/>
              </a:ext>
            </a:extLst>
          </p:cNvPr>
          <p:cNvPicPr>
            <a:picLocks noChangeAspect="1"/>
          </p:cNvPicPr>
          <p:nvPr userDrawn="1"/>
        </p:nvPicPr>
        <p:blipFill>
          <a:blip r:embed="rId2">
            <a:extLst>
              <a:ext uri="{28A0092B-C50C-407E-A947-70E740481C1C}">
                <a14:useLocalDpi xmlns:a14="http://schemas.microsoft.com/office/drawing/2010/main"/>
              </a:ext>
            </a:extLst>
          </a:blip>
          <a:srcRect/>
          <a:stretch/>
        </p:blipFill>
        <p:spPr>
          <a:xfrm>
            <a:off x="10160751" y="5739159"/>
            <a:ext cx="1681849" cy="847018"/>
          </a:xfrm>
          <a:prstGeom prst="rect">
            <a:avLst/>
          </a:prstGeom>
        </p:spPr>
      </p:pic>
    </p:spTree>
    <p:extLst>
      <p:ext uri="{BB962C8B-B14F-4D97-AF65-F5344CB8AC3E}">
        <p14:creationId xmlns:p14="http://schemas.microsoft.com/office/powerpoint/2010/main" val="1673435692"/>
      </p:ext>
    </p:extLst>
  </p:cSld>
  <p:clrMapOvr>
    <a:masterClrMapping/>
  </p:clrMapOvr>
  <p:extLst>
    <p:ext uri="{DCECCB84-F9BA-43D5-87BE-67443E8EF086}">
      <p15:sldGuideLst xmlns:p15="http://schemas.microsoft.com/office/powerpoint/2012/main">
        <p15:guide id="2" pos="3840">
          <p15:clr>
            <a:srgbClr val="FBAE40"/>
          </p15:clr>
        </p15:guide>
      </p15:sldGuideLst>
    </p:ext>
  </p:extLst>
</p:sldLayout>
</file>

<file path=ppt/slideLayouts/slideLayout143.xml><?xml version="1.0" encoding="utf-8"?>
<p:sldLayout xmlns:a="http://schemas.openxmlformats.org/drawingml/2006/main" xmlns:r="http://schemas.openxmlformats.org/officeDocument/2006/relationships" xmlns:p="http://schemas.openxmlformats.org/presentationml/2006/main" preserve="1" userDrawn="1">
  <p:cSld name="4_Key information slide">
    <p:spTree>
      <p:nvGrpSpPr>
        <p:cNvPr id="1" name=""/>
        <p:cNvGrpSpPr/>
        <p:nvPr/>
      </p:nvGrpSpPr>
      <p:grpSpPr>
        <a:xfrm>
          <a:off x="0" y="0"/>
          <a:ext cx="0" cy="0"/>
          <a:chOff x="0" y="0"/>
          <a:chExt cx="0" cy="0"/>
        </a:xfrm>
      </p:grpSpPr>
      <p:pic>
        <p:nvPicPr>
          <p:cNvPr id="8" name="Picture 7" descr="A blue green and black squares&#10;&#10;Description automatically generated">
            <a:extLst>
              <a:ext uri="{FF2B5EF4-FFF2-40B4-BE49-F238E27FC236}">
                <a16:creationId xmlns:a16="http://schemas.microsoft.com/office/drawing/2014/main" id="{D04835B2-6441-1680-8378-B3B824D7E4B6}"/>
              </a:ext>
            </a:extLst>
          </p:cNvPr>
          <p:cNvPicPr>
            <a:picLocks noChangeAspect="1"/>
          </p:cNvPicPr>
          <p:nvPr userDrawn="1"/>
        </p:nvPicPr>
        <p:blipFill>
          <a:blip r:embed="rId2">
            <a:extLst>
              <a:ext uri="{28A0092B-C50C-407E-A947-70E740481C1C}">
                <a14:useLocalDpi xmlns:a14="http://schemas.microsoft.com/office/drawing/2010/main"/>
              </a:ext>
            </a:extLst>
          </a:blip>
          <a:stretch>
            <a:fillRect/>
          </a:stretch>
        </p:blipFill>
        <p:spPr>
          <a:xfrm>
            <a:off x="0" y="1428"/>
            <a:ext cx="12192000" cy="6855144"/>
          </a:xfrm>
          <a:prstGeom prst="rect">
            <a:avLst/>
          </a:prstGeom>
        </p:spPr>
      </p:pic>
      <p:sp>
        <p:nvSpPr>
          <p:cNvPr id="2" name="Title 1">
            <a:extLst>
              <a:ext uri="{FF2B5EF4-FFF2-40B4-BE49-F238E27FC236}">
                <a16:creationId xmlns:a16="http://schemas.microsoft.com/office/drawing/2014/main" id="{95CD4689-B352-01A4-EA83-9332F5F93476}"/>
              </a:ext>
            </a:extLst>
          </p:cNvPr>
          <p:cNvSpPr>
            <a:spLocks noGrp="1"/>
          </p:cNvSpPr>
          <p:nvPr>
            <p:ph type="title"/>
          </p:nvPr>
        </p:nvSpPr>
        <p:spPr>
          <a:xfrm>
            <a:off x="1596000" y="827088"/>
            <a:ext cx="9000000" cy="5122862"/>
          </a:xfrm>
        </p:spPr>
        <p:txBody>
          <a:bodyPr anchor="ctr"/>
          <a:lstStyle>
            <a:lvl1pPr algn="ctr">
              <a:lnSpc>
                <a:spcPct val="90000"/>
              </a:lnSpc>
              <a:defRPr sz="6000">
                <a:solidFill>
                  <a:schemeClr val="bg1"/>
                </a:solidFill>
              </a:defRPr>
            </a:lvl1pPr>
          </a:lstStyle>
          <a:p>
            <a:r>
              <a:rPr lang="en-US"/>
              <a:t>Click to edit Master title style</a:t>
            </a:r>
          </a:p>
        </p:txBody>
      </p:sp>
      <p:pic>
        <p:nvPicPr>
          <p:cNvPr id="3" name="Picture 2">
            <a:extLst>
              <a:ext uri="{FF2B5EF4-FFF2-40B4-BE49-F238E27FC236}">
                <a16:creationId xmlns:a16="http://schemas.microsoft.com/office/drawing/2014/main" id="{A7D48A89-75CF-4E11-E778-4BF492BC3633}"/>
              </a:ext>
            </a:extLst>
          </p:cNvPr>
          <p:cNvPicPr>
            <a:picLocks noChangeAspect="1"/>
          </p:cNvPicPr>
          <p:nvPr userDrawn="1"/>
        </p:nvPicPr>
        <p:blipFill>
          <a:blip r:embed="rId3">
            <a:extLst>
              <a:ext uri="{28A0092B-C50C-407E-A947-70E740481C1C}">
                <a14:useLocalDpi xmlns:a14="http://schemas.microsoft.com/office/drawing/2010/main"/>
              </a:ext>
            </a:extLst>
          </a:blip>
          <a:srcRect/>
          <a:stretch/>
        </p:blipFill>
        <p:spPr>
          <a:xfrm>
            <a:off x="10160751" y="5739159"/>
            <a:ext cx="1681849" cy="847018"/>
          </a:xfrm>
          <a:prstGeom prst="rect">
            <a:avLst/>
          </a:prstGeom>
        </p:spPr>
      </p:pic>
    </p:spTree>
    <p:extLst>
      <p:ext uri="{BB962C8B-B14F-4D97-AF65-F5344CB8AC3E}">
        <p14:creationId xmlns:p14="http://schemas.microsoft.com/office/powerpoint/2010/main" val="110794225"/>
      </p:ext>
    </p:extLst>
  </p:cSld>
  <p:clrMapOvr>
    <a:masterClrMapping/>
  </p:clrMapOvr>
</p:sldLayout>
</file>

<file path=ppt/slideLayouts/slideLayout144.xml><?xml version="1.0" encoding="utf-8"?>
<p:sldLayout xmlns:a="http://schemas.openxmlformats.org/drawingml/2006/main" xmlns:r="http://schemas.openxmlformats.org/officeDocument/2006/relationships" xmlns:p="http://schemas.openxmlformats.org/presentationml/2006/main" preserve="1" userDrawn="1">
  <p:cSld name="4_Key information slide 2">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04835B2-6441-1680-8378-B3B824D7E4B6}"/>
              </a:ext>
            </a:extLst>
          </p:cNvPr>
          <p:cNvPicPr>
            <a:picLocks noChangeAspect="1"/>
          </p:cNvPicPr>
          <p:nvPr userDrawn="1"/>
        </p:nvPicPr>
        <p:blipFill>
          <a:blip r:embed="rId2">
            <a:extLst>
              <a:ext uri="{28A0092B-C50C-407E-A947-70E740481C1C}">
                <a14:useLocalDpi xmlns:a14="http://schemas.microsoft.com/office/drawing/2010/main"/>
              </a:ext>
            </a:extLst>
          </a:blip>
          <a:srcRect/>
          <a:stretch/>
        </p:blipFill>
        <p:spPr>
          <a:xfrm>
            <a:off x="0" y="1428"/>
            <a:ext cx="12191999" cy="6855144"/>
          </a:xfrm>
          <a:prstGeom prst="rect">
            <a:avLst/>
          </a:prstGeom>
        </p:spPr>
      </p:pic>
      <p:sp>
        <p:nvSpPr>
          <p:cNvPr id="2" name="Title 1">
            <a:extLst>
              <a:ext uri="{FF2B5EF4-FFF2-40B4-BE49-F238E27FC236}">
                <a16:creationId xmlns:a16="http://schemas.microsoft.com/office/drawing/2014/main" id="{95CD4689-B352-01A4-EA83-9332F5F93476}"/>
              </a:ext>
            </a:extLst>
          </p:cNvPr>
          <p:cNvSpPr>
            <a:spLocks noGrp="1"/>
          </p:cNvSpPr>
          <p:nvPr>
            <p:ph type="title"/>
          </p:nvPr>
        </p:nvSpPr>
        <p:spPr>
          <a:xfrm>
            <a:off x="1596000" y="827088"/>
            <a:ext cx="9000000" cy="5122862"/>
          </a:xfrm>
        </p:spPr>
        <p:txBody>
          <a:bodyPr anchor="ctr"/>
          <a:lstStyle>
            <a:lvl1pPr algn="ctr">
              <a:lnSpc>
                <a:spcPct val="90000"/>
              </a:lnSpc>
              <a:defRPr sz="6000">
                <a:solidFill>
                  <a:schemeClr val="bg1"/>
                </a:solidFill>
              </a:defRPr>
            </a:lvl1pPr>
          </a:lstStyle>
          <a:p>
            <a:r>
              <a:rPr lang="en-US"/>
              <a:t>Click to edit Master title style</a:t>
            </a:r>
          </a:p>
        </p:txBody>
      </p:sp>
      <p:pic>
        <p:nvPicPr>
          <p:cNvPr id="3" name="Picture 2">
            <a:extLst>
              <a:ext uri="{FF2B5EF4-FFF2-40B4-BE49-F238E27FC236}">
                <a16:creationId xmlns:a16="http://schemas.microsoft.com/office/drawing/2014/main" id="{0BBE500F-4E73-4B31-4777-8D1794B0A08C}"/>
              </a:ext>
            </a:extLst>
          </p:cNvPr>
          <p:cNvPicPr>
            <a:picLocks noChangeAspect="1"/>
          </p:cNvPicPr>
          <p:nvPr userDrawn="1"/>
        </p:nvPicPr>
        <p:blipFill>
          <a:blip r:embed="rId3">
            <a:extLst>
              <a:ext uri="{28A0092B-C50C-407E-A947-70E740481C1C}">
                <a14:useLocalDpi xmlns:a14="http://schemas.microsoft.com/office/drawing/2010/main"/>
              </a:ext>
            </a:extLst>
          </a:blip>
          <a:srcRect/>
          <a:stretch/>
        </p:blipFill>
        <p:spPr>
          <a:xfrm>
            <a:off x="10160751" y="5739159"/>
            <a:ext cx="1681849" cy="847018"/>
          </a:xfrm>
          <a:prstGeom prst="rect">
            <a:avLst/>
          </a:prstGeom>
        </p:spPr>
      </p:pic>
    </p:spTree>
    <p:extLst>
      <p:ext uri="{BB962C8B-B14F-4D97-AF65-F5344CB8AC3E}">
        <p14:creationId xmlns:p14="http://schemas.microsoft.com/office/powerpoint/2010/main" val="1723012253"/>
      </p:ext>
    </p:extLst>
  </p:cSld>
  <p:clrMapOvr>
    <a:masterClrMapping/>
  </p:clrMapOvr>
</p:sldLayout>
</file>

<file path=ppt/slideLayouts/slideLayout145.xml><?xml version="1.0" encoding="utf-8"?>
<p:sldLayout xmlns:a="http://schemas.openxmlformats.org/drawingml/2006/main" xmlns:r="http://schemas.openxmlformats.org/officeDocument/2006/relationships" xmlns:p="http://schemas.openxmlformats.org/presentationml/2006/main" showMasterSp="0" preserve="1" userDrawn="1">
  <p:cSld name="6_Title Slide_Header 2">
    <p:bg>
      <p:bgPr>
        <a:solidFill>
          <a:schemeClr val="accent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355A726-047D-73E1-D681-DF8571E2509D}"/>
              </a:ext>
            </a:extLst>
          </p:cNvPr>
          <p:cNvSpPr>
            <a:spLocks noGrp="1"/>
          </p:cNvSpPr>
          <p:nvPr>
            <p:ph type="ctrTitle"/>
          </p:nvPr>
        </p:nvSpPr>
        <p:spPr>
          <a:xfrm>
            <a:off x="541338" y="827087"/>
            <a:ext cx="7560000" cy="2597861"/>
          </a:xfrm>
        </p:spPr>
        <p:txBody>
          <a:bodyPr anchor="t"/>
          <a:lstStyle>
            <a:lvl1pPr algn="l">
              <a:lnSpc>
                <a:spcPct val="100000"/>
              </a:lnSpc>
              <a:defRPr sz="5000">
                <a:solidFill>
                  <a:schemeClr val="bg1"/>
                </a:solidFill>
              </a:defRPr>
            </a:lvl1pPr>
          </a:lstStyle>
          <a:p>
            <a:r>
              <a:rPr lang="en-US"/>
              <a:t>Click to edit Master title style</a:t>
            </a:r>
            <a:endParaRPr lang="en-GB"/>
          </a:p>
        </p:txBody>
      </p:sp>
      <p:sp>
        <p:nvSpPr>
          <p:cNvPr id="3" name="Subtitle 2">
            <a:extLst>
              <a:ext uri="{FF2B5EF4-FFF2-40B4-BE49-F238E27FC236}">
                <a16:creationId xmlns:a16="http://schemas.microsoft.com/office/drawing/2014/main" id="{9BCA52A2-D1ED-A39F-9096-70804795A566}"/>
              </a:ext>
            </a:extLst>
          </p:cNvPr>
          <p:cNvSpPr>
            <a:spLocks noGrp="1"/>
          </p:cNvSpPr>
          <p:nvPr>
            <p:ph type="subTitle" idx="1" hasCustomPrompt="1"/>
          </p:nvPr>
        </p:nvSpPr>
        <p:spPr>
          <a:xfrm>
            <a:off x="541338" y="3672000"/>
            <a:ext cx="5554662" cy="1851722"/>
          </a:xfrm>
        </p:spPr>
        <p:txBody>
          <a:bodyPr/>
          <a:lstStyle>
            <a:lvl1pPr marL="0" indent="0" algn="l">
              <a:buNone/>
              <a:defRPr sz="1800">
                <a:solidFill>
                  <a:schemeClr val="accent3"/>
                </a:solidFill>
                <a:latin typeface="Work Sans SemiBold" pitchFamily="2"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Add optional subtitle</a:t>
            </a:r>
            <a:endParaRPr lang="en-GB"/>
          </a:p>
        </p:txBody>
      </p:sp>
      <p:grpSp>
        <p:nvGrpSpPr>
          <p:cNvPr id="7" name="Group 6">
            <a:extLst>
              <a:ext uri="{FF2B5EF4-FFF2-40B4-BE49-F238E27FC236}">
                <a16:creationId xmlns:a16="http://schemas.microsoft.com/office/drawing/2014/main" id="{B825796D-15C2-95E2-DCB8-86017424D43C}"/>
              </a:ext>
            </a:extLst>
          </p:cNvPr>
          <p:cNvGrpSpPr>
            <a:grpSpLocks noChangeAspect="1"/>
          </p:cNvGrpSpPr>
          <p:nvPr userDrawn="1"/>
        </p:nvGrpSpPr>
        <p:grpSpPr>
          <a:xfrm>
            <a:off x="10317600" y="5796000"/>
            <a:ext cx="1332000" cy="523781"/>
            <a:chOff x="0" y="1031875"/>
            <a:chExt cx="12192001" cy="4794251"/>
          </a:xfrm>
          <a:solidFill>
            <a:schemeClr val="bg1"/>
          </a:solidFill>
        </p:grpSpPr>
        <p:sp>
          <p:nvSpPr>
            <p:cNvPr id="8" name="Freeform 5">
              <a:extLst>
                <a:ext uri="{FF2B5EF4-FFF2-40B4-BE49-F238E27FC236}">
                  <a16:creationId xmlns:a16="http://schemas.microsoft.com/office/drawing/2014/main" id="{13816C64-CA86-156E-84C1-0EBB5B2BD0E5}"/>
                </a:ext>
              </a:extLst>
            </p:cNvPr>
            <p:cNvSpPr>
              <a:spLocks/>
            </p:cNvSpPr>
            <p:nvPr userDrawn="1"/>
          </p:nvSpPr>
          <p:spPr bwMode="auto">
            <a:xfrm>
              <a:off x="5119688" y="1031875"/>
              <a:ext cx="2416175" cy="2706688"/>
            </a:xfrm>
            <a:custGeom>
              <a:avLst/>
              <a:gdLst>
                <a:gd name="T0" fmla="*/ 368 w 1522"/>
                <a:gd name="T1" fmla="*/ 0 h 1705"/>
                <a:gd name="T2" fmla="*/ 0 w 1522"/>
                <a:gd name="T3" fmla="*/ 953 h 1705"/>
                <a:gd name="T4" fmla="*/ 500 w 1522"/>
                <a:gd name="T5" fmla="*/ 953 h 1705"/>
                <a:gd name="T6" fmla="*/ 611 w 1522"/>
                <a:gd name="T7" fmla="*/ 654 h 1705"/>
                <a:gd name="T8" fmla="*/ 1021 w 1522"/>
                <a:gd name="T9" fmla="*/ 1705 h 1705"/>
                <a:gd name="T10" fmla="*/ 1522 w 1522"/>
                <a:gd name="T11" fmla="*/ 1705 h 1705"/>
                <a:gd name="T12" fmla="*/ 869 w 1522"/>
                <a:gd name="T13" fmla="*/ 0 h 1705"/>
                <a:gd name="T14" fmla="*/ 368 w 1522"/>
                <a:gd name="T15" fmla="*/ 0 h 170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522" h="1705">
                  <a:moveTo>
                    <a:pt x="368" y="0"/>
                  </a:moveTo>
                  <a:lnTo>
                    <a:pt x="0" y="953"/>
                  </a:lnTo>
                  <a:lnTo>
                    <a:pt x="500" y="953"/>
                  </a:lnTo>
                  <a:lnTo>
                    <a:pt x="611" y="654"/>
                  </a:lnTo>
                  <a:lnTo>
                    <a:pt x="1021" y="1705"/>
                  </a:lnTo>
                  <a:lnTo>
                    <a:pt x="1522" y="1705"/>
                  </a:lnTo>
                  <a:lnTo>
                    <a:pt x="869" y="0"/>
                  </a:lnTo>
                  <a:lnTo>
                    <a:pt x="368" y="0"/>
                  </a:lnTo>
                  <a:close/>
                </a:path>
              </a:pathLst>
            </a:custGeom>
            <a:grpFill/>
            <a:ln>
              <a:noFill/>
            </a:ln>
          </p:spPr>
          <p:txBody>
            <a:bodyPr vert="horz" wrap="square" lIns="91440" tIns="45720" rIns="91440" bIns="45720" numCol="1" anchor="t" anchorCtr="0" compatLnSpc="1">
              <a:prstTxWarp prst="textNoShape">
                <a:avLst/>
              </a:prstTxWarp>
            </a:bodyPr>
            <a:lstStyle/>
            <a:p>
              <a:endParaRPr lang="en-GB"/>
            </a:p>
          </p:txBody>
        </p:sp>
        <p:sp>
          <p:nvSpPr>
            <p:cNvPr id="9" name="Freeform 6">
              <a:extLst>
                <a:ext uri="{FF2B5EF4-FFF2-40B4-BE49-F238E27FC236}">
                  <a16:creationId xmlns:a16="http://schemas.microsoft.com/office/drawing/2014/main" id="{B64D5ABB-AE14-F692-03BF-35A31F099340}"/>
                </a:ext>
              </a:extLst>
            </p:cNvPr>
            <p:cNvSpPr>
              <a:spLocks/>
            </p:cNvSpPr>
            <p:nvPr userDrawn="1"/>
          </p:nvSpPr>
          <p:spPr bwMode="auto">
            <a:xfrm>
              <a:off x="4843463" y="3141663"/>
              <a:ext cx="1246188" cy="122238"/>
            </a:xfrm>
            <a:custGeom>
              <a:avLst/>
              <a:gdLst>
                <a:gd name="T0" fmla="*/ 72 w 113"/>
                <a:gd name="T1" fmla="*/ 11 h 11"/>
                <a:gd name="T2" fmla="*/ 83 w 113"/>
                <a:gd name="T3" fmla="*/ 11 h 11"/>
                <a:gd name="T4" fmla="*/ 102 w 113"/>
                <a:gd name="T5" fmla="*/ 7 h 11"/>
                <a:gd name="T6" fmla="*/ 113 w 113"/>
                <a:gd name="T7" fmla="*/ 0 h 11"/>
                <a:gd name="T8" fmla="*/ 4 w 113"/>
                <a:gd name="T9" fmla="*/ 0 h 11"/>
                <a:gd name="T10" fmla="*/ 0 w 113"/>
                <a:gd name="T11" fmla="*/ 11 h 11"/>
                <a:gd name="T12" fmla="*/ 72 w 113"/>
                <a:gd name="T13" fmla="*/ 11 h 11"/>
              </a:gdLst>
              <a:ahLst/>
              <a:cxnLst>
                <a:cxn ang="0">
                  <a:pos x="T0" y="T1"/>
                </a:cxn>
                <a:cxn ang="0">
                  <a:pos x="T2" y="T3"/>
                </a:cxn>
                <a:cxn ang="0">
                  <a:pos x="T4" y="T5"/>
                </a:cxn>
                <a:cxn ang="0">
                  <a:pos x="T6" y="T7"/>
                </a:cxn>
                <a:cxn ang="0">
                  <a:pos x="T8" y="T9"/>
                </a:cxn>
                <a:cxn ang="0">
                  <a:pos x="T10" y="T11"/>
                </a:cxn>
                <a:cxn ang="0">
                  <a:pos x="T12" y="T13"/>
                </a:cxn>
              </a:cxnLst>
              <a:rect l="0" t="0" r="r" b="b"/>
              <a:pathLst>
                <a:path w="113" h="11">
                  <a:moveTo>
                    <a:pt x="72" y="11"/>
                  </a:moveTo>
                  <a:cubicBezTo>
                    <a:pt x="83" y="11"/>
                    <a:pt x="83" y="11"/>
                    <a:pt x="83" y="11"/>
                  </a:cubicBezTo>
                  <a:cubicBezTo>
                    <a:pt x="90" y="11"/>
                    <a:pt x="96" y="10"/>
                    <a:pt x="102" y="7"/>
                  </a:cubicBezTo>
                  <a:cubicBezTo>
                    <a:pt x="106" y="6"/>
                    <a:pt x="110" y="3"/>
                    <a:pt x="113" y="0"/>
                  </a:cubicBezTo>
                  <a:cubicBezTo>
                    <a:pt x="4" y="0"/>
                    <a:pt x="4" y="0"/>
                    <a:pt x="4" y="0"/>
                  </a:cubicBezTo>
                  <a:cubicBezTo>
                    <a:pt x="0" y="11"/>
                    <a:pt x="0" y="11"/>
                    <a:pt x="0" y="11"/>
                  </a:cubicBezTo>
                  <a:cubicBezTo>
                    <a:pt x="72" y="11"/>
                    <a:pt x="72" y="11"/>
                    <a:pt x="72" y="11"/>
                  </a:cubicBezTo>
                  <a:close/>
                </a:path>
              </a:pathLst>
            </a:custGeom>
            <a:grpFill/>
            <a:ln>
              <a:noFill/>
            </a:ln>
          </p:spPr>
          <p:txBody>
            <a:bodyPr vert="horz" wrap="square" lIns="91440" tIns="45720" rIns="91440" bIns="45720" numCol="1" anchor="t" anchorCtr="0" compatLnSpc="1">
              <a:prstTxWarp prst="textNoShape">
                <a:avLst/>
              </a:prstTxWarp>
            </a:bodyPr>
            <a:lstStyle/>
            <a:p>
              <a:endParaRPr lang="en-GB"/>
            </a:p>
          </p:txBody>
        </p:sp>
        <p:sp>
          <p:nvSpPr>
            <p:cNvPr id="10" name="Freeform 7">
              <a:extLst>
                <a:ext uri="{FF2B5EF4-FFF2-40B4-BE49-F238E27FC236}">
                  <a16:creationId xmlns:a16="http://schemas.microsoft.com/office/drawing/2014/main" id="{3864AA6C-99FB-F339-2B2E-8F174B36F9D6}"/>
                </a:ext>
              </a:extLst>
            </p:cNvPr>
            <p:cNvSpPr>
              <a:spLocks/>
            </p:cNvSpPr>
            <p:nvPr userDrawn="1"/>
          </p:nvSpPr>
          <p:spPr bwMode="auto">
            <a:xfrm>
              <a:off x="4932363" y="2898775"/>
              <a:ext cx="1290638" cy="122238"/>
            </a:xfrm>
            <a:custGeom>
              <a:avLst/>
              <a:gdLst>
                <a:gd name="T0" fmla="*/ 116 w 117"/>
                <a:gd name="T1" fmla="*/ 3 h 11"/>
                <a:gd name="T2" fmla="*/ 117 w 117"/>
                <a:gd name="T3" fmla="*/ 0 h 11"/>
                <a:gd name="T4" fmla="*/ 4 w 117"/>
                <a:gd name="T5" fmla="*/ 0 h 11"/>
                <a:gd name="T6" fmla="*/ 0 w 117"/>
                <a:gd name="T7" fmla="*/ 11 h 11"/>
                <a:gd name="T8" fmla="*/ 113 w 117"/>
                <a:gd name="T9" fmla="*/ 11 h 11"/>
                <a:gd name="T10" fmla="*/ 116 w 117"/>
                <a:gd name="T11" fmla="*/ 3 h 11"/>
              </a:gdLst>
              <a:ahLst/>
              <a:cxnLst>
                <a:cxn ang="0">
                  <a:pos x="T0" y="T1"/>
                </a:cxn>
                <a:cxn ang="0">
                  <a:pos x="T2" y="T3"/>
                </a:cxn>
                <a:cxn ang="0">
                  <a:pos x="T4" y="T5"/>
                </a:cxn>
                <a:cxn ang="0">
                  <a:pos x="T6" y="T7"/>
                </a:cxn>
                <a:cxn ang="0">
                  <a:pos x="T8" y="T9"/>
                </a:cxn>
                <a:cxn ang="0">
                  <a:pos x="T10" y="T11"/>
                </a:cxn>
              </a:cxnLst>
              <a:rect l="0" t="0" r="r" b="b"/>
              <a:pathLst>
                <a:path w="117" h="11">
                  <a:moveTo>
                    <a:pt x="116" y="3"/>
                  </a:moveTo>
                  <a:cubicBezTo>
                    <a:pt x="117" y="2"/>
                    <a:pt x="117" y="1"/>
                    <a:pt x="117" y="0"/>
                  </a:cubicBezTo>
                  <a:cubicBezTo>
                    <a:pt x="4" y="0"/>
                    <a:pt x="4" y="0"/>
                    <a:pt x="4" y="0"/>
                  </a:cubicBezTo>
                  <a:cubicBezTo>
                    <a:pt x="0" y="11"/>
                    <a:pt x="0" y="11"/>
                    <a:pt x="0" y="11"/>
                  </a:cubicBezTo>
                  <a:cubicBezTo>
                    <a:pt x="113" y="11"/>
                    <a:pt x="113" y="11"/>
                    <a:pt x="113" y="11"/>
                  </a:cubicBezTo>
                  <a:cubicBezTo>
                    <a:pt x="115" y="9"/>
                    <a:pt x="116" y="6"/>
                    <a:pt x="116" y="3"/>
                  </a:cubicBezTo>
                </a:path>
              </a:pathLst>
            </a:custGeom>
            <a:grpFill/>
            <a:ln>
              <a:noFill/>
            </a:ln>
          </p:spPr>
          <p:txBody>
            <a:bodyPr vert="horz" wrap="square" lIns="91440" tIns="45720" rIns="91440" bIns="45720" numCol="1" anchor="t" anchorCtr="0" compatLnSpc="1">
              <a:prstTxWarp prst="textNoShape">
                <a:avLst/>
              </a:prstTxWarp>
            </a:bodyPr>
            <a:lstStyle/>
            <a:p>
              <a:endParaRPr lang="en-GB"/>
            </a:p>
          </p:txBody>
        </p:sp>
        <p:sp>
          <p:nvSpPr>
            <p:cNvPr id="11" name="Freeform 8">
              <a:extLst>
                <a:ext uri="{FF2B5EF4-FFF2-40B4-BE49-F238E27FC236}">
                  <a16:creationId xmlns:a16="http://schemas.microsoft.com/office/drawing/2014/main" id="{FD2B75B3-39FF-1F9F-6D2C-5A35BA74DD5E}"/>
                </a:ext>
              </a:extLst>
            </p:cNvPr>
            <p:cNvSpPr>
              <a:spLocks/>
            </p:cNvSpPr>
            <p:nvPr userDrawn="1"/>
          </p:nvSpPr>
          <p:spPr bwMode="auto">
            <a:xfrm>
              <a:off x="5019675" y="2667000"/>
              <a:ext cx="1181100" cy="120650"/>
            </a:xfrm>
            <a:custGeom>
              <a:avLst/>
              <a:gdLst>
                <a:gd name="T0" fmla="*/ 104 w 107"/>
                <a:gd name="T1" fmla="*/ 6 h 11"/>
                <a:gd name="T2" fmla="*/ 85 w 107"/>
                <a:gd name="T3" fmla="*/ 0 h 11"/>
                <a:gd name="T4" fmla="*/ 77 w 107"/>
                <a:gd name="T5" fmla="*/ 0 h 11"/>
                <a:gd name="T6" fmla="*/ 5 w 107"/>
                <a:gd name="T7" fmla="*/ 0 h 11"/>
                <a:gd name="T8" fmla="*/ 0 w 107"/>
                <a:gd name="T9" fmla="*/ 11 h 11"/>
                <a:gd name="T10" fmla="*/ 107 w 107"/>
                <a:gd name="T11" fmla="*/ 11 h 11"/>
                <a:gd name="T12" fmla="*/ 104 w 107"/>
                <a:gd name="T13" fmla="*/ 6 h 11"/>
              </a:gdLst>
              <a:ahLst/>
              <a:cxnLst>
                <a:cxn ang="0">
                  <a:pos x="T0" y="T1"/>
                </a:cxn>
                <a:cxn ang="0">
                  <a:pos x="T2" y="T3"/>
                </a:cxn>
                <a:cxn ang="0">
                  <a:pos x="T4" y="T5"/>
                </a:cxn>
                <a:cxn ang="0">
                  <a:pos x="T6" y="T7"/>
                </a:cxn>
                <a:cxn ang="0">
                  <a:pos x="T8" y="T9"/>
                </a:cxn>
                <a:cxn ang="0">
                  <a:pos x="T10" y="T11"/>
                </a:cxn>
                <a:cxn ang="0">
                  <a:pos x="T12" y="T13"/>
                </a:cxn>
              </a:cxnLst>
              <a:rect l="0" t="0" r="r" b="b"/>
              <a:pathLst>
                <a:path w="107" h="11">
                  <a:moveTo>
                    <a:pt x="104" y="6"/>
                  </a:moveTo>
                  <a:cubicBezTo>
                    <a:pt x="100" y="2"/>
                    <a:pt x="94" y="0"/>
                    <a:pt x="85" y="0"/>
                  </a:cubicBezTo>
                  <a:cubicBezTo>
                    <a:pt x="77" y="0"/>
                    <a:pt x="77" y="0"/>
                    <a:pt x="77" y="0"/>
                  </a:cubicBezTo>
                  <a:cubicBezTo>
                    <a:pt x="5" y="0"/>
                    <a:pt x="5" y="0"/>
                    <a:pt x="5" y="0"/>
                  </a:cubicBezTo>
                  <a:cubicBezTo>
                    <a:pt x="0" y="11"/>
                    <a:pt x="0" y="11"/>
                    <a:pt x="0" y="11"/>
                  </a:cubicBezTo>
                  <a:cubicBezTo>
                    <a:pt x="107" y="11"/>
                    <a:pt x="107" y="11"/>
                    <a:pt x="107" y="11"/>
                  </a:cubicBezTo>
                  <a:cubicBezTo>
                    <a:pt x="107" y="9"/>
                    <a:pt x="106" y="8"/>
                    <a:pt x="104" y="6"/>
                  </a:cubicBezTo>
                </a:path>
              </a:pathLst>
            </a:custGeom>
            <a:grpFill/>
            <a:ln>
              <a:noFill/>
            </a:ln>
          </p:spPr>
          <p:txBody>
            <a:bodyPr vert="horz" wrap="square" lIns="91440" tIns="45720" rIns="91440" bIns="45720" numCol="1" anchor="t" anchorCtr="0" compatLnSpc="1">
              <a:prstTxWarp prst="textNoShape">
                <a:avLst/>
              </a:prstTxWarp>
            </a:bodyPr>
            <a:lstStyle/>
            <a:p>
              <a:endParaRPr lang="en-GB"/>
            </a:p>
          </p:txBody>
        </p:sp>
        <p:sp>
          <p:nvSpPr>
            <p:cNvPr id="12" name="Freeform 9">
              <a:extLst>
                <a:ext uri="{FF2B5EF4-FFF2-40B4-BE49-F238E27FC236}">
                  <a16:creationId xmlns:a16="http://schemas.microsoft.com/office/drawing/2014/main" id="{4DD225AF-653C-7EE2-C9DA-8D8508EAE96F}"/>
                </a:ext>
              </a:extLst>
            </p:cNvPr>
            <p:cNvSpPr>
              <a:spLocks/>
            </p:cNvSpPr>
            <p:nvPr userDrawn="1"/>
          </p:nvSpPr>
          <p:spPr bwMode="auto">
            <a:xfrm>
              <a:off x="4754563" y="3384550"/>
              <a:ext cx="839788" cy="111125"/>
            </a:xfrm>
            <a:custGeom>
              <a:avLst/>
              <a:gdLst>
                <a:gd name="T0" fmla="*/ 529 w 529"/>
                <a:gd name="T1" fmla="*/ 0 h 70"/>
                <a:gd name="T2" fmla="*/ 28 w 529"/>
                <a:gd name="T3" fmla="*/ 0 h 70"/>
                <a:gd name="T4" fmla="*/ 0 w 529"/>
                <a:gd name="T5" fmla="*/ 70 h 70"/>
                <a:gd name="T6" fmla="*/ 501 w 529"/>
                <a:gd name="T7" fmla="*/ 70 h 70"/>
                <a:gd name="T8" fmla="*/ 529 w 529"/>
                <a:gd name="T9" fmla="*/ 0 h 70"/>
              </a:gdLst>
              <a:ahLst/>
              <a:cxnLst>
                <a:cxn ang="0">
                  <a:pos x="T0" y="T1"/>
                </a:cxn>
                <a:cxn ang="0">
                  <a:pos x="T2" y="T3"/>
                </a:cxn>
                <a:cxn ang="0">
                  <a:pos x="T4" y="T5"/>
                </a:cxn>
                <a:cxn ang="0">
                  <a:pos x="T6" y="T7"/>
                </a:cxn>
                <a:cxn ang="0">
                  <a:pos x="T8" y="T9"/>
                </a:cxn>
              </a:cxnLst>
              <a:rect l="0" t="0" r="r" b="b"/>
              <a:pathLst>
                <a:path w="529" h="70">
                  <a:moveTo>
                    <a:pt x="529" y="0"/>
                  </a:moveTo>
                  <a:lnTo>
                    <a:pt x="28" y="0"/>
                  </a:lnTo>
                  <a:lnTo>
                    <a:pt x="0" y="70"/>
                  </a:lnTo>
                  <a:lnTo>
                    <a:pt x="501" y="70"/>
                  </a:lnTo>
                  <a:lnTo>
                    <a:pt x="529" y="0"/>
                  </a:lnTo>
                  <a:close/>
                </a:path>
              </a:pathLst>
            </a:custGeom>
            <a:grpFill/>
            <a:ln>
              <a:noFill/>
            </a:ln>
          </p:spPr>
          <p:txBody>
            <a:bodyPr vert="horz" wrap="square" lIns="91440" tIns="45720" rIns="91440" bIns="45720" numCol="1" anchor="t" anchorCtr="0" compatLnSpc="1">
              <a:prstTxWarp prst="textNoShape">
                <a:avLst/>
              </a:prstTxWarp>
            </a:bodyPr>
            <a:lstStyle/>
            <a:p>
              <a:endParaRPr lang="en-GB"/>
            </a:p>
          </p:txBody>
        </p:sp>
        <p:sp>
          <p:nvSpPr>
            <p:cNvPr id="13" name="Freeform 10">
              <a:extLst>
                <a:ext uri="{FF2B5EF4-FFF2-40B4-BE49-F238E27FC236}">
                  <a16:creationId xmlns:a16="http://schemas.microsoft.com/office/drawing/2014/main" id="{8BF98B98-6DEB-9A7A-BF1B-028308E38EA3}"/>
                </a:ext>
              </a:extLst>
            </p:cNvPr>
            <p:cNvSpPr>
              <a:spLocks/>
            </p:cNvSpPr>
            <p:nvPr userDrawn="1"/>
          </p:nvSpPr>
          <p:spPr bwMode="auto">
            <a:xfrm>
              <a:off x="4656138" y="3616325"/>
              <a:ext cx="849313" cy="122238"/>
            </a:xfrm>
            <a:custGeom>
              <a:avLst/>
              <a:gdLst>
                <a:gd name="T0" fmla="*/ 535 w 535"/>
                <a:gd name="T1" fmla="*/ 0 h 77"/>
                <a:gd name="T2" fmla="*/ 28 w 535"/>
                <a:gd name="T3" fmla="*/ 0 h 77"/>
                <a:gd name="T4" fmla="*/ 0 w 535"/>
                <a:gd name="T5" fmla="*/ 77 h 77"/>
                <a:gd name="T6" fmla="*/ 507 w 535"/>
                <a:gd name="T7" fmla="*/ 77 h 77"/>
                <a:gd name="T8" fmla="*/ 535 w 535"/>
                <a:gd name="T9" fmla="*/ 0 h 77"/>
              </a:gdLst>
              <a:ahLst/>
              <a:cxnLst>
                <a:cxn ang="0">
                  <a:pos x="T0" y="T1"/>
                </a:cxn>
                <a:cxn ang="0">
                  <a:pos x="T2" y="T3"/>
                </a:cxn>
                <a:cxn ang="0">
                  <a:pos x="T4" y="T5"/>
                </a:cxn>
                <a:cxn ang="0">
                  <a:pos x="T6" y="T7"/>
                </a:cxn>
                <a:cxn ang="0">
                  <a:pos x="T8" y="T9"/>
                </a:cxn>
              </a:cxnLst>
              <a:rect l="0" t="0" r="r" b="b"/>
              <a:pathLst>
                <a:path w="535" h="77">
                  <a:moveTo>
                    <a:pt x="535" y="0"/>
                  </a:moveTo>
                  <a:lnTo>
                    <a:pt x="28" y="0"/>
                  </a:lnTo>
                  <a:lnTo>
                    <a:pt x="0" y="77"/>
                  </a:lnTo>
                  <a:lnTo>
                    <a:pt x="507" y="77"/>
                  </a:lnTo>
                  <a:lnTo>
                    <a:pt x="535" y="0"/>
                  </a:lnTo>
                  <a:close/>
                </a:path>
              </a:pathLst>
            </a:custGeom>
            <a:grpFill/>
            <a:ln>
              <a:noFill/>
            </a:ln>
          </p:spPr>
          <p:txBody>
            <a:bodyPr vert="horz" wrap="square" lIns="91440" tIns="45720" rIns="91440" bIns="45720" numCol="1" anchor="t" anchorCtr="0" compatLnSpc="1">
              <a:prstTxWarp prst="textNoShape">
                <a:avLst/>
              </a:prstTxWarp>
            </a:bodyPr>
            <a:lstStyle/>
            <a:p>
              <a:endParaRPr lang="en-GB"/>
            </a:p>
          </p:txBody>
        </p:sp>
        <p:sp>
          <p:nvSpPr>
            <p:cNvPr id="14" name="Freeform 11">
              <a:extLst>
                <a:ext uri="{FF2B5EF4-FFF2-40B4-BE49-F238E27FC236}">
                  <a16:creationId xmlns:a16="http://schemas.microsoft.com/office/drawing/2014/main" id="{028957FA-077B-1115-075E-74040BF13EE9}"/>
                </a:ext>
              </a:extLst>
            </p:cNvPr>
            <p:cNvSpPr>
              <a:spLocks noEditPoints="1"/>
            </p:cNvSpPr>
            <p:nvPr userDrawn="1"/>
          </p:nvSpPr>
          <p:spPr bwMode="auto">
            <a:xfrm>
              <a:off x="4292600" y="4930775"/>
              <a:ext cx="727075" cy="884238"/>
            </a:xfrm>
            <a:custGeom>
              <a:avLst/>
              <a:gdLst>
                <a:gd name="T0" fmla="*/ 64 w 66"/>
                <a:gd name="T1" fmla="*/ 26 h 80"/>
                <a:gd name="T2" fmla="*/ 37 w 66"/>
                <a:gd name="T3" fmla="*/ 0 h 80"/>
                <a:gd name="T4" fmla="*/ 17 w 66"/>
                <a:gd name="T5" fmla="*/ 6 h 80"/>
                <a:gd name="T6" fmla="*/ 0 w 66"/>
                <a:gd name="T7" fmla="*/ 41 h 80"/>
                <a:gd name="T8" fmla="*/ 11 w 66"/>
                <a:gd name="T9" fmla="*/ 71 h 80"/>
                <a:gd name="T10" fmla="*/ 34 w 66"/>
                <a:gd name="T11" fmla="*/ 80 h 80"/>
                <a:gd name="T12" fmla="*/ 65 w 66"/>
                <a:gd name="T13" fmla="*/ 66 h 80"/>
                <a:gd name="T14" fmla="*/ 66 w 66"/>
                <a:gd name="T15" fmla="*/ 61 h 80"/>
                <a:gd name="T16" fmla="*/ 65 w 66"/>
                <a:gd name="T17" fmla="*/ 60 h 80"/>
                <a:gd name="T18" fmla="*/ 43 w 66"/>
                <a:gd name="T19" fmla="*/ 68 h 80"/>
                <a:gd name="T20" fmla="*/ 22 w 66"/>
                <a:gd name="T21" fmla="*/ 59 h 80"/>
                <a:gd name="T22" fmla="*/ 14 w 66"/>
                <a:gd name="T23" fmla="*/ 40 h 80"/>
                <a:gd name="T24" fmla="*/ 15 w 66"/>
                <a:gd name="T25" fmla="*/ 38 h 80"/>
                <a:gd name="T26" fmla="*/ 64 w 66"/>
                <a:gd name="T27" fmla="*/ 34 h 80"/>
                <a:gd name="T28" fmla="*/ 64 w 66"/>
                <a:gd name="T29" fmla="*/ 26 h 80"/>
                <a:gd name="T30" fmla="*/ 32 w 66"/>
                <a:gd name="T31" fmla="*/ 7 h 80"/>
                <a:gd name="T32" fmla="*/ 49 w 66"/>
                <a:gd name="T33" fmla="*/ 28 h 80"/>
                <a:gd name="T34" fmla="*/ 48 w 66"/>
                <a:gd name="T35" fmla="*/ 29 h 80"/>
                <a:gd name="T36" fmla="*/ 16 w 66"/>
                <a:gd name="T37" fmla="*/ 30 h 80"/>
                <a:gd name="T38" fmla="*/ 15 w 66"/>
                <a:gd name="T39" fmla="*/ 29 h 80"/>
                <a:gd name="T40" fmla="*/ 32 w 66"/>
                <a:gd name="T41" fmla="*/ 7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66" h="80">
                  <a:moveTo>
                    <a:pt x="64" y="26"/>
                  </a:moveTo>
                  <a:cubicBezTo>
                    <a:pt x="62" y="16"/>
                    <a:pt x="56" y="0"/>
                    <a:pt x="37" y="0"/>
                  </a:cubicBezTo>
                  <a:cubicBezTo>
                    <a:pt x="31" y="0"/>
                    <a:pt x="23" y="2"/>
                    <a:pt x="17" y="6"/>
                  </a:cubicBezTo>
                  <a:cubicBezTo>
                    <a:pt x="7" y="13"/>
                    <a:pt x="0" y="24"/>
                    <a:pt x="0" y="41"/>
                  </a:cubicBezTo>
                  <a:cubicBezTo>
                    <a:pt x="0" y="52"/>
                    <a:pt x="3" y="63"/>
                    <a:pt x="11" y="71"/>
                  </a:cubicBezTo>
                  <a:cubicBezTo>
                    <a:pt x="17" y="77"/>
                    <a:pt x="24" y="80"/>
                    <a:pt x="34" y="80"/>
                  </a:cubicBezTo>
                  <a:cubicBezTo>
                    <a:pt x="43" y="80"/>
                    <a:pt x="56" y="76"/>
                    <a:pt x="65" y="66"/>
                  </a:cubicBezTo>
                  <a:cubicBezTo>
                    <a:pt x="65" y="66"/>
                    <a:pt x="66" y="62"/>
                    <a:pt x="66" y="61"/>
                  </a:cubicBezTo>
                  <a:cubicBezTo>
                    <a:pt x="65" y="60"/>
                    <a:pt x="65" y="60"/>
                    <a:pt x="65" y="60"/>
                  </a:cubicBezTo>
                  <a:cubicBezTo>
                    <a:pt x="58" y="66"/>
                    <a:pt x="51" y="68"/>
                    <a:pt x="43" y="68"/>
                  </a:cubicBezTo>
                  <a:cubicBezTo>
                    <a:pt x="34" y="68"/>
                    <a:pt x="28" y="65"/>
                    <a:pt x="22" y="59"/>
                  </a:cubicBezTo>
                  <a:cubicBezTo>
                    <a:pt x="18" y="54"/>
                    <a:pt x="15" y="46"/>
                    <a:pt x="14" y="40"/>
                  </a:cubicBezTo>
                  <a:cubicBezTo>
                    <a:pt x="14" y="39"/>
                    <a:pt x="15" y="38"/>
                    <a:pt x="15" y="38"/>
                  </a:cubicBezTo>
                  <a:cubicBezTo>
                    <a:pt x="31" y="37"/>
                    <a:pt x="54" y="36"/>
                    <a:pt x="64" y="34"/>
                  </a:cubicBezTo>
                  <a:cubicBezTo>
                    <a:pt x="65" y="33"/>
                    <a:pt x="64" y="26"/>
                    <a:pt x="64" y="26"/>
                  </a:cubicBezTo>
                  <a:moveTo>
                    <a:pt x="32" y="7"/>
                  </a:moveTo>
                  <a:cubicBezTo>
                    <a:pt x="42" y="7"/>
                    <a:pt x="48" y="18"/>
                    <a:pt x="49" y="28"/>
                  </a:cubicBezTo>
                  <a:cubicBezTo>
                    <a:pt x="49" y="28"/>
                    <a:pt x="49" y="29"/>
                    <a:pt x="48" y="29"/>
                  </a:cubicBezTo>
                  <a:cubicBezTo>
                    <a:pt x="44" y="30"/>
                    <a:pt x="22" y="31"/>
                    <a:pt x="16" y="30"/>
                  </a:cubicBezTo>
                  <a:cubicBezTo>
                    <a:pt x="15" y="30"/>
                    <a:pt x="15" y="30"/>
                    <a:pt x="15" y="29"/>
                  </a:cubicBezTo>
                  <a:cubicBezTo>
                    <a:pt x="16" y="16"/>
                    <a:pt x="22" y="7"/>
                    <a:pt x="32" y="7"/>
                  </a:cubicBezTo>
                </a:path>
              </a:pathLst>
            </a:custGeom>
            <a:grpFill/>
            <a:ln>
              <a:noFill/>
            </a:ln>
          </p:spPr>
          <p:txBody>
            <a:bodyPr vert="horz" wrap="square" lIns="91440" tIns="45720" rIns="91440" bIns="45720" numCol="1" anchor="t" anchorCtr="0" compatLnSpc="1">
              <a:prstTxWarp prst="textNoShape">
                <a:avLst/>
              </a:prstTxWarp>
            </a:bodyPr>
            <a:lstStyle/>
            <a:p>
              <a:endParaRPr lang="en-GB"/>
            </a:p>
          </p:txBody>
        </p:sp>
        <p:sp>
          <p:nvSpPr>
            <p:cNvPr id="15" name="Freeform 12">
              <a:extLst>
                <a:ext uri="{FF2B5EF4-FFF2-40B4-BE49-F238E27FC236}">
                  <a16:creationId xmlns:a16="http://schemas.microsoft.com/office/drawing/2014/main" id="{5E792DE1-8159-E82A-4758-16B19D0FF3E2}"/>
                </a:ext>
              </a:extLst>
            </p:cNvPr>
            <p:cNvSpPr>
              <a:spLocks noEditPoints="1"/>
            </p:cNvSpPr>
            <p:nvPr userDrawn="1"/>
          </p:nvSpPr>
          <p:spPr bwMode="auto">
            <a:xfrm>
              <a:off x="0" y="4489450"/>
              <a:ext cx="1268413" cy="1314450"/>
            </a:xfrm>
            <a:custGeom>
              <a:avLst/>
              <a:gdLst>
                <a:gd name="T0" fmla="*/ 17 w 115"/>
                <a:gd name="T1" fmla="*/ 95 h 119"/>
                <a:gd name="T2" fmla="*/ 49 w 115"/>
                <a:gd name="T3" fmla="*/ 11 h 119"/>
                <a:gd name="T4" fmla="*/ 52 w 115"/>
                <a:gd name="T5" fmla="*/ 0 h 119"/>
                <a:gd name="T6" fmla="*/ 59 w 115"/>
                <a:gd name="T7" fmla="*/ 0 h 119"/>
                <a:gd name="T8" fmla="*/ 65 w 115"/>
                <a:gd name="T9" fmla="*/ 0 h 119"/>
                <a:gd name="T10" fmla="*/ 68 w 115"/>
                <a:gd name="T11" fmla="*/ 10 h 119"/>
                <a:gd name="T12" fmla="*/ 100 w 115"/>
                <a:gd name="T13" fmla="*/ 98 h 119"/>
                <a:gd name="T14" fmla="*/ 114 w 115"/>
                <a:gd name="T15" fmla="*/ 113 h 119"/>
                <a:gd name="T16" fmla="*/ 114 w 115"/>
                <a:gd name="T17" fmla="*/ 119 h 119"/>
                <a:gd name="T18" fmla="*/ 97 w 115"/>
                <a:gd name="T19" fmla="*/ 118 h 119"/>
                <a:gd name="T20" fmla="*/ 76 w 115"/>
                <a:gd name="T21" fmla="*/ 119 h 119"/>
                <a:gd name="T22" fmla="*/ 76 w 115"/>
                <a:gd name="T23" fmla="*/ 113 h 119"/>
                <a:gd name="T24" fmla="*/ 82 w 115"/>
                <a:gd name="T25" fmla="*/ 111 h 119"/>
                <a:gd name="T26" fmla="*/ 84 w 115"/>
                <a:gd name="T27" fmla="*/ 106 h 119"/>
                <a:gd name="T28" fmla="*/ 73 w 115"/>
                <a:gd name="T29" fmla="*/ 73 h 119"/>
                <a:gd name="T30" fmla="*/ 71 w 115"/>
                <a:gd name="T31" fmla="*/ 72 h 119"/>
                <a:gd name="T32" fmla="*/ 53 w 115"/>
                <a:gd name="T33" fmla="*/ 72 h 119"/>
                <a:gd name="T34" fmla="*/ 37 w 115"/>
                <a:gd name="T35" fmla="*/ 72 h 119"/>
                <a:gd name="T36" fmla="*/ 35 w 115"/>
                <a:gd name="T37" fmla="*/ 74 h 119"/>
                <a:gd name="T38" fmla="*/ 25 w 115"/>
                <a:gd name="T39" fmla="*/ 105 h 119"/>
                <a:gd name="T40" fmla="*/ 29 w 115"/>
                <a:gd name="T41" fmla="*/ 112 h 119"/>
                <a:gd name="T42" fmla="*/ 36 w 115"/>
                <a:gd name="T43" fmla="*/ 113 h 119"/>
                <a:gd name="T44" fmla="*/ 36 w 115"/>
                <a:gd name="T45" fmla="*/ 119 h 119"/>
                <a:gd name="T46" fmla="*/ 15 w 115"/>
                <a:gd name="T47" fmla="*/ 118 h 119"/>
                <a:gd name="T48" fmla="*/ 1 w 115"/>
                <a:gd name="T49" fmla="*/ 119 h 119"/>
                <a:gd name="T50" fmla="*/ 1 w 115"/>
                <a:gd name="T51" fmla="*/ 113 h 119"/>
                <a:gd name="T52" fmla="*/ 17 w 115"/>
                <a:gd name="T53" fmla="*/ 95 h 119"/>
                <a:gd name="T54" fmla="*/ 54 w 115"/>
                <a:gd name="T55" fmla="*/ 20 h 119"/>
                <a:gd name="T56" fmla="*/ 39 w 115"/>
                <a:gd name="T57" fmla="*/ 62 h 119"/>
                <a:gd name="T58" fmla="*/ 40 w 115"/>
                <a:gd name="T59" fmla="*/ 63 h 119"/>
                <a:gd name="T60" fmla="*/ 56 w 115"/>
                <a:gd name="T61" fmla="*/ 63 h 119"/>
                <a:gd name="T62" fmla="*/ 68 w 115"/>
                <a:gd name="T63" fmla="*/ 63 h 119"/>
                <a:gd name="T64" fmla="*/ 69 w 115"/>
                <a:gd name="T65" fmla="*/ 61 h 119"/>
                <a:gd name="T66" fmla="*/ 55 w 115"/>
                <a:gd name="T67" fmla="*/ 20 h 119"/>
                <a:gd name="T68" fmla="*/ 54 w 115"/>
                <a:gd name="T69" fmla="*/ 20 h 1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115" h="119">
                  <a:moveTo>
                    <a:pt x="17" y="95"/>
                  </a:moveTo>
                  <a:cubicBezTo>
                    <a:pt x="27" y="72"/>
                    <a:pt x="45" y="23"/>
                    <a:pt x="49" y="11"/>
                  </a:cubicBezTo>
                  <a:cubicBezTo>
                    <a:pt x="51" y="7"/>
                    <a:pt x="52" y="3"/>
                    <a:pt x="52" y="0"/>
                  </a:cubicBezTo>
                  <a:cubicBezTo>
                    <a:pt x="53" y="0"/>
                    <a:pt x="56" y="0"/>
                    <a:pt x="59" y="0"/>
                  </a:cubicBezTo>
                  <a:cubicBezTo>
                    <a:pt x="63" y="0"/>
                    <a:pt x="65" y="0"/>
                    <a:pt x="65" y="0"/>
                  </a:cubicBezTo>
                  <a:cubicBezTo>
                    <a:pt x="66" y="3"/>
                    <a:pt x="67" y="7"/>
                    <a:pt x="68" y="10"/>
                  </a:cubicBezTo>
                  <a:cubicBezTo>
                    <a:pt x="72" y="21"/>
                    <a:pt x="93" y="82"/>
                    <a:pt x="100" y="98"/>
                  </a:cubicBezTo>
                  <a:cubicBezTo>
                    <a:pt x="106" y="111"/>
                    <a:pt x="105" y="112"/>
                    <a:pt x="114" y="113"/>
                  </a:cubicBezTo>
                  <a:cubicBezTo>
                    <a:pt x="115" y="113"/>
                    <a:pt x="114" y="118"/>
                    <a:pt x="114" y="119"/>
                  </a:cubicBezTo>
                  <a:cubicBezTo>
                    <a:pt x="109" y="119"/>
                    <a:pt x="106" y="118"/>
                    <a:pt x="97" y="118"/>
                  </a:cubicBezTo>
                  <a:cubicBezTo>
                    <a:pt x="88" y="118"/>
                    <a:pt x="80" y="119"/>
                    <a:pt x="76" y="119"/>
                  </a:cubicBezTo>
                  <a:cubicBezTo>
                    <a:pt x="76" y="118"/>
                    <a:pt x="75" y="114"/>
                    <a:pt x="76" y="113"/>
                  </a:cubicBezTo>
                  <a:cubicBezTo>
                    <a:pt x="80" y="113"/>
                    <a:pt x="80" y="113"/>
                    <a:pt x="82" y="111"/>
                  </a:cubicBezTo>
                  <a:cubicBezTo>
                    <a:pt x="84" y="109"/>
                    <a:pt x="85" y="108"/>
                    <a:pt x="84" y="106"/>
                  </a:cubicBezTo>
                  <a:cubicBezTo>
                    <a:pt x="82" y="98"/>
                    <a:pt x="76" y="82"/>
                    <a:pt x="73" y="73"/>
                  </a:cubicBezTo>
                  <a:cubicBezTo>
                    <a:pt x="73" y="73"/>
                    <a:pt x="71" y="72"/>
                    <a:pt x="71" y="72"/>
                  </a:cubicBezTo>
                  <a:cubicBezTo>
                    <a:pt x="68" y="72"/>
                    <a:pt x="62" y="72"/>
                    <a:pt x="53" y="72"/>
                  </a:cubicBezTo>
                  <a:cubicBezTo>
                    <a:pt x="41" y="72"/>
                    <a:pt x="39" y="72"/>
                    <a:pt x="37" y="72"/>
                  </a:cubicBezTo>
                  <a:cubicBezTo>
                    <a:pt x="36" y="72"/>
                    <a:pt x="35" y="73"/>
                    <a:pt x="35" y="74"/>
                  </a:cubicBezTo>
                  <a:cubicBezTo>
                    <a:pt x="31" y="84"/>
                    <a:pt x="25" y="100"/>
                    <a:pt x="25" y="105"/>
                  </a:cubicBezTo>
                  <a:cubicBezTo>
                    <a:pt x="25" y="108"/>
                    <a:pt x="25" y="111"/>
                    <a:pt x="29" y="112"/>
                  </a:cubicBezTo>
                  <a:cubicBezTo>
                    <a:pt x="32" y="112"/>
                    <a:pt x="33" y="113"/>
                    <a:pt x="36" y="113"/>
                  </a:cubicBezTo>
                  <a:cubicBezTo>
                    <a:pt x="37" y="113"/>
                    <a:pt x="36" y="118"/>
                    <a:pt x="36" y="119"/>
                  </a:cubicBezTo>
                  <a:cubicBezTo>
                    <a:pt x="32" y="119"/>
                    <a:pt x="26" y="118"/>
                    <a:pt x="15" y="118"/>
                  </a:cubicBezTo>
                  <a:cubicBezTo>
                    <a:pt x="4" y="118"/>
                    <a:pt x="5" y="119"/>
                    <a:pt x="1" y="119"/>
                  </a:cubicBezTo>
                  <a:cubicBezTo>
                    <a:pt x="0" y="118"/>
                    <a:pt x="0" y="113"/>
                    <a:pt x="1" y="113"/>
                  </a:cubicBezTo>
                  <a:cubicBezTo>
                    <a:pt x="11" y="112"/>
                    <a:pt x="11" y="110"/>
                    <a:pt x="17" y="95"/>
                  </a:cubicBezTo>
                  <a:moveTo>
                    <a:pt x="54" y="20"/>
                  </a:moveTo>
                  <a:cubicBezTo>
                    <a:pt x="51" y="30"/>
                    <a:pt x="43" y="52"/>
                    <a:pt x="39" y="62"/>
                  </a:cubicBezTo>
                  <a:cubicBezTo>
                    <a:pt x="39" y="62"/>
                    <a:pt x="40" y="63"/>
                    <a:pt x="40" y="63"/>
                  </a:cubicBezTo>
                  <a:cubicBezTo>
                    <a:pt x="42" y="63"/>
                    <a:pt x="48" y="63"/>
                    <a:pt x="56" y="63"/>
                  </a:cubicBezTo>
                  <a:cubicBezTo>
                    <a:pt x="60" y="63"/>
                    <a:pt x="66" y="63"/>
                    <a:pt x="68" y="63"/>
                  </a:cubicBezTo>
                  <a:cubicBezTo>
                    <a:pt x="69" y="63"/>
                    <a:pt x="69" y="62"/>
                    <a:pt x="69" y="61"/>
                  </a:cubicBezTo>
                  <a:cubicBezTo>
                    <a:pt x="65" y="50"/>
                    <a:pt x="58" y="28"/>
                    <a:pt x="55" y="20"/>
                  </a:cubicBezTo>
                  <a:cubicBezTo>
                    <a:pt x="55" y="20"/>
                    <a:pt x="54" y="20"/>
                    <a:pt x="54" y="20"/>
                  </a:cubicBezTo>
                </a:path>
              </a:pathLst>
            </a:custGeom>
            <a:grpFill/>
            <a:ln>
              <a:noFill/>
            </a:ln>
          </p:spPr>
          <p:txBody>
            <a:bodyPr vert="horz" wrap="square" lIns="91440" tIns="45720" rIns="91440" bIns="45720" numCol="1" anchor="t" anchorCtr="0" compatLnSpc="1">
              <a:prstTxWarp prst="textNoShape">
                <a:avLst/>
              </a:prstTxWarp>
            </a:bodyPr>
            <a:lstStyle/>
            <a:p>
              <a:endParaRPr lang="en-GB"/>
            </a:p>
          </p:txBody>
        </p:sp>
        <p:sp>
          <p:nvSpPr>
            <p:cNvPr id="16" name="Freeform 13">
              <a:extLst>
                <a:ext uri="{FF2B5EF4-FFF2-40B4-BE49-F238E27FC236}">
                  <a16:creationId xmlns:a16="http://schemas.microsoft.com/office/drawing/2014/main" id="{AC0D780C-B5AF-577D-C30A-D9D9878B3706}"/>
                </a:ext>
              </a:extLst>
            </p:cNvPr>
            <p:cNvSpPr>
              <a:spLocks/>
            </p:cNvSpPr>
            <p:nvPr userDrawn="1"/>
          </p:nvSpPr>
          <p:spPr bwMode="auto">
            <a:xfrm>
              <a:off x="1312863" y="4930775"/>
              <a:ext cx="595313" cy="884238"/>
            </a:xfrm>
            <a:custGeom>
              <a:avLst/>
              <a:gdLst>
                <a:gd name="T0" fmla="*/ 49 w 54"/>
                <a:gd name="T1" fmla="*/ 22 h 80"/>
                <a:gd name="T2" fmla="*/ 44 w 54"/>
                <a:gd name="T3" fmla="*/ 22 h 80"/>
                <a:gd name="T4" fmla="*/ 37 w 54"/>
                <a:gd name="T5" fmla="*/ 8 h 80"/>
                <a:gd name="T6" fmla="*/ 28 w 54"/>
                <a:gd name="T7" fmla="*/ 6 h 80"/>
                <a:gd name="T8" fmla="*/ 16 w 54"/>
                <a:gd name="T9" fmla="*/ 17 h 80"/>
                <a:gd name="T10" fmla="*/ 34 w 54"/>
                <a:gd name="T11" fmla="*/ 34 h 80"/>
                <a:gd name="T12" fmla="*/ 54 w 54"/>
                <a:gd name="T13" fmla="*/ 57 h 80"/>
                <a:gd name="T14" fmla="*/ 24 w 54"/>
                <a:gd name="T15" fmla="*/ 80 h 80"/>
                <a:gd name="T16" fmla="*/ 4 w 54"/>
                <a:gd name="T17" fmla="*/ 77 h 80"/>
                <a:gd name="T18" fmla="*/ 0 w 54"/>
                <a:gd name="T19" fmla="*/ 56 h 80"/>
                <a:gd name="T20" fmla="*/ 6 w 54"/>
                <a:gd name="T21" fmla="*/ 54 h 80"/>
                <a:gd name="T22" fmla="*/ 17 w 54"/>
                <a:gd name="T23" fmla="*/ 72 h 80"/>
                <a:gd name="T24" fmla="*/ 27 w 54"/>
                <a:gd name="T25" fmla="*/ 74 h 80"/>
                <a:gd name="T26" fmla="*/ 40 w 54"/>
                <a:gd name="T27" fmla="*/ 63 h 80"/>
                <a:gd name="T28" fmla="*/ 24 w 54"/>
                <a:gd name="T29" fmla="*/ 47 h 80"/>
                <a:gd name="T30" fmla="*/ 3 w 54"/>
                <a:gd name="T31" fmla="*/ 22 h 80"/>
                <a:gd name="T32" fmla="*/ 31 w 54"/>
                <a:gd name="T33" fmla="*/ 0 h 80"/>
                <a:gd name="T34" fmla="*/ 44 w 54"/>
                <a:gd name="T35" fmla="*/ 1 h 80"/>
                <a:gd name="T36" fmla="*/ 51 w 54"/>
                <a:gd name="T37" fmla="*/ 2 h 80"/>
                <a:gd name="T38" fmla="*/ 49 w 54"/>
                <a:gd name="T39" fmla="*/ 22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54" h="80">
                  <a:moveTo>
                    <a:pt x="49" y="22"/>
                  </a:moveTo>
                  <a:cubicBezTo>
                    <a:pt x="48" y="23"/>
                    <a:pt x="45" y="23"/>
                    <a:pt x="44" y="22"/>
                  </a:cubicBezTo>
                  <a:cubicBezTo>
                    <a:pt x="43" y="14"/>
                    <a:pt x="41" y="10"/>
                    <a:pt x="37" y="8"/>
                  </a:cubicBezTo>
                  <a:cubicBezTo>
                    <a:pt x="35" y="6"/>
                    <a:pt x="32" y="6"/>
                    <a:pt x="28" y="6"/>
                  </a:cubicBezTo>
                  <a:cubicBezTo>
                    <a:pt x="21" y="6"/>
                    <a:pt x="16" y="10"/>
                    <a:pt x="16" y="17"/>
                  </a:cubicBezTo>
                  <a:cubicBezTo>
                    <a:pt x="16" y="23"/>
                    <a:pt x="19" y="27"/>
                    <a:pt x="34" y="34"/>
                  </a:cubicBezTo>
                  <a:cubicBezTo>
                    <a:pt x="50" y="41"/>
                    <a:pt x="54" y="48"/>
                    <a:pt x="54" y="57"/>
                  </a:cubicBezTo>
                  <a:cubicBezTo>
                    <a:pt x="54" y="71"/>
                    <a:pt x="41" y="80"/>
                    <a:pt x="24" y="80"/>
                  </a:cubicBezTo>
                  <a:cubicBezTo>
                    <a:pt x="17" y="80"/>
                    <a:pt x="8" y="79"/>
                    <a:pt x="4" y="77"/>
                  </a:cubicBezTo>
                  <a:cubicBezTo>
                    <a:pt x="2" y="72"/>
                    <a:pt x="0" y="60"/>
                    <a:pt x="0" y="56"/>
                  </a:cubicBezTo>
                  <a:cubicBezTo>
                    <a:pt x="1" y="55"/>
                    <a:pt x="5" y="54"/>
                    <a:pt x="6" y="54"/>
                  </a:cubicBezTo>
                  <a:cubicBezTo>
                    <a:pt x="9" y="64"/>
                    <a:pt x="12" y="69"/>
                    <a:pt x="17" y="72"/>
                  </a:cubicBezTo>
                  <a:cubicBezTo>
                    <a:pt x="20" y="73"/>
                    <a:pt x="24" y="74"/>
                    <a:pt x="27" y="74"/>
                  </a:cubicBezTo>
                  <a:cubicBezTo>
                    <a:pt x="35" y="74"/>
                    <a:pt x="40" y="70"/>
                    <a:pt x="40" y="63"/>
                  </a:cubicBezTo>
                  <a:cubicBezTo>
                    <a:pt x="40" y="57"/>
                    <a:pt x="36" y="53"/>
                    <a:pt x="24" y="47"/>
                  </a:cubicBezTo>
                  <a:cubicBezTo>
                    <a:pt x="9" y="39"/>
                    <a:pt x="3" y="33"/>
                    <a:pt x="3" y="22"/>
                  </a:cubicBezTo>
                  <a:cubicBezTo>
                    <a:pt x="3" y="11"/>
                    <a:pt x="12" y="0"/>
                    <a:pt x="31" y="0"/>
                  </a:cubicBezTo>
                  <a:cubicBezTo>
                    <a:pt x="36" y="0"/>
                    <a:pt x="40" y="0"/>
                    <a:pt x="44" y="1"/>
                  </a:cubicBezTo>
                  <a:cubicBezTo>
                    <a:pt x="47" y="2"/>
                    <a:pt x="50" y="2"/>
                    <a:pt x="51" y="2"/>
                  </a:cubicBezTo>
                  <a:cubicBezTo>
                    <a:pt x="50" y="8"/>
                    <a:pt x="50" y="14"/>
                    <a:pt x="49" y="22"/>
                  </a:cubicBezTo>
                </a:path>
              </a:pathLst>
            </a:custGeom>
            <a:grpFill/>
            <a:ln>
              <a:noFill/>
            </a:ln>
          </p:spPr>
          <p:txBody>
            <a:bodyPr vert="horz" wrap="square" lIns="91440" tIns="45720" rIns="91440" bIns="45720" numCol="1" anchor="t" anchorCtr="0" compatLnSpc="1">
              <a:prstTxWarp prst="textNoShape">
                <a:avLst/>
              </a:prstTxWarp>
            </a:bodyPr>
            <a:lstStyle/>
            <a:p>
              <a:endParaRPr lang="en-GB"/>
            </a:p>
          </p:txBody>
        </p:sp>
        <p:sp>
          <p:nvSpPr>
            <p:cNvPr id="17" name="Freeform 14">
              <a:extLst>
                <a:ext uri="{FF2B5EF4-FFF2-40B4-BE49-F238E27FC236}">
                  <a16:creationId xmlns:a16="http://schemas.microsoft.com/office/drawing/2014/main" id="{AFD81863-5F78-EAD0-51FA-12BAAA9A7A81}"/>
                </a:ext>
              </a:extLst>
            </p:cNvPr>
            <p:cNvSpPr>
              <a:spLocks/>
            </p:cNvSpPr>
            <p:nvPr userDrawn="1"/>
          </p:nvSpPr>
          <p:spPr bwMode="auto">
            <a:xfrm>
              <a:off x="1997075" y="4930775"/>
              <a:ext cx="595313" cy="884238"/>
            </a:xfrm>
            <a:custGeom>
              <a:avLst/>
              <a:gdLst>
                <a:gd name="T0" fmla="*/ 49 w 54"/>
                <a:gd name="T1" fmla="*/ 22 h 80"/>
                <a:gd name="T2" fmla="*/ 44 w 54"/>
                <a:gd name="T3" fmla="*/ 22 h 80"/>
                <a:gd name="T4" fmla="*/ 37 w 54"/>
                <a:gd name="T5" fmla="*/ 8 h 80"/>
                <a:gd name="T6" fmla="*/ 28 w 54"/>
                <a:gd name="T7" fmla="*/ 6 h 80"/>
                <a:gd name="T8" fmla="*/ 16 w 54"/>
                <a:gd name="T9" fmla="*/ 17 h 80"/>
                <a:gd name="T10" fmla="*/ 34 w 54"/>
                <a:gd name="T11" fmla="*/ 34 h 80"/>
                <a:gd name="T12" fmla="*/ 54 w 54"/>
                <a:gd name="T13" fmla="*/ 57 h 80"/>
                <a:gd name="T14" fmla="*/ 24 w 54"/>
                <a:gd name="T15" fmla="*/ 80 h 80"/>
                <a:gd name="T16" fmla="*/ 4 w 54"/>
                <a:gd name="T17" fmla="*/ 77 h 80"/>
                <a:gd name="T18" fmla="*/ 0 w 54"/>
                <a:gd name="T19" fmla="*/ 56 h 80"/>
                <a:gd name="T20" fmla="*/ 6 w 54"/>
                <a:gd name="T21" fmla="*/ 54 h 80"/>
                <a:gd name="T22" fmla="*/ 17 w 54"/>
                <a:gd name="T23" fmla="*/ 72 h 80"/>
                <a:gd name="T24" fmla="*/ 27 w 54"/>
                <a:gd name="T25" fmla="*/ 74 h 80"/>
                <a:gd name="T26" fmla="*/ 40 w 54"/>
                <a:gd name="T27" fmla="*/ 63 h 80"/>
                <a:gd name="T28" fmla="*/ 24 w 54"/>
                <a:gd name="T29" fmla="*/ 47 h 80"/>
                <a:gd name="T30" fmla="*/ 3 w 54"/>
                <a:gd name="T31" fmla="*/ 22 h 80"/>
                <a:gd name="T32" fmla="*/ 31 w 54"/>
                <a:gd name="T33" fmla="*/ 0 h 80"/>
                <a:gd name="T34" fmla="*/ 44 w 54"/>
                <a:gd name="T35" fmla="*/ 1 h 80"/>
                <a:gd name="T36" fmla="*/ 51 w 54"/>
                <a:gd name="T37" fmla="*/ 2 h 80"/>
                <a:gd name="T38" fmla="*/ 49 w 54"/>
                <a:gd name="T39" fmla="*/ 22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54" h="80">
                  <a:moveTo>
                    <a:pt x="49" y="22"/>
                  </a:moveTo>
                  <a:cubicBezTo>
                    <a:pt x="49" y="23"/>
                    <a:pt x="45" y="23"/>
                    <a:pt x="44" y="22"/>
                  </a:cubicBezTo>
                  <a:cubicBezTo>
                    <a:pt x="43" y="14"/>
                    <a:pt x="41" y="10"/>
                    <a:pt x="37" y="8"/>
                  </a:cubicBezTo>
                  <a:cubicBezTo>
                    <a:pt x="35" y="6"/>
                    <a:pt x="32" y="6"/>
                    <a:pt x="28" y="6"/>
                  </a:cubicBezTo>
                  <a:cubicBezTo>
                    <a:pt x="21" y="6"/>
                    <a:pt x="16" y="10"/>
                    <a:pt x="16" y="17"/>
                  </a:cubicBezTo>
                  <a:cubicBezTo>
                    <a:pt x="16" y="23"/>
                    <a:pt x="19" y="27"/>
                    <a:pt x="34" y="34"/>
                  </a:cubicBezTo>
                  <a:cubicBezTo>
                    <a:pt x="50" y="41"/>
                    <a:pt x="54" y="48"/>
                    <a:pt x="54" y="57"/>
                  </a:cubicBezTo>
                  <a:cubicBezTo>
                    <a:pt x="54" y="71"/>
                    <a:pt x="41" y="80"/>
                    <a:pt x="24" y="80"/>
                  </a:cubicBezTo>
                  <a:cubicBezTo>
                    <a:pt x="17" y="80"/>
                    <a:pt x="8" y="79"/>
                    <a:pt x="4" y="77"/>
                  </a:cubicBezTo>
                  <a:cubicBezTo>
                    <a:pt x="2" y="72"/>
                    <a:pt x="1" y="60"/>
                    <a:pt x="0" y="56"/>
                  </a:cubicBezTo>
                  <a:cubicBezTo>
                    <a:pt x="1" y="55"/>
                    <a:pt x="5" y="54"/>
                    <a:pt x="6" y="54"/>
                  </a:cubicBezTo>
                  <a:cubicBezTo>
                    <a:pt x="9" y="64"/>
                    <a:pt x="12" y="69"/>
                    <a:pt x="17" y="72"/>
                  </a:cubicBezTo>
                  <a:cubicBezTo>
                    <a:pt x="20" y="73"/>
                    <a:pt x="24" y="74"/>
                    <a:pt x="27" y="74"/>
                  </a:cubicBezTo>
                  <a:cubicBezTo>
                    <a:pt x="35" y="74"/>
                    <a:pt x="40" y="70"/>
                    <a:pt x="40" y="63"/>
                  </a:cubicBezTo>
                  <a:cubicBezTo>
                    <a:pt x="40" y="57"/>
                    <a:pt x="36" y="53"/>
                    <a:pt x="24" y="47"/>
                  </a:cubicBezTo>
                  <a:cubicBezTo>
                    <a:pt x="9" y="39"/>
                    <a:pt x="3" y="33"/>
                    <a:pt x="3" y="22"/>
                  </a:cubicBezTo>
                  <a:cubicBezTo>
                    <a:pt x="3" y="11"/>
                    <a:pt x="12" y="0"/>
                    <a:pt x="31" y="0"/>
                  </a:cubicBezTo>
                  <a:cubicBezTo>
                    <a:pt x="36" y="0"/>
                    <a:pt x="40" y="0"/>
                    <a:pt x="44" y="1"/>
                  </a:cubicBezTo>
                  <a:cubicBezTo>
                    <a:pt x="47" y="2"/>
                    <a:pt x="50" y="2"/>
                    <a:pt x="51" y="2"/>
                  </a:cubicBezTo>
                  <a:cubicBezTo>
                    <a:pt x="50" y="8"/>
                    <a:pt x="50" y="14"/>
                    <a:pt x="49" y="22"/>
                  </a:cubicBezTo>
                </a:path>
              </a:pathLst>
            </a:custGeom>
            <a:grpFill/>
            <a:ln>
              <a:noFill/>
            </a:ln>
          </p:spPr>
          <p:txBody>
            <a:bodyPr vert="horz" wrap="square" lIns="91440" tIns="45720" rIns="91440" bIns="45720" numCol="1" anchor="t" anchorCtr="0" compatLnSpc="1">
              <a:prstTxWarp prst="textNoShape">
                <a:avLst/>
              </a:prstTxWarp>
            </a:bodyPr>
            <a:lstStyle/>
            <a:p>
              <a:endParaRPr lang="en-GB"/>
            </a:p>
          </p:txBody>
        </p:sp>
        <p:sp>
          <p:nvSpPr>
            <p:cNvPr id="18" name="Freeform 15">
              <a:extLst>
                <a:ext uri="{FF2B5EF4-FFF2-40B4-BE49-F238E27FC236}">
                  <a16:creationId xmlns:a16="http://schemas.microsoft.com/office/drawing/2014/main" id="{0FB524F9-2CCD-E9E4-3BCA-709631D8471F}"/>
                </a:ext>
              </a:extLst>
            </p:cNvPr>
            <p:cNvSpPr>
              <a:spLocks/>
            </p:cNvSpPr>
            <p:nvPr userDrawn="1"/>
          </p:nvSpPr>
          <p:spPr bwMode="auto">
            <a:xfrm>
              <a:off x="2670175" y="4941888"/>
              <a:ext cx="904875" cy="884238"/>
            </a:xfrm>
            <a:custGeom>
              <a:avLst/>
              <a:gdLst>
                <a:gd name="T0" fmla="*/ 82 w 82"/>
                <a:gd name="T1" fmla="*/ 67 h 80"/>
                <a:gd name="T2" fmla="*/ 81 w 82"/>
                <a:gd name="T3" fmla="*/ 72 h 80"/>
                <a:gd name="T4" fmla="*/ 60 w 82"/>
                <a:gd name="T5" fmla="*/ 80 h 80"/>
                <a:gd name="T6" fmla="*/ 59 w 82"/>
                <a:gd name="T7" fmla="*/ 79 h 80"/>
                <a:gd name="T8" fmla="*/ 59 w 82"/>
                <a:gd name="T9" fmla="*/ 68 h 80"/>
                <a:gd name="T10" fmla="*/ 57 w 82"/>
                <a:gd name="T11" fmla="*/ 67 h 80"/>
                <a:gd name="T12" fmla="*/ 32 w 82"/>
                <a:gd name="T13" fmla="*/ 79 h 80"/>
                <a:gd name="T14" fmla="*/ 9 w 82"/>
                <a:gd name="T15" fmla="*/ 54 h 80"/>
                <a:gd name="T16" fmla="*/ 9 w 82"/>
                <a:gd name="T17" fmla="*/ 16 h 80"/>
                <a:gd name="T18" fmla="*/ 6 w 82"/>
                <a:gd name="T19" fmla="*/ 10 h 80"/>
                <a:gd name="T20" fmla="*/ 0 w 82"/>
                <a:gd name="T21" fmla="*/ 8 h 80"/>
                <a:gd name="T22" fmla="*/ 1 w 82"/>
                <a:gd name="T23" fmla="*/ 3 h 80"/>
                <a:gd name="T24" fmla="*/ 25 w 82"/>
                <a:gd name="T25" fmla="*/ 0 h 80"/>
                <a:gd name="T26" fmla="*/ 24 w 82"/>
                <a:gd name="T27" fmla="*/ 37 h 80"/>
                <a:gd name="T28" fmla="*/ 25 w 82"/>
                <a:gd name="T29" fmla="*/ 57 h 80"/>
                <a:gd name="T30" fmla="*/ 41 w 82"/>
                <a:gd name="T31" fmla="*/ 68 h 80"/>
                <a:gd name="T32" fmla="*/ 56 w 82"/>
                <a:gd name="T33" fmla="*/ 62 h 80"/>
                <a:gd name="T34" fmla="*/ 59 w 82"/>
                <a:gd name="T35" fmla="*/ 57 h 80"/>
                <a:gd name="T36" fmla="*/ 59 w 82"/>
                <a:gd name="T37" fmla="*/ 16 h 80"/>
                <a:gd name="T38" fmla="*/ 55 w 82"/>
                <a:gd name="T39" fmla="*/ 10 h 80"/>
                <a:gd name="T40" fmla="*/ 46 w 82"/>
                <a:gd name="T41" fmla="*/ 8 h 80"/>
                <a:gd name="T42" fmla="*/ 47 w 82"/>
                <a:gd name="T43" fmla="*/ 3 h 80"/>
                <a:gd name="T44" fmla="*/ 74 w 82"/>
                <a:gd name="T45" fmla="*/ 0 h 80"/>
                <a:gd name="T46" fmla="*/ 73 w 82"/>
                <a:gd name="T47" fmla="*/ 17 h 80"/>
                <a:gd name="T48" fmla="*/ 73 w 82"/>
                <a:gd name="T49" fmla="*/ 60 h 80"/>
                <a:gd name="T50" fmla="*/ 78 w 82"/>
                <a:gd name="T51" fmla="*/ 67 h 80"/>
                <a:gd name="T52" fmla="*/ 82 w 82"/>
                <a:gd name="T53" fmla="*/ 67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82" h="80">
                  <a:moveTo>
                    <a:pt x="82" y="67"/>
                  </a:moveTo>
                  <a:cubicBezTo>
                    <a:pt x="82" y="68"/>
                    <a:pt x="82" y="72"/>
                    <a:pt x="81" y="72"/>
                  </a:cubicBezTo>
                  <a:cubicBezTo>
                    <a:pt x="74" y="75"/>
                    <a:pt x="64" y="79"/>
                    <a:pt x="60" y="80"/>
                  </a:cubicBezTo>
                  <a:cubicBezTo>
                    <a:pt x="60" y="80"/>
                    <a:pt x="59" y="79"/>
                    <a:pt x="59" y="79"/>
                  </a:cubicBezTo>
                  <a:cubicBezTo>
                    <a:pt x="59" y="76"/>
                    <a:pt x="59" y="71"/>
                    <a:pt x="59" y="68"/>
                  </a:cubicBezTo>
                  <a:cubicBezTo>
                    <a:pt x="59" y="67"/>
                    <a:pt x="58" y="67"/>
                    <a:pt x="57" y="67"/>
                  </a:cubicBezTo>
                  <a:cubicBezTo>
                    <a:pt x="46" y="77"/>
                    <a:pt x="38" y="79"/>
                    <a:pt x="32" y="79"/>
                  </a:cubicBezTo>
                  <a:cubicBezTo>
                    <a:pt x="13" y="79"/>
                    <a:pt x="10" y="66"/>
                    <a:pt x="9" y="54"/>
                  </a:cubicBezTo>
                  <a:cubicBezTo>
                    <a:pt x="9" y="44"/>
                    <a:pt x="10" y="24"/>
                    <a:pt x="9" y="16"/>
                  </a:cubicBezTo>
                  <a:cubicBezTo>
                    <a:pt x="9" y="13"/>
                    <a:pt x="9" y="11"/>
                    <a:pt x="6" y="10"/>
                  </a:cubicBezTo>
                  <a:cubicBezTo>
                    <a:pt x="5" y="9"/>
                    <a:pt x="4" y="9"/>
                    <a:pt x="0" y="8"/>
                  </a:cubicBezTo>
                  <a:cubicBezTo>
                    <a:pt x="0" y="7"/>
                    <a:pt x="0" y="3"/>
                    <a:pt x="1" y="3"/>
                  </a:cubicBezTo>
                  <a:cubicBezTo>
                    <a:pt x="9" y="3"/>
                    <a:pt x="20" y="1"/>
                    <a:pt x="25" y="0"/>
                  </a:cubicBezTo>
                  <a:cubicBezTo>
                    <a:pt x="25" y="5"/>
                    <a:pt x="24" y="15"/>
                    <a:pt x="24" y="37"/>
                  </a:cubicBezTo>
                  <a:cubicBezTo>
                    <a:pt x="24" y="47"/>
                    <a:pt x="24" y="54"/>
                    <a:pt x="25" y="57"/>
                  </a:cubicBezTo>
                  <a:cubicBezTo>
                    <a:pt x="27" y="63"/>
                    <a:pt x="31" y="68"/>
                    <a:pt x="41" y="68"/>
                  </a:cubicBezTo>
                  <a:cubicBezTo>
                    <a:pt x="46" y="68"/>
                    <a:pt x="52" y="66"/>
                    <a:pt x="56" y="62"/>
                  </a:cubicBezTo>
                  <a:cubicBezTo>
                    <a:pt x="58" y="61"/>
                    <a:pt x="58" y="59"/>
                    <a:pt x="59" y="57"/>
                  </a:cubicBezTo>
                  <a:cubicBezTo>
                    <a:pt x="59" y="55"/>
                    <a:pt x="59" y="39"/>
                    <a:pt x="59" y="16"/>
                  </a:cubicBezTo>
                  <a:cubicBezTo>
                    <a:pt x="58" y="13"/>
                    <a:pt x="58" y="11"/>
                    <a:pt x="55" y="10"/>
                  </a:cubicBezTo>
                  <a:cubicBezTo>
                    <a:pt x="52" y="9"/>
                    <a:pt x="51" y="9"/>
                    <a:pt x="46" y="8"/>
                  </a:cubicBezTo>
                  <a:cubicBezTo>
                    <a:pt x="46" y="7"/>
                    <a:pt x="46" y="3"/>
                    <a:pt x="47" y="3"/>
                  </a:cubicBezTo>
                  <a:cubicBezTo>
                    <a:pt x="57" y="3"/>
                    <a:pt x="70" y="1"/>
                    <a:pt x="74" y="0"/>
                  </a:cubicBezTo>
                  <a:cubicBezTo>
                    <a:pt x="74" y="4"/>
                    <a:pt x="74" y="10"/>
                    <a:pt x="73" y="17"/>
                  </a:cubicBezTo>
                  <a:cubicBezTo>
                    <a:pt x="73" y="60"/>
                    <a:pt x="73" y="60"/>
                    <a:pt x="73" y="60"/>
                  </a:cubicBezTo>
                  <a:cubicBezTo>
                    <a:pt x="73" y="65"/>
                    <a:pt x="74" y="67"/>
                    <a:pt x="78" y="67"/>
                  </a:cubicBezTo>
                  <a:lnTo>
                    <a:pt x="82" y="67"/>
                  </a:lnTo>
                  <a:close/>
                </a:path>
              </a:pathLst>
            </a:custGeom>
            <a:grpFill/>
            <a:ln>
              <a:noFill/>
            </a:ln>
          </p:spPr>
          <p:txBody>
            <a:bodyPr vert="horz" wrap="square" lIns="91440" tIns="45720" rIns="91440" bIns="45720" numCol="1" anchor="t" anchorCtr="0" compatLnSpc="1">
              <a:prstTxWarp prst="textNoShape">
                <a:avLst/>
              </a:prstTxWarp>
            </a:bodyPr>
            <a:lstStyle/>
            <a:p>
              <a:endParaRPr lang="en-GB"/>
            </a:p>
          </p:txBody>
        </p:sp>
        <p:sp>
          <p:nvSpPr>
            <p:cNvPr id="19" name="Freeform 16">
              <a:extLst>
                <a:ext uri="{FF2B5EF4-FFF2-40B4-BE49-F238E27FC236}">
                  <a16:creationId xmlns:a16="http://schemas.microsoft.com/office/drawing/2014/main" id="{7F58AB9B-B232-CC78-6A44-1B456A16615D}"/>
                </a:ext>
              </a:extLst>
            </p:cNvPr>
            <p:cNvSpPr>
              <a:spLocks/>
            </p:cNvSpPr>
            <p:nvPr userDrawn="1"/>
          </p:nvSpPr>
          <p:spPr bwMode="auto">
            <a:xfrm>
              <a:off x="3651250" y="4930775"/>
              <a:ext cx="641350" cy="873125"/>
            </a:xfrm>
            <a:custGeom>
              <a:avLst/>
              <a:gdLst>
                <a:gd name="T0" fmla="*/ 58 w 58"/>
                <a:gd name="T1" fmla="*/ 4 h 79"/>
                <a:gd name="T2" fmla="*/ 58 w 58"/>
                <a:gd name="T3" fmla="*/ 7 h 79"/>
                <a:gd name="T4" fmla="*/ 52 w 58"/>
                <a:gd name="T5" fmla="*/ 19 h 79"/>
                <a:gd name="T6" fmla="*/ 50 w 58"/>
                <a:gd name="T7" fmla="*/ 20 h 79"/>
                <a:gd name="T8" fmla="*/ 38 w 58"/>
                <a:gd name="T9" fmla="*/ 14 h 79"/>
                <a:gd name="T10" fmla="*/ 28 w 58"/>
                <a:gd name="T11" fmla="*/ 22 h 79"/>
                <a:gd name="T12" fmla="*/ 26 w 58"/>
                <a:gd name="T13" fmla="*/ 29 h 79"/>
                <a:gd name="T14" fmla="*/ 27 w 58"/>
                <a:gd name="T15" fmla="*/ 65 h 79"/>
                <a:gd name="T16" fmla="*/ 31 w 58"/>
                <a:gd name="T17" fmla="*/ 71 h 79"/>
                <a:gd name="T18" fmla="*/ 40 w 58"/>
                <a:gd name="T19" fmla="*/ 73 h 79"/>
                <a:gd name="T20" fmla="*/ 40 w 58"/>
                <a:gd name="T21" fmla="*/ 79 h 79"/>
                <a:gd name="T22" fmla="*/ 19 w 58"/>
                <a:gd name="T23" fmla="*/ 78 h 79"/>
                <a:gd name="T24" fmla="*/ 0 w 58"/>
                <a:gd name="T25" fmla="*/ 79 h 79"/>
                <a:gd name="T26" fmla="*/ 0 w 58"/>
                <a:gd name="T27" fmla="*/ 73 h 79"/>
                <a:gd name="T28" fmla="*/ 8 w 58"/>
                <a:gd name="T29" fmla="*/ 72 h 79"/>
                <a:gd name="T30" fmla="*/ 11 w 58"/>
                <a:gd name="T31" fmla="*/ 66 h 79"/>
                <a:gd name="T32" fmla="*/ 12 w 58"/>
                <a:gd name="T33" fmla="*/ 34 h 79"/>
                <a:gd name="T34" fmla="*/ 12 w 58"/>
                <a:gd name="T35" fmla="*/ 19 h 79"/>
                <a:gd name="T36" fmla="*/ 1 w 58"/>
                <a:gd name="T37" fmla="*/ 11 h 79"/>
                <a:gd name="T38" fmla="*/ 2 w 58"/>
                <a:gd name="T39" fmla="*/ 7 h 79"/>
                <a:gd name="T40" fmla="*/ 25 w 58"/>
                <a:gd name="T41" fmla="*/ 0 h 79"/>
                <a:gd name="T42" fmla="*/ 26 w 58"/>
                <a:gd name="T43" fmla="*/ 0 h 79"/>
                <a:gd name="T44" fmla="*/ 26 w 58"/>
                <a:gd name="T45" fmla="*/ 15 h 79"/>
                <a:gd name="T46" fmla="*/ 27 w 58"/>
                <a:gd name="T47" fmla="*/ 16 h 79"/>
                <a:gd name="T48" fmla="*/ 39 w 58"/>
                <a:gd name="T49" fmla="*/ 3 h 79"/>
                <a:gd name="T50" fmla="*/ 49 w 58"/>
                <a:gd name="T51" fmla="*/ 0 h 79"/>
                <a:gd name="T52" fmla="*/ 58 w 58"/>
                <a:gd name="T53" fmla="*/ 4 h 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58" h="79">
                  <a:moveTo>
                    <a:pt x="58" y="4"/>
                  </a:moveTo>
                  <a:cubicBezTo>
                    <a:pt x="58" y="5"/>
                    <a:pt x="58" y="6"/>
                    <a:pt x="58" y="7"/>
                  </a:cubicBezTo>
                  <a:cubicBezTo>
                    <a:pt x="57" y="9"/>
                    <a:pt x="54" y="17"/>
                    <a:pt x="52" y="19"/>
                  </a:cubicBezTo>
                  <a:cubicBezTo>
                    <a:pt x="52" y="19"/>
                    <a:pt x="51" y="20"/>
                    <a:pt x="50" y="20"/>
                  </a:cubicBezTo>
                  <a:cubicBezTo>
                    <a:pt x="47" y="17"/>
                    <a:pt x="42" y="14"/>
                    <a:pt x="38" y="14"/>
                  </a:cubicBezTo>
                  <a:cubicBezTo>
                    <a:pt x="34" y="14"/>
                    <a:pt x="30" y="18"/>
                    <a:pt x="28" y="22"/>
                  </a:cubicBezTo>
                  <a:cubicBezTo>
                    <a:pt x="27" y="23"/>
                    <a:pt x="26" y="26"/>
                    <a:pt x="26" y="29"/>
                  </a:cubicBezTo>
                  <a:cubicBezTo>
                    <a:pt x="26" y="42"/>
                    <a:pt x="26" y="61"/>
                    <a:pt x="27" y="65"/>
                  </a:cubicBezTo>
                  <a:cubicBezTo>
                    <a:pt x="27" y="68"/>
                    <a:pt x="28" y="70"/>
                    <a:pt x="31" y="71"/>
                  </a:cubicBezTo>
                  <a:cubicBezTo>
                    <a:pt x="34" y="72"/>
                    <a:pt x="36" y="73"/>
                    <a:pt x="40" y="73"/>
                  </a:cubicBezTo>
                  <a:cubicBezTo>
                    <a:pt x="41" y="74"/>
                    <a:pt x="41" y="78"/>
                    <a:pt x="40" y="79"/>
                  </a:cubicBezTo>
                  <a:cubicBezTo>
                    <a:pt x="37" y="79"/>
                    <a:pt x="27" y="78"/>
                    <a:pt x="19" y="78"/>
                  </a:cubicBezTo>
                  <a:cubicBezTo>
                    <a:pt x="14" y="78"/>
                    <a:pt x="4" y="79"/>
                    <a:pt x="0" y="79"/>
                  </a:cubicBezTo>
                  <a:cubicBezTo>
                    <a:pt x="0" y="78"/>
                    <a:pt x="0" y="74"/>
                    <a:pt x="0" y="73"/>
                  </a:cubicBezTo>
                  <a:cubicBezTo>
                    <a:pt x="3" y="73"/>
                    <a:pt x="6" y="72"/>
                    <a:pt x="8" y="72"/>
                  </a:cubicBezTo>
                  <a:cubicBezTo>
                    <a:pt x="10" y="71"/>
                    <a:pt x="11" y="70"/>
                    <a:pt x="11" y="66"/>
                  </a:cubicBezTo>
                  <a:cubicBezTo>
                    <a:pt x="12" y="63"/>
                    <a:pt x="12" y="47"/>
                    <a:pt x="12" y="34"/>
                  </a:cubicBezTo>
                  <a:cubicBezTo>
                    <a:pt x="12" y="27"/>
                    <a:pt x="12" y="21"/>
                    <a:pt x="12" y="19"/>
                  </a:cubicBezTo>
                  <a:cubicBezTo>
                    <a:pt x="11" y="16"/>
                    <a:pt x="10" y="14"/>
                    <a:pt x="1" y="11"/>
                  </a:cubicBezTo>
                  <a:cubicBezTo>
                    <a:pt x="1" y="10"/>
                    <a:pt x="1" y="7"/>
                    <a:pt x="2" y="7"/>
                  </a:cubicBezTo>
                  <a:cubicBezTo>
                    <a:pt x="9" y="6"/>
                    <a:pt x="20" y="3"/>
                    <a:pt x="25" y="0"/>
                  </a:cubicBezTo>
                  <a:cubicBezTo>
                    <a:pt x="26" y="0"/>
                    <a:pt x="26" y="0"/>
                    <a:pt x="26" y="0"/>
                  </a:cubicBezTo>
                  <a:cubicBezTo>
                    <a:pt x="26" y="3"/>
                    <a:pt x="26" y="12"/>
                    <a:pt x="26" y="15"/>
                  </a:cubicBezTo>
                  <a:cubicBezTo>
                    <a:pt x="26" y="16"/>
                    <a:pt x="27" y="16"/>
                    <a:pt x="27" y="16"/>
                  </a:cubicBezTo>
                  <a:cubicBezTo>
                    <a:pt x="31" y="11"/>
                    <a:pt x="35" y="7"/>
                    <a:pt x="39" y="3"/>
                  </a:cubicBezTo>
                  <a:cubicBezTo>
                    <a:pt x="42" y="1"/>
                    <a:pt x="45" y="0"/>
                    <a:pt x="49" y="0"/>
                  </a:cubicBezTo>
                  <a:cubicBezTo>
                    <a:pt x="52" y="0"/>
                    <a:pt x="56" y="1"/>
                    <a:pt x="58" y="4"/>
                  </a:cubicBezTo>
                </a:path>
              </a:pathLst>
            </a:custGeom>
            <a:grpFill/>
            <a:ln>
              <a:noFill/>
            </a:ln>
          </p:spPr>
          <p:txBody>
            <a:bodyPr vert="horz" wrap="square" lIns="91440" tIns="45720" rIns="91440" bIns="45720" numCol="1" anchor="t" anchorCtr="0" compatLnSpc="1">
              <a:prstTxWarp prst="textNoShape">
                <a:avLst/>
              </a:prstTxWarp>
            </a:bodyPr>
            <a:lstStyle/>
            <a:p>
              <a:endParaRPr lang="en-GB"/>
            </a:p>
          </p:txBody>
        </p:sp>
        <p:sp>
          <p:nvSpPr>
            <p:cNvPr id="20" name="Freeform 17">
              <a:extLst>
                <a:ext uri="{FF2B5EF4-FFF2-40B4-BE49-F238E27FC236}">
                  <a16:creationId xmlns:a16="http://schemas.microsoft.com/office/drawing/2014/main" id="{CDED2691-22F1-B0FB-7A1B-F38F5C1BC9BE}"/>
                </a:ext>
              </a:extLst>
            </p:cNvPr>
            <p:cNvSpPr>
              <a:spLocks/>
            </p:cNvSpPr>
            <p:nvPr userDrawn="1"/>
          </p:nvSpPr>
          <p:spPr bwMode="auto">
            <a:xfrm>
              <a:off x="6069013" y="4489450"/>
              <a:ext cx="1014413" cy="1314450"/>
            </a:xfrm>
            <a:custGeom>
              <a:avLst/>
              <a:gdLst>
                <a:gd name="T0" fmla="*/ 41 w 92"/>
                <a:gd name="T1" fmla="*/ 66 h 119"/>
                <a:gd name="T2" fmla="*/ 42 w 92"/>
                <a:gd name="T3" fmla="*/ 64 h 119"/>
                <a:gd name="T4" fmla="*/ 50 w 92"/>
                <a:gd name="T5" fmla="*/ 65 h 119"/>
                <a:gd name="T6" fmla="*/ 63 w 92"/>
                <a:gd name="T7" fmla="*/ 62 h 119"/>
                <a:gd name="T8" fmla="*/ 75 w 92"/>
                <a:gd name="T9" fmla="*/ 37 h 119"/>
                <a:gd name="T10" fmla="*/ 44 w 92"/>
                <a:gd name="T11" fmla="*/ 7 h 119"/>
                <a:gd name="T12" fmla="*/ 36 w 92"/>
                <a:gd name="T13" fmla="*/ 7 h 119"/>
                <a:gd name="T14" fmla="*/ 34 w 92"/>
                <a:gd name="T15" fmla="*/ 10 h 119"/>
                <a:gd name="T16" fmla="*/ 34 w 92"/>
                <a:gd name="T17" fmla="*/ 56 h 119"/>
                <a:gd name="T18" fmla="*/ 34 w 92"/>
                <a:gd name="T19" fmla="*/ 102 h 119"/>
                <a:gd name="T20" fmla="*/ 41 w 92"/>
                <a:gd name="T21" fmla="*/ 111 h 119"/>
                <a:gd name="T22" fmla="*/ 49 w 92"/>
                <a:gd name="T23" fmla="*/ 113 h 119"/>
                <a:gd name="T24" fmla="*/ 49 w 92"/>
                <a:gd name="T25" fmla="*/ 119 h 119"/>
                <a:gd name="T26" fmla="*/ 26 w 92"/>
                <a:gd name="T27" fmla="*/ 118 h 119"/>
                <a:gd name="T28" fmla="*/ 4 w 92"/>
                <a:gd name="T29" fmla="*/ 119 h 119"/>
                <a:gd name="T30" fmla="*/ 4 w 92"/>
                <a:gd name="T31" fmla="*/ 113 h 119"/>
                <a:gd name="T32" fmla="*/ 11 w 92"/>
                <a:gd name="T33" fmla="*/ 112 h 119"/>
                <a:gd name="T34" fmla="*/ 17 w 92"/>
                <a:gd name="T35" fmla="*/ 101 h 119"/>
                <a:gd name="T36" fmla="*/ 18 w 92"/>
                <a:gd name="T37" fmla="*/ 58 h 119"/>
                <a:gd name="T38" fmla="*/ 17 w 92"/>
                <a:gd name="T39" fmla="*/ 17 h 119"/>
                <a:gd name="T40" fmla="*/ 10 w 92"/>
                <a:gd name="T41" fmla="*/ 7 h 119"/>
                <a:gd name="T42" fmla="*/ 1 w 92"/>
                <a:gd name="T43" fmla="*/ 5 h 119"/>
                <a:gd name="T44" fmla="*/ 1 w 92"/>
                <a:gd name="T45" fmla="*/ 0 h 119"/>
                <a:gd name="T46" fmla="*/ 24 w 92"/>
                <a:gd name="T47" fmla="*/ 0 h 119"/>
                <a:gd name="T48" fmla="*/ 55 w 92"/>
                <a:gd name="T49" fmla="*/ 0 h 119"/>
                <a:gd name="T50" fmla="*/ 81 w 92"/>
                <a:gd name="T51" fmla="*/ 7 h 119"/>
                <a:gd name="T52" fmla="*/ 92 w 92"/>
                <a:gd name="T53" fmla="*/ 33 h 119"/>
                <a:gd name="T54" fmla="*/ 72 w 92"/>
                <a:gd name="T55" fmla="*/ 66 h 119"/>
                <a:gd name="T56" fmla="*/ 52 w 92"/>
                <a:gd name="T57" fmla="*/ 71 h 119"/>
                <a:gd name="T58" fmla="*/ 44 w 92"/>
                <a:gd name="T59" fmla="*/ 70 h 119"/>
                <a:gd name="T60" fmla="*/ 41 w 92"/>
                <a:gd name="T61" fmla="*/ 66 h 1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92" h="119">
                  <a:moveTo>
                    <a:pt x="41" y="66"/>
                  </a:moveTo>
                  <a:cubicBezTo>
                    <a:pt x="41" y="65"/>
                    <a:pt x="42" y="64"/>
                    <a:pt x="42" y="64"/>
                  </a:cubicBezTo>
                  <a:cubicBezTo>
                    <a:pt x="44" y="64"/>
                    <a:pt x="47" y="65"/>
                    <a:pt x="50" y="65"/>
                  </a:cubicBezTo>
                  <a:cubicBezTo>
                    <a:pt x="55" y="65"/>
                    <a:pt x="59" y="64"/>
                    <a:pt x="63" y="62"/>
                  </a:cubicBezTo>
                  <a:cubicBezTo>
                    <a:pt x="72" y="57"/>
                    <a:pt x="75" y="48"/>
                    <a:pt x="75" y="37"/>
                  </a:cubicBezTo>
                  <a:cubicBezTo>
                    <a:pt x="75" y="19"/>
                    <a:pt x="66" y="7"/>
                    <a:pt x="44" y="7"/>
                  </a:cubicBezTo>
                  <a:cubicBezTo>
                    <a:pt x="42" y="7"/>
                    <a:pt x="37" y="7"/>
                    <a:pt x="36" y="7"/>
                  </a:cubicBezTo>
                  <a:cubicBezTo>
                    <a:pt x="35" y="8"/>
                    <a:pt x="35" y="9"/>
                    <a:pt x="34" y="10"/>
                  </a:cubicBezTo>
                  <a:cubicBezTo>
                    <a:pt x="34" y="15"/>
                    <a:pt x="34" y="25"/>
                    <a:pt x="34" y="56"/>
                  </a:cubicBezTo>
                  <a:cubicBezTo>
                    <a:pt x="34" y="77"/>
                    <a:pt x="34" y="92"/>
                    <a:pt x="34" y="102"/>
                  </a:cubicBezTo>
                  <a:cubicBezTo>
                    <a:pt x="35" y="109"/>
                    <a:pt x="36" y="110"/>
                    <a:pt x="41" y="111"/>
                  </a:cubicBezTo>
                  <a:cubicBezTo>
                    <a:pt x="44" y="112"/>
                    <a:pt x="44" y="113"/>
                    <a:pt x="49" y="113"/>
                  </a:cubicBezTo>
                  <a:cubicBezTo>
                    <a:pt x="50" y="114"/>
                    <a:pt x="49" y="118"/>
                    <a:pt x="49" y="119"/>
                  </a:cubicBezTo>
                  <a:cubicBezTo>
                    <a:pt x="43" y="119"/>
                    <a:pt x="34" y="118"/>
                    <a:pt x="26" y="118"/>
                  </a:cubicBezTo>
                  <a:cubicBezTo>
                    <a:pt x="17" y="118"/>
                    <a:pt x="8" y="119"/>
                    <a:pt x="4" y="119"/>
                  </a:cubicBezTo>
                  <a:cubicBezTo>
                    <a:pt x="3" y="118"/>
                    <a:pt x="3" y="114"/>
                    <a:pt x="4" y="113"/>
                  </a:cubicBezTo>
                  <a:cubicBezTo>
                    <a:pt x="8" y="113"/>
                    <a:pt x="9" y="112"/>
                    <a:pt x="11" y="112"/>
                  </a:cubicBezTo>
                  <a:cubicBezTo>
                    <a:pt x="16" y="111"/>
                    <a:pt x="17" y="108"/>
                    <a:pt x="17" y="101"/>
                  </a:cubicBezTo>
                  <a:cubicBezTo>
                    <a:pt x="17" y="94"/>
                    <a:pt x="18" y="79"/>
                    <a:pt x="18" y="58"/>
                  </a:cubicBezTo>
                  <a:cubicBezTo>
                    <a:pt x="18" y="36"/>
                    <a:pt x="18" y="23"/>
                    <a:pt x="17" y="17"/>
                  </a:cubicBezTo>
                  <a:cubicBezTo>
                    <a:pt x="17" y="10"/>
                    <a:pt x="16" y="8"/>
                    <a:pt x="10" y="7"/>
                  </a:cubicBezTo>
                  <a:cubicBezTo>
                    <a:pt x="8" y="6"/>
                    <a:pt x="5" y="6"/>
                    <a:pt x="1" y="5"/>
                  </a:cubicBezTo>
                  <a:cubicBezTo>
                    <a:pt x="0" y="4"/>
                    <a:pt x="1" y="0"/>
                    <a:pt x="1" y="0"/>
                  </a:cubicBezTo>
                  <a:cubicBezTo>
                    <a:pt x="5" y="0"/>
                    <a:pt x="15" y="0"/>
                    <a:pt x="24" y="0"/>
                  </a:cubicBezTo>
                  <a:cubicBezTo>
                    <a:pt x="36" y="0"/>
                    <a:pt x="44" y="0"/>
                    <a:pt x="55" y="0"/>
                  </a:cubicBezTo>
                  <a:cubicBezTo>
                    <a:pt x="62" y="0"/>
                    <a:pt x="73" y="1"/>
                    <a:pt x="81" y="7"/>
                  </a:cubicBezTo>
                  <a:cubicBezTo>
                    <a:pt x="87" y="12"/>
                    <a:pt x="92" y="20"/>
                    <a:pt x="92" y="33"/>
                  </a:cubicBezTo>
                  <a:cubicBezTo>
                    <a:pt x="92" y="51"/>
                    <a:pt x="82" y="62"/>
                    <a:pt x="72" y="66"/>
                  </a:cubicBezTo>
                  <a:cubicBezTo>
                    <a:pt x="65" y="70"/>
                    <a:pt x="59" y="71"/>
                    <a:pt x="52" y="71"/>
                  </a:cubicBezTo>
                  <a:cubicBezTo>
                    <a:pt x="49" y="71"/>
                    <a:pt x="46" y="71"/>
                    <a:pt x="44" y="70"/>
                  </a:cubicBezTo>
                  <a:cubicBezTo>
                    <a:pt x="43" y="70"/>
                    <a:pt x="41" y="67"/>
                    <a:pt x="41" y="66"/>
                  </a:cubicBezTo>
                </a:path>
              </a:pathLst>
            </a:custGeom>
            <a:grpFill/>
            <a:ln>
              <a:noFill/>
            </a:ln>
          </p:spPr>
          <p:txBody>
            <a:bodyPr vert="horz" wrap="square" lIns="91440" tIns="45720" rIns="91440" bIns="45720" numCol="1" anchor="t" anchorCtr="0" compatLnSpc="1">
              <a:prstTxWarp prst="textNoShape">
                <a:avLst/>
              </a:prstTxWarp>
            </a:bodyPr>
            <a:lstStyle/>
            <a:p>
              <a:endParaRPr lang="en-GB"/>
            </a:p>
          </p:txBody>
        </p:sp>
        <p:sp>
          <p:nvSpPr>
            <p:cNvPr id="21" name="Freeform 18">
              <a:extLst>
                <a:ext uri="{FF2B5EF4-FFF2-40B4-BE49-F238E27FC236}">
                  <a16:creationId xmlns:a16="http://schemas.microsoft.com/office/drawing/2014/main" id="{392AC504-8FA3-796C-B788-FBA7272B9B70}"/>
                </a:ext>
              </a:extLst>
            </p:cNvPr>
            <p:cNvSpPr>
              <a:spLocks noEditPoints="1"/>
            </p:cNvSpPr>
            <p:nvPr userDrawn="1"/>
          </p:nvSpPr>
          <p:spPr bwMode="auto">
            <a:xfrm>
              <a:off x="7083425" y="4930775"/>
              <a:ext cx="706438" cy="884238"/>
            </a:xfrm>
            <a:custGeom>
              <a:avLst/>
              <a:gdLst>
                <a:gd name="T0" fmla="*/ 52 w 64"/>
                <a:gd name="T1" fmla="*/ 80 h 80"/>
                <a:gd name="T2" fmla="*/ 43 w 64"/>
                <a:gd name="T3" fmla="*/ 75 h 80"/>
                <a:gd name="T4" fmla="*/ 41 w 64"/>
                <a:gd name="T5" fmla="*/ 71 h 80"/>
                <a:gd name="T6" fmla="*/ 40 w 64"/>
                <a:gd name="T7" fmla="*/ 71 h 80"/>
                <a:gd name="T8" fmla="*/ 17 w 64"/>
                <a:gd name="T9" fmla="*/ 80 h 80"/>
                <a:gd name="T10" fmla="*/ 7 w 64"/>
                <a:gd name="T11" fmla="*/ 76 h 80"/>
                <a:gd name="T12" fmla="*/ 0 w 64"/>
                <a:gd name="T13" fmla="*/ 59 h 80"/>
                <a:gd name="T14" fmla="*/ 4 w 64"/>
                <a:gd name="T15" fmla="*/ 48 h 80"/>
                <a:gd name="T16" fmla="*/ 40 w 64"/>
                <a:gd name="T17" fmla="*/ 35 h 80"/>
                <a:gd name="T18" fmla="*/ 41 w 64"/>
                <a:gd name="T19" fmla="*/ 34 h 80"/>
                <a:gd name="T20" fmla="*/ 41 w 64"/>
                <a:gd name="T21" fmla="*/ 28 h 80"/>
                <a:gd name="T22" fmla="*/ 39 w 64"/>
                <a:gd name="T23" fmla="*/ 17 h 80"/>
                <a:gd name="T24" fmla="*/ 24 w 64"/>
                <a:gd name="T25" fmla="*/ 10 h 80"/>
                <a:gd name="T26" fmla="*/ 16 w 64"/>
                <a:gd name="T27" fmla="*/ 12 h 80"/>
                <a:gd name="T28" fmla="*/ 8 w 64"/>
                <a:gd name="T29" fmla="*/ 26 h 80"/>
                <a:gd name="T30" fmla="*/ 3 w 64"/>
                <a:gd name="T31" fmla="*/ 22 h 80"/>
                <a:gd name="T32" fmla="*/ 7 w 64"/>
                <a:gd name="T33" fmla="*/ 10 h 80"/>
                <a:gd name="T34" fmla="*/ 32 w 64"/>
                <a:gd name="T35" fmla="*/ 0 h 80"/>
                <a:gd name="T36" fmla="*/ 51 w 64"/>
                <a:gd name="T37" fmla="*/ 10 h 80"/>
                <a:gd name="T38" fmla="*/ 56 w 64"/>
                <a:gd name="T39" fmla="*/ 29 h 80"/>
                <a:gd name="T40" fmla="*/ 55 w 64"/>
                <a:gd name="T41" fmla="*/ 61 h 80"/>
                <a:gd name="T42" fmla="*/ 59 w 64"/>
                <a:gd name="T43" fmla="*/ 69 h 80"/>
                <a:gd name="T44" fmla="*/ 64 w 64"/>
                <a:gd name="T45" fmla="*/ 68 h 80"/>
                <a:gd name="T46" fmla="*/ 63 w 64"/>
                <a:gd name="T47" fmla="*/ 74 h 80"/>
                <a:gd name="T48" fmla="*/ 52 w 64"/>
                <a:gd name="T49" fmla="*/ 80 h 80"/>
                <a:gd name="T50" fmla="*/ 40 w 64"/>
                <a:gd name="T51" fmla="*/ 41 h 80"/>
                <a:gd name="T52" fmla="*/ 17 w 64"/>
                <a:gd name="T53" fmla="*/ 50 h 80"/>
                <a:gd name="T54" fmla="*/ 16 w 64"/>
                <a:gd name="T55" fmla="*/ 56 h 80"/>
                <a:gd name="T56" fmla="*/ 29 w 64"/>
                <a:gd name="T57" fmla="*/ 69 h 80"/>
                <a:gd name="T58" fmla="*/ 39 w 64"/>
                <a:gd name="T59" fmla="*/ 66 h 80"/>
                <a:gd name="T60" fmla="*/ 41 w 64"/>
                <a:gd name="T61" fmla="*/ 62 h 80"/>
                <a:gd name="T62" fmla="*/ 41 w 64"/>
                <a:gd name="T63" fmla="*/ 42 h 80"/>
                <a:gd name="T64" fmla="*/ 40 w 64"/>
                <a:gd name="T65" fmla="*/ 41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64" h="80">
                  <a:moveTo>
                    <a:pt x="52" y="80"/>
                  </a:moveTo>
                  <a:cubicBezTo>
                    <a:pt x="47" y="80"/>
                    <a:pt x="44" y="78"/>
                    <a:pt x="43" y="75"/>
                  </a:cubicBezTo>
                  <a:cubicBezTo>
                    <a:pt x="42" y="74"/>
                    <a:pt x="41" y="72"/>
                    <a:pt x="41" y="71"/>
                  </a:cubicBezTo>
                  <a:cubicBezTo>
                    <a:pt x="41" y="71"/>
                    <a:pt x="40" y="70"/>
                    <a:pt x="40" y="71"/>
                  </a:cubicBezTo>
                  <a:cubicBezTo>
                    <a:pt x="31" y="77"/>
                    <a:pt x="22" y="80"/>
                    <a:pt x="17" y="80"/>
                  </a:cubicBezTo>
                  <a:cubicBezTo>
                    <a:pt x="14" y="80"/>
                    <a:pt x="10" y="79"/>
                    <a:pt x="7" y="76"/>
                  </a:cubicBezTo>
                  <a:cubicBezTo>
                    <a:pt x="3" y="71"/>
                    <a:pt x="0" y="66"/>
                    <a:pt x="0" y="59"/>
                  </a:cubicBezTo>
                  <a:cubicBezTo>
                    <a:pt x="0" y="55"/>
                    <a:pt x="3" y="49"/>
                    <a:pt x="4" y="48"/>
                  </a:cubicBezTo>
                  <a:cubicBezTo>
                    <a:pt x="10" y="44"/>
                    <a:pt x="33" y="39"/>
                    <a:pt x="40" y="35"/>
                  </a:cubicBezTo>
                  <a:cubicBezTo>
                    <a:pt x="40" y="35"/>
                    <a:pt x="41" y="34"/>
                    <a:pt x="41" y="34"/>
                  </a:cubicBezTo>
                  <a:cubicBezTo>
                    <a:pt x="42" y="32"/>
                    <a:pt x="41" y="30"/>
                    <a:pt x="41" y="28"/>
                  </a:cubicBezTo>
                  <a:cubicBezTo>
                    <a:pt x="41" y="25"/>
                    <a:pt x="41" y="20"/>
                    <a:pt x="39" y="17"/>
                  </a:cubicBezTo>
                  <a:cubicBezTo>
                    <a:pt x="35" y="12"/>
                    <a:pt x="30" y="10"/>
                    <a:pt x="24" y="10"/>
                  </a:cubicBezTo>
                  <a:cubicBezTo>
                    <a:pt x="20" y="10"/>
                    <a:pt x="17" y="11"/>
                    <a:pt x="16" y="12"/>
                  </a:cubicBezTo>
                  <a:cubicBezTo>
                    <a:pt x="14" y="13"/>
                    <a:pt x="11" y="19"/>
                    <a:pt x="8" y="26"/>
                  </a:cubicBezTo>
                  <a:cubicBezTo>
                    <a:pt x="8" y="26"/>
                    <a:pt x="3" y="23"/>
                    <a:pt x="3" y="22"/>
                  </a:cubicBezTo>
                  <a:cubicBezTo>
                    <a:pt x="3" y="19"/>
                    <a:pt x="6" y="12"/>
                    <a:pt x="7" y="10"/>
                  </a:cubicBezTo>
                  <a:cubicBezTo>
                    <a:pt x="15" y="5"/>
                    <a:pt x="27" y="0"/>
                    <a:pt x="32" y="0"/>
                  </a:cubicBezTo>
                  <a:cubicBezTo>
                    <a:pt x="41" y="0"/>
                    <a:pt x="47" y="4"/>
                    <a:pt x="51" y="10"/>
                  </a:cubicBezTo>
                  <a:cubicBezTo>
                    <a:pt x="54" y="15"/>
                    <a:pt x="56" y="22"/>
                    <a:pt x="56" y="29"/>
                  </a:cubicBezTo>
                  <a:cubicBezTo>
                    <a:pt x="56" y="39"/>
                    <a:pt x="55" y="54"/>
                    <a:pt x="55" y="61"/>
                  </a:cubicBezTo>
                  <a:cubicBezTo>
                    <a:pt x="55" y="65"/>
                    <a:pt x="55" y="69"/>
                    <a:pt x="59" y="69"/>
                  </a:cubicBezTo>
                  <a:cubicBezTo>
                    <a:pt x="61" y="69"/>
                    <a:pt x="61" y="69"/>
                    <a:pt x="64" y="68"/>
                  </a:cubicBezTo>
                  <a:cubicBezTo>
                    <a:pt x="64" y="69"/>
                    <a:pt x="64" y="73"/>
                    <a:pt x="63" y="74"/>
                  </a:cubicBezTo>
                  <a:cubicBezTo>
                    <a:pt x="63" y="74"/>
                    <a:pt x="59" y="80"/>
                    <a:pt x="52" y="80"/>
                  </a:cubicBezTo>
                  <a:moveTo>
                    <a:pt x="40" y="41"/>
                  </a:moveTo>
                  <a:cubicBezTo>
                    <a:pt x="33" y="44"/>
                    <a:pt x="21" y="48"/>
                    <a:pt x="17" y="50"/>
                  </a:cubicBezTo>
                  <a:cubicBezTo>
                    <a:pt x="17" y="50"/>
                    <a:pt x="16" y="54"/>
                    <a:pt x="16" y="56"/>
                  </a:cubicBezTo>
                  <a:cubicBezTo>
                    <a:pt x="16" y="64"/>
                    <a:pt x="21" y="69"/>
                    <a:pt x="29" y="69"/>
                  </a:cubicBezTo>
                  <a:cubicBezTo>
                    <a:pt x="31" y="69"/>
                    <a:pt x="36" y="68"/>
                    <a:pt x="39" y="66"/>
                  </a:cubicBezTo>
                  <a:cubicBezTo>
                    <a:pt x="40" y="65"/>
                    <a:pt x="41" y="64"/>
                    <a:pt x="41" y="62"/>
                  </a:cubicBezTo>
                  <a:cubicBezTo>
                    <a:pt x="41" y="58"/>
                    <a:pt x="41" y="45"/>
                    <a:pt x="41" y="42"/>
                  </a:cubicBezTo>
                  <a:cubicBezTo>
                    <a:pt x="41" y="42"/>
                    <a:pt x="41" y="41"/>
                    <a:pt x="40" y="41"/>
                  </a:cubicBezTo>
                </a:path>
              </a:pathLst>
            </a:custGeom>
            <a:grpFill/>
            <a:ln>
              <a:noFill/>
            </a:ln>
          </p:spPr>
          <p:txBody>
            <a:bodyPr vert="horz" wrap="square" lIns="91440" tIns="45720" rIns="91440" bIns="45720" numCol="1" anchor="t" anchorCtr="0" compatLnSpc="1">
              <a:prstTxWarp prst="textNoShape">
                <a:avLst/>
              </a:prstTxWarp>
            </a:bodyPr>
            <a:lstStyle/>
            <a:p>
              <a:endParaRPr lang="en-GB"/>
            </a:p>
          </p:txBody>
        </p:sp>
        <p:sp>
          <p:nvSpPr>
            <p:cNvPr id="22" name="Freeform 19">
              <a:extLst>
                <a:ext uri="{FF2B5EF4-FFF2-40B4-BE49-F238E27FC236}">
                  <a16:creationId xmlns:a16="http://schemas.microsoft.com/office/drawing/2014/main" id="{CC6266F0-7404-59CD-EEB9-862B3ECBD54A}"/>
                </a:ext>
              </a:extLst>
            </p:cNvPr>
            <p:cNvSpPr>
              <a:spLocks/>
            </p:cNvSpPr>
            <p:nvPr userDrawn="1"/>
          </p:nvSpPr>
          <p:spPr bwMode="auto">
            <a:xfrm>
              <a:off x="7854950" y="4930775"/>
              <a:ext cx="641350" cy="873125"/>
            </a:xfrm>
            <a:custGeom>
              <a:avLst/>
              <a:gdLst>
                <a:gd name="T0" fmla="*/ 58 w 58"/>
                <a:gd name="T1" fmla="*/ 4 h 79"/>
                <a:gd name="T2" fmla="*/ 58 w 58"/>
                <a:gd name="T3" fmla="*/ 7 h 79"/>
                <a:gd name="T4" fmla="*/ 52 w 58"/>
                <a:gd name="T5" fmla="*/ 19 h 79"/>
                <a:gd name="T6" fmla="*/ 50 w 58"/>
                <a:gd name="T7" fmla="*/ 20 h 79"/>
                <a:gd name="T8" fmla="*/ 38 w 58"/>
                <a:gd name="T9" fmla="*/ 14 h 79"/>
                <a:gd name="T10" fmla="*/ 28 w 58"/>
                <a:gd name="T11" fmla="*/ 22 h 79"/>
                <a:gd name="T12" fmla="*/ 26 w 58"/>
                <a:gd name="T13" fmla="*/ 29 h 79"/>
                <a:gd name="T14" fmla="*/ 27 w 58"/>
                <a:gd name="T15" fmla="*/ 65 h 79"/>
                <a:gd name="T16" fmla="*/ 31 w 58"/>
                <a:gd name="T17" fmla="*/ 71 h 79"/>
                <a:gd name="T18" fmla="*/ 40 w 58"/>
                <a:gd name="T19" fmla="*/ 73 h 79"/>
                <a:gd name="T20" fmla="*/ 39 w 58"/>
                <a:gd name="T21" fmla="*/ 79 h 79"/>
                <a:gd name="T22" fmla="*/ 19 w 58"/>
                <a:gd name="T23" fmla="*/ 78 h 79"/>
                <a:gd name="T24" fmla="*/ 0 w 58"/>
                <a:gd name="T25" fmla="*/ 79 h 79"/>
                <a:gd name="T26" fmla="*/ 0 w 58"/>
                <a:gd name="T27" fmla="*/ 73 h 79"/>
                <a:gd name="T28" fmla="*/ 8 w 58"/>
                <a:gd name="T29" fmla="*/ 72 h 79"/>
                <a:gd name="T30" fmla="*/ 11 w 58"/>
                <a:gd name="T31" fmla="*/ 66 h 79"/>
                <a:gd name="T32" fmla="*/ 12 w 58"/>
                <a:gd name="T33" fmla="*/ 34 h 79"/>
                <a:gd name="T34" fmla="*/ 12 w 58"/>
                <a:gd name="T35" fmla="*/ 19 h 79"/>
                <a:gd name="T36" fmla="*/ 1 w 58"/>
                <a:gd name="T37" fmla="*/ 11 h 79"/>
                <a:gd name="T38" fmla="*/ 2 w 58"/>
                <a:gd name="T39" fmla="*/ 7 h 79"/>
                <a:gd name="T40" fmla="*/ 25 w 58"/>
                <a:gd name="T41" fmla="*/ 0 h 79"/>
                <a:gd name="T42" fmla="*/ 26 w 58"/>
                <a:gd name="T43" fmla="*/ 0 h 79"/>
                <a:gd name="T44" fmla="*/ 26 w 58"/>
                <a:gd name="T45" fmla="*/ 15 h 79"/>
                <a:gd name="T46" fmla="*/ 27 w 58"/>
                <a:gd name="T47" fmla="*/ 16 h 79"/>
                <a:gd name="T48" fmla="*/ 39 w 58"/>
                <a:gd name="T49" fmla="*/ 3 h 79"/>
                <a:gd name="T50" fmla="*/ 49 w 58"/>
                <a:gd name="T51" fmla="*/ 0 h 79"/>
                <a:gd name="T52" fmla="*/ 58 w 58"/>
                <a:gd name="T53" fmla="*/ 4 h 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58" h="79">
                  <a:moveTo>
                    <a:pt x="58" y="4"/>
                  </a:moveTo>
                  <a:cubicBezTo>
                    <a:pt x="58" y="5"/>
                    <a:pt x="58" y="6"/>
                    <a:pt x="58" y="7"/>
                  </a:cubicBezTo>
                  <a:cubicBezTo>
                    <a:pt x="57" y="9"/>
                    <a:pt x="54" y="17"/>
                    <a:pt x="52" y="19"/>
                  </a:cubicBezTo>
                  <a:cubicBezTo>
                    <a:pt x="52" y="19"/>
                    <a:pt x="50" y="20"/>
                    <a:pt x="50" y="20"/>
                  </a:cubicBezTo>
                  <a:cubicBezTo>
                    <a:pt x="47" y="17"/>
                    <a:pt x="42" y="14"/>
                    <a:pt x="38" y="14"/>
                  </a:cubicBezTo>
                  <a:cubicBezTo>
                    <a:pt x="34" y="14"/>
                    <a:pt x="30" y="18"/>
                    <a:pt x="28" y="22"/>
                  </a:cubicBezTo>
                  <a:cubicBezTo>
                    <a:pt x="27" y="23"/>
                    <a:pt x="26" y="26"/>
                    <a:pt x="26" y="29"/>
                  </a:cubicBezTo>
                  <a:cubicBezTo>
                    <a:pt x="26" y="42"/>
                    <a:pt x="26" y="61"/>
                    <a:pt x="27" y="65"/>
                  </a:cubicBezTo>
                  <a:cubicBezTo>
                    <a:pt x="27" y="68"/>
                    <a:pt x="28" y="70"/>
                    <a:pt x="31" y="71"/>
                  </a:cubicBezTo>
                  <a:cubicBezTo>
                    <a:pt x="34" y="72"/>
                    <a:pt x="36" y="73"/>
                    <a:pt x="40" y="73"/>
                  </a:cubicBezTo>
                  <a:cubicBezTo>
                    <a:pt x="41" y="74"/>
                    <a:pt x="40" y="78"/>
                    <a:pt x="39" y="79"/>
                  </a:cubicBezTo>
                  <a:cubicBezTo>
                    <a:pt x="37" y="79"/>
                    <a:pt x="27" y="78"/>
                    <a:pt x="19" y="78"/>
                  </a:cubicBezTo>
                  <a:cubicBezTo>
                    <a:pt x="13" y="78"/>
                    <a:pt x="4" y="79"/>
                    <a:pt x="0" y="79"/>
                  </a:cubicBezTo>
                  <a:cubicBezTo>
                    <a:pt x="0" y="78"/>
                    <a:pt x="0" y="74"/>
                    <a:pt x="0" y="73"/>
                  </a:cubicBezTo>
                  <a:cubicBezTo>
                    <a:pt x="3" y="73"/>
                    <a:pt x="6" y="72"/>
                    <a:pt x="8" y="72"/>
                  </a:cubicBezTo>
                  <a:cubicBezTo>
                    <a:pt x="10" y="71"/>
                    <a:pt x="11" y="70"/>
                    <a:pt x="11" y="66"/>
                  </a:cubicBezTo>
                  <a:cubicBezTo>
                    <a:pt x="12" y="63"/>
                    <a:pt x="12" y="47"/>
                    <a:pt x="12" y="34"/>
                  </a:cubicBezTo>
                  <a:cubicBezTo>
                    <a:pt x="12" y="27"/>
                    <a:pt x="12" y="21"/>
                    <a:pt x="12" y="19"/>
                  </a:cubicBezTo>
                  <a:cubicBezTo>
                    <a:pt x="11" y="16"/>
                    <a:pt x="10" y="14"/>
                    <a:pt x="1" y="11"/>
                  </a:cubicBezTo>
                  <a:cubicBezTo>
                    <a:pt x="1" y="10"/>
                    <a:pt x="1" y="7"/>
                    <a:pt x="2" y="7"/>
                  </a:cubicBezTo>
                  <a:cubicBezTo>
                    <a:pt x="9" y="6"/>
                    <a:pt x="20" y="3"/>
                    <a:pt x="25" y="0"/>
                  </a:cubicBezTo>
                  <a:cubicBezTo>
                    <a:pt x="26" y="0"/>
                    <a:pt x="26" y="0"/>
                    <a:pt x="26" y="0"/>
                  </a:cubicBezTo>
                  <a:cubicBezTo>
                    <a:pt x="26" y="3"/>
                    <a:pt x="26" y="12"/>
                    <a:pt x="26" y="15"/>
                  </a:cubicBezTo>
                  <a:cubicBezTo>
                    <a:pt x="26" y="16"/>
                    <a:pt x="27" y="16"/>
                    <a:pt x="27" y="16"/>
                  </a:cubicBezTo>
                  <a:cubicBezTo>
                    <a:pt x="31" y="11"/>
                    <a:pt x="35" y="7"/>
                    <a:pt x="39" y="3"/>
                  </a:cubicBezTo>
                  <a:cubicBezTo>
                    <a:pt x="42" y="1"/>
                    <a:pt x="45" y="0"/>
                    <a:pt x="49" y="0"/>
                  </a:cubicBezTo>
                  <a:cubicBezTo>
                    <a:pt x="52" y="0"/>
                    <a:pt x="56" y="1"/>
                    <a:pt x="58" y="4"/>
                  </a:cubicBezTo>
                </a:path>
              </a:pathLst>
            </a:custGeom>
            <a:grpFill/>
            <a:ln>
              <a:noFill/>
            </a:ln>
          </p:spPr>
          <p:txBody>
            <a:bodyPr vert="horz" wrap="square" lIns="91440" tIns="45720" rIns="91440" bIns="45720" numCol="1" anchor="t" anchorCtr="0" compatLnSpc="1">
              <a:prstTxWarp prst="textNoShape">
                <a:avLst/>
              </a:prstTxWarp>
            </a:bodyPr>
            <a:lstStyle/>
            <a:p>
              <a:endParaRPr lang="en-GB"/>
            </a:p>
          </p:txBody>
        </p:sp>
        <p:sp>
          <p:nvSpPr>
            <p:cNvPr id="23" name="Freeform 20">
              <a:extLst>
                <a:ext uri="{FF2B5EF4-FFF2-40B4-BE49-F238E27FC236}">
                  <a16:creationId xmlns:a16="http://schemas.microsoft.com/office/drawing/2014/main" id="{F19D681C-0B50-5A89-FC33-65507FC1FDD4}"/>
                </a:ext>
              </a:extLst>
            </p:cNvPr>
            <p:cNvSpPr>
              <a:spLocks/>
            </p:cNvSpPr>
            <p:nvPr userDrawn="1"/>
          </p:nvSpPr>
          <p:spPr bwMode="auto">
            <a:xfrm>
              <a:off x="8572500" y="4665663"/>
              <a:ext cx="530225" cy="1149350"/>
            </a:xfrm>
            <a:custGeom>
              <a:avLst/>
              <a:gdLst>
                <a:gd name="T0" fmla="*/ 24 w 48"/>
                <a:gd name="T1" fmla="*/ 36 h 104"/>
                <a:gd name="T2" fmla="*/ 24 w 48"/>
                <a:gd name="T3" fmla="*/ 37 h 104"/>
                <a:gd name="T4" fmla="*/ 24 w 48"/>
                <a:gd name="T5" fmla="*/ 72 h 104"/>
                <a:gd name="T6" fmla="*/ 25 w 48"/>
                <a:gd name="T7" fmla="*/ 86 h 104"/>
                <a:gd name="T8" fmla="*/ 36 w 48"/>
                <a:gd name="T9" fmla="*/ 93 h 104"/>
                <a:gd name="T10" fmla="*/ 48 w 48"/>
                <a:gd name="T11" fmla="*/ 90 h 104"/>
                <a:gd name="T12" fmla="*/ 47 w 48"/>
                <a:gd name="T13" fmla="*/ 96 h 104"/>
                <a:gd name="T14" fmla="*/ 28 w 48"/>
                <a:gd name="T15" fmla="*/ 104 h 104"/>
                <a:gd name="T16" fmla="*/ 12 w 48"/>
                <a:gd name="T17" fmla="*/ 95 h 104"/>
                <a:gd name="T18" fmla="*/ 9 w 48"/>
                <a:gd name="T19" fmla="*/ 73 h 104"/>
                <a:gd name="T20" fmla="*/ 9 w 48"/>
                <a:gd name="T21" fmla="*/ 38 h 104"/>
                <a:gd name="T22" fmla="*/ 8 w 48"/>
                <a:gd name="T23" fmla="*/ 36 h 104"/>
                <a:gd name="T24" fmla="*/ 0 w 48"/>
                <a:gd name="T25" fmla="*/ 35 h 104"/>
                <a:gd name="T26" fmla="*/ 2 w 48"/>
                <a:gd name="T27" fmla="*/ 29 h 104"/>
                <a:gd name="T28" fmla="*/ 8 w 48"/>
                <a:gd name="T29" fmla="*/ 27 h 104"/>
                <a:gd name="T30" fmla="*/ 9 w 48"/>
                <a:gd name="T31" fmla="*/ 25 h 104"/>
                <a:gd name="T32" fmla="*/ 9 w 48"/>
                <a:gd name="T33" fmla="*/ 9 h 104"/>
                <a:gd name="T34" fmla="*/ 21 w 48"/>
                <a:gd name="T35" fmla="*/ 0 h 104"/>
                <a:gd name="T36" fmla="*/ 25 w 48"/>
                <a:gd name="T37" fmla="*/ 0 h 104"/>
                <a:gd name="T38" fmla="*/ 24 w 48"/>
                <a:gd name="T39" fmla="*/ 25 h 104"/>
                <a:gd name="T40" fmla="*/ 25 w 48"/>
                <a:gd name="T41" fmla="*/ 27 h 104"/>
                <a:gd name="T42" fmla="*/ 48 w 48"/>
                <a:gd name="T43" fmla="*/ 26 h 104"/>
                <a:gd name="T44" fmla="*/ 46 w 48"/>
                <a:gd name="T45" fmla="*/ 36 h 104"/>
                <a:gd name="T46" fmla="*/ 24 w 48"/>
                <a:gd name="T47" fmla="*/ 36 h 1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48" h="104">
                  <a:moveTo>
                    <a:pt x="24" y="36"/>
                  </a:moveTo>
                  <a:cubicBezTo>
                    <a:pt x="24" y="36"/>
                    <a:pt x="24" y="37"/>
                    <a:pt x="24" y="37"/>
                  </a:cubicBezTo>
                  <a:cubicBezTo>
                    <a:pt x="23" y="46"/>
                    <a:pt x="23" y="63"/>
                    <a:pt x="24" y="72"/>
                  </a:cubicBezTo>
                  <a:cubicBezTo>
                    <a:pt x="24" y="80"/>
                    <a:pt x="24" y="83"/>
                    <a:pt x="25" y="86"/>
                  </a:cubicBezTo>
                  <a:cubicBezTo>
                    <a:pt x="26" y="91"/>
                    <a:pt x="31" y="93"/>
                    <a:pt x="36" y="93"/>
                  </a:cubicBezTo>
                  <a:cubicBezTo>
                    <a:pt x="41" y="93"/>
                    <a:pt x="44" y="92"/>
                    <a:pt x="48" y="90"/>
                  </a:cubicBezTo>
                  <a:cubicBezTo>
                    <a:pt x="48" y="91"/>
                    <a:pt x="48" y="95"/>
                    <a:pt x="47" y="96"/>
                  </a:cubicBezTo>
                  <a:cubicBezTo>
                    <a:pt x="43" y="102"/>
                    <a:pt x="34" y="104"/>
                    <a:pt x="28" y="104"/>
                  </a:cubicBezTo>
                  <a:cubicBezTo>
                    <a:pt x="21" y="104"/>
                    <a:pt x="15" y="101"/>
                    <a:pt x="12" y="95"/>
                  </a:cubicBezTo>
                  <a:cubicBezTo>
                    <a:pt x="9" y="91"/>
                    <a:pt x="9" y="86"/>
                    <a:pt x="9" y="73"/>
                  </a:cubicBezTo>
                  <a:cubicBezTo>
                    <a:pt x="9" y="63"/>
                    <a:pt x="9" y="45"/>
                    <a:pt x="9" y="38"/>
                  </a:cubicBezTo>
                  <a:cubicBezTo>
                    <a:pt x="9" y="37"/>
                    <a:pt x="9" y="36"/>
                    <a:pt x="8" y="36"/>
                  </a:cubicBezTo>
                  <a:cubicBezTo>
                    <a:pt x="0" y="35"/>
                    <a:pt x="0" y="35"/>
                    <a:pt x="0" y="35"/>
                  </a:cubicBezTo>
                  <a:cubicBezTo>
                    <a:pt x="0" y="34"/>
                    <a:pt x="1" y="29"/>
                    <a:pt x="2" y="29"/>
                  </a:cubicBezTo>
                  <a:cubicBezTo>
                    <a:pt x="5" y="28"/>
                    <a:pt x="7" y="27"/>
                    <a:pt x="8" y="27"/>
                  </a:cubicBezTo>
                  <a:cubicBezTo>
                    <a:pt x="8" y="27"/>
                    <a:pt x="9" y="26"/>
                    <a:pt x="9" y="25"/>
                  </a:cubicBezTo>
                  <a:cubicBezTo>
                    <a:pt x="9" y="9"/>
                    <a:pt x="9" y="9"/>
                    <a:pt x="9" y="9"/>
                  </a:cubicBezTo>
                  <a:cubicBezTo>
                    <a:pt x="12" y="8"/>
                    <a:pt x="19" y="3"/>
                    <a:pt x="21" y="0"/>
                  </a:cubicBezTo>
                  <a:cubicBezTo>
                    <a:pt x="22" y="0"/>
                    <a:pt x="24" y="0"/>
                    <a:pt x="25" y="0"/>
                  </a:cubicBezTo>
                  <a:cubicBezTo>
                    <a:pt x="24" y="3"/>
                    <a:pt x="24" y="12"/>
                    <a:pt x="24" y="25"/>
                  </a:cubicBezTo>
                  <a:cubicBezTo>
                    <a:pt x="24" y="26"/>
                    <a:pt x="24" y="27"/>
                    <a:pt x="25" y="27"/>
                  </a:cubicBezTo>
                  <a:cubicBezTo>
                    <a:pt x="34" y="27"/>
                    <a:pt x="45" y="26"/>
                    <a:pt x="48" y="26"/>
                  </a:cubicBezTo>
                  <a:cubicBezTo>
                    <a:pt x="47" y="28"/>
                    <a:pt x="46" y="33"/>
                    <a:pt x="46" y="36"/>
                  </a:cubicBezTo>
                  <a:cubicBezTo>
                    <a:pt x="41" y="36"/>
                    <a:pt x="32" y="36"/>
                    <a:pt x="24" y="36"/>
                  </a:cubicBezTo>
                </a:path>
              </a:pathLst>
            </a:custGeom>
            <a:grpFill/>
            <a:ln>
              <a:noFill/>
            </a:ln>
          </p:spPr>
          <p:txBody>
            <a:bodyPr vert="horz" wrap="square" lIns="91440" tIns="45720" rIns="91440" bIns="45720" numCol="1" anchor="t" anchorCtr="0" compatLnSpc="1">
              <a:prstTxWarp prst="textNoShape">
                <a:avLst/>
              </a:prstTxWarp>
            </a:bodyPr>
            <a:lstStyle/>
            <a:p>
              <a:endParaRPr lang="en-GB"/>
            </a:p>
          </p:txBody>
        </p:sp>
        <p:sp>
          <p:nvSpPr>
            <p:cNvPr id="24" name="Freeform 21">
              <a:extLst>
                <a:ext uri="{FF2B5EF4-FFF2-40B4-BE49-F238E27FC236}">
                  <a16:creationId xmlns:a16="http://schemas.microsoft.com/office/drawing/2014/main" id="{0EAB3F4E-6A4B-39BB-68A9-582D24CEE901}"/>
                </a:ext>
              </a:extLst>
            </p:cNvPr>
            <p:cNvSpPr>
              <a:spLocks/>
            </p:cNvSpPr>
            <p:nvPr userDrawn="1"/>
          </p:nvSpPr>
          <p:spPr bwMode="auto">
            <a:xfrm>
              <a:off x="9169400" y="4930775"/>
              <a:ext cx="992188" cy="873125"/>
            </a:xfrm>
            <a:custGeom>
              <a:avLst/>
              <a:gdLst>
                <a:gd name="T0" fmla="*/ 8 w 90"/>
                <a:gd name="T1" fmla="*/ 72 h 79"/>
                <a:gd name="T2" fmla="*/ 12 w 90"/>
                <a:gd name="T3" fmla="*/ 65 h 79"/>
                <a:gd name="T4" fmla="*/ 12 w 90"/>
                <a:gd name="T5" fmla="*/ 34 h 79"/>
                <a:gd name="T6" fmla="*/ 12 w 90"/>
                <a:gd name="T7" fmla="*/ 18 h 79"/>
                <a:gd name="T8" fmla="*/ 2 w 90"/>
                <a:gd name="T9" fmla="*/ 11 h 79"/>
                <a:gd name="T10" fmla="*/ 3 w 90"/>
                <a:gd name="T11" fmla="*/ 7 h 79"/>
                <a:gd name="T12" fmla="*/ 26 w 90"/>
                <a:gd name="T13" fmla="*/ 0 h 79"/>
                <a:gd name="T14" fmla="*/ 27 w 90"/>
                <a:gd name="T15" fmla="*/ 1 h 79"/>
                <a:gd name="T16" fmla="*/ 27 w 90"/>
                <a:gd name="T17" fmla="*/ 12 h 79"/>
                <a:gd name="T18" fmla="*/ 28 w 90"/>
                <a:gd name="T19" fmla="*/ 12 h 79"/>
                <a:gd name="T20" fmla="*/ 54 w 90"/>
                <a:gd name="T21" fmla="*/ 0 h 79"/>
                <a:gd name="T22" fmla="*/ 72 w 90"/>
                <a:gd name="T23" fmla="*/ 10 h 79"/>
                <a:gd name="T24" fmla="*/ 77 w 90"/>
                <a:gd name="T25" fmla="*/ 32 h 79"/>
                <a:gd name="T26" fmla="*/ 78 w 90"/>
                <a:gd name="T27" fmla="*/ 67 h 79"/>
                <a:gd name="T28" fmla="*/ 79 w 90"/>
                <a:gd name="T29" fmla="*/ 71 h 79"/>
                <a:gd name="T30" fmla="*/ 89 w 90"/>
                <a:gd name="T31" fmla="*/ 73 h 79"/>
                <a:gd name="T32" fmla="*/ 88 w 90"/>
                <a:gd name="T33" fmla="*/ 79 h 79"/>
                <a:gd name="T34" fmla="*/ 70 w 90"/>
                <a:gd name="T35" fmla="*/ 78 h 79"/>
                <a:gd name="T36" fmla="*/ 51 w 90"/>
                <a:gd name="T37" fmla="*/ 79 h 79"/>
                <a:gd name="T38" fmla="*/ 51 w 90"/>
                <a:gd name="T39" fmla="*/ 73 h 79"/>
                <a:gd name="T40" fmla="*/ 59 w 90"/>
                <a:gd name="T41" fmla="*/ 72 h 79"/>
                <a:gd name="T42" fmla="*/ 62 w 90"/>
                <a:gd name="T43" fmla="*/ 64 h 79"/>
                <a:gd name="T44" fmla="*/ 62 w 90"/>
                <a:gd name="T45" fmla="*/ 27 h 79"/>
                <a:gd name="T46" fmla="*/ 56 w 90"/>
                <a:gd name="T47" fmla="*/ 16 h 79"/>
                <a:gd name="T48" fmla="*/ 45 w 90"/>
                <a:gd name="T49" fmla="*/ 11 h 79"/>
                <a:gd name="T50" fmla="*/ 29 w 90"/>
                <a:gd name="T51" fmla="*/ 17 h 79"/>
                <a:gd name="T52" fmla="*/ 27 w 90"/>
                <a:gd name="T53" fmla="*/ 24 h 79"/>
                <a:gd name="T54" fmla="*/ 27 w 90"/>
                <a:gd name="T55" fmla="*/ 65 h 79"/>
                <a:gd name="T56" fmla="*/ 31 w 90"/>
                <a:gd name="T57" fmla="*/ 72 h 79"/>
                <a:gd name="T58" fmla="*/ 39 w 90"/>
                <a:gd name="T59" fmla="*/ 73 h 79"/>
                <a:gd name="T60" fmla="*/ 38 w 90"/>
                <a:gd name="T61" fmla="*/ 79 h 79"/>
                <a:gd name="T62" fmla="*/ 20 w 90"/>
                <a:gd name="T63" fmla="*/ 78 h 79"/>
                <a:gd name="T64" fmla="*/ 1 w 90"/>
                <a:gd name="T65" fmla="*/ 79 h 79"/>
                <a:gd name="T66" fmla="*/ 1 w 90"/>
                <a:gd name="T67" fmla="*/ 73 h 79"/>
                <a:gd name="T68" fmla="*/ 8 w 90"/>
                <a:gd name="T69" fmla="*/ 72 h 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90" h="79">
                  <a:moveTo>
                    <a:pt x="8" y="72"/>
                  </a:moveTo>
                  <a:cubicBezTo>
                    <a:pt x="11" y="71"/>
                    <a:pt x="12" y="68"/>
                    <a:pt x="12" y="65"/>
                  </a:cubicBezTo>
                  <a:cubicBezTo>
                    <a:pt x="12" y="59"/>
                    <a:pt x="12" y="46"/>
                    <a:pt x="12" y="34"/>
                  </a:cubicBezTo>
                  <a:cubicBezTo>
                    <a:pt x="12" y="26"/>
                    <a:pt x="12" y="21"/>
                    <a:pt x="12" y="18"/>
                  </a:cubicBezTo>
                  <a:cubicBezTo>
                    <a:pt x="11" y="16"/>
                    <a:pt x="9" y="14"/>
                    <a:pt x="2" y="11"/>
                  </a:cubicBezTo>
                  <a:cubicBezTo>
                    <a:pt x="2" y="10"/>
                    <a:pt x="2" y="7"/>
                    <a:pt x="3" y="7"/>
                  </a:cubicBezTo>
                  <a:cubicBezTo>
                    <a:pt x="11" y="6"/>
                    <a:pt x="22" y="2"/>
                    <a:pt x="26" y="0"/>
                  </a:cubicBezTo>
                  <a:cubicBezTo>
                    <a:pt x="27" y="0"/>
                    <a:pt x="27" y="0"/>
                    <a:pt x="27" y="1"/>
                  </a:cubicBezTo>
                  <a:cubicBezTo>
                    <a:pt x="27" y="3"/>
                    <a:pt x="27" y="9"/>
                    <a:pt x="27" y="12"/>
                  </a:cubicBezTo>
                  <a:cubicBezTo>
                    <a:pt x="27" y="12"/>
                    <a:pt x="27" y="12"/>
                    <a:pt x="28" y="12"/>
                  </a:cubicBezTo>
                  <a:cubicBezTo>
                    <a:pt x="38" y="4"/>
                    <a:pt x="47" y="0"/>
                    <a:pt x="54" y="0"/>
                  </a:cubicBezTo>
                  <a:cubicBezTo>
                    <a:pt x="62" y="0"/>
                    <a:pt x="68" y="3"/>
                    <a:pt x="72" y="10"/>
                  </a:cubicBezTo>
                  <a:cubicBezTo>
                    <a:pt x="76" y="16"/>
                    <a:pt x="77" y="23"/>
                    <a:pt x="77" y="32"/>
                  </a:cubicBezTo>
                  <a:cubicBezTo>
                    <a:pt x="77" y="43"/>
                    <a:pt x="77" y="60"/>
                    <a:pt x="78" y="67"/>
                  </a:cubicBezTo>
                  <a:cubicBezTo>
                    <a:pt x="78" y="69"/>
                    <a:pt x="78" y="70"/>
                    <a:pt x="79" y="71"/>
                  </a:cubicBezTo>
                  <a:cubicBezTo>
                    <a:pt x="83" y="72"/>
                    <a:pt x="85" y="73"/>
                    <a:pt x="89" y="73"/>
                  </a:cubicBezTo>
                  <a:cubicBezTo>
                    <a:pt x="90" y="74"/>
                    <a:pt x="89" y="78"/>
                    <a:pt x="88" y="79"/>
                  </a:cubicBezTo>
                  <a:cubicBezTo>
                    <a:pt x="86" y="79"/>
                    <a:pt x="80" y="78"/>
                    <a:pt x="70" y="78"/>
                  </a:cubicBezTo>
                  <a:cubicBezTo>
                    <a:pt x="61" y="78"/>
                    <a:pt x="56" y="79"/>
                    <a:pt x="51" y="79"/>
                  </a:cubicBezTo>
                  <a:cubicBezTo>
                    <a:pt x="51" y="78"/>
                    <a:pt x="50" y="74"/>
                    <a:pt x="51" y="73"/>
                  </a:cubicBezTo>
                  <a:cubicBezTo>
                    <a:pt x="55" y="73"/>
                    <a:pt x="58" y="72"/>
                    <a:pt x="59" y="72"/>
                  </a:cubicBezTo>
                  <a:cubicBezTo>
                    <a:pt x="62" y="71"/>
                    <a:pt x="62" y="69"/>
                    <a:pt x="62" y="64"/>
                  </a:cubicBezTo>
                  <a:cubicBezTo>
                    <a:pt x="63" y="53"/>
                    <a:pt x="63" y="34"/>
                    <a:pt x="62" y="27"/>
                  </a:cubicBezTo>
                  <a:cubicBezTo>
                    <a:pt x="61" y="24"/>
                    <a:pt x="60" y="19"/>
                    <a:pt x="56" y="16"/>
                  </a:cubicBezTo>
                  <a:cubicBezTo>
                    <a:pt x="54" y="13"/>
                    <a:pt x="50" y="11"/>
                    <a:pt x="45" y="11"/>
                  </a:cubicBezTo>
                  <a:cubicBezTo>
                    <a:pt x="39" y="11"/>
                    <a:pt x="33" y="13"/>
                    <a:pt x="29" y="17"/>
                  </a:cubicBezTo>
                  <a:cubicBezTo>
                    <a:pt x="28" y="18"/>
                    <a:pt x="27" y="20"/>
                    <a:pt x="27" y="24"/>
                  </a:cubicBezTo>
                  <a:cubicBezTo>
                    <a:pt x="27" y="38"/>
                    <a:pt x="27" y="56"/>
                    <a:pt x="27" y="65"/>
                  </a:cubicBezTo>
                  <a:cubicBezTo>
                    <a:pt x="27" y="70"/>
                    <a:pt x="28" y="71"/>
                    <a:pt x="31" y="72"/>
                  </a:cubicBezTo>
                  <a:cubicBezTo>
                    <a:pt x="33" y="72"/>
                    <a:pt x="36" y="73"/>
                    <a:pt x="39" y="73"/>
                  </a:cubicBezTo>
                  <a:cubicBezTo>
                    <a:pt x="39" y="74"/>
                    <a:pt x="39" y="78"/>
                    <a:pt x="38" y="79"/>
                  </a:cubicBezTo>
                  <a:cubicBezTo>
                    <a:pt x="35" y="79"/>
                    <a:pt x="30" y="78"/>
                    <a:pt x="20" y="78"/>
                  </a:cubicBezTo>
                  <a:cubicBezTo>
                    <a:pt x="10" y="78"/>
                    <a:pt x="3" y="79"/>
                    <a:pt x="1" y="79"/>
                  </a:cubicBezTo>
                  <a:cubicBezTo>
                    <a:pt x="0" y="78"/>
                    <a:pt x="0" y="74"/>
                    <a:pt x="1" y="73"/>
                  </a:cubicBezTo>
                  <a:cubicBezTo>
                    <a:pt x="4" y="73"/>
                    <a:pt x="6" y="72"/>
                    <a:pt x="8" y="72"/>
                  </a:cubicBezTo>
                </a:path>
              </a:pathLst>
            </a:custGeom>
            <a:grpFill/>
            <a:ln>
              <a:noFill/>
            </a:ln>
          </p:spPr>
          <p:txBody>
            <a:bodyPr vert="horz" wrap="square" lIns="91440" tIns="45720" rIns="91440" bIns="45720" numCol="1" anchor="t" anchorCtr="0" compatLnSpc="1">
              <a:prstTxWarp prst="textNoShape">
                <a:avLst/>
              </a:prstTxWarp>
            </a:bodyPr>
            <a:lstStyle/>
            <a:p>
              <a:endParaRPr lang="en-GB"/>
            </a:p>
          </p:txBody>
        </p:sp>
        <p:sp>
          <p:nvSpPr>
            <p:cNvPr id="25" name="Freeform 22">
              <a:extLst>
                <a:ext uri="{FF2B5EF4-FFF2-40B4-BE49-F238E27FC236}">
                  <a16:creationId xmlns:a16="http://schemas.microsoft.com/office/drawing/2014/main" id="{AC81EAC0-C262-258A-9315-3A6BD2BF24BA}"/>
                </a:ext>
              </a:extLst>
            </p:cNvPr>
            <p:cNvSpPr>
              <a:spLocks/>
            </p:cNvSpPr>
            <p:nvPr userDrawn="1"/>
          </p:nvSpPr>
          <p:spPr bwMode="auto">
            <a:xfrm>
              <a:off x="10923588" y="4930775"/>
              <a:ext cx="650875" cy="873125"/>
            </a:xfrm>
            <a:custGeom>
              <a:avLst/>
              <a:gdLst>
                <a:gd name="T0" fmla="*/ 58 w 59"/>
                <a:gd name="T1" fmla="*/ 4 h 79"/>
                <a:gd name="T2" fmla="*/ 58 w 59"/>
                <a:gd name="T3" fmla="*/ 7 h 79"/>
                <a:gd name="T4" fmla="*/ 52 w 59"/>
                <a:gd name="T5" fmla="*/ 19 h 79"/>
                <a:gd name="T6" fmla="*/ 51 w 59"/>
                <a:gd name="T7" fmla="*/ 20 h 79"/>
                <a:gd name="T8" fmla="*/ 38 w 59"/>
                <a:gd name="T9" fmla="*/ 14 h 79"/>
                <a:gd name="T10" fmla="*/ 28 w 59"/>
                <a:gd name="T11" fmla="*/ 22 h 79"/>
                <a:gd name="T12" fmla="*/ 27 w 59"/>
                <a:gd name="T13" fmla="*/ 29 h 79"/>
                <a:gd name="T14" fmla="*/ 27 w 59"/>
                <a:gd name="T15" fmla="*/ 65 h 79"/>
                <a:gd name="T16" fmla="*/ 31 w 59"/>
                <a:gd name="T17" fmla="*/ 71 h 79"/>
                <a:gd name="T18" fmla="*/ 40 w 59"/>
                <a:gd name="T19" fmla="*/ 73 h 79"/>
                <a:gd name="T20" fmla="*/ 40 w 59"/>
                <a:gd name="T21" fmla="*/ 79 h 79"/>
                <a:gd name="T22" fmla="*/ 20 w 59"/>
                <a:gd name="T23" fmla="*/ 78 h 79"/>
                <a:gd name="T24" fmla="*/ 1 w 59"/>
                <a:gd name="T25" fmla="*/ 79 h 79"/>
                <a:gd name="T26" fmla="*/ 1 w 59"/>
                <a:gd name="T27" fmla="*/ 73 h 79"/>
                <a:gd name="T28" fmla="*/ 8 w 59"/>
                <a:gd name="T29" fmla="*/ 72 h 79"/>
                <a:gd name="T30" fmla="*/ 12 w 59"/>
                <a:gd name="T31" fmla="*/ 66 h 79"/>
                <a:gd name="T32" fmla="*/ 12 w 59"/>
                <a:gd name="T33" fmla="*/ 34 h 79"/>
                <a:gd name="T34" fmla="*/ 12 w 59"/>
                <a:gd name="T35" fmla="*/ 19 h 79"/>
                <a:gd name="T36" fmla="*/ 2 w 59"/>
                <a:gd name="T37" fmla="*/ 11 h 79"/>
                <a:gd name="T38" fmla="*/ 3 w 59"/>
                <a:gd name="T39" fmla="*/ 7 h 79"/>
                <a:gd name="T40" fmla="*/ 26 w 59"/>
                <a:gd name="T41" fmla="*/ 0 h 79"/>
                <a:gd name="T42" fmla="*/ 27 w 59"/>
                <a:gd name="T43" fmla="*/ 0 h 79"/>
                <a:gd name="T44" fmla="*/ 27 w 59"/>
                <a:gd name="T45" fmla="*/ 15 h 79"/>
                <a:gd name="T46" fmla="*/ 28 w 59"/>
                <a:gd name="T47" fmla="*/ 16 h 79"/>
                <a:gd name="T48" fmla="*/ 40 w 59"/>
                <a:gd name="T49" fmla="*/ 3 h 79"/>
                <a:gd name="T50" fmla="*/ 49 w 59"/>
                <a:gd name="T51" fmla="*/ 0 h 79"/>
                <a:gd name="T52" fmla="*/ 58 w 59"/>
                <a:gd name="T53" fmla="*/ 4 h 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59" h="79">
                  <a:moveTo>
                    <a:pt x="58" y="4"/>
                  </a:moveTo>
                  <a:cubicBezTo>
                    <a:pt x="59" y="5"/>
                    <a:pt x="59" y="6"/>
                    <a:pt x="58" y="7"/>
                  </a:cubicBezTo>
                  <a:cubicBezTo>
                    <a:pt x="58" y="9"/>
                    <a:pt x="54" y="17"/>
                    <a:pt x="52" y="19"/>
                  </a:cubicBezTo>
                  <a:cubicBezTo>
                    <a:pt x="52" y="19"/>
                    <a:pt x="51" y="20"/>
                    <a:pt x="51" y="20"/>
                  </a:cubicBezTo>
                  <a:cubicBezTo>
                    <a:pt x="47" y="17"/>
                    <a:pt x="43" y="14"/>
                    <a:pt x="38" y="14"/>
                  </a:cubicBezTo>
                  <a:cubicBezTo>
                    <a:pt x="35" y="14"/>
                    <a:pt x="31" y="18"/>
                    <a:pt x="28" y="22"/>
                  </a:cubicBezTo>
                  <a:cubicBezTo>
                    <a:pt x="28" y="23"/>
                    <a:pt x="27" y="26"/>
                    <a:pt x="27" y="29"/>
                  </a:cubicBezTo>
                  <a:cubicBezTo>
                    <a:pt x="27" y="42"/>
                    <a:pt x="27" y="61"/>
                    <a:pt x="27" y="65"/>
                  </a:cubicBezTo>
                  <a:cubicBezTo>
                    <a:pt x="27" y="68"/>
                    <a:pt x="28" y="70"/>
                    <a:pt x="31" y="71"/>
                  </a:cubicBezTo>
                  <a:cubicBezTo>
                    <a:pt x="35" y="72"/>
                    <a:pt x="36" y="73"/>
                    <a:pt x="40" y="73"/>
                  </a:cubicBezTo>
                  <a:cubicBezTo>
                    <a:pt x="41" y="74"/>
                    <a:pt x="41" y="78"/>
                    <a:pt x="40" y="79"/>
                  </a:cubicBezTo>
                  <a:cubicBezTo>
                    <a:pt x="37" y="79"/>
                    <a:pt x="28" y="78"/>
                    <a:pt x="20" y="78"/>
                  </a:cubicBezTo>
                  <a:cubicBezTo>
                    <a:pt x="14" y="78"/>
                    <a:pt x="4" y="79"/>
                    <a:pt x="1" y="79"/>
                  </a:cubicBezTo>
                  <a:cubicBezTo>
                    <a:pt x="0" y="78"/>
                    <a:pt x="0" y="74"/>
                    <a:pt x="1" y="73"/>
                  </a:cubicBezTo>
                  <a:cubicBezTo>
                    <a:pt x="3" y="73"/>
                    <a:pt x="6" y="72"/>
                    <a:pt x="8" y="72"/>
                  </a:cubicBezTo>
                  <a:cubicBezTo>
                    <a:pt x="10" y="71"/>
                    <a:pt x="11" y="70"/>
                    <a:pt x="12" y="66"/>
                  </a:cubicBezTo>
                  <a:cubicBezTo>
                    <a:pt x="12" y="63"/>
                    <a:pt x="12" y="47"/>
                    <a:pt x="12" y="34"/>
                  </a:cubicBezTo>
                  <a:cubicBezTo>
                    <a:pt x="12" y="27"/>
                    <a:pt x="12" y="21"/>
                    <a:pt x="12" y="19"/>
                  </a:cubicBezTo>
                  <a:cubicBezTo>
                    <a:pt x="12" y="16"/>
                    <a:pt x="10" y="14"/>
                    <a:pt x="2" y="11"/>
                  </a:cubicBezTo>
                  <a:cubicBezTo>
                    <a:pt x="2" y="10"/>
                    <a:pt x="2" y="7"/>
                    <a:pt x="3" y="7"/>
                  </a:cubicBezTo>
                  <a:cubicBezTo>
                    <a:pt x="10" y="6"/>
                    <a:pt x="21" y="3"/>
                    <a:pt x="26" y="0"/>
                  </a:cubicBezTo>
                  <a:cubicBezTo>
                    <a:pt x="26" y="0"/>
                    <a:pt x="27" y="0"/>
                    <a:pt x="27" y="0"/>
                  </a:cubicBezTo>
                  <a:cubicBezTo>
                    <a:pt x="27" y="3"/>
                    <a:pt x="27" y="12"/>
                    <a:pt x="27" y="15"/>
                  </a:cubicBezTo>
                  <a:cubicBezTo>
                    <a:pt x="27" y="16"/>
                    <a:pt x="27" y="16"/>
                    <a:pt x="28" y="16"/>
                  </a:cubicBezTo>
                  <a:cubicBezTo>
                    <a:pt x="31" y="11"/>
                    <a:pt x="35" y="7"/>
                    <a:pt x="40" y="3"/>
                  </a:cubicBezTo>
                  <a:cubicBezTo>
                    <a:pt x="43" y="1"/>
                    <a:pt x="46" y="0"/>
                    <a:pt x="49" y="0"/>
                  </a:cubicBezTo>
                  <a:cubicBezTo>
                    <a:pt x="53" y="0"/>
                    <a:pt x="57" y="1"/>
                    <a:pt x="58" y="4"/>
                  </a:cubicBezTo>
                </a:path>
              </a:pathLst>
            </a:custGeom>
            <a:grpFill/>
            <a:ln>
              <a:noFill/>
            </a:ln>
          </p:spPr>
          <p:txBody>
            <a:bodyPr vert="horz" wrap="square" lIns="91440" tIns="45720" rIns="91440" bIns="45720" numCol="1" anchor="t" anchorCtr="0" compatLnSpc="1">
              <a:prstTxWarp prst="textNoShape">
                <a:avLst/>
              </a:prstTxWarp>
            </a:bodyPr>
            <a:lstStyle/>
            <a:p>
              <a:endParaRPr lang="en-GB"/>
            </a:p>
          </p:txBody>
        </p:sp>
        <p:sp>
          <p:nvSpPr>
            <p:cNvPr id="26" name="Freeform 23">
              <a:extLst>
                <a:ext uri="{FF2B5EF4-FFF2-40B4-BE49-F238E27FC236}">
                  <a16:creationId xmlns:a16="http://schemas.microsoft.com/office/drawing/2014/main" id="{CDA8E4AC-03F1-DE88-FA36-D28846D42AE0}"/>
                </a:ext>
              </a:extLst>
            </p:cNvPr>
            <p:cNvSpPr>
              <a:spLocks/>
            </p:cNvSpPr>
            <p:nvPr userDrawn="1"/>
          </p:nvSpPr>
          <p:spPr bwMode="auto">
            <a:xfrm>
              <a:off x="11596688" y="4930775"/>
              <a:ext cx="595313" cy="884238"/>
            </a:xfrm>
            <a:custGeom>
              <a:avLst/>
              <a:gdLst>
                <a:gd name="T0" fmla="*/ 49 w 54"/>
                <a:gd name="T1" fmla="*/ 22 h 80"/>
                <a:gd name="T2" fmla="*/ 44 w 54"/>
                <a:gd name="T3" fmla="*/ 22 h 80"/>
                <a:gd name="T4" fmla="*/ 37 w 54"/>
                <a:gd name="T5" fmla="*/ 8 h 80"/>
                <a:gd name="T6" fmla="*/ 28 w 54"/>
                <a:gd name="T7" fmla="*/ 6 h 80"/>
                <a:gd name="T8" fmla="*/ 16 w 54"/>
                <a:gd name="T9" fmla="*/ 17 h 80"/>
                <a:gd name="T10" fmla="*/ 34 w 54"/>
                <a:gd name="T11" fmla="*/ 34 h 80"/>
                <a:gd name="T12" fmla="*/ 54 w 54"/>
                <a:gd name="T13" fmla="*/ 57 h 80"/>
                <a:gd name="T14" fmla="*/ 24 w 54"/>
                <a:gd name="T15" fmla="*/ 80 h 80"/>
                <a:gd name="T16" fmla="*/ 3 w 54"/>
                <a:gd name="T17" fmla="*/ 77 h 80"/>
                <a:gd name="T18" fmla="*/ 0 w 54"/>
                <a:gd name="T19" fmla="*/ 56 h 80"/>
                <a:gd name="T20" fmla="*/ 6 w 54"/>
                <a:gd name="T21" fmla="*/ 54 h 80"/>
                <a:gd name="T22" fmla="*/ 17 w 54"/>
                <a:gd name="T23" fmla="*/ 72 h 80"/>
                <a:gd name="T24" fmla="*/ 27 w 54"/>
                <a:gd name="T25" fmla="*/ 74 h 80"/>
                <a:gd name="T26" fmla="*/ 39 w 54"/>
                <a:gd name="T27" fmla="*/ 63 h 80"/>
                <a:gd name="T28" fmla="*/ 24 w 54"/>
                <a:gd name="T29" fmla="*/ 47 h 80"/>
                <a:gd name="T30" fmla="*/ 3 w 54"/>
                <a:gd name="T31" fmla="*/ 22 h 80"/>
                <a:gd name="T32" fmla="*/ 31 w 54"/>
                <a:gd name="T33" fmla="*/ 0 h 80"/>
                <a:gd name="T34" fmla="*/ 43 w 54"/>
                <a:gd name="T35" fmla="*/ 1 h 80"/>
                <a:gd name="T36" fmla="*/ 51 w 54"/>
                <a:gd name="T37" fmla="*/ 2 h 80"/>
                <a:gd name="T38" fmla="*/ 49 w 54"/>
                <a:gd name="T39" fmla="*/ 22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54" h="80">
                  <a:moveTo>
                    <a:pt x="49" y="22"/>
                  </a:moveTo>
                  <a:cubicBezTo>
                    <a:pt x="48" y="23"/>
                    <a:pt x="44" y="23"/>
                    <a:pt x="44" y="22"/>
                  </a:cubicBezTo>
                  <a:cubicBezTo>
                    <a:pt x="43" y="14"/>
                    <a:pt x="41" y="10"/>
                    <a:pt x="37" y="8"/>
                  </a:cubicBezTo>
                  <a:cubicBezTo>
                    <a:pt x="35" y="6"/>
                    <a:pt x="32" y="6"/>
                    <a:pt x="28" y="6"/>
                  </a:cubicBezTo>
                  <a:cubicBezTo>
                    <a:pt x="21" y="6"/>
                    <a:pt x="16" y="10"/>
                    <a:pt x="16" y="17"/>
                  </a:cubicBezTo>
                  <a:cubicBezTo>
                    <a:pt x="16" y="23"/>
                    <a:pt x="19" y="27"/>
                    <a:pt x="34" y="34"/>
                  </a:cubicBezTo>
                  <a:cubicBezTo>
                    <a:pt x="50" y="41"/>
                    <a:pt x="54" y="48"/>
                    <a:pt x="54" y="57"/>
                  </a:cubicBezTo>
                  <a:cubicBezTo>
                    <a:pt x="54" y="71"/>
                    <a:pt x="41" y="80"/>
                    <a:pt x="24" y="80"/>
                  </a:cubicBezTo>
                  <a:cubicBezTo>
                    <a:pt x="16" y="80"/>
                    <a:pt x="8" y="79"/>
                    <a:pt x="3" y="77"/>
                  </a:cubicBezTo>
                  <a:cubicBezTo>
                    <a:pt x="2" y="72"/>
                    <a:pt x="0" y="60"/>
                    <a:pt x="0" y="56"/>
                  </a:cubicBezTo>
                  <a:cubicBezTo>
                    <a:pt x="1" y="55"/>
                    <a:pt x="5" y="54"/>
                    <a:pt x="6" y="54"/>
                  </a:cubicBezTo>
                  <a:cubicBezTo>
                    <a:pt x="8" y="64"/>
                    <a:pt x="12" y="69"/>
                    <a:pt x="17" y="72"/>
                  </a:cubicBezTo>
                  <a:cubicBezTo>
                    <a:pt x="20" y="73"/>
                    <a:pt x="24" y="74"/>
                    <a:pt x="27" y="74"/>
                  </a:cubicBezTo>
                  <a:cubicBezTo>
                    <a:pt x="34" y="74"/>
                    <a:pt x="39" y="70"/>
                    <a:pt x="39" y="63"/>
                  </a:cubicBezTo>
                  <a:cubicBezTo>
                    <a:pt x="39" y="57"/>
                    <a:pt x="36" y="53"/>
                    <a:pt x="24" y="47"/>
                  </a:cubicBezTo>
                  <a:cubicBezTo>
                    <a:pt x="8" y="39"/>
                    <a:pt x="3" y="33"/>
                    <a:pt x="3" y="22"/>
                  </a:cubicBezTo>
                  <a:cubicBezTo>
                    <a:pt x="3" y="11"/>
                    <a:pt x="12" y="0"/>
                    <a:pt x="31" y="0"/>
                  </a:cubicBezTo>
                  <a:cubicBezTo>
                    <a:pt x="35" y="0"/>
                    <a:pt x="40" y="0"/>
                    <a:pt x="43" y="1"/>
                  </a:cubicBezTo>
                  <a:cubicBezTo>
                    <a:pt x="47" y="2"/>
                    <a:pt x="50" y="2"/>
                    <a:pt x="51" y="2"/>
                  </a:cubicBezTo>
                  <a:cubicBezTo>
                    <a:pt x="50" y="8"/>
                    <a:pt x="49" y="14"/>
                    <a:pt x="49" y="22"/>
                  </a:cubicBezTo>
                </a:path>
              </a:pathLst>
            </a:custGeom>
            <a:grpFill/>
            <a:ln>
              <a:noFill/>
            </a:ln>
          </p:spPr>
          <p:txBody>
            <a:bodyPr vert="horz" wrap="square" lIns="91440" tIns="45720" rIns="91440" bIns="45720" numCol="1" anchor="t" anchorCtr="0" compatLnSpc="1">
              <a:prstTxWarp prst="textNoShape">
                <a:avLst/>
              </a:prstTxWarp>
            </a:bodyPr>
            <a:lstStyle/>
            <a:p>
              <a:endParaRPr lang="en-GB"/>
            </a:p>
          </p:txBody>
        </p:sp>
        <p:sp>
          <p:nvSpPr>
            <p:cNvPr id="27" name="Freeform 24">
              <a:extLst>
                <a:ext uri="{FF2B5EF4-FFF2-40B4-BE49-F238E27FC236}">
                  <a16:creationId xmlns:a16="http://schemas.microsoft.com/office/drawing/2014/main" id="{02C968AF-B771-D7DC-C056-3D936BD4496D}"/>
                </a:ext>
              </a:extLst>
            </p:cNvPr>
            <p:cNvSpPr>
              <a:spLocks noEditPoints="1"/>
            </p:cNvSpPr>
            <p:nvPr userDrawn="1"/>
          </p:nvSpPr>
          <p:spPr bwMode="auto">
            <a:xfrm>
              <a:off x="10150475" y="4930775"/>
              <a:ext cx="728663" cy="884238"/>
            </a:xfrm>
            <a:custGeom>
              <a:avLst/>
              <a:gdLst>
                <a:gd name="T0" fmla="*/ 65 w 66"/>
                <a:gd name="T1" fmla="*/ 26 h 80"/>
                <a:gd name="T2" fmla="*/ 38 w 66"/>
                <a:gd name="T3" fmla="*/ 0 h 80"/>
                <a:gd name="T4" fmla="*/ 17 w 66"/>
                <a:gd name="T5" fmla="*/ 6 h 80"/>
                <a:gd name="T6" fmla="*/ 0 w 66"/>
                <a:gd name="T7" fmla="*/ 41 h 80"/>
                <a:gd name="T8" fmla="*/ 11 w 66"/>
                <a:gd name="T9" fmla="*/ 71 h 80"/>
                <a:gd name="T10" fmla="*/ 35 w 66"/>
                <a:gd name="T11" fmla="*/ 80 h 80"/>
                <a:gd name="T12" fmla="*/ 65 w 66"/>
                <a:gd name="T13" fmla="*/ 66 h 80"/>
                <a:gd name="T14" fmla="*/ 66 w 66"/>
                <a:gd name="T15" fmla="*/ 61 h 80"/>
                <a:gd name="T16" fmla="*/ 65 w 66"/>
                <a:gd name="T17" fmla="*/ 60 h 80"/>
                <a:gd name="T18" fmla="*/ 43 w 66"/>
                <a:gd name="T19" fmla="*/ 68 h 80"/>
                <a:gd name="T20" fmla="*/ 23 w 66"/>
                <a:gd name="T21" fmla="*/ 59 h 80"/>
                <a:gd name="T22" fmla="*/ 15 w 66"/>
                <a:gd name="T23" fmla="*/ 40 h 80"/>
                <a:gd name="T24" fmla="*/ 16 w 66"/>
                <a:gd name="T25" fmla="*/ 38 h 80"/>
                <a:gd name="T26" fmla="*/ 64 w 66"/>
                <a:gd name="T27" fmla="*/ 34 h 80"/>
                <a:gd name="T28" fmla="*/ 65 w 66"/>
                <a:gd name="T29" fmla="*/ 26 h 80"/>
                <a:gd name="T30" fmla="*/ 32 w 66"/>
                <a:gd name="T31" fmla="*/ 7 h 80"/>
                <a:gd name="T32" fmla="*/ 50 w 66"/>
                <a:gd name="T33" fmla="*/ 28 h 80"/>
                <a:gd name="T34" fmla="*/ 49 w 66"/>
                <a:gd name="T35" fmla="*/ 29 h 80"/>
                <a:gd name="T36" fmla="*/ 16 w 66"/>
                <a:gd name="T37" fmla="*/ 30 h 80"/>
                <a:gd name="T38" fmla="*/ 15 w 66"/>
                <a:gd name="T39" fmla="*/ 29 h 80"/>
                <a:gd name="T40" fmla="*/ 32 w 66"/>
                <a:gd name="T41" fmla="*/ 7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66" h="80">
                  <a:moveTo>
                    <a:pt x="65" y="26"/>
                  </a:moveTo>
                  <a:cubicBezTo>
                    <a:pt x="63" y="16"/>
                    <a:pt x="56" y="0"/>
                    <a:pt x="38" y="0"/>
                  </a:cubicBezTo>
                  <a:cubicBezTo>
                    <a:pt x="32" y="0"/>
                    <a:pt x="23" y="2"/>
                    <a:pt x="17" y="6"/>
                  </a:cubicBezTo>
                  <a:cubicBezTo>
                    <a:pt x="7" y="13"/>
                    <a:pt x="0" y="24"/>
                    <a:pt x="0" y="41"/>
                  </a:cubicBezTo>
                  <a:cubicBezTo>
                    <a:pt x="0" y="52"/>
                    <a:pt x="3" y="63"/>
                    <a:pt x="11" y="71"/>
                  </a:cubicBezTo>
                  <a:cubicBezTo>
                    <a:pt x="17" y="77"/>
                    <a:pt x="25" y="80"/>
                    <a:pt x="35" y="80"/>
                  </a:cubicBezTo>
                  <a:cubicBezTo>
                    <a:pt x="43" y="80"/>
                    <a:pt x="57" y="76"/>
                    <a:pt x="65" y="66"/>
                  </a:cubicBezTo>
                  <a:cubicBezTo>
                    <a:pt x="66" y="66"/>
                    <a:pt x="66" y="62"/>
                    <a:pt x="66" y="61"/>
                  </a:cubicBezTo>
                  <a:cubicBezTo>
                    <a:pt x="66" y="60"/>
                    <a:pt x="66" y="60"/>
                    <a:pt x="65" y="60"/>
                  </a:cubicBezTo>
                  <a:cubicBezTo>
                    <a:pt x="58" y="66"/>
                    <a:pt x="51" y="68"/>
                    <a:pt x="43" y="68"/>
                  </a:cubicBezTo>
                  <a:cubicBezTo>
                    <a:pt x="35" y="68"/>
                    <a:pt x="28" y="65"/>
                    <a:pt x="23" y="59"/>
                  </a:cubicBezTo>
                  <a:cubicBezTo>
                    <a:pt x="18" y="54"/>
                    <a:pt x="15" y="46"/>
                    <a:pt x="15" y="40"/>
                  </a:cubicBezTo>
                  <a:cubicBezTo>
                    <a:pt x="15" y="39"/>
                    <a:pt x="15" y="38"/>
                    <a:pt x="16" y="38"/>
                  </a:cubicBezTo>
                  <a:cubicBezTo>
                    <a:pt x="31" y="37"/>
                    <a:pt x="55" y="36"/>
                    <a:pt x="64" y="34"/>
                  </a:cubicBezTo>
                  <a:cubicBezTo>
                    <a:pt x="66" y="33"/>
                    <a:pt x="65" y="26"/>
                    <a:pt x="65" y="26"/>
                  </a:cubicBezTo>
                  <a:moveTo>
                    <a:pt x="32" y="7"/>
                  </a:moveTo>
                  <a:cubicBezTo>
                    <a:pt x="42" y="7"/>
                    <a:pt x="49" y="18"/>
                    <a:pt x="50" y="28"/>
                  </a:cubicBezTo>
                  <a:cubicBezTo>
                    <a:pt x="50" y="28"/>
                    <a:pt x="49" y="29"/>
                    <a:pt x="49" y="29"/>
                  </a:cubicBezTo>
                  <a:cubicBezTo>
                    <a:pt x="45" y="30"/>
                    <a:pt x="22" y="31"/>
                    <a:pt x="16" y="30"/>
                  </a:cubicBezTo>
                  <a:cubicBezTo>
                    <a:pt x="16" y="30"/>
                    <a:pt x="15" y="30"/>
                    <a:pt x="15" y="29"/>
                  </a:cubicBezTo>
                  <a:cubicBezTo>
                    <a:pt x="16" y="16"/>
                    <a:pt x="23" y="7"/>
                    <a:pt x="32" y="7"/>
                  </a:cubicBezTo>
                </a:path>
              </a:pathLst>
            </a:custGeom>
            <a:grpFill/>
            <a:ln>
              <a:noFill/>
            </a:ln>
          </p:spPr>
          <p:txBody>
            <a:bodyPr vert="horz" wrap="square" lIns="91440" tIns="45720" rIns="91440" bIns="45720" numCol="1" anchor="t" anchorCtr="0" compatLnSpc="1">
              <a:prstTxWarp prst="textNoShape">
                <a:avLst/>
              </a:prstTxWarp>
            </a:bodyPr>
            <a:lstStyle/>
            <a:p>
              <a:endParaRPr lang="en-GB"/>
            </a:p>
          </p:txBody>
        </p:sp>
        <p:sp>
          <p:nvSpPr>
            <p:cNvPr id="28" name="Freeform 25">
              <a:extLst>
                <a:ext uri="{FF2B5EF4-FFF2-40B4-BE49-F238E27FC236}">
                  <a16:creationId xmlns:a16="http://schemas.microsoft.com/office/drawing/2014/main" id="{6A431C96-BE41-177A-5C34-C40F0F722C85}"/>
                </a:ext>
              </a:extLst>
            </p:cNvPr>
            <p:cNvSpPr>
              <a:spLocks/>
            </p:cNvSpPr>
            <p:nvPr userDrawn="1"/>
          </p:nvSpPr>
          <p:spPr bwMode="auto">
            <a:xfrm>
              <a:off x="5086350" y="4456113"/>
              <a:ext cx="938213" cy="1370013"/>
            </a:xfrm>
            <a:custGeom>
              <a:avLst/>
              <a:gdLst>
                <a:gd name="T0" fmla="*/ 85 w 85"/>
                <a:gd name="T1" fmla="*/ 112 h 124"/>
                <a:gd name="T2" fmla="*/ 76 w 85"/>
                <a:gd name="T3" fmla="*/ 112 h 124"/>
                <a:gd name="T4" fmla="*/ 73 w 85"/>
                <a:gd name="T5" fmla="*/ 105 h 124"/>
                <a:gd name="T6" fmla="*/ 73 w 85"/>
                <a:gd name="T7" fmla="*/ 63 h 124"/>
                <a:gd name="T8" fmla="*/ 73 w 85"/>
                <a:gd name="T9" fmla="*/ 17 h 124"/>
                <a:gd name="T10" fmla="*/ 75 w 85"/>
                <a:gd name="T11" fmla="*/ 3 h 124"/>
                <a:gd name="T12" fmla="*/ 74 w 85"/>
                <a:gd name="T13" fmla="*/ 0 h 124"/>
                <a:gd name="T14" fmla="*/ 43 w 85"/>
                <a:gd name="T15" fmla="*/ 5 h 124"/>
                <a:gd name="T16" fmla="*/ 43 w 85"/>
                <a:gd name="T17" fmla="*/ 10 h 124"/>
                <a:gd name="T18" fmla="*/ 54 w 85"/>
                <a:gd name="T19" fmla="*/ 12 h 124"/>
                <a:gd name="T20" fmla="*/ 58 w 85"/>
                <a:gd name="T21" fmla="*/ 18 h 124"/>
                <a:gd name="T22" fmla="*/ 58 w 85"/>
                <a:gd name="T23" fmla="*/ 43 h 124"/>
                <a:gd name="T24" fmla="*/ 58 w 85"/>
                <a:gd name="T25" fmla="*/ 102 h 124"/>
                <a:gd name="T26" fmla="*/ 56 w 85"/>
                <a:gd name="T27" fmla="*/ 106 h 124"/>
                <a:gd name="T28" fmla="*/ 41 w 85"/>
                <a:gd name="T29" fmla="*/ 111 h 124"/>
                <a:gd name="T30" fmla="*/ 15 w 85"/>
                <a:gd name="T31" fmla="*/ 80 h 124"/>
                <a:gd name="T32" fmla="*/ 43 w 85"/>
                <a:gd name="T33" fmla="*/ 52 h 124"/>
                <a:gd name="T34" fmla="*/ 50 w 85"/>
                <a:gd name="T35" fmla="*/ 52 h 124"/>
                <a:gd name="T36" fmla="*/ 51 w 85"/>
                <a:gd name="T37" fmla="*/ 51 h 124"/>
                <a:gd name="T38" fmla="*/ 48 w 85"/>
                <a:gd name="T39" fmla="*/ 46 h 124"/>
                <a:gd name="T40" fmla="*/ 40 w 85"/>
                <a:gd name="T41" fmla="*/ 45 h 124"/>
                <a:gd name="T42" fmla="*/ 20 w 85"/>
                <a:gd name="T43" fmla="*/ 50 h 124"/>
                <a:gd name="T44" fmla="*/ 0 w 85"/>
                <a:gd name="T45" fmla="*/ 86 h 124"/>
                <a:gd name="T46" fmla="*/ 9 w 85"/>
                <a:gd name="T47" fmla="*/ 113 h 124"/>
                <a:gd name="T48" fmla="*/ 30 w 85"/>
                <a:gd name="T49" fmla="*/ 123 h 124"/>
                <a:gd name="T50" fmla="*/ 57 w 85"/>
                <a:gd name="T51" fmla="*/ 112 h 124"/>
                <a:gd name="T52" fmla="*/ 58 w 85"/>
                <a:gd name="T53" fmla="*/ 113 h 124"/>
                <a:gd name="T54" fmla="*/ 58 w 85"/>
                <a:gd name="T55" fmla="*/ 122 h 124"/>
                <a:gd name="T56" fmla="*/ 59 w 85"/>
                <a:gd name="T57" fmla="*/ 124 h 124"/>
                <a:gd name="T58" fmla="*/ 84 w 85"/>
                <a:gd name="T59" fmla="*/ 117 h 124"/>
                <a:gd name="T60" fmla="*/ 85 w 85"/>
                <a:gd name="T61" fmla="*/ 112 h 1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85" h="124">
                  <a:moveTo>
                    <a:pt x="85" y="112"/>
                  </a:moveTo>
                  <a:cubicBezTo>
                    <a:pt x="82" y="112"/>
                    <a:pt x="79" y="112"/>
                    <a:pt x="76" y="112"/>
                  </a:cubicBezTo>
                  <a:cubicBezTo>
                    <a:pt x="74" y="112"/>
                    <a:pt x="73" y="111"/>
                    <a:pt x="73" y="105"/>
                  </a:cubicBezTo>
                  <a:cubicBezTo>
                    <a:pt x="73" y="101"/>
                    <a:pt x="73" y="86"/>
                    <a:pt x="73" y="63"/>
                  </a:cubicBezTo>
                  <a:cubicBezTo>
                    <a:pt x="73" y="34"/>
                    <a:pt x="73" y="27"/>
                    <a:pt x="73" y="17"/>
                  </a:cubicBezTo>
                  <a:cubicBezTo>
                    <a:pt x="73" y="8"/>
                    <a:pt x="74" y="5"/>
                    <a:pt x="75" y="3"/>
                  </a:cubicBezTo>
                  <a:cubicBezTo>
                    <a:pt x="76" y="2"/>
                    <a:pt x="75" y="0"/>
                    <a:pt x="74" y="0"/>
                  </a:cubicBezTo>
                  <a:cubicBezTo>
                    <a:pt x="68" y="2"/>
                    <a:pt x="56" y="5"/>
                    <a:pt x="43" y="5"/>
                  </a:cubicBezTo>
                  <a:cubicBezTo>
                    <a:pt x="42" y="5"/>
                    <a:pt x="42" y="9"/>
                    <a:pt x="43" y="10"/>
                  </a:cubicBezTo>
                  <a:cubicBezTo>
                    <a:pt x="46" y="10"/>
                    <a:pt x="51" y="11"/>
                    <a:pt x="54" y="12"/>
                  </a:cubicBezTo>
                  <a:cubicBezTo>
                    <a:pt x="57" y="13"/>
                    <a:pt x="57" y="14"/>
                    <a:pt x="58" y="18"/>
                  </a:cubicBezTo>
                  <a:cubicBezTo>
                    <a:pt x="58" y="23"/>
                    <a:pt x="58" y="20"/>
                    <a:pt x="58" y="43"/>
                  </a:cubicBezTo>
                  <a:cubicBezTo>
                    <a:pt x="58" y="51"/>
                    <a:pt x="58" y="97"/>
                    <a:pt x="58" y="102"/>
                  </a:cubicBezTo>
                  <a:cubicBezTo>
                    <a:pt x="58" y="103"/>
                    <a:pt x="57" y="105"/>
                    <a:pt x="56" y="106"/>
                  </a:cubicBezTo>
                  <a:cubicBezTo>
                    <a:pt x="52" y="109"/>
                    <a:pt x="47" y="111"/>
                    <a:pt x="41" y="111"/>
                  </a:cubicBezTo>
                  <a:cubicBezTo>
                    <a:pt x="27" y="111"/>
                    <a:pt x="15" y="100"/>
                    <a:pt x="15" y="80"/>
                  </a:cubicBezTo>
                  <a:cubicBezTo>
                    <a:pt x="17" y="51"/>
                    <a:pt x="43" y="52"/>
                    <a:pt x="43" y="52"/>
                  </a:cubicBezTo>
                  <a:cubicBezTo>
                    <a:pt x="45" y="52"/>
                    <a:pt x="48" y="52"/>
                    <a:pt x="50" y="52"/>
                  </a:cubicBezTo>
                  <a:cubicBezTo>
                    <a:pt x="50" y="52"/>
                    <a:pt x="51" y="51"/>
                    <a:pt x="51" y="51"/>
                  </a:cubicBezTo>
                  <a:cubicBezTo>
                    <a:pt x="51" y="50"/>
                    <a:pt x="50" y="47"/>
                    <a:pt x="48" y="46"/>
                  </a:cubicBezTo>
                  <a:cubicBezTo>
                    <a:pt x="46" y="45"/>
                    <a:pt x="43" y="45"/>
                    <a:pt x="40" y="45"/>
                  </a:cubicBezTo>
                  <a:cubicBezTo>
                    <a:pt x="34" y="45"/>
                    <a:pt x="27" y="46"/>
                    <a:pt x="20" y="50"/>
                  </a:cubicBezTo>
                  <a:cubicBezTo>
                    <a:pt x="10" y="55"/>
                    <a:pt x="0" y="68"/>
                    <a:pt x="0" y="86"/>
                  </a:cubicBezTo>
                  <a:cubicBezTo>
                    <a:pt x="0" y="96"/>
                    <a:pt x="3" y="106"/>
                    <a:pt x="9" y="113"/>
                  </a:cubicBezTo>
                  <a:cubicBezTo>
                    <a:pt x="14" y="119"/>
                    <a:pt x="22" y="123"/>
                    <a:pt x="30" y="123"/>
                  </a:cubicBezTo>
                  <a:cubicBezTo>
                    <a:pt x="36" y="123"/>
                    <a:pt x="48" y="118"/>
                    <a:pt x="57" y="112"/>
                  </a:cubicBezTo>
                  <a:cubicBezTo>
                    <a:pt x="57" y="112"/>
                    <a:pt x="58" y="112"/>
                    <a:pt x="58" y="113"/>
                  </a:cubicBezTo>
                  <a:cubicBezTo>
                    <a:pt x="58" y="115"/>
                    <a:pt x="58" y="120"/>
                    <a:pt x="58" y="122"/>
                  </a:cubicBezTo>
                  <a:cubicBezTo>
                    <a:pt x="58" y="123"/>
                    <a:pt x="59" y="124"/>
                    <a:pt x="59" y="124"/>
                  </a:cubicBezTo>
                  <a:cubicBezTo>
                    <a:pt x="64" y="124"/>
                    <a:pt x="79" y="119"/>
                    <a:pt x="84" y="117"/>
                  </a:cubicBezTo>
                  <a:cubicBezTo>
                    <a:pt x="85" y="116"/>
                    <a:pt x="85" y="113"/>
                    <a:pt x="85" y="112"/>
                  </a:cubicBezTo>
                </a:path>
              </a:pathLst>
            </a:custGeom>
            <a:grpFill/>
            <a:ln>
              <a:noFill/>
            </a:ln>
          </p:spPr>
          <p:txBody>
            <a:bodyPr vert="horz" wrap="square" lIns="91440" tIns="45720" rIns="91440" bIns="45720" numCol="1" anchor="t" anchorCtr="0" compatLnSpc="1">
              <a:prstTxWarp prst="textNoShape">
                <a:avLst/>
              </a:prstTxWarp>
            </a:bodyPr>
            <a:lstStyle/>
            <a:p>
              <a:endParaRPr lang="en-GB"/>
            </a:p>
          </p:txBody>
        </p:sp>
      </p:grpSp>
      <p:sp>
        <p:nvSpPr>
          <p:cNvPr id="31" name="Date Placeholder 30">
            <a:extLst>
              <a:ext uri="{FF2B5EF4-FFF2-40B4-BE49-F238E27FC236}">
                <a16:creationId xmlns:a16="http://schemas.microsoft.com/office/drawing/2014/main" id="{70DEAA02-DC67-1CFA-1C79-7F3F98DE4795}"/>
              </a:ext>
            </a:extLst>
          </p:cNvPr>
          <p:cNvSpPr>
            <a:spLocks noGrp="1"/>
          </p:cNvSpPr>
          <p:nvPr>
            <p:ph type="dt" sz="half" idx="10"/>
          </p:nvPr>
        </p:nvSpPr>
        <p:spPr>
          <a:xfrm>
            <a:off x="541338" y="5731200"/>
            <a:ext cx="5554662" cy="426228"/>
          </a:xfrm>
        </p:spPr>
        <p:txBody>
          <a:bodyPr/>
          <a:lstStyle>
            <a:lvl1pPr algn="l">
              <a:defRPr sz="1800">
                <a:solidFill>
                  <a:schemeClr val="accent3"/>
                </a:solidFill>
              </a:defRPr>
            </a:lvl1pPr>
          </a:lstStyle>
          <a:p>
            <a:fld id="{6F3C91AB-CD63-45E1-9FBC-715BA8AB8FC1}" type="datetime1">
              <a:rPr lang="en-US" smtClean="0"/>
              <a:t>2/3/2025</a:t>
            </a:fld>
            <a:endParaRPr lang="en-GB"/>
          </a:p>
        </p:txBody>
      </p:sp>
      <p:sp>
        <p:nvSpPr>
          <p:cNvPr id="32" name="Footer Placeholder 31">
            <a:extLst>
              <a:ext uri="{FF2B5EF4-FFF2-40B4-BE49-F238E27FC236}">
                <a16:creationId xmlns:a16="http://schemas.microsoft.com/office/drawing/2014/main" id="{F7C4C4E8-CD62-7282-6E47-F29FB4257721}"/>
              </a:ext>
            </a:extLst>
          </p:cNvPr>
          <p:cNvSpPr>
            <a:spLocks noGrp="1"/>
          </p:cNvSpPr>
          <p:nvPr>
            <p:ph type="ftr" sz="quarter" idx="11"/>
          </p:nvPr>
        </p:nvSpPr>
        <p:spPr/>
        <p:txBody>
          <a:bodyPr/>
          <a:lstStyle>
            <a:lvl1pPr>
              <a:defRPr>
                <a:solidFill>
                  <a:schemeClr val="accent3"/>
                </a:solidFill>
              </a:defRPr>
            </a:lvl1pPr>
          </a:lstStyle>
          <a:p>
            <a:endParaRPr lang="en-GB"/>
          </a:p>
        </p:txBody>
      </p:sp>
      <p:sp>
        <p:nvSpPr>
          <p:cNvPr id="5" name="Text Placeholder 4">
            <a:extLst>
              <a:ext uri="{FF2B5EF4-FFF2-40B4-BE49-F238E27FC236}">
                <a16:creationId xmlns:a16="http://schemas.microsoft.com/office/drawing/2014/main" id="{C5EFD3D7-09DB-4CFB-40A5-A3B0DE12DF71}"/>
              </a:ext>
            </a:extLst>
          </p:cNvPr>
          <p:cNvSpPr>
            <a:spLocks noGrp="1"/>
          </p:cNvSpPr>
          <p:nvPr>
            <p:ph type="body" sz="quarter" idx="12" hasCustomPrompt="1"/>
          </p:nvPr>
        </p:nvSpPr>
        <p:spPr>
          <a:xfrm>
            <a:off x="541338" y="504000"/>
            <a:ext cx="5554662" cy="254000"/>
          </a:xfrm>
        </p:spPr>
        <p:txBody>
          <a:bodyPr/>
          <a:lstStyle>
            <a:lvl1pPr>
              <a:defRPr cap="all" baseline="0">
                <a:solidFill>
                  <a:schemeClr val="accent3"/>
                </a:solidFill>
                <a:latin typeface="Work Sans SemiBold" pitchFamily="2" charset="0"/>
              </a:defRPr>
            </a:lvl1pPr>
          </a:lstStyle>
          <a:p>
            <a:pPr lvl="0"/>
            <a:r>
              <a:rPr lang="en-US"/>
              <a:t>Add optional header</a:t>
            </a:r>
            <a:endParaRPr lang="en-GB"/>
          </a:p>
        </p:txBody>
      </p:sp>
    </p:spTree>
    <p:extLst>
      <p:ext uri="{BB962C8B-B14F-4D97-AF65-F5344CB8AC3E}">
        <p14:creationId xmlns:p14="http://schemas.microsoft.com/office/powerpoint/2010/main" val="3632948795"/>
      </p:ext>
    </p:extLst>
  </p:cSld>
  <p:clrMapOvr>
    <a:masterClrMapping/>
  </p:clrMapOvr>
  <p:extLst>
    <p:ext uri="{DCECCB84-F9BA-43D5-87BE-67443E8EF086}">
      <p15:sldGuideLst xmlns:p15="http://schemas.microsoft.com/office/powerpoint/2012/main">
        <p15:guide id="2" pos="3840">
          <p15:clr>
            <a:srgbClr val="FBAE40"/>
          </p15:clr>
        </p15:guide>
      </p15:sldGuideLst>
    </p:ext>
  </p:extLst>
</p:sldLayout>
</file>

<file path=ppt/slideMasters/_rels/slideMaster1.xml.rels><?xml version="1.0" encoding="UTF-8" standalone="yes"?>
<Relationships xmlns="http://schemas.openxmlformats.org/package/2006/relationships"><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slideLayout" Target="../slideLayouts/slideLayout26.xml"/><Relationship Id="rId3" Type="http://schemas.openxmlformats.org/officeDocument/2006/relationships/slideLayout" Target="../slideLayouts/slideLayout3.xml"/><Relationship Id="rId21" Type="http://schemas.openxmlformats.org/officeDocument/2006/relationships/slideLayout" Target="../slideLayouts/slideLayout21.xml"/><Relationship Id="rId34" Type="http://schemas.openxmlformats.org/officeDocument/2006/relationships/slideLayout" Target="../slideLayouts/slideLayout34.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33" Type="http://schemas.openxmlformats.org/officeDocument/2006/relationships/slideLayout" Target="../slideLayouts/slideLayout33.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29" Type="http://schemas.openxmlformats.org/officeDocument/2006/relationships/slideLayout" Target="../slideLayouts/slideLayout29.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32" Type="http://schemas.openxmlformats.org/officeDocument/2006/relationships/slideLayout" Target="../slideLayouts/slideLayout32.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28" Type="http://schemas.openxmlformats.org/officeDocument/2006/relationships/slideLayout" Target="../slideLayouts/slideLayout28.xml"/><Relationship Id="rId36" Type="http://schemas.openxmlformats.org/officeDocument/2006/relationships/theme" Target="../theme/theme1.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31" Type="http://schemas.openxmlformats.org/officeDocument/2006/relationships/slideLayout" Target="../slideLayouts/slideLayout3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slideLayout" Target="../slideLayouts/slideLayout27.xml"/><Relationship Id="rId30" Type="http://schemas.openxmlformats.org/officeDocument/2006/relationships/slideLayout" Target="../slideLayouts/slideLayout30.xml"/><Relationship Id="rId35" Type="http://schemas.openxmlformats.org/officeDocument/2006/relationships/slideLayout" Target="../slideLayouts/slideLayout35.xml"/><Relationship Id="rId8" Type="http://schemas.openxmlformats.org/officeDocument/2006/relationships/slideLayout" Target="../slideLayouts/slideLayout8.xml"/></Relationships>
</file>

<file path=ppt/slideMasters/_rels/slideMaster2.xml.rels><?xml version="1.0" encoding="UTF-8" standalone="yes"?>
<Relationships xmlns="http://schemas.openxmlformats.org/package/2006/relationships"><Relationship Id="rId26" Type="http://schemas.openxmlformats.org/officeDocument/2006/relationships/slideLayout" Target="../slideLayouts/slideLayout61.xml"/><Relationship Id="rId21" Type="http://schemas.openxmlformats.org/officeDocument/2006/relationships/slideLayout" Target="../slideLayouts/slideLayout56.xml"/><Relationship Id="rId42" Type="http://schemas.openxmlformats.org/officeDocument/2006/relationships/slideLayout" Target="../slideLayouts/slideLayout77.xml"/><Relationship Id="rId47" Type="http://schemas.openxmlformats.org/officeDocument/2006/relationships/slideLayout" Target="../slideLayouts/slideLayout82.xml"/><Relationship Id="rId63" Type="http://schemas.openxmlformats.org/officeDocument/2006/relationships/slideLayout" Target="../slideLayouts/slideLayout98.xml"/><Relationship Id="rId68" Type="http://schemas.openxmlformats.org/officeDocument/2006/relationships/slideLayout" Target="../slideLayouts/slideLayout103.xml"/><Relationship Id="rId84" Type="http://schemas.openxmlformats.org/officeDocument/2006/relationships/slideLayout" Target="../slideLayouts/slideLayout119.xml"/><Relationship Id="rId89" Type="http://schemas.openxmlformats.org/officeDocument/2006/relationships/slideLayout" Target="../slideLayouts/slideLayout124.xml"/><Relationship Id="rId16" Type="http://schemas.openxmlformats.org/officeDocument/2006/relationships/slideLayout" Target="../slideLayouts/slideLayout51.xml"/><Relationship Id="rId107" Type="http://schemas.openxmlformats.org/officeDocument/2006/relationships/slideLayout" Target="../slideLayouts/slideLayout142.xml"/><Relationship Id="rId11" Type="http://schemas.openxmlformats.org/officeDocument/2006/relationships/slideLayout" Target="../slideLayouts/slideLayout46.xml"/><Relationship Id="rId32" Type="http://schemas.openxmlformats.org/officeDocument/2006/relationships/slideLayout" Target="../slideLayouts/slideLayout67.xml"/><Relationship Id="rId37" Type="http://schemas.openxmlformats.org/officeDocument/2006/relationships/slideLayout" Target="../slideLayouts/slideLayout72.xml"/><Relationship Id="rId53" Type="http://schemas.openxmlformats.org/officeDocument/2006/relationships/slideLayout" Target="../slideLayouts/slideLayout88.xml"/><Relationship Id="rId58" Type="http://schemas.openxmlformats.org/officeDocument/2006/relationships/slideLayout" Target="../slideLayouts/slideLayout93.xml"/><Relationship Id="rId74" Type="http://schemas.openxmlformats.org/officeDocument/2006/relationships/slideLayout" Target="../slideLayouts/slideLayout109.xml"/><Relationship Id="rId79" Type="http://schemas.openxmlformats.org/officeDocument/2006/relationships/slideLayout" Target="../slideLayouts/slideLayout114.xml"/><Relationship Id="rId102" Type="http://schemas.openxmlformats.org/officeDocument/2006/relationships/slideLayout" Target="../slideLayouts/slideLayout137.xml"/><Relationship Id="rId5" Type="http://schemas.openxmlformats.org/officeDocument/2006/relationships/slideLayout" Target="../slideLayouts/slideLayout40.xml"/><Relationship Id="rId90" Type="http://schemas.openxmlformats.org/officeDocument/2006/relationships/slideLayout" Target="../slideLayouts/slideLayout125.xml"/><Relationship Id="rId95" Type="http://schemas.openxmlformats.org/officeDocument/2006/relationships/slideLayout" Target="../slideLayouts/slideLayout130.xml"/><Relationship Id="rId22" Type="http://schemas.openxmlformats.org/officeDocument/2006/relationships/slideLayout" Target="../slideLayouts/slideLayout57.xml"/><Relationship Id="rId27" Type="http://schemas.openxmlformats.org/officeDocument/2006/relationships/slideLayout" Target="../slideLayouts/slideLayout62.xml"/><Relationship Id="rId43" Type="http://schemas.openxmlformats.org/officeDocument/2006/relationships/slideLayout" Target="../slideLayouts/slideLayout78.xml"/><Relationship Id="rId48" Type="http://schemas.openxmlformats.org/officeDocument/2006/relationships/slideLayout" Target="../slideLayouts/slideLayout83.xml"/><Relationship Id="rId64" Type="http://schemas.openxmlformats.org/officeDocument/2006/relationships/slideLayout" Target="../slideLayouts/slideLayout99.xml"/><Relationship Id="rId69" Type="http://schemas.openxmlformats.org/officeDocument/2006/relationships/slideLayout" Target="../slideLayouts/slideLayout104.xml"/><Relationship Id="rId80" Type="http://schemas.openxmlformats.org/officeDocument/2006/relationships/slideLayout" Target="../slideLayouts/slideLayout115.xml"/><Relationship Id="rId85" Type="http://schemas.openxmlformats.org/officeDocument/2006/relationships/slideLayout" Target="../slideLayouts/slideLayout120.xml"/><Relationship Id="rId12" Type="http://schemas.openxmlformats.org/officeDocument/2006/relationships/slideLayout" Target="../slideLayouts/slideLayout47.xml"/><Relationship Id="rId17" Type="http://schemas.openxmlformats.org/officeDocument/2006/relationships/slideLayout" Target="../slideLayouts/slideLayout52.xml"/><Relationship Id="rId33" Type="http://schemas.openxmlformats.org/officeDocument/2006/relationships/slideLayout" Target="../slideLayouts/slideLayout68.xml"/><Relationship Id="rId38" Type="http://schemas.openxmlformats.org/officeDocument/2006/relationships/slideLayout" Target="../slideLayouts/slideLayout73.xml"/><Relationship Id="rId59" Type="http://schemas.openxmlformats.org/officeDocument/2006/relationships/slideLayout" Target="../slideLayouts/slideLayout94.xml"/><Relationship Id="rId103" Type="http://schemas.openxmlformats.org/officeDocument/2006/relationships/slideLayout" Target="../slideLayouts/slideLayout138.xml"/><Relationship Id="rId108" Type="http://schemas.openxmlformats.org/officeDocument/2006/relationships/slideLayout" Target="../slideLayouts/slideLayout143.xml"/><Relationship Id="rId54" Type="http://schemas.openxmlformats.org/officeDocument/2006/relationships/slideLayout" Target="../slideLayouts/slideLayout89.xml"/><Relationship Id="rId70" Type="http://schemas.openxmlformats.org/officeDocument/2006/relationships/slideLayout" Target="../slideLayouts/slideLayout105.xml"/><Relationship Id="rId75" Type="http://schemas.openxmlformats.org/officeDocument/2006/relationships/slideLayout" Target="../slideLayouts/slideLayout110.xml"/><Relationship Id="rId91" Type="http://schemas.openxmlformats.org/officeDocument/2006/relationships/slideLayout" Target="../slideLayouts/slideLayout126.xml"/><Relationship Id="rId96" Type="http://schemas.openxmlformats.org/officeDocument/2006/relationships/slideLayout" Target="../slideLayouts/slideLayout131.xml"/><Relationship Id="rId1" Type="http://schemas.openxmlformats.org/officeDocument/2006/relationships/slideLayout" Target="../slideLayouts/slideLayout36.xml"/><Relationship Id="rId6" Type="http://schemas.openxmlformats.org/officeDocument/2006/relationships/slideLayout" Target="../slideLayouts/slideLayout41.xml"/><Relationship Id="rId15" Type="http://schemas.openxmlformats.org/officeDocument/2006/relationships/slideLayout" Target="../slideLayouts/slideLayout50.xml"/><Relationship Id="rId23" Type="http://schemas.openxmlformats.org/officeDocument/2006/relationships/slideLayout" Target="../slideLayouts/slideLayout58.xml"/><Relationship Id="rId28" Type="http://schemas.openxmlformats.org/officeDocument/2006/relationships/slideLayout" Target="../slideLayouts/slideLayout63.xml"/><Relationship Id="rId36" Type="http://schemas.openxmlformats.org/officeDocument/2006/relationships/slideLayout" Target="../slideLayouts/slideLayout71.xml"/><Relationship Id="rId49" Type="http://schemas.openxmlformats.org/officeDocument/2006/relationships/slideLayout" Target="../slideLayouts/slideLayout84.xml"/><Relationship Id="rId57" Type="http://schemas.openxmlformats.org/officeDocument/2006/relationships/slideLayout" Target="../slideLayouts/slideLayout92.xml"/><Relationship Id="rId106" Type="http://schemas.openxmlformats.org/officeDocument/2006/relationships/slideLayout" Target="../slideLayouts/slideLayout141.xml"/><Relationship Id="rId10" Type="http://schemas.openxmlformats.org/officeDocument/2006/relationships/slideLayout" Target="../slideLayouts/slideLayout45.xml"/><Relationship Id="rId31" Type="http://schemas.openxmlformats.org/officeDocument/2006/relationships/slideLayout" Target="../slideLayouts/slideLayout66.xml"/><Relationship Id="rId44" Type="http://schemas.openxmlformats.org/officeDocument/2006/relationships/slideLayout" Target="../slideLayouts/slideLayout79.xml"/><Relationship Id="rId52" Type="http://schemas.openxmlformats.org/officeDocument/2006/relationships/slideLayout" Target="../slideLayouts/slideLayout87.xml"/><Relationship Id="rId60" Type="http://schemas.openxmlformats.org/officeDocument/2006/relationships/slideLayout" Target="../slideLayouts/slideLayout95.xml"/><Relationship Id="rId65" Type="http://schemas.openxmlformats.org/officeDocument/2006/relationships/slideLayout" Target="../slideLayouts/slideLayout100.xml"/><Relationship Id="rId73" Type="http://schemas.openxmlformats.org/officeDocument/2006/relationships/slideLayout" Target="../slideLayouts/slideLayout108.xml"/><Relationship Id="rId78" Type="http://schemas.openxmlformats.org/officeDocument/2006/relationships/slideLayout" Target="../slideLayouts/slideLayout113.xml"/><Relationship Id="rId81" Type="http://schemas.openxmlformats.org/officeDocument/2006/relationships/slideLayout" Target="../slideLayouts/slideLayout116.xml"/><Relationship Id="rId86" Type="http://schemas.openxmlformats.org/officeDocument/2006/relationships/slideLayout" Target="../slideLayouts/slideLayout121.xml"/><Relationship Id="rId94" Type="http://schemas.openxmlformats.org/officeDocument/2006/relationships/slideLayout" Target="../slideLayouts/slideLayout129.xml"/><Relationship Id="rId99" Type="http://schemas.openxmlformats.org/officeDocument/2006/relationships/slideLayout" Target="../slideLayouts/slideLayout134.xml"/><Relationship Id="rId101" Type="http://schemas.openxmlformats.org/officeDocument/2006/relationships/slideLayout" Target="../slideLayouts/slideLayout136.xml"/><Relationship Id="rId4" Type="http://schemas.openxmlformats.org/officeDocument/2006/relationships/slideLayout" Target="../slideLayouts/slideLayout39.xml"/><Relationship Id="rId9" Type="http://schemas.openxmlformats.org/officeDocument/2006/relationships/slideLayout" Target="../slideLayouts/slideLayout44.xml"/><Relationship Id="rId13" Type="http://schemas.openxmlformats.org/officeDocument/2006/relationships/slideLayout" Target="../slideLayouts/slideLayout48.xml"/><Relationship Id="rId18" Type="http://schemas.openxmlformats.org/officeDocument/2006/relationships/slideLayout" Target="../slideLayouts/slideLayout53.xml"/><Relationship Id="rId39" Type="http://schemas.openxmlformats.org/officeDocument/2006/relationships/slideLayout" Target="../slideLayouts/slideLayout74.xml"/><Relationship Id="rId109" Type="http://schemas.openxmlformats.org/officeDocument/2006/relationships/slideLayout" Target="../slideLayouts/slideLayout144.xml"/><Relationship Id="rId34" Type="http://schemas.openxmlformats.org/officeDocument/2006/relationships/slideLayout" Target="../slideLayouts/slideLayout69.xml"/><Relationship Id="rId50" Type="http://schemas.openxmlformats.org/officeDocument/2006/relationships/slideLayout" Target="../slideLayouts/slideLayout85.xml"/><Relationship Id="rId55" Type="http://schemas.openxmlformats.org/officeDocument/2006/relationships/slideLayout" Target="../slideLayouts/slideLayout90.xml"/><Relationship Id="rId76" Type="http://schemas.openxmlformats.org/officeDocument/2006/relationships/slideLayout" Target="../slideLayouts/slideLayout111.xml"/><Relationship Id="rId97" Type="http://schemas.openxmlformats.org/officeDocument/2006/relationships/slideLayout" Target="../slideLayouts/slideLayout132.xml"/><Relationship Id="rId104" Type="http://schemas.openxmlformats.org/officeDocument/2006/relationships/slideLayout" Target="../slideLayouts/slideLayout139.xml"/><Relationship Id="rId7" Type="http://schemas.openxmlformats.org/officeDocument/2006/relationships/slideLayout" Target="../slideLayouts/slideLayout42.xml"/><Relationship Id="rId71" Type="http://schemas.openxmlformats.org/officeDocument/2006/relationships/slideLayout" Target="../slideLayouts/slideLayout106.xml"/><Relationship Id="rId92" Type="http://schemas.openxmlformats.org/officeDocument/2006/relationships/slideLayout" Target="../slideLayouts/slideLayout127.xml"/><Relationship Id="rId2" Type="http://schemas.openxmlformats.org/officeDocument/2006/relationships/slideLayout" Target="../slideLayouts/slideLayout37.xml"/><Relationship Id="rId29" Type="http://schemas.openxmlformats.org/officeDocument/2006/relationships/slideLayout" Target="../slideLayouts/slideLayout64.xml"/><Relationship Id="rId24" Type="http://schemas.openxmlformats.org/officeDocument/2006/relationships/slideLayout" Target="../slideLayouts/slideLayout59.xml"/><Relationship Id="rId40" Type="http://schemas.openxmlformats.org/officeDocument/2006/relationships/slideLayout" Target="../slideLayouts/slideLayout75.xml"/><Relationship Id="rId45" Type="http://schemas.openxmlformats.org/officeDocument/2006/relationships/slideLayout" Target="../slideLayouts/slideLayout80.xml"/><Relationship Id="rId66" Type="http://schemas.openxmlformats.org/officeDocument/2006/relationships/slideLayout" Target="../slideLayouts/slideLayout101.xml"/><Relationship Id="rId87" Type="http://schemas.openxmlformats.org/officeDocument/2006/relationships/slideLayout" Target="../slideLayouts/slideLayout122.xml"/><Relationship Id="rId110" Type="http://schemas.openxmlformats.org/officeDocument/2006/relationships/slideLayout" Target="../slideLayouts/slideLayout145.xml"/><Relationship Id="rId61" Type="http://schemas.openxmlformats.org/officeDocument/2006/relationships/slideLayout" Target="../slideLayouts/slideLayout96.xml"/><Relationship Id="rId82" Type="http://schemas.openxmlformats.org/officeDocument/2006/relationships/slideLayout" Target="../slideLayouts/slideLayout117.xml"/><Relationship Id="rId19" Type="http://schemas.openxmlformats.org/officeDocument/2006/relationships/slideLayout" Target="../slideLayouts/slideLayout54.xml"/><Relationship Id="rId14" Type="http://schemas.openxmlformats.org/officeDocument/2006/relationships/slideLayout" Target="../slideLayouts/slideLayout49.xml"/><Relationship Id="rId30" Type="http://schemas.openxmlformats.org/officeDocument/2006/relationships/slideLayout" Target="../slideLayouts/slideLayout65.xml"/><Relationship Id="rId35" Type="http://schemas.openxmlformats.org/officeDocument/2006/relationships/slideLayout" Target="../slideLayouts/slideLayout70.xml"/><Relationship Id="rId56" Type="http://schemas.openxmlformats.org/officeDocument/2006/relationships/slideLayout" Target="../slideLayouts/slideLayout91.xml"/><Relationship Id="rId77" Type="http://schemas.openxmlformats.org/officeDocument/2006/relationships/slideLayout" Target="../slideLayouts/slideLayout112.xml"/><Relationship Id="rId100" Type="http://schemas.openxmlformats.org/officeDocument/2006/relationships/slideLayout" Target="../slideLayouts/slideLayout135.xml"/><Relationship Id="rId105" Type="http://schemas.openxmlformats.org/officeDocument/2006/relationships/slideLayout" Target="../slideLayouts/slideLayout140.xml"/><Relationship Id="rId8" Type="http://schemas.openxmlformats.org/officeDocument/2006/relationships/slideLayout" Target="../slideLayouts/slideLayout43.xml"/><Relationship Id="rId51" Type="http://schemas.openxmlformats.org/officeDocument/2006/relationships/slideLayout" Target="../slideLayouts/slideLayout86.xml"/><Relationship Id="rId72" Type="http://schemas.openxmlformats.org/officeDocument/2006/relationships/slideLayout" Target="../slideLayouts/slideLayout107.xml"/><Relationship Id="rId93" Type="http://schemas.openxmlformats.org/officeDocument/2006/relationships/slideLayout" Target="../slideLayouts/slideLayout128.xml"/><Relationship Id="rId98" Type="http://schemas.openxmlformats.org/officeDocument/2006/relationships/slideLayout" Target="../slideLayouts/slideLayout133.xml"/><Relationship Id="rId3" Type="http://schemas.openxmlformats.org/officeDocument/2006/relationships/slideLayout" Target="../slideLayouts/slideLayout38.xml"/><Relationship Id="rId25" Type="http://schemas.openxmlformats.org/officeDocument/2006/relationships/slideLayout" Target="../slideLayouts/slideLayout60.xml"/><Relationship Id="rId46" Type="http://schemas.openxmlformats.org/officeDocument/2006/relationships/slideLayout" Target="../slideLayouts/slideLayout81.xml"/><Relationship Id="rId67" Type="http://schemas.openxmlformats.org/officeDocument/2006/relationships/slideLayout" Target="../slideLayouts/slideLayout102.xml"/><Relationship Id="rId20" Type="http://schemas.openxmlformats.org/officeDocument/2006/relationships/slideLayout" Target="../slideLayouts/slideLayout55.xml"/><Relationship Id="rId41" Type="http://schemas.openxmlformats.org/officeDocument/2006/relationships/slideLayout" Target="../slideLayouts/slideLayout76.xml"/><Relationship Id="rId62" Type="http://schemas.openxmlformats.org/officeDocument/2006/relationships/slideLayout" Target="../slideLayouts/slideLayout97.xml"/><Relationship Id="rId83" Type="http://schemas.openxmlformats.org/officeDocument/2006/relationships/slideLayout" Target="../slideLayouts/slideLayout118.xml"/><Relationship Id="rId88" Type="http://schemas.openxmlformats.org/officeDocument/2006/relationships/slideLayout" Target="../slideLayouts/slideLayout123.xml"/><Relationship Id="rId111" Type="http://schemas.openxmlformats.org/officeDocument/2006/relationships/theme" Target="../theme/theme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5E589CB3-2E63-8B85-5861-4DA724C50721}"/>
              </a:ext>
            </a:extLst>
          </p:cNvPr>
          <p:cNvSpPr>
            <a:spLocks noGrp="1"/>
          </p:cNvSpPr>
          <p:nvPr>
            <p:ph type="title"/>
          </p:nvPr>
        </p:nvSpPr>
        <p:spPr>
          <a:xfrm>
            <a:off x="539999" y="756000"/>
            <a:ext cx="11110661" cy="1471119"/>
          </a:xfrm>
          <a:prstGeom prst="rect">
            <a:avLst/>
          </a:prstGeom>
        </p:spPr>
        <p:txBody>
          <a:bodyPr vert="horz" lIns="0" tIns="0" rIns="0" bIns="0" rtlCol="0" anchor="t" anchorCtr="0">
            <a:noAutofit/>
          </a:bodyPr>
          <a:lstStyle/>
          <a:p>
            <a:r>
              <a:rPr lang="en-GB"/>
              <a:t>Click to edit Master title style</a:t>
            </a:r>
            <a:endParaRPr lang="en-US"/>
          </a:p>
        </p:txBody>
      </p:sp>
      <p:sp>
        <p:nvSpPr>
          <p:cNvPr id="3" name="Text Placeholder 2">
            <a:extLst>
              <a:ext uri="{FF2B5EF4-FFF2-40B4-BE49-F238E27FC236}">
                <a16:creationId xmlns:a16="http://schemas.microsoft.com/office/drawing/2014/main" id="{29D0BD52-1744-6DDC-D5EF-8BE07CDE082B}"/>
              </a:ext>
            </a:extLst>
          </p:cNvPr>
          <p:cNvSpPr>
            <a:spLocks noGrp="1"/>
          </p:cNvSpPr>
          <p:nvPr>
            <p:ph type="body" idx="1"/>
          </p:nvPr>
        </p:nvSpPr>
        <p:spPr>
          <a:xfrm>
            <a:off x="541338" y="2600326"/>
            <a:ext cx="11110662" cy="3348000"/>
          </a:xfrm>
          <a:prstGeom prst="rect">
            <a:avLst/>
          </a:prstGeom>
        </p:spPr>
        <p:txBody>
          <a:bodyPr vert="horz" lIns="0" tIns="0" rIns="0" bIns="0" rtlCol="0" anchor="t" anchorCtr="0">
            <a:no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082F91AC-8F5E-22EA-3F2F-320CE2D16E0F}"/>
              </a:ext>
            </a:extLst>
          </p:cNvPr>
          <p:cNvSpPr>
            <a:spLocks noGrp="1"/>
          </p:cNvSpPr>
          <p:nvPr>
            <p:ph type="dt" sz="half" idx="2"/>
          </p:nvPr>
        </p:nvSpPr>
        <p:spPr>
          <a:xfrm>
            <a:off x="9883587" y="504000"/>
            <a:ext cx="1228719" cy="252000"/>
          </a:xfrm>
          <a:prstGeom prst="rect">
            <a:avLst/>
          </a:prstGeom>
        </p:spPr>
        <p:txBody>
          <a:bodyPr vert="horz" lIns="0" tIns="0" rIns="0" bIns="0" rtlCol="0" anchor="t" anchorCtr="0">
            <a:noAutofit/>
          </a:bodyPr>
          <a:lstStyle>
            <a:lvl1pPr algn="r">
              <a:defRPr sz="1400">
                <a:solidFill>
                  <a:schemeClr val="accent1"/>
                </a:solidFill>
                <a:latin typeface="Work Sans SemiBold" pitchFamily="2" charset="0"/>
              </a:defRPr>
            </a:lvl1pPr>
          </a:lstStyle>
          <a:p>
            <a:fld id="{F1D337DD-C4FE-4883-9AC7-5C0C54C43F42}" type="datetime1">
              <a:rPr lang="en-US" smtClean="0"/>
              <a:t>2/3/2025</a:t>
            </a:fld>
            <a:endParaRPr lang="en-US"/>
          </a:p>
        </p:txBody>
      </p:sp>
      <p:sp>
        <p:nvSpPr>
          <p:cNvPr id="5" name="Footer Placeholder 4">
            <a:extLst>
              <a:ext uri="{FF2B5EF4-FFF2-40B4-BE49-F238E27FC236}">
                <a16:creationId xmlns:a16="http://schemas.microsoft.com/office/drawing/2014/main" id="{0FDC1229-3A23-53D7-4799-A4DF30DD4B0C}"/>
              </a:ext>
            </a:extLst>
          </p:cNvPr>
          <p:cNvSpPr>
            <a:spLocks noGrp="1"/>
          </p:cNvSpPr>
          <p:nvPr>
            <p:ph type="ftr" sz="quarter" idx="3"/>
          </p:nvPr>
        </p:nvSpPr>
        <p:spPr>
          <a:xfrm>
            <a:off x="541338" y="6443430"/>
            <a:ext cx="5554661" cy="252000"/>
          </a:xfrm>
          <a:prstGeom prst="rect">
            <a:avLst/>
          </a:prstGeom>
        </p:spPr>
        <p:txBody>
          <a:bodyPr vert="horz" lIns="0" tIns="0" rIns="0" bIns="0" rtlCol="0" anchor="t" anchorCtr="0">
            <a:noAutofit/>
          </a:bodyPr>
          <a:lstStyle>
            <a:lvl1pPr algn="l">
              <a:defRPr sz="1200">
                <a:solidFill>
                  <a:schemeClr val="tx2"/>
                </a:solidFill>
              </a:defRPr>
            </a:lvl1pPr>
          </a:lstStyle>
          <a:p>
            <a:endParaRPr lang="en-US"/>
          </a:p>
        </p:txBody>
      </p:sp>
      <p:sp>
        <p:nvSpPr>
          <p:cNvPr id="6" name="Slide Number Placeholder 5">
            <a:extLst>
              <a:ext uri="{FF2B5EF4-FFF2-40B4-BE49-F238E27FC236}">
                <a16:creationId xmlns:a16="http://schemas.microsoft.com/office/drawing/2014/main" id="{D6B8F225-BA3A-D945-A1BF-4FB2493C3CCA}"/>
              </a:ext>
            </a:extLst>
          </p:cNvPr>
          <p:cNvSpPr>
            <a:spLocks noGrp="1"/>
          </p:cNvSpPr>
          <p:nvPr>
            <p:ph type="sldNum" sz="quarter" idx="4"/>
          </p:nvPr>
        </p:nvSpPr>
        <p:spPr>
          <a:xfrm>
            <a:off x="11112307" y="504000"/>
            <a:ext cx="540000" cy="252000"/>
          </a:xfrm>
          <a:prstGeom prst="rect">
            <a:avLst/>
          </a:prstGeom>
        </p:spPr>
        <p:txBody>
          <a:bodyPr vert="horz" lIns="0" tIns="0" rIns="0" bIns="0" rtlCol="0" anchor="t" anchorCtr="0">
            <a:noAutofit/>
          </a:bodyPr>
          <a:lstStyle>
            <a:lvl1pPr algn="r">
              <a:defRPr sz="1400">
                <a:solidFill>
                  <a:schemeClr val="accent1"/>
                </a:solidFill>
                <a:latin typeface="Work Sans SemiBold" pitchFamily="2" charset="0"/>
              </a:defRPr>
            </a:lvl1pPr>
          </a:lstStyle>
          <a:p>
            <a:fld id="{DE6D7075-E543-4054-B985-D39C0CC9CD8B}" type="slidenum">
              <a:rPr lang="en-US" smtClean="0"/>
              <a:pPr/>
              <a:t>‹#›</a:t>
            </a:fld>
            <a:endParaRPr lang="en-US"/>
          </a:p>
        </p:txBody>
      </p:sp>
      <p:grpSp>
        <p:nvGrpSpPr>
          <p:cNvPr id="7" name="Group 6">
            <a:extLst>
              <a:ext uri="{FF2B5EF4-FFF2-40B4-BE49-F238E27FC236}">
                <a16:creationId xmlns:a16="http://schemas.microsoft.com/office/drawing/2014/main" id="{B8692FE7-2AEE-959D-07F2-E4EEAB933692}"/>
              </a:ext>
            </a:extLst>
          </p:cNvPr>
          <p:cNvGrpSpPr>
            <a:grpSpLocks noChangeAspect="1"/>
          </p:cNvGrpSpPr>
          <p:nvPr userDrawn="1"/>
        </p:nvGrpSpPr>
        <p:grpSpPr>
          <a:xfrm>
            <a:off x="11330518" y="6012000"/>
            <a:ext cx="321732" cy="302400"/>
            <a:chOff x="5507159" y="2448679"/>
            <a:chExt cx="1177683" cy="1106918"/>
          </a:xfrm>
        </p:grpSpPr>
        <p:sp>
          <p:nvSpPr>
            <p:cNvPr id="8" name="Freeform 5">
              <a:extLst>
                <a:ext uri="{FF2B5EF4-FFF2-40B4-BE49-F238E27FC236}">
                  <a16:creationId xmlns:a16="http://schemas.microsoft.com/office/drawing/2014/main" id="{7EEF6786-0CE2-44F7-FB51-5CDF61EC826B}"/>
                </a:ext>
              </a:extLst>
            </p:cNvPr>
            <p:cNvSpPr>
              <a:spLocks/>
            </p:cNvSpPr>
            <p:nvPr userDrawn="1"/>
          </p:nvSpPr>
          <p:spPr bwMode="auto">
            <a:xfrm>
              <a:off x="5696731" y="2448679"/>
              <a:ext cx="988111" cy="1106918"/>
            </a:xfrm>
            <a:custGeom>
              <a:avLst/>
              <a:gdLst>
                <a:gd name="T0" fmla="*/ 368 w 1522"/>
                <a:gd name="T1" fmla="*/ 0 h 1705"/>
                <a:gd name="T2" fmla="*/ 0 w 1522"/>
                <a:gd name="T3" fmla="*/ 953 h 1705"/>
                <a:gd name="T4" fmla="*/ 500 w 1522"/>
                <a:gd name="T5" fmla="*/ 953 h 1705"/>
                <a:gd name="T6" fmla="*/ 611 w 1522"/>
                <a:gd name="T7" fmla="*/ 654 h 1705"/>
                <a:gd name="T8" fmla="*/ 1021 w 1522"/>
                <a:gd name="T9" fmla="*/ 1705 h 1705"/>
                <a:gd name="T10" fmla="*/ 1522 w 1522"/>
                <a:gd name="T11" fmla="*/ 1705 h 1705"/>
                <a:gd name="T12" fmla="*/ 869 w 1522"/>
                <a:gd name="T13" fmla="*/ 0 h 1705"/>
                <a:gd name="T14" fmla="*/ 368 w 1522"/>
                <a:gd name="T15" fmla="*/ 0 h 170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522" h="1705">
                  <a:moveTo>
                    <a:pt x="368" y="0"/>
                  </a:moveTo>
                  <a:lnTo>
                    <a:pt x="0" y="953"/>
                  </a:lnTo>
                  <a:lnTo>
                    <a:pt x="500" y="953"/>
                  </a:lnTo>
                  <a:lnTo>
                    <a:pt x="611" y="654"/>
                  </a:lnTo>
                  <a:lnTo>
                    <a:pt x="1021" y="1705"/>
                  </a:lnTo>
                  <a:lnTo>
                    <a:pt x="1522" y="1705"/>
                  </a:lnTo>
                  <a:lnTo>
                    <a:pt x="869" y="0"/>
                  </a:lnTo>
                  <a:lnTo>
                    <a:pt x="368" y="0"/>
                  </a:lnTo>
                  <a:close/>
                </a:path>
              </a:pathLst>
            </a:custGeom>
            <a:solidFill>
              <a:schemeClr val="accent1"/>
            </a:solidFill>
            <a:ln>
              <a:noFill/>
            </a:ln>
          </p:spPr>
          <p:txBody>
            <a:bodyPr vert="horz" wrap="square" lIns="91440" tIns="45720" rIns="91440" bIns="45720" numCol="1" anchor="t" anchorCtr="0" compatLnSpc="1">
              <a:prstTxWarp prst="textNoShape">
                <a:avLst/>
              </a:prstTxWarp>
            </a:bodyPr>
            <a:lstStyle/>
            <a:p>
              <a:endParaRPr lang="en-US"/>
            </a:p>
          </p:txBody>
        </p:sp>
        <p:sp>
          <p:nvSpPr>
            <p:cNvPr id="9" name="Freeform 6">
              <a:extLst>
                <a:ext uri="{FF2B5EF4-FFF2-40B4-BE49-F238E27FC236}">
                  <a16:creationId xmlns:a16="http://schemas.microsoft.com/office/drawing/2014/main" id="{3A559E49-1401-45DB-00B7-A79A64946D15}"/>
                </a:ext>
              </a:extLst>
            </p:cNvPr>
            <p:cNvSpPr>
              <a:spLocks/>
            </p:cNvSpPr>
            <p:nvPr userDrawn="1"/>
          </p:nvSpPr>
          <p:spPr bwMode="auto">
            <a:xfrm>
              <a:off x="5583766" y="3311491"/>
              <a:ext cx="509637" cy="49990"/>
            </a:xfrm>
            <a:custGeom>
              <a:avLst/>
              <a:gdLst>
                <a:gd name="T0" fmla="*/ 72 w 113"/>
                <a:gd name="T1" fmla="*/ 11 h 11"/>
                <a:gd name="T2" fmla="*/ 83 w 113"/>
                <a:gd name="T3" fmla="*/ 11 h 11"/>
                <a:gd name="T4" fmla="*/ 102 w 113"/>
                <a:gd name="T5" fmla="*/ 7 h 11"/>
                <a:gd name="T6" fmla="*/ 113 w 113"/>
                <a:gd name="T7" fmla="*/ 0 h 11"/>
                <a:gd name="T8" fmla="*/ 4 w 113"/>
                <a:gd name="T9" fmla="*/ 0 h 11"/>
                <a:gd name="T10" fmla="*/ 0 w 113"/>
                <a:gd name="T11" fmla="*/ 11 h 11"/>
                <a:gd name="T12" fmla="*/ 72 w 113"/>
                <a:gd name="T13" fmla="*/ 11 h 11"/>
              </a:gdLst>
              <a:ahLst/>
              <a:cxnLst>
                <a:cxn ang="0">
                  <a:pos x="T0" y="T1"/>
                </a:cxn>
                <a:cxn ang="0">
                  <a:pos x="T2" y="T3"/>
                </a:cxn>
                <a:cxn ang="0">
                  <a:pos x="T4" y="T5"/>
                </a:cxn>
                <a:cxn ang="0">
                  <a:pos x="T6" y="T7"/>
                </a:cxn>
                <a:cxn ang="0">
                  <a:pos x="T8" y="T9"/>
                </a:cxn>
                <a:cxn ang="0">
                  <a:pos x="T10" y="T11"/>
                </a:cxn>
                <a:cxn ang="0">
                  <a:pos x="T12" y="T13"/>
                </a:cxn>
              </a:cxnLst>
              <a:rect l="0" t="0" r="r" b="b"/>
              <a:pathLst>
                <a:path w="113" h="11">
                  <a:moveTo>
                    <a:pt x="72" y="11"/>
                  </a:moveTo>
                  <a:cubicBezTo>
                    <a:pt x="83" y="11"/>
                    <a:pt x="83" y="11"/>
                    <a:pt x="83" y="11"/>
                  </a:cubicBezTo>
                  <a:cubicBezTo>
                    <a:pt x="90" y="11"/>
                    <a:pt x="96" y="10"/>
                    <a:pt x="102" y="7"/>
                  </a:cubicBezTo>
                  <a:cubicBezTo>
                    <a:pt x="106" y="6"/>
                    <a:pt x="110" y="3"/>
                    <a:pt x="113" y="0"/>
                  </a:cubicBezTo>
                  <a:cubicBezTo>
                    <a:pt x="4" y="0"/>
                    <a:pt x="4" y="0"/>
                    <a:pt x="4" y="0"/>
                  </a:cubicBezTo>
                  <a:cubicBezTo>
                    <a:pt x="0" y="11"/>
                    <a:pt x="0" y="11"/>
                    <a:pt x="0" y="11"/>
                  </a:cubicBezTo>
                  <a:cubicBezTo>
                    <a:pt x="72" y="11"/>
                    <a:pt x="72" y="11"/>
                    <a:pt x="72" y="11"/>
                  </a:cubicBezTo>
                  <a:close/>
                </a:path>
              </a:pathLst>
            </a:custGeom>
            <a:solidFill>
              <a:schemeClr val="accent3"/>
            </a:solidFill>
            <a:ln>
              <a:noFill/>
            </a:ln>
          </p:spPr>
          <p:txBody>
            <a:bodyPr vert="horz" wrap="square" lIns="91440" tIns="45720" rIns="91440" bIns="45720" numCol="1" anchor="t" anchorCtr="0" compatLnSpc="1">
              <a:prstTxWarp prst="textNoShape">
                <a:avLst/>
              </a:prstTxWarp>
            </a:bodyPr>
            <a:lstStyle/>
            <a:p>
              <a:endParaRPr lang="en-US"/>
            </a:p>
          </p:txBody>
        </p:sp>
        <p:sp>
          <p:nvSpPr>
            <p:cNvPr id="10" name="Freeform 7">
              <a:extLst>
                <a:ext uri="{FF2B5EF4-FFF2-40B4-BE49-F238E27FC236}">
                  <a16:creationId xmlns:a16="http://schemas.microsoft.com/office/drawing/2014/main" id="{2AF1E3E9-BDCE-E281-A5ED-212630DAF5A7}"/>
                </a:ext>
              </a:extLst>
            </p:cNvPr>
            <p:cNvSpPr>
              <a:spLocks/>
            </p:cNvSpPr>
            <p:nvPr userDrawn="1"/>
          </p:nvSpPr>
          <p:spPr bwMode="auto">
            <a:xfrm>
              <a:off x="5620123" y="3212160"/>
              <a:ext cx="527815" cy="49990"/>
            </a:xfrm>
            <a:custGeom>
              <a:avLst/>
              <a:gdLst>
                <a:gd name="T0" fmla="*/ 116 w 117"/>
                <a:gd name="T1" fmla="*/ 3 h 11"/>
                <a:gd name="T2" fmla="*/ 117 w 117"/>
                <a:gd name="T3" fmla="*/ 0 h 11"/>
                <a:gd name="T4" fmla="*/ 4 w 117"/>
                <a:gd name="T5" fmla="*/ 0 h 11"/>
                <a:gd name="T6" fmla="*/ 0 w 117"/>
                <a:gd name="T7" fmla="*/ 11 h 11"/>
                <a:gd name="T8" fmla="*/ 113 w 117"/>
                <a:gd name="T9" fmla="*/ 11 h 11"/>
                <a:gd name="T10" fmla="*/ 116 w 117"/>
                <a:gd name="T11" fmla="*/ 3 h 11"/>
              </a:gdLst>
              <a:ahLst/>
              <a:cxnLst>
                <a:cxn ang="0">
                  <a:pos x="T0" y="T1"/>
                </a:cxn>
                <a:cxn ang="0">
                  <a:pos x="T2" y="T3"/>
                </a:cxn>
                <a:cxn ang="0">
                  <a:pos x="T4" y="T5"/>
                </a:cxn>
                <a:cxn ang="0">
                  <a:pos x="T6" y="T7"/>
                </a:cxn>
                <a:cxn ang="0">
                  <a:pos x="T8" y="T9"/>
                </a:cxn>
                <a:cxn ang="0">
                  <a:pos x="T10" y="T11"/>
                </a:cxn>
              </a:cxnLst>
              <a:rect l="0" t="0" r="r" b="b"/>
              <a:pathLst>
                <a:path w="117" h="11">
                  <a:moveTo>
                    <a:pt x="116" y="3"/>
                  </a:moveTo>
                  <a:cubicBezTo>
                    <a:pt x="117" y="2"/>
                    <a:pt x="117" y="1"/>
                    <a:pt x="117" y="0"/>
                  </a:cubicBezTo>
                  <a:cubicBezTo>
                    <a:pt x="4" y="0"/>
                    <a:pt x="4" y="0"/>
                    <a:pt x="4" y="0"/>
                  </a:cubicBezTo>
                  <a:cubicBezTo>
                    <a:pt x="0" y="11"/>
                    <a:pt x="0" y="11"/>
                    <a:pt x="0" y="11"/>
                  </a:cubicBezTo>
                  <a:cubicBezTo>
                    <a:pt x="113" y="11"/>
                    <a:pt x="113" y="11"/>
                    <a:pt x="113" y="11"/>
                  </a:cubicBezTo>
                  <a:cubicBezTo>
                    <a:pt x="115" y="9"/>
                    <a:pt x="116" y="6"/>
                    <a:pt x="116" y="3"/>
                  </a:cubicBezTo>
                </a:path>
              </a:pathLst>
            </a:custGeom>
            <a:solidFill>
              <a:schemeClr val="accent3"/>
            </a:solidFill>
            <a:ln>
              <a:noFill/>
            </a:ln>
          </p:spPr>
          <p:txBody>
            <a:bodyPr vert="horz" wrap="square" lIns="91440" tIns="45720" rIns="91440" bIns="45720" numCol="1" anchor="t" anchorCtr="0" compatLnSpc="1">
              <a:prstTxWarp prst="textNoShape">
                <a:avLst/>
              </a:prstTxWarp>
            </a:bodyPr>
            <a:lstStyle/>
            <a:p>
              <a:endParaRPr lang="en-US"/>
            </a:p>
          </p:txBody>
        </p:sp>
        <p:sp>
          <p:nvSpPr>
            <p:cNvPr id="11" name="Freeform 8">
              <a:extLst>
                <a:ext uri="{FF2B5EF4-FFF2-40B4-BE49-F238E27FC236}">
                  <a16:creationId xmlns:a16="http://schemas.microsoft.com/office/drawing/2014/main" id="{27704497-549C-C4F1-8B5A-7AE2DFAE263D}"/>
                </a:ext>
              </a:extLst>
            </p:cNvPr>
            <p:cNvSpPr>
              <a:spLocks/>
            </p:cNvSpPr>
            <p:nvPr userDrawn="1"/>
          </p:nvSpPr>
          <p:spPr bwMode="auto">
            <a:xfrm>
              <a:off x="5655830" y="3117374"/>
              <a:ext cx="483019" cy="49341"/>
            </a:xfrm>
            <a:custGeom>
              <a:avLst/>
              <a:gdLst>
                <a:gd name="T0" fmla="*/ 104 w 107"/>
                <a:gd name="T1" fmla="*/ 6 h 11"/>
                <a:gd name="T2" fmla="*/ 85 w 107"/>
                <a:gd name="T3" fmla="*/ 0 h 11"/>
                <a:gd name="T4" fmla="*/ 77 w 107"/>
                <a:gd name="T5" fmla="*/ 0 h 11"/>
                <a:gd name="T6" fmla="*/ 5 w 107"/>
                <a:gd name="T7" fmla="*/ 0 h 11"/>
                <a:gd name="T8" fmla="*/ 0 w 107"/>
                <a:gd name="T9" fmla="*/ 11 h 11"/>
                <a:gd name="T10" fmla="*/ 107 w 107"/>
                <a:gd name="T11" fmla="*/ 11 h 11"/>
                <a:gd name="T12" fmla="*/ 104 w 107"/>
                <a:gd name="T13" fmla="*/ 6 h 11"/>
              </a:gdLst>
              <a:ahLst/>
              <a:cxnLst>
                <a:cxn ang="0">
                  <a:pos x="T0" y="T1"/>
                </a:cxn>
                <a:cxn ang="0">
                  <a:pos x="T2" y="T3"/>
                </a:cxn>
                <a:cxn ang="0">
                  <a:pos x="T4" y="T5"/>
                </a:cxn>
                <a:cxn ang="0">
                  <a:pos x="T6" y="T7"/>
                </a:cxn>
                <a:cxn ang="0">
                  <a:pos x="T8" y="T9"/>
                </a:cxn>
                <a:cxn ang="0">
                  <a:pos x="T10" y="T11"/>
                </a:cxn>
                <a:cxn ang="0">
                  <a:pos x="T12" y="T13"/>
                </a:cxn>
              </a:cxnLst>
              <a:rect l="0" t="0" r="r" b="b"/>
              <a:pathLst>
                <a:path w="107" h="11">
                  <a:moveTo>
                    <a:pt x="104" y="6"/>
                  </a:moveTo>
                  <a:cubicBezTo>
                    <a:pt x="100" y="2"/>
                    <a:pt x="94" y="0"/>
                    <a:pt x="85" y="0"/>
                  </a:cubicBezTo>
                  <a:cubicBezTo>
                    <a:pt x="77" y="0"/>
                    <a:pt x="77" y="0"/>
                    <a:pt x="77" y="0"/>
                  </a:cubicBezTo>
                  <a:cubicBezTo>
                    <a:pt x="5" y="0"/>
                    <a:pt x="5" y="0"/>
                    <a:pt x="5" y="0"/>
                  </a:cubicBezTo>
                  <a:cubicBezTo>
                    <a:pt x="0" y="11"/>
                    <a:pt x="0" y="11"/>
                    <a:pt x="0" y="11"/>
                  </a:cubicBezTo>
                  <a:cubicBezTo>
                    <a:pt x="107" y="11"/>
                    <a:pt x="107" y="11"/>
                    <a:pt x="107" y="11"/>
                  </a:cubicBezTo>
                  <a:cubicBezTo>
                    <a:pt x="107" y="9"/>
                    <a:pt x="106" y="8"/>
                    <a:pt x="104" y="6"/>
                  </a:cubicBezTo>
                </a:path>
              </a:pathLst>
            </a:custGeom>
            <a:solidFill>
              <a:schemeClr val="accent3"/>
            </a:solidFill>
            <a:ln>
              <a:noFill/>
            </a:ln>
          </p:spPr>
          <p:txBody>
            <a:bodyPr vert="horz" wrap="square" lIns="91440" tIns="45720" rIns="91440" bIns="45720" numCol="1" anchor="t" anchorCtr="0" compatLnSpc="1">
              <a:prstTxWarp prst="textNoShape">
                <a:avLst/>
              </a:prstTxWarp>
            </a:bodyPr>
            <a:lstStyle/>
            <a:p>
              <a:endParaRPr lang="en-US"/>
            </a:p>
          </p:txBody>
        </p:sp>
        <p:sp>
          <p:nvSpPr>
            <p:cNvPr id="12" name="Freeform 9">
              <a:extLst>
                <a:ext uri="{FF2B5EF4-FFF2-40B4-BE49-F238E27FC236}">
                  <a16:creationId xmlns:a16="http://schemas.microsoft.com/office/drawing/2014/main" id="{4834C272-CA46-5074-0BE0-F1BD7F3457E9}"/>
                </a:ext>
              </a:extLst>
            </p:cNvPr>
            <p:cNvSpPr>
              <a:spLocks/>
            </p:cNvSpPr>
            <p:nvPr userDrawn="1"/>
          </p:nvSpPr>
          <p:spPr bwMode="auto">
            <a:xfrm>
              <a:off x="5547410" y="3410821"/>
              <a:ext cx="343437" cy="45445"/>
            </a:xfrm>
            <a:custGeom>
              <a:avLst/>
              <a:gdLst>
                <a:gd name="T0" fmla="*/ 529 w 529"/>
                <a:gd name="T1" fmla="*/ 0 h 70"/>
                <a:gd name="T2" fmla="*/ 28 w 529"/>
                <a:gd name="T3" fmla="*/ 0 h 70"/>
                <a:gd name="T4" fmla="*/ 0 w 529"/>
                <a:gd name="T5" fmla="*/ 70 h 70"/>
                <a:gd name="T6" fmla="*/ 501 w 529"/>
                <a:gd name="T7" fmla="*/ 70 h 70"/>
                <a:gd name="T8" fmla="*/ 529 w 529"/>
                <a:gd name="T9" fmla="*/ 0 h 70"/>
              </a:gdLst>
              <a:ahLst/>
              <a:cxnLst>
                <a:cxn ang="0">
                  <a:pos x="T0" y="T1"/>
                </a:cxn>
                <a:cxn ang="0">
                  <a:pos x="T2" y="T3"/>
                </a:cxn>
                <a:cxn ang="0">
                  <a:pos x="T4" y="T5"/>
                </a:cxn>
                <a:cxn ang="0">
                  <a:pos x="T6" y="T7"/>
                </a:cxn>
                <a:cxn ang="0">
                  <a:pos x="T8" y="T9"/>
                </a:cxn>
              </a:cxnLst>
              <a:rect l="0" t="0" r="r" b="b"/>
              <a:pathLst>
                <a:path w="529" h="70">
                  <a:moveTo>
                    <a:pt x="529" y="0"/>
                  </a:moveTo>
                  <a:lnTo>
                    <a:pt x="28" y="0"/>
                  </a:lnTo>
                  <a:lnTo>
                    <a:pt x="0" y="70"/>
                  </a:lnTo>
                  <a:lnTo>
                    <a:pt x="501" y="70"/>
                  </a:lnTo>
                  <a:lnTo>
                    <a:pt x="529" y="0"/>
                  </a:lnTo>
                  <a:close/>
                </a:path>
              </a:pathLst>
            </a:custGeom>
            <a:solidFill>
              <a:schemeClr val="accent3"/>
            </a:solidFill>
            <a:ln>
              <a:noFill/>
            </a:ln>
          </p:spPr>
          <p:txBody>
            <a:bodyPr vert="horz" wrap="square" lIns="91440" tIns="45720" rIns="91440" bIns="45720" numCol="1" anchor="t" anchorCtr="0" compatLnSpc="1">
              <a:prstTxWarp prst="textNoShape">
                <a:avLst/>
              </a:prstTxWarp>
            </a:bodyPr>
            <a:lstStyle/>
            <a:p>
              <a:endParaRPr lang="en-US"/>
            </a:p>
          </p:txBody>
        </p:sp>
        <p:sp>
          <p:nvSpPr>
            <p:cNvPr id="13" name="Freeform 10">
              <a:extLst>
                <a:ext uri="{FF2B5EF4-FFF2-40B4-BE49-F238E27FC236}">
                  <a16:creationId xmlns:a16="http://schemas.microsoft.com/office/drawing/2014/main" id="{C101BBEC-CF9F-7101-C8EC-427E5706373B}"/>
                </a:ext>
              </a:extLst>
            </p:cNvPr>
            <p:cNvSpPr>
              <a:spLocks/>
            </p:cNvSpPr>
            <p:nvPr userDrawn="1"/>
          </p:nvSpPr>
          <p:spPr bwMode="auto">
            <a:xfrm>
              <a:off x="5507159" y="3505607"/>
              <a:ext cx="347332" cy="49990"/>
            </a:xfrm>
            <a:custGeom>
              <a:avLst/>
              <a:gdLst>
                <a:gd name="T0" fmla="*/ 535 w 535"/>
                <a:gd name="T1" fmla="*/ 0 h 77"/>
                <a:gd name="T2" fmla="*/ 28 w 535"/>
                <a:gd name="T3" fmla="*/ 0 h 77"/>
                <a:gd name="T4" fmla="*/ 0 w 535"/>
                <a:gd name="T5" fmla="*/ 77 h 77"/>
                <a:gd name="T6" fmla="*/ 507 w 535"/>
                <a:gd name="T7" fmla="*/ 77 h 77"/>
                <a:gd name="T8" fmla="*/ 535 w 535"/>
                <a:gd name="T9" fmla="*/ 0 h 77"/>
              </a:gdLst>
              <a:ahLst/>
              <a:cxnLst>
                <a:cxn ang="0">
                  <a:pos x="T0" y="T1"/>
                </a:cxn>
                <a:cxn ang="0">
                  <a:pos x="T2" y="T3"/>
                </a:cxn>
                <a:cxn ang="0">
                  <a:pos x="T4" y="T5"/>
                </a:cxn>
                <a:cxn ang="0">
                  <a:pos x="T6" y="T7"/>
                </a:cxn>
                <a:cxn ang="0">
                  <a:pos x="T8" y="T9"/>
                </a:cxn>
              </a:cxnLst>
              <a:rect l="0" t="0" r="r" b="b"/>
              <a:pathLst>
                <a:path w="535" h="77">
                  <a:moveTo>
                    <a:pt x="535" y="0"/>
                  </a:moveTo>
                  <a:lnTo>
                    <a:pt x="28" y="0"/>
                  </a:lnTo>
                  <a:lnTo>
                    <a:pt x="0" y="77"/>
                  </a:lnTo>
                  <a:lnTo>
                    <a:pt x="507" y="77"/>
                  </a:lnTo>
                  <a:lnTo>
                    <a:pt x="535" y="0"/>
                  </a:lnTo>
                  <a:close/>
                </a:path>
              </a:pathLst>
            </a:custGeom>
            <a:solidFill>
              <a:schemeClr val="accent3"/>
            </a:solidFill>
            <a:ln>
              <a:noFill/>
            </a:ln>
          </p:spPr>
          <p:txBody>
            <a:bodyPr vert="horz" wrap="square" lIns="91440" tIns="45720" rIns="91440" bIns="45720" numCol="1" anchor="t" anchorCtr="0" compatLnSpc="1">
              <a:prstTxWarp prst="textNoShape">
                <a:avLst/>
              </a:prstTxWarp>
            </a:bodyPr>
            <a:lstStyle/>
            <a:p>
              <a:endParaRPr lang="en-US"/>
            </a:p>
          </p:txBody>
        </p:sp>
      </p:grpSp>
    </p:spTree>
    <p:extLst>
      <p:ext uri="{BB962C8B-B14F-4D97-AF65-F5344CB8AC3E}">
        <p14:creationId xmlns:p14="http://schemas.microsoft.com/office/powerpoint/2010/main" val="2724957788"/>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 id="2147483677" r:id="rId17"/>
    <p:sldLayoutId id="2147483678" r:id="rId18"/>
    <p:sldLayoutId id="2147483679" r:id="rId19"/>
    <p:sldLayoutId id="2147483680" r:id="rId20"/>
    <p:sldLayoutId id="2147483681" r:id="rId21"/>
    <p:sldLayoutId id="2147483682" r:id="rId22"/>
    <p:sldLayoutId id="2147483683" r:id="rId23"/>
    <p:sldLayoutId id="2147483684" r:id="rId24"/>
    <p:sldLayoutId id="2147483685" r:id="rId25"/>
    <p:sldLayoutId id="2147483686" r:id="rId26"/>
    <p:sldLayoutId id="2147483687" r:id="rId27"/>
    <p:sldLayoutId id="2147483688" r:id="rId28"/>
    <p:sldLayoutId id="2147483689" r:id="rId29"/>
    <p:sldLayoutId id="2147483690" r:id="rId30"/>
    <p:sldLayoutId id="2147483691" r:id="rId31"/>
    <p:sldLayoutId id="2147483692" r:id="rId32"/>
    <p:sldLayoutId id="2147483693" r:id="rId33"/>
    <p:sldLayoutId id="2147483694" r:id="rId34"/>
    <p:sldLayoutId id="2147483695" r:id="rId35"/>
  </p:sldLayoutIdLst>
  <p:hf hdr="0" ftr="0"/>
  <p:txStyles>
    <p:titleStyle>
      <a:lvl1pPr algn="l" defTabSz="914400" rtl="0" eaLnBrk="1" latinLnBrk="0" hangingPunct="1">
        <a:lnSpc>
          <a:spcPct val="100000"/>
        </a:lnSpc>
        <a:spcBef>
          <a:spcPct val="0"/>
        </a:spcBef>
        <a:buNone/>
        <a:defRPr sz="4000" kern="1200">
          <a:solidFill>
            <a:schemeClr val="accent1"/>
          </a:solidFill>
          <a:latin typeface="+mj-lt"/>
          <a:ea typeface="+mj-ea"/>
          <a:cs typeface="+mj-cs"/>
        </a:defRPr>
      </a:lvl1pPr>
    </p:titleStyle>
    <p:bodyStyle>
      <a:lvl1pPr marL="0" indent="0" algn="l" defTabSz="914400" rtl="0" eaLnBrk="1" latinLnBrk="0" hangingPunct="1">
        <a:lnSpc>
          <a:spcPct val="100000"/>
        </a:lnSpc>
        <a:spcBef>
          <a:spcPts val="0"/>
        </a:spcBef>
        <a:buFont typeface="Arial" panose="020B0604020202020204" pitchFamily="34" charset="0"/>
        <a:buNone/>
        <a:defRPr sz="1400" kern="1200">
          <a:solidFill>
            <a:schemeClr val="accent1"/>
          </a:solidFill>
          <a:latin typeface="+mn-lt"/>
          <a:ea typeface="+mn-ea"/>
          <a:cs typeface="+mn-cs"/>
        </a:defRPr>
      </a:lvl1pPr>
      <a:lvl2pPr marL="0" indent="0" algn="l" defTabSz="914400" rtl="0" eaLnBrk="1" latinLnBrk="0" hangingPunct="1">
        <a:lnSpc>
          <a:spcPct val="100000"/>
        </a:lnSpc>
        <a:spcBef>
          <a:spcPts val="0"/>
        </a:spcBef>
        <a:buFont typeface="Arial" panose="020B0604020202020204" pitchFamily="34" charset="0"/>
        <a:buNone/>
        <a:defRPr sz="1400" kern="1200">
          <a:solidFill>
            <a:schemeClr val="accent1"/>
          </a:solidFill>
          <a:latin typeface="Work Sans SemiBold" pitchFamily="2" charset="0"/>
          <a:ea typeface="+mn-ea"/>
          <a:cs typeface="+mn-cs"/>
        </a:defRPr>
      </a:lvl2pPr>
      <a:lvl3pPr marL="0" indent="0" algn="l" defTabSz="914400" rtl="0" eaLnBrk="1" latinLnBrk="0" hangingPunct="1">
        <a:lnSpc>
          <a:spcPct val="100000"/>
        </a:lnSpc>
        <a:spcBef>
          <a:spcPts val="0"/>
        </a:spcBef>
        <a:spcAft>
          <a:spcPts val="700"/>
        </a:spcAft>
        <a:buClr>
          <a:schemeClr val="accent3"/>
        </a:buClr>
        <a:buFont typeface="Work Sans" pitchFamily="2" charset="0"/>
        <a:buNone/>
        <a:defRPr sz="1400" kern="1200">
          <a:solidFill>
            <a:schemeClr val="accent3"/>
          </a:solidFill>
          <a:latin typeface="+mj-lt"/>
          <a:ea typeface="+mn-ea"/>
          <a:cs typeface="+mn-cs"/>
        </a:defRPr>
      </a:lvl3pPr>
      <a:lvl4pPr marL="216000" indent="-216000" algn="l" defTabSz="914400" rtl="0" eaLnBrk="1" latinLnBrk="0" hangingPunct="1">
        <a:lnSpc>
          <a:spcPct val="100000"/>
        </a:lnSpc>
        <a:spcBef>
          <a:spcPts val="0"/>
        </a:spcBef>
        <a:spcAft>
          <a:spcPts val="700"/>
        </a:spcAft>
        <a:buClr>
          <a:schemeClr val="accent3"/>
        </a:buClr>
        <a:buFont typeface="Work Sans" pitchFamily="2" charset="0"/>
        <a:buChar char="⬥"/>
        <a:defRPr sz="1400" kern="1200">
          <a:solidFill>
            <a:schemeClr val="accent1"/>
          </a:solidFill>
          <a:latin typeface="+mn-lt"/>
          <a:ea typeface="+mn-ea"/>
          <a:cs typeface="+mn-cs"/>
        </a:defRPr>
      </a:lvl4pPr>
      <a:lvl5pPr marL="468000" indent="-216000" algn="l" defTabSz="914400" rtl="0" eaLnBrk="1" latinLnBrk="0" hangingPunct="1">
        <a:lnSpc>
          <a:spcPct val="100000"/>
        </a:lnSpc>
        <a:spcBef>
          <a:spcPts val="0"/>
        </a:spcBef>
        <a:spcAft>
          <a:spcPts val="700"/>
        </a:spcAft>
        <a:buClr>
          <a:schemeClr val="accent3"/>
        </a:buClr>
        <a:buFont typeface="Work Sans" pitchFamily="2" charset="0"/>
        <a:buChar char="⬥"/>
        <a:defRPr sz="1400" kern="1200">
          <a:solidFill>
            <a:schemeClr val="accent1"/>
          </a:solidFill>
          <a:latin typeface="+mn-lt"/>
          <a:ea typeface="+mn-ea"/>
          <a:cs typeface="+mn-cs"/>
        </a:defRPr>
      </a:lvl5pPr>
      <a:lvl6pPr marL="684000" indent="-216000" algn="l" defTabSz="914400" rtl="0" eaLnBrk="1" latinLnBrk="0" hangingPunct="1">
        <a:lnSpc>
          <a:spcPct val="100000"/>
        </a:lnSpc>
        <a:spcBef>
          <a:spcPts val="0"/>
        </a:spcBef>
        <a:spcAft>
          <a:spcPts val="700"/>
        </a:spcAft>
        <a:buClr>
          <a:schemeClr val="accent3"/>
        </a:buClr>
        <a:buFont typeface="Work Sans" pitchFamily="2" charset="0"/>
        <a:buChar char="⬥"/>
        <a:defRPr sz="1400" kern="1200">
          <a:solidFill>
            <a:schemeClr val="tx1"/>
          </a:solidFill>
          <a:latin typeface="+mn-lt"/>
          <a:ea typeface="+mn-ea"/>
          <a:cs typeface="+mn-cs"/>
        </a:defRPr>
      </a:lvl6pPr>
      <a:lvl7pPr marL="216000" indent="-216000" algn="l" defTabSz="914400" rtl="0" eaLnBrk="1" latinLnBrk="0" hangingPunct="1">
        <a:lnSpc>
          <a:spcPct val="100000"/>
        </a:lnSpc>
        <a:spcBef>
          <a:spcPts val="0"/>
        </a:spcBef>
        <a:spcAft>
          <a:spcPts val="700"/>
        </a:spcAft>
        <a:buFont typeface="+mj-lt"/>
        <a:buAutoNum type="arabicPeriod"/>
        <a:defRPr sz="1400" kern="1200">
          <a:solidFill>
            <a:schemeClr val="tx1"/>
          </a:solidFill>
          <a:latin typeface="+mn-lt"/>
          <a:ea typeface="+mn-ea"/>
          <a:cs typeface="+mn-cs"/>
        </a:defRPr>
      </a:lvl7pPr>
      <a:lvl8pPr marL="432000" indent="-216000" algn="l" defTabSz="914400" rtl="0" eaLnBrk="1" latinLnBrk="0" hangingPunct="1">
        <a:lnSpc>
          <a:spcPct val="100000"/>
        </a:lnSpc>
        <a:spcBef>
          <a:spcPts val="0"/>
        </a:spcBef>
        <a:spcAft>
          <a:spcPts val="700"/>
        </a:spcAft>
        <a:buFont typeface="+mj-lt"/>
        <a:buAutoNum type="arabicPeriod"/>
        <a:defRPr sz="1400" kern="1200">
          <a:solidFill>
            <a:schemeClr val="tx1"/>
          </a:solidFill>
          <a:latin typeface="+mn-lt"/>
          <a:ea typeface="+mn-ea"/>
          <a:cs typeface="+mn-cs"/>
        </a:defRPr>
      </a:lvl8pPr>
      <a:lvl9pPr marL="684000" indent="-216000" algn="l" defTabSz="914400" rtl="0" eaLnBrk="1" latinLnBrk="0" hangingPunct="1">
        <a:lnSpc>
          <a:spcPct val="100000"/>
        </a:lnSpc>
        <a:spcBef>
          <a:spcPts val="0"/>
        </a:spcBef>
        <a:spcAft>
          <a:spcPts val="700"/>
        </a:spcAft>
        <a:buFont typeface="+mj-lt"/>
        <a:buAutoNum type="arabicPeriod"/>
        <a:defRPr sz="1400" kern="1200">
          <a:solidFill>
            <a:schemeClr val="tx1"/>
          </a:solidFill>
          <a:latin typeface="+mn-lt"/>
          <a:ea typeface="+mn-ea"/>
          <a:cs typeface="+mn-cs"/>
        </a:defRPr>
      </a:lvl9pPr>
    </p:bodyStyle>
    <p:otherStyle>
      <a:defPPr>
        <a:defRPr lang="en-US"/>
      </a:defPPr>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1638">
          <p15:clr>
            <a:srgbClr val="F26B43"/>
          </p15:clr>
        </p15:guide>
        <p15:guide id="2" pos="3840">
          <p15:clr>
            <a:srgbClr val="F26B43"/>
          </p15:clr>
        </p15:guide>
        <p15:guide id="3" pos="341">
          <p15:clr>
            <a:srgbClr val="F26B43"/>
          </p15:clr>
        </p15:guide>
        <p15:guide id="4" pos="7340">
          <p15:clr>
            <a:srgbClr val="F26B43"/>
          </p15:clr>
        </p15:guide>
        <p15:guide id="5" orient="horz" pos="521">
          <p15:clr>
            <a:srgbClr val="F26B43"/>
          </p15:clr>
        </p15:guide>
        <p15:guide id="6" orient="horz" pos="3748">
          <p15:clr>
            <a:srgbClr val="F26B43"/>
          </p15:clr>
        </p15:guide>
      </p15:sldGuideLst>
    </p:ext>
  </p:extLst>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5E589CB3-2E63-8B85-5861-4DA724C50721}"/>
              </a:ext>
            </a:extLst>
          </p:cNvPr>
          <p:cNvSpPr>
            <a:spLocks noGrp="1"/>
          </p:cNvSpPr>
          <p:nvPr>
            <p:ph type="title"/>
          </p:nvPr>
        </p:nvSpPr>
        <p:spPr>
          <a:xfrm>
            <a:off x="539999" y="756000"/>
            <a:ext cx="11110661" cy="1471119"/>
          </a:xfrm>
          <a:prstGeom prst="rect">
            <a:avLst/>
          </a:prstGeom>
        </p:spPr>
        <p:txBody>
          <a:bodyPr vert="horz" lIns="0" tIns="0" rIns="0" bIns="0" rtlCol="0" anchor="t" anchorCtr="0">
            <a:noAutofit/>
          </a:bodyPr>
          <a:lstStyle/>
          <a:p>
            <a:r>
              <a:rPr lang="en-GB"/>
              <a:t>Click to edit Master title style</a:t>
            </a:r>
            <a:endParaRPr lang="en-US"/>
          </a:p>
        </p:txBody>
      </p:sp>
      <p:sp>
        <p:nvSpPr>
          <p:cNvPr id="3" name="Text Placeholder 2">
            <a:extLst>
              <a:ext uri="{FF2B5EF4-FFF2-40B4-BE49-F238E27FC236}">
                <a16:creationId xmlns:a16="http://schemas.microsoft.com/office/drawing/2014/main" id="{29D0BD52-1744-6DDC-D5EF-8BE07CDE082B}"/>
              </a:ext>
            </a:extLst>
          </p:cNvPr>
          <p:cNvSpPr>
            <a:spLocks noGrp="1"/>
          </p:cNvSpPr>
          <p:nvPr>
            <p:ph type="body" idx="1"/>
          </p:nvPr>
        </p:nvSpPr>
        <p:spPr>
          <a:xfrm>
            <a:off x="541338" y="2600326"/>
            <a:ext cx="11110662" cy="3348000"/>
          </a:xfrm>
          <a:prstGeom prst="rect">
            <a:avLst/>
          </a:prstGeom>
        </p:spPr>
        <p:txBody>
          <a:bodyPr vert="horz" lIns="0" tIns="0" rIns="0" bIns="0" rtlCol="0" anchor="t" anchorCtr="0">
            <a:no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082F91AC-8F5E-22EA-3F2F-320CE2D16E0F}"/>
              </a:ext>
            </a:extLst>
          </p:cNvPr>
          <p:cNvSpPr>
            <a:spLocks noGrp="1"/>
          </p:cNvSpPr>
          <p:nvPr>
            <p:ph type="dt" sz="half" idx="2"/>
          </p:nvPr>
        </p:nvSpPr>
        <p:spPr>
          <a:xfrm>
            <a:off x="9883587" y="504000"/>
            <a:ext cx="1228719" cy="252000"/>
          </a:xfrm>
          <a:prstGeom prst="rect">
            <a:avLst/>
          </a:prstGeom>
        </p:spPr>
        <p:txBody>
          <a:bodyPr vert="horz" lIns="0" tIns="0" rIns="0" bIns="0" rtlCol="0" anchor="t" anchorCtr="0">
            <a:noAutofit/>
          </a:bodyPr>
          <a:lstStyle>
            <a:lvl1pPr algn="r">
              <a:defRPr sz="1400">
                <a:solidFill>
                  <a:schemeClr val="accent1"/>
                </a:solidFill>
                <a:latin typeface="Work Sans SemiBold" pitchFamily="2" charset="0"/>
              </a:defRPr>
            </a:lvl1pPr>
          </a:lstStyle>
          <a:p>
            <a:fld id="{F1D337DD-C4FE-4883-9AC7-5C0C54C43F42}" type="datetime1">
              <a:rPr lang="en-US" smtClean="0"/>
              <a:t>2/3/2025</a:t>
            </a:fld>
            <a:endParaRPr lang="en-US"/>
          </a:p>
        </p:txBody>
      </p:sp>
      <p:sp>
        <p:nvSpPr>
          <p:cNvPr id="5" name="Footer Placeholder 4">
            <a:extLst>
              <a:ext uri="{FF2B5EF4-FFF2-40B4-BE49-F238E27FC236}">
                <a16:creationId xmlns:a16="http://schemas.microsoft.com/office/drawing/2014/main" id="{0FDC1229-3A23-53D7-4799-A4DF30DD4B0C}"/>
              </a:ext>
            </a:extLst>
          </p:cNvPr>
          <p:cNvSpPr>
            <a:spLocks noGrp="1"/>
          </p:cNvSpPr>
          <p:nvPr>
            <p:ph type="ftr" sz="quarter" idx="3"/>
          </p:nvPr>
        </p:nvSpPr>
        <p:spPr>
          <a:xfrm>
            <a:off x="541338" y="6443430"/>
            <a:ext cx="5554661" cy="252000"/>
          </a:xfrm>
          <a:prstGeom prst="rect">
            <a:avLst/>
          </a:prstGeom>
        </p:spPr>
        <p:txBody>
          <a:bodyPr vert="horz" lIns="0" tIns="0" rIns="0" bIns="0" rtlCol="0" anchor="t" anchorCtr="0">
            <a:noAutofit/>
          </a:bodyPr>
          <a:lstStyle>
            <a:lvl1pPr algn="l">
              <a:defRPr sz="1200">
                <a:solidFill>
                  <a:schemeClr val="tx2"/>
                </a:solidFill>
              </a:defRPr>
            </a:lvl1pPr>
          </a:lstStyle>
          <a:p>
            <a:endParaRPr lang="en-US"/>
          </a:p>
        </p:txBody>
      </p:sp>
      <p:sp>
        <p:nvSpPr>
          <p:cNvPr id="6" name="Slide Number Placeholder 5">
            <a:extLst>
              <a:ext uri="{FF2B5EF4-FFF2-40B4-BE49-F238E27FC236}">
                <a16:creationId xmlns:a16="http://schemas.microsoft.com/office/drawing/2014/main" id="{D6B8F225-BA3A-D945-A1BF-4FB2493C3CCA}"/>
              </a:ext>
            </a:extLst>
          </p:cNvPr>
          <p:cNvSpPr>
            <a:spLocks noGrp="1"/>
          </p:cNvSpPr>
          <p:nvPr>
            <p:ph type="sldNum" sz="quarter" idx="4"/>
          </p:nvPr>
        </p:nvSpPr>
        <p:spPr>
          <a:xfrm>
            <a:off x="11112307" y="504000"/>
            <a:ext cx="540000" cy="252000"/>
          </a:xfrm>
          <a:prstGeom prst="rect">
            <a:avLst/>
          </a:prstGeom>
        </p:spPr>
        <p:txBody>
          <a:bodyPr vert="horz" lIns="0" tIns="0" rIns="0" bIns="0" rtlCol="0" anchor="t" anchorCtr="0">
            <a:noAutofit/>
          </a:bodyPr>
          <a:lstStyle>
            <a:lvl1pPr algn="r">
              <a:defRPr sz="1400">
                <a:solidFill>
                  <a:schemeClr val="accent1"/>
                </a:solidFill>
                <a:latin typeface="Work Sans SemiBold" pitchFamily="2" charset="0"/>
              </a:defRPr>
            </a:lvl1pPr>
          </a:lstStyle>
          <a:p>
            <a:fld id="{DE6D7075-E543-4054-B985-D39C0CC9CD8B}" type="slidenum">
              <a:rPr lang="en-US" smtClean="0"/>
              <a:pPr/>
              <a:t>‹#›</a:t>
            </a:fld>
            <a:endParaRPr lang="en-US"/>
          </a:p>
        </p:txBody>
      </p:sp>
      <p:grpSp>
        <p:nvGrpSpPr>
          <p:cNvPr id="7" name="Group 6">
            <a:extLst>
              <a:ext uri="{FF2B5EF4-FFF2-40B4-BE49-F238E27FC236}">
                <a16:creationId xmlns:a16="http://schemas.microsoft.com/office/drawing/2014/main" id="{B8692FE7-2AEE-959D-07F2-E4EEAB933692}"/>
              </a:ext>
            </a:extLst>
          </p:cNvPr>
          <p:cNvGrpSpPr>
            <a:grpSpLocks noChangeAspect="1"/>
          </p:cNvGrpSpPr>
          <p:nvPr userDrawn="1"/>
        </p:nvGrpSpPr>
        <p:grpSpPr>
          <a:xfrm>
            <a:off x="11330518" y="6012000"/>
            <a:ext cx="321732" cy="302400"/>
            <a:chOff x="5507159" y="2448679"/>
            <a:chExt cx="1177683" cy="1106918"/>
          </a:xfrm>
        </p:grpSpPr>
        <p:sp>
          <p:nvSpPr>
            <p:cNvPr id="8" name="Freeform 5">
              <a:extLst>
                <a:ext uri="{FF2B5EF4-FFF2-40B4-BE49-F238E27FC236}">
                  <a16:creationId xmlns:a16="http://schemas.microsoft.com/office/drawing/2014/main" id="{7EEF6786-0CE2-44F7-FB51-5CDF61EC826B}"/>
                </a:ext>
              </a:extLst>
            </p:cNvPr>
            <p:cNvSpPr>
              <a:spLocks/>
            </p:cNvSpPr>
            <p:nvPr userDrawn="1"/>
          </p:nvSpPr>
          <p:spPr bwMode="auto">
            <a:xfrm>
              <a:off x="5696731" y="2448679"/>
              <a:ext cx="988111" cy="1106918"/>
            </a:xfrm>
            <a:custGeom>
              <a:avLst/>
              <a:gdLst>
                <a:gd name="T0" fmla="*/ 368 w 1522"/>
                <a:gd name="T1" fmla="*/ 0 h 1705"/>
                <a:gd name="T2" fmla="*/ 0 w 1522"/>
                <a:gd name="T3" fmla="*/ 953 h 1705"/>
                <a:gd name="T4" fmla="*/ 500 w 1522"/>
                <a:gd name="T5" fmla="*/ 953 h 1705"/>
                <a:gd name="T6" fmla="*/ 611 w 1522"/>
                <a:gd name="T7" fmla="*/ 654 h 1705"/>
                <a:gd name="T8" fmla="*/ 1021 w 1522"/>
                <a:gd name="T9" fmla="*/ 1705 h 1705"/>
                <a:gd name="T10" fmla="*/ 1522 w 1522"/>
                <a:gd name="T11" fmla="*/ 1705 h 1705"/>
                <a:gd name="T12" fmla="*/ 869 w 1522"/>
                <a:gd name="T13" fmla="*/ 0 h 1705"/>
                <a:gd name="T14" fmla="*/ 368 w 1522"/>
                <a:gd name="T15" fmla="*/ 0 h 170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522" h="1705">
                  <a:moveTo>
                    <a:pt x="368" y="0"/>
                  </a:moveTo>
                  <a:lnTo>
                    <a:pt x="0" y="953"/>
                  </a:lnTo>
                  <a:lnTo>
                    <a:pt x="500" y="953"/>
                  </a:lnTo>
                  <a:lnTo>
                    <a:pt x="611" y="654"/>
                  </a:lnTo>
                  <a:lnTo>
                    <a:pt x="1021" y="1705"/>
                  </a:lnTo>
                  <a:lnTo>
                    <a:pt x="1522" y="1705"/>
                  </a:lnTo>
                  <a:lnTo>
                    <a:pt x="869" y="0"/>
                  </a:lnTo>
                  <a:lnTo>
                    <a:pt x="368" y="0"/>
                  </a:lnTo>
                  <a:close/>
                </a:path>
              </a:pathLst>
            </a:custGeom>
            <a:solidFill>
              <a:schemeClr val="accent1"/>
            </a:solidFill>
            <a:ln>
              <a:noFill/>
            </a:ln>
          </p:spPr>
          <p:txBody>
            <a:bodyPr vert="horz" wrap="square" lIns="91440" tIns="45720" rIns="91440" bIns="45720" numCol="1" anchor="t" anchorCtr="0" compatLnSpc="1">
              <a:prstTxWarp prst="textNoShape">
                <a:avLst/>
              </a:prstTxWarp>
            </a:bodyPr>
            <a:lstStyle/>
            <a:p>
              <a:endParaRPr lang="en-US"/>
            </a:p>
          </p:txBody>
        </p:sp>
        <p:sp>
          <p:nvSpPr>
            <p:cNvPr id="9" name="Freeform 6">
              <a:extLst>
                <a:ext uri="{FF2B5EF4-FFF2-40B4-BE49-F238E27FC236}">
                  <a16:creationId xmlns:a16="http://schemas.microsoft.com/office/drawing/2014/main" id="{3A559E49-1401-45DB-00B7-A79A64946D15}"/>
                </a:ext>
              </a:extLst>
            </p:cNvPr>
            <p:cNvSpPr>
              <a:spLocks/>
            </p:cNvSpPr>
            <p:nvPr userDrawn="1"/>
          </p:nvSpPr>
          <p:spPr bwMode="auto">
            <a:xfrm>
              <a:off x="5583766" y="3311491"/>
              <a:ext cx="509637" cy="49990"/>
            </a:xfrm>
            <a:custGeom>
              <a:avLst/>
              <a:gdLst>
                <a:gd name="T0" fmla="*/ 72 w 113"/>
                <a:gd name="T1" fmla="*/ 11 h 11"/>
                <a:gd name="T2" fmla="*/ 83 w 113"/>
                <a:gd name="T3" fmla="*/ 11 h 11"/>
                <a:gd name="T4" fmla="*/ 102 w 113"/>
                <a:gd name="T5" fmla="*/ 7 h 11"/>
                <a:gd name="T6" fmla="*/ 113 w 113"/>
                <a:gd name="T7" fmla="*/ 0 h 11"/>
                <a:gd name="T8" fmla="*/ 4 w 113"/>
                <a:gd name="T9" fmla="*/ 0 h 11"/>
                <a:gd name="T10" fmla="*/ 0 w 113"/>
                <a:gd name="T11" fmla="*/ 11 h 11"/>
                <a:gd name="T12" fmla="*/ 72 w 113"/>
                <a:gd name="T13" fmla="*/ 11 h 11"/>
              </a:gdLst>
              <a:ahLst/>
              <a:cxnLst>
                <a:cxn ang="0">
                  <a:pos x="T0" y="T1"/>
                </a:cxn>
                <a:cxn ang="0">
                  <a:pos x="T2" y="T3"/>
                </a:cxn>
                <a:cxn ang="0">
                  <a:pos x="T4" y="T5"/>
                </a:cxn>
                <a:cxn ang="0">
                  <a:pos x="T6" y="T7"/>
                </a:cxn>
                <a:cxn ang="0">
                  <a:pos x="T8" y="T9"/>
                </a:cxn>
                <a:cxn ang="0">
                  <a:pos x="T10" y="T11"/>
                </a:cxn>
                <a:cxn ang="0">
                  <a:pos x="T12" y="T13"/>
                </a:cxn>
              </a:cxnLst>
              <a:rect l="0" t="0" r="r" b="b"/>
              <a:pathLst>
                <a:path w="113" h="11">
                  <a:moveTo>
                    <a:pt x="72" y="11"/>
                  </a:moveTo>
                  <a:cubicBezTo>
                    <a:pt x="83" y="11"/>
                    <a:pt x="83" y="11"/>
                    <a:pt x="83" y="11"/>
                  </a:cubicBezTo>
                  <a:cubicBezTo>
                    <a:pt x="90" y="11"/>
                    <a:pt x="96" y="10"/>
                    <a:pt x="102" y="7"/>
                  </a:cubicBezTo>
                  <a:cubicBezTo>
                    <a:pt x="106" y="6"/>
                    <a:pt x="110" y="3"/>
                    <a:pt x="113" y="0"/>
                  </a:cubicBezTo>
                  <a:cubicBezTo>
                    <a:pt x="4" y="0"/>
                    <a:pt x="4" y="0"/>
                    <a:pt x="4" y="0"/>
                  </a:cubicBezTo>
                  <a:cubicBezTo>
                    <a:pt x="0" y="11"/>
                    <a:pt x="0" y="11"/>
                    <a:pt x="0" y="11"/>
                  </a:cubicBezTo>
                  <a:cubicBezTo>
                    <a:pt x="72" y="11"/>
                    <a:pt x="72" y="11"/>
                    <a:pt x="72" y="11"/>
                  </a:cubicBezTo>
                  <a:close/>
                </a:path>
              </a:pathLst>
            </a:custGeom>
            <a:solidFill>
              <a:schemeClr val="accent3"/>
            </a:solidFill>
            <a:ln>
              <a:noFill/>
            </a:ln>
          </p:spPr>
          <p:txBody>
            <a:bodyPr vert="horz" wrap="square" lIns="91440" tIns="45720" rIns="91440" bIns="45720" numCol="1" anchor="t" anchorCtr="0" compatLnSpc="1">
              <a:prstTxWarp prst="textNoShape">
                <a:avLst/>
              </a:prstTxWarp>
            </a:bodyPr>
            <a:lstStyle/>
            <a:p>
              <a:endParaRPr lang="en-US"/>
            </a:p>
          </p:txBody>
        </p:sp>
        <p:sp>
          <p:nvSpPr>
            <p:cNvPr id="10" name="Freeform 7">
              <a:extLst>
                <a:ext uri="{FF2B5EF4-FFF2-40B4-BE49-F238E27FC236}">
                  <a16:creationId xmlns:a16="http://schemas.microsoft.com/office/drawing/2014/main" id="{2AF1E3E9-BDCE-E281-A5ED-212630DAF5A7}"/>
                </a:ext>
              </a:extLst>
            </p:cNvPr>
            <p:cNvSpPr>
              <a:spLocks/>
            </p:cNvSpPr>
            <p:nvPr userDrawn="1"/>
          </p:nvSpPr>
          <p:spPr bwMode="auto">
            <a:xfrm>
              <a:off x="5620123" y="3212160"/>
              <a:ext cx="527815" cy="49990"/>
            </a:xfrm>
            <a:custGeom>
              <a:avLst/>
              <a:gdLst>
                <a:gd name="T0" fmla="*/ 116 w 117"/>
                <a:gd name="T1" fmla="*/ 3 h 11"/>
                <a:gd name="T2" fmla="*/ 117 w 117"/>
                <a:gd name="T3" fmla="*/ 0 h 11"/>
                <a:gd name="T4" fmla="*/ 4 w 117"/>
                <a:gd name="T5" fmla="*/ 0 h 11"/>
                <a:gd name="T6" fmla="*/ 0 w 117"/>
                <a:gd name="T7" fmla="*/ 11 h 11"/>
                <a:gd name="T8" fmla="*/ 113 w 117"/>
                <a:gd name="T9" fmla="*/ 11 h 11"/>
                <a:gd name="T10" fmla="*/ 116 w 117"/>
                <a:gd name="T11" fmla="*/ 3 h 11"/>
              </a:gdLst>
              <a:ahLst/>
              <a:cxnLst>
                <a:cxn ang="0">
                  <a:pos x="T0" y="T1"/>
                </a:cxn>
                <a:cxn ang="0">
                  <a:pos x="T2" y="T3"/>
                </a:cxn>
                <a:cxn ang="0">
                  <a:pos x="T4" y="T5"/>
                </a:cxn>
                <a:cxn ang="0">
                  <a:pos x="T6" y="T7"/>
                </a:cxn>
                <a:cxn ang="0">
                  <a:pos x="T8" y="T9"/>
                </a:cxn>
                <a:cxn ang="0">
                  <a:pos x="T10" y="T11"/>
                </a:cxn>
              </a:cxnLst>
              <a:rect l="0" t="0" r="r" b="b"/>
              <a:pathLst>
                <a:path w="117" h="11">
                  <a:moveTo>
                    <a:pt x="116" y="3"/>
                  </a:moveTo>
                  <a:cubicBezTo>
                    <a:pt x="117" y="2"/>
                    <a:pt x="117" y="1"/>
                    <a:pt x="117" y="0"/>
                  </a:cubicBezTo>
                  <a:cubicBezTo>
                    <a:pt x="4" y="0"/>
                    <a:pt x="4" y="0"/>
                    <a:pt x="4" y="0"/>
                  </a:cubicBezTo>
                  <a:cubicBezTo>
                    <a:pt x="0" y="11"/>
                    <a:pt x="0" y="11"/>
                    <a:pt x="0" y="11"/>
                  </a:cubicBezTo>
                  <a:cubicBezTo>
                    <a:pt x="113" y="11"/>
                    <a:pt x="113" y="11"/>
                    <a:pt x="113" y="11"/>
                  </a:cubicBezTo>
                  <a:cubicBezTo>
                    <a:pt x="115" y="9"/>
                    <a:pt x="116" y="6"/>
                    <a:pt x="116" y="3"/>
                  </a:cubicBezTo>
                </a:path>
              </a:pathLst>
            </a:custGeom>
            <a:solidFill>
              <a:schemeClr val="accent3"/>
            </a:solidFill>
            <a:ln>
              <a:noFill/>
            </a:ln>
          </p:spPr>
          <p:txBody>
            <a:bodyPr vert="horz" wrap="square" lIns="91440" tIns="45720" rIns="91440" bIns="45720" numCol="1" anchor="t" anchorCtr="0" compatLnSpc="1">
              <a:prstTxWarp prst="textNoShape">
                <a:avLst/>
              </a:prstTxWarp>
            </a:bodyPr>
            <a:lstStyle/>
            <a:p>
              <a:endParaRPr lang="en-US"/>
            </a:p>
          </p:txBody>
        </p:sp>
        <p:sp>
          <p:nvSpPr>
            <p:cNvPr id="11" name="Freeform 8">
              <a:extLst>
                <a:ext uri="{FF2B5EF4-FFF2-40B4-BE49-F238E27FC236}">
                  <a16:creationId xmlns:a16="http://schemas.microsoft.com/office/drawing/2014/main" id="{27704497-549C-C4F1-8B5A-7AE2DFAE263D}"/>
                </a:ext>
              </a:extLst>
            </p:cNvPr>
            <p:cNvSpPr>
              <a:spLocks/>
            </p:cNvSpPr>
            <p:nvPr userDrawn="1"/>
          </p:nvSpPr>
          <p:spPr bwMode="auto">
            <a:xfrm>
              <a:off x="5655830" y="3117374"/>
              <a:ext cx="483019" cy="49341"/>
            </a:xfrm>
            <a:custGeom>
              <a:avLst/>
              <a:gdLst>
                <a:gd name="T0" fmla="*/ 104 w 107"/>
                <a:gd name="T1" fmla="*/ 6 h 11"/>
                <a:gd name="T2" fmla="*/ 85 w 107"/>
                <a:gd name="T3" fmla="*/ 0 h 11"/>
                <a:gd name="T4" fmla="*/ 77 w 107"/>
                <a:gd name="T5" fmla="*/ 0 h 11"/>
                <a:gd name="T6" fmla="*/ 5 w 107"/>
                <a:gd name="T7" fmla="*/ 0 h 11"/>
                <a:gd name="T8" fmla="*/ 0 w 107"/>
                <a:gd name="T9" fmla="*/ 11 h 11"/>
                <a:gd name="T10" fmla="*/ 107 w 107"/>
                <a:gd name="T11" fmla="*/ 11 h 11"/>
                <a:gd name="T12" fmla="*/ 104 w 107"/>
                <a:gd name="T13" fmla="*/ 6 h 11"/>
              </a:gdLst>
              <a:ahLst/>
              <a:cxnLst>
                <a:cxn ang="0">
                  <a:pos x="T0" y="T1"/>
                </a:cxn>
                <a:cxn ang="0">
                  <a:pos x="T2" y="T3"/>
                </a:cxn>
                <a:cxn ang="0">
                  <a:pos x="T4" y="T5"/>
                </a:cxn>
                <a:cxn ang="0">
                  <a:pos x="T6" y="T7"/>
                </a:cxn>
                <a:cxn ang="0">
                  <a:pos x="T8" y="T9"/>
                </a:cxn>
                <a:cxn ang="0">
                  <a:pos x="T10" y="T11"/>
                </a:cxn>
                <a:cxn ang="0">
                  <a:pos x="T12" y="T13"/>
                </a:cxn>
              </a:cxnLst>
              <a:rect l="0" t="0" r="r" b="b"/>
              <a:pathLst>
                <a:path w="107" h="11">
                  <a:moveTo>
                    <a:pt x="104" y="6"/>
                  </a:moveTo>
                  <a:cubicBezTo>
                    <a:pt x="100" y="2"/>
                    <a:pt x="94" y="0"/>
                    <a:pt x="85" y="0"/>
                  </a:cubicBezTo>
                  <a:cubicBezTo>
                    <a:pt x="77" y="0"/>
                    <a:pt x="77" y="0"/>
                    <a:pt x="77" y="0"/>
                  </a:cubicBezTo>
                  <a:cubicBezTo>
                    <a:pt x="5" y="0"/>
                    <a:pt x="5" y="0"/>
                    <a:pt x="5" y="0"/>
                  </a:cubicBezTo>
                  <a:cubicBezTo>
                    <a:pt x="0" y="11"/>
                    <a:pt x="0" y="11"/>
                    <a:pt x="0" y="11"/>
                  </a:cubicBezTo>
                  <a:cubicBezTo>
                    <a:pt x="107" y="11"/>
                    <a:pt x="107" y="11"/>
                    <a:pt x="107" y="11"/>
                  </a:cubicBezTo>
                  <a:cubicBezTo>
                    <a:pt x="107" y="9"/>
                    <a:pt x="106" y="8"/>
                    <a:pt x="104" y="6"/>
                  </a:cubicBezTo>
                </a:path>
              </a:pathLst>
            </a:custGeom>
            <a:solidFill>
              <a:schemeClr val="accent3"/>
            </a:solidFill>
            <a:ln>
              <a:noFill/>
            </a:ln>
          </p:spPr>
          <p:txBody>
            <a:bodyPr vert="horz" wrap="square" lIns="91440" tIns="45720" rIns="91440" bIns="45720" numCol="1" anchor="t" anchorCtr="0" compatLnSpc="1">
              <a:prstTxWarp prst="textNoShape">
                <a:avLst/>
              </a:prstTxWarp>
            </a:bodyPr>
            <a:lstStyle/>
            <a:p>
              <a:endParaRPr lang="en-US"/>
            </a:p>
          </p:txBody>
        </p:sp>
        <p:sp>
          <p:nvSpPr>
            <p:cNvPr id="12" name="Freeform 9">
              <a:extLst>
                <a:ext uri="{FF2B5EF4-FFF2-40B4-BE49-F238E27FC236}">
                  <a16:creationId xmlns:a16="http://schemas.microsoft.com/office/drawing/2014/main" id="{4834C272-CA46-5074-0BE0-F1BD7F3457E9}"/>
                </a:ext>
              </a:extLst>
            </p:cNvPr>
            <p:cNvSpPr>
              <a:spLocks/>
            </p:cNvSpPr>
            <p:nvPr userDrawn="1"/>
          </p:nvSpPr>
          <p:spPr bwMode="auto">
            <a:xfrm>
              <a:off x="5547410" y="3410821"/>
              <a:ext cx="343437" cy="45445"/>
            </a:xfrm>
            <a:custGeom>
              <a:avLst/>
              <a:gdLst>
                <a:gd name="T0" fmla="*/ 529 w 529"/>
                <a:gd name="T1" fmla="*/ 0 h 70"/>
                <a:gd name="T2" fmla="*/ 28 w 529"/>
                <a:gd name="T3" fmla="*/ 0 h 70"/>
                <a:gd name="T4" fmla="*/ 0 w 529"/>
                <a:gd name="T5" fmla="*/ 70 h 70"/>
                <a:gd name="T6" fmla="*/ 501 w 529"/>
                <a:gd name="T7" fmla="*/ 70 h 70"/>
                <a:gd name="T8" fmla="*/ 529 w 529"/>
                <a:gd name="T9" fmla="*/ 0 h 70"/>
              </a:gdLst>
              <a:ahLst/>
              <a:cxnLst>
                <a:cxn ang="0">
                  <a:pos x="T0" y="T1"/>
                </a:cxn>
                <a:cxn ang="0">
                  <a:pos x="T2" y="T3"/>
                </a:cxn>
                <a:cxn ang="0">
                  <a:pos x="T4" y="T5"/>
                </a:cxn>
                <a:cxn ang="0">
                  <a:pos x="T6" y="T7"/>
                </a:cxn>
                <a:cxn ang="0">
                  <a:pos x="T8" y="T9"/>
                </a:cxn>
              </a:cxnLst>
              <a:rect l="0" t="0" r="r" b="b"/>
              <a:pathLst>
                <a:path w="529" h="70">
                  <a:moveTo>
                    <a:pt x="529" y="0"/>
                  </a:moveTo>
                  <a:lnTo>
                    <a:pt x="28" y="0"/>
                  </a:lnTo>
                  <a:lnTo>
                    <a:pt x="0" y="70"/>
                  </a:lnTo>
                  <a:lnTo>
                    <a:pt x="501" y="70"/>
                  </a:lnTo>
                  <a:lnTo>
                    <a:pt x="529" y="0"/>
                  </a:lnTo>
                  <a:close/>
                </a:path>
              </a:pathLst>
            </a:custGeom>
            <a:solidFill>
              <a:schemeClr val="accent3"/>
            </a:solidFill>
            <a:ln>
              <a:noFill/>
            </a:ln>
          </p:spPr>
          <p:txBody>
            <a:bodyPr vert="horz" wrap="square" lIns="91440" tIns="45720" rIns="91440" bIns="45720" numCol="1" anchor="t" anchorCtr="0" compatLnSpc="1">
              <a:prstTxWarp prst="textNoShape">
                <a:avLst/>
              </a:prstTxWarp>
            </a:bodyPr>
            <a:lstStyle/>
            <a:p>
              <a:endParaRPr lang="en-US"/>
            </a:p>
          </p:txBody>
        </p:sp>
        <p:sp>
          <p:nvSpPr>
            <p:cNvPr id="13" name="Freeform 10">
              <a:extLst>
                <a:ext uri="{FF2B5EF4-FFF2-40B4-BE49-F238E27FC236}">
                  <a16:creationId xmlns:a16="http://schemas.microsoft.com/office/drawing/2014/main" id="{C101BBEC-CF9F-7101-C8EC-427E5706373B}"/>
                </a:ext>
              </a:extLst>
            </p:cNvPr>
            <p:cNvSpPr>
              <a:spLocks/>
            </p:cNvSpPr>
            <p:nvPr userDrawn="1"/>
          </p:nvSpPr>
          <p:spPr bwMode="auto">
            <a:xfrm>
              <a:off x="5507159" y="3505607"/>
              <a:ext cx="347332" cy="49990"/>
            </a:xfrm>
            <a:custGeom>
              <a:avLst/>
              <a:gdLst>
                <a:gd name="T0" fmla="*/ 535 w 535"/>
                <a:gd name="T1" fmla="*/ 0 h 77"/>
                <a:gd name="T2" fmla="*/ 28 w 535"/>
                <a:gd name="T3" fmla="*/ 0 h 77"/>
                <a:gd name="T4" fmla="*/ 0 w 535"/>
                <a:gd name="T5" fmla="*/ 77 h 77"/>
                <a:gd name="T6" fmla="*/ 507 w 535"/>
                <a:gd name="T7" fmla="*/ 77 h 77"/>
                <a:gd name="T8" fmla="*/ 535 w 535"/>
                <a:gd name="T9" fmla="*/ 0 h 77"/>
              </a:gdLst>
              <a:ahLst/>
              <a:cxnLst>
                <a:cxn ang="0">
                  <a:pos x="T0" y="T1"/>
                </a:cxn>
                <a:cxn ang="0">
                  <a:pos x="T2" y="T3"/>
                </a:cxn>
                <a:cxn ang="0">
                  <a:pos x="T4" y="T5"/>
                </a:cxn>
                <a:cxn ang="0">
                  <a:pos x="T6" y="T7"/>
                </a:cxn>
                <a:cxn ang="0">
                  <a:pos x="T8" y="T9"/>
                </a:cxn>
              </a:cxnLst>
              <a:rect l="0" t="0" r="r" b="b"/>
              <a:pathLst>
                <a:path w="535" h="77">
                  <a:moveTo>
                    <a:pt x="535" y="0"/>
                  </a:moveTo>
                  <a:lnTo>
                    <a:pt x="28" y="0"/>
                  </a:lnTo>
                  <a:lnTo>
                    <a:pt x="0" y="77"/>
                  </a:lnTo>
                  <a:lnTo>
                    <a:pt x="507" y="77"/>
                  </a:lnTo>
                  <a:lnTo>
                    <a:pt x="535" y="0"/>
                  </a:lnTo>
                  <a:close/>
                </a:path>
              </a:pathLst>
            </a:custGeom>
            <a:solidFill>
              <a:schemeClr val="accent3"/>
            </a:solidFill>
            <a:ln>
              <a:noFill/>
            </a:ln>
          </p:spPr>
          <p:txBody>
            <a:bodyPr vert="horz" wrap="square" lIns="91440" tIns="45720" rIns="91440" bIns="45720" numCol="1" anchor="t" anchorCtr="0" compatLnSpc="1">
              <a:prstTxWarp prst="textNoShape">
                <a:avLst/>
              </a:prstTxWarp>
            </a:bodyPr>
            <a:lstStyle/>
            <a:p>
              <a:endParaRPr lang="en-US"/>
            </a:p>
          </p:txBody>
        </p:sp>
      </p:grpSp>
    </p:spTree>
    <p:extLst>
      <p:ext uri="{BB962C8B-B14F-4D97-AF65-F5344CB8AC3E}">
        <p14:creationId xmlns:p14="http://schemas.microsoft.com/office/powerpoint/2010/main" val="3152774718"/>
      </p:ext>
    </p:extLst>
  </p:cSld>
  <p:clrMap bg1="lt1" tx1="dk1" bg2="lt2" tx2="dk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 id="2147483708" r:id="rId12"/>
    <p:sldLayoutId id="2147483709" r:id="rId13"/>
    <p:sldLayoutId id="2147483710" r:id="rId14"/>
    <p:sldLayoutId id="2147483711" r:id="rId15"/>
    <p:sldLayoutId id="2147483712" r:id="rId16"/>
    <p:sldLayoutId id="2147483713" r:id="rId17"/>
    <p:sldLayoutId id="2147483714" r:id="rId18"/>
    <p:sldLayoutId id="2147483715" r:id="rId19"/>
    <p:sldLayoutId id="2147483716" r:id="rId20"/>
    <p:sldLayoutId id="2147483717" r:id="rId21"/>
    <p:sldLayoutId id="2147483718" r:id="rId22"/>
    <p:sldLayoutId id="2147483719" r:id="rId23"/>
    <p:sldLayoutId id="2147483720" r:id="rId24"/>
    <p:sldLayoutId id="2147483721" r:id="rId25"/>
    <p:sldLayoutId id="2147483722" r:id="rId26"/>
    <p:sldLayoutId id="2147483723" r:id="rId27"/>
    <p:sldLayoutId id="2147483724" r:id="rId28"/>
    <p:sldLayoutId id="2147483725" r:id="rId29"/>
    <p:sldLayoutId id="2147483726" r:id="rId30"/>
    <p:sldLayoutId id="2147483727" r:id="rId31"/>
    <p:sldLayoutId id="2147483728" r:id="rId32"/>
    <p:sldLayoutId id="2147483729" r:id="rId33"/>
    <p:sldLayoutId id="2147483730" r:id="rId34"/>
    <p:sldLayoutId id="2147483731" r:id="rId35"/>
    <p:sldLayoutId id="2147483732" r:id="rId36"/>
    <p:sldLayoutId id="2147483733" r:id="rId37"/>
    <p:sldLayoutId id="2147483734" r:id="rId38"/>
    <p:sldLayoutId id="2147483735" r:id="rId39"/>
    <p:sldLayoutId id="2147483736" r:id="rId40"/>
    <p:sldLayoutId id="2147483737" r:id="rId41"/>
    <p:sldLayoutId id="2147483738" r:id="rId42"/>
    <p:sldLayoutId id="2147483739" r:id="rId43"/>
    <p:sldLayoutId id="2147483740" r:id="rId44"/>
    <p:sldLayoutId id="2147483741" r:id="rId45"/>
    <p:sldLayoutId id="2147483742" r:id="rId46"/>
    <p:sldLayoutId id="2147483743" r:id="rId47"/>
    <p:sldLayoutId id="2147483744" r:id="rId48"/>
    <p:sldLayoutId id="2147483745" r:id="rId49"/>
    <p:sldLayoutId id="2147483746" r:id="rId50"/>
    <p:sldLayoutId id="2147483747" r:id="rId51"/>
    <p:sldLayoutId id="2147483748" r:id="rId52"/>
    <p:sldLayoutId id="2147483749" r:id="rId53"/>
    <p:sldLayoutId id="2147483750" r:id="rId54"/>
    <p:sldLayoutId id="2147483751" r:id="rId55"/>
    <p:sldLayoutId id="2147483752" r:id="rId56"/>
    <p:sldLayoutId id="2147483753" r:id="rId57"/>
    <p:sldLayoutId id="2147483754" r:id="rId58"/>
    <p:sldLayoutId id="2147483755" r:id="rId59"/>
    <p:sldLayoutId id="2147483756" r:id="rId60"/>
    <p:sldLayoutId id="2147483757" r:id="rId61"/>
    <p:sldLayoutId id="2147483758" r:id="rId62"/>
    <p:sldLayoutId id="2147483759" r:id="rId63"/>
    <p:sldLayoutId id="2147483760" r:id="rId64"/>
    <p:sldLayoutId id="2147483761" r:id="rId65"/>
    <p:sldLayoutId id="2147483762" r:id="rId66"/>
    <p:sldLayoutId id="2147483763" r:id="rId67"/>
    <p:sldLayoutId id="2147483764" r:id="rId68"/>
    <p:sldLayoutId id="2147483765" r:id="rId69"/>
    <p:sldLayoutId id="2147483766" r:id="rId70"/>
    <p:sldLayoutId id="2147483767" r:id="rId71"/>
    <p:sldLayoutId id="2147483768" r:id="rId72"/>
    <p:sldLayoutId id="2147483769" r:id="rId73"/>
    <p:sldLayoutId id="2147483770" r:id="rId74"/>
    <p:sldLayoutId id="2147483771" r:id="rId75"/>
    <p:sldLayoutId id="2147483772" r:id="rId76"/>
    <p:sldLayoutId id="2147483773" r:id="rId77"/>
    <p:sldLayoutId id="2147483774" r:id="rId78"/>
    <p:sldLayoutId id="2147483775" r:id="rId79"/>
    <p:sldLayoutId id="2147483776" r:id="rId80"/>
    <p:sldLayoutId id="2147483777" r:id="rId81"/>
    <p:sldLayoutId id="2147483778" r:id="rId82"/>
    <p:sldLayoutId id="2147483779" r:id="rId83"/>
    <p:sldLayoutId id="2147483780" r:id="rId84"/>
    <p:sldLayoutId id="2147483781" r:id="rId85"/>
    <p:sldLayoutId id="2147483782" r:id="rId86"/>
    <p:sldLayoutId id="2147483783" r:id="rId87"/>
    <p:sldLayoutId id="2147483784" r:id="rId88"/>
    <p:sldLayoutId id="2147483785" r:id="rId89"/>
    <p:sldLayoutId id="2147483786" r:id="rId90"/>
    <p:sldLayoutId id="2147483787" r:id="rId91"/>
    <p:sldLayoutId id="2147483788" r:id="rId92"/>
    <p:sldLayoutId id="2147483789" r:id="rId93"/>
    <p:sldLayoutId id="2147483790" r:id="rId94"/>
    <p:sldLayoutId id="2147483791" r:id="rId95"/>
    <p:sldLayoutId id="2147483792" r:id="rId96"/>
    <p:sldLayoutId id="2147483793" r:id="rId97"/>
    <p:sldLayoutId id="2147483794" r:id="rId98"/>
    <p:sldLayoutId id="2147483795" r:id="rId99"/>
    <p:sldLayoutId id="2147483796" r:id="rId100"/>
    <p:sldLayoutId id="2147483797" r:id="rId101"/>
    <p:sldLayoutId id="2147483799" r:id="rId102"/>
    <p:sldLayoutId id="2147483800" r:id="rId103"/>
    <p:sldLayoutId id="2147483801" r:id="rId104"/>
    <p:sldLayoutId id="2147483802" r:id="rId105"/>
    <p:sldLayoutId id="2147483803" r:id="rId106"/>
    <p:sldLayoutId id="2147483804" r:id="rId107"/>
    <p:sldLayoutId id="2147483805" r:id="rId108"/>
    <p:sldLayoutId id="2147483806" r:id="rId109"/>
    <p:sldLayoutId id="2147483807" r:id="rId110"/>
  </p:sldLayoutIdLst>
  <p:hf hdr="0" ftr="0"/>
  <p:txStyles>
    <p:titleStyle>
      <a:lvl1pPr algn="l" defTabSz="914400" rtl="0" eaLnBrk="1" latinLnBrk="0" hangingPunct="1">
        <a:lnSpc>
          <a:spcPct val="100000"/>
        </a:lnSpc>
        <a:spcBef>
          <a:spcPct val="0"/>
        </a:spcBef>
        <a:buNone/>
        <a:defRPr sz="4000" kern="1200">
          <a:solidFill>
            <a:schemeClr val="accent1"/>
          </a:solidFill>
          <a:latin typeface="+mj-lt"/>
          <a:ea typeface="+mj-ea"/>
          <a:cs typeface="+mj-cs"/>
        </a:defRPr>
      </a:lvl1pPr>
    </p:titleStyle>
    <p:bodyStyle>
      <a:lvl1pPr marL="0" indent="0" algn="l" defTabSz="914400" rtl="0" eaLnBrk="1" latinLnBrk="0" hangingPunct="1">
        <a:lnSpc>
          <a:spcPct val="100000"/>
        </a:lnSpc>
        <a:spcBef>
          <a:spcPts val="0"/>
        </a:spcBef>
        <a:buFont typeface="Arial" panose="020B0604020202020204" pitchFamily="34" charset="0"/>
        <a:buNone/>
        <a:defRPr sz="1400" kern="1200">
          <a:solidFill>
            <a:schemeClr val="accent1"/>
          </a:solidFill>
          <a:latin typeface="+mn-lt"/>
          <a:ea typeface="+mn-ea"/>
          <a:cs typeface="+mn-cs"/>
        </a:defRPr>
      </a:lvl1pPr>
      <a:lvl2pPr marL="0" indent="0" algn="l" defTabSz="914400" rtl="0" eaLnBrk="1" latinLnBrk="0" hangingPunct="1">
        <a:lnSpc>
          <a:spcPct val="100000"/>
        </a:lnSpc>
        <a:spcBef>
          <a:spcPts val="0"/>
        </a:spcBef>
        <a:buFont typeface="Arial" panose="020B0604020202020204" pitchFamily="34" charset="0"/>
        <a:buNone/>
        <a:defRPr sz="1400" kern="1200">
          <a:solidFill>
            <a:schemeClr val="accent1"/>
          </a:solidFill>
          <a:latin typeface="Work Sans SemiBold" pitchFamily="2" charset="0"/>
          <a:ea typeface="+mn-ea"/>
          <a:cs typeface="+mn-cs"/>
        </a:defRPr>
      </a:lvl2pPr>
      <a:lvl3pPr marL="0" indent="0" algn="l" defTabSz="914400" rtl="0" eaLnBrk="1" latinLnBrk="0" hangingPunct="1">
        <a:lnSpc>
          <a:spcPct val="100000"/>
        </a:lnSpc>
        <a:spcBef>
          <a:spcPts val="0"/>
        </a:spcBef>
        <a:spcAft>
          <a:spcPts val="700"/>
        </a:spcAft>
        <a:buClr>
          <a:schemeClr val="accent3"/>
        </a:buClr>
        <a:buFont typeface="Work Sans" pitchFamily="2" charset="0"/>
        <a:buNone/>
        <a:defRPr sz="1400" kern="1200">
          <a:solidFill>
            <a:schemeClr val="accent3"/>
          </a:solidFill>
          <a:latin typeface="+mj-lt"/>
          <a:ea typeface="+mn-ea"/>
          <a:cs typeface="+mn-cs"/>
        </a:defRPr>
      </a:lvl3pPr>
      <a:lvl4pPr marL="216000" indent="-216000" algn="l" defTabSz="914400" rtl="0" eaLnBrk="1" latinLnBrk="0" hangingPunct="1">
        <a:lnSpc>
          <a:spcPct val="100000"/>
        </a:lnSpc>
        <a:spcBef>
          <a:spcPts val="0"/>
        </a:spcBef>
        <a:spcAft>
          <a:spcPts val="700"/>
        </a:spcAft>
        <a:buClr>
          <a:schemeClr val="accent3"/>
        </a:buClr>
        <a:buFont typeface="Work Sans" pitchFamily="2" charset="0"/>
        <a:buChar char="⬥"/>
        <a:defRPr sz="1400" kern="1200">
          <a:solidFill>
            <a:schemeClr val="accent1"/>
          </a:solidFill>
          <a:latin typeface="+mn-lt"/>
          <a:ea typeface="+mn-ea"/>
          <a:cs typeface="+mn-cs"/>
        </a:defRPr>
      </a:lvl4pPr>
      <a:lvl5pPr marL="468000" indent="-216000" algn="l" defTabSz="914400" rtl="0" eaLnBrk="1" latinLnBrk="0" hangingPunct="1">
        <a:lnSpc>
          <a:spcPct val="100000"/>
        </a:lnSpc>
        <a:spcBef>
          <a:spcPts val="0"/>
        </a:spcBef>
        <a:spcAft>
          <a:spcPts val="700"/>
        </a:spcAft>
        <a:buClr>
          <a:schemeClr val="accent3"/>
        </a:buClr>
        <a:buFont typeface="Work Sans" pitchFamily="2" charset="0"/>
        <a:buChar char="⬥"/>
        <a:defRPr sz="1400" kern="1200">
          <a:solidFill>
            <a:schemeClr val="accent1"/>
          </a:solidFill>
          <a:latin typeface="+mn-lt"/>
          <a:ea typeface="+mn-ea"/>
          <a:cs typeface="+mn-cs"/>
        </a:defRPr>
      </a:lvl5pPr>
      <a:lvl6pPr marL="684000" indent="-216000" algn="l" defTabSz="914400" rtl="0" eaLnBrk="1" latinLnBrk="0" hangingPunct="1">
        <a:lnSpc>
          <a:spcPct val="100000"/>
        </a:lnSpc>
        <a:spcBef>
          <a:spcPts val="0"/>
        </a:spcBef>
        <a:spcAft>
          <a:spcPts val="700"/>
        </a:spcAft>
        <a:buClr>
          <a:schemeClr val="accent3"/>
        </a:buClr>
        <a:buFont typeface="Work Sans" pitchFamily="2" charset="0"/>
        <a:buChar char="⬥"/>
        <a:defRPr sz="1400" kern="1200">
          <a:solidFill>
            <a:schemeClr val="tx1"/>
          </a:solidFill>
          <a:latin typeface="+mn-lt"/>
          <a:ea typeface="+mn-ea"/>
          <a:cs typeface="+mn-cs"/>
        </a:defRPr>
      </a:lvl6pPr>
      <a:lvl7pPr marL="216000" indent="-216000" algn="l" defTabSz="914400" rtl="0" eaLnBrk="1" latinLnBrk="0" hangingPunct="1">
        <a:lnSpc>
          <a:spcPct val="100000"/>
        </a:lnSpc>
        <a:spcBef>
          <a:spcPts val="0"/>
        </a:spcBef>
        <a:spcAft>
          <a:spcPts val="700"/>
        </a:spcAft>
        <a:buFont typeface="+mj-lt"/>
        <a:buAutoNum type="arabicPeriod"/>
        <a:defRPr sz="1400" kern="1200">
          <a:solidFill>
            <a:schemeClr val="tx1"/>
          </a:solidFill>
          <a:latin typeface="+mn-lt"/>
          <a:ea typeface="+mn-ea"/>
          <a:cs typeface="+mn-cs"/>
        </a:defRPr>
      </a:lvl7pPr>
      <a:lvl8pPr marL="432000" indent="-216000" algn="l" defTabSz="914400" rtl="0" eaLnBrk="1" latinLnBrk="0" hangingPunct="1">
        <a:lnSpc>
          <a:spcPct val="100000"/>
        </a:lnSpc>
        <a:spcBef>
          <a:spcPts val="0"/>
        </a:spcBef>
        <a:spcAft>
          <a:spcPts val="700"/>
        </a:spcAft>
        <a:buFont typeface="+mj-lt"/>
        <a:buAutoNum type="arabicPeriod"/>
        <a:defRPr sz="1400" kern="1200">
          <a:solidFill>
            <a:schemeClr val="tx1"/>
          </a:solidFill>
          <a:latin typeface="+mn-lt"/>
          <a:ea typeface="+mn-ea"/>
          <a:cs typeface="+mn-cs"/>
        </a:defRPr>
      </a:lvl8pPr>
      <a:lvl9pPr marL="684000" indent="-216000" algn="l" defTabSz="914400" rtl="0" eaLnBrk="1" latinLnBrk="0" hangingPunct="1">
        <a:lnSpc>
          <a:spcPct val="100000"/>
        </a:lnSpc>
        <a:spcBef>
          <a:spcPts val="0"/>
        </a:spcBef>
        <a:spcAft>
          <a:spcPts val="700"/>
        </a:spcAft>
        <a:buFont typeface="+mj-lt"/>
        <a:buAutoNum type="arabicPeriod"/>
        <a:defRPr sz="1400" kern="1200">
          <a:solidFill>
            <a:schemeClr val="tx1"/>
          </a:solidFill>
          <a:latin typeface="+mn-lt"/>
          <a:ea typeface="+mn-ea"/>
          <a:cs typeface="+mn-cs"/>
        </a:defRPr>
      </a:lvl9pPr>
    </p:bodyStyle>
    <p:otherStyle>
      <a:defPPr>
        <a:defRPr lang="en-US"/>
      </a:defPPr>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1638">
          <p15:clr>
            <a:srgbClr val="F26B43"/>
          </p15:clr>
        </p15:guide>
        <p15:guide id="2" pos="3840">
          <p15:clr>
            <a:srgbClr val="F26B43"/>
          </p15:clr>
        </p15:guide>
        <p15:guide id="3" pos="341">
          <p15:clr>
            <a:srgbClr val="F26B43"/>
          </p15:clr>
        </p15:guide>
        <p15:guide id="4" pos="7340">
          <p15:clr>
            <a:srgbClr val="F26B43"/>
          </p15:clr>
        </p15:guide>
        <p15:guide id="5" orient="horz" pos="521">
          <p15:clr>
            <a:srgbClr val="F26B43"/>
          </p15:clr>
        </p15:guide>
        <p15:guide id="6" orient="horz" pos="3748">
          <p15:clr>
            <a:srgbClr val="F26B43"/>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9.xml"/></Relationships>
</file>

<file path=ppt/slides/_rels/slide3.xml.rels><?xml version="1.0" encoding="UTF-8" standalone="yes"?>
<Relationships xmlns="http://schemas.openxmlformats.org/package/2006/relationships"><Relationship Id="rId3" Type="http://schemas.openxmlformats.org/officeDocument/2006/relationships/hyperlink" Target="mailto:Gary.Semmer@assuredpartners.com" TargetMode="External"/><Relationship Id="rId2" Type="http://schemas.openxmlformats.org/officeDocument/2006/relationships/hyperlink" Target="mailto:Gregory.Stephens@assuredpartners.com" TargetMode="External"/><Relationship Id="rId1" Type="http://schemas.openxmlformats.org/officeDocument/2006/relationships/slideLayout" Target="../slideLayouts/slideLayout58.xml"/><Relationship Id="rId5" Type="http://schemas.openxmlformats.org/officeDocument/2006/relationships/image" Target="../media/image22.png"/><Relationship Id="rId4" Type="http://schemas.openxmlformats.org/officeDocument/2006/relationships/image" Target="../media/image21.png"/></Relationships>
</file>

<file path=ppt/slides/_rels/slide4.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28.xml"/></Relationships>
</file>

<file path=ppt/slides/_rels/slide5.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28.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3.xml"/></Relationships>
</file>

<file path=ppt/slides/_rels/slide7.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28.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7BADFB1D-AB45-BD53-B7DC-2EAE37086CFB}"/>
              </a:ext>
            </a:extLst>
          </p:cNvPr>
          <p:cNvSpPr>
            <a:spLocks noGrp="1"/>
          </p:cNvSpPr>
          <p:nvPr>
            <p:ph type="ctrTitle"/>
          </p:nvPr>
        </p:nvSpPr>
        <p:spPr>
          <a:xfrm>
            <a:off x="541338" y="4003511"/>
            <a:ext cx="5842045" cy="1440000"/>
          </a:xfrm>
        </p:spPr>
        <p:txBody>
          <a:bodyPr/>
          <a:lstStyle/>
          <a:p>
            <a:r>
              <a:rPr lang="en-US" sz="3000" dirty="0"/>
              <a:t>2025 State of the Construction Insurance Market </a:t>
            </a:r>
            <a:endParaRPr lang="en-US" sz="3000" noProof="0" dirty="0"/>
          </a:p>
        </p:txBody>
      </p:sp>
      <p:sp>
        <p:nvSpPr>
          <p:cNvPr id="6" name="Subtitle 5">
            <a:extLst>
              <a:ext uri="{FF2B5EF4-FFF2-40B4-BE49-F238E27FC236}">
                <a16:creationId xmlns:a16="http://schemas.microsoft.com/office/drawing/2014/main" id="{5B3B51A0-0514-2908-A151-33D4ACCFDCB6}"/>
              </a:ext>
            </a:extLst>
          </p:cNvPr>
          <p:cNvSpPr>
            <a:spLocks noGrp="1"/>
          </p:cNvSpPr>
          <p:nvPr>
            <p:ph type="subTitle" idx="1"/>
          </p:nvPr>
        </p:nvSpPr>
        <p:spPr>
          <a:xfrm>
            <a:off x="541338" y="5538651"/>
            <a:ext cx="6251348" cy="1114698"/>
          </a:xfrm>
        </p:spPr>
        <p:txBody>
          <a:bodyPr/>
          <a:lstStyle/>
          <a:p>
            <a:r>
              <a:rPr lang="en-US" sz="1600" noProof="0" dirty="0"/>
              <a:t>Gregory Stephens, CLCS CRIS</a:t>
            </a:r>
          </a:p>
          <a:p>
            <a:r>
              <a:rPr lang="en-US" sz="1600" noProof="0" dirty="0">
                <a:latin typeface="+mn-lt"/>
              </a:rPr>
              <a:t>EVP National Construction Practice Leader</a:t>
            </a:r>
          </a:p>
          <a:p>
            <a:pPr>
              <a:spcBef>
                <a:spcPts val="1200"/>
              </a:spcBef>
            </a:pPr>
            <a:r>
              <a:rPr lang="en-US" sz="1600" noProof="0" dirty="0"/>
              <a:t>Gary Semmer, CIC CWCA</a:t>
            </a:r>
          </a:p>
          <a:p>
            <a:r>
              <a:rPr lang="en-US" sz="1600" noProof="0" dirty="0">
                <a:latin typeface="Work Sans" pitchFamily="2" charset="0"/>
              </a:rPr>
              <a:t>EVP Construction Vertical Practice Leader</a:t>
            </a:r>
          </a:p>
        </p:txBody>
      </p:sp>
    </p:spTree>
    <p:extLst>
      <p:ext uri="{BB962C8B-B14F-4D97-AF65-F5344CB8AC3E}">
        <p14:creationId xmlns:p14="http://schemas.microsoft.com/office/powerpoint/2010/main" val="255781678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Placeholder 7">
            <a:extLst>
              <a:ext uri="{FF2B5EF4-FFF2-40B4-BE49-F238E27FC236}">
                <a16:creationId xmlns:a16="http://schemas.microsoft.com/office/drawing/2014/main" id="{ECA93452-262A-1DD1-EE9F-920B28F7C86B}"/>
              </a:ext>
            </a:extLst>
          </p:cNvPr>
          <p:cNvPicPr>
            <a:picLocks noGrp="1" noChangeAspect="1"/>
          </p:cNvPicPr>
          <p:nvPr>
            <p:ph type="pic" sz="quarter" idx="13"/>
          </p:nvPr>
        </p:nvPicPr>
        <p:blipFill>
          <a:blip r:embed="rId2">
            <a:extLst>
              <a:ext uri="{28A0092B-C50C-407E-A947-70E740481C1C}">
                <a14:useLocalDpi xmlns:a14="http://schemas.microsoft.com/office/drawing/2010/main" val="0"/>
              </a:ext>
            </a:extLst>
          </a:blip>
          <a:srcRect l="48528" r="13676"/>
          <a:stretch/>
        </p:blipFill>
        <p:spPr>
          <a:xfrm>
            <a:off x="0" y="0"/>
            <a:ext cx="3888000" cy="6858000"/>
          </a:xfrm>
        </p:spPr>
      </p:pic>
      <p:sp>
        <p:nvSpPr>
          <p:cNvPr id="3" name="Title 2">
            <a:extLst>
              <a:ext uri="{FF2B5EF4-FFF2-40B4-BE49-F238E27FC236}">
                <a16:creationId xmlns:a16="http://schemas.microsoft.com/office/drawing/2014/main" id="{7063C457-71C7-58DD-AB5D-4B78AA6E1952}"/>
              </a:ext>
            </a:extLst>
          </p:cNvPr>
          <p:cNvSpPr>
            <a:spLocks noGrp="1"/>
          </p:cNvSpPr>
          <p:nvPr>
            <p:ph type="ctrTitle"/>
          </p:nvPr>
        </p:nvSpPr>
        <p:spPr/>
        <p:txBody>
          <a:bodyPr/>
          <a:lstStyle/>
          <a:p>
            <a:r>
              <a:rPr lang="en-US" dirty="0"/>
              <a:t>Agenda</a:t>
            </a:r>
          </a:p>
        </p:txBody>
      </p:sp>
      <p:sp>
        <p:nvSpPr>
          <p:cNvPr id="4" name="Text Placeholder 3">
            <a:extLst>
              <a:ext uri="{FF2B5EF4-FFF2-40B4-BE49-F238E27FC236}">
                <a16:creationId xmlns:a16="http://schemas.microsoft.com/office/drawing/2014/main" id="{1ACAE128-2B38-ED88-C75A-F816125ECF54}"/>
              </a:ext>
            </a:extLst>
          </p:cNvPr>
          <p:cNvSpPr>
            <a:spLocks noGrp="1"/>
          </p:cNvSpPr>
          <p:nvPr>
            <p:ph type="body" sz="quarter" idx="12"/>
          </p:nvPr>
        </p:nvSpPr>
        <p:spPr/>
        <p:txBody>
          <a:bodyPr/>
          <a:lstStyle/>
          <a:p>
            <a:r>
              <a:rPr lang="en-US" dirty="0"/>
              <a:t>2025 State of the Construction Insurance Market </a:t>
            </a:r>
            <a:endParaRPr lang="en-US" noProof="0" dirty="0"/>
          </a:p>
          <a:p>
            <a:endParaRPr lang="en-US" dirty="0"/>
          </a:p>
        </p:txBody>
      </p:sp>
      <p:sp>
        <p:nvSpPr>
          <p:cNvPr id="5" name="Content Placeholder 4">
            <a:extLst>
              <a:ext uri="{FF2B5EF4-FFF2-40B4-BE49-F238E27FC236}">
                <a16:creationId xmlns:a16="http://schemas.microsoft.com/office/drawing/2014/main" id="{1AB73415-894E-DD25-39A7-C0897926CF75}"/>
              </a:ext>
            </a:extLst>
          </p:cNvPr>
          <p:cNvSpPr>
            <a:spLocks noGrp="1"/>
          </p:cNvSpPr>
          <p:nvPr>
            <p:ph idx="1"/>
          </p:nvPr>
        </p:nvSpPr>
        <p:spPr/>
        <p:txBody>
          <a:bodyPr/>
          <a:lstStyle/>
          <a:p>
            <a:pPr lvl="3">
              <a:spcAft>
                <a:spcPts val="1800"/>
              </a:spcAft>
            </a:pPr>
            <a:r>
              <a:rPr lang="en-US" sz="2400" dirty="0">
                <a:latin typeface="+mj-lt"/>
              </a:rPr>
              <a:t>Insurance Market by Line of Coverage</a:t>
            </a:r>
          </a:p>
          <a:p>
            <a:pPr lvl="3">
              <a:spcAft>
                <a:spcPts val="1800"/>
              </a:spcAft>
            </a:pPr>
            <a:r>
              <a:rPr lang="en-US" sz="2400" dirty="0">
                <a:latin typeface="+mj-lt"/>
              </a:rPr>
              <a:t>Risk Profile Best Practices</a:t>
            </a:r>
          </a:p>
          <a:p>
            <a:pPr lvl="3">
              <a:spcAft>
                <a:spcPts val="1800"/>
              </a:spcAft>
            </a:pPr>
            <a:r>
              <a:rPr lang="en-US" sz="2400" dirty="0">
                <a:latin typeface="+mj-lt"/>
              </a:rPr>
              <a:t>Alternative Risk Marketplace</a:t>
            </a:r>
          </a:p>
        </p:txBody>
      </p:sp>
      <p:sp>
        <p:nvSpPr>
          <p:cNvPr id="6" name="Date Placeholder 5">
            <a:extLst>
              <a:ext uri="{FF2B5EF4-FFF2-40B4-BE49-F238E27FC236}">
                <a16:creationId xmlns:a16="http://schemas.microsoft.com/office/drawing/2014/main" id="{247F9A2B-1794-7A65-9B37-FEE63BF5A657}"/>
              </a:ext>
            </a:extLst>
          </p:cNvPr>
          <p:cNvSpPr>
            <a:spLocks noGrp="1"/>
          </p:cNvSpPr>
          <p:nvPr>
            <p:ph type="dt" sz="half" idx="10"/>
          </p:nvPr>
        </p:nvSpPr>
        <p:spPr/>
        <p:txBody>
          <a:bodyPr/>
          <a:lstStyle/>
          <a:p>
            <a:fld id="{F1D337DD-C4FE-4883-9AC7-5C0C54C43F42}" type="datetime1">
              <a:rPr lang="en-US" smtClean="0"/>
              <a:t>2/3/2025</a:t>
            </a:fld>
            <a:endParaRPr lang="en-US"/>
          </a:p>
        </p:txBody>
      </p:sp>
    </p:spTree>
    <p:extLst>
      <p:ext uri="{BB962C8B-B14F-4D97-AF65-F5344CB8AC3E}">
        <p14:creationId xmlns:p14="http://schemas.microsoft.com/office/powerpoint/2010/main" val="377576982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0F492EB-1BEC-CB9B-1F66-5E92573F406F}"/>
              </a:ext>
            </a:extLst>
          </p:cNvPr>
          <p:cNvSpPr>
            <a:spLocks noGrp="1"/>
          </p:cNvSpPr>
          <p:nvPr>
            <p:ph type="title"/>
          </p:nvPr>
        </p:nvSpPr>
        <p:spPr/>
        <p:txBody>
          <a:bodyPr/>
          <a:lstStyle/>
          <a:p>
            <a:r>
              <a:rPr lang="en-GB" dirty="0"/>
              <a:t>AP Construction Leadership Team</a:t>
            </a:r>
            <a:endParaRPr lang="en-US" dirty="0"/>
          </a:p>
        </p:txBody>
      </p:sp>
      <p:sp>
        <p:nvSpPr>
          <p:cNvPr id="4" name="Date Placeholder 3">
            <a:extLst>
              <a:ext uri="{FF2B5EF4-FFF2-40B4-BE49-F238E27FC236}">
                <a16:creationId xmlns:a16="http://schemas.microsoft.com/office/drawing/2014/main" id="{79FF67D0-D5CF-04B2-1828-8E477A4D6CCB}"/>
              </a:ext>
            </a:extLst>
          </p:cNvPr>
          <p:cNvSpPr>
            <a:spLocks noGrp="1"/>
          </p:cNvSpPr>
          <p:nvPr>
            <p:ph type="dt" sz="half"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A45CC2A-C047-403B-A711-50D2740E114D}" type="datetime1">
              <a:rPr kumimoji="0" lang="en-US" sz="1400" b="0" i="0" u="none" strike="noStrike" kern="1200" cap="none" spc="0" normalizeH="0" baseline="0" noProof="0" smtClean="0">
                <a:ln>
                  <a:noFill/>
                </a:ln>
                <a:solidFill>
                  <a:srgbClr val="001942"/>
                </a:solidFill>
                <a:effectLst/>
                <a:uLnTx/>
                <a:uFillTx/>
                <a:latin typeface="Work Sans SemiBold" pitchFamily="2" charset="0"/>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2/3/2025</a:t>
            </a:fld>
            <a:endParaRPr kumimoji="0" lang="en-US" sz="1400" b="0" i="0" u="none" strike="noStrike" kern="1200" cap="none" spc="0" normalizeH="0" baseline="0" noProof="0">
              <a:ln>
                <a:noFill/>
              </a:ln>
              <a:solidFill>
                <a:srgbClr val="001942"/>
              </a:solidFill>
              <a:effectLst/>
              <a:uLnTx/>
              <a:uFillTx/>
              <a:latin typeface="Work Sans SemiBold" pitchFamily="2" charset="0"/>
              <a:ea typeface="+mn-ea"/>
              <a:cs typeface="+mn-cs"/>
            </a:endParaRPr>
          </a:p>
        </p:txBody>
      </p:sp>
      <p:sp>
        <p:nvSpPr>
          <p:cNvPr id="5" name="Slide Number Placeholder 4">
            <a:extLst>
              <a:ext uri="{FF2B5EF4-FFF2-40B4-BE49-F238E27FC236}">
                <a16:creationId xmlns:a16="http://schemas.microsoft.com/office/drawing/2014/main" id="{C6A38593-1227-5894-30C0-BB2A8214C0E0}"/>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DE6D7075-E543-4054-B985-D39C0CC9CD8B}" type="slidenum">
              <a:rPr kumimoji="0" lang="en-US" sz="1400" b="0" i="0" u="none" strike="noStrike" kern="1200" cap="none" spc="0" normalizeH="0" baseline="0" noProof="0" smtClean="0">
                <a:ln>
                  <a:noFill/>
                </a:ln>
                <a:solidFill>
                  <a:srgbClr val="001942"/>
                </a:solidFill>
                <a:effectLst/>
                <a:uLnTx/>
                <a:uFillTx/>
                <a:latin typeface="Work Sans SemiBold" pitchFamily="2" charset="0"/>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en-US" sz="1400" b="0" i="0" u="none" strike="noStrike" kern="1200" cap="none" spc="0" normalizeH="0" baseline="0" noProof="0">
              <a:ln>
                <a:noFill/>
              </a:ln>
              <a:solidFill>
                <a:srgbClr val="001942"/>
              </a:solidFill>
              <a:effectLst/>
              <a:uLnTx/>
              <a:uFillTx/>
              <a:latin typeface="Work Sans SemiBold" pitchFamily="2" charset="0"/>
              <a:ea typeface="+mn-ea"/>
              <a:cs typeface="+mn-cs"/>
            </a:endParaRPr>
          </a:p>
        </p:txBody>
      </p:sp>
      <p:sp>
        <p:nvSpPr>
          <p:cNvPr id="7" name="Text Placeholder 6">
            <a:extLst>
              <a:ext uri="{FF2B5EF4-FFF2-40B4-BE49-F238E27FC236}">
                <a16:creationId xmlns:a16="http://schemas.microsoft.com/office/drawing/2014/main" id="{D920DEC9-B7FF-6E9E-3518-6EEF0975E809}"/>
              </a:ext>
            </a:extLst>
          </p:cNvPr>
          <p:cNvSpPr>
            <a:spLocks noGrp="1"/>
          </p:cNvSpPr>
          <p:nvPr>
            <p:ph type="body" sz="quarter" idx="15"/>
          </p:nvPr>
        </p:nvSpPr>
        <p:spPr/>
        <p:txBody>
          <a:bodyPr/>
          <a:lstStyle/>
          <a:p>
            <a:r>
              <a:rPr lang="en-US" dirty="0"/>
              <a:t>2025 State of the Construction Insurance Market </a:t>
            </a:r>
            <a:endParaRPr lang="en-US" noProof="0" dirty="0"/>
          </a:p>
          <a:p>
            <a:endParaRPr lang="en-US" dirty="0"/>
          </a:p>
        </p:txBody>
      </p:sp>
      <p:grpSp>
        <p:nvGrpSpPr>
          <p:cNvPr id="10" name="Group 9">
            <a:extLst>
              <a:ext uri="{FF2B5EF4-FFF2-40B4-BE49-F238E27FC236}">
                <a16:creationId xmlns:a16="http://schemas.microsoft.com/office/drawing/2014/main" id="{3DC1E6FA-BC15-FC6E-268A-AF0F6432B601}"/>
              </a:ext>
            </a:extLst>
          </p:cNvPr>
          <p:cNvGrpSpPr/>
          <p:nvPr/>
        </p:nvGrpSpPr>
        <p:grpSpPr>
          <a:xfrm>
            <a:off x="541338" y="2164032"/>
            <a:ext cx="1371600" cy="1371600"/>
            <a:chOff x="541338" y="2601950"/>
            <a:chExt cx="1371600" cy="1371600"/>
          </a:xfrm>
        </p:grpSpPr>
        <p:sp>
          <p:nvSpPr>
            <p:cNvPr id="8" name="Rectangle 7">
              <a:extLst>
                <a:ext uri="{FF2B5EF4-FFF2-40B4-BE49-F238E27FC236}">
                  <a16:creationId xmlns:a16="http://schemas.microsoft.com/office/drawing/2014/main" id="{4ADD8F29-F532-4D22-ADE0-2459432B786F}"/>
                </a:ext>
              </a:extLst>
            </p:cNvPr>
            <p:cNvSpPr/>
            <p:nvPr/>
          </p:nvSpPr>
          <p:spPr>
            <a:xfrm>
              <a:off x="541338" y="2601950"/>
              <a:ext cx="1371600" cy="1371600"/>
            </a:xfrm>
            <a:prstGeom prst="rect">
              <a:avLst/>
            </a:prstGeom>
            <a:solidFill>
              <a:schemeClr val="bg1">
                <a:lumMod val="85000"/>
              </a:schemeClr>
            </a:solidFill>
            <a:ln w="952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20000"/>
                </a:lnSpc>
                <a:spcBef>
                  <a:spcPts val="0"/>
                </a:spcBef>
                <a:spcAft>
                  <a:spcPts val="0"/>
                </a:spcAft>
                <a:buClrTx/>
                <a:buSzTx/>
                <a:buFontTx/>
                <a:buNone/>
                <a:tabLst/>
                <a:defRPr/>
              </a:pPr>
              <a:endParaRPr kumimoji="0" lang="en-US" sz="1400" b="0" i="0" u="none" strike="noStrike" kern="1200" cap="none" spc="0" normalizeH="0" baseline="0" noProof="0" err="1">
                <a:ln>
                  <a:noFill/>
                </a:ln>
                <a:solidFill>
                  <a:prstClr val="white"/>
                </a:solidFill>
                <a:effectLst/>
                <a:uLnTx/>
                <a:uFillTx/>
                <a:latin typeface="Work Sans"/>
                <a:ea typeface="+mn-ea"/>
                <a:cs typeface="+mn-cs"/>
              </a:endParaRPr>
            </a:p>
          </p:txBody>
        </p:sp>
        <p:sp>
          <p:nvSpPr>
            <p:cNvPr id="9" name="Rectangle 8">
              <a:extLst>
                <a:ext uri="{FF2B5EF4-FFF2-40B4-BE49-F238E27FC236}">
                  <a16:creationId xmlns:a16="http://schemas.microsoft.com/office/drawing/2014/main" id="{41F7F5D0-89A3-6DD3-B7EC-7881D36016BE}"/>
                </a:ext>
              </a:extLst>
            </p:cNvPr>
            <p:cNvSpPr/>
            <p:nvPr/>
          </p:nvSpPr>
          <p:spPr>
            <a:xfrm>
              <a:off x="541338" y="2601950"/>
              <a:ext cx="90033" cy="1371600"/>
            </a:xfrm>
            <a:prstGeom prst="rect">
              <a:avLst/>
            </a:prstGeom>
            <a:solidFill>
              <a:schemeClr val="accent3"/>
            </a:solidFill>
            <a:ln w="952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20000"/>
                </a:lnSpc>
                <a:spcBef>
                  <a:spcPts val="0"/>
                </a:spcBef>
                <a:spcAft>
                  <a:spcPts val="0"/>
                </a:spcAft>
                <a:buClrTx/>
                <a:buSzTx/>
                <a:buFontTx/>
                <a:buNone/>
                <a:tabLst/>
                <a:defRPr/>
              </a:pPr>
              <a:endParaRPr kumimoji="0" lang="en-US" sz="1400" b="0" i="0" u="none" strike="noStrike" kern="1200" cap="none" spc="0" normalizeH="0" baseline="0" noProof="0" err="1">
                <a:ln>
                  <a:noFill/>
                </a:ln>
                <a:solidFill>
                  <a:prstClr val="white"/>
                </a:solidFill>
                <a:effectLst/>
                <a:uLnTx/>
                <a:uFillTx/>
                <a:latin typeface="Work Sans"/>
                <a:ea typeface="+mn-ea"/>
                <a:cs typeface="+mn-cs"/>
              </a:endParaRPr>
            </a:p>
          </p:txBody>
        </p:sp>
      </p:grpSp>
      <p:grpSp>
        <p:nvGrpSpPr>
          <p:cNvPr id="14" name="Group 13">
            <a:extLst>
              <a:ext uri="{FF2B5EF4-FFF2-40B4-BE49-F238E27FC236}">
                <a16:creationId xmlns:a16="http://schemas.microsoft.com/office/drawing/2014/main" id="{F2AE40EB-CFC9-9DE2-148B-9E942BA23061}"/>
              </a:ext>
            </a:extLst>
          </p:cNvPr>
          <p:cNvGrpSpPr/>
          <p:nvPr/>
        </p:nvGrpSpPr>
        <p:grpSpPr>
          <a:xfrm>
            <a:off x="6376077" y="2164032"/>
            <a:ext cx="1371600" cy="1371600"/>
            <a:chOff x="541338" y="2601950"/>
            <a:chExt cx="1371600" cy="1371600"/>
          </a:xfrm>
        </p:grpSpPr>
        <p:sp>
          <p:nvSpPr>
            <p:cNvPr id="15" name="Rectangle 14">
              <a:extLst>
                <a:ext uri="{FF2B5EF4-FFF2-40B4-BE49-F238E27FC236}">
                  <a16:creationId xmlns:a16="http://schemas.microsoft.com/office/drawing/2014/main" id="{5F5E61CB-9DF2-9ABA-1D1F-6A0362D0353B}"/>
                </a:ext>
              </a:extLst>
            </p:cNvPr>
            <p:cNvSpPr/>
            <p:nvPr/>
          </p:nvSpPr>
          <p:spPr>
            <a:xfrm>
              <a:off x="541338" y="2601950"/>
              <a:ext cx="1371600" cy="1371600"/>
            </a:xfrm>
            <a:prstGeom prst="rect">
              <a:avLst/>
            </a:prstGeom>
            <a:solidFill>
              <a:schemeClr val="bg1">
                <a:lumMod val="85000"/>
              </a:schemeClr>
            </a:solidFill>
            <a:ln w="952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20000"/>
                </a:lnSpc>
                <a:spcBef>
                  <a:spcPts val="0"/>
                </a:spcBef>
                <a:spcAft>
                  <a:spcPts val="0"/>
                </a:spcAft>
                <a:buClrTx/>
                <a:buSzTx/>
                <a:buFontTx/>
                <a:buNone/>
                <a:tabLst/>
                <a:defRPr/>
              </a:pPr>
              <a:endParaRPr kumimoji="0" lang="en-US" sz="1400" b="0" i="0" u="none" strike="noStrike" kern="1200" cap="none" spc="0" normalizeH="0" baseline="0" noProof="0" err="1">
                <a:ln>
                  <a:noFill/>
                </a:ln>
                <a:solidFill>
                  <a:prstClr val="white"/>
                </a:solidFill>
                <a:effectLst/>
                <a:uLnTx/>
                <a:uFillTx/>
                <a:latin typeface="Work Sans"/>
                <a:ea typeface="+mn-ea"/>
                <a:cs typeface="+mn-cs"/>
              </a:endParaRPr>
            </a:p>
          </p:txBody>
        </p:sp>
        <p:sp>
          <p:nvSpPr>
            <p:cNvPr id="16" name="Rectangle 15">
              <a:extLst>
                <a:ext uri="{FF2B5EF4-FFF2-40B4-BE49-F238E27FC236}">
                  <a16:creationId xmlns:a16="http://schemas.microsoft.com/office/drawing/2014/main" id="{05555060-F466-3054-6334-956ACB449008}"/>
                </a:ext>
              </a:extLst>
            </p:cNvPr>
            <p:cNvSpPr/>
            <p:nvPr/>
          </p:nvSpPr>
          <p:spPr>
            <a:xfrm>
              <a:off x="541338" y="2601950"/>
              <a:ext cx="90033" cy="1371600"/>
            </a:xfrm>
            <a:prstGeom prst="rect">
              <a:avLst/>
            </a:prstGeom>
            <a:solidFill>
              <a:schemeClr val="accent3"/>
            </a:solidFill>
            <a:ln w="952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20000"/>
                </a:lnSpc>
                <a:spcBef>
                  <a:spcPts val="0"/>
                </a:spcBef>
                <a:spcAft>
                  <a:spcPts val="0"/>
                </a:spcAft>
                <a:buClrTx/>
                <a:buSzTx/>
                <a:buFontTx/>
                <a:buNone/>
                <a:tabLst/>
                <a:defRPr/>
              </a:pPr>
              <a:endParaRPr kumimoji="0" lang="en-US" sz="1400" b="0" i="0" u="none" strike="noStrike" kern="1200" cap="none" spc="0" normalizeH="0" baseline="0" noProof="0" err="1">
                <a:ln>
                  <a:noFill/>
                </a:ln>
                <a:solidFill>
                  <a:prstClr val="white"/>
                </a:solidFill>
                <a:effectLst/>
                <a:uLnTx/>
                <a:uFillTx/>
                <a:latin typeface="Work Sans"/>
                <a:ea typeface="+mn-ea"/>
                <a:cs typeface="+mn-cs"/>
              </a:endParaRPr>
            </a:p>
          </p:txBody>
        </p:sp>
      </p:grpSp>
      <p:sp>
        <p:nvSpPr>
          <p:cNvPr id="20" name="TextBox 19">
            <a:extLst>
              <a:ext uri="{FF2B5EF4-FFF2-40B4-BE49-F238E27FC236}">
                <a16:creationId xmlns:a16="http://schemas.microsoft.com/office/drawing/2014/main" id="{37EE938A-9004-D8C1-E6E8-BF29C4F71CC8}"/>
              </a:ext>
            </a:extLst>
          </p:cNvPr>
          <p:cNvSpPr txBox="1"/>
          <p:nvPr/>
        </p:nvSpPr>
        <p:spPr>
          <a:xfrm>
            <a:off x="1975135" y="2750803"/>
            <a:ext cx="4114800" cy="784830"/>
          </a:xfrm>
          <a:prstGeom prst="rect">
            <a:avLst/>
          </a:prstGeom>
          <a:noFill/>
        </p:spPr>
        <p:txBody>
          <a:bodyPr wrap="square" rtlCol="0" anchor="b">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000" b="0" i="0" u="none" strike="noStrike" kern="1200" cap="none" spc="0" normalizeH="0" baseline="0" noProof="0" dirty="0">
                <a:ln>
                  <a:noFill/>
                </a:ln>
                <a:solidFill>
                  <a:srgbClr val="001942"/>
                </a:solidFill>
                <a:effectLst/>
                <a:uLnTx/>
                <a:uFillTx/>
                <a:latin typeface="Work Sans SemiBold" pitchFamily="2" charset="0"/>
                <a:ea typeface="+mn-ea"/>
                <a:cs typeface="+mn-cs"/>
              </a:rPr>
              <a:t>Gregory Stephens, CLCS, CRIS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000" b="0" i="1" u="none" strike="noStrike" kern="1200" cap="none" spc="0" normalizeH="0" baseline="0" noProof="0" dirty="0">
                <a:ln>
                  <a:noFill/>
                </a:ln>
                <a:solidFill>
                  <a:srgbClr val="001942"/>
                </a:solidFill>
                <a:effectLst/>
                <a:uLnTx/>
                <a:uFillTx/>
                <a:latin typeface="Work Sans"/>
                <a:ea typeface="+mn-ea"/>
                <a:cs typeface="+mn-cs"/>
              </a:rPr>
              <a:t>National Construction Vertical Leader</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000" b="0" i="0" u="none" strike="noStrike" kern="1200" cap="none" spc="0" normalizeH="0" baseline="0" noProof="0" dirty="0">
              <a:ln>
                <a:noFill/>
              </a:ln>
              <a:solidFill>
                <a:srgbClr val="001942"/>
              </a:solidFill>
              <a:effectLst/>
              <a:uLnTx/>
              <a:uFillTx/>
              <a:latin typeface="Work Sans"/>
              <a:ea typeface="+mn-ea"/>
              <a:cs typeface="+mn-cs"/>
            </a:endParaRPr>
          </a:p>
          <a:p>
            <a:pPr marL="0" marR="0" lvl="0" indent="0" algn="l" defTabSz="914400" rtl="0" eaLnBrk="1" fontAlgn="auto" latinLnBrk="0" hangingPunct="1">
              <a:lnSpc>
                <a:spcPct val="100000"/>
              </a:lnSpc>
              <a:spcBef>
                <a:spcPts val="600"/>
              </a:spcBef>
              <a:spcAft>
                <a:spcPts val="0"/>
              </a:spcAft>
              <a:buClrTx/>
              <a:buSzTx/>
              <a:buFontTx/>
              <a:buNone/>
              <a:tabLst/>
              <a:defRPr/>
            </a:pPr>
            <a:r>
              <a:rPr kumimoji="0" lang="en-US" sz="1000" b="0" i="0" u="none" strike="noStrike" kern="1200" cap="none" spc="0" normalizeH="0" baseline="0" noProof="0" dirty="0">
                <a:ln>
                  <a:noFill/>
                </a:ln>
                <a:solidFill>
                  <a:srgbClr val="001942"/>
                </a:solidFill>
                <a:effectLst/>
                <a:uLnTx/>
                <a:uFillTx/>
                <a:latin typeface="Work Sans"/>
                <a:ea typeface="+mn-ea"/>
                <a:cs typeface="+mn-cs"/>
                <a:hlinkClick r:id="rId2"/>
              </a:rPr>
              <a:t>Gregory.Stephens@assuredpartners.com</a:t>
            </a:r>
            <a:r>
              <a:rPr kumimoji="0" lang="en-US" sz="1000" b="0" i="0" u="none" strike="noStrike" kern="1200" cap="none" spc="0" normalizeH="0" baseline="0" noProof="0" dirty="0">
                <a:ln>
                  <a:noFill/>
                </a:ln>
                <a:solidFill>
                  <a:srgbClr val="001942"/>
                </a:solidFill>
                <a:effectLst/>
                <a:uLnTx/>
                <a:uFillTx/>
                <a:latin typeface="Work Sans"/>
                <a:ea typeface="+mn-ea"/>
                <a:cs typeface="+mn-cs"/>
              </a:rPr>
              <a:t>  |  970-208-6364</a:t>
            </a:r>
          </a:p>
        </p:txBody>
      </p:sp>
      <p:sp>
        <p:nvSpPr>
          <p:cNvPr id="24" name="TextBox 23">
            <a:extLst>
              <a:ext uri="{FF2B5EF4-FFF2-40B4-BE49-F238E27FC236}">
                <a16:creationId xmlns:a16="http://schemas.microsoft.com/office/drawing/2014/main" id="{A3202C7D-8E65-139C-7825-0D5A940CE5D3}"/>
              </a:ext>
            </a:extLst>
          </p:cNvPr>
          <p:cNvSpPr txBox="1"/>
          <p:nvPr/>
        </p:nvSpPr>
        <p:spPr>
          <a:xfrm>
            <a:off x="7800550" y="2596913"/>
            <a:ext cx="4114800" cy="938719"/>
          </a:xfrm>
          <a:prstGeom prst="rect">
            <a:avLst/>
          </a:prstGeom>
          <a:noFill/>
        </p:spPr>
        <p:txBody>
          <a:bodyPr wrap="square" rtlCol="0" anchor="b">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000" b="0" i="0" u="none" strike="noStrike" kern="1200" cap="none" spc="0" normalizeH="0" baseline="0" noProof="0" dirty="0">
                <a:ln>
                  <a:noFill/>
                </a:ln>
                <a:solidFill>
                  <a:srgbClr val="001942"/>
                </a:solidFill>
                <a:effectLst/>
                <a:uLnTx/>
                <a:uFillTx/>
                <a:latin typeface="Work Sans SemiBold" pitchFamily="2" charset="0"/>
                <a:ea typeface="+mn-ea"/>
                <a:cs typeface="+mn-cs"/>
              </a:rPr>
              <a:t>Gary R. Semmer, CIC, CWCA</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000" b="0" i="1" u="none" strike="noStrike" kern="1200" cap="none" spc="0" normalizeH="0" baseline="0" noProof="0" dirty="0">
                <a:ln>
                  <a:noFill/>
                </a:ln>
                <a:solidFill>
                  <a:srgbClr val="001942"/>
                </a:solidFill>
                <a:effectLst/>
                <a:uLnTx/>
                <a:uFillTx/>
                <a:latin typeface="Work Sans"/>
                <a:ea typeface="+mn-ea"/>
                <a:cs typeface="+mn-cs"/>
              </a:rPr>
              <a:t>Executive Vice President</a:t>
            </a:r>
          </a:p>
          <a:p>
            <a:pPr marL="0" marR="0" lvl="0" indent="0" algn="l" defTabSz="914400" rtl="0" eaLnBrk="1" fontAlgn="auto" latinLnBrk="0" hangingPunct="1">
              <a:lnSpc>
                <a:spcPct val="100000"/>
              </a:lnSpc>
              <a:spcBef>
                <a:spcPts val="0"/>
              </a:spcBef>
              <a:spcAft>
                <a:spcPts val="0"/>
              </a:spcAft>
              <a:buClrTx/>
              <a:buSzTx/>
              <a:buFontTx/>
              <a:buNone/>
              <a:tabLst/>
              <a:defRPr/>
            </a:pPr>
            <a:r>
              <a:rPr lang="en-US" sz="1000" i="1" dirty="0">
                <a:solidFill>
                  <a:srgbClr val="001942"/>
                </a:solidFill>
                <a:latin typeface="Work Sans"/>
              </a:rPr>
              <a:t>Construction Practice Leader</a:t>
            </a:r>
            <a:endParaRPr kumimoji="0" lang="en-US" sz="1000" b="0" i="1" u="none" strike="noStrike" kern="1200" cap="none" spc="0" normalizeH="0" baseline="0" noProof="0" dirty="0">
              <a:ln>
                <a:noFill/>
              </a:ln>
              <a:solidFill>
                <a:srgbClr val="001942"/>
              </a:solidFill>
              <a:effectLst/>
              <a:uLnTx/>
              <a:uFillTx/>
              <a:latin typeface="Work Sans"/>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000" b="0" i="0" u="none" strike="noStrike" kern="1200" cap="none" spc="0" normalizeH="0" baseline="0" noProof="0" dirty="0">
              <a:ln>
                <a:noFill/>
              </a:ln>
              <a:solidFill>
                <a:srgbClr val="001942"/>
              </a:solidFill>
              <a:effectLst/>
              <a:uLnTx/>
              <a:uFillTx/>
              <a:latin typeface="Work Sans"/>
              <a:ea typeface="+mn-ea"/>
              <a:cs typeface="+mn-cs"/>
            </a:endParaRPr>
          </a:p>
          <a:p>
            <a:pPr marL="0" marR="0" lvl="0" indent="0" algn="l" defTabSz="914400" rtl="0" eaLnBrk="1" fontAlgn="auto" latinLnBrk="0" hangingPunct="1">
              <a:lnSpc>
                <a:spcPct val="100000"/>
              </a:lnSpc>
              <a:spcBef>
                <a:spcPts val="600"/>
              </a:spcBef>
              <a:spcAft>
                <a:spcPts val="0"/>
              </a:spcAft>
              <a:buClrTx/>
              <a:buSzTx/>
              <a:buFontTx/>
              <a:buNone/>
              <a:tabLst/>
              <a:defRPr/>
            </a:pPr>
            <a:r>
              <a:rPr kumimoji="0" lang="en-US" sz="1000" b="0" i="0" u="none" strike="noStrike" kern="1200" cap="none" spc="0" normalizeH="0" baseline="0" noProof="0" dirty="0">
                <a:ln>
                  <a:noFill/>
                </a:ln>
                <a:solidFill>
                  <a:srgbClr val="001942"/>
                </a:solidFill>
                <a:effectLst/>
                <a:uLnTx/>
                <a:uFillTx/>
                <a:latin typeface="Work Sans"/>
                <a:ea typeface="+mn-ea"/>
                <a:cs typeface="+mn-cs"/>
                <a:hlinkClick r:id="rId3"/>
              </a:rPr>
              <a:t>Gary.Semmer@assuredpartners.com</a:t>
            </a:r>
            <a:r>
              <a:rPr kumimoji="0" lang="en-US" sz="1000" b="0" i="0" u="none" strike="noStrike" kern="1200" cap="none" spc="0" normalizeH="0" baseline="0" noProof="0" dirty="0">
                <a:ln>
                  <a:noFill/>
                </a:ln>
                <a:solidFill>
                  <a:srgbClr val="001942"/>
                </a:solidFill>
                <a:effectLst/>
                <a:uLnTx/>
                <a:uFillTx/>
                <a:latin typeface="Work Sans"/>
                <a:ea typeface="+mn-ea"/>
                <a:cs typeface="+mn-cs"/>
              </a:rPr>
              <a:t>  |  630-544-3788</a:t>
            </a:r>
          </a:p>
        </p:txBody>
      </p:sp>
      <p:pic>
        <p:nvPicPr>
          <p:cNvPr id="32" name="Picture 31">
            <a:extLst>
              <a:ext uri="{FF2B5EF4-FFF2-40B4-BE49-F238E27FC236}">
                <a16:creationId xmlns:a16="http://schemas.microsoft.com/office/drawing/2014/main" id="{07E94516-F04B-9320-9EEF-B3D9E57BBF6F}"/>
              </a:ext>
            </a:extLst>
          </p:cNvPr>
          <p:cNvPicPr>
            <a:picLocks noChangeAspect="1"/>
          </p:cNvPicPr>
          <p:nvPr/>
        </p:nvPicPr>
        <p:blipFill>
          <a:blip r:embed="rId4">
            <a:extLst>
              <a:ext uri="{28A0092B-C50C-407E-A947-70E740481C1C}">
                <a14:useLocalDpi xmlns:a14="http://schemas.microsoft.com/office/drawing/2010/main" val="0"/>
              </a:ext>
            </a:extLst>
          </a:blip>
          <a:srcRect t="1351" b="1351"/>
          <a:stretch/>
        </p:blipFill>
        <p:spPr>
          <a:xfrm>
            <a:off x="536990" y="2196872"/>
            <a:ext cx="1375947" cy="1338760"/>
          </a:xfrm>
          <a:prstGeom prst="rect">
            <a:avLst/>
          </a:prstGeom>
        </p:spPr>
      </p:pic>
      <p:sp>
        <p:nvSpPr>
          <p:cNvPr id="33" name="Freeform 17">
            <a:extLst>
              <a:ext uri="{FF2B5EF4-FFF2-40B4-BE49-F238E27FC236}">
                <a16:creationId xmlns:a16="http://schemas.microsoft.com/office/drawing/2014/main" id="{DD97CE76-B600-35B9-56A8-0F6FC528B0FF}"/>
              </a:ext>
            </a:extLst>
          </p:cNvPr>
          <p:cNvSpPr>
            <a:spLocks/>
          </p:cNvSpPr>
          <p:nvPr/>
        </p:nvSpPr>
        <p:spPr bwMode="auto">
          <a:xfrm>
            <a:off x="6392283" y="2159054"/>
            <a:ext cx="1348706" cy="1371599"/>
          </a:xfrm>
          <a:prstGeom prst="rect">
            <a:avLst/>
          </a:prstGeom>
          <a:blipFill>
            <a:blip r:embed="rId5">
              <a:extLst>
                <a:ext uri="{28A0092B-C50C-407E-A947-70E740481C1C}">
                  <a14:useLocalDpi xmlns:a14="http://schemas.microsoft.com/office/drawing/2010/main" val="0"/>
                </a:ext>
              </a:extLst>
            </a:blip>
            <a:stretch>
              <a:fillRect/>
            </a:stretch>
          </a:blipFill>
          <a:ln w="0" cap="flat">
            <a:noFill/>
            <a:prstDash val="solid"/>
            <a:miter lim="800000"/>
            <a:headEnd/>
            <a:tailEnd/>
          </a:ln>
        </p:spPr>
        <p:txBody>
          <a:bodyPr vert="horz" wrap="square" lIns="91440" tIns="45720" rIns="91440" bIns="45720"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Work Sans"/>
              <a:ea typeface="+mn-ea"/>
              <a:cs typeface="+mn-cs"/>
            </a:endParaRPr>
          </a:p>
        </p:txBody>
      </p:sp>
    </p:spTree>
    <p:extLst>
      <p:ext uri="{BB962C8B-B14F-4D97-AF65-F5344CB8AC3E}">
        <p14:creationId xmlns:p14="http://schemas.microsoft.com/office/powerpoint/2010/main" val="205595656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3661626-8C41-D8F8-8DD0-AD7222838951}"/>
              </a:ext>
            </a:extLst>
          </p:cNvPr>
          <p:cNvSpPr>
            <a:spLocks noGrp="1"/>
          </p:cNvSpPr>
          <p:nvPr>
            <p:ph type="title"/>
          </p:nvPr>
        </p:nvSpPr>
        <p:spPr/>
        <p:txBody>
          <a:bodyPr/>
          <a:lstStyle/>
          <a:p>
            <a:r>
              <a:rPr lang="en-US" sz="2800" dirty="0"/>
              <a:t>Insurance Market by Lines of Coverage </a:t>
            </a:r>
            <a:endParaRPr lang="en-US" sz="2800" noProof="0" dirty="0"/>
          </a:p>
        </p:txBody>
      </p:sp>
      <p:sp>
        <p:nvSpPr>
          <p:cNvPr id="3" name="Content Placeholder 2">
            <a:extLst>
              <a:ext uri="{FF2B5EF4-FFF2-40B4-BE49-F238E27FC236}">
                <a16:creationId xmlns:a16="http://schemas.microsoft.com/office/drawing/2014/main" id="{6D974925-10FB-CED6-3F04-C70998B5DD22}"/>
              </a:ext>
            </a:extLst>
          </p:cNvPr>
          <p:cNvSpPr>
            <a:spLocks noGrp="1"/>
          </p:cNvSpPr>
          <p:nvPr>
            <p:ph idx="1"/>
          </p:nvPr>
        </p:nvSpPr>
        <p:spPr>
          <a:xfrm>
            <a:off x="3346409" y="2086520"/>
            <a:ext cx="4012333" cy="3348000"/>
          </a:xfrm>
        </p:spPr>
        <p:txBody>
          <a:bodyPr numCol="1" spcCol="457200"/>
          <a:lstStyle/>
          <a:p>
            <a:pPr lvl="1">
              <a:spcAft>
                <a:spcPts val="600"/>
              </a:spcAft>
            </a:pPr>
            <a:r>
              <a:rPr lang="en-US" sz="1100" dirty="0"/>
              <a:t>Workers Compensation</a:t>
            </a:r>
          </a:p>
          <a:p>
            <a:pPr lvl="3">
              <a:spcAft>
                <a:spcPts val="600"/>
              </a:spcAft>
            </a:pPr>
            <a:r>
              <a:rPr lang="en-US" sz="1100" dirty="0"/>
              <a:t>Stable outlook for near future with pricing flat to -5%.</a:t>
            </a:r>
          </a:p>
          <a:p>
            <a:pPr lvl="3">
              <a:spcAft>
                <a:spcPts val="600"/>
              </a:spcAft>
            </a:pPr>
            <a:r>
              <a:rPr lang="en-US" sz="1100" dirty="0"/>
              <a:t>However, watch for a rate tick-up if WC Claim frequency increases.</a:t>
            </a:r>
          </a:p>
          <a:p>
            <a:pPr>
              <a:spcAft>
                <a:spcPts val="600"/>
              </a:spcAft>
            </a:pPr>
            <a:endParaRPr lang="en-US" sz="1100" dirty="0"/>
          </a:p>
          <a:p>
            <a:pPr lvl="1">
              <a:spcAft>
                <a:spcPts val="600"/>
              </a:spcAft>
            </a:pPr>
            <a:r>
              <a:rPr lang="en-US" sz="1100" dirty="0"/>
              <a:t>Property (Permanent Property Bldgs. &amp; BPP) ,Builders Risk, Installation coverage and Contractors Equipment)</a:t>
            </a:r>
          </a:p>
          <a:p>
            <a:pPr lvl="3">
              <a:spcAft>
                <a:spcPts val="600"/>
              </a:spcAft>
            </a:pPr>
            <a:r>
              <a:rPr lang="en-US" sz="1100" dirty="0"/>
              <a:t>If you're situated in a CAT Zone (Coastal, Wildfire, Convective storms, etc.), expect pricing increases in the 10%-20% range. </a:t>
            </a:r>
          </a:p>
          <a:p>
            <a:pPr lvl="3">
              <a:spcAft>
                <a:spcPts val="600"/>
              </a:spcAft>
            </a:pPr>
            <a:r>
              <a:rPr lang="en-US" sz="1100" dirty="0"/>
              <a:t>Outside of CAT areas more moderate rate increases in 5% 10% range. Consider higher deductibles to lower your premiums. </a:t>
            </a:r>
          </a:p>
          <a:p>
            <a:pPr>
              <a:spcAft>
                <a:spcPts val="600"/>
              </a:spcAft>
            </a:pPr>
            <a:endParaRPr lang="en-US" sz="1100" dirty="0"/>
          </a:p>
          <a:p>
            <a:pPr>
              <a:spcAft>
                <a:spcPts val="600"/>
              </a:spcAft>
            </a:pPr>
            <a:endParaRPr lang="en-US" sz="1100" dirty="0"/>
          </a:p>
        </p:txBody>
      </p:sp>
      <p:sp>
        <p:nvSpPr>
          <p:cNvPr id="4" name="Slide Number Placeholder 3">
            <a:extLst>
              <a:ext uri="{FF2B5EF4-FFF2-40B4-BE49-F238E27FC236}">
                <a16:creationId xmlns:a16="http://schemas.microsoft.com/office/drawing/2014/main" id="{44409111-8E03-67C4-D3E5-3036EAD622F0}"/>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DE6D7075-E543-4054-B985-D39C0CC9CD8B}" type="slidenum">
              <a:rPr kumimoji="0" lang="en-GB" sz="1400" b="0" i="0" u="none" strike="noStrike" kern="1200" cap="none" spc="0" normalizeH="0" baseline="0" noProof="0" smtClean="0">
                <a:ln>
                  <a:noFill/>
                </a:ln>
                <a:solidFill>
                  <a:srgbClr val="001942"/>
                </a:solidFill>
                <a:effectLst/>
                <a:uLnTx/>
                <a:uFillTx/>
                <a:latin typeface="Work Sans SemiBold" pitchFamily="2" charset="0"/>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a:t>
            </a:fld>
            <a:endParaRPr kumimoji="0" lang="en-GB" sz="1400" b="0" i="0" u="none" strike="noStrike" kern="1200" cap="none" spc="0" normalizeH="0" baseline="0" noProof="0">
              <a:ln>
                <a:noFill/>
              </a:ln>
              <a:solidFill>
                <a:srgbClr val="001942"/>
              </a:solidFill>
              <a:effectLst/>
              <a:uLnTx/>
              <a:uFillTx/>
              <a:latin typeface="Work Sans SemiBold" pitchFamily="2" charset="0"/>
              <a:ea typeface="+mn-ea"/>
              <a:cs typeface="+mn-cs"/>
            </a:endParaRPr>
          </a:p>
        </p:txBody>
      </p:sp>
      <p:sp>
        <p:nvSpPr>
          <p:cNvPr id="5" name="Content Placeholder 4">
            <a:extLst>
              <a:ext uri="{FF2B5EF4-FFF2-40B4-BE49-F238E27FC236}">
                <a16:creationId xmlns:a16="http://schemas.microsoft.com/office/drawing/2014/main" id="{114CB7BA-1385-96D3-9B3F-6D3BE9F25E2A}"/>
              </a:ext>
            </a:extLst>
          </p:cNvPr>
          <p:cNvSpPr>
            <a:spLocks noGrp="1"/>
          </p:cNvSpPr>
          <p:nvPr>
            <p:ph idx="13"/>
          </p:nvPr>
        </p:nvSpPr>
        <p:spPr>
          <a:xfrm>
            <a:off x="7762660" y="2088144"/>
            <a:ext cx="3888000" cy="3348000"/>
          </a:xfrm>
        </p:spPr>
        <p:txBody>
          <a:bodyPr/>
          <a:lstStyle/>
          <a:p>
            <a:pPr lvl="1">
              <a:spcAft>
                <a:spcPts val="600"/>
              </a:spcAft>
            </a:pPr>
            <a:r>
              <a:rPr lang="en-US" sz="1100" dirty="0"/>
              <a:t>General Liability</a:t>
            </a:r>
          </a:p>
          <a:p>
            <a:pPr lvl="3">
              <a:spcAft>
                <a:spcPts val="600"/>
              </a:spcAft>
            </a:pPr>
            <a:r>
              <a:rPr lang="en-US" sz="1100" dirty="0"/>
              <a:t>Expect rate increases in the 5%-10% range and if you’ve had claim activity rates can be in the 10%-20% +.</a:t>
            </a:r>
          </a:p>
          <a:p>
            <a:pPr lvl="3">
              <a:spcAft>
                <a:spcPts val="600"/>
              </a:spcAft>
            </a:pPr>
            <a:r>
              <a:rPr lang="en-US" sz="1100" dirty="0"/>
              <a:t>Watch for coverage restrictions and exclusions on renewals.</a:t>
            </a:r>
          </a:p>
          <a:p>
            <a:pPr>
              <a:spcAft>
                <a:spcPts val="600"/>
              </a:spcAft>
            </a:pPr>
            <a:endParaRPr lang="en-US" sz="1100" dirty="0"/>
          </a:p>
          <a:p>
            <a:pPr lvl="1">
              <a:spcAft>
                <a:spcPts val="600"/>
              </a:spcAft>
            </a:pPr>
            <a:r>
              <a:rPr lang="en-US" sz="1100" dirty="0"/>
              <a:t>Business Auto</a:t>
            </a:r>
          </a:p>
          <a:p>
            <a:pPr lvl="3">
              <a:spcAft>
                <a:spcPts val="600"/>
              </a:spcAft>
            </a:pPr>
            <a:r>
              <a:rPr lang="en-US" sz="1100" dirty="0"/>
              <a:t>Expect rate increases in the 10%-15% range based on increased cost of Vehicle repairs, Medical expenses and Liability settlements. </a:t>
            </a:r>
          </a:p>
          <a:p>
            <a:pPr lvl="3">
              <a:spcAft>
                <a:spcPts val="600"/>
              </a:spcAft>
            </a:pPr>
            <a:r>
              <a:rPr lang="en-US" sz="1100" dirty="0"/>
              <a:t>Consider increasing your deductibles to lower your Comp &amp; Collision premiums.</a:t>
            </a:r>
          </a:p>
          <a:p>
            <a:endParaRPr lang="en-US" dirty="0"/>
          </a:p>
        </p:txBody>
      </p:sp>
      <p:pic>
        <p:nvPicPr>
          <p:cNvPr id="8" name="Picture Placeholder 7" descr="A group of men wearing safety vests and helmets&#10;&#10;Description automatically generated">
            <a:extLst>
              <a:ext uri="{FF2B5EF4-FFF2-40B4-BE49-F238E27FC236}">
                <a16:creationId xmlns:a16="http://schemas.microsoft.com/office/drawing/2014/main" id="{26C86A2E-A6BC-EEA9-0658-E626F5176172}"/>
              </a:ext>
            </a:extLst>
          </p:cNvPr>
          <p:cNvPicPr>
            <a:picLocks noGrp="1" noChangeAspect="1"/>
          </p:cNvPicPr>
          <p:nvPr>
            <p:ph type="pic" sz="quarter" idx="14"/>
          </p:nvPr>
        </p:nvPicPr>
        <p:blipFill rotWithShape="1">
          <a:blip r:embed="rId2" cstate="print">
            <a:extLst>
              <a:ext uri="{28A0092B-C50C-407E-A947-70E740481C1C}">
                <a14:useLocalDpi xmlns:a14="http://schemas.microsoft.com/office/drawing/2010/main"/>
              </a:ext>
            </a:extLst>
          </a:blip>
          <a:srcRect l="40531" r="36735"/>
          <a:stretch/>
        </p:blipFill>
        <p:spPr>
          <a:xfrm>
            <a:off x="0" y="0"/>
            <a:ext cx="2772000" cy="6858000"/>
          </a:xfrm>
        </p:spPr>
      </p:pic>
      <p:sp>
        <p:nvSpPr>
          <p:cNvPr id="13" name="Text Placeholder 12">
            <a:extLst>
              <a:ext uri="{FF2B5EF4-FFF2-40B4-BE49-F238E27FC236}">
                <a16:creationId xmlns:a16="http://schemas.microsoft.com/office/drawing/2014/main" id="{5C0DE83E-BB80-812C-1C6E-4246DFD012CC}"/>
              </a:ext>
            </a:extLst>
          </p:cNvPr>
          <p:cNvSpPr>
            <a:spLocks noGrp="1"/>
          </p:cNvSpPr>
          <p:nvPr>
            <p:ph type="body" sz="quarter" idx="15"/>
          </p:nvPr>
        </p:nvSpPr>
        <p:spPr/>
        <p:txBody>
          <a:bodyPr/>
          <a:lstStyle/>
          <a:p>
            <a:r>
              <a:rPr lang="en-US" dirty="0"/>
              <a:t>2025 State of the Construction Insurance Market </a:t>
            </a:r>
            <a:endParaRPr lang="en-US" noProof="0" dirty="0"/>
          </a:p>
        </p:txBody>
      </p:sp>
    </p:spTree>
    <p:extLst>
      <p:ext uri="{BB962C8B-B14F-4D97-AF65-F5344CB8AC3E}">
        <p14:creationId xmlns:p14="http://schemas.microsoft.com/office/powerpoint/2010/main" val="298487233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3661626-8C41-D8F8-8DD0-AD7222838951}"/>
              </a:ext>
            </a:extLst>
          </p:cNvPr>
          <p:cNvSpPr>
            <a:spLocks noGrp="1"/>
          </p:cNvSpPr>
          <p:nvPr>
            <p:ph type="title"/>
          </p:nvPr>
        </p:nvSpPr>
        <p:spPr/>
        <p:txBody>
          <a:bodyPr/>
          <a:lstStyle/>
          <a:p>
            <a:r>
              <a:rPr lang="en-US" sz="2800" dirty="0"/>
              <a:t>Insurance Market by Lines of Coverage </a:t>
            </a:r>
            <a:endParaRPr lang="en-US" sz="2800" noProof="0" dirty="0"/>
          </a:p>
        </p:txBody>
      </p:sp>
      <p:sp>
        <p:nvSpPr>
          <p:cNvPr id="3" name="Content Placeholder 2">
            <a:extLst>
              <a:ext uri="{FF2B5EF4-FFF2-40B4-BE49-F238E27FC236}">
                <a16:creationId xmlns:a16="http://schemas.microsoft.com/office/drawing/2014/main" id="{6D974925-10FB-CED6-3F04-C70998B5DD22}"/>
              </a:ext>
            </a:extLst>
          </p:cNvPr>
          <p:cNvSpPr>
            <a:spLocks noGrp="1"/>
          </p:cNvSpPr>
          <p:nvPr>
            <p:ph idx="1"/>
          </p:nvPr>
        </p:nvSpPr>
        <p:spPr>
          <a:xfrm>
            <a:off x="3346409" y="2086520"/>
            <a:ext cx="4012333" cy="3348000"/>
          </a:xfrm>
        </p:spPr>
        <p:txBody>
          <a:bodyPr numCol="1" spcCol="457200"/>
          <a:lstStyle/>
          <a:p>
            <a:pPr lvl="1">
              <a:spcAft>
                <a:spcPts val="600"/>
              </a:spcAft>
            </a:pPr>
            <a:r>
              <a:rPr lang="en-US" sz="1100" dirty="0"/>
              <a:t>Umbrella/ Excess Liability</a:t>
            </a:r>
          </a:p>
          <a:p>
            <a:pPr lvl="3">
              <a:spcAft>
                <a:spcPts val="600"/>
              </a:spcAft>
            </a:pPr>
            <a:r>
              <a:rPr lang="en-US" sz="1100" dirty="0"/>
              <a:t>The insurance market is experiencing a major uptick in GL &amp; Auto Liability claims based on nuclear awards/settlements that have penetrated the Umbrella/Excess Liability layers of coverage. </a:t>
            </a:r>
          </a:p>
          <a:p>
            <a:pPr lvl="3">
              <a:spcAft>
                <a:spcPts val="600"/>
              </a:spcAft>
            </a:pPr>
            <a:r>
              <a:rPr lang="en-US" sz="1100" dirty="0"/>
              <a:t>In turn, causing carriers to restrict how much UMB Limits they are willing to put up on renewal and in certain instances reducing limits, which is causing an increase in pricing. </a:t>
            </a:r>
          </a:p>
          <a:p>
            <a:pPr lvl="3">
              <a:spcAft>
                <a:spcPts val="600"/>
              </a:spcAft>
            </a:pPr>
            <a:r>
              <a:rPr lang="en-US" sz="1100" dirty="0"/>
              <a:t>Expect a 10%-15% increase in pricing at the UMB level, possibly higher if you need Excess Liability above the UMB. </a:t>
            </a:r>
          </a:p>
        </p:txBody>
      </p:sp>
      <p:sp>
        <p:nvSpPr>
          <p:cNvPr id="4" name="Slide Number Placeholder 3">
            <a:extLst>
              <a:ext uri="{FF2B5EF4-FFF2-40B4-BE49-F238E27FC236}">
                <a16:creationId xmlns:a16="http://schemas.microsoft.com/office/drawing/2014/main" id="{44409111-8E03-67C4-D3E5-3036EAD622F0}"/>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DE6D7075-E543-4054-B985-D39C0CC9CD8B}" type="slidenum">
              <a:rPr kumimoji="0" lang="en-GB" sz="1400" b="0" i="0" u="none" strike="noStrike" kern="1200" cap="none" spc="0" normalizeH="0" baseline="0" noProof="0" smtClean="0">
                <a:ln>
                  <a:noFill/>
                </a:ln>
                <a:solidFill>
                  <a:srgbClr val="001942"/>
                </a:solidFill>
                <a:effectLst/>
                <a:uLnTx/>
                <a:uFillTx/>
                <a:latin typeface="Work Sans SemiBold" pitchFamily="2" charset="0"/>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a:t>
            </a:fld>
            <a:endParaRPr kumimoji="0" lang="en-GB" sz="1400" b="0" i="0" u="none" strike="noStrike" kern="1200" cap="none" spc="0" normalizeH="0" baseline="0" noProof="0">
              <a:ln>
                <a:noFill/>
              </a:ln>
              <a:solidFill>
                <a:srgbClr val="001942"/>
              </a:solidFill>
              <a:effectLst/>
              <a:uLnTx/>
              <a:uFillTx/>
              <a:latin typeface="Work Sans SemiBold" pitchFamily="2" charset="0"/>
              <a:ea typeface="+mn-ea"/>
              <a:cs typeface="+mn-cs"/>
            </a:endParaRPr>
          </a:p>
        </p:txBody>
      </p:sp>
      <p:sp>
        <p:nvSpPr>
          <p:cNvPr id="5" name="Content Placeholder 4">
            <a:extLst>
              <a:ext uri="{FF2B5EF4-FFF2-40B4-BE49-F238E27FC236}">
                <a16:creationId xmlns:a16="http://schemas.microsoft.com/office/drawing/2014/main" id="{114CB7BA-1385-96D3-9B3F-6D3BE9F25E2A}"/>
              </a:ext>
            </a:extLst>
          </p:cNvPr>
          <p:cNvSpPr>
            <a:spLocks noGrp="1"/>
          </p:cNvSpPr>
          <p:nvPr>
            <p:ph idx="13"/>
          </p:nvPr>
        </p:nvSpPr>
        <p:spPr>
          <a:xfrm>
            <a:off x="7762660" y="2088144"/>
            <a:ext cx="3888000" cy="3348000"/>
          </a:xfrm>
        </p:spPr>
        <p:txBody>
          <a:bodyPr/>
          <a:lstStyle/>
          <a:p>
            <a:pPr lvl="1">
              <a:spcAft>
                <a:spcPts val="600"/>
              </a:spcAft>
            </a:pPr>
            <a:r>
              <a:rPr lang="en-US" sz="1100" dirty="0"/>
              <a:t>Contractors Professional &amp; Pollution Liability</a:t>
            </a:r>
          </a:p>
          <a:p>
            <a:pPr lvl="3">
              <a:spcAft>
                <a:spcPts val="600"/>
              </a:spcAft>
            </a:pPr>
            <a:r>
              <a:rPr lang="en-US" sz="1100" dirty="0"/>
              <a:t>Good news - this is an area where claims have moderated over recent years, and with more carriers in the marketplace, capacity has increased and rates are flat to down 5%. </a:t>
            </a:r>
          </a:p>
          <a:p>
            <a:pPr lvl="3">
              <a:spcAft>
                <a:spcPts val="600"/>
              </a:spcAft>
            </a:pPr>
            <a:r>
              <a:rPr lang="en-US" sz="1100" dirty="0"/>
              <a:t>Watch out for requests for higher Limits from Developers &amp; GC’s on larger projects. </a:t>
            </a:r>
          </a:p>
        </p:txBody>
      </p:sp>
      <p:pic>
        <p:nvPicPr>
          <p:cNvPr id="8" name="Picture Placeholder 7">
            <a:extLst>
              <a:ext uri="{FF2B5EF4-FFF2-40B4-BE49-F238E27FC236}">
                <a16:creationId xmlns:a16="http://schemas.microsoft.com/office/drawing/2014/main" id="{26C86A2E-A6BC-EEA9-0658-E626F5176172}"/>
              </a:ext>
            </a:extLst>
          </p:cNvPr>
          <p:cNvPicPr>
            <a:picLocks noGrp="1" noChangeAspect="1"/>
          </p:cNvPicPr>
          <p:nvPr>
            <p:ph type="pic" sz="quarter" idx="14"/>
          </p:nvPr>
        </p:nvPicPr>
        <p:blipFill>
          <a:blip r:embed="rId2" cstate="print">
            <a:extLst>
              <a:ext uri="{28A0092B-C50C-407E-A947-70E740481C1C}">
                <a14:useLocalDpi xmlns:a14="http://schemas.microsoft.com/office/drawing/2010/main"/>
              </a:ext>
            </a:extLst>
          </a:blip>
          <a:srcRect l="36543" r="36543"/>
          <a:stretch/>
        </p:blipFill>
        <p:spPr/>
      </p:pic>
      <p:sp>
        <p:nvSpPr>
          <p:cNvPr id="13" name="Text Placeholder 12">
            <a:extLst>
              <a:ext uri="{FF2B5EF4-FFF2-40B4-BE49-F238E27FC236}">
                <a16:creationId xmlns:a16="http://schemas.microsoft.com/office/drawing/2014/main" id="{5C0DE83E-BB80-812C-1C6E-4246DFD012CC}"/>
              </a:ext>
            </a:extLst>
          </p:cNvPr>
          <p:cNvSpPr>
            <a:spLocks noGrp="1"/>
          </p:cNvSpPr>
          <p:nvPr>
            <p:ph type="body" sz="quarter" idx="15"/>
          </p:nvPr>
        </p:nvSpPr>
        <p:spPr/>
        <p:txBody>
          <a:bodyPr/>
          <a:lstStyle/>
          <a:p>
            <a:r>
              <a:rPr lang="en-US" dirty="0"/>
              <a:t>2025 State of the Construction Insurance Market </a:t>
            </a:r>
            <a:endParaRPr lang="en-US" noProof="0" dirty="0"/>
          </a:p>
        </p:txBody>
      </p:sp>
    </p:spTree>
    <p:extLst>
      <p:ext uri="{BB962C8B-B14F-4D97-AF65-F5344CB8AC3E}">
        <p14:creationId xmlns:p14="http://schemas.microsoft.com/office/powerpoint/2010/main" val="161554300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D9DE1C5-A913-4A8C-A9D8-32516BAAE2BD}"/>
              </a:ext>
            </a:extLst>
          </p:cNvPr>
          <p:cNvSpPr>
            <a:spLocks noGrp="1"/>
          </p:cNvSpPr>
          <p:nvPr>
            <p:ph type="title"/>
          </p:nvPr>
        </p:nvSpPr>
        <p:spPr/>
        <p:txBody>
          <a:bodyPr/>
          <a:lstStyle/>
          <a:p>
            <a:r>
              <a:rPr lang="en-US" dirty="0"/>
              <a:t>Improve your Risk Profile: “Best Practices” </a:t>
            </a:r>
          </a:p>
        </p:txBody>
      </p:sp>
      <p:sp>
        <p:nvSpPr>
          <p:cNvPr id="3" name="Content Placeholder 2">
            <a:extLst>
              <a:ext uri="{FF2B5EF4-FFF2-40B4-BE49-F238E27FC236}">
                <a16:creationId xmlns:a16="http://schemas.microsoft.com/office/drawing/2014/main" id="{6BB67F1C-7C7D-4EDD-888D-499500FCAB6C}"/>
              </a:ext>
            </a:extLst>
          </p:cNvPr>
          <p:cNvSpPr>
            <a:spLocks noGrp="1"/>
          </p:cNvSpPr>
          <p:nvPr>
            <p:ph idx="1"/>
          </p:nvPr>
        </p:nvSpPr>
        <p:spPr>
          <a:xfrm>
            <a:off x="539750" y="2934789"/>
            <a:ext cx="5383667" cy="3666308"/>
          </a:xfrm>
        </p:spPr>
        <p:txBody>
          <a:bodyPr>
            <a:noAutofit/>
          </a:bodyPr>
          <a:lstStyle/>
          <a:p>
            <a:pPr>
              <a:spcAft>
                <a:spcPts val="600"/>
              </a:spcAft>
            </a:pPr>
            <a:r>
              <a:rPr lang="en-US" sz="1100" dirty="0">
                <a:latin typeface="Work Sans SemiBold" pitchFamily="2" charset="0"/>
              </a:rPr>
              <a:t>1. Safety/ OSHA Compliance </a:t>
            </a:r>
          </a:p>
          <a:p>
            <a:pPr marL="468000" marR="0" lvl="4" indent="-216000" algn="l" defTabSz="914400" rtl="0" eaLnBrk="1" fontAlgn="auto" latinLnBrk="0" hangingPunct="1">
              <a:lnSpc>
                <a:spcPct val="100000"/>
              </a:lnSpc>
              <a:spcBef>
                <a:spcPts val="0"/>
              </a:spcBef>
              <a:spcAft>
                <a:spcPts val="600"/>
              </a:spcAft>
              <a:buClr>
                <a:srgbClr val="008250"/>
              </a:buClr>
              <a:buSzTx/>
              <a:buFont typeface="Work Sans" pitchFamily="2" charset="0"/>
              <a:buChar char="⬥"/>
              <a:tabLst/>
              <a:defRPr/>
            </a:pPr>
            <a:r>
              <a:rPr lang="en-US" sz="1100" dirty="0"/>
              <a:t>Review every element of your Safety Program (Manual, Employee Orientation &amp; Training). </a:t>
            </a:r>
          </a:p>
          <a:p>
            <a:pPr marL="468000" marR="0" lvl="4" indent="-216000" algn="l" defTabSz="914400" rtl="0" eaLnBrk="1" fontAlgn="auto" latinLnBrk="0" hangingPunct="1">
              <a:lnSpc>
                <a:spcPct val="100000"/>
              </a:lnSpc>
              <a:spcBef>
                <a:spcPts val="0"/>
              </a:spcBef>
              <a:spcAft>
                <a:spcPts val="600"/>
              </a:spcAft>
              <a:buClr>
                <a:srgbClr val="008250"/>
              </a:buClr>
              <a:buSzTx/>
              <a:buFont typeface="Work Sans" pitchFamily="2" charset="0"/>
              <a:buChar char="⬥"/>
              <a:tabLst/>
              <a:defRPr/>
            </a:pPr>
            <a:r>
              <a:rPr lang="en-US" sz="1100" dirty="0"/>
              <a:t>Consider performing a “mock” OSHA audit to identify safety hazards and what to do if you have an OSHA visit or audit.</a:t>
            </a:r>
          </a:p>
          <a:p>
            <a:pPr marL="0" indent="0">
              <a:spcAft>
                <a:spcPts val="600"/>
              </a:spcAft>
              <a:buNone/>
            </a:pPr>
            <a:r>
              <a:rPr lang="en-US" sz="1100" dirty="0">
                <a:latin typeface="Work Sans SemiBold" pitchFamily="2" charset="0"/>
              </a:rPr>
              <a:t>2. Claims Management</a:t>
            </a:r>
          </a:p>
          <a:p>
            <a:pPr lvl="4">
              <a:spcAft>
                <a:spcPts val="600"/>
              </a:spcAft>
            </a:pPr>
            <a:r>
              <a:rPr lang="en-US" sz="1100" dirty="0"/>
              <a:t>Review your past 5 years of Claim History/ Loss Experience for frequency trends and severity claims to determine how you can avoid or mitigate future claims. </a:t>
            </a:r>
          </a:p>
          <a:p>
            <a:pPr lvl="4">
              <a:spcAft>
                <a:spcPts val="600"/>
              </a:spcAft>
            </a:pPr>
            <a:r>
              <a:rPr lang="en-US" sz="1100" dirty="0"/>
              <a:t>Perform periodic claims reviews with your Insurance Broker and Insurance Carrier Claims reps to close out old claims that can impact your WC EMR, General Liability, and Business Auto premiums.</a:t>
            </a:r>
          </a:p>
          <a:p>
            <a:pPr marR="0" lvl="0" algn="l" defTabSz="914400" rtl="0" eaLnBrk="1" fontAlgn="auto" latinLnBrk="0" hangingPunct="1">
              <a:lnSpc>
                <a:spcPct val="100000"/>
              </a:lnSpc>
              <a:spcBef>
                <a:spcPts val="0"/>
              </a:spcBef>
              <a:spcAft>
                <a:spcPts val="600"/>
              </a:spcAft>
              <a:buClrTx/>
              <a:buSzTx/>
              <a:tabLst/>
              <a:defRPr/>
            </a:pPr>
            <a:r>
              <a:rPr lang="en-US" sz="1100" dirty="0">
                <a:solidFill>
                  <a:srgbClr val="001942"/>
                </a:solidFill>
                <a:latin typeface="Work Sans SemiBold" pitchFamily="2" charset="0"/>
              </a:rPr>
              <a:t>3. </a:t>
            </a:r>
            <a:r>
              <a:rPr kumimoji="0" lang="en-US" sz="1100" b="0" i="0" u="none" strike="noStrike" kern="1200" cap="none" spc="0" normalizeH="0" baseline="0" noProof="0" dirty="0">
                <a:ln>
                  <a:noFill/>
                </a:ln>
                <a:solidFill>
                  <a:srgbClr val="001942"/>
                </a:solidFill>
                <a:effectLst/>
                <a:uLnTx/>
                <a:uFillTx/>
                <a:latin typeface="Work Sans SemiBold" pitchFamily="2" charset="0"/>
                <a:ea typeface="+mn-ea"/>
                <a:cs typeface="+mn-cs"/>
              </a:rPr>
              <a:t>Contract Review</a:t>
            </a:r>
            <a:endParaRPr kumimoji="0" lang="en-US" sz="1100" b="0" i="0" u="none" strike="noStrike" kern="1200" cap="none" spc="0" normalizeH="0" baseline="0" noProof="0" dirty="0">
              <a:ln>
                <a:noFill/>
              </a:ln>
              <a:solidFill>
                <a:srgbClr val="001942"/>
              </a:solidFill>
              <a:effectLst/>
              <a:uLnTx/>
              <a:uFillTx/>
              <a:latin typeface="Work Sans"/>
              <a:ea typeface="+mn-ea"/>
              <a:cs typeface="+mn-cs"/>
            </a:endParaRPr>
          </a:p>
          <a:p>
            <a:pPr marL="468000" marR="0" lvl="4" indent="-216000" algn="l" defTabSz="914400" rtl="0" eaLnBrk="1" fontAlgn="auto" latinLnBrk="0" hangingPunct="1">
              <a:lnSpc>
                <a:spcPct val="100000"/>
              </a:lnSpc>
              <a:spcBef>
                <a:spcPts val="0"/>
              </a:spcBef>
              <a:spcAft>
                <a:spcPts val="600"/>
              </a:spcAft>
              <a:buClr>
                <a:srgbClr val="008250"/>
              </a:buClr>
              <a:buSzTx/>
              <a:buFont typeface="Work Sans" pitchFamily="2" charset="0"/>
              <a:buChar char="⬥"/>
              <a:tabLst/>
              <a:defRPr/>
            </a:pPr>
            <a:r>
              <a:rPr lang="en-US" sz="1100" dirty="0"/>
              <a:t>Set up a standard Contract Review process to make sure your insurance program complies with the insurance requirements in the contracts you’re signing. </a:t>
            </a:r>
          </a:p>
          <a:p>
            <a:pPr marL="468000" marR="0" lvl="4" indent="-216000" algn="l" defTabSz="914400" rtl="0" eaLnBrk="1" fontAlgn="auto" latinLnBrk="0" hangingPunct="1">
              <a:lnSpc>
                <a:spcPct val="100000"/>
              </a:lnSpc>
              <a:spcBef>
                <a:spcPts val="0"/>
              </a:spcBef>
              <a:spcAft>
                <a:spcPts val="600"/>
              </a:spcAft>
              <a:buClr>
                <a:srgbClr val="008250"/>
              </a:buClr>
              <a:buSzTx/>
              <a:buFont typeface="Work Sans" pitchFamily="2" charset="0"/>
              <a:buChar char="⬥"/>
              <a:tabLst/>
              <a:defRPr/>
            </a:pPr>
            <a:r>
              <a:rPr lang="en-US" sz="1100" dirty="0"/>
              <a:t>This will avoid “surprises” when you’re looking to get paid or if an “uncovered” claim occurs post completion. </a:t>
            </a:r>
          </a:p>
          <a:p>
            <a:pPr marL="0" indent="0">
              <a:spcAft>
                <a:spcPts val="600"/>
              </a:spcAft>
              <a:buNone/>
            </a:pPr>
            <a:endParaRPr lang="en-US" sz="1100" dirty="0"/>
          </a:p>
          <a:p>
            <a:pPr marL="0" indent="0">
              <a:spcAft>
                <a:spcPts val="600"/>
              </a:spcAft>
              <a:buNone/>
            </a:pPr>
            <a:endParaRPr lang="en-US" sz="1100" dirty="0"/>
          </a:p>
        </p:txBody>
      </p:sp>
      <p:sp>
        <p:nvSpPr>
          <p:cNvPr id="4" name="Content Placeholder 3">
            <a:extLst>
              <a:ext uri="{FF2B5EF4-FFF2-40B4-BE49-F238E27FC236}">
                <a16:creationId xmlns:a16="http://schemas.microsoft.com/office/drawing/2014/main" id="{10B2A800-CA6C-028C-5658-2AEC3DA1CA18}"/>
              </a:ext>
            </a:extLst>
          </p:cNvPr>
          <p:cNvSpPr>
            <a:spLocks noGrp="1"/>
          </p:cNvSpPr>
          <p:nvPr>
            <p:ph idx="13"/>
          </p:nvPr>
        </p:nvSpPr>
        <p:spPr>
          <a:xfrm>
            <a:off x="6561750" y="2934789"/>
            <a:ext cx="4986000" cy="3348000"/>
          </a:xfrm>
        </p:spPr>
        <p:txBody>
          <a:bodyPr/>
          <a:lstStyle/>
          <a:p>
            <a:pPr marL="0" indent="0">
              <a:spcAft>
                <a:spcPts val="600"/>
              </a:spcAft>
              <a:buNone/>
            </a:pPr>
            <a:r>
              <a:rPr lang="en-US" sz="1100" dirty="0">
                <a:latin typeface="Work Sans SemiBold" pitchFamily="2" charset="0"/>
              </a:rPr>
              <a:t>4. Renewal Preparation</a:t>
            </a:r>
          </a:p>
          <a:p>
            <a:pPr>
              <a:spcAft>
                <a:spcPts val="600"/>
              </a:spcAft>
            </a:pPr>
            <a:r>
              <a:rPr lang="en-US" sz="1100" dirty="0"/>
              <a:t>Making the above steps an “ongoing” process will put you in the most favorable position as you start the renewal process 3-4 moths prior to your renewal dates. </a:t>
            </a:r>
          </a:p>
          <a:p>
            <a:pPr lvl="7">
              <a:spcAft>
                <a:spcPts val="600"/>
              </a:spcAft>
            </a:pPr>
            <a:r>
              <a:rPr lang="en-US" sz="1100" dirty="0">
                <a:solidFill>
                  <a:schemeClr val="accent1"/>
                </a:solidFill>
              </a:rPr>
              <a:t>Meet with your Insurance Broker to review renewal updates- Payrolls, Sub-Work values, Equipment lists and any changes in scope of work for the upcoming term.</a:t>
            </a:r>
          </a:p>
          <a:p>
            <a:pPr lvl="7">
              <a:spcAft>
                <a:spcPts val="600"/>
              </a:spcAft>
            </a:pPr>
            <a:r>
              <a:rPr lang="en-US" sz="1100" dirty="0">
                <a:solidFill>
                  <a:schemeClr val="accent1"/>
                </a:solidFill>
              </a:rPr>
              <a:t>Based on market conditions, discuss with your Broker your current Carriers’ renewal appetite and whether you need to go to market to seek alternative proposals and which carriers to approach. </a:t>
            </a:r>
          </a:p>
          <a:p>
            <a:pPr lvl="7">
              <a:spcAft>
                <a:spcPts val="600"/>
              </a:spcAft>
            </a:pPr>
            <a:r>
              <a:rPr lang="en-US" sz="1100" dirty="0">
                <a:solidFill>
                  <a:schemeClr val="accent1"/>
                </a:solidFill>
              </a:rPr>
              <a:t>Set up possible Risk Control meetings with various carriers and schedule a meeting 3 weeks prior to renewal date with your Broker to go over renewal alternatives.  </a:t>
            </a:r>
          </a:p>
          <a:p>
            <a:pPr>
              <a:spcAft>
                <a:spcPts val="600"/>
              </a:spcAft>
            </a:pPr>
            <a:endParaRPr lang="en-US" sz="1100" dirty="0"/>
          </a:p>
        </p:txBody>
      </p:sp>
      <p:sp>
        <p:nvSpPr>
          <p:cNvPr id="5" name="Text Placeholder 4">
            <a:extLst>
              <a:ext uri="{FF2B5EF4-FFF2-40B4-BE49-F238E27FC236}">
                <a16:creationId xmlns:a16="http://schemas.microsoft.com/office/drawing/2014/main" id="{754D800F-8440-00CF-8FF5-1362724ABA19}"/>
              </a:ext>
            </a:extLst>
          </p:cNvPr>
          <p:cNvSpPr>
            <a:spLocks noGrp="1"/>
          </p:cNvSpPr>
          <p:nvPr>
            <p:ph type="body" sz="quarter" idx="15"/>
          </p:nvPr>
        </p:nvSpPr>
        <p:spPr/>
        <p:txBody>
          <a:bodyPr/>
          <a:lstStyle/>
          <a:p>
            <a:r>
              <a:rPr lang="en-US" dirty="0"/>
              <a:t>2025 State of the Construction Insurance Market </a:t>
            </a:r>
            <a:endParaRPr lang="en-US" noProof="0" dirty="0"/>
          </a:p>
          <a:p>
            <a:endParaRPr lang="en-US" dirty="0"/>
          </a:p>
        </p:txBody>
      </p:sp>
      <p:sp>
        <p:nvSpPr>
          <p:cNvPr id="7" name="Content Placeholder 2">
            <a:extLst>
              <a:ext uri="{FF2B5EF4-FFF2-40B4-BE49-F238E27FC236}">
                <a16:creationId xmlns:a16="http://schemas.microsoft.com/office/drawing/2014/main" id="{DEB032D9-5DED-68DC-BEFE-008197911373}"/>
              </a:ext>
            </a:extLst>
          </p:cNvPr>
          <p:cNvSpPr txBox="1">
            <a:spLocks/>
          </p:cNvSpPr>
          <p:nvPr/>
        </p:nvSpPr>
        <p:spPr>
          <a:xfrm>
            <a:off x="539750" y="1698970"/>
            <a:ext cx="11006411" cy="1061648"/>
          </a:xfrm>
          <a:prstGeom prst="rect">
            <a:avLst/>
          </a:prstGeom>
        </p:spPr>
        <p:txBody>
          <a:bodyPr vert="horz" lIns="0" tIns="0" rIns="0" bIns="0" rtlCol="0" anchor="t" anchorCtr="0">
            <a:noAutofit/>
          </a:bodyPr>
          <a:lstStyle>
            <a:lvl1pPr marL="0" indent="0" algn="l" defTabSz="914400" rtl="0" eaLnBrk="1" latinLnBrk="0" hangingPunct="1">
              <a:lnSpc>
                <a:spcPct val="100000"/>
              </a:lnSpc>
              <a:spcBef>
                <a:spcPts val="0"/>
              </a:spcBef>
              <a:buFont typeface="Arial" panose="020B0604020202020204" pitchFamily="34" charset="0"/>
              <a:buNone/>
              <a:defRPr sz="1400" kern="1200">
                <a:solidFill>
                  <a:schemeClr val="accent1"/>
                </a:solidFill>
                <a:latin typeface="+mn-lt"/>
                <a:ea typeface="+mn-ea"/>
                <a:cs typeface="+mn-cs"/>
              </a:defRPr>
            </a:lvl1pPr>
            <a:lvl2pPr marL="0" indent="0" algn="l" defTabSz="914400" rtl="0" eaLnBrk="1" latinLnBrk="0" hangingPunct="1">
              <a:lnSpc>
                <a:spcPct val="100000"/>
              </a:lnSpc>
              <a:spcBef>
                <a:spcPts val="0"/>
              </a:spcBef>
              <a:buFont typeface="Arial" panose="020B0604020202020204" pitchFamily="34" charset="0"/>
              <a:buNone/>
              <a:defRPr sz="1400" kern="1200">
                <a:solidFill>
                  <a:schemeClr val="accent1"/>
                </a:solidFill>
                <a:latin typeface="Work Sans SemiBold" pitchFamily="2" charset="0"/>
                <a:ea typeface="+mn-ea"/>
                <a:cs typeface="+mn-cs"/>
              </a:defRPr>
            </a:lvl2pPr>
            <a:lvl3pPr marL="0" indent="0" algn="l" defTabSz="914400" rtl="0" eaLnBrk="1" latinLnBrk="0" hangingPunct="1">
              <a:lnSpc>
                <a:spcPct val="100000"/>
              </a:lnSpc>
              <a:spcBef>
                <a:spcPts val="0"/>
              </a:spcBef>
              <a:spcAft>
                <a:spcPts val="700"/>
              </a:spcAft>
              <a:buClr>
                <a:schemeClr val="accent3"/>
              </a:buClr>
              <a:buFont typeface="Work Sans" pitchFamily="2" charset="0"/>
              <a:buNone/>
              <a:defRPr sz="1400" kern="1200">
                <a:solidFill>
                  <a:schemeClr val="accent3"/>
                </a:solidFill>
                <a:latin typeface="+mj-lt"/>
                <a:ea typeface="+mn-ea"/>
                <a:cs typeface="+mn-cs"/>
              </a:defRPr>
            </a:lvl3pPr>
            <a:lvl4pPr marL="216000" indent="-216000" algn="l" defTabSz="914400" rtl="0" eaLnBrk="1" latinLnBrk="0" hangingPunct="1">
              <a:lnSpc>
                <a:spcPct val="100000"/>
              </a:lnSpc>
              <a:spcBef>
                <a:spcPts val="0"/>
              </a:spcBef>
              <a:spcAft>
                <a:spcPts val="700"/>
              </a:spcAft>
              <a:buClr>
                <a:schemeClr val="accent3"/>
              </a:buClr>
              <a:buFont typeface="Work Sans" pitchFamily="2" charset="0"/>
              <a:buChar char="⬥"/>
              <a:defRPr sz="1400" kern="1200">
                <a:solidFill>
                  <a:schemeClr val="accent1"/>
                </a:solidFill>
                <a:latin typeface="+mn-lt"/>
                <a:ea typeface="+mn-ea"/>
                <a:cs typeface="+mn-cs"/>
              </a:defRPr>
            </a:lvl4pPr>
            <a:lvl5pPr marL="468000" indent="-216000" algn="l" defTabSz="914400" rtl="0" eaLnBrk="1" latinLnBrk="0" hangingPunct="1">
              <a:lnSpc>
                <a:spcPct val="100000"/>
              </a:lnSpc>
              <a:spcBef>
                <a:spcPts val="0"/>
              </a:spcBef>
              <a:spcAft>
                <a:spcPts val="700"/>
              </a:spcAft>
              <a:buClr>
                <a:schemeClr val="accent3"/>
              </a:buClr>
              <a:buFont typeface="Work Sans" pitchFamily="2" charset="0"/>
              <a:buChar char="⬥"/>
              <a:defRPr sz="1400" kern="1200">
                <a:solidFill>
                  <a:schemeClr val="accent1"/>
                </a:solidFill>
                <a:latin typeface="+mn-lt"/>
                <a:ea typeface="+mn-ea"/>
                <a:cs typeface="+mn-cs"/>
              </a:defRPr>
            </a:lvl5pPr>
            <a:lvl6pPr marL="684000" indent="-216000" algn="l" defTabSz="914400" rtl="0" eaLnBrk="1" latinLnBrk="0" hangingPunct="1">
              <a:lnSpc>
                <a:spcPct val="100000"/>
              </a:lnSpc>
              <a:spcBef>
                <a:spcPts val="0"/>
              </a:spcBef>
              <a:spcAft>
                <a:spcPts val="700"/>
              </a:spcAft>
              <a:buClr>
                <a:schemeClr val="accent3"/>
              </a:buClr>
              <a:buFont typeface="Work Sans" pitchFamily="2" charset="0"/>
              <a:buChar char="⬥"/>
              <a:defRPr sz="1400" kern="1200">
                <a:solidFill>
                  <a:schemeClr val="tx1"/>
                </a:solidFill>
                <a:latin typeface="+mn-lt"/>
                <a:ea typeface="+mn-ea"/>
                <a:cs typeface="+mn-cs"/>
              </a:defRPr>
            </a:lvl6pPr>
            <a:lvl7pPr marL="216000" indent="-216000" algn="l" defTabSz="914400" rtl="0" eaLnBrk="1" latinLnBrk="0" hangingPunct="1">
              <a:lnSpc>
                <a:spcPct val="100000"/>
              </a:lnSpc>
              <a:spcBef>
                <a:spcPts val="0"/>
              </a:spcBef>
              <a:spcAft>
                <a:spcPts val="700"/>
              </a:spcAft>
              <a:buFont typeface="+mj-lt"/>
              <a:buAutoNum type="arabicPeriod"/>
              <a:defRPr sz="1400" kern="1200">
                <a:solidFill>
                  <a:schemeClr val="tx1"/>
                </a:solidFill>
                <a:latin typeface="+mn-lt"/>
                <a:ea typeface="+mn-ea"/>
                <a:cs typeface="+mn-cs"/>
              </a:defRPr>
            </a:lvl7pPr>
            <a:lvl8pPr marL="432000" indent="-216000" algn="l" defTabSz="914400" rtl="0" eaLnBrk="1" latinLnBrk="0" hangingPunct="1">
              <a:lnSpc>
                <a:spcPct val="100000"/>
              </a:lnSpc>
              <a:spcBef>
                <a:spcPts val="0"/>
              </a:spcBef>
              <a:spcAft>
                <a:spcPts val="700"/>
              </a:spcAft>
              <a:buFont typeface="+mj-lt"/>
              <a:buAutoNum type="arabicPeriod"/>
              <a:defRPr sz="1400" kern="1200">
                <a:solidFill>
                  <a:schemeClr val="tx1"/>
                </a:solidFill>
                <a:latin typeface="+mn-lt"/>
                <a:ea typeface="+mn-ea"/>
                <a:cs typeface="+mn-cs"/>
              </a:defRPr>
            </a:lvl8pPr>
            <a:lvl9pPr marL="684000" indent="-216000" algn="l" defTabSz="914400" rtl="0" eaLnBrk="1" latinLnBrk="0" hangingPunct="1">
              <a:lnSpc>
                <a:spcPct val="100000"/>
              </a:lnSpc>
              <a:spcBef>
                <a:spcPts val="0"/>
              </a:spcBef>
              <a:spcAft>
                <a:spcPts val="700"/>
              </a:spcAft>
              <a:buFont typeface="+mj-lt"/>
              <a:buAutoNum type="arabicPeriod"/>
              <a:defRPr sz="1400" kern="1200">
                <a:solidFill>
                  <a:schemeClr val="tx1"/>
                </a:solidFill>
                <a:latin typeface="+mn-lt"/>
                <a:ea typeface="+mn-ea"/>
                <a:cs typeface="+mn-cs"/>
              </a:defRPr>
            </a:lvl9pPr>
          </a:lstStyle>
          <a:p>
            <a:pPr>
              <a:spcAft>
                <a:spcPts val="600"/>
              </a:spcAft>
            </a:pPr>
            <a:r>
              <a:rPr lang="en-US" sz="1100" dirty="0">
                <a:latin typeface="Work Sans SemiBold" pitchFamily="2" charset="0"/>
              </a:rPr>
              <a:t>The Construction Industry is facing a number of external challenges from labor shortages, material price inflation, some supply chain delays. This all translates into scheduling, productivity and profitability issues. Although, you may not have control over these external factors you can help control your </a:t>
            </a:r>
            <a:r>
              <a:rPr lang="en-US" sz="1100" dirty="0">
                <a:solidFill>
                  <a:schemeClr val="accent2"/>
                </a:solidFill>
                <a:latin typeface="Work Sans SemiBold" pitchFamily="2" charset="0"/>
              </a:rPr>
              <a:t>Total Cost of Risk: TCOR=  Premiums, Deductibles paid + Risk Management expenses/Construction Revenues.</a:t>
            </a:r>
          </a:p>
          <a:p>
            <a:pPr>
              <a:spcAft>
                <a:spcPts val="600"/>
              </a:spcAft>
            </a:pPr>
            <a:r>
              <a:rPr lang="en-US" sz="1100" dirty="0">
                <a:solidFill>
                  <a:schemeClr val="accent3"/>
                </a:solidFill>
                <a:latin typeface="Work Sans SemiBold" pitchFamily="2" charset="0"/>
              </a:rPr>
              <a:t>Construction Industry TCOR- acceptable range is .005% to 1.5% of Revenue in most trades to maintain a “competitive” advantage. </a:t>
            </a:r>
          </a:p>
          <a:p>
            <a:pPr>
              <a:spcAft>
                <a:spcPts val="600"/>
              </a:spcAft>
            </a:pPr>
            <a:r>
              <a:rPr lang="en-US" sz="1100" dirty="0"/>
              <a:t>Best Practices to achieve these results:</a:t>
            </a:r>
          </a:p>
          <a:p>
            <a:pPr>
              <a:spcAft>
                <a:spcPts val="600"/>
              </a:spcAft>
            </a:pPr>
            <a:endParaRPr lang="en-US" sz="1100" dirty="0">
              <a:latin typeface="Work Sans SemiBold" pitchFamily="2" charset="0"/>
            </a:endParaRPr>
          </a:p>
        </p:txBody>
      </p:sp>
    </p:spTree>
    <p:extLst>
      <p:ext uri="{BB962C8B-B14F-4D97-AF65-F5344CB8AC3E}">
        <p14:creationId xmlns:p14="http://schemas.microsoft.com/office/powerpoint/2010/main" val="124382323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3661626-8C41-D8F8-8DD0-AD7222838951}"/>
              </a:ext>
            </a:extLst>
          </p:cNvPr>
          <p:cNvSpPr>
            <a:spLocks noGrp="1"/>
          </p:cNvSpPr>
          <p:nvPr>
            <p:ph type="title"/>
          </p:nvPr>
        </p:nvSpPr>
        <p:spPr/>
        <p:txBody>
          <a:bodyPr/>
          <a:lstStyle/>
          <a:p>
            <a:r>
              <a:rPr lang="en-US" sz="2800" dirty="0"/>
              <a:t>Alternative Risk Marketplace</a:t>
            </a:r>
            <a:endParaRPr lang="en-US" sz="2800" noProof="0" dirty="0"/>
          </a:p>
        </p:txBody>
      </p:sp>
      <p:sp>
        <p:nvSpPr>
          <p:cNvPr id="3" name="Content Placeholder 2">
            <a:extLst>
              <a:ext uri="{FF2B5EF4-FFF2-40B4-BE49-F238E27FC236}">
                <a16:creationId xmlns:a16="http://schemas.microsoft.com/office/drawing/2014/main" id="{6D974925-10FB-CED6-3F04-C70998B5DD22}"/>
              </a:ext>
            </a:extLst>
          </p:cNvPr>
          <p:cNvSpPr>
            <a:spLocks noGrp="1"/>
          </p:cNvSpPr>
          <p:nvPr>
            <p:ph idx="1"/>
          </p:nvPr>
        </p:nvSpPr>
        <p:spPr>
          <a:xfrm>
            <a:off x="3346409" y="2086520"/>
            <a:ext cx="8201157" cy="3348000"/>
          </a:xfrm>
        </p:spPr>
        <p:txBody>
          <a:bodyPr numCol="1" spcCol="457200"/>
          <a:lstStyle/>
          <a:p>
            <a:pPr lvl="3">
              <a:spcAft>
                <a:spcPts val="600"/>
              </a:spcAft>
            </a:pPr>
            <a:r>
              <a:rPr lang="en-US" sz="1100" dirty="0">
                <a:latin typeface="Work Sans" pitchFamily="2" charset="0"/>
              </a:rPr>
              <a:t>In going through the renewal process, you may find that you can accept more risk by securing higher Deductibles/Retentions on WC &amp; GL. Conversely, you may be “captive ready,” and may want to explore a Construction Group Captive.</a:t>
            </a:r>
          </a:p>
          <a:p>
            <a:pPr lvl="3">
              <a:spcAft>
                <a:spcPts val="600"/>
              </a:spcAft>
            </a:pPr>
            <a:r>
              <a:rPr lang="en-US" sz="1100" dirty="0">
                <a:latin typeface="Work Sans SemiBold" pitchFamily="2" charset="0"/>
              </a:rPr>
              <a:t>WC &amp; GL High Deductible programs: </a:t>
            </a:r>
          </a:p>
          <a:p>
            <a:pPr lvl="4">
              <a:spcAft>
                <a:spcPts val="600"/>
              </a:spcAft>
            </a:pPr>
            <a:r>
              <a:rPr lang="en-US" sz="1100" dirty="0">
                <a:latin typeface="Work Sans" pitchFamily="2" charset="0"/>
              </a:rPr>
              <a:t>Perform a 5 Year Claims Analysis to determine what your average losses are and what levels you can afford to retain more risk</a:t>
            </a:r>
          </a:p>
          <a:p>
            <a:pPr lvl="4">
              <a:spcAft>
                <a:spcPts val="600"/>
              </a:spcAft>
            </a:pPr>
            <a:r>
              <a:rPr lang="en-US" sz="1100" dirty="0">
                <a:latin typeface="Work Sans" pitchFamily="2" charset="0"/>
              </a:rPr>
              <a:t>Determine what the Insurance Carriers collateral requirements are </a:t>
            </a:r>
          </a:p>
          <a:p>
            <a:pPr lvl="3">
              <a:spcAft>
                <a:spcPts val="600"/>
              </a:spcAft>
            </a:pPr>
            <a:r>
              <a:rPr lang="en-US" sz="1100" dirty="0">
                <a:latin typeface="Work Sans SemiBold" pitchFamily="2" charset="0"/>
              </a:rPr>
              <a:t>Construction Group Captives: </a:t>
            </a:r>
            <a:r>
              <a:rPr lang="en-US" sz="1100" dirty="0">
                <a:latin typeface="Work Sans" pitchFamily="2" charset="0"/>
              </a:rPr>
              <a:t>Perform a Captive feasibility study to determine if you're eligible and what the potential cost savings over a 5 year period and the Equity buy-in requirements.</a:t>
            </a:r>
          </a:p>
          <a:p>
            <a:pPr marL="0" lvl="3" indent="0">
              <a:spcAft>
                <a:spcPts val="600"/>
              </a:spcAft>
              <a:buNone/>
            </a:pPr>
            <a:endParaRPr lang="en-US" sz="1100" dirty="0">
              <a:latin typeface="Work Sans" pitchFamily="2" charset="0"/>
            </a:endParaRPr>
          </a:p>
        </p:txBody>
      </p:sp>
      <p:sp>
        <p:nvSpPr>
          <p:cNvPr id="4" name="Slide Number Placeholder 3">
            <a:extLst>
              <a:ext uri="{FF2B5EF4-FFF2-40B4-BE49-F238E27FC236}">
                <a16:creationId xmlns:a16="http://schemas.microsoft.com/office/drawing/2014/main" id="{44409111-8E03-67C4-D3E5-3036EAD622F0}"/>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DE6D7075-E543-4054-B985-D39C0CC9CD8B}" type="slidenum">
              <a:rPr kumimoji="0" lang="en-GB" sz="1400" b="0" i="0" u="none" strike="noStrike" kern="1200" cap="none" spc="0" normalizeH="0" baseline="0" noProof="0" smtClean="0">
                <a:ln>
                  <a:noFill/>
                </a:ln>
                <a:solidFill>
                  <a:srgbClr val="001942"/>
                </a:solidFill>
                <a:effectLst/>
                <a:uLnTx/>
                <a:uFillTx/>
                <a:latin typeface="Work Sans SemiBold" pitchFamily="2" charset="0"/>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a:t>
            </a:fld>
            <a:endParaRPr kumimoji="0" lang="en-GB" sz="1400" b="0" i="0" u="none" strike="noStrike" kern="1200" cap="none" spc="0" normalizeH="0" baseline="0" noProof="0">
              <a:ln>
                <a:noFill/>
              </a:ln>
              <a:solidFill>
                <a:srgbClr val="001942"/>
              </a:solidFill>
              <a:effectLst/>
              <a:uLnTx/>
              <a:uFillTx/>
              <a:latin typeface="Work Sans SemiBold" pitchFamily="2" charset="0"/>
              <a:ea typeface="+mn-ea"/>
              <a:cs typeface="+mn-cs"/>
            </a:endParaRPr>
          </a:p>
        </p:txBody>
      </p:sp>
      <p:pic>
        <p:nvPicPr>
          <p:cNvPr id="8" name="Picture Placeholder 7">
            <a:extLst>
              <a:ext uri="{FF2B5EF4-FFF2-40B4-BE49-F238E27FC236}">
                <a16:creationId xmlns:a16="http://schemas.microsoft.com/office/drawing/2014/main" id="{26C86A2E-A6BC-EEA9-0658-E626F5176172}"/>
              </a:ext>
            </a:extLst>
          </p:cNvPr>
          <p:cNvPicPr>
            <a:picLocks noGrp="1" noChangeAspect="1"/>
          </p:cNvPicPr>
          <p:nvPr>
            <p:ph type="pic" sz="quarter" idx="14"/>
          </p:nvPr>
        </p:nvPicPr>
        <p:blipFill rotWithShape="1">
          <a:blip r:embed="rId2" cstate="print">
            <a:extLst>
              <a:ext uri="{28A0092B-C50C-407E-A947-70E740481C1C}">
                <a14:useLocalDpi xmlns:a14="http://schemas.microsoft.com/office/drawing/2010/main"/>
              </a:ext>
            </a:extLst>
          </a:blip>
          <a:srcRect l="45375" r="27645"/>
          <a:stretch/>
        </p:blipFill>
        <p:spPr>
          <a:xfrm>
            <a:off x="0" y="0"/>
            <a:ext cx="2772000" cy="6858000"/>
          </a:xfrm>
        </p:spPr>
      </p:pic>
      <p:sp>
        <p:nvSpPr>
          <p:cNvPr id="13" name="Text Placeholder 12">
            <a:extLst>
              <a:ext uri="{FF2B5EF4-FFF2-40B4-BE49-F238E27FC236}">
                <a16:creationId xmlns:a16="http://schemas.microsoft.com/office/drawing/2014/main" id="{5C0DE83E-BB80-812C-1C6E-4246DFD012CC}"/>
              </a:ext>
            </a:extLst>
          </p:cNvPr>
          <p:cNvSpPr>
            <a:spLocks noGrp="1"/>
          </p:cNvSpPr>
          <p:nvPr>
            <p:ph type="body" sz="quarter" idx="15"/>
          </p:nvPr>
        </p:nvSpPr>
        <p:spPr/>
        <p:txBody>
          <a:bodyPr/>
          <a:lstStyle/>
          <a:p>
            <a:r>
              <a:rPr lang="en-US" dirty="0"/>
              <a:t>2025 State of the Construction Insurance Market </a:t>
            </a:r>
            <a:endParaRPr lang="en-US" noProof="0" dirty="0"/>
          </a:p>
        </p:txBody>
      </p:sp>
    </p:spTree>
    <p:extLst>
      <p:ext uri="{BB962C8B-B14F-4D97-AF65-F5344CB8AC3E}">
        <p14:creationId xmlns:p14="http://schemas.microsoft.com/office/powerpoint/2010/main" val="2214317960"/>
      </p:ext>
    </p:extLst>
  </p:cSld>
  <p:clrMapOvr>
    <a:masterClrMapping/>
  </p:clrMapOvr>
</p:sld>
</file>

<file path=ppt/theme/theme1.xml><?xml version="1.0" encoding="utf-8"?>
<a:theme xmlns:a="http://schemas.openxmlformats.org/drawingml/2006/main" name="AssuredPartners PPT Theme">
  <a:themeElements>
    <a:clrScheme name="AssuredPartners colour Theme">
      <a:dk1>
        <a:sysClr val="windowText" lastClr="000000"/>
      </a:dk1>
      <a:lt1>
        <a:sysClr val="window" lastClr="FFFFFF"/>
      </a:lt1>
      <a:dk2>
        <a:srgbClr val="000000"/>
      </a:dk2>
      <a:lt2>
        <a:srgbClr val="B3B3B3"/>
      </a:lt2>
      <a:accent1>
        <a:srgbClr val="001942"/>
      </a:accent1>
      <a:accent2>
        <a:srgbClr val="0032E1"/>
      </a:accent2>
      <a:accent3>
        <a:srgbClr val="008250"/>
      </a:accent3>
      <a:accent4>
        <a:srgbClr val="9A0A58"/>
      </a:accent4>
      <a:accent5>
        <a:srgbClr val="FF5738"/>
      </a:accent5>
      <a:accent6>
        <a:srgbClr val="855DFF"/>
      </a:accent6>
      <a:hlink>
        <a:srgbClr val="0032E1"/>
      </a:hlink>
      <a:folHlink>
        <a:srgbClr val="0032E1"/>
      </a:folHlink>
    </a:clrScheme>
    <a:fontScheme name="AssuredPartners font theme">
      <a:majorFont>
        <a:latin typeface="Source Serif Pro SemiBold"/>
        <a:ea typeface=""/>
        <a:cs typeface=""/>
      </a:majorFont>
      <a:minorFont>
        <a:latin typeface="Work Sans"/>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chemeClr val="accent1"/>
        </a:solidFill>
        <a:ln w="9525">
          <a:solidFill>
            <a:schemeClr val="accent1"/>
          </a:solidFill>
        </a:ln>
      </a:spPr>
      <a:bodyPr rtlCol="0" anchor="ctr"/>
      <a:lstStyle>
        <a:defPPr algn="ctr">
          <a:lnSpc>
            <a:spcPct val="120000"/>
          </a:lnSpc>
          <a:defRPr sz="1400" dirty="0" err="1" smtClean="0"/>
        </a:defPPr>
      </a:lstStyle>
      <a:style>
        <a:lnRef idx="2">
          <a:schemeClr val="accent1">
            <a:shade val="15000"/>
          </a:schemeClr>
        </a:lnRef>
        <a:fillRef idx="1">
          <a:schemeClr val="accent1"/>
        </a:fillRef>
        <a:effectRef idx="0">
          <a:schemeClr val="accent1"/>
        </a:effectRef>
        <a:fontRef idx="minor">
          <a:schemeClr val="lt1"/>
        </a:fontRef>
      </a:style>
    </a:spDef>
    <a:txDef>
      <a:spPr>
        <a:noFill/>
      </a:spPr>
      <a:bodyPr wrap="square" lIns="0" tIns="0" rIns="0" bIns="0" rtlCol="0">
        <a:noAutofit/>
      </a:bodyPr>
      <a:lstStyle>
        <a:defPPr algn="l">
          <a:lnSpc>
            <a:spcPct val="120000"/>
          </a:lnSpc>
          <a:defRPr sz="1400" dirty="0" err="1" smtClean="0">
            <a:solidFill>
              <a:schemeClr val="accent1"/>
            </a:solidFill>
          </a:defRPr>
        </a:defPPr>
      </a:lstStyle>
    </a:txDef>
  </a:objectDefaults>
  <a:extraClrSchemeLst/>
  <a:extLst>
    <a:ext uri="{05A4C25C-085E-4340-85A3-A5531E510DB2}">
      <thm15:themeFamily xmlns:thm15="http://schemas.microsoft.com/office/thememl/2012/main" name="Presentation5" id="{FB21439C-E24D-174E-BF62-29E53D6BD606}" vid="{EEC9D4AA-8627-FB41-9864-AE4ACC0DC6EB}"/>
    </a:ext>
  </a:extLst>
</a:theme>
</file>

<file path=ppt/theme/theme2.xml><?xml version="1.0" encoding="utf-8"?>
<a:theme xmlns:a="http://schemas.openxmlformats.org/drawingml/2006/main" name="1_AssuredPartners PPT Theme">
  <a:themeElements>
    <a:clrScheme name="AssuredPartners colour Theme">
      <a:dk1>
        <a:sysClr val="windowText" lastClr="000000"/>
      </a:dk1>
      <a:lt1>
        <a:sysClr val="window" lastClr="FFFFFF"/>
      </a:lt1>
      <a:dk2>
        <a:srgbClr val="000000"/>
      </a:dk2>
      <a:lt2>
        <a:srgbClr val="B3B3B3"/>
      </a:lt2>
      <a:accent1>
        <a:srgbClr val="001942"/>
      </a:accent1>
      <a:accent2>
        <a:srgbClr val="0032E1"/>
      </a:accent2>
      <a:accent3>
        <a:srgbClr val="008250"/>
      </a:accent3>
      <a:accent4>
        <a:srgbClr val="9A0A58"/>
      </a:accent4>
      <a:accent5>
        <a:srgbClr val="FF5738"/>
      </a:accent5>
      <a:accent6>
        <a:srgbClr val="855DFF"/>
      </a:accent6>
      <a:hlink>
        <a:srgbClr val="0032E1"/>
      </a:hlink>
      <a:folHlink>
        <a:srgbClr val="0032E1"/>
      </a:folHlink>
    </a:clrScheme>
    <a:fontScheme name="AssuredPartners">
      <a:majorFont>
        <a:latin typeface="Source Serif 4 SemiBold"/>
        <a:ea typeface=""/>
        <a:cs typeface=""/>
      </a:majorFont>
      <a:minorFont>
        <a:latin typeface="Work Sans"/>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chemeClr val="accent1"/>
        </a:solidFill>
        <a:ln w="9525">
          <a:solidFill>
            <a:schemeClr val="accent1"/>
          </a:solidFill>
        </a:ln>
      </a:spPr>
      <a:bodyPr rtlCol="0" anchor="ctr"/>
      <a:lstStyle>
        <a:defPPr algn="ctr">
          <a:lnSpc>
            <a:spcPct val="120000"/>
          </a:lnSpc>
          <a:defRPr sz="1400" dirty="0" err="1" smtClean="0"/>
        </a:defPPr>
      </a:lstStyle>
      <a:style>
        <a:lnRef idx="2">
          <a:schemeClr val="accent1">
            <a:shade val="15000"/>
          </a:schemeClr>
        </a:lnRef>
        <a:fillRef idx="1">
          <a:schemeClr val="accent1"/>
        </a:fillRef>
        <a:effectRef idx="0">
          <a:schemeClr val="accent1"/>
        </a:effectRef>
        <a:fontRef idx="minor">
          <a:schemeClr val="lt1"/>
        </a:fontRef>
      </a:style>
    </a:spDef>
    <a:txDef>
      <a:spPr>
        <a:noFill/>
      </a:spPr>
      <a:bodyPr wrap="square" lIns="0" tIns="0" rIns="0" bIns="0" rtlCol="0">
        <a:noAutofit/>
      </a:bodyPr>
      <a:lstStyle>
        <a:defPPr algn="l">
          <a:lnSpc>
            <a:spcPct val="120000"/>
          </a:lnSpc>
          <a:defRPr sz="1400" dirty="0" err="1" smtClean="0">
            <a:solidFill>
              <a:schemeClr val="accent1"/>
            </a:solidFill>
          </a:defRPr>
        </a:defPPr>
      </a:lstStyle>
    </a:txDef>
  </a:objectDefaults>
  <a:extraClrSchemeLst/>
  <a:extLst>
    <a:ext uri="{05A4C25C-085E-4340-85A3-A5531E510DB2}">
      <thm15:themeFamily xmlns:thm15="http://schemas.microsoft.com/office/thememl/2012/main" name="AP_PowerPoint presentation template.potx" id="{F7269ADF-74BE-470D-B3AF-F37CB8AB41AA}" vid="{B0AD79EC-FC26-4854-A202-06F52CCEF88E}"/>
    </a:ext>
  </a:extLst>
</a:theme>
</file>

<file path=docProps/app.xml><?xml version="1.0" encoding="utf-8"?>
<Properties xmlns="http://schemas.openxmlformats.org/officeDocument/2006/extended-properties" xmlns:vt="http://schemas.openxmlformats.org/officeDocument/2006/docPropsVTypes">
  <TotalTime>308</TotalTime>
  <Words>982</Words>
  <Application>Microsoft Office PowerPoint</Application>
  <PresentationFormat>Widescreen</PresentationFormat>
  <Paragraphs>78</Paragraphs>
  <Slides>7</Slides>
  <Notes>0</Notes>
  <HiddenSlides>0</HiddenSlides>
  <MMClips>0</MMClips>
  <ScaleCrop>false</ScaleCrop>
  <HeadingPairs>
    <vt:vector size="6" baseType="variant">
      <vt:variant>
        <vt:lpstr>Fonts Used</vt:lpstr>
      </vt:variant>
      <vt:variant>
        <vt:i4>5</vt:i4>
      </vt:variant>
      <vt:variant>
        <vt:lpstr>Theme</vt:lpstr>
      </vt:variant>
      <vt:variant>
        <vt:i4>2</vt:i4>
      </vt:variant>
      <vt:variant>
        <vt:lpstr>Slide Titles</vt:lpstr>
      </vt:variant>
      <vt:variant>
        <vt:i4>7</vt:i4>
      </vt:variant>
    </vt:vector>
  </HeadingPairs>
  <TitlesOfParts>
    <vt:vector size="14" baseType="lpstr">
      <vt:lpstr>Arial</vt:lpstr>
      <vt:lpstr>Source Serif 4 SemiBold</vt:lpstr>
      <vt:lpstr>Source Serif Pro SemiBold</vt:lpstr>
      <vt:lpstr>Work Sans</vt:lpstr>
      <vt:lpstr>Work Sans SemiBold</vt:lpstr>
      <vt:lpstr>AssuredPartners PPT Theme</vt:lpstr>
      <vt:lpstr>1_AssuredPartners PPT Theme</vt:lpstr>
      <vt:lpstr>2025 State of the Construction Insurance Market </vt:lpstr>
      <vt:lpstr>Agenda</vt:lpstr>
      <vt:lpstr>AP Construction Leadership Team</vt:lpstr>
      <vt:lpstr>Insurance Market by Lines of Coverage </vt:lpstr>
      <vt:lpstr>Insurance Market by Lines of Coverage </vt:lpstr>
      <vt:lpstr>Improve your Risk Profile: “Best Practices” </vt:lpstr>
      <vt:lpstr>Alternative Risk Marketplace</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2025 State of the Construction Insurance Market</dc:title>
  <dc:creator>Gary Semmer</dc:creator>
  <cp:lastModifiedBy>Jenny Boudreau</cp:lastModifiedBy>
  <cp:revision>14</cp:revision>
  <dcterms:created xsi:type="dcterms:W3CDTF">2025-01-29T19:18:46Z</dcterms:created>
  <dcterms:modified xsi:type="dcterms:W3CDTF">2025-02-03T20:33:47Z</dcterms:modified>
</cp:coreProperties>
</file>